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ffo%20Almeida\Desktop\Datos%20Resum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ffo%20Almeida\Desktop\Datos%20Resum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ffo%20Almeida\Desktop\Datos%20Resum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ffo%20Almeida\Desktop\Datos%20Resum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Relación Uso de Suelo - Compactación de Suelo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98331625659093"/>
          <c:y val="0.1435244161358811"/>
          <c:w val="0.84193112224608291"/>
          <c:h val="0.71203804938395443"/>
        </c:manualLayout>
      </c:layout>
      <c:scatterChart>
        <c:scatterStyle val="lineMarker"/>
        <c:varyColors val="0"/>
        <c:ser>
          <c:idx val="0"/>
          <c:order val="0"/>
          <c:tx>
            <c:v>Relación Uso de Suelo - Compactación de Suelo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Muestras!$AC$4:$AC$43</c:f>
              <c:numCache>
                <c:formatCode>General</c:formatCode>
                <c:ptCount val="4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xVal>
          <c:yVal>
            <c:numRef>
              <c:f>Muestras!$AD$4:$AD$43</c:f>
              <c:numCache>
                <c:formatCode>0.00</c:formatCode>
                <c:ptCount val="40"/>
                <c:pt idx="0">
                  <c:v>0.71</c:v>
                </c:pt>
                <c:pt idx="1">
                  <c:v>0.56999999999999995</c:v>
                </c:pt>
                <c:pt idx="2">
                  <c:v>0.66</c:v>
                </c:pt>
                <c:pt idx="3">
                  <c:v>0.96</c:v>
                </c:pt>
                <c:pt idx="4">
                  <c:v>0.66</c:v>
                </c:pt>
                <c:pt idx="5">
                  <c:v>0.98</c:v>
                </c:pt>
                <c:pt idx="6">
                  <c:v>0.96</c:v>
                </c:pt>
                <c:pt idx="7">
                  <c:v>0.62</c:v>
                </c:pt>
                <c:pt idx="8">
                  <c:v>0.54</c:v>
                </c:pt>
                <c:pt idx="9">
                  <c:v>0.96</c:v>
                </c:pt>
                <c:pt idx="10">
                  <c:v>0.97</c:v>
                </c:pt>
                <c:pt idx="11">
                  <c:v>0.63</c:v>
                </c:pt>
                <c:pt idx="12">
                  <c:v>0.64</c:v>
                </c:pt>
                <c:pt idx="13">
                  <c:v>0.9</c:v>
                </c:pt>
                <c:pt idx="14">
                  <c:v>0.95</c:v>
                </c:pt>
                <c:pt idx="15">
                  <c:v>0.94</c:v>
                </c:pt>
                <c:pt idx="16">
                  <c:v>0.67</c:v>
                </c:pt>
                <c:pt idx="17">
                  <c:v>0.96</c:v>
                </c:pt>
                <c:pt idx="18">
                  <c:v>0.96</c:v>
                </c:pt>
                <c:pt idx="19">
                  <c:v>0.64</c:v>
                </c:pt>
                <c:pt idx="20">
                  <c:v>0.64</c:v>
                </c:pt>
                <c:pt idx="21">
                  <c:v>0.61</c:v>
                </c:pt>
                <c:pt idx="22">
                  <c:v>0.99</c:v>
                </c:pt>
                <c:pt idx="23">
                  <c:v>0.61</c:v>
                </c:pt>
                <c:pt idx="24">
                  <c:v>0.51</c:v>
                </c:pt>
                <c:pt idx="25">
                  <c:v>0.91</c:v>
                </c:pt>
                <c:pt idx="26">
                  <c:v>0.51</c:v>
                </c:pt>
                <c:pt idx="27">
                  <c:v>0.98</c:v>
                </c:pt>
                <c:pt idx="28">
                  <c:v>0.67</c:v>
                </c:pt>
                <c:pt idx="29">
                  <c:v>0.99</c:v>
                </c:pt>
                <c:pt idx="30">
                  <c:v>0.6</c:v>
                </c:pt>
                <c:pt idx="31">
                  <c:v>0.62</c:v>
                </c:pt>
                <c:pt idx="32">
                  <c:v>0.97</c:v>
                </c:pt>
                <c:pt idx="33">
                  <c:v>0.99</c:v>
                </c:pt>
                <c:pt idx="34">
                  <c:v>0.5</c:v>
                </c:pt>
                <c:pt idx="35">
                  <c:v>0.95</c:v>
                </c:pt>
                <c:pt idx="36">
                  <c:v>0.95</c:v>
                </c:pt>
                <c:pt idx="37">
                  <c:v>0.61</c:v>
                </c:pt>
                <c:pt idx="38">
                  <c:v>0.66</c:v>
                </c:pt>
                <c:pt idx="39">
                  <c:v>0.56999999999999995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0A-4020-8367-7CB1FE536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45253872"/>
        <c:axId val="-1945244080"/>
      </c:scatterChart>
      <c:valAx>
        <c:axId val="-19452538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Uso de Suelo</a:t>
                </a:r>
              </a:p>
            </c:rich>
          </c:tx>
          <c:layout>
            <c:manualLayout>
              <c:xMode val="edge"/>
              <c:yMode val="edge"/>
              <c:x val="0.47644373330339046"/>
              <c:y val="0.908704883227176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945244080"/>
        <c:crosses val="autoZero"/>
        <c:crossBetween val="midCat"/>
        <c:majorUnit val="1"/>
      </c:valAx>
      <c:valAx>
        <c:axId val="-194524408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Compactación de Suelo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945253872"/>
        <c:crosses val="autoZero"/>
        <c:crossBetween val="midCat"/>
        <c:majorUnit val="5.000000000000001E-2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Relación Compactación del Suelo - pH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196085357577231E-2"/>
                  <c:y val="0.223006033241692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Muestras!$AH$4:$AH$43</c:f>
              <c:numCache>
                <c:formatCode>0.00</c:formatCode>
                <c:ptCount val="40"/>
                <c:pt idx="0">
                  <c:v>0.71</c:v>
                </c:pt>
                <c:pt idx="1">
                  <c:v>0.56999999999999995</c:v>
                </c:pt>
                <c:pt idx="2">
                  <c:v>0.66</c:v>
                </c:pt>
                <c:pt idx="3">
                  <c:v>0.96</c:v>
                </c:pt>
                <c:pt idx="4">
                  <c:v>0.66</c:v>
                </c:pt>
                <c:pt idx="5">
                  <c:v>0.98</c:v>
                </c:pt>
                <c:pt idx="6">
                  <c:v>0.96</c:v>
                </c:pt>
                <c:pt idx="7">
                  <c:v>0.62</c:v>
                </c:pt>
                <c:pt idx="8">
                  <c:v>0.54</c:v>
                </c:pt>
                <c:pt idx="9">
                  <c:v>0.96</c:v>
                </c:pt>
                <c:pt idx="10">
                  <c:v>0.97</c:v>
                </c:pt>
                <c:pt idx="11">
                  <c:v>0.63</c:v>
                </c:pt>
                <c:pt idx="12">
                  <c:v>0.64</c:v>
                </c:pt>
                <c:pt idx="13">
                  <c:v>0.9</c:v>
                </c:pt>
                <c:pt idx="14">
                  <c:v>0.95</c:v>
                </c:pt>
                <c:pt idx="15">
                  <c:v>0.94</c:v>
                </c:pt>
                <c:pt idx="16">
                  <c:v>0.67</c:v>
                </c:pt>
                <c:pt idx="17">
                  <c:v>0.96</c:v>
                </c:pt>
                <c:pt idx="18">
                  <c:v>0.96</c:v>
                </c:pt>
                <c:pt idx="19">
                  <c:v>0.64</c:v>
                </c:pt>
                <c:pt idx="20">
                  <c:v>0.64</c:v>
                </c:pt>
                <c:pt idx="21">
                  <c:v>0.61</c:v>
                </c:pt>
                <c:pt idx="22">
                  <c:v>0.99</c:v>
                </c:pt>
                <c:pt idx="23">
                  <c:v>0.61</c:v>
                </c:pt>
                <c:pt idx="24">
                  <c:v>0.51</c:v>
                </c:pt>
                <c:pt idx="25">
                  <c:v>0.91</c:v>
                </c:pt>
                <c:pt idx="26">
                  <c:v>0.51</c:v>
                </c:pt>
                <c:pt idx="27">
                  <c:v>0.98</c:v>
                </c:pt>
                <c:pt idx="28">
                  <c:v>0.67</c:v>
                </c:pt>
                <c:pt idx="29">
                  <c:v>0.99</c:v>
                </c:pt>
                <c:pt idx="30">
                  <c:v>0.6</c:v>
                </c:pt>
                <c:pt idx="31">
                  <c:v>0.62</c:v>
                </c:pt>
                <c:pt idx="32">
                  <c:v>0.97</c:v>
                </c:pt>
                <c:pt idx="33">
                  <c:v>0.99</c:v>
                </c:pt>
                <c:pt idx="34">
                  <c:v>0.5</c:v>
                </c:pt>
                <c:pt idx="35">
                  <c:v>0.95</c:v>
                </c:pt>
                <c:pt idx="36">
                  <c:v>0.95</c:v>
                </c:pt>
                <c:pt idx="37">
                  <c:v>0.61</c:v>
                </c:pt>
                <c:pt idx="38">
                  <c:v>0.66</c:v>
                </c:pt>
                <c:pt idx="39">
                  <c:v>0.56999999999999995</c:v>
                </c:pt>
              </c:numCache>
            </c:numRef>
          </c:xVal>
          <c:yVal>
            <c:numRef>
              <c:f>Muestras!$AI$4:$AI$43</c:f>
              <c:numCache>
                <c:formatCode>0.00</c:formatCode>
                <c:ptCount val="40"/>
                <c:pt idx="0">
                  <c:v>6.47</c:v>
                </c:pt>
                <c:pt idx="1">
                  <c:v>5.53</c:v>
                </c:pt>
                <c:pt idx="2">
                  <c:v>5.63</c:v>
                </c:pt>
                <c:pt idx="3">
                  <c:v>5.61</c:v>
                </c:pt>
                <c:pt idx="4">
                  <c:v>5.72</c:v>
                </c:pt>
                <c:pt idx="5">
                  <c:v>6.77</c:v>
                </c:pt>
                <c:pt idx="6">
                  <c:v>4.93</c:v>
                </c:pt>
                <c:pt idx="7">
                  <c:v>5.36</c:v>
                </c:pt>
                <c:pt idx="8">
                  <c:v>5.23</c:v>
                </c:pt>
                <c:pt idx="9">
                  <c:v>6.34</c:v>
                </c:pt>
                <c:pt idx="10">
                  <c:v>6.32</c:v>
                </c:pt>
                <c:pt idx="11">
                  <c:v>5.37</c:v>
                </c:pt>
                <c:pt idx="12">
                  <c:v>5.45</c:v>
                </c:pt>
                <c:pt idx="13">
                  <c:v>6.76</c:v>
                </c:pt>
                <c:pt idx="14">
                  <c:v>5.32</c:v>
                </c:pt>
                <c:pt idx="15">
                  <c:v>5.68</c:v>
                </c:pt>
                <c:pt idx="16">
                  <c:v>5.69</c:v>
                </c:pt>
                <c:pt idx="17">
                  <c:v>5.42</c:v>
                </c:pt>
                <c:pt idx="18">
                  <c:v>5.83</c:v>
                </c:pt>
                <c:pt idx="19">
                  <c:v>5.34</c:v>
                </c:pt>
                <c:pt idx="20">
                  <c:v>5.35</c:v>
                </c:pt>
                <c:pt idx="21">
                  <c:v>5.34</c:v>
                </c:pt>
                <c:pt idx="22">
                  <c:v>6.73</c:v>
                </c:pt>
                <c:pt idx="23">
                  <c:v>5.31</c:v>
                </c:pt>
                <c:pt idx="24">
                  <c:v>5.61</c:v>
                </c:pt>
                <c:pt idx="25">
                  <c:v>5.63</c:v>
                </c:pt>
                <c:pt idx="26">
                  <c:v>5.51</c:v>
                </c:pt>
                <c:pt idx="27">
                  <c:v>5.41</c:v>
                </c:pt>
                <c:pt idx="28">
                  <c:v>5.69</c:v>
                </c:pt>
                <c:pt idx="29">
                  <c:v>6.71</c:v>
                </c:pt>
                <c:pt idx="30">
                  <c:v>5.95</c:v>
                </c:pt>
                <c:pt idx="31">
                  <c:v>5.35</c:v>
                </c:pt>
                <c:pt idx="32">
                  <c:v>6.76</c:v>
                </c:pt>
                <c:pt idx="33">
                  <c:v>6.76</c:v>
                </c:pt>
                <c:pt idx="34">
                  <c:v>5.62</c:v>
                </c:pt>
                <c:pt idx="35">
                  <c:v>5.62</c:v>
                </c:pt>
                <c:pt idx="36">
                  <c:v>5.42</c:v>
                </c:pt>
                <c:pt idx="37">
                  <c:v>5.32</c:v>
                </c:pt>
                <c:pt idx="38">
                  <c:v>5.63</c:v>
                </c:pt>
                <c:pt idx="39">
                  <c:v>5.52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83-4B9A-8FEA-604C47433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45252240"/>
        <c:axId val="-1945241904"/>
      </c:scatterChart>
      <c:valAx>
        <c:axId val="-1945252240"/>
        <c:scaling>
          <c:orientation val="minMax"/>
          <c:max val="1"/>
          <c:min val="0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Compactación del Suelo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945241904"/>
        <c:crosses val="autoZero"/>
        <c:crossBetween val="midCat"/>
        <c:majorUnit val="0.1"/>
      </c:valAx>
      <c:valAx>
        <c:axId val="-1945241904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945252240"/>
        <c:crosses val="autoZero"/>
        <c:crossBetween val="midCat"/>
        <c:majorUnit val="0.5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Relación Uso del Suelo - % Humedad del Suelo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6111111111111107E-2"/>
                  <c:y val="9.100794692330124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Muestras!$AL$4:$AL$43</c:f>
              <c:numCache>
                <c:formatCode>General</c:formatCode>
                <c:ptCount val="4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xVal>
          <c:yVal>
            <c:numRef>
              <c:f>Muestras!$AM$4:$AM$43</c:f>
              <c:numCache>
                <c:formatCode>0.00</c:formatCode>
                <c:ptCount val="40"/>
                <c:pt idx="0">
                  <c:v>61.77</c:v>
                </c:pt>
                <c:pt idx="1">
                  <c:v>36.5</c:v>
                </c:pt>
                <c:pt idx="2">
                  <c:v>29.9</c:v>
                </c:pt>
                <c:pt idx="3">
                  <c:v>78.95</c:v>
                </c:pt>
                <c:pt idx="4">
                  <c:v>59.43</c:v>
                </c:pt>
                <c:pt idx="5">
                  <c:v>37.44</c:v>
                </c:pt>
                <c:pt idx="6">
                  <c:v>80.8</c:v>
                </c:pt>
                <c:pt idx="7">
                  <c:v>25.7</c:v>
                </c:pt>
                <c:pt idx="8">
                  <c:v>56.62</c:v>
                </c:pt>
                <c:pt idx="9">
                  <c:v>70.900000000000006</c:v>
                </c:pt>
                <c:pt idx="10">
                  <c:v>70.900000000000006</c:v>
                </c:pt>
                <c:pt idx="11">
                  <c:v>25.7</c:v>
                </c:pt>
                <c:pt idx="12">
                  <c:v>29.9</c:v>
                </c:pt>
                <c:pt idx="13">
                  <c:v>37.44</c:v>
                </c:pt>
                <c:pt idx="14">
                  <c:v>29.9</c:v>
                </c:pt>
                <c:pt idx="15">
                  <c:v>78.95</c:v>
                </c:pt>
                <c:pt idx="16">
                  <c:v>29.9</c:v>
                </c:pt>
                <c:pt idx="17">
                  <c:v>89.35</c:v>
                </c:pt>
                <c:pt idx="18">
                  <c:v>44</c:v>
                </c:pt>
                <c:pt idx="19">
                  <c:v>25.7</c:v>
                </c:pt>
                <c:pt idx="20">
                  <c:v>25.7</c:v>
                </c:pt>
                <c:pt idx="21">
                  <c:v>25.7</c:v>
                </c:pt>
                <c:pt idx="22">
                  <c:v>37.44</c:v>
                </c:pt>
                <c:pt idx="23">
                  <c:v>25.7</c:v>
                </c:pt>
                <c:pt idx="24">
                  <c:v>53.12</c:v>
                </c:pt>
                <c:pt idx="25">
                  <c:v>78.95</c:v>
                </c:pt>
                <c:pt idx="26">
                  <c:v>36.5</c:v>
                </c:pt>
                <c:pt idx="27">
                  <c:v>89.35</c:v>
                </c:pt>
                <c:pt idx="28">
                  <c:v>42.8</c:v>
                </c:pt>
                <c:pt idx="29">
                  <c:v>37.44</c:v>
                </c:pt>
                <c:pt idx="30">
                  <c:v>48.36</c:v>
                </c:pt>
                <c:pt idx="31">
                  <c:v>25.7</c:v>
                </c:pt>
                <c:pt idx="32">
                  <c:v>53.72</c:v>
                </c:pt>
                <c:pt idx="33">
                  <c:v>37.44</c:v>
                </c:pt>
                <c:pt idx="34">
                  <c:v>47.95</c:v>
                </c:pt>
                <c:pt idx="35">
                  <c:v>78.95</c:v>
                </c:pt>
                <c:pt idx="36">
                  <c:v>89.35</c:v>
                </c:pt>
                <c:pt idx="37">
                  <c:v>25.7</c:v>
                </c:pt>
                <c:pt idx="38">
                  <c:v>42.8</c:v>
                </c:pt>
                <c:pt idx="39">
                  <c:v>36.5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A1-4AEC-B4E9-D8A743839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45240272"/>
        <c:axId val="-1945239728"/>
      </c:scatterChart>
      <c:valAx>
        <c:axId val="-19452402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Uso de Suelo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945239728"/>
        <c:crosses val="autoZero"/>
        <c:crossBetween val="midCat"/>
        <c:majorUnit val="1"/>
      </c:valAx>
      <c:valAx>
        <c:axId val="-194523972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% Humedad del Suelo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945240272"/>
        <c:crosses val="autoZero"/>
        <c:crossBetween val="midCat"/>
        <c:majorUnit val="7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Relación Uso de Suelo - CE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0777777777777773E-2"/>
                  <c:y val="9.324803149606299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Muestras!$AP$4:$AP$43</c:f>
              <c:numCache>
                <c:formatCode>General</c:formatCode>
                <c:ptCount val="4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xVal>
          <c:yVal>
            <c:numRef>
              <c:f>Muestras!$AQ$4:$AQ$43</c:f>
              <c:numCache>
                <c:formatCode>General</c:formatCode>
                <c:ptCount val="40"/>
                <c:pt idx="0">
                  <c:v>0.18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0.18</c:v>
                </c:pt>
                <c:pt idx="5">
                  <c:v>0.24</c:v>
                </c:pt>
                <c:pt idx="6">
                  <c:v>0.24</c:v>
                </c:pt>
                <c:pt idx="7">
                  <c:v>0.24</c:v>
                </c:pt>
                <c:pt idx="8">
                  <c:v>0.18</c:v>
                </c:pt>
                <c:pt idx="9">
                  <c:v>0.24</c:v>
                </c:pt>
                <c:pt idx="10">
                  <c:v>0.24</c:v>
                </c:pt>
                <c:pt idx="11">
                  <c:v>0.24</c:v>
                </c:pt>
                <c:pt idx="12">
                  <c:v>0.24</c:v>
                </c:pt>
                <c:pt idx="13">
                  <c:v>0.24</c:v>
                </c:pt>
                <c:pt idx="14">
                  <c:v>0.28000000000000003</c:v>
                </c:pt>
                <c:pt idx="15">
                  <c:v>0.24</c:v>
                </c:pt>
                <c:pt idx="16">
                  <c:v>0.24</c:v>
                </c:pt>
                <c:pt idx="17">
                  <c:v>0.24</c:v>
                </c:pt>
                <c:pt idx="18">
                  <c:v>0.28000000000000003</c:v>
                </c:pt>
                <c:pt idx="19">
                  <c:v>0.24</c:v>
                </c:pt>
                <c:pt idx="20">
                  <c:v>0.24</c:v>
                </c:pt>
                <c:pt idx="21">
                  <c:v>0.24</c:v>
                </c:pt>
                <c:pt idx="22">
                  <c:v>0.24</c:v>
                </c:pt>
                <c:pt idx="23">
                  <c:v>0.24</c:v>
                </c:pt>
                <c:pt idx="24">
                  <c:v>0.18</c:v>
                </c:pt>
                <c:pt idx="25">
                  <c:v>0.24</c:v>
                </c:pt>
                <c:pt idx="26">
                  <c:v>0.24</c:v>
                </c:pt>
                <c:pt idx="27">
                  <c:v>0.24</c:v>
                </c:pt>
                <c:pt idx="28">
                  <c:v>0.28000000000000003</c:v>
                </c:pt>
                <c:pt idx="29">
                  <c:v>0.24</c:v>
                </c:pt>
                <c:pt idx="30">
                  <c:v>0.28000000000000003</c:v>
                </c:pt>
                <c:pt idx="31">
                  <c:v>0.24</c:v>
                </c:pt>
                <c:pt idx="32">
                  <c:v>0.24</c:v>
                </c:pt>
                <c:pt idx="33">
                  <c:v>0.24</c:v>
                </c:pt>
                <c:pt idx="34">
                  <c:v>0.24</c:v>
                </c:pt>
                <c:pt idx="35">
                  <c:v>0.24</c:v>
                </c:pt>
                <c:pt idx="36">
                  <c:v>0.24</c:v>
                </c:pt>
                <c:pt idx="37">
                  <c:v>0.24</c:v>
                </c:pt>
                <c:pt idx="38">
                  <c:v>0.28000000000000003</c:v>
                </c:pt>
                <c:pt idx="39">
                  <c:v>0.24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2C-4AF9-8F7E-CFE380AB1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45238096"/>
        <c:axId val="-1945254416"/>
      </c:scatterChart>
      <c:valAx>
        <c:axId val="-19452380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Uso del Suelo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945254416"/>
        <c:crosses val="autoZero"/>
        <c:crossBetween val="midCat"/>
        <c:majorUnit val="1"/>
      </c:valAx>
      <c:valAx>
        <c:axId val="-1945254416"/>
        <c:scaling>
          <c:orientation val="minMax"/>
          <c:max val="0.30000000000000004"/>
          <c:min val="0.17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945238096"/>
        <c:crosses val="autoZero"/>
        <c:crossBetween val="midCat"/>
        <c:majorUnit val="1.0000000000000002E-2"/>
        <c:minorUnit val="1.0000000000000002E-2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91AA8-74A9-4582-8C03-A7B07DB69644}" type="doc">
      <dgm:prSet loTypeId="urn:microsoft.com/office/officeart/2008/layout/AlternatingHexagons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B0D00D-57EE-4738-98C4-9E62A82BFA44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Conciencia ambiental</a:t>
          </a:r>
          <a:endParaRPr lang="es-ES" sz="1400" dirty="0">
            <a:solidFill>
              <a:schemeClr val="tx1"/>
            </a:solidFill>
          </a:endParaRPr>
        </a:p>
      </dgm:t>
    </dgm:pt>
    <dgm:pt modelId="{2E55CA79-FA55-46C9-8453-DADB7B52D0B4}" type="parTrans" cxnId="{42005E8C-23A8-4A11-8E73-AD7F90641371}">
      <dgm:prSet/>
      <dgm:spPr/>
      <dgm:t>
        <a:bodyPr/>
        <a:lstStyle/>
        <a:p>
          <a:endParaRPr lang="es-ES"/>
        </a:p>
      </dgm:t>
    </dgm:pt>
    <dgm:pt modelId="{D1AB4BE2-CAF9-439C-B6D5-F3F3C15FFF1E}" type="sibTrans" cxnId="{42005E8C-23A8-4A11-8E73-AD7F90641371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Turismo de naturaleza</a:t>
          </a:r>
          <a:endParaRPr lang="es-ES" sz="1400" dirty="0">
            <a:solidFill>
              <a:schemeClr val="tx1"/>
            </a:solidFill>
          </a:endParaRPr>
        </a:p>
      </dgm:t>
    </dgm:pt>
    <dgm:pt modelId="{84BCC0ED-F8B8-4247-9DFA-DA24E6FCE264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Vivencia en áreas protegidas (</a:t>
          </a:r>
          <a:r>
            <a:rPr lang="es-ES" sz="1400" dirty="0" err="1" smtClean="0">
              <a:solidFill>
                <a:schemeClr val="tx1"/>
              </a:solidFill>
            </a:rPr>
            <a:t>APs</a:t>
          </a:r>
          <a:r>
            <a:rPr lang="es-ES" sz="1400" dirty="0" smtClean="0">
              <a:solidFill>
                <a:schemeClr val="tx1"/>
              </a:solidFill>
            </a:rPr>
            <a:t>)</a:t>
          </a:r>
          <a:endParaRPr lang="es-ES" sz="1400" dirty="0">
            <a:solidFill>
              <a:schemeClr val="tx1"/>
            </a:solidFill>
          </a:endParaRPr>
        </a:p>
      </dgm:t>
    </dgm:pt>
    <dgm:pt modelId="{22B8AC7C-85C7-437E-8E16-B474A9A39E8B}" type="parTrans" cxnId="{FA8ABE82-88BC-4108-A673-82EB8C9B4F1C}">
      <dgm:prSet/>
      <dgm:spPr/>
      <dgm:t>
        <a:bodyPr/>
        <a:lstStyle/>
        <a:p>
          <a:endParaRPr lang="es-ES"/>
        </a:p>
      </dgm:t>
    </dgm:pt>
    <dgm:pt modelId="{6C6C2AA3-7EEB-4DA3-8858-713E711A387D}" type="sibTrans" cxnId="{FA8ABE82-88BC-4108-A673-82EB8C9B4F1C}">
      <dgm:prSet/>
      <dgm:spPr/>
      <dgm:t>
        <a:bodyPr/>
        <a:lstStyle/>
        <a:p>
          <a:endParaRPr lang="es-ES"/>
        </a:p>
      </dgm:t>
    </dgm:pt>
    <dgm:pt modelId="{FFC8E425-7ED7-4494-AD2D-E6C48C09997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Herramienta útil</a:t>
          </a:r>
          <a:endParaRPr lang="es-ES" sz="1200" dirty="0">
            <a:solidFill>
              <a:schemeClr val="tx1"/>
            </a:solidFill>
          </a:endParaRPr>
        </a:p>
      </dgm:t>
    </dgm:pt>
    <dgm:pt modelId="{2013616A-0640-42C3-ABCB-C0E5DA3F887F}" type="parTrans" cxnId="{B13F6C08-92C7-40E2-ACEA-684DAFB285BF}">
      <dgm:prSet/>
      <dgm:spPr/>
      <dgm:t>
        <a:bodyPr/>
        <a:lstStyle/>
        <a:p>
          <a:endParaRPr lang="es-ES"/>
        </a:p>
      </dgm:t>
    </dgm:pt>
    <dgm:pt modelId="{E76B2699-7F2E-4591-B811-1879BDA8E49E}" type="sibTrans" cxnId="{B13F6C08-92C7-40E2-ACEA-684DAFB285BF}">
      <dgm:prSet custT="1"/>
      <dgm:spPr/>
      <dgm:t>
        <a:bodyPr/>
        <a:lstStyle/>
        <a:p>
          <a:r>
            <a:rPr lang="es-ES" sz="1300" dirty="0" smtClean="0">
              <a:solidFill>
                <a:schemeClr val="tx1"/>
              </a:solidFill>
            </a:rPr>
            <a:t>Procesos de perturbación</a:t>
          </a:r>
          <a:endParaRPr lang="es-ES" sz="1300" dirty="0">
            <a:solidFill>
              <a:schemeClr val="tx1"/>
            </a:solidFill>
          </a:endParaRPr>
        </a:p>
      </dgm:t>
    </dgm:pt>
    <dgm:pt modelId="{9FE79AB6-B7BB-459F-9469-7B28EEA9E5CA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Desarrollo de las </a:t>
          </a:r>
          <a:r>
            <a:rPr lang="es-ES" sz="1400" dirty="0" err="1" smtClean="0">
              <a:solidFill>
                <a:schemeClr val="tx1"/>
              </a:solidFill>
            </a:rPr>
            <a:t>APs</a:t>
          </a:r>
          <a:endParaRPr lang="es-ES" sz="1400" dirty="0">
            <a:solidFill>
              <a:schemeClr val="tx1"/>
            </a:solidFill>
          </a:endParaRPr>
        </a:p>
      </dgm:t>
    </dgm:pt>
    <dgm:pt modelId="{E5F690D5-1F2C-4045-80BF-5E157E7C904B}" type="parTrans" cxnId="{24026617-0134-4FBC-B7D5-852375FA6C00}">
      <dgm:prSet/>
      <dgm:spPr/>
      <dgm:t>
        <a:bodyPr/>
        <a:lstStyle/>
        <a:p>
          <a:endParaRPr lang="es-ES"/>
        </a:p>
      </dgm:t>
    </dgm:pt>
    <dgm:pt modelId="{660A7054-0F52-4AAA-AE6A-533A7271D9E1}" type="sibTrans" cxnId="{24026617-0134-4FBC-B7D5-852375FA6C00}">
      <dgm:prSet/>
      <dgm:spPr/>
      <dgm:t>
        <a:bodyPr/>
        <a:lstStyle/>
        <a:p>
          <a:endParaRPr lang="es-ES"/>
        </a:p>
      </dgm:t>
    </dgm:pt>
    <dgm:pt modelId="{E2D70298-0F95-4046-AE14-2B58D7B1BD1B}">
      <dgm:prSet phldrT="[Texto]"/>
      <dgm:spPr/>
      <dgm:t>
        <a:bodyPr/>
        <a:lstStyle/>
        <a:p>
          <a:endParaRPr lang="es-ES" dirty="0"/>
        </a:p>
      </dgm:t>
    </dgm:pt>
    <dgm:pt modelId="{DFC22B82-FF31-49FC-B1C6-0B41ACD3949E}" type="parTrans" cxnId="{1894B9D4-98E5-4BB4-A4BD-518EA49DA59B}">
      <dgm:prSet/>
      <dgm:spPr/>
      <dgm:t>
        <a:bodyPr/>
        <a:lstStyle/>
        <a:p>
          <a:endParaRPr lang="es-ES"/>
        </a:p>
      </dgm:t>
    </dgm:pt>
    <dgm:pt modelId="{05C65420-93F0-4006-B70D-C5DB34CD35CE}" type="sibTrans" cxnId="{1894B9D4-98E5-4BB4-A4BD-518EA49DA59B}">
      <dgm:prSet/>
      <dgm:spPr/>
      <dgm:t>
        <a:bodyPr/>
        <a:lstStyle/>
        <a:p>
          <a:endParaRPr lang="es-ES"/>
        </a:p>
      </dgm:t>
    </dgm:pt>
    <dgm:pt modelId="{54DD467D-865C-439E-B86E-31BAE1A87EE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Presión ambiental</a:t>
          </a:r>
          <a:endParaRPr lang="es-ES" sz="1400" dirty="0">
            <a:solidFill>
              <a:schemeClr val="tx1"/>
            </a:solidFill>
          </a:endParaRPr>
        </a:p>
      </dgm:t>
    </dgm:pt>
    <dgm:pt modelId="{3B08D92E-9BCF-461F-8A87-6FEAD8A5CDBE}" type="parTrans" cxnId="{9FF6EDD1-D4FA-4D63-8F63-32369ABFC3E6}">
      <dgm:prSet/>
      <dgm:spPr/>
      <dgm:t>
        <a:bodyPr/>
        <a:lstStyle/>
        <a:p>
          <a:endParaRPr lang="es-ES"/>
        </a:p>
      </dgm:t>
    </dgm:pt>
    <dgm:pt modelId="{0FDCB1A8-D4B6-4B43-A4E7-BBF621F0395C}" type="sibTrans" cxnId="{9FF6EDD1-D4FA-4D63-8F63-32369ABFC3E6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Desventajas</a:t>
          </a:r>
          <a:endParaRPr lang="es-ES" dirty="0">
            <a:solidFill>
              <a:schemeClr val="tx1"/>
            </a:solidFill>
          </a:endParaRPr>
        </a:p>
      </dgm:t>
    </dgm:pt>
    <dgm:pt modelId="{BE6946E0-13C9-4F52-8E2E-1CD72796B1D9}">
      <dgm:prSet phldrT="[Texto]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B5634FC0-6063-4FFB-9CFA-377F5392E2AE}" type="parTrans" cxnId="{678C41BB-486F-4EC2-BFC3-13B5BB479997}">
      <dgm:prSet/>
      <dgm:spPr/>
      <dgm:t>
        <a:bodyPr/>
        <a:lstStyle/>
        <a:p>
          <a:endParaRPr lang="es-ES"/>
        </a:p>
      </dgm:t>
    </dgm:pt>
    <dgm:pt modelId="{C9938C1A-0EFC-4A82-8789-F43F83307457}" type="sibTrans" cxnId="{678C41BB-486F-4EC2-BFC3-13B5BB479997}">
      <dgm:prSet/>
      <dgm:spPr/>
      <dgm:t>
        <a:bodyPr/>
        <a:lstStyle/>
        <a:p>
          <a:endParaRPr lang="es-ES"/>
        </a:p>
      </dgm:t>
    </dgm:pt>
    <dgm:pt modelId="{9DBD6911-6148-4E13-9F91-C961CA3486AF}" type="pres">
      <dgm:prSet presAssocID="{AFB91AA8-74A9-4582-8C03-A7B07DB6964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F9C3D6-3929-4E35-BDF1-B462F1C6E457}" type="pres">
      <dgm:prSet presAssocID="{68B0D00D-57EE-4738-98C4-9E62A82BFA44}" presName="composite" presStyleCnt="0"/>
      <dgm:spPr/>
      <dgm:t>
        <a:bodyPr/>
        <a:lstStyle/>
        <a:p>
          <a:endParaRPr lang="es-ES"/>
        </a:p>
      </dgm:t>
    </dgm:pt>
    <dgm:pt modelId="{C7F3F175-D7AF-416C-9DD9-87C1E8497CB8}" type="pres">
      <dgm:prSet presAssocID="{68B0D00D-57EE-4738-98C4-9E62A82BFA44}" presName="Parent1" presStyleLbl="node1" presStyleIdx="0" presStyleCnt="6" custScaleX="111343" custLinFactNeighborX="76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0CF4C-0E7F-4128-8B05-EFD6DBF12840}" type="pres">
      <dgm:prSet presAssocID="{68B0D00D-57EE-4738-98C4-9E62A82BFA44}" presName="Childtext1" presStyleLbl="revTx" presStyleIdx="0" presStyleCnt="3" custLinFactNeighborX="11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A5335-F19A-48BC-9E45-7274C5D79990}" type="pres">
      <dgm:prSet presAssocID="{68B0D00D-57EE-4738-98C4-9E62A82BFA44}" presName="BalanceSpacing" presStyleCnt="0"/>
      <dgm:spPr/>
      <dgm:t>
        <a:bodyPr/>
        <a:lstStyle/>
        <a:p>
          <a:endParaRPr lang="es-ES"/>
        </a:p>
      </dgm:t>
    </dgm:pt>
    <dgm:pt modelId="{783CB213-F61B-4D8F-BBEF-B7FB9B389DE9}" type="pres">
      <dgm:prSet presAssocID="{68B0D00D-57EE-4738-98C4-9E62A82BFA44}" presName="BalanceSpacing1" presStyleCnt="0"/>
      <dgm:spPr/>
      <dgm:t>
        <a:bodyPr/>
        <a:lstStyle/>
        <a:p>
          <a:endParaRPr lang="es-ES"/>
        </a:p>
      </dgm:t>
    </dgm:pt>
    <dgm:pt modelId="{2C497AF2-5DD2-4629-A9D4-1AC96C23AC24}" type="pres">
      <dgm:prSet presAssocID="{D1AB4BE2-CAF9-439C-B6D5-F3F3C15FFF1E}" presName="Accent1Text" presStyleLbl="node1" presStyleIdx="1" presStyleCnt="6" custScaleX="111343" custLinFactNeighborX="-1536"/>
      <dgm:spPr/>
      <dgm:t>
        <a:bodyPr/>
        <a:lstStyle/>
        <a:p>
          <a:endParaRPr lang="es-ES"/>
        </a:p>
      </dgm:t>
    </dgm:pt>
    <dgm:pt modelId="{487C771A-B779-4C27-95CF-6021A83B1467}" type="pres">
      <dgm:prSet presAssocID="{D1AB4BE2-CAF9-439C-B6D5-F3F3C15FFF1E}" presName="spaceBetweenRectangles" presStyleCnt="0"/>
      <dgm:spPr/>
      <dgm:t>
        <a:bodyPr/>
        <a:lstStyle/>
        <a:p>
          <a:endParaRPr lang="es-ES"/>
        </a:p>
      </dgm:t>
    </dgm:pt>
    <dgm:pt modelId="{EE78A892-94BC-480E-9550-D2E8FEE3822D}" type="pres">
      <dgm:prSet presAssocID="{FFC8E425-7ED7-4494-AD2D-E6C48C099973}" presName="composite" presStyleCnt="0"/>
      <dgm:spPr/>
      <dgm:t>
        <a:bodyPr/>
        <a:lstStyle/>
        <a:p>
          <a:endParaRPr lang="es-ES"/>
        </a:p>
      </dgm:t>
    </dgm:pt>
    <dgm:pt modelId="{0F9F6CB4-C21C-40B5-8027-702B80ADEB75}" type="pres">
      <dgm:prSet presAssocID="{FFC8E425-7ED7-4494-AD2D-E6C48C099973}" presName="Parent1" presStyleLbl="node1" presStyleIdx="2" presStyleCnt="6" custScaleX="111343" custLinFactNeighborX="-15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18981-829A-412D-81B8-8BAE591EEFA2}" type="pres">
      <dgm:prSet presAssocID="{FFC8E425-7ED7-4494-AD2D-E6C48C099973}" presName="Childtext1" presStyleLbl="revTx" presStyleIdx="1" presStyleCnt="3" custLinFactNeighborX="-5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80B46-A3CD-4EEF-87BA-383691275A82}" type="pres">
      <dgm:prSet presAssocID="{FFC8E425-7ED7-4494-AD2D-E6C48C099973}" presName="BalanceSpacing" presStyleCnt="0"/>
      <dgm:spPr/>
      <dgm:t>
        <a:bodyPr/>
        <a:lstStyle/>
        <a:p>
          <a:endParaRPr lang="es-ES"/>
        </a:p>
      </dgm:t>
    </dgm:pt>
    <dgm:pt modelId="{8F03F177-0871-446E-88D5-865F0EE6FC19}" type="pres">
      <dgm:prSet presAssocID="{FFC8E425-7ED7-4494-AD2D-E6C48C099973}" presName="BalanceSpacing1" presStyleCnt="0"/>
      <dgm:spPr/>
      <dgm:t>
        <a:bodyPr/>
        <a:lstStyle/>
        <a:p>
          <a:endParaRPr lang="es-ES"/>
        </a:p>
      </dgm:t>
    </dgm:pt>
    <dgm:pt modelId="{12AEB13E-AFC4-4024-9D01-7EF45BFCF43F}" type="pres">
      <dgm:prSet presAssocID="{E76B2699-7F2E-4591-B811-1879BDA8E49E}" presName="Accent1Text" presStyleLbl="node1" presStyleIdx="3" presStyleCnt="6" custScaleX="111343" custLinFactNeighborX="7680"/>
      <dgm:spPr/>
      <dgm:t>
        <a:bodyPr/>
        <a:lstStyle/>
        <a:p>
          <a:endParaRPr lang="es-ES"/>
        </a:p>
      </dgm:t>
    </dgm:pt>
    <dgm:pt modelId="{1EC1EBB5-F58C-4926-9300-8CA9A2488C71}" type="pres">
      <dgm:prSet presAssocID="{E76B2699-7F2E-4591-B811-1879BDA8E49E}" presName="spaceBetweenRectangles" presStyleCnt="0"/>
      <dgm:spPr/>
      <dgm:t>
        <a:bodyPr/>
        <a:lstStyle/>
        <a:p>
          <a:endParaRPr lang="es-ES"/>
        </a:p>
      </dgm:t>
    </dgm:pt>
    <dgm:pt modelId="{B8AF2E97-5CD5-43C7-87E7-D5514B721970}" type="pres">
      <dgm:prSet presAssocID="{54DD467D-865C-439E-B86E-31BAE1A87EE6}" presName="composite" presStyleCnt="0"/>
      <dgm:spPr/>
      <dgm:t>
        <a:bodyPr/>
        <a:lstStyle/>
        <a:p>
          <a:endParaRPr lang="es-ES"/>
        </a:p>
      </dgm:t>
    </dgm:pt>
    <dgm:pt modelId="{3C2D86EB-9E5D-4C7D-8C9F-178CFA2DC12F}" type="pres">
      <dgm:prSet presAssocID="{54DD467D-865C-439E-B86E-31BAE1A87EE6}" presName="Parent1" presStyleLbl="node1" presStyleIdx="4" presStyleCnt="6" custScaleX="111343" custLinFactNeighborX="76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02189-FA24-462C-9934-827B2B8E6ED6}" type="pres">
      <dgm:prSet presAssocID="{54DD467D-865C-439E-B86E-31BAE1A87EE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EA0D0-51AE-4DB5-80E5-4D7EBD0E2A67}" type="pres">
      <dgm:prSet presAssocID="{54DD467D-865C-439E-B86E-31BAE1A87EE6}" presName="BalanceSpacing" presStyleCnt="0"/>
      <dgm:spPr/>
      <dgm:t>
        <a:bodyPr/>
        <a:lstStyle/>
        <a:p>
          <a:endParaRPr lang="es-ES"/>
        </a:p>
      </dgm:t>
    </dgm:pt>
    <dgm:pt modelId="{C68F6840-AE73-4B9E-8F1A-09C3DCA0AEAA}" type="pres">
      <dgm:prSet presAssocID="{54DD467D-865C-439E-B86E-31BAE1A87EE6}" presName="BalanceSpacing1" presStyleCnt="0"/>
      <dgm:spPr/>
      <dgm:t>
        <a:bodyPr/>
        <a:lstStyle/>
        <a:p>
          <a:endParaRPr lang="es-ES"/>
        </a:p>
      </dgm:t>
    </dgm:pt>
    <dgm:pt modelId="{7AE58FDF-D6CF-4664-AED0-2A0E70AF4D16}" type="pres">
      <dgm:prSet presAssocID="{0FDCB1A8-D4B6-4B43-A4E7-BBF621F0395C}" presName="Accent1Text" presStyleLbl="node1" presStyleIdx="5" presStyleCnt="6" custScaleX="111343" custLinFactNeighborX="-1536"/>
      <dgm:spPr/>
      <dgm:t>
        <a:bodyPr/>
        <a:lstStyle/>
        <a:p>
          <a:endParaRPr lang="es-ES"/>
        </a:p>
      </dgm:t>
    </dgm:pt>
  </dgm:ptLst>
  <dgm:cxnLst>
    <dgm:cxn modelId="{27E9492A-8EBC-4CEA-AC10-3352CF1977D4}" type="presOf" srcId="{E2D70298-0F95-4046-AE14-2B58D7B1BD1B}" destId="{7EF02189-FA24-462C-9934-827B2B8E6ED6}" srcOrd="0" destOrd="1" presId="urn:microsoft.com/office/officeart/2008/layout/AlternatingHexagons"/>
    <dgm:cxn modelId="{04D5C0D4-5801-4116-832F-22073706AF1C}" type="presOf" srcId="{E76B2699-7F2E-4591-B811-1879BDA8E49E}" destId="{12AEB13E-AFC4-4024-9D01-7EF45BFCF43F}" srcOrd="0" destOrd="0" presId="urn:microsoft.com/office/officeart/2008/layout/AlternatingHexagons"/>
    <dgm:cxn modelId="{B13F6C08-92C7-40E2-ACEA-684DAFB285BF}" srcId="{AFB91AA8-74A9-4582-8C03-A7B07DB69644}" destId="{FFC8E425-7ED7-4494-AD2D-E6C48C099973}" srcOrd="1" destOrd="0" parTransId="{2013616A-0640-42C3-ABCB-C0E5DA3F887F}" sibTransId="{E76B2699-7F2E-4591-B811-1879BDA8E49E}"/>
    <dgm:cxn modelId="{9FF6EDD1-D4FA-4D63-8F63-32369ABFC3E6}" srcId="{AFB91AA8-74A9-4582-8C03-A7B07DB69644}" destId="{54DD467D-865C-439E-B86E-31BAE1A87EE6}" srcOrd="2" destOrd="0" parTransId="{3B08D92E-9BCF-461F-8A87-6FEAD8A5CDBE}" sibTransId="{0FDCB1A8-D4B6-4B43-A4E7-BBF621F0395C}"/>
    <dgm:cxn modelId="{DC0536B1-0A18-4433-8C97-4F43028E937B}" type="presOf" srcId="{D1AB4BE2-CAF9-439C-B6D5-F3F3C15FFF1E}" destId="{2C497AF2-5DD2-4629-A9D4-1AC96C23AC24}" srcOrd="0" destOrd="0" presId="urn:microsoft.com/office/officeart/2008/layout/AlternatingHexagons"/>
    <dgm:cxn modelId="{BA161197-3E13-48A2-A726-9BBC73A875F1}" type="presOf" srcId="{FFC8E425-7ED7-4494-AD2D-E6C48C099973}" destId="{0F9F6CB4-C21C-40B5-8027-702B80ADEB75}" srcOrd="0" destOrd="0" presId="urn:microsoft.com/office/officeart/2008/layout/AlternatingHexagons"/>
    <dgm:cxn modelId="{678C41BB-486F-4EC2-BFC3-13B5BB479997}" srcId="{54DD467D-865C-439E-B86E-31BAE1A87EE6}" destId="{BE6946E0-13C9-4F52-8E2E-1CD72796B1D9}" srcOrd="0" destOrd="0" parTransId="{B5634FC0-6063-4FFB-9CFA-377F5392E2AE}" sibTransId="{C9938C1A-0EFC-4A82-8789-F43F83307457}"/>
    <dgm:cxn modelId="{24026617-0134-4FBC-B7D5-852375FA6C00}" srcId="{FFC8E425-7ED7-4494-AD2D-E6C48C099973}" destId="{9FE79AB6-B7BB-459F-9469-7B28EEA9E5CA}" srcOrd="0" destOrd="0" parTransId="{E5F690D5-1F2C-4045-80BF-5E157E7C904B}" sibTransId="{660A7054-0F52-4AAA-AE6A-533A7271D9E1}"/>
    <dgm:cxn modelId="{FA8ABE82-88BC-4108-A673-82EB8C9B4F1C}" srcId="{68B0D00D-57EE-4738-98C4-9E62A82BFA44}" destId="{84BCC0ED-F8B8-4247-9DFA-DA24E6FCE264}" srcOrd="0" destOrd="0" parTransId="{22B8AC7C-85C7-437E-8E16-B474A9A39E8B}" sibTransId="{6C6C2AA3-7EEB-4DA3-8858-713E711A387D}"/>
    <dgm:cxn modelId="{DFD95852-56B9-420F-9957-09AF76128D6F}" type="presOf" srcId="{0FDCB1A8-D4B6-4B43-A4E7-BBF621F0395C}" destId="{7AE58FDF-D6CF-4664-AED0-2A0E70AF4D16}" srcOrd="0" destOrd="0" presId="urn:microsoft.com/office/officeart/2008/layout/AlternatingHexagons"/>
    <dgm:cxn modelId="{42005E8C-23A8-4A11-8E73-AD7F90641371}" srcId="{AFB91AA8-74A9-4582-8C03-A7B07DB69644}" destId="{68B0D00D-57EE-4738-98C4-9E62A82BFA44}" srcOrd="0" destOrd="0" parTransId="{2E55CA79-FA55-46C9-8453-DADB7B52D0B4}" sibTransId="{D1AB4BE2-CAF9-439C-B6D5-F3F3C15FFF1E}"/>
    <dgm:cxn modelId="{F04140E0-A74E-4912-A690-5630DD036CE2}" type="presOf" srcId="{84BCC0ED-F8B8-4247-9DFA-DA24E6FCE264}" destId="{4FA0CF4C-0E7F-4128-8B05-EFD6DBF12840}" srcOrd="0" destOrd="0" presId="urn:microsoft.com/office/officeart/2008/layout/AlternatingHexagons"/>
    <dgm:cxn modelId="{75057AC6-BF90-4A81-BCC9-FADC390773C6}" type="presOf" srcId="{68B0D00D-57EE-4738-98C4-9E62A82BFA44}" destId="{C7F3F175-D7AF-416C-9DD9-87C1E8497CB8}" srcOrd="0" destOrd="0" presId="urn:microsoft.com/office/officeart/2008/layout/AlternatingHexagons"/>
    <dgm:cxn modelId="{1894B9D4-98E5-4BB4-A4BD-518EA49DA59B}" srcId="{54DD467D-865C-439E-B86E-31BAE1A87EE6}" destId="{E2D70298-0F95-4046-AE14-2B58D7B1BD1B}" srcOrd="1" destOrd="0" parTransId="{DFC22B82-FF31-49FC-B1C6-0B41ACD3949E}" sibTransId="{05C65420-93F0-4006-B70D-C5DB34CD35CE}"/>
    <dgm:cxn modelId="{07A8C3EF-62DF-4AC6-B10F-646AF234E2A5}" type="presOf" srcId="{9FE79AB6-B7BB-459F-9469-7B28EEA9E5CA}" destId="{BC618981-829A-412D-81B8-8BAE591EEFA2}" srcOrd="0" destOrd="0" presId="urn:microsoft.com/office/officeart/2008/layout/AlternatingHexagons"/>
    <dgm:cxn modelId="{8BC923F1-FAA4-423A-902D-896DD07D37A8}" type="presOf" srcId="{54DD467D-865C-439E-B86E-31BAE1A87EE6}" destId="{3C2D86EB-9E5D-4C7D-8C9F-178CFA2DC12F}" srcOrd="0" destOrd="0" presId="urn:microsoft.com/office/officeart/2008/layout/AlternatingHexagons"/>
    <dgm:cxn modelId="{826E95A2-E501-41DF-9B41-E4FE21040ADE}" type="presOf" srcId="{AFB91AA8-74A9-4582-8C03-A7B07DB69644}" destId="{9DBD6911-6148-4E13-9F91-C961CA3486AF}" srcOrd="0" destOrd="0" presId="urn:microsoft.com/office/officeart/2008/layout/AlternatingHexagons"/>
    <dgm:cxn modelId="{2046FB2B-AB7B-4677-8A44-1B8457C5235C}" type="presOf" srcId="{BE6946E0-13C9-4F52-8E2E-1CD72796B1D9}" destId="{7EF02189-FA24-462C-9934-827B2B8E6ED6}" srcOrd="0" destOrd="0" presId="urn:microsoft.com/office/officeart/2008/layout/AlternatingHexagons"/>
    <dgm:cxn modelId="{37FDEC60-1B09-4F14-BBC4-EE2BB73554B3}" type="presParOf" srcId="{9DBD6911-6148-4E13-9F91-C961CA3486AF}" destId="{C7F9C3D6-3929-4E35-BDF1-B462F1C6E457}" srcOrd="0" destOrd="0" presId="urn:microsoft.com/office/officeart/2008/layout/AlternatingHexagons"/>
    <dgm:cxn modelId="{B05A70BB-51ED-4C14-92D4-57549B5DA017}" type="presParOf" srcId="{C7F9C3D6-3929-4E35-BDF1-B462F1C6E457}" destId="{C7F3F175-D7AF-416C-9DD9-87C1E8497CB8}" srcOrd="0" destOrd="0" presId="urn:microsoft.com/office/officeart/2008/layout/AlternatingHexagons"/>
    <dgm:cxn modelId="{53608C6C-57A8-4622-A886-CE5DFFC89983}" type="presParOf" srcId="{C7F9C3D6-3929-4E35-BDF1-B462F1C6E457}" destId="{4FA0CF4C-0E7F-4128-8B05-EFD6DBF12840}" srcOrd="1" destOrd="0" presId="urn:microsoft.com/office/officeart/2008/layout/AlternatingHexagons"/>
    <dgm:cxn modelId="{301C863C-DEEE-4ACD-B420-855E7E124A0C}" type="presParOf" srcId="{C7F9C3D6-3929-4E35-BDF1-B462F1C6E457}" destId="{4B8A5335-F19A-48BC-9E45-7274C5D79990}" srcOrd="2" destOrd="0" presId="urn:microsoft.com/office/officeart/2008/layout/AlternatingHexagons"/>
    <dgm:cxn modelId="{053C004B-7147-4B25-A835-C18100206E60}" type="presParOf" srcId="{C7F9C3D6-3929-4E35-BDF1-B462F1C6E457}" destId="{783CB213-F61B-4D8F-BBEF-B7FB9B389DE9}" srcOrd="3" destOrd="0" presId="urn:microsoft.com/office/officeart/2008/layout/AlternatingHexagons"/>
    <dgm:cxn modelId="{0CCA922D-F07C-4F26-8FBE-0B2F4F3FC692}" type="presParOf" srcId="{C7F9C3D6-3929-4E35-BDF1-B462F1C6E457}" destId="{2C497AF2-5DD2-4629-A9D4-1AC96C23AC24}" srcOrd="4" destOrd="0" presId="urn:microsoft.com/office/officeart/2008/layout/AlternatingHexagons"/>
    <dgm:cxn modelId="{1A45EE79-AFE4-4C87-90A7-574DE5A287ED}" type="presParOf" srcId="{9DBD6911-6148-4E13-9F91-C961CA3486AF}" destId="{487C771A-B779-4C27-95CF-6021A83B1467}" srcOrd="1" destOrd="0" presId="urn:microsoft.com/office/officeart/2008/layout/AlternatingHexagons"/>
    <dgm:cxn modelId="{742FAD54-4E8D-4FDA-9FC1-E1C1B8BCA69F}" type="presParOf" srcId="{9DBD6911-6148-4E13-9F91-C961CA3486AF}" destId="{EE78A892-94BC-480E-9550-D2E8FEE3822D}" srcOrd="2" destOrd="0" presId="urn:microsoft.com/office/officeart/2008/layout/AlternatingHexagons"/>
    <dgm:cxn modelId="{55ADDB5E-A98B-4F44-9A5C-290038843618}" type="presParOf" srcId="{EE78A892-94BC-480E-9550-D2E8FEE3822D}" destId="{0F9F6CB4-C21C-40B5-8027-702B80ADEB75}" srcOrd="0" destOrd="0" presId="urn:microsoft.com/office/officeart/2008/layout/AlternatingHexagons"/>
    <dgm:cxn modelId="{A0553CC0-F9BD-4DE4-813F-26F84D09CEB7}" type="presParOf" srcId="{EE78A892-94BC-480E-9550-D2E8FEE3822D}" destId="{BC618981-829A-412D-81B8-8BAE591EEFA2}" srcOrd="1" destOrd="0" presId="urn:microsoft.com/office/officeart/2008/layout/AlternatingHexagons"/>
    <dgm:cxn modelId="{7133896A-B394-49A5-B66A-3DFA086C4267}" type="presParOf" srcId="{EE78A892-94BC-480E-9550-D2E8FEE3822D}" destId="{73A80B46-A3CD-4EEF-87BA-383691275A82}" srcOrd="2" destOrd="0" presId="urn:microsoft.com/office/officeart/2008/layout/AlternatingHexagons"/>
    <dgm:cxn modelId="{839B4EFE-2496-4494-83F7-0D91511BC6BF}" type="presParOf" srcId="{EE78A892-94BC-480E-9550-D2E8FEE3822D}" destId="{8F03F177-0871-446E-88D5-865F0EE6FC19}" srcOrd="3" destOrd="0" presId="urn:microsoft.com/office/officeart/2008/layout/AlternatingHexagons"/>
    <dgm:cxn modelId="{BBFB6D4C-82ED-4B11-A2A6-26FE85744C6D}" type="presParOf" srcId="{EE78A892-94BC-480E-9550-D2E8FEE3822D}" destId="{12AEB13E-AFC4-4024-9D01-7EF45BFCF43F}" srcOrd="4" destOrd="0" presId="urn:microsoft.com/office/officeart/2008/layout/AlternatingHexagons"/>
    <dgm:cxn modelId="{9226D80C-9AF3-448E-91AC-052A6A0A08B7}" type="presParOf" srcId="{9DBD6911-6148-4E13-9F91-C961CA3486AF}" destId="{1EC1EBB5-F58C-4926-9300-8CA9A2488C71}" srcOrd="3" destOrd="0" presId="urn:microsoft.com/office/officeart/2008/layout/AlternatingHexagons"/>
    <dgm:cxn modelId="{0D209E27-9D87-4663-97A1-17274CC67972}" type="presParOf" srcId="{9DBD6911-6148-4E13-9F91-C961CA3486AF}" destId="{B8AF2E97-5CD5-43C7-87E7-D5514B721970}" srcOrd="4" destOrd="0" presId="urn:microsoft.com/office/officeart/2008/layout/AlternatingHexagons"/>
    <dgm:cxn modelId="{223F48A8-E89F-43A6-A3C6-3E785441C859}" type="presParOf" srcId="{B8AF2E97-5CD5-43C7-87E7-D5514B721970}" destId="{3C2D86EB-9E5D-4C7D-8C9F-178CFA2DC12F}" srcOrd="0" destOrd="0" presId="urn:microsoft.com/office/officeart/2008/layout/AlternatingHexagons"/>
    <dgm:cxn modelId="{2F8391ED-4FD4-450E-9906-3DB9C51BED78}" type="presParOf" srcId="{B8AF2E97-5CD5-43C7-87E7-D5514B721970}" destId="{7EF02189-FA24-462C-9934-827B2B8E6ED6}" srcOrd="1" destOrd="0" presId="urn:microsoft.com/office/officeart/2008/layout/AlternatingHexagons"/>
    <dgm:cxn modelId="{AA5FE23B-50A0-4856-B064-BE9E906D1B93}" type="presParOf" srcId="{B8AF2E97-5CD5-43C7-87E7-D5514B721970}" destId="{A06EA0D0-51AE-4DB5-80E5-4D7EBD0E2A67}" srcOrd="2" destOrd="0" presId="urn:microsoft.com/office/officeart/2008/layout/AlternatingHexagons"/>
    <dgm:cxn modelId="{059245C6-CB60-4B4B-8ED8-B7F601068595}" type="presParOf" srcId="{B8AF2E97-5CD5-43C7-87E7-D5514B721970}" destId="{C68F6840-AE73-4B9E-8F1A-09C3DCA0AEAA}" srcOrd="3" destOrd="0" presId="urn:microsoft.com/office/officeart/2008/layout/AlternatingHexagons"/>
    <dgm:cxn modelId="{25513400-E8E0-41B5-A608-AD574675983F}" type="presParOf" srcId="{B8AF2E97-5CD5-43C7-87E7-D5514B721970}" destId="{7AE58FDF-D6CF-4664-AED0-2A0E70AF4D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ADC073-0A47-4CEE-BDBF-89034F990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447DF-58AA-4C51-88D9-3A6614754F36}">
      <dgm:prSet phldrT="[Texto]" custT="1"/>
      <dgm:spPr/>
      <dgm:t>
        <a:bodyPr anchor="ctr"/>
        <a:lstStyle/>
        <a:p>
          <a:r>
            <a:rPr lang="es-ES" sz="1400" b="1" dirty="0" smtClean="0"/>
            <a:t>Capacidad de carga</a:t>
          </a:r>
          <a:r>
            <a:rPr lang="es-ES" sz="1400" b="1" baseline="30000" dirty="0" smtClean="0"/>
            <a:t>17</a:t>
          </a:r>
          <a:endParaRPr lang="es-ES" sz="1400" b="1" baseline="30000" dirty="0"/>
        </a:p>
      </dgm:t>
    </dgm:pt>
    <dgm:pt modelId="{D40D7F55-CDAE-4F95-AB28-F17BF51567F4}" type="parTrans" cxnId="{1FAA16D0-55E0-48B9-BE8E-AB39A1906658}">
      <dgm:prSet/>
      <dgm:spPr/>
      <dgm:t>
        <a:bodyPr/>
        <a:lstStyle/>
        <a:p>
          <a:endParaRPr lang="es-ES"/>
        </a:p>
      </dgm:t>
    </dgm:pt>
    <dgm:pt modelId="{C622F6F2-0E79-4952-92EF-FAFE8AA7CCF5}" type="sibTrans" cxnId="{1FAA16D0-55E0-48B9-BE8E-AB39A1906658}">
      <dgm:prSet/>
      <dgm:spPr/>
      <dgm:t>
        <a:bodyPr/>
        <a:lstStyle/>
        <a:p>
          <a:endParaRPr lang="es-ES"/>
        </a:p>
      </dgm:t>
    </dgm:pt>
    <dgm:pt modelId="{1B023FF2-AC59-4A77-94DD-93EBA83ABC65}">
      <dgm:prSet phldrT="[Texto]" custT="1"/>
      <dgm:spPr/>
      <dgm:t>
        <a:bodyPr anchor="ctr"/>
        <a:lstStyle/>
        <a:p>
          <a:r>
            <a:rPr lang="es-ES" sz="1400" dirty="0" smtClean="0"/>
            <a:t>Capacidad de carga física</a:t>
          </a:r>
        </a:p>
        <a:p>
          <a:r>
            <a:rPr lang="es-ES" sz="1400" dirty="0" smtClean="0"/>
            <a:t>(CCF)</a:t>
          </a:r>
          <a:endParaRPr lang="es-ES" sz="1400" dirty="0"/>
        </a:p>
      </dgm:t>
    </dgm:pt>
    <dgm:pt modelId="{C0AF57A9-CC9C-4137-B41D-A1F414CC0239}" type="parTrans" cxnId="{82C8C6AD-548E-4938-B82C-02F89A6DDD94}">
      <dgm:prSet/>
      <dgm:spPr/>
      <dgm:t>
        <a:bodyPr/>
        <a:lstStyle/>
        <a:p>
          <a:endParaRPr lang="es-ES"/>
        </a:p>
      </dgm:t>
    </dgm:pt>
    <dgm:pt modelId="{F9F89679-39BA-4DA6-B2C9-EDE88EE1A26F}" type="sibTrans" cxnId="{82C8C6AD-548E-4938-B82C-02F89A6DDD94}">
      <dgm:prSet/>
      <dgm:spPr/>
      <dgm:t>
        <a:bodyPr/>
        <a:lstStyle/>
        <a:p>
          <a:endParaRPr lang="es-ES"/>
        </a:p>
      </dgm:t>
    </dgm:pt>
    <dgm:pt modelId="{2EBEFF9F-089C-4DA4-9E46-4238D245F14E}">
      <dgm:prSet phldrT="[Texto]" custT="1"/>
      <dgm:spPr/>
      <dgm:t>
        <a:bodyPr anchor="ctr"/>
        <a:lstStyle/>
        <a:p>
          <a:r>
            <a:rPr lang="es-ES" sz="1400" dirty="0" smtClean="0"/>
            <a:t>Capacidad de carga real</a:t>
          </a:r>
        </a:p>
        <a:p>
          <a:r>
            <a:rPr lang="es-ES" sz="1400" dirty="0" smtClean="0"/>
            <a:t>(CCR)</a:t>
          </a:r>
          <a:endParaRPr lang="es-ES" sz="1400" dirty="0"/>
        </a:p>
      </dgm:t>
    </dgm:pt>
    <dgm:pt modelId="{DC131E12-EC08-4744-AFC8-9D21683DCDEF}" type="parTrans" cxnId="{A193DCCB-5E8E-4A42-9E4C-12B2F3851DF4}">
      <dgm:prSet/>
      <dgm:spPr/>
      <dgm:t>
        <a:bodyPr/>
        <a:lstStyle/>
        <a:p>
          <a:endParaRPr lang="es-ES"/>
        </a:p>
      </dgm:t>
    </dgm:pt>
    <dgm:pt modelId="{9C7A5C33-2E86-449F-8B1D-93C003C18F7B}" type="sibTrans" cxnId="{A193DCCB-5E8E-4A42-9E4C-12B2F3851DF4}">
      <dgm:prSet/>
      <dgm:spPr/>
      <dgm:t>
        <a:bodyPr/>
        <a:lstStyle/>
        <a:p>
          <a:endParaRPr lang="es-ES"/>
        </a:p>
      </dgm:t>
    </dgm:pt>
    <dgm:pt modelId="{793E92F2-DB6A-4F2B-9A43-EB24DA8F2D82}">
      <dgm:prSet phldrT="[Texto]" custT="1"/>
      <dgm:spPr/>
      <dgm:t>
        <a:bodyPr anchor="ctr"/>
        <a:lstStyle/>
        <a:p>
          <a:r>
            <a:rPr lang="es-ES" sz="1400" dirty="0" smtClean="0"/>
            <a:t>Capacidad de manejo</a:t>
          </a:r>
        </a:p>
        <a:p>
          <a:r>
            <a:rPr lang="es-ES" sz="1400" dirty="0" smtClean="0"/>
            <a:t>(CM)</a:t>
          </a:r>
          <a:endParaRPr lang="es-ES" sz="1400" dirty="0"/>
        </a:p>
      </dgm:t>
    </dgm:pt>
    <dgm:pt modelId="{8669776A-9952-4529-9170-9F6FBCE3D64D}" type="parTrans" cxnId="{B2B94EC5-93DA-4A45-9F7C-2FD835761698}">
      <dgm:prSet/>
      <dgm:spPr/>
      <dgm:t>
        <a:bodyPr/>
        <a:lstStyle/>
        <a:p>
          <a:endParaRPr lang="es-ES"/>
        </a:p>
      </dgm:t>
    </dgm:pt>
    <dgm:pt modelId="{CE0BCDB6-00D7-41F4-B2FA-DEBC25D11F26}" type="sibTrans" cxnId="{B2B94EC5-93DA-4A45-9F7C-2FD835761698}">
      <dgm:prSet/>
      <dgm:spPr/>
      <dgm:t>
        <a:bodyPr/>
        <a:lstStyle/>
        <a:p>
          <a:endParaRPr lang="es-ES"/>
        </a:p>
      </dgm:t>
    </dgm:pt>
    <dgm:pt modelId="{E987A87A-72BC-47F6-8C4A-0C44320AF251}">
      <dgm:prSet phldrT="[Texto]" custT="1"/>
      <dgm:spPr/>
      <dgm:t>
        <a:bodyPr/>
        <a:lstStyle/>
        <a:p>
          <a:r>
            <a:rPr lang="es-ES" sz="1400" dirty="0" smtClean="0"/>
            <a:t>Superficie disponible</a:t>
          </a:r>
          <a:endParaRPr lang="es-ES" sz="1400" dirty="0"/>
        </a:p>
      </dgm:t>
    </dgm:pt>
    <dgm:pt modelId="{1B331C44-C0E9-4EAE-B988-46690EEDFD8C}" type="parTrans" cxnId="{F0969297-202F-4A27-A814-39322FDA4FCE}">
      <dgm:prSet/>
      <dgm:spPr/>
      <dgm:t>
        <a:bodyPr/>
        <a:lstStyle/>
        <a:p>
          <a:endParaRPr lang="es-ES"/>
        </a:p>
      </dgm:t>
    </dgm:pt>
    <dgm:pt modelId="{96BD4358-312D-49BC-94D9-1656177D4A5A}" type="sibTrans" cxnId="{F0969297-202F-4A27-A814-39322FDA4FCE}">
      <dgm:prSet/>
      <dgm:spPr/>
      <dgm:t>
        <a:bodyPr/>
        <a:lstStyle/>
        <a:p>
          <a:endParaRPr lang="es-ES"/>
        </a:p>
      </dgm:t>
    </dgm:pt>
    <dgm:pt modelId="{ECD7EA19-3E54-4252-B29F-F93C8B460D07}">
      <dgm:prSet phldrT="[Texto]" custT="1"/>
      <dgm:spPr/>
      <dgm:t>
        <a:bodyPr/>
        <a:lstStyle/>
        <a:p>
          <a:r>
            <a:rPr lang="es-EC" sz="1400" dirty="0" smtClean="0"/>
            <a:t>Infraestructura</a:t>
          </a:r>
          <a:endParaRPr lang="es-ES" sz="1400" dirty="0"/>
        </a:p>
      </dgm:t>
    </dgm:pt>
    <dgm:pt modelId="{A33F5CD5-AC7A-48A4-A78B-2B641965950B}" type="parTrans" cxnId="{B90AC33F-3951-4E5D-847E-D7547D75D8C6}">
      <dgm:prSet/>
      <dgm:spPr/>
      <dgm:t>
        <a:bodyPr/>
        <a:lstStyle/>
        <a:p>
          <a:endParaRPr lang="es-ES"/>
        </a:p>
      </dgm:t>
    </dgm:pt>
    <dgm:pt modelId="{89E570BD-05A4-458D-802F-5D64018C1990}" type="sibTrans" cxnId="{B90AC33F-3951-4E5D-847E-D7547D75D8C6}">
      <dgm:prSet/>
      <dgm:spPr/>
      <dgm:t>
        <a:bodyPr/>
        <a:lstStyle/>
        <a:p>
          <a:endParaRPr lang="es-ES"/>
        </a:p>
      </dgm:t>
    </dgm:pt>
    <dgm:pt modelId="{B22F98DD-026E-41CF-B124-25EB798D932A}">
      <dgm:prSet phldrT="[Texto]" custT="1"/>
      <dgm:spPr/>
      <dgm:t>
        <a:bodyPr anchor="ctr"/>
        <a:lstStyle/>
        <a:p>
          <a:r>
            <a:rPr lang="es-ES" sz="1400" dirty="0" smtClean="0"/>
            <a:t>Capacidad de carga efectiva</a:t>
          </a:r>
        </a:p>
        <a:p>
          <a:r>
            <a:rPr lang="es-ES" sz="1400" baseline="0" dirty="0" smtClean="0"/>
            <a:t>(CCE)</a:t>
          </a:r>
          <a:endParaRPr lang="es-ES" sz="1400" baseline="0" dirty="0"/>
        </a:p>
      </dgm:t>
    </dgm:pt>
    <dgm:pt modelId="{BA9F8933-4A42-4A58-9B80-388DA70ABC76}" type="parTrans" cxnId="{825A0F85-CE58-431B-BCA2-67B657B9088D}">
      <dgm:prSet/>
      <dgm:spPr/>
      <dgm:t>
        <a:bodyPr/>
        <a:lstStyle/>
        <a:p>
          <a:endParaRPr lang="es-ES"/>
        </a:p>
      </dgm:t>
    </dgm:pt>
    <dgm:pt modelId="{0395CEDB-1760-484D-96A5-E2F98CCCEDFE}" type="sibTrans" cxnId="{825A0F85-CE58-431B-BCA2-67B657B9088D}">
      <dgm:prSet/>
      <dgm:spPr/>
      <dgm:t>
        <a:bodyPr/>
        <a:lstStyle/>
        <a:p>
          <a:endParaRPr lang="es-ES"/>
        </a:p>
      </dgm:t>
    </dgm:pt>
    <dgm:pt modelId="{F32B54E3-3D8F-43A8-A452-FABBA1E832A8}">
      <dgm:prSet phldrT="[Texto]" custT="1"/>
      <dgm:spPr/>
      <dgm:t>
        <a:bodyPr/>
        <a:lstStyle/>
        <a:p>
          <a:r>
            <a:rPr lang="es-EC" sz="1400" dirty="0" smtClean="0"/>
            <a:t>Espacios por visitante</a:t>
          </a:r>
          <a:endParaRPr lang="es-ES" sz="1400" dirty="0"/>
        </a:p>
      </dgm:t>
    </dgm:pt>
    <dgm:pt modelId="{EC73BD86-1E10-49A3-8229-6FFBE88E8AF6}" type="parTrans" cxnId="{123FA0FC-F49C-4B2C-A888-33D317D9B8A5}">
      <dgm:prSet/>
      <dgm:spPr/>
      <dgm:t>
        <a:bodyPr/>
        <a:lstStyle/>
        <a:p>
          <a:endParaRPr lang="es-ES"/>
        </a:p>
      </dgm:t>
    </dgm:pt>
    <dgm:pt modelId="{E2FE482C-0801-41FA-B860-1412CD0C5F81}" type="sibTrans" cxnId="{123FA0FC-F49C-4B2C-A888-33D317D9B8A5}">
      <dgm:prSet/>
      <dgm:spPr/>
      <dgm:t>
        <a:bodyPr/>
        <a:lstStyle/>
        <a:p>
          <a:endParaRPr lang="es-ES"/>
        </a:p>
      </dgm:t>
    </dgm:pt>
    <dgm:pt modelId="{289558B7-3950-4D6E-8827-7C0006EF8569}">
      <dgm:prSet phldrT="[Texto]" custT="1"/>
      <dgm:spPr/>
      <dgm:t>
        <a:bodyPr/>
        <a:lstStyle/>
        <a:p>
          <a:r>
            <a:rPr lang="es-EC" sz="1400" dirty="0" smtClean="0"/>
            <a:t>Horario de visita</a:t>
          </a:r>
          <a:endParaRPr lang="es-ES" sz="1400" dirty="0"/>
        </a:p>
      </dgm:t>
    </dgm:pt>
    <dgm:pt modelId="{103F0788-887F-4FD1-BE78-F1D1F28865FD}" type="parTrans" cxnId="{C1A76B0C-A78B-4CBA-8877-AE59ECCEA110}">
      <dgm:prSet/>
      <dgm:spPr/>
      <dgm:t>
        <a:bodyPr/>
        <a:lstStyle/>
        <a:p>
          <a:endParaRPr lang="es-ES"/>
        </a:p>
      </dgm:t>
    </dgm:pt>
    <dgm:pt modelId="{41888C8C-0A7A-4D51-8164-7DCE12F95C46}" type="sibTrans" cxnId="{C1A76B0C-A78B-4CBA-8877-AE59ECCEA110}">
      <dgm:prSet/>
      <dgm:spPr/>
      <dgm:t>
        <a:bodyPr/>
        <a:lstStyle/>
        <a:p>
          <a:endParaRPr lang="es-ES"/>
        </a:p>
      </dgm:t>
    </dgm:pt>
    <dgm:pt modelId="{05BC1CC0-E379-4EB5-9FB0-7729286DB795}">
      <dgm:prSet phldrT="[Texto]" custT="1"/>
      <dgm:spPr/>
      <dgm:t>
        <a:bodyPr/>
        <a:lstStyle/>
        <a:p>
          <a:r>
            <a:rPr lang="es-ES" sz="1400" dirty="0" smtClean="0"/>
            <a:t>Tiempo de visita</a:t>
          </a:r>
          <a:endParaRPr lang="es-ES" sz="1400" dirty="0"/>
        </a:p>
      </dgm:t>
    </dgm:pt>
    <dgm:pt modelId="{F2EAA2D2-163A-4A13-BCF3-F5F2FDA14D8B}" type="parTrans" cxnId="{030F2635-EAF4-4D9B-AB4E-0A0952ACD61B}">
      <dgm:prSet/>
      <dgm:spPr/>
      <dgm:t>
        <a:bodyPr/>
        <a:lstStyle/>
        <a:p>
          <a:endParaRPr lang="es-ES"/>
        </a:p>
      </dgm:t>
    </dgm:pt>
    <dgm:pt modelId="{6559ABD5-F871-492B-A44D-772A37CDB1D2}" type="sibTrans" cxnId="{030F2635-EAF4-4D9B-AB4E-0A0952ACD61B}">
      <dgm:prSet/>
      <dgm:spPr/>
      <dgm:t>
        <a:bodyPr/>
        <a:lstStyle/>
        <a:p>
          <a:endParaRPr lang="es-ES"/>
        </a:p>
      </dgm:t>
    </dgm:pt>
    <dgm:pt modelId="{A027AE93-906B-456F-B1E3-1AF843C05BA2}">
      <dgm:prSet phldrT="[Texto]" custT="1"/>
      <dgm:spPr/>
      <dgm:t>
        <a:bodyPr/>
        <a:lstStyle/>
        <a:p>
          <a:r>
            <a:rPr lang="es-EC" sz="1400" dirty="0" smtClean="0"/>
            <a:t>Equipamiento</a:t>
          </a:r>
          <a:endParaRPr lang="es-ES" sz="1400" dirty="0"/>
        </a:p>
      </dgm:t>
    </dgm:pt>
    <dgm:pt modelId="{B24EB57C-CF47-48C1-B978-934A89721F1A}" type="parTrans" cxnId="{88AC1F52-D191-4643-A1CD-EACFFC066A92}">
      <dgm:prSet/>
      <dgm:spPr/>
      <dgm:t>
        <a:bodyPr/>
        <a:lstStyle/>
        <a:p>
          <a:endParaRPr lang="es-ES"/>
        </a:p>
      </dgm:t>
    </dgm:pt>
    <dgm:pt modelId="{B3C49134-FF01-47A3-8795-FC1635211D29}" type="sibTrans" cxnId="{88AC1F52-D191-4643-A1CD-EACFFC066A92}">
      <dgm:prSet/>
      <dgm:spPr/>
      <dgm:t>
        <a:bodyPr/>
        <a:lstStyle/>
        <a:p>
          <a:endParaRPr lang="es-ES"/>
        </a:p>
      </dgm:t>
    </dgm:pt>
    <dgm:pt modelId="{EF68AFBF-B0C7-4E78-B566-9BA83B83C87F}">
      <dgm:prSet phldrT="[Texto]" custT="1"/>
      <dgm:spPr/>
      <dgm:t>
        <a:bodyPr/>
        <a:lstStyle/>
        <a:p>
          <a:r>
            <a:rPr lang="es-EC" sz="1400" dirty="0" smtClean="0"/>
            <a:t>Personal</a:t>
          </a:r>
          <a:endParaRPr lang="es-ES" sz="1400" dirty="0"/>
        </a:p>
      </dgm:t>
    </dgm:pt>
    <dgm:pt modelId="{FC4D8386-BAD0-44AB-B614-696A70BEFABD}" type="parTrans" cxnId="{5AB4EDCB-1417-47CD-9B85-6ECD387A7AA7}">
      <dgm:prSet/>
      <dgm:spPr/>
      <dgm:t>
        <a:bodyPr/>
        <a:lstStyle/>
        <a:p>
          <a:endParaRPr lang="es-ES"/>
        </a:p>
      </dgm:t>
    </dgm:pt>
    <dgm:pt modelId="{C1D47CC8-F4EC-4C53-B4DD-2368BF7DF8B6}" type="sibTrans" cxnId="{5AB4EDCB-1417-47CD-9B85-6ECD387A7AA7}">
      <dgm:prSet/>
      <dgm:spPr/>
      <dgm:t>
        <a:bodyPr/>
        <a:lstStyle/>
        <a:p>
          <a:endParaRPr lang="es-ES"/>
        </a:p>
      </dgm:t>
    </dgm:pt>
    <dgm:pt modelId="{C092B2CF-7387-4000-969E-D7F2D17C0CC9}">
      <dgm:prSet phldrT="[Texto]" custT="1"/>
      <dgm:spPr/>
      <dgm:t>
        <a:bodyPr/>
        <a:lstStyle/>
        <a:p>
          <a:endParaRPr lang="es-ES" sz="1400" dirty="0"/>
        </a:p>
      </dgm:t>
    </dgm:pt>
    <dgm:pt modelId="{B04FC472-DDE8-454B-841E-1DD178B9D711}" type="parTrans" cxnId="{C0E6E602-A4B9-4424-A977-6E44545801D6}">
      <dgm:prSet/>
      <dgm:spPr/>
      <dgm:t>
        <a:bodyPr/>
        <a:lstStyle/>
        <a:p>
          <a:endParaRPr lang="es-ES"/>
        </a:p>
      </dgm:t>
    </dgm:pt>
    <dgm:pt modelId="{3B250ECE-7563-4C05-AC3D-A3C3F169D67B}" type="sibTrans" cxnId="{C0E6E602-A4B9-4424-A977-6E44545801D6}">
      <dgm:prSet/>
      <dgm:spPr/>
      <dgm:t>
        <a:bodyPr/>
        <a:lstStyle/>
        <a:p>
          <a:endParaRPr lang="es-ES"/>
        </a:p>
      </dgm:t>
    </dgm:pt>
    <dgm:pt modelId="{7C77D801-16C6-475E-954D-A3BC1F4EB5CA}">
      <dgm:prSet phldrT="[Texto]" custT="1"/>
      <dgm:spPr/>
      <dgm:t>
        <a:bodyPr/>
        <a:lstStyle/>
        <a:p>
          <a:endParaRPr lang="es-ES" sz="1100" dirty="0"/>
        </a:p>
      </dgm:t>
    </dgm:pt>
    <dgm:pt modelId="{036B9583-3EBA-4B1D-A6F9-C3A121E1570A}" type="parTrans" cxnId="{A96B5D66-B127-49B5-987C-D9330AFA200E}">
      <dgm:prSet/>
      <dgm:spPr/>
      <dgm:t>
        <a:bodyPr/>
        <a:lstStyle/>
        <a:p>
          <a:endParaRPr lang="es-ES"/>
        </a:p>
      </dgm:t>
    </dgm:pt>
    <dgm:pt modelId="{9A71E736-5EC4-4223-94EC-D23BA7BC6378}" type="sibTrans" cxnId="{A96B5D66-B127-49B5-987C-D9330AFA200E}">
      <dgm:prSet/>
      <dgm:spPr/>
      <dgm:t>
        <a:bodyPr/>
        <a:lstStyle/>
        <a:p>
          <a:endParaRPr lang="es-ES"/>
        </a:p>
      </dgm:t>
    </dgm:pt>
    <dgm:pt modelId="{32007028-A2B7-43B8-A406-515F5C1F61A4}">
      <dgm:prSet phldrT="[Texto]" custT="1"/>
      <dgm:spPr/>
      <dgm:t>
        <a:bodyPr/>
        <a:lstStyle/>
        <a:p>
          <a:endParaRPr lang="es-ES" sz="1400" dirty="0"/>
        </a:p>
      </dgm:t>
    </dgm:pt>
    <dgm:pt modelId="{04771DDB-5EC7-4E37-8759-3B1CF1D9EAA0}" type="parTrans" cxnId="{9FBD50BC-6317-4466-BEA2-6F08ABB80E69}">
      <dgm:prSet/>
      <dgm:spPr/>
      <dgm:t>
        <a:bodyPr/>
        <a:lstStyle/>
        <a:p>
          <a:endParaRPr lang="es-ES"/>
        </a:p>
      </dgm:t>
    </dgm:pt>
    <dgm:pt modelId="{47B236D8-01DA-4660-BD95-52AD913BA1C1}" type="sibTrans" cxnId="{9FBD50BC-6317-4466-BEA2-6F08ABB80E69}">
      <dgm:prSet/>
      <dgm:spPr/>
      <dgm:t>
        <a:bodyPr/>
        <a:lstStyle/>
        <a:p>
          <a:endParaRPr lang="es-ES"/>
        </a:p>
      </dgm:t>
    </dgm:pt>
    <dgm:pt modelId="{FE12AD73-6FB7-4541-8F04-0FFE35CE2D67}">
      <dgm:prSet phldrT="[Texto]" custT="1"/>
      <dgm:spPr/>
      <dgm:t>
        <a:bodyPr/>
        <a:lstStyle/>
        <a:p>
          <a:endParaRPr lang="es-ES" sz="1400" dirty="0"/>
        </a:p>
      </dgm:t>
    </dgm:pt>
    <dgm:pt modelId="{413F0227-FB5F-4157-A4D7-3EFDFCA2D983}" type="parTrans" cxnId="{50B04F39-00B0-4339-A791-99311EAD2334}">
      <dgm:prSet/>
      <dgm:spPr/>
      <dgm:t>
        <a:bodyPr/>
        <a:lstStyle/>
        <a:p>
          <a:endParaRPr lang="es-ES"/>
        </a:p>
      </dgm:t>
    </dgm:pt>
    <dgm:pt modelId="{0532412C-A5D8-4253-8055-0EDAE35287C7}" type="sibTrans" cxnId="{50B04F39-00B0-4339-A791-99311EAD2334}">
      <dgm:prSet/>
      <dgm:spPr/>
      <dgm:t>
        <a:bodyPr/>
        <a:lstStyle/>
        <a:p>
          <a:endParaRPr lang="es-ES"/>
        </a:p>
      </dgm:t>
    </dgm:pt>
    <dgm:pt modelId="{A80E6833-3323-4B8C-BD64-EF7975793533}" type="pres">
      <dgm:prSet presAssocID="{09ADC073-0A47-4CEE-BDBF-89034F9906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58E5F-6064-43D2-B643-B0E5CFC91B8D}" type="pres">
      <dgm:prSet presAssocID="{03C447DF-58AA-4C51-88D9-3A6614754F36}" presName="thickLine" presStyleLbl="alignNode1" presStyleIdx="0" presStyleCnt="1"/>
      <dgm:spPr/>
    </dgm:pt>
    <dgm:pt modelId="{9D040B3D-8FFB-4311-A952-9702EAFAA09A}" type="pres">
      <dgm:prSet presAssocID="{03C447DF-58AA-4C51-88D9-3A6614754F36}" presName="horz1" presStyleCnt="0"/>
      <dgm:spPr/>
    </dgm:pt>
    <dgm:pt modelId="{14644AE3-771B-4FF7-A93E-021653CCBDC8}" type="pres">
      <dgm:prSet presAssocID="{03C447DF-58AA-4C51-88D9-3A6614754F36}" presName="tx1" presStyleLbl="revTx" presStyleIdx="0" presStyleCnt="16"/>
      <dgm:spPr/>
      <dgm:t>
        <a:bodyPr/>
        <a:lstStyle/>
        <a:p>
          <a:endParaRPr lang="es-ES"/>
        </a:p>
      </dgm:t>
    </dgm:pt>
    <dgm:pt modelId="{24638FE1-D407-4071-A433-5695B3A83D9C}" type="pres">
      <dgm:prSet presAssocID="{03C447DF-58AA-4C51-88D9-3A6614754F36}" presName="vert1" presStyleCnt="0"/>
      <dgm:spPr/>
    </dgm:pt>
    <dgm:pt modelId="{5936BA72-7EB6-4B55-A4AE-830F580DE9F6}" type="pres">
      <dgm:prSet presAssocID="{1B023FF2-AC59-4A77-94DD-93EBA83ABC65}" presName="vertSpace2a" presStyleCnt="0"/>
      <dgm:spPr/>
    </dgm:pt>
    <dgm:pt modelId="{C62295DF-53ED-46CD-A06C-2738573B15AC}" type="pres">
      <dgm:prSet presAssocID="{1B023FF2-AC59-4A77-94DD-93EBA83ABC65}" presName="horz2" presStyleCnt="0"/>
      <dgm:spPr/>
    </dgm:pt>
    <dgm:pt modelId="{15E285CD-10F9-4CE5-A2C6-81D1F2F9FD9B}" type="pres">
      <dgm:prSet presAssocID="{1B023FF2-AC59-4A77-94DD-93EBA83ABC65}" presName="horzSpace2" presStyleCnt="0"/>
      <dgm:spPr/>
    </dgm:pt>
    <dgm:pt modelId="{162EEFD4-A023-428C-920D-B5414D4BCC83}" type="pres">
      <dgm:prSet presAssocID="{1B023FF2-AC59-4A77-94DD-93EBA83ABC65}" presName="tx2" presStyleLbl="revTx" presStyleIdx="1" presStyleCnt="16"/>
      <dgm:spPr/>
      <dgm:t>
        <a:bodyPr/>
        <a:lstStyle/>
        <a:p>
          <a:endParaRPr lang="es-ES"/>
        </a:p>
      </dgm:t>
    </dgm:pt>
    <dgm:pt modelId="{AA5C5000-5BE7-42CA-BE72-9F5AC16D5E46}" type="pres">
      <dgm:prSet presAssocID="{1B023FF2-AC59-4A77-94DD-93EBA83ABC65}" presName="vert2" presStyleCnt="0"/>
      <dgm:spPr/>
    </dgm:pt>
    <dgm:pt modelId="{E4334F77-701A-4CEE-98D1-A27A1EBFAD3E}" type="pres">
      <dgm:prSet presAssocID="{C092B2CF-7387-4000-969E-D7F2D17C0CC9}" presName="horz3" presStyleCnt="0"/>
      <dgm:spPr/>
    </dgm:pt>
    <dgm:pt modelId="{0E08A200-A154-4A62-87F9-65C39C4CE86B}" type="pres">
      <dgm:prSet presAssocID="{C092B2CF-7387-4000-969E-D7F2D17C0CC9}" presName="horzSpace3" presStyleCnt="0"/>
      <dgm:spPr/>
    </dgm:pt>
    <dgm:pt modelId="{AA58B7E4-D7B4-4EFB-BCE2-CD0D57F31AB3}" type="pres">
      <dgm:prSet presAssocID="{C092B2CF-7387-4000-969E-D7F2D17C0CC9}" presName="tx3" presStyleLbl="revTx" presStyleIdx="2" presStyleCnt="16"/>
      <dgm:spPr/>
      <dgm:t>
        <a:bodyPr/>
        <a:lstStyle/>
        <a:p>
          <a:endParaRPr lang="es-ES"/>
        </a:p>
      </dgm:t>
    </dgm:pt>
    <dgm:pt modelId="{26CEA746-CBAE-4EC7-8CD1-A78375010016}" type="pres">
      <dgm:prSet presAssocID="{C092B2CF-7387-4000-969E-D7F2D17C0CC9}" presName="vert3" presStyleCnt="0"/>
      <dgm:spPr/>
    </dgm:pt>
    <dgm:pt modelId="{380BE930-CA27-4604-82BF-AF1DB8662406}" type="pres">
      <dgm:prSet presAssocID="{E987A87A-72BC-47F6-8C4A-0C44320AF251}" presName="horz4" presStyleCnt="0"/>
      <dgm:spPr/>
    </dgm:pt>
    <dgm:pt modelId="{67A90C7D-E59A-42B1-9A9E-09EDFE311EC2}" type="pres">
      <dgm:prSet presAssocID="{E987A87A-72BC-47F6-8C4A-0C44320AF251}" presName="horzSpace4" presStyleCnt="0"/>
      <dgm:spPr/>
    </dgm:pt>
    <dgm:pt modelId="{E4E17C9F-6178-4E0D-9590-7455E08527F2}" type="pres">
      <dgm:prSet presAssocID="{E987A87A-72BC-47F6-8C4A-0C44320AF251}" presName="tx4" presStyleLbl="revTx" presStyleIdx="3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CAF9D-7A1F-47F6-AC35-93AA47BF3619}" type="pres">
      <dgm:prSet presAssocID="{F32B54E3-3D8F-43A8-A452-FABBA1E832A8}" presName="horz4" presStyleCnt="0"/>
      <dgm:spPr/>
    </dgm:pt>
    <dgm:pt modelId="{C51C2A23-EDF7-4071-94F1-966745232266}" type="pres">
      <dgm:prSet presAssocID="{F32B54E3-3D8F-43A8-A452-FABBA1E832A8}" presName="horzSpace4" presStyleCnt="0"/>
      <dgm:spPr/>
    </dgm:pt>
    <dgm:pt modelId="{950CFB12-5F10-493E-B27B-B09098BE465A}" type="pres">
      <dgm:prSet presAssocID="{F32B54E3-3D8F-43A8-A452-FABBA1E832A8}" presName="tx4" presStyleLbl="revTx" presStyleIdx="4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86AC0F-ED85-411B-8F56-59A7C1E920FE}" type="pres">
      <dgm:prSet presAssocID="{289558B7-3950-4D6E-8827-7C0006EF8569}" presName="horz4" presStyleCnt="0"/>
      <dgm:spPr/>
    </dgm:pt>
    <dgm:pt modelId="{B2CD3A9B-FD5B-45F0-A034-237C43A3524E}" type="pres">
      <dgm:prSet presAssocID="{289558B7-3950-4D6E-8827-7C0006EF8569}" presName="horzSpace4" presStyleCnt="0"/>
      <dgm:spPr/>
    </dgm:pt>
    <dgm:pt modelId="{7845E141-9A2C-46F8-9FC7-45EE0BC13CBB}" type="pres">
      <dgm:prSet presAssocID="{289558B7-3950-4D6E-8827-7C0006EF8569}" presName="tx4" presStyleLbl="revTx" presStyleIdx="5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58864D-EA43-4D65-B33C-81C52D976AC4}" type="pres">
      <dgm:prSet presAssocID="{05BC1CC0-E379-4EB5-9FB0-7729286DB795}" presName="horz4" presStyleCnt="0"/>
      <dgm:spPr/>
    </dgm:pt>
    <dgm:pt modelId="{C1045104-46BA-4028-A04A-81084FF4C53D}" type="pres">
      <dgm:prSet presAssocID="{05BC1CC0-E379-4EB5-9FB0-7729286DB795}" presName="horzSpace4" presStyleCnt="0"/>
      <dgm:spPr/>
    </dgm:pt>
    <dgm:pt modelId="{1C3D8CAE-51DD-45D7-891E-6C0F523DE1F2}" type="pres">
      <dgm:prSet presAssocID="{05BC1CC0-E379-4EB5-9FB0-7729286DB795}" presName="tx4" presStyleLbl="revTx" presStyleIdx="6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9E2386-FD96-4501-B451-BA669178E783}" type="pres">
      <dgm:prSet presAssocID="{1B023FF2-AC59-4A77-94DD-93EBA83ABC65}" presName="thinLine2b" presStyleLbl="callout" presStyleIdx="0" presStyleCnt="4"/>
      <dgm:spPr/>
    </dgm:pt>
    <dgm:pt modelId="{6FE2F151-36CE-42EF-82C6-C133C9AE5A7C}" type="pres">
      <dgm:prSet presAssocID="{1B023FF2-AC59-4A77-94DD-93EBA83ABC65}" presName="vertSpace2b" presStyleCnt="0"/>
      <dgm:spPr/>
    </dgm:pt>
    <dgm:pt modelId="{126A0C58-37F2-4FF3-BF58-29331C60C3AB}" type="pres">
      <dgm:prSet presAssocID="{2EBEFF9F-089C-4DA4-9E46-4238D245F14E}" presName="horz2" presStyleCnt="0"/>
      <dgm:spPr/>
    </dgm:pt>
    <dgm:pt modelId="{A7BFE621-D9CF-4364-8D79-6FEA964181E8}" type="pres">
      <dgm:prSet presAssocID="{2EBEFF9F-089C-4DA4-9E46-4238D245F14E}" presName="horzSpace2" presStyleCnt="0"/>
      <dgm:spPr/>
    </dgm:pt>
    <dgm:pt modelId="{1B5C65EB-97E5-4540-B098-46231C954F83}" type="pres">
      <dgm:prSet presAssocID="{2EBEFF9F-089C-4DA4-9E46-4238D245F14E}" presName="tx2" presStyleLbl="revTx" presStyleIdx="7" presStyleCnt="16"/>
      <dgm:spPr/>
      <dgm:t>
        <a:bodyPr/>
        <a:lstStyle/>
        <a:p>
          <a:endParaRPr lang="es-ES"/>
        </a:p>
      </dgm:t>
    </dgm:pt>
    <dgm:pt modelId="{F981F694-9460-4DAC-A2DE-4160F5AA6199}" type="pres">
      <dgm:prSet presAssocID="{2EBEFF9F-089C-4DA4-9E46-4238D245F14E}" presName="vert2" presStyleCnt="0"/>
      <dgm:spPr/>
    </dgm:pt>
    <dgm:pt modelId="{1858E942-9C95-49C2-A261-A8CE96437B86}" type="pres">
      <dgm:prSet presAssocID="{7C77D801-16C6-475E-954D-A3BC1F4EB5CA}" presName="horz3" presStyleCnt="0"/>
      <dgm:spPr/>
    </dgm:pt>
    <dgm:pt modelId="{CD64F32F-DC71-46D4-A979-F5BFF6D703FA}" type="pres">
      <dgm:prSet presAssocID="{7C77D801-16C6-475E-954D-A3BC1F4EB5CA}" presName="horzSpace3" presStyleCnt="0"/>
      <dgm:spPr/>
    </dgm:pt>
    <dgm:pt modelId="{D312056D-663B-4330-B8C8-70E4433308F1}" type="pres">
      <dgm:prSet presAssocID="{7C77D801-16C6-475E-954D-A3BC1F4EB5CA}" presName="tx3" presStyleLbl="revTx" presStyleIdx="8" presStyleCnt="16" custScaleX="195371"/>
      <dgm:spPr/>
      <dgm:t>
        <a:bodyPr/>
        <a:lstStyle/>
        <a:p>
          <a:endParaRPr lang="es-ES"/>
        </a:p>
      </dgm:t>
    </dgm:pt>
    <dgm:pt modelId="{EEC45232-BD36-422F-A20E-D62E6AAE2F12}" type="pres">
      <dgm:prSet presAssocID="{7C77D801-16C6-475E-954D-A3BC1F4EB5CA}" presName="vert3" presStyleCnt="0"/>
      <dgm:spPr/>
    </dgm:pt>
    <dgm:pt modelId="{A9DD0423-8792-4678-8260-1CBED9D5C807}" type="pres">
      <dgm:prSet presAssocID="{2EBEFF9F-089C-4DA4-9E46-4238D245F14E}" presName="thinLine2b" presStyleLbl="callout" presStyleIdx="1" presStyleCnt="4"/>
      <dgm:spPr/>
    </dgm:pt>
    <dgm:pt modelId="{ADE8B93D-0BB3-457C-9BDC-E066ED49A0C9}" type="pres">
      <dgm:prSet presAssocID="{2EBEFF9F-089C-4DA4-9E46-4238D245F14E}" presName="vertSpace2b" presStyleCnt="0"/>
      <dgm:spPr/>
    </dgm:pt>
    <dgm:pt modelId="{4952A6AE-F629-4C00-8EDF-F9DD16AEFD3B}" type="pres">
      <dgm:prSet presAssocID="{793E92F2-DB6A-4F2B-9A43-EB24DA8F2D82}" presName="horz2" presStyleCnt="0"/>
      <dgm:spPr/>
    </dgm:pt>
    <dgm:pt modelId="{111B4E63-D45C-484F-BF51-84E2B4911251}" type="pres">
      <dgm:prSet presAssocID="{793E92F2-DB6A-4F2B-9A43-EB24DA8F2D82}" presName="horzSpace2" presStyleCnt="0"/>
      <dgm:spPr/>
    </dgm:pt>
    <dgm:pt modelId="{358C1DD8-3972-41A7-9462-F2A959D4D5C4}" type="pres">
      <dgm:prSet presAssocID="{793E92F2-DB6A-4F2B-9A43-EB24DA8F2D82}" presName="tx2" presStyleLbl="revTx" presStyleIdx="9" presStyleCnt="16"/>
      <dgm:spPr/>
      <dgm:t>
        <a:bodyPr/>
        <a:lstStyle/>
        <a:p>
          <a:endParaRPr lang="es-ES"/>
        </a:p>
      </dgm:t>
    </dgm:pt>
    <dgm:pt modelId="{A10CCA08-DC2E-46AB-8EF5-FA654BB620BD}" type="pres">
      <dgm:prSet presAssocID="{793E92F2-DB6A-4F2B-9A43-EB24DA8F2D82}" presName="vert2" presStyleCnt="0"/>
      <dgm:spPr/>
    </dgm:pt>
    <dgm:pt modelId="{D5ACB536-E271-40C6-BD8F-6530BF08E71A}" type="pres">
      <dgm:prSet presAssocID="{32007028-A2B7-43B8-A406-515F5C1F61A4}" presName="horz3" presStyleCnt="0"/>
      <dgm:spPr/>
    </dgm:pt>
    <dgm:pt modelId="{0E5425D1-F816-4A22-85BF-2DED8E55F881}" type="pres">
      <dgm:prSet presAssocID="{32007028-A2B7-43B8-A406-515F5C1F61A4}" presName="horzSpace3" presStyleCnt="0"/>
      <dgm:spPr/>
    </dgm:pt>
    <dgm:pt modelId="{4EFAAC84-7B03-44A9-B02C-19BC05A7BBA4}" type="pres">
      <dgm:prSet presAssocID="{32007028-A2B7-43B8-A406-515F5C1F61A4}" presName="tx3" presStyleLbl="revTx" presStyleIdx="10" presStyleCnt="16"/>
      <dgm:spPr/>
      <dgm:t>
        <a:bodyPr/>
        <a:lstStyle/>
        <a:p>
          <a:endParaRPr lang="es-ES"/>
        </a:p>
      </dgm:t>
    </dgm:pt>
    <dgm:pt modelId="{F7EA1C6C-A579-434C-96E1-770DEE14E080}" type="pres">
      <dgm:prSet presAssocID="{32007028-A2B7-43B8-A406-515F5C1F61A4}" presName="vert3" presStyleCnt="0"/>
      <dgm:spPr/>
    </dgm:pt>
    <dgm:pt modelId="{21FABCDF-9C1B-4312-909F-18269DBED508}" type="pres">
      <dgm:prSet presAssocID="{ECD7EA19-3E54-4252-B29F-F93C8B460D07}" presName="horz4" presStyleCnt="0"/>
      <dgm:spPr/>
    </dgm:pt>
    <dgm:pt modelId="{98EDC39B-7FE6-4AB0-97BB-AB83BF91C712}" type="pres">
      <dgm:prSet presAssocID="{ECD7EA19-3E54-4252-B29F-F93C8B460D07}" presName="horzSpace4" presStyleCnt="0"/>
      <dgm:spPr/>
    </dgm:pt>
    <dgm:pt modelId="{5229D960-4E82-42CA-9E35-F1A841023764}" type="pres">
      <dgm:prSet presAssocID="{ECD7EA19-3E54-4252-B29F-F93C8B460D07}" presName="tx4" presStyleLbl="revTx" presStyleIdx="11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0CA42B-82D3-4C6C-B624-8A7CF5A410E1}" type="pres">
      <dgm:prSet presAssocID="{A027AE93-906B-456F-B1E3-1AF843C05BA2}" presName="horz4" presStyleCnt="0"/>
      <dgm:spPr/>
    </dgm:pt>
    <dgm:pt modelId="{F7D10A21-CB92-42EE-AF6C-5D399888C3AD}" type="pres">
      <dgm:prSet presAssocID="{A027AE93-906B-456F-B1E3-1AF843C05BA2}" presName="horzSpace4" presStyleCnt="0"/>
      <dgm:spPr/>
    </dgm:pt>
    <dgm:pt modelId="{EA20221F-5F6D-4A25-8AAB-9C911AA768BE}" type="pres">
      <dgm:prSet presAssocID="{A027AE93-906B-456F-B1E3-1AF843C05BA2}" presName="tx4" presStyleLbl="revTx" presStyleIdx="12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7FF003-FB2E-4F44-99E9-51165C446E9F}" type="pres">
      <dgm:prSet presAssocID="{EF68AFBF-B0C7-4E78-B566-9BA83B83C87F}" presName="horz4" presStyleCnt="0"/>
      <dgm:spPr/>
    </dgm:pt>
    <dgm:pt modelId="{29082868-FBC2-40DE-AA01-7082D1D4AB65}" type="pres">
      <dgm:prSet presAssocID="{EF68AFBF-B0C7-4E78-B566-9BA83B83C87F}" presName="horzSpace4" presStyleCnt="0"/>
      <dgm:spPr/>
    </dgm:pt>
    <dgm:pt modelId="{D25CFAB2-49C5-4627-ACC8-26BCB674A6BC}" type="pres">
      <dgm:prSet presAssocID="{EF68AFBF-B0C7-4E78-B566-9BA83B83C87F}" presName="tx4" presStyleLbl="revTx" presStyleIdx="13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2D5D04-464A-4630-B47F-601755078F16}" type="pres">
      <dgm:prSet presAssocID="{793E92F2-DB6A-4F2B-9A43-EB24DA8F2D82}" presName="thinLine2b" presStyleLbl="callout" presStyleIdx="2" presStyleCnt="4"/>
      <dgm:spPr/>
    </dgm:pt>
    <dgm:pt modelId="{BE6942A5-1E1C-4F42-8546-A4F9D27CD6A7}" type="pres">
      <dgm:prSet presAssocID="{793E92F2-DB6A-4F2B-9A43-EB24DA8F2D82}" presName="vertSpace2b" presStyleCnt="0"/>
      <dgm:spPr/>
    </dgm:pt>
    <dgm:pt modelId="{480DC930-D354-4924-B691-41C2992FF884}" type="pres">
      <dgm:prSet presAssocID="{B22F98DD-026E-41CF-B124-25EB798D932A}" presName="horz2" presStyleCnt="0"/>
      <dgm:spPr/>
    </dgm:pt>
    <dgm:pt modelId="{9A8C33B4-BED9-46B1-8B68-A50ACA96E22F}" type="pres">
      <dgm:prSet presAssocID="{B22F98DD-026E-41CF-B124-25EB798D932A}" presName="horzSpace2" presStyleCnt="0"/>
      <dgm:spPr/>
    </dgm:pt>
    <dgm:pt modelId="{FC4484BA-BBA7-46B0-AC70-3A1635497AF5}" type="pres">
      <dgm:prSet presAssocID="{B22F98DD-026E-41CF-B124-25EB798D932A}" presName="tx2" presStyleLbl="revTx" presStyleIdx="14" presStyleCnt="16"/>
      <dgm:spPr/>
      <dgm:t>
        <a:bodyPr/>
        <a:lstStyle/>
        <a:p>
          <a:endParaRPr lang="es-ES"/>
        </a:p>
      </dgm:t>
    </dgm:pt>
    <dgm:pt modelId="{062B9AE4-26FF-4344-9C24-C29A471D9F75}" type="pres">
      <dgm:prSet presAssocID="{B22F98DD-026E-41CF-B124-25EB798D932A}" presName="vert2" presStyleCnt="0"/>
      <dgm:spPr/>
    </dgm:pt>
    <dgm:pt modelId="{C6863636-2722-42C9-824C-796AD3710412}" type="pres">
      <dgm:prSet presAssocID="{FE12AD73-6FB7-4541-8F04-0FFE35CE2D67}" presName="horz3" presStyleCnt="0"/>
      <dgm:spPr/>
    </dgm:pt>
    <dgm:pt modelId="{B4F497DA-A261-4395-936B-70D77FD7B7FD}" type="pres">
      <dgm:prSet presAssocID="{FE12AD73-6FB7-4541-8F04-0FFE35CE2D67}" presName="horzSpace3" presStyleCnt="0"/>
      <dgm:spPr/>
    </dgm:pt>
    <dgm:pt modelId="{44C8C8BB-E5FB-4592-8DE6-B9FF640DE3BB}" type="pres">
      <dgm:prSet presAssocID="{FE12AD73-6FB7-4541-8F04-0FFE35CE2D67}" presName="tx3" presStyleLbl="revTx" presStyleIdx="15" presStyleCnt="16"/>
      <dgm:spPr/>
      <dgm:t>
        <a:bodyPr/>
        <a:lstStyle/>
        <a:p>
          <a:endParaRPr lang="es-ES"/>
        </a:p>
      </dgm:t>
    </dgm:pt>
    <dgm:pt modelId="{E56650D7-F7D4-4B6D-9E6D-60E47AFE0C34}" type="pres">
      <dgm:prSet presAssocID="{FE12AD73-6FB7-4541-8F04-0FFE35CE2D67}" presName="vert3" presStyleCnt="0"/>
      <dgm:spPr/>
    </dgm:pt>
    <dgm:pt modelId="{6B6CFA04-3F1A-44E5-9FE5-FCC7CA85D7ED}" type="pres">
      <dgm:prSet presAssocID="{B22F98DD-026E-41CF-B124-25EB798D932A}" presName="thinLine2b" presStyleLbl="callout" presStyleIdx="3" presStyleCnt="4"/>
      <dgm:spPr/>
    </dgm:pt>
    <dgm:pt modelId="{5C649D26-A17E-42AF-9A46-57C7715B1C77}" type="pres">
      <dgm:prSet presAssocID="{B22F98DD-026E-41CF-B124-25EB798D932A}" presName="vertSpace2b" presStyleCnt="0"/>
      <dgm:spPr/>
    </dgm:pt>
  </dgm:ptLst>
  <dgm:cxnLst>
    <dgm:cxn modelId="{C0E6E602-A4B9-4424-A977-6E44545801D6}" srcId="{1B023FF2-AC59-4A77-94DD-93EBA83ABC65}" destId="{C092B2CF-7387-4000-969E-D7F2D17C0CC9}" srcOrd="0" destOrd="0" parTransId="{B04FC472-DDE8-454B-841E-1DD178B9D711}" sibTransId="{3B250ECE-7563-4C05-AC3D-A3C3F169D67B}"/>
    <dgm:cxn modelId="{083ECDE7-FE2C-48AF-A4E7-5284D38850C4}" type="presOf" srcId="{32007028-A2B7-43B8-A406-515F5C1F61A4}" destId="{4EFAAC84-7B03-44A9-B02C-19BC05A7BBA4}" srcOrd="0" destOrd="0" presId="urn:microsoft.com/office/officeart/2008/layout/LinedList"/>
    <dgm:cxn modelId="{B90AC33F-3951-4E5D-847E-D7547D75D8C6}" srcId="{32007028-A2B7-43B8-A406-515F5C1F61A4}" destId="{ECD7EA19-3E54-4252-B29F-F93C8B460D07}" srcOrd="0" destOrd="0" parTransId="{A33F5CD5-AC7A-48A4-A78B-2B641965950B}" sibTransId="{89E570BD-05A4-458D-802F-5D64018C1990}"/>
    <dgm:cxn modelId="{08AD74F1-FC9A-4465-B0D3-36FA782C6B43}" type="presOf" srcId="{09ADC073-0A47-4CEE-BDBF-89034F9906D3}" destId="{A80E6833-3323-4B8C-BD64-EF7975793533}" srcOrd="0" destOrd="0" presId="urn:microsoft.com/office/officeart/2008/layout/LinedList"/>
    <dgm:cxn modelId="{123FA0FC-F49C-4B2C-A888-33D317D9B8A5}" srcId="{C092B2CF-7387-4000-969E-D7F2D17C0CC9}" destId="{F32B54E3-3D8F-43A8-A452-FABBA1E832A8}" srcOrd="1" destOrd="0" parTransId="{EC73BD86-1E10-49A3-8229-6FFBE88E8AF6}" sibTransId="{E2FE482C-0801-41FA-B860-1412CD0C5F81}"/>
    <dgm:cxn modelId="{64C7DB95-182A-4864-9FFF-F68EC32F4A70}" type="presOf" srcId="{FE12AD73-6FB7-4541-8F04-0FFE35CE2D67}" destId="{44C8C8BB-E5FB-4592-8DE6-B9FF640DE3BB}" srcOrd="0" destOrd="0" presId="urn:microsoft.com/office/officeart/2008/layout/LinedList"/>
    <dgm:cxn modelId="{2E9DE57C-3D54-4CDA-9484-4193BFF1AEDA}" type="presOf" srcId="{EF68AFBF-B0C7-4E78-B566-9BA83B83C87F}" destId="{D25CFAB2-49C5-4627-ACC8-26BCB674A6BC}" srcOrd="0" destOrd="0" presId="urn:microsoft.com/office/officeart/2008/layout/LinedList"/>
    <dgm:cxn modelId="{7B1692B5-1CC8-4749-A4D8-88D3C2456FC3}" type="presOf" srcId="{A027AE93-906B-456F-B1E3-1AF843C05BA2}" destId="{EA20221F-5F6D-4A25-8AAB-9C911AA768BE}" srcOrd="0" destOrd="0" presId="urn:microsoft.com/office/officeart/2008/layout/LinedList"/>
    <dgm:cxn modelId="{F0969297-202F-4A27-A814-39322FDA4FCE}" srcId="{C092B2CF-7387-4000-969E-D7F2D17C0CC9}" destId="{E987A87A-72BC-47F6-8C4A-0C44320AF251}" srcOrd="0" destOrd="0" parTransId="{1B331C44-C0E9-4EAE-B988-46690EEDFD8C}" sibTransId="{96BD4358-312D-49BC-94D9-1656177D4A5A}"/>
    <dgm:cxn modelId="{825A0F85-CE58-431B-BCA2-67B657B9088D}" srcId="{03C447DF-58AA-4C51-88D9-3A6614754F36}" destId="{B22F98DD-026E-41CF-B124-25EB798D932A}" srcOrd="3" destOrd="0" parTransId="{BA9F8933-4A42-4A58-9B80-388DA70ABC76}" sibTransId="{0395CEDB-1760-484D-96A5-E2F98CCCEDFE}"/>
    <dgm:cxn modelId="{AE647809-279A-4DD2-8CCC-CFDA63F21CDC}" type="presOf" srcId="{05BC1CC0-E379-4EB5-9FB0-7729286DB795}" destId="{1C3D8CAE-51DD-45D7-891E-6C0F523DE1F2}" srcOrd="0" destOrd="0" presId="urn:microsoft.com/office/officeart/2008/layout/LinedList"/>
    <dgm:cxn modelId="{E359A496-8794-4C26-91CB-AE405FE93762}" type="presOf" srcId="{B22F98DD-026E-41CF-B124-25EB798D932A}" destId="{FC4484BA-BBA7-46B0-AC70-3A1635497AF5}" srcOrd="0" destOrd="0" presId="urn:microsoft.com/office/officeart/2008/layout/LinedList"/>
    <dgm:cxn modelId="{BB1935A5-1876-4F10-B0BD-56C1434FF9EF}" type="presOf" srcId="{7C77D801-16C6-475E-954D-A3BC1F4EB5CA}" destId="{D312056D-663B-4330-B8C8-70E4433308F1}" srcOrd="0" destOrd="0" presId="urn:microsoft.com/office/officeart/2008/layout/LinedList"/>
    <dgm:cxn modelId="{9FBD50BC-6317-4466-BEA2-6F08ABB80E69}" srcId="{793E92F2-DB6A-4F2B-9A43-EB24DA8F2D82}" destId="{32007028-A2B7-43B8-A406-515F5C1F61A4}" srcOrd="0" destOrd="0" parTransId="{04771DDB-5EC7-4E37-8759-3B1CF1D9EAA0}" sibTransId="{47B236D8-01DA-4660-BD95-52AD913BA1C1}"/>
    <dgm:cxn modelId="{5AB4EDCB-1417-47CD-9B85-6ECD387A7AA7}" srcId="{32007028-A2B7-43B8-A406-515F5C1F61A4}" destId="{EF68AFBF-B0C7-4E78-B566-9BA83B83C87F}" srcOrd="2" destOrd="0" parTransId="{FC4D8386-BAD0-44AB-B614-696A70BEFABD}" sibTransId="{C1D47CC8-F4EC-4C53-B4DD-2368BF7DF8B6}"/>
    <dgm:cxn modelId="{88AC1F52-D191-4643-A1CD-EACFFC066A92}" srcId="{32007028-A2B7-43B8-A406-515F5C1F61A4}" destId="{A027AE93-906B-456F-B1E3-1AF843C05BA2}" srcOrd="1" destOrd="0" parTransId="{B24EB57C-CF47-48C1-B978-934A89721F1A}" sibTransId="{B3C49134-FF01-47A3-8795-FC1635211D29}"/>
    <dgm:cxn modelId="{38F58C9B-F4F1-419D-9638-7F25C099D16E}" type="presOf" srcId="{2EBEFF9F-089C-4DA4-9E46-4238D245F14E}" destId="{1B5C65EB-97E5-4540-B098-46231C954F83}" srcOrd="0" destOrd="0" presId="urn:microsoft.com/office/officeart/2008/layout/LinedList"/>
    <dgm:cxn modelId="{06CC96DC-D03D-464F-B542-0E848777CDE4}" type="presOf" srcId="{03C447DF-58AA-4C51-88D9-3A6614754F36}" destId="{14644AE3-771B-4FF7-A93E-021653CCBDC8}" srcOrd="0" destOrd="0" presId="urn:microsoft.com/office/officeart/2008/layout/LinedList"/>
    <dgm:cxn modelId="{B2B94EC5-93DA-4A45-9F7C-2FD835761698}" srcId="{03C447DF-58AA-4C51-88D9-3A6614754F36}" destId="{793E92F2-DB6A-4F2B-9A43-EB24DA8F2D82}" srcOrd="2" destOrd="0" parTransId="{8669776A-9952-4529-9170-9F6FBCE3D64D}" sibTransId="{CE0BCDB6-00D7-41F4-B2FA-DEBC25D11F26}"/>
    <dgm:cxn modelId="{9D9DD0DD-3C48-4606-AAFA-299581FD2222}" type="presOf" srcId="{793E92F2-DB6A-4F2B-9A43-EB24DA8F2D82}" destId="{358C1DD8-3972-41A7-9462-F2A959D4D5C4}" srcOrd="0" destOrd="0" presId="urn:microsoft.com/office/officeart/2008/layout/LinedList"/>
    <dgm:cxn modelId="{195BAF94-DBAC-44DF-9F04-B0A229E73D7E}" type="presOf" srcId="{289558B7-3950-4D6E-8827-7C0006EF8569}" destId="{7845E141-9A2C-46F8-9FC7-45EE0BC13CBB}" srcOrd="0" destOrd="0" presId="urn:microsoft.com/office/officeart/2008/layout/LinedList"/>
    <dgm:cxn modelId="{9BC4C874-095B-4AA0-8853-6842EC85026F}" type="presOf" srcId="{E987A87A-72BC-47F6-8C4A-0C44320AF251}" destId="{E4E17C9F-6178-4E0D-9590-7455E08527F2}" srcOrd="0" destOrd="0" presId="urn:microsoft.com/office/officeart/2008/layout/LinedList"/>
    <dgm:cxn modelId="{C1A76B0C-A78B-4CBA-8877-AE59ECCEA110}" srcId="{C092B2CF-7387-4000-969E-D7F2D17C0CC9}" destId="{289558B7-3950-4D6E-8827-7C0006EF8569}" srcOrd="2" destOrd="0" parTransId="{103F0788-887F-4FD1-BE78-F1D1F28865FD}" sibTransId="{41888C8C-0A7A-4D51-8164-7DCE12F95C46}"/>
    <dgm:cxn modelId="{5AF2BDC8-CF45-4FD9-AA95-3AC7A0E1B973}" type="presOf" srcId="{1B023FF2-AC59-4A77-94DD-93EBA83ABC65}" destId="{162EEFD4-A023-428C-920D-B5414D4BCC83}" srcOrd="0" destOrd="0" presId="urn:microsoft.com/office/officeart/2008/layout/LinedList"/>
    <dgm:cxn modelId="{349220CF-DD64-4427-A14D-A634C6B9A1FC}" type="presOf" srcId="{C092B2CF-7387-4000-969E-D7F2D17C0CC9}" destId="{AA58B7E4-D7B4-4EFB-BCE2-CD0D57F31AB3}" srcOrd="0" destOrd="0" presId="urn:microsoft.com/office/officeart/2008/layout/LinedList"/>
    <dgm:cxn modelId="{A193DCCB-5E8E-4A42-9E4C-12B2F3851DF4}" srcId="{03C447DF-58AA-4C51-88D9-3A6614754F36}" destId="{2EBEFF9F-089C-4DA4-9E46-4238D245F14E}" srcOrd="1" destOrd="0" parTransId="{DC131E12-EC08-4744-AFC8-9D21683DCDEF}" sibTransId="{9C7A5C33-2E86-449F-8B1D-93C003C18F7B}"/>
    <dgm:cxn modelId="{030F2635-EAF4-4D9B-AB4E-0A0952ACD61B}" srcId="{C092B2CF-7387-4000-969E-D7F2D17C0CC9}" destId="{05BC1CC0-E379-4EB5-9FB0-7729286DB795}" srcOrd="3" destOrd="0" parTransId="{F2EAA2D2-163A-4A13-BCF3-F5F2FDA14D8B}" sibTransId="{6559ABD5-F871-492B-A44D-772A37CDB1D2}"/>
    <dgm:cxn modelId="{1FAA16D0-55E0-48B9-BE8E-AB39A1906658}" srcId="{09ADC073-0A47-4CEE-BDBF-89034F9906D3}" destId="{03C447DF-58AA-4C51-88D9-3A6614754F36}" srcOrd="0" destOrd="0" parTransId="{D40D7F55-CDAE-4F95-AB28-F17BF51567F4}" sibTransId="{C622F6F2-0E79-4952-92EF-FAFE8AA7CCF5}"/>
    <dgm:cxn modelId="{A96B5D66-B127-49B5-987C-D9330AFA200E}" srcId="{2EBEFF9F-089C-4DA4-9E46-4238D245F14E}" destId="{7C77D801-16C6-475E-954D-A3BC1F4EB5CA}" srcOrd="0" destOrd="0" parTransId="{036B9583-3EBA-4B1D-A6F9-C3A121E1570A}" sibTransId="{9A71E736-5EC4-4223-94EC-D23BA7BC6378}"/>
    <dgm:cxn modelId="{A27111BC-31EE-4AA9-BB5B-DD5D1953C1FB}" type="presOf" srcId="{F32B54E3-3D8F-43A8-A452-FABBA1E832A8}" destId="{950CFB12-5F10-493E-B27B-B09098BE465A}" srcOrd="0" destOrd="0" presId="urn:microsoft.com/office/officeart/2008/layout/LinedList"/>
    <dgm:cxn modelId="{50B04F39-00B0-4339-A791-99311EAD2334}" srcId="{B22F98DD-026E-41CF-B124-25EB798D932A}" destId="{FE12AD73-6FB7-4541-8F04-0FFE35CE2D67}" srcOrd="0" destOrd="0" parTransId="{413F0227-FB5F-4157-A4D7-3EFDFCA2D983}" sibTransId="{0532412C-A5D8-4253-8055-0EDAE35287C7}"/>
    <dgm:cxn modelId="{82C8C6AD-548E-4938-B82C-02F89A6DDD94}" srcId="{03C447DF-58AA-4C51-88D9-3A6614754F36}" destId="{1B023FF2-AC59-4A77-94DD-93EBA83ABC65}" srcOrd="0" destOrd="0" parTransId="{C0AF57A9-CC9C-4137-B41D-A1F414CC0239}" sibTransId="{F9F89679-39BA-4DA6-B2C9-EDE88EE1A26F}"/>
    <dgm:cxn modelId="{404FFA10-485D-4C16-92ED-D2BC59F37385}" type="presOf" srcId="{ECD7EA19-3E54-4252-B29F-F93C8B460D07}" destId="{5229D960-4E82-42CA-9E35-F1A841023764}" srcOrd="0" destOrd="0" presId="urn:microsoft.com/office/officeart/2008/layout/LinedList"/>
    <dgm:cxn modelId="{F4C30C9A-9DBD-44CE-9434-F8BAAC92B5E4}" type="presParOf" srcId="{A80E6833-3323-4B8C-BD64-EF7975793533}" destId="{F0058E5F-6064-43D2-B643-B0E5CFC91B8D}" srcOrd="0" destOrd="0" presId="urn:microsoft.com/office/officeart/2008/layout/LinedList"/>
    <dgm:cxn modelId="{71A55899-87CD-4AD6-9D68-95C839EB2499}" type="presParOf" srcId="{A80E6833-3323-4B8C-BD64-EF7975793533}" destId="{9D040B3D-8FFB-4311-A952-9702EAFAA09A}" srcOrd="1" destOrd="0" presId="urn:microsoft.com/office/officeart/2008/layout/LinedList"/>
    <dgm:cxn modelId="{0AEFCAF5-6288-4E46-A4DA-EEE77D6E8976}" type="presParOf" srcId="{9D040B3D-8FFB-4311-A952-9702EAFAA09A}" destId="{14644AE3-771B-4FF7-A93E-021653CCBDC8}" srcOrd="0" destOrd="0" presId="urn:microsoft.com/office/officeart/2008/layout/LinedList"/>
    <dgm:cxn modelId="{5FB88BE2-7801-4E69-A3A8-BA6601537E90}" type="presParOf" srcId="{9D040B3D-8FFB-4311-A952-9702EAFAA09A}" destId="{24638FE1-D407-4071-A433-5695B3A83D9C}" srcOrd="1" destOrd="0" presId="urn:microsoft.com/office/officeart/2008/layout/LinedList"/>
    <dgm:cxn modelId="{2B05E3BC-9003-4AD9-A9F9-B83BBC4D5BEB}" type="presParOf" srcId="{24638FE1-D407-4071-A433-5695B3A83D9C}" destId="{5936BA72-7EB6-4B55-A4AE-830F580DE9F6}" srcOrd="0" destOrd="0" presId="urn:microsoft.com/office/officeart/2008/layout/LinedList"/>
    <dgm:cxn modelId="{C0DB63A9-FC04-46A6-994F-B1262DA4A32F}" type="presParOf" srcId="{24638FE1-D407-4071-A433-5695B3A83D9C}" destId="{C62295DF-53ED-46CD-A06C-2738573B15AC}" srcOrd="1" destOrd="0" presId="urn:microsoft.com/office/officeart/2008/layout/LinedList"/>
    <dgm:cxn modelId="{9A9BC581-3FF4-48EE-9308-6A45EC99568E}" type="presParOf" srcId="{C62295DF-53ED-46CD-A06C-2738573B15AC}" destId="{15E285CD-10F9-4CE5-A2C6-81D1F2F9FD9B}" srcOrd="0" destOrd="0" presId="urn:microsoft.com/office/officeart/2008/layout/LinedList"/>
    <dgm:cxn modelId="{01863464-A30B-41B7-9FE1-A96D3CF2E630}" type="presParOf" srcId="{C62295DF-53ED-46CD-A06C-2738573B15AC}" destId="{162EEFD4-A023-428C-920D-B5414D4BCC83}" srcOrd="1" destOrd="0" presId="urn:microsoft.com/office/officeart/2008/layout/LinedList"/>
    <dgm:cxn modelId="{343CBE15-2446-4EFC-8CDA-EEE3A06705B3}" type="presParOf" srcId="{C62295DF-53ED-46CD-A06C-2738573B15AC}" destId="{AA5C5000-5BE7-42CA-BE72-9F5AC16D5E46}" srcOrd="2" destOrd="0" presId="urn:microsoft.com/office/officeart/2008/layout/LinedList"/>
    <dgm:cxn modelId="{822F285A-75F8-413F-B6D2-320B67760720}" type="presParOf" srcId="{AA5C5000-5BE7-42CA-BE72-9F5AC16D5E46}" destId="{E4334F77-701A-4CEE-98D1-A27A1EBFAD3E}" srcOrd="0" destOrd="0" presId="urn:microsoft.com/office/officeart/2008/layout/LinedList"/>
    <dgm:cxn modelId="{A9D603BF-2423-405C-A92E-B5CF58CC6227}" type="presParOf" srcId="{E4334F77-701A-4CEE-98D1-A27A1EBFAD3E}" destId="{0E08A200-A154-4A62-87F9-65C39C4CE86B}" srcOrd="0" destOrd="0" presId="urn:microsoft.com/office/officeart/2008/layout/LinedList"/>
    <dgm:cxn modelId="{D43EEC11-CEAD-4B40-903F-8B56507F7244}" type="presParOf" srcId="{E4334F77-701A-4CEE-98D1-A27A1EBFAD3E}" destId="{AA58B7E4-D7B4-4EFB-BCE2-CD0D57F31AB3}" srcOrd="1" destOrd="0" presId="urn:microsoft.com/office/officeart/2008/layout/LinedList"/>
    <dgm:cxn modelId="{1C79C503-168B-4243-B1C5-921AF4BC66A4}" type="presParOf" srcId="{E4334F77-701A-4CEE-98D1-A27A1EBFAD3E}" destId="{26CEA746-CBAE-4EC7-8CD1-A78375010016}" srcOrd="2" destOrd="0" presId="urn:microsoft.com/office/officeart/2008/layout/LinedList"/>
    <dgm:cxn modelId="{3951CD11-804C-4E08-92F1-989EA66132E2}" type="presParOf" srcId="{26CEA746-CBAE-4EC7-8CD1-A78375010016}" destId="{380BE930-CA27-4604-82BF-AF1DB8662406}" srcOrd="0" destOrd="0" presId="urn:microsoft.com/office/officeart/2008/layout/LinedList"/>
    <dgm:cxn modelId="{E181FD3F-8A36-470F-B75D-10C62F131E31}" type="presParOf" srcId="{380BE930-CA27-4604-82BF-AF1DB8662406}" destId="{67A90C7D-E59A-42B1-9A9E-09EDFE311EC2}" srcOrd="0" destOrd="0" presId="urn:microsoft.com/office/officeart/2008/layout/LinedList"/>
    <dgm:cxn modelId="{E9F6A2FC-0FA6-4408-8F52-049673ADB01D}" type="presParOf" srcId="{380BE930-CA27-4604-82BF-AF1DB8662406}" destId="{E4E17C9F-6178-4E0D-9590-7455E08527F2}" srcOrd="1" destOrd="0" presId="urn:microsoft.com/office/officeart/2008/layout/LinedList"/>
    <dgm:cxn modelId="{76401116-6272-43BC-AB47-9D953D310982}" type="presParOf" srcId="{26CEA746-CBAE-4EC7-8CD1-A78375010016}" destId="{D2DCAF9D-7A1F-47F6-AC35-93AA47BF3619}" srcOrd="1" destOrd="0" presId="urn:microsoft.com/office/officeart/2008/layout/LinedList"/>
    <dgm:cxn modelId="{C2930AAF-7C6F-4035-890C-EFE3D325A927}" type="presParOf" srcId="{D2DCAF9D-7A1F-47F6-AC35-93AA47BF3619}" destId="{C51C2A23-EDF7-4071-94F1-966745232266}" srcOrd="0" destOrd="0" presId="urn:microsoft.com/office/officeart/2008/layout/LinedList"/>
    <dgm:cxn modelId="{492A8049-9321-489C-8F4F-199C9234306F}" type="presParOf" srcId="{D2DCAF9D-7A1F-47F6-AC35-93AA47BF3619}" destId="{950CFB12-5F10-493E-B27B-B09098BE465A}" srcOrd="1" destOrd="0" presId="urn:microsoft.com/office/officeart/2008/layout/LinedList"/>
    <dgm:cxn modelId="{9E8899FD-356A-468B-9E62-02A7C50E1270}" type="presParOf" srcId="{26CEA746-CBAE-4EC7-8CD1-A78375010016}" destId="{6B86AC0F-ED85-411B-8F56-59A7C1E920FE}" srcOrd="2" destOrd="0" presId="urn:microsoft.com/office/officeart/2008/layout/LinedList"/>
    <dgm:cxn modelId="{2B73FB4B-2945-4CD3-B572-97BD170A1F42}" type="presParOf" srcId="{6B86AC0F-ED85-411B-8F56-59A7C1E920FE}" destId="{B2CD3A9B-FD5B-45F0-A034-237C43A3524E}" srcOrd="0" destOrd="0" presId="urn:microsoft.com/office/officeart/2008/layout/LinedList"/>
    <dgm:cxn modelId="{35E9557E-4E8A-438B-8796-4E94A68697D0}" type="presParOf" srcId="{6B86AC0F-ED85-411B-8F56-59A7C1E920FE}" destId="{7845E141-9A2C-46F8-9FC7-45EE0BC13CBB}" srcOrd="1" destOrd="0" presId="urn:microsoft.com/office/officeart/2008/layout/LinedList"/>
    <dgm:cxn modelId="{A240BC94-0E76-4565-95D4-322F250D137A}" type="presParOf" srcId="{26CEA746-CBAE-4EC7-8CD1-A78375010016}" destId="{2758864D-EA43-4D65-B33C-81C52D976AC4}" srcOrd="3" destOrd="0" presId="urn:microsoft.com/office/officeart/2008/layout/LinedList"/>
    <dgm:cxn modelId="{1D9B058C-9B16-47BD-B883-BDA0D350034A}" type="presParOf" srcId="{2758864D-EA43-4D65-B33C-81C52D976AC4}" destId="{C1045104-46BA-4028-A04A-81084FF4C53D}" srcOrd="0" destOrd="0" presId="urn:microsoft.com/office/officeart/2008/layout/LinedList"/>
    <dgm:cxn modelId="{49841667-3AA6-4E33-9B3F-8D71D3FB0BA9}" type="presParOf" srcId="{2758864D-EA43-4D65-B33C-81C52D976AC4}" destId="{1C3D8CAE-51DD-45D7-891E-6C0F523DE1F2}" srcOrd="1" destOrd="0" presId="urn:microsoft.com/office/officeart/2008/layout/LinedList"/>
    <dgm:cxn modelId="{1469C7E9-7631-4BF3-A115-8B72ACEFBEAA}" type="presParOf" srcId="{24638FE1-D407-4071-A433-5695B3A83D9C}" destId="{679E2386-FD96-4501-B451-BA669178E783}" srcOrd="2" destOrd="0" presId="urn:microsoft.com/office/officeart/2008/layout/LinedList"/>
    <dgm:cxn modelId="{7F36C9EA-CE48-49A9-873B-FE7C8EBBBA4F}" type="presParOf" srcId="{24638FE1-D407-4071-A433-5695B3A83D9C}" destId="{6FE2F151-36CE-42EF-82C6-C133C9AE5A7C}" srcOrd="3" destOrd="0" presId="urn:microsoft.com/office/officeart/2008/layout/LinedList"/>
    <dgm:cxn modelId="{514E0E66-7731-41BD-92EB-587060A1607C}" type="presParOf" srcId="{24638FE1-D407-4071-A433-5695B3A83D9C}" destId="{126A0C58-37F2-4FF3-BF58-29331C60C3AB}" srcOrd="4" destOrd="0" presId="urn:microsoft.com/office/officeart/2008/layout/LinedList"/>
    <dgm:cxn modelId="{440EE91D-F37D-49DA-BA97-2DEC91FD23CA}" type="presParOf" srcId="{126A0C58-37F2-4FF3-BF58-29331C60C3AB}" destId="{A7BFE621-D9CF-4364-8D79-6FEA964181E8}" srcOrd="0" destOrd="0" presId="urn:microsoft.com/office/officeart/2008/layout/LinedList"/>
    <dgm:cxn modelId="{4C0A3E88-CF88-4C03-80B0-5848467A8E17}" type="presParOf" srcId="{126A0C58-37F2-4FF3-BF58-29331C60C3AB}" destId="{1B5C65EB-97E5-4540-B098-46231C954F83}" srcOrd="1" destOrd="0" presId="urn:microsoft.com/office/officeart/2008/layout/LinedList"/>
    <dgm:cxn modelId="{D91B6C39-ADF0-40AD-BEB4-76DDBD02AF89}" type="presParOf" srcId="{126A0C58-37F2-4FF3-BF58-29331C60C3AB}" destId="{F981F694-9460-4DAC-A2DE-4160F5AA6199}" srcOrd="2" destOrd="0" presId="urn:microsoft.com/office/officeart/2008/layout/LinedList"/>
    <dgm:cxn modelId="{F6B18A92-CDF2-4F64-916A-011418A5BD3B}" type="presParOf" srcId="{F981F694-9460-4DAC-A2DE-4160F5AA6199}" destId="{1858E942-9C95-49C2-A261-A8CE96437B86}" srcOrd="0" destOrd="0" presId="urn:microsoft.com/office/officeart/2008/layout/LinedList"/>
    <dgm:cxn modelId="{6C4A67B0-DFC0-49B3-9A70-520DABA35202}" type="presParOf" srcId="{1858E942-9C95-49C2-A261-A8CE96437B86}" destId="{CD64F32F-DC71-46D4-A979-F5BFF6D703FA}" srcOrd="0" destOrd="0" presId="urn:microsoft.com/office/officeart/2008/layout/LinedList"/>
    <dgm:cxn modelId="{0E473ED9-17A5-4F68-B56E-4F5742B31020}" type="presParOf" srcId="{1858E942-9C95-49C2-A261-A8CE96437B86}" destId="{D312056D-663B-4330-B8C8-70E4433308F1}" srcOrd="1" destOrd="0" presId="urn:microsoft.com/office/officeart/2008/layout/LinedList"/>
    <dgm:cxn modelId="{CA295DB0-B1E6-47E7-8C9D-006B0C4D7B94}" type="presParOf" srcId="{1858E942-9C95-49C2-A261-A8CE96437B86}" destId="{EEC45232-BD36-422F-A20E-D62E6AAE2F12}" srcOrd="2" destOrd="0" presId="urn:microsoft.com/office/officeart/2008/layout/LinedList"/>
    <dgm:cxn modelId="{0AB401E6-7653-45C7-A173-57E2F040884F}" type="presParOf" srcId="{24638FE1-D407-4071-A433-5695B3A83D9C}" destId="{A9DD0423-8792-4678-8260-1CBED9D5C807}" srcOrd="5" destOrd="0" presId="urn:microsoft.com/office/officeart/2008/layout/LinedList"/>
    <dgm:cxn modelId="{4639AA39-403D-4FA4-A70B-4F1BBF6ECC8D}" type="presParOf" srcId="{24638FE1-D407-4071-A433-5695B3A83D9C}" destId="{ADE8B93D-0BB3-457C-9BDC-E066ED49A0C9}" srcOrd="6" destOrd="0" presId="urn:microsoft.com/office/officeart/2008/layout/LinedList"/>
    <dgm:cxn modelId="{99E487D5-0D44-475B-A430-17DD694B2D26}" type="presParOf" srcId="{24638FE1-D407-4071-A433-5695B3A83D9C}" destId="{4952A6AE-F629-4C00-8EDF-F9DD16AEFD3B}" srcOrd="7" destOrd="0" presId="urn:microsoft.com/office/officeart/2008/layout/LinedList"/>
    <dgm:cxn modelId="{D38AA50F-7491-4FD6-BC44-0B2AB4380307}" type="presParOf" srcId="{4952A6AE-F629-4C00-8EDF-F9DD16AEFD3B}" destId="{111B4E63-D45C-484F-BF51-84E2B4911251}" srcOrd="0" destOrd="0" presId="urn:microsoft.com/office/officeart/2008/layout/LinedList"/>
    <dgm:cxn modelId="{990E6E2C-8724-4F18-BD1E-CF81C4B6A71D}" type="presParOf" srcId="{4952A6AE-F629-4C00-8EDF-F9DD16AEFD3B}" destId="{358C1DD8-3972-41A7-9462-F2A959D4D5C4}" srcOrd="1" destOrd="0" presId="urn:microsoft.com/office/officeart/2008/layout/LinedList"/>
    <dgm:cxn modelId="{4E967C73-B49D-4117-824F-600455608426}" type="presParOf" srcId="{4952A6AE-F629-4C00-8EDF-F9DD16AEFD3B}" destId="{A10CCA08-DC2E-46AB-8EF5-FA654BB620BD}" srcOrd="2" destOrd="0" presId="urn:microsoft.com/office/officeart/2008/layout/LinedList"/>
    <dgm:cxn modelId="{2DCADEC1-D7F0-4E5D-BE43-6B1B6F173FE0}" type="presParOf" srcId="{A10CCA08-DC2E-46AB-8EF5-FA654BB620BD}" destId="{D5ACB536-E271-40C6-BD8F-6530BF08E71A}" srcOrd="0" destOrd="0" presId="urn:microsoft.com/office/officeart/2008/layout/LinedList"/>
    <dgm:cxn modelId="{504B8D2A-E479-434F-943F-6DF02A8C80AE}" type="presParOf" srcId="{D5ACB536-E271-40C6-BD8F-6530BF08E71A}" destId="{0E5425D1-F816-4A22-85BF-2DED8E55F881}" srcOrd="0" destOrd="0" presId="urn:microsoft.com/office/officeart/2008/layout/LinedList"/>
    <dgm:cxn modelId="{655CFC11-5146-4A03-9EAA-4B11532DD8AB}" type="presParOf" srcId="{D5ACB536-E271-40C6-BD8F-6530BF08E71A}" destId="{4EFAAC84-7B03-44A9-B02C-19BC05A7BBA4}" srcOrd="1" destOrd="0" presId="urn:microsoft.com/office/officeart/2008/layout/LinedList"/>
    <dgm:cxn modelId="{A718E5AF-3CB8-4EE6-9BBE-E524A30D0875}" type="presParOf" srcId="{D5ACB536-E271-40C6-BD8F-6530BF08E71A}" destId="{F7EA1C6C-A579-434C-96E1-770DEE14E080}" srcOrd="2" destOrd="0" presId="urn:microsoft.com/office/officeart/2008/layout/LinedList"/>
    <dgm:cxn modelId="{E78C2B40-1575-4499-923F-BF1BCBA10B9F}" type="presParOf" srcId="{F7EA1C6C-A579-434C-96E1-770DEE14E080}" destId="{21FABCDF-9C1B-4312-909F-18269DBED508}" srcOrd="0" destOrd="0" presId="urn:microsoft.com/office/officeart/2008/layout/LinedList"/>
    <dgm:cxn modelId="{EBEF046B-DBB4-447E-96D6-54B789D9B6CC}" type="presParOf" srcId="{21FABCDF-9C1B-4312-909F-18269DBED508}" destId="{98EDC39B-7FE6-4AB0-97BB-AB83BF91C712}" srcOrd="0" destOrd="0" presId="urn:microsoft.com/office/officeart/2008/layout/LinedList"/>
    <dgm:cxn modelId="{ED5EC1FA-8595-472E-B783-2F653B927BB2}" type="presParOf" srcId="{21FABCDF-9C1B-4312-909F-18269DBED508}" destId="{5229D960-4E82-42CA-9E35-F1A841023764}" srcOrd="1" destOrd="0" presId="urn:microsoft.com/office/officeart/2008/layout/LinedList"/>
    <dgm:cxn modelId="{573AB66B-FCA6-472F-A454-69263C2C0F14}" type="presParOf" srcId="{F7EA1C6C-A579-434C-96E1-770DEE14E080}" destId="{250CA42B-82D3-4C6C-B624-8A7CF5A410E1}" srcOrd="1" destOrd="0" presId="urn:microsoft.com/office/officeart/2008/layout/LinedList"/>
    <dgm:cxn modelId="{1BF8C802-0112-408D-99E6-43F15F1A17CE}" type="presParOf" srcId="{250CA42B-82D3-4C6C-B624-8A7CF5A410E1}" destId="{F7D10A21-CB92-42EE-AF6C-5D399888C3AD}" srcOrd="0" destOrd="0" presId="urn:microsoft.com/office/officeart/2008/layout/LinedList"/>
    <dgm:cxn modelId="{E4893C40-96B8-4BD7-8D14-DF838913C7E8}" type="presParOf" srcId="{250CA42B-82D3-4C6C-B624-8A7CF5A410E1}" destId="{EA20221F-5F6D-4A25-8AAB-9C911AA768BE}" srcOrd="1" destOrd="0" presId="urn:microsoft.com/office/officeart/2008/layout/LinedList"/>
    <dgm:cxn modelId="{F3C4958D-E1CC-4F15-A880-FD1E1E53960C}" type="presParOf" srcId="{F7EA1C6C-A579-434C-96E1-770DEE14E080}" destId="{FD7FF003-FB2E-4F44-99E9-51165C446E9F}" srcOrd="2" destOrd="0" presId="urn:microsoft.com/office/officeart/2008/layout/LinedList"/>
    <dgm:cxn modelId="{17BA3E3A-6DBD-47CF-9401-44644FA22B9E}" type="presParOf" srcId="{FD7FF003-FB2E-4F44-99E9-51165C446E9F}" destId="{29082868-FBC2-40DE-AA01-7082D1D4AB65}" srcOrd="0" destOrd="0" presId="urn:microsoft.com/office/officeart/2008/layout/LinedList"/>
    <dgm:cxn modelId="{4A3888CA-0615-436D-BB53-0F9239744D5C}" type="presParOf" srcId="{FD7FF003-FB2E-4F44-99E9-51165C446E9F}" destId="{D25CFAB2-49C5-4627-ACC8-26BCB674A6BC}" srcOrd="1" destOrd="0" presId="urn:microsoft.com/office/officeart/2008/layout/LinedList"/>
    <dgm:cxn modelId="{B403B382-571E-4D45-8105-D55A9221BBCA}" type="presParOf" srcId="{24638FE1-D407-4071-A433-5695B3A83D9C}" destId="{192D5D04-464A-4630-B47F-601755078F16}" srcOrd="8" destOrd="0" presId="urn:microsoft.com/office/officeart/2008/layout/LinedList"/>
    <dgm:cxn modelId="{9CD90A00-3F2B-4D97-B247-8BEDCDAEF376}" type="presParOf" srcId="{24638FE1-D407-4071-A433-5695B3A83D9C}" destId="{BE6942A5-1E1C-4F42-8546-A4F9D27CD6A7}" srcOrd="9" destOrd="0" presId="urn:microsoft.com/office/officeart/2008/layout/LinedList"/>
    <dgm:cxn modelId="{A9075E9C-AEE1-4328-86A3-F21D7E8D54D2}" type="presParOf" srcId="{24638FE1-D407-4071-A433-5695B3A83D9C}" destId="{480DC930-D354-4924-B691-41C2992FF884}" srcOrd="10" destOrd="0" presId="urn:microsoft.com/office/officeart/2008/layout/LinedList"/>
    <dgm:cxn modelId="{7F38E64F-FBC4-43C8-B755-49D129640513}" type="presParOf" srcId="{480DC930-D354-4924-B691-41C2992FF884}" destId="{9A8C33B4-BED9-46B1-8B68-A50ACA96E22F}" srcOrd="0" destOrd="0" presId="urn:microsoft.com/office/officeart/2008/layout/LinedList"/>
    <dgm:cxn modelId="{83C64B89-D092-4D6C-B7A4-34DADAF8C6F6}" type="presParOf" srcId="{480DC930-D354-4924-B691-41C2992FF884}" destId="{FC4484BA-BBA7-46B0-AC70-3A1635497AF5}" srcOrd="1" destOrd="0" presId="urn:microsoft.com/office/officeart/2008/layout/LinedList"/>
    <dgm:cxn modelId="{F715FE37-89C6-4F91-BF4A-3ECB5F2A98BC}" type="presParOf" srcId="{480DC930-D354-4924-B691-41C2992FF884}" destId="{062B9AE4-26FF-4344-9C24-C29A471D9F75}" srcOrd="2" destOrd="0" presId="urn:microsoft.com/office/officeart/2008/layout/LinedList"/>
    <dgm:cxn modelId="{0E0B4EF1-24C0-4DD0-927D-1806A28CE6C9}" type="presParOf" srcId="{062B9AE4-26FF-4344-9C24-C29A471D9F75}" destId="{C6863636-2722-42C9-824C-796AD3710412}" srcOrd="0" destOrd="0" presId="urn:microsoft.com/office/officeart/2008/layout/LinedList"/>
    <dgm:cxn modelId="{EBCCA675-68BB-4DD7-81F5-8A419764D320}" type="presParOf" srcId="{C6863636-2722-42C9-824C-796AD3710412}" destId="{B4F497DA-A261-4395-936B-70D77FD7B7FD}" srcOrd="0" destOrd="0" presId="urn:microsoft.com/office/officeart/2008/layout/LinedList"/>
    <dgm:cxn modelId="{227C710C-5177-42C4-B7A0-68B5BDE92F5B}" type="presParOf" srcId="{C6863636-2722-42C9-824C-796AD3710412}" destId="{44C8C8BB-E5FB-4592-8DE6-B9FF640DE3BB}" srcOrd="1" destOrd="0" presId="urn:microsoft.com/office/officeart/2008/layout/LinedList"/>
    <dgm:cxn modelId="{3C8E6F60-E7A7-4EDC-A6D8-AE3ECF18F76F}" type="presParOf" srcId="{C6863636-2722-42C9-824C-796AD3710412}" destId="{E56650D7-F7D4-4B6D-9E6D-60E47AFE0C34}" srcOrd="2" destOrd="0" presId="urn:microsoft.com/office/officeart/2008/layout/LinedList"/>
    <dgm:cxn modelId="{B832FEA3-C1BA-48D2-9F7A-3F346E677BE0}" type="presParOf" srcId="{24638FE1-D407-4071-A433-5695B3A83D9C}" destId="{6B6CFA04-3F1A-44E5-9FE5-FCC7CA85D7ED}" srcOrd="11" destOrd="0" presId="urn:microsoft.com/office/officeart/2008/layout/LinedList"/>
    <dgm:cxn modelId="{E8011AF8-2D78-4AE2-B991-550486AD12AB}" type="presParOf" srcId="{24638FE1-D407-4071-A433-5695B3A83D9C}" destId="{5C649D26-A17E-42AF-9A46-57C7715B1C7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ADC073-0A47-4CEE-BDBF-89034F990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447DF-58AA-4C51-88D9-3A6614754F36}">
      <dgm:prSet phldrT="[Texto]" custT="1"/>
      <dgm:spPr/>
      <dgm:t>
        <a:bodyPr anchor="ctr"/>
        <a:lstStyle/>
        <a:p>
          <a:r>
            <a:rPr lang="es-ES" sz="1400" b="1" dirty="0" smtClean="0"/>
            <a:t>Valoración cuantitativa de impactos</a:t>
          </a:r>
          <a:r>
            <a:rPr lang="es-ES" sz="1400" b="1" baseline="30000" dirty="0" smtClean="0"/>
            <a:t>18</a:t>
          </a:r>
          <a:endParaRPr lang="es-ES" sz="1400" b="1" baseline="30000" dirty="0"/>
        </a:p>
      </dgm:t>
    </dgm:pt>
    <dgm:pt modelId="{D40D7F55-CDAE-4F95-AB28-F17BF51567F4}" type="parTrans" cxnId="{1FAA16D0-55E0-48B9-BE8E-AB39A1906658}">
      <dgm:prSet/>
      <dgm:spPr/>
      <dgm:t>
        <a:bodyPr/>
        <a:lstStyle/>
        <a:p>
          <a:endParaRPr lang="es-ES"/>
        </a:p>
      </dgm:t>
    </dgm:pt>
    <dgm:pt modelId="{C622F6F2-0E79-4952-92EF-FAFE8AA7CCF5}" type="sibTrans" cxnId="{1FAA16D0-55E0-48B9-BE8E-AB39A1906658}">
      <dgm:prSet/>
      <dgm:spPr/>
      <dgm:t>
        <a:bodyPr/>
        <a:lstStyle/>
        <a:p>
          <a:endParaRPr lang="es-ES"/>
        </a:p>
      </dgm:t>
    </dgm:pt>
    <dgm:pt modelId="{1B023FF2-AC59-4A77-94DD-93EBA83ABC65}">
      <dgm:prSet phldrT="[Texto]" custT="1"/>
      <dgm:spPr/>
      <dgm:t>
        <a:bodyPr anchor="ctr"/>
        <a:lstStyle/>
        <a:p>
          <a:r>
            <a:rPr lang="es-ES" sz="1400" dirty="0" smtClean="0"/>
            <a:t>Jerarquización IA</a:t>
          </a:r>
          <a:endParaRPr lang="es-ES" sz="1400" dirty="0"/>
        </a:p>
      </dgm:t>
    </dgm:pt>
    <dgm:pt modelId="{C0AF57A9-CC9C-4137-B41D-A1F414CC0239}" type="parTrans" cxnId="{82C8C6AD-548E-4938-B82C-02F89A6DDD94}">
      <dgm:prSet/>
      <dgm:spPr/>
      <dgm:t>
        <a:bodyPr/>
        <a:lstStyle/>
        <a:p>
          <a:endParaRPr lang="es-ES"/>
        </a:p>
      </dgm:t>
    </dgm:pt>
    <dgm:pt modelId="{F9F89679-39BA-4DA6-B2C9-EDE88EE1A26F}" type="sibTrans" cxnId="{82C8C6AD-548E-4938-B82C-02F89A6DDD94}">
      <dgm:prSet/>
      <dgm:spPr/>
      <dgm:t>
        <a:bodyPr/>
        <a:lstStyle/>
        <a:p>
          <a:endParaRPr lang="es-ES"/>
        </a:p>
      </dgm:t>
    </dgm:pt>
    <dgm:pt modelId="{2EBEFF9F-089C-4DA4-9E46-4238D245F14E}">
      <dgm:prSet phldrT="[Texto]" custT="1"/>
      <dgm:spPr/>
      <dgm:t>
        <a:bodyPr anchor="ctr"/>
        <a:lstStyle/>
        <a:p>
          <a:r>
            <a:rPr lang="es-ES" sz="1400" dirty="0" smtClean="0"/>
            <a:t>Indicadores de medición</a:t>
          </a:r>
          <a:endParaRPr lang="es-ES" sz="1400" dirty="0"/>
        </a:p>
      </dgm:t>
    </dgm:pt>
    <dgm:pt modelId="{DC131E12-EC08-4744-AFC8-9D21683DCDEF}" type="parTrans" cxnId="{A193DCCB-5E8E-4A42-9E4C-12B2F3851DF4}">
      <dgm:prSet/>
      <dgm:spPr/>
      <dgm:t>
        <a:bodyPr/>
        <a:lstStyle/>
        <a:p>
          <a:endParaRPr lang="es-ES"/>
        </a:p>
      </dgm:t>
    </dgm:pt>
    <dgm:pt modelId="{9C7A5C33-2E86-449F-8B1D-93C003C18F7B}" type="sibTrans" cxnId="{A193DCCB-5E8E-4A42-9E4C-12B2F3851DF4}">
      <dgm:prSet/>
      <dgm:spPr/>
      <dgm:t>
        <a:bodyPr/>
        <a:lstStyle/>
        <a:p>
          <a:endParaRPr lang="es-ES"/>
        </a:p>
      </dgm:t>
    </dgm:pt>
    <dgm:pt modelId="{E987A87A-72BC-47F6-8C4A-0C44320AF251}">
      <dgm:prSet phldrT="[Texto]" custT="1"/>
      <dgm:spPr/>
      <dgm:t>
        <a:bodyPr/>
        <a:lstStyle/>
        <a:p>
          <a:r>
            <a:rPr lang="es-ES" sz="1400" dirty="0" smtClean="0"/>
            <a:t>Críticos</a:t>
          </a:r>
          <a:endParaRPr lang="es-ES" sz="1400" dirty="0"/>
        </a:p>
      </dgm:t>
    </dgm:pt>
    <dgm:pt modelId="{1B331C44-C0E9-4EAE-B988-46690EEDFD8C}" type="parTrans" cxnId="{F0969297-202F-4A27-A814-39322FDA4FCE}">
      <dgm:prSet/>
      <dgm:spPr/>
      <dgm:t>
        <a:bodyPr/>
        <a:lstStyle/>
        <a:p>
          <a:endParaRPr lang="es-ES"/>
        </a:p>
      </dgm:t>
    </dgm:pt>
    <dgm:pt modelId="{96BD4358-312D-49BC-94D9-1656177D4A5A}" type="sibTrans" cxnId="{F0969297-202F-4A27-A814-39322FDA4FCE}">
      <dgm:prSet/>
      <dgm:spPr/>
      <dgm:t>
        <a:bodyPr/>
        <a:lstStyle/>
        <a:p>
          <a:endParaRPr lang="es-ES"/>
        </a:p>
      </dgm:t>
    </dgm:pt>
    <dgm:pt modelId="{B9DF30E3-82A5-46EA-9916-10354BE1ABEA}">
      <dgm:prSet phldrT="[Texto]" custT="1"/>
      <dgm:spPr/>
      <dgm:t>
        <a:bodyPr/>
        <a:lstStyle/>
        <a:p>
          <a:r>
            <a:rPr lang="es-EC" sz="1400" dirty="0" smtClean="0"/>
            <a:t>Aire</a:t>
          </a:r>
          <a:endParaRPr lang="es-ES" sz="1100" dirty="0"/>
        </a:p>
      </dgm:t>
    </dgm:pt>
    <dgm:pt modelId="{1EE84053-BC37-421B-B8F6-31E809CBAE7A}" type="parTrans" cxnId="{DC782D28-BE25-47D9-81A6-3E3EA95AA2ED}">
      <dgm:prSet/>
      <dgm:spPr/>
      <dgm:t>
        <a:bodyPr/>
        <a:lstStyle/>
        <a:p>
          <a:endParaRPr lang="es-ES"/>
        </a:p>
      </dgm:t>
    </dgm:pt>
    <dgm:pt modelId="{51F955E1-765B-448B-9209-3F3FD4EC9624}" type="sibTrans" cxnId="{DC782D28-BE25-47D9-81A6-3E3EA95AA2ED}">
      <dgm:prSet/>
      <dgm:spPr/>
      <dgm:t>
        <a:bodyPr/>
        <a:lstStyle/>
        <a:p>
          <a:endParaRPr lang="es-ES"/>
        </a:p>
      </dgm:t>
    </dgm:pt>
    <dgm:pt modelId="{F32B54E3-3D8F-43A8-A452-FABBA1E832A8}">
      <dgm:prSet phldrT="[Texto]" custT="1"/>
      <dgm:spPr/>
      <dgm:t>
        <a:bodyPr/>
        <a:lstStyle/>
        <a:p>
          <a:r>
            <a:rPr lang="es-EC" sz="1400" dirty="0" smtClean="0"/>
            <a:t>Severos</a:t>
          </a:r>
          <a:endParaRPr lang="es-ES" sz="1400" dirty="0"/>
        </a:p>
      </dgm:t>
    </dgm:pt>
    <dgm:pt modelId="{EC73BD86-1E10-49A3-8229-6FFBE88E8AF6}" type="parTrans" cxnId="{123FA0FC-F49C-4B2C-A888-33D317D9B8A5}">
      <dgm:prSet/>
      <dgm:spPr/>
      <dgm:t>
        <a:bodyPr/>
        <a:lstStyle/>
        <a:p>
          <a:endParaRPr lang="es-ES"/>
        </a:p>
      </dgm:t>
    </dgm:pt>
    <dgm:pt modelId="{E2FE482C-0801-41FA-B860-1412CD0C5F81}" type="sibTrans" cxnId="{123FA0FC-F49C-4B2C-A888-33D317D9B8A5}">
      <dgm:prSet/>
      <dgm:spPr/>
      <dgm:t>
        <a:bodyPr/>
        <a:lstStyle/>
        <a:p>
          <a:endParaRPr lang="es-ES"/>
        </a:p>
      </dgm:t>
    </dgm:pt>
    <dgm:pt modelId="{289558B7-3950-4D6E-8827-7C0006EF8569}">
      <dgm:prSet phldrT="[Texto]" custT="1"/>
      <dgm:spPr/>
      <dgm:t>
        <a:bodyPr/>
        <a:lstStyle/>
        <a:p>
          <a:r>
            <a:rPr lang="es-EC" sz="1400" dirty="0" smtClean="0"/>
            <a:t>Moderados</a:t>
          </a:r>
          <a:endParaRPr lang="es-ES" sz="1400" dirty="0"/>
        </a:p>
      </dgm:t>
    </dgm:pt>
    <dgm:pt modelId="{103F0788-887F-4FD1-BE78-F1D1F28865FD}" type="parTrans" cxnId="{C1A76B0C-A78B-4CBA-8877-AE59ECCEA110}">
      <dgm:prSet/>
      <dgm:spPr/>
      <dgm:t>
        <a:bodyPr/>
        <a:lstStyle/>
        <a:p>
          <a:endParaRPr lang="es-ES"/>
        </a:p>
      </dgm:t>
    </dgm:pt>
    <dgm:pt modelId="{41888C8C-0A7A-4D51-8164-7DCE12F95C46}" type="sibTrans" cxnId="{C1A76B0C-A78B-4CBA-8877-AE59ECCEA110}">
      <dgm:prSet/>
      <dgm:spPr/>
      <dgm:t>
        <a:bodyPr/>
        <a:lstStyle/>
        <a:p>
          <a:endParaRPr lang="es-ES"/>
        </a:p>
      </dgm:t>
    </dgm:pt>
    <dgm:pt modelId="{05BC1CC0-E379-4EB5-9FB0-7729286DB795}">
      <dgm:prSet phldrT="[Texto]" custT="1"/>
      <dgm:spPr/>
      <dgm:t>
        <a:bodyPr/>
        <a:lstStyle/>
        <a:p>
          <a:r>
            <a:rPr lang="es-ES" sz="1400" dirty="0" smtClean="0"/>
            <a:t>Irrelevantes</a:t>
          </a:r>
          <a:endParaRPr lang="es-ES" sz="1400" dirty="0"/>
        </a:p>
      </dgm:t>
    </dgm:pt>
    <dgm:pt modelId="{F2EAA2D2-163A-4A13-BCF3-F5F2FDA14D8B}" type="parTrans" cxnId="{030F2635-EAF4-4D9B-AB4E-0A0952ACD61B}">
      <dgm:prSet/>
      <dgm:spPr/>
      <dgm:t>
        <a:bodyPr/>
        <a:lstStyle/>
        <a:p>
          <a:endParaRPr lang="es-ES"/>
        </a:p>
      </dgm:t>
    </dgm:pt>
    <dgm:pt modelId="{6559ABD5-F871-492B-A44D-772A37CDB1D2}" type="sibTrans" cxnId="{030F2635-EAF4-4D9B-AB4E-0A0952ACD61B}">
      <dgm:prSet/>
      <dgm:spPr/>
      <dgm:t>
        <a:bodyPr/>
        <a:lstStyle/>
        <a:p>
          <a:endParaRPr lang="es-ES"/>
        </a:p>
      </dgm:t>
    </dgm:pt>
    <dgm:pt modelId="{AC0B536F-EED7-405D-9D7E-07DE8A01CD99}">
      <dgm:prSet phldrT="[Texto]" custT="1"/>
      <dgm:spPr/>
      <dgm:t>
        <a:bodyPr/>
        <a:lstStyle/>
        <a:p>
          <a:r>
            <a:rPr lang="es-EC" sz="1400" dirty="0" smtClean="0"/>
            <a:t>Agua</a:t>
          </a:r>
          <a:endParaRPr lang="es-ES" sz="1400" dirty="0"/>
        </a:p>
      </dgm:t>
    </dgm:pt>
    <dgm:pt modelId="{3EA8DE15-8178-409D-9447-4A711D7BA2B0}" type="parTrans" cxnId="{74EF2B91-A2AE-4FE5-AC04-72A0CD74E524}">
      <dgm:prSet/>
      <dgm:spPr/>
      <dgm:t>
        <a:bodyPr/>
        <a:lstStyle/>
        <a:p>
          <a:endParaRPr lang="es-ES"/>
        </a:p>
      </dgm:t>
    </dgm:pt>
    <dgm:pt modelId="{B119F1F8-28CF-4483-8A7E-BB21EA9D914D}" type="sibTrans" cxnId="{74EF2B91-A2AE-4FE5-AC04-72A0CD74E524}">
      <dgm:prSet/>
      <dgm:spPr/>
      <dgm:t>
        <a:bodyPr/>
        <a:lstStyle/>
        <a:p>
          <a:endParaRPr lang="es-ES"/>
        </a:p>
      </dgm:t>
    </dgm:pt>
    <dgm:pt modelId="{F70443F3-CC60-4EA2-933D-4F55A4AA8906}">
      <dgm:prSet phldrT="[Texto]" custT="1"/>
      <dgm:spPr/>
      <dgm:t>
        <a:bodyPr/>
        <a:lstStyle/>
        <a:p>
          <a:r>
            <a:rPr lang="es-EC" sz="1400" dirty="0" smtClean="0"/>
            <a:t>Suelo</a:t>
          </a:r>
          <a:endParaRPr lang="es-ES" sz="1400" dirty="0"/>
        </a:p>
      </dgm:t>
    </dgm:pt>
    <dgm:pt modelId="{4BE7A777-600F-4791-B005-86366C3F9B39}" type="parTrans" cxnId="{236520B7-0977-4E52-A1D3-D913983BA7BD}">
      <dgm:prSet/>
      <dgm:spPr/>
      <dgm:t>
        <a:bodyPr/>
        <a:lstStyle/>
        <a:p>
          <a:endParaRPr lang="es-ES"/>
        </a:p>
      </dgm:t>
    </dgm:pt>
    <dgm:pt modelId="{122640AE-91AA-4056-82E7-D6C1A35BB8AF}" type="sibTrans" cxnId="{236520B7-0977-4E52-A1D3-D913983BA7BD}">
      <dgm:prSet/>
      <dgm:spPr/>
      <dgm:t>
        <a:bodyPr/>
        <a:lstStyle/>
        <a:p>
          <a:endParaRPr lang="es-ES"/>
        </a:p>
      </dgm:t>
    </dgm:pt>
    <dgm:pt modelId="{49A0C988-AC3B-444B-B4DD-4B1B4AB17089}">
      <dgm:prSet phldrT="[Texto]" custT="1"/>
      <dgm:spPr/>
      <dgm:t>
        <a:bodyPr/>
        <a:lstStyle/>
        <a:p>
          <a:r>
            <a:rPr lang="es-EC" sz="1400" dirty="0" smtClean="0"/>
            <a:t>Calidad escénica</a:t>
          </a:r>
          <a:endParaRPr lang="es-ES" sz="1400" dirty="0"/>
        </a:p>
      </dgm:t>
    </dgm:pt>
    <dgm:pt modelId="{7A1B4737-2E2D-4897-9E90-80B9A1320637}" type="parTrans" cxnId="{03F16D8A-3A6E-467A-8DC5-8AEF4DCF4951}">
      <dgm:prSet/>
      <dgm:spPr/>
      <dgm:t>
        <a:bodyPr/>
        <a:lstStyle/>
        <a:p>
          <a:endParaRPr lang="es-ES"/>
        </a:p>
      </dgm:t>
    </dgm:pt>
    <dgm:pt modelId="{3E3DC3EF-FCBA-42B6-9714-798EAAFA0169}" type="sibTrans" cxnId="{03F16D8A-3A6E-467A-8DC5-8AEF4DCF4951}">
      <dgm:prSet/>
      <dgm:spPr/>
      <dgm:t>
        <a:bodyPr/>
        <a:lstStyle/>
        <a:p>
          <a:endParaRPr lang="es-ES"/>
        </a:p>
      </dgm:t>
    </dgm:pt>
    <dgm:pt modelId="{FE1F7965-43D5-4C26-8E06-4C41805E7996}">
      <dgm:prSet phldrT="[Texto]" custT="1"/>
      <dgm:spPr/>
      <dgm:t>
        <a:bodyPr anchor="ctr"/>
        <a:lstStyle/>
        <a:p>
          <a:pPr>
            <a:lnSpc>
              <a:spcPct val="150000"/>
            </a:lnSpc>
          </a:pPr>
          <a:r>
            <a:rPr lang="es-ES" sz="1400" dirty="0" smtClean="0"/>
            <a:t>Intensidad (IN)</a:t>
          </a:r>
          <a:br>
            <a:rPr lang="es-ES" sz="1400" dirty="0" smtClean="0"/>
          </a:br>
          <a:r>
            <a:rPr lang="es-ES" sz="1400" dirty="0" smtClean="0"/>
            <a:t>Extensión (EX)</a:t>
          </a:r>
        </a:p>
        <a:p>
          <a:pPr>
            <a:lnSpc>
              <a:spcPct val="150000"/>
            </a:lnSpc>
          </a:pPr>
          <a:r>
            <a:rPr lang="es-ES" sz="1400" dirty="0" smtClean="0"/>
            <a:t>Momento (MO)</a:t>
          </a:r>
        </a:p>
        <a:p>
          <a:pPr>
            <a:lnSpc>
              <a:spcPct val="150000"/>
            </a:lnSpc>
          </a:pPr>
          <a:r>
            <a:rPr lang="es-ES" sz="1400" dirty="0" smtClean="0"/>
            <a:t>Persistencia (PE)</a:t>
          </a:r>
        </a:p>
        <a:p>
          <a:pPr>
            <a:lnSpc>
              <a:spcPct val="150000"/>
            </a:lnSpc>
          </a:pPr>
          <a:r>
            <a:rPr lang="es-ES" sz="1400" dirty="0" smtClean="0"/>
            <a:t>Reversibilidad (RV)</a:t>
          </a:r>
        </a:p>
        <a:p>
          <a:pPr>
            <a:lnSpc>
              <a:spcPct val="150000"/>
            </a:lnSpc>
          </a:pPr>
          <a:r>
            <a:rPr lang="es-ES" sz="1400" dirty="0" smtClean="0"/>
            <a:t>Sinergia (SI)</a:t>
          </a:r>
        </a:p>
        <a:p>
          <a:pPr>
            <a:lnSpc>
              <a:spcPct val="150000"/>
            </a:lnSpc>
          </a:pPr>
          <a:r>
            <a:rPr lang="es-ES" sz="1400" dirty="0" smtClean="0"/>
            <a:t>Acumulación (AC)</a:t>
          </a:r>
        </a:p>
        <a:p>
          <a:pPr>
            <a:lnSpc>
              <a:spcPct val="150000"/>
            </a:lnSpc>
          </a:pPr>
          <a:r>
            <a:rPr lang="es-ES" sz="1400" dirty="0" smtClean="0"/>
            <a:t>Efecto (EF)</a:t>
          </a:r>
        </a:p>
        <a:p>
          <a:pPr>
            <a:lnSpc>
              <a:spcPct val="150000"/>
            </a:lnSpc>
          </a:pPr>
          <a:r>
            <a:rPr lang="es-ES" sz="1400" dirty="0" smtClean="0"/>
            <a:t>Periocidad (PR)</a:t>
          </a:r>
        </a:p>
        <a:p>
          <a:pPr>
            <a:lnSpc>
              <a:spcPct val="150000"/>
            </a:lnSpc>
          </a:pPr>
          <a:r>
            <a:rPr lang="es-ES" sz="1400" dirty="0" smtClean="0"/>
            <a:t>Recuperabilidad (MC)</a:t>
          </a:r>
          <a:endParaRPr lang="es-ES" sz="1400" dirty="0"/>
        </a:p>
      </dgm:t>
    </dgm:pt>
    <dgm:pt modelId="{AE557129-99DB-4083-BDED-2B7945DD6B2A}" type="parTrans" cxnId="{399C0BF1-C459-4158-A8C1-AFE0F511C53D}">
      <dgm:prSet/>
      <dgm:spPr/>
      <dgm:t>
        <a:bodyPr/>
        <a:lstStyle/>
        <a:p>
          <a:endParaRPr lang="es-ES"/>
        </a:p>
      </dgm:t>
    </dgm:pt>
    <dgm:pt modelId="{718A36A7-12D3-40F6-8F16-9994CEC2C6B0}" type="sibTrans" cxnId="{399C0BF1-C459-4158-A8C1-AFE0F511C53D}">
      <dgm:prSet/>
      <dgm:spPr/>
      <dgm:t>
        <a:bodyPr/>
        <a:lstStyle/>
        <a:p>
          <a:endParaRPr lang="es-ES"/>
        </a:p>
      </dgm:t>
    </dgm:pt>
    <dgm:pt modelId="{E13E8F45-A3C1-443B-BB0C-73D3EC42AAB3}">
      <dgm:prSet phldrT="[Texto]" custT="1"/>
      <dgm:spPr/>
      <dgm:t>
        <a:bodyPr/>
        <a:lstStyle/>
        <a:p>
          <a:r>
            <a:rPr lang="es-ES" sz="1400" dirty="0" smtClean="0"/>
            <a:t>Flora</a:t>
          </a:r>
          <a:endParaRPr lang="es-ES" sz="1400" dirty="0"/>
        </a:p>
      </dgm:t>
    </dgm:pt>
    <dgm:pt modelId="{C7083F50-4BD5-4114-BB8F-620E9BF6FF48}" type="parTrans" cxnId="{3736609D-9BE2-4706-8079-BCB230198C50}">
      <dgm:prSet/>
      <dgm:spPr/>
      <dgm:t>
        <a:bodyPr/>
        <a:lstStyle/>
        <a:p>
          <a:endParaRPr lang="es-ES"/>
        </a:p>
      </dgm:t>
    </dgm:pt>
    <dgm:pt modelId="{DE89372D-A64C-487B-910D-EEAF92C3F178}" type="sibTrans" cxnId="{3736609D-9BE2-4706-8079-BCB230198C50}">
      <dgm:prSet/>
      <dgm:spPr/>
      <dgm:t>
        <a:bodyPr/>
        <a:lstStyle/>
        <a:p>
          <a:endParaRPr lang="es-ES"/>
        </a:p>
      </dgm:t>
    </dgm:pt>
    <dgm:pt modelId="{FBC74E8B-8F26-450F-8CEA-38F7563DF84F}">
      <dgm:prSet phldrT="[Texto]" custT="1"/>
      <dgm:spPr/>
      <dgm:t>
        <a:bodyPr/>
        <a:lstStyle/>
        <a:p>
          <a:r>
            <a:rPr lang="es-ES" sz="1400" dirty="0" smtClean="0"/>
            <a:t>Fauna</a:t>
          </a:r>
          <a:endParaRPr lang="es-ES" sz="1400" dirty="0"/>
        </a:p>
      </dgm:t>
    </dgm:pt>
    <dgm:pt modelId="{8D8FA945-D68D-4C5A-9819-F5E5C7D8E282}" type="parTrans" cxnId="{ECD93240-6E8D-4A10-B312-249BAF21CCB2}">
      <dgm:prSet/>
      <dgm:spPr/>
      <dgm:t>
        <a:bodyPr/>
        <a:lstStyle/>
        <a:p>
          <a:endParaRPr lang="es-ES"/>
        </a:p>
      </dgm:t>
    </dgm:pt>
    <dgm:pt modelId="{0CEF47E7-EF8E-4830-BB5B-2495C1DA8AAC}" type="sibTrans" cxnId="{ECD93240-6E8D-4A10-B312-249BAF21CCB2}">
      <dgm:prSet/>
      <dgm:spPr/>
      <dgm:t>
        <a:bodyPr/>
        <a:lstStyle/>
        <a:p>
          <a:endParaRPr lang="es-ES"/>
        </a:p>
      </dgm:t>
    </dgm:pt>
    <dgm:pt modelId="{6C9A2144-DA19-41A5-9868-D659229FCBBB}">
      <dgm:prSet phldrT="[Texto]" custT="1"/>
      <dgm:spPr/>
      <dgm:t>
        <a:bodyPr/>
        <a:lstStyle/>
        <a:p>
          <a:r>
            <a:rPr lang="es-ES" sz="1400" dirty="0" smtClean="0"/>
            <a:t>Social</a:t>
          </a:r>
          <a:endParaRPr lang="es-ES" sz="1400" dirty="0"/>
        </a:p>
      </dgm:t>
    </dgm:pt>
    <dgm:pt modelId="{B3F20345-E7F7-4C23-90B5-F8D13A31A120}" type="parTrans" cxnId="{A08B95D2-0A65-48EF-9FD9-36744E694A91}">
      <dgm:prSet/>
      <dgm:spPr/>
      <dgm:t>
        <a:bodyPr/>
        <a:lstStyle/>
        <a:p>
          <a:endParaRPr lang="es-ES"/>
        </a:p>
      </dgm:t>
    </dgm:pt>
    <dgm:pt modelId="{C00D7D0C-1E50-4C90-AA19-08ADFF6947D9}" type="sibTrans" cxnId="{A08B95D2-0A65-48EF-9FD9-36744E694A91}">
      <dgm:prSet/>
      <dgm:spPr/>
      <dgm:t>
        <a:bodyPr/>
        <a:lstStyle/>
        <a:p>
          <a:endParaRPr lang="es-ES"/>
        </a:p>
      </dgm:t>
    </dgm:pt>
    <dgm:pt modelId="{A80E6833-3323-4B8C-BD64-EF7975793533}" type="pres">
      <dgm:prSet presAssocID="{09ADC073-0A47-4CEE-BDBF-89034F9906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58E5F-6064-43D2-B643-B0E5CFC91B8D}" type="pres">
      <dgm:prSet presAssocID="{03C447DF-58AA-4C51-88D9-3A6614754F36}" presName="thickLine" presStyleLbl="alignNode1" presStyleIdx="0" presStyleCnt="1"/>
      <dgm:spPr/>
    </dgm:pt>
    <dgm:pt modelId="{9D040B3D-8FFB-4311-A952-9702EAFAA09A}" type="pres">
      <dgm:prSet presAssocID="{03C447DF-58AA-4C51-88D9-3A6614754F36}" presName="horz1" presStyleCnt="0"/>
      <dgm:spPr/>
    </dgm:pt>
    <dgm:pt modelId="{14644AE3-771B-4FF7-A93E-021653CCBDC8}" type="pres">
      <dgm:prSet presAssocID="{03C447DF-58AA-4C51-88D9-3A6614754F36}" presName="tx1" presStyleLbl="revTx" presStyleIdx="0" presStyleCnt="15"/>
      <dgm:spPr/>
      <dgm:t>
        <a:bodyPr/>
        <a:lstStyle/>
        <a:p>
          <a:endParaRPr lang="es-ES"/>
        </a:p>
      </dgm:t>
    </dgm:pt>
    <dgm:pt modelId="{24638FE1-D407-4071-A433-5695B3A83D9C}" type="pres">
      <dgm:prSet presAssocID="{03C447DF-58AA-4C51-88D9-3A6614754F36}" presName="vert1" presStyleCnt="0"/>
      <dgm:spPr/>
    </dgm:pt>
    <dgm:pt modelId="{26040247-2362-49D0-9066-81FB958C4060}" type="pres">
      <dgm:prSet presAssocID="{FE1F7965-43D5-4C26-8E06-4C41805E7996}" presName="vertSpace2a" presStyleCnt="0"/>
      <dgm:spPr/>
    </dgm:pt>
    <dgm:pt modelId="{907968ED-B9B9-4B33-BEA9-1D1E35E2482B}" type="pres">
      <dgm:prSet presAssocID="{FE1F7965-43D5-4C26-8E06-4C41805E7996}" presName="horz2" presStyleCnt="0"/>
      <dgm:spPr/>
    </dgm:pt>
    <dgm:pt modelId="{F28748B6-A1A4-4D1D-8AC3-8333AF95D5EF}" type="pres">
      <dgm:prSet presAssocID="{FE1F7965-43D5-4C26-8E06-4C41805E7996}" presName="horzSpace2" presStyleCnt="0"/>
      <dgm:spPr/>
    </dgm:pt>
    <dgm:pt modelId="{61FFDFBC-E935-415F-BCD8-D4602E135363}" type="pres">
      <dgm:prSet presAssocID="{FE1F7965-43D5-4C26-8E06-4C41805E7996}" presName="tx2" presStyleLbl="revTx" presStyleIdx="1" presStyleCnt="15"/>
      <dgm:spPr/>
      <dgm:t>
        <a:bodyPr/>
        <a:lstStyle/>
        <a:p>
          <a:endParaRPr lang="es-ES"/>
        </a:p>
      </dgm:t>
    </dgm:pt>
    <dgm:pt modelId="{4F3DCE2F-C648-4A10-BEC8-4F1F30635E20}" type="pres">
      <dgm:prSet presAssocID="{FE1F7965-43D5-4C26-8E06-4C41805E7996}" presName="vert2" presStyleCnt="0"/>
      <dgm:spPr/>
    </dgm:pt>
    <dgm:pt modelId="{92C3F775-6F26-470F-BF09-64DBE5FD21D6}" type="pres">
      <dgm:prSet presAssocID="{1B023FF2-AC59-4A77-94DD-93EBA83ABC65}" presName="horz3" presStyleCnt="0"/>
      <dgm:spPr/>
    </dgm:pt>
    <dgm:pt modelId="{E760BD6F-10A8-4CA9-B4A9-0D10B24D3F26}" type="pres">
      <dgm:prSet presAssocID="{1B023FF2-AC59-4A77-94DD-93EBA83ABC65}" presName="horzSpace3" presStyleCnt="0"/>
      <dgm:spPr/>
    </dgm:pt>
    <dgm:pt modelId="{45D95401-2216-4225-94DD-4271F4B5F3BB}" type="pres">
      <dgm:prSet presAssocID="{1B023FF2-AC59-4A77-94DD-93EBA83ABC65}" presName="tx3" presStyleLbl="revTx" presStyleIdx="2" presStyleCnt="15"/>
      <dgm:spPr/>
      <dgm:t>
        <a:bodyPr/>
        <a:lstStyle/>
        <a:p>
          <a:endParaRPr lang="es-ES"/>
        </a:p>
      </dgm:t>
    </dgm:pt>
    <dgm:pt modelId="{4E589A7A-ED6D-4F8A-ABA1-91BE574924C1}" type="pres">
      <dgm:prSet presAssocID="{1B023FF2-AC59-4A77-94DD-93EBA83ABC65}" presName="vert3" presStyleCnt="0"/>
      <dgm:spPr/>
    </dgm:pt>
    <dgm:pt modelId="{A0D41A31-55B1-4A44-BADF-4A202C1C968C}" type="pres">
      <dgm:prSet presAssocID="{E987A87A-72BC-47F6-8C4A-0C44320AF251}" presName="horz4" presStyleCnt="0"/>
      <dgm:spPr/>
    </dgm:pt>
    <dgm:pt modelId="{E2B12EE9-3E5E-4C54-AEE1-4648702C7C63}" type="pres">
      <dgm:prSet presAssocID="{E987A87A-72BC-47F6-8C4A-0C44320AF251}" presName="horzSpace4" presStyleCnt="0"/>
      <dgm:spPr/>
    </dgm:pt>
    <dgm:pt modelId="{847B571E-1201-4322-BCCC-B859A4EF1B26}" type="pres">
      <dgm:prSet presAssocID="{E987A87A-72BC-47F6-8C4A-0C44320AF251}" presName="tx4" presStyleLbl="revTx" presStyleIdx="3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DECC5-911C-46E2-AE28-A24ED3A341C4}" type="pres">
      <dgm:prSet presAssocID="{F32B54E3-3D8F-43A8-A452-FABBA1E832A8}" presName="horz4" presStyleCnt="0"/>
      <dgm:spPr/>
    </dgm:pt>
    <dgm:pt modelId="{34A213AE-F094-4D31-A435-4B65838290C6}" type="pres">
      <dgm:prSet presAssocID="{F32B54E3-3D8F-43A8-A452-FABBA1E832A8}" presName="horzSpace4" presStyleCnt="0"/>
      <dgm:spPr/>
    </dgm:pt>
    <dgm:pt modelId="{D33451EC-1E6F-4915-9D94-D48E06AC3D12}" type="pres">
      <dgm:prSet presAssocID="{F32B54E3-3D8F-43A8-A452-FABBA1E832A8}" presName="tx4" presStyleLbl="revTx" presStyleIdx="4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5144FE-3903-4E3C-8FC2-00ECFA762ECD}" type="pres">
      <dgm:prSet presAssocID="{289558B7-3950-4D6E-8827-7C0006EF8569}" presName="horz4" presStyleCnt="0"/>
      <dgm:spPr/>
    </dgm:pt>
    <dgm:pt modelId="{68F198A6-858F-4E67-8C6D-012D644481C6}" type="pres">
      <dgm:prSet presAssocID="{289558B7-3950-4D6E-8827-7C0006EF8569}" presName="horzSpace4" presStyleCnt="0"/>
      <dgm:spPr/>
    </dgm:pt>
    <dgm:pt modelId="{1C1F83AA-FA68-4EA3-BB89-9492B029A411}" type="pres">
      <dgm:prSet presAssocID="{289558B7-3950-4D6E-8827-7C0006EF8569}" presName="tx4" presStyleLbl="revTx" presStyleIdx="5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AF85A-B779-4BC6-A32A-778B9F69DD3C}" type="pres">
      <dgm:prSet presAssocID="{05BC1CC0-E379-4EB5-9FB0-7729286DB795}" presName="horz4" presStyleCnt="0"/>
      <dgm:spPr/>
    </dgm:pt>
    <dgm:pt modelId="{88FFBC91-FECB-4FDB-ABE9-EC432978478B}" type="pres">
      <dgm:prSet presAssocID="{05BC1CC0-E379-4EB5-9FB0-7729286DB795}" presName="horzSpace4" presStyleCnt="0"/>
      <dgm:spPr/>
    </dgm:pt>
    <dgm:pt modelId="{E9AF9152-A295-4F83-AC34-01206909F834}" type="pres">
      <dgm:prSet presAssocID="{05BC1CC0-E379-4EB5-9FB0-7729286DB795}" presName="tx4" presStyleLbl="revTx" presStyleIdx="6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33E1BD-58E0-452F-BBE3-647896FBC2D7}" type="pres">
      <dgm:prSet presAssocID="{F9F89679-39BA-4DA6-B2C9-EDE88EE1A26F}" presName="thinLine3" presStyleLbl="callout" presStyleIdx="0" presStyleCnt="2"/>
      <dgm:spPr/>
    </dgm:pt>
    <dgm:pt modelId="{BF4A123F-305B-4217-B29E-CCDA8963F42B}" type="pres">
      <dgm:prSet presAssocID="{2EBEFF9F-089C-4DA4-9E46-4238D245F14E}" presName="horz3" presStyleCnt="0"/>
      <dgm:spPr/>
    </dgm:pt>
    <dgm:pt modelId="{9E153108-7A2E-47F4-9794-B8D0EBDA2FD4}" type="pres">
      <dgm:prSet presAssocID="{2EBEFF9F-089C-4DA4-9E46-4238D245F14E}" presName="horzSpace3" presStyleCnt="0"/>
      <dgm:spPr/>
    </dgm:pt>
    <dgm:pt modelId="{F4E042A9-CD2C-4C68-974D-948AABD8E75B}" type="pres">
      <dgm:prSet presAssocID="{2EBEFF9F-089C-4DA4-9E46-4238D245F14E}" presName="tx3" presStyleLbl="revTx" presStyleIdx="7" presStyleCnt="15"/>
      <dgm:spPr/>
      <dgm:t>
        <a:bodyPr/>
        <a:lstStyle/>
        <a:p>
          <a:endParaRPr lang="es-ES"/>
        </a:p>
      </dgm:t>
    </dgm:pt>
    <dgm:pt modelId="{EDE51149-98A7-482D-9EA1-AE016BC9E29E}" type="pres">
      <dgm:prSet presAssocID="{2EBEFF9F-089C-4DA4-9E46-4238D245F14E}" presName="vert3" presStyleCnt="0"/>
      <dgm:spPr/>
    </dgm:pt>
    <dgm:pt modelId="{A6C9AF92-9B8A-4C2D-99AB-5B991CEB2B26}" type="pres">
      <dgm:prSet presAssocID="{B9DF30E3-82A5-46EA-9916-10354BE1ABEA}" presName="horz4" presStyleCnt="0"/>
      <dgm:spPr/>
    </dgm:pt>
    <dgm:pt modelId="{C4725204-00F4-4EB5-9250-7CF34EE2D853}" type="pres">
      <dgm:prSet presAssocID="{B9DF30E3-82A5-46EA-9916-10354BE1ABEA}" presName="horzSpace4" presStyleCnt="0"/>
      <dgm:spPr/>
    </dgm:pt>
    <dgm:pt modelId="{BED15521-78C4-4556-A01A-0B08C45BB1F9}" type="pres">
      <dgm:prSet presAssocID="{B9DF30E3-82A5-46EA-9916-10354BE1ABEA}" presName="tx4" presStyleLbl="revTx" presStyleIdx="8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4A237-6647-431D-9CAB-CB98F18F15EC}" type="pres">
      <dgm:prSet presAssocID="{AC0B536F-EED7-405D-9D7E-07DE8A01CD99}" presName="horz4" presStyleCnt="0"/>
      <dgm:spPr/>
    </dgm:pt>
    <dgm:pt modelId="{C5DBE17F-EE5E-4727-9152-B1AF265B37E7}" type="pres">
      <dgm:prSet presAssocID="{AC0B536F-EED7-405D-9D7E-07DE8A01CD99}" presName="horzSpace4" presStyleCnt="0"/>
      <dgm:spPr/>
    </dgm:pt>
    <dgm:pt modelId="{ACE4959F-8613-467F-BB3F-05B0F9B91F94}" type="pres">
      <dgm:prSet presAssocID="{AC0B536F-EED7-405D-9D7E-07DE8A01CD99}" presName="tx4" presStyleLbl="revTx" presStyleIdx="9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5702D-4363-4F6F-95AD-7D67B66F98E7}" type="pres">
      <dgm:prSet presAssocID="{F70443F3-CC60-4EA2-933D-4F55A4AA8906}" presName="horz4" presStyleCnt="0"/>
      <dgm:spPr/>
    </dgm:pt>
    <dgm:pt modelId="{16D535C0-E8ED-4F69-8C73-AD771408C9F1}" type="pres">
      <dgm:prSet presAssocID="{F70443F3-CC60-4EA2-933D-4F55A4AA8906}" presName="horzSpace4" presStyleCnt="0"/>
      <dgm:spPr/>
    </dgm:pt>
    <dgm:pt modelId="{708E6345-561B-4BD7-9F9F-FB2473F8B3BD}" type="pres">
      <dgm:prSet presAssocID="{F70443F3-CC60-4EA2-933D-4F55A4AA8906}" presName="tx4" presStyleLbl="revTx" presStyleIdx="10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5C5C5-17F3-481E-B4DD-102C25759D8E}" type="pres">
      <dgm:prSet presAssocID="{49A0C988-AC3B-444B-B4DD-4B1B4AB17089}" presName="horz4" presStyleCnt="0"/>
      <dgm:spPr/>
    </dgm:pt>
    <dgm:pt modelId="{AC19074A-E6E2-4B59-9F1D-9B2314F1919C}" type="pres">
      <dgm:prSet presAssocID="{49A0C988-AC3B-444B-B4DD-4B1B4AB17089}" presName="horzSpace4" presStyleCnt="0"/>
      <dgm:spPr/>
    </dgm:pt>
    <dgm:pt modelId="{0BDB3B78-852A-4460-A523-901E2272952D}" type="pres">
      <dgm:prSet presAssocID="{49A0C988-AC3B-444B-B4DD-4B1B4AB17089}" presName="tx4" presStyleLbl="revTx" presStyleIdx="11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E81555-C160-4A41-B305-A756E065C46C}" type="pres">
      <dgm:prSet presAssocID="{E13E8F45-A3C1-443B-BB0C-73D3EC42AAB3}" presName="horz4" presStyleCnt="0"/>
      <dgm:spPr/>
    </dgm:pt>
    <dgm:pt modelId="{3A4AFF52-BA75-402E-A2B5-B8430D49B9AA}" type="pres">
      <dgm:prSet presAssocID="{E13E8F45-A3C1-443B-BB0C-73D3EC42AAB3}" presName="horzSpace4" presStyleCnt="0"/>
      <dgm:spPr/>
    </dgm:pt>
    <dgm:pt modelId="{412D39C7-2909-4417-ADEE-1072A1BF06FB}" type="pres">
      <dgm:prSet presAssocID="{E13E8F45-A3C1-443B-BB0C-73D3EC42AAB3}" presName="tx4" presStyleLbl="revTx" presStyleIdx="12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E17AEF-12FD-4F56-B51B-69D60AABD848}" type="pres">
      <dgm:prSet presAssocID="{FBC74E8B-8F26-450F-8CEA-38F7563DF84F}" presName="horz4" presStyleCnt="0"/>
      <dgm:spPr/>
    </dgm:pt>
    <dgm:pt modelId="{5D993905-E0EA-4975-A7BE-08230574E3C3}" type="pres">
      <dgm:prSet presAssocID="{FBC74E8B-8F26-450F-8CEA-38F7563DF84F}" presName="horzSpace4" presStyleCnt="0"/>
      <dgm:spPr/>
    </dgm:pt>
    <dgm:pt modelId="{A273BF81-B8E0-497C-BB27-15A4BDC4A49F}" type="pres">
      <dgm:prSet presAssocID="{FBC74E8B-8F26-450F-8CEA-38F7563DF84F}" presName="tx4" presStyleLbl="revTx" presStyleIdx="13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2F0D8-3EF7-4D53-B882-544C4CB992D1}" type="pres">
      <dgm:prSet presAssocID="{6C9A2144-DA19-41A5-9868-D659229FCBBB}" presName="horz4" presStyleCnt="0"/>
      <dgm:spPr/>
    </dgm:pt>
    <dgm:pt modelId="{4F69CE1E-E325-4C1C-B07C-783A7725F217}" type="pres">
      <dgm:prSet presAssocID="{6C9A2144-DA19-41A5-9868-D659229FCBBB}" presName="horzSpace4" presStyleCnt="0"/>
      <dgm:spPr/>
    </dgm:pt>
    <dgm:pt modelId="{9572E7BC-B5D3-47DA-BC5B-B2A49D33FCCE}" type="pres">
      <dgm:prSet presAssocID="{6C9A2144-DA19-41A5-9868-D659229FCBBB}" presName="tx4" presStyleLbl="revTx" presStyleIdx="14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EA3DAE-BF32-4DA0-A399-D839BC08AADB}" type="pres">
      <dgm:prSet presAssocID="{FE1F7965-43D5-4C26-8E06-4C41805E7996}" presName="thinLine2b" presStyleLbl="callout" presStyleIdx="1" presStyleCnt="2"/>
      <dgm:spPr/>
    </dgm:pt>
    <dgm:pt modelId="{051F4600-67DA-49DE-B85A-48825302624D}" type="pres">
      <dgm:prSet presAssocID="{FE1F7965-43D5-4C26-8E06-4C41805E7996}" presName="vertSpace2b" presStyleCnt="0"/>
      <dgm:spPr/>
    </dgm:pt>
  </dgm:ptLst>
  <dgm:cxnLst>
    <dgm:cxn modelId="{399C0BF1-C459-4158-A8C1-AFE0F511C53D}" srcId="{03C447DF-58AA-4C51-88D9-3A6614754F36}" destId="{FE1F7965-43D5-4C26-8E06-4C41805E7996}" srcOrd="0" destOrd="0" parTransId="{AE557129-99DB-4083-BDED-2B7945DD6B2A}" sibTransId="{718A36A7-12D3-40F6-8F16-9994CEC2C6B0}"/>
    <dgm:cxn modelId="{B4910E41-D107-4AD5-9C01-9DC9ED2D23BB}" type="presOf" srcId="{2EBEFF9F-089C-4DA4-9E46-4238D245F14E}" destId="{F4E042A9-CD2C-4C68-974D-948AABD8E75B}" srcOrd="0" destOrd="0" presId="urn:microsoft.com/office/officeart/2008/layout/LinedList"/>
    <dgm:cxn modelId="{A193DCCB-5E8E-4A42-9E4C-12B2F3851DF4}" srcId="{FE1F7965-43D5-4C26-8E06-4C41805E7996}" destId="{2EBEFF9F-089C-4DA4-9E46-4238D245F14E}" srcOrd="1" destOrd="0" parTransId="{DC131E12-EC08-4744-AFC8-9D21683DCDEF}" sibTransId="{9C7A5C33-2E86-449F-8B1D-93C003C18F7B}"/>
    <dgm:cxn modelId="{77656E58-AD5E-43F1-9742-FB472614E4DF}" type="presOf" srcId="{AC0B536F-EED7-405D-9D7E-07DE8A01CD99}" destId="{ACE4959F-8613-467F-BB3F-05B0F9B91F94}" srcOrd="0" destOrd="0" presId="urn:microsoft.com/office/officeart/2008/layout/LinedList"/>
    <dgm:cxn modelId="{768C03AA-985E-4861-A232-E06E13CE32B5}" type="presOf" srcId="{289558B7-3950-4D6E-8827-7C0006EF8569}" destId="{1C1F83AA-FA68-4EA3-BB89-9492B029A411}" srcOrd="0" destOrd="0" presId="urn:microsoft.com/office/officeart/2008/layout/LinedList"/>
    <dgm:cxn modelId="{74EF2B91-A2AE-4FE5-AC04-72A0CD74E524}" srcId="{2EBEFF9F-089C-4DA4-9E46-4238D245F14E}" destId="{AC0B536F-EED7-405D-9D7E-07DE8A01CD99}" srcOrd="1" destOrd="0" parTransId="{3EA8DE15-8178-409D-9447-4A711D7BA2B0}" sibTransId="{B119F1F8-28CF-4483-8A7E-BB21EA9D914D}"/>
    <dgm:cxn modelId="{06CC96DC-D03D-464F-B542-0E848777CDE4}" type="presOf" srcId="{03C447DF-58AA-4C51-88D9-3A6614754F36}" destId="{14644AE3-771B-4FF7-A93E-021653CCBDC8}" srcOrd="0" destOrd="0" presId="urn:microsoft.com/office/officeart/2008/layout/LinedList"/>
    <dgm:cxn modelId="{1D6EF4F1-812C-43D8-A7F3-0D690E89B44B}" type="presOf" srcId="{1B023FF2-AC59-4A77-94DD-93EBA83ABC65}" destId="{45D95401-2216-4225-94DD-4271F4B5F3BB}" srcOrd="0" destOrd="0" presId="urn:microsoft.com/office/officeart/2008/layout/LinedList"/>
    <dgm:cxn modelId="{B6DFFE71-D364-47AA-A735-CE6FBA891966}" type="presOf" srcId="{E987A87A-72BC-47F6-8C4A-0C44320AF251}" destId="{847B571E-1201-4322-BCCC-B859A4EF1B26}" srcOrd="0" destOrd="0" presId="urn:microsoft.com/office/officeart/2008/layout/LinedList"/>
    <dgm:cxn modelId="{A87FFACE-41B7-4457-B77B-5BD944EA096D}" type="presOf" srcId="{6C9A2144-DA19-41A5-9868-D659229FCBBB}" destId="{9572E7BC-B5D3-47DA-BC5B-B2A49D33FCCE}" srcOrd="0" destOrd="0" presId="urn:microsoft.com/office/officeart/2008/layout/LinedList"/>
    <dgm:cxn modelId="{08AD74F1-FC9A-4465-B0D3-36FA782C6B43}" type="presOf" srcId="{09ADC073-0A47-4CEE-BDBF-89034F9906D3}" destId="{A80E6833-3323-4B8C-BD64-EF7975793533}" srcOrd="0" destOrd="0" presId="urn:microsoft.com/office/officeart/2008/layout/LinedList"/>
    <dgm:cxn modelId="{123FA0FC-F49C-4B2C-A888-33D317D9B8A5}" srcId="{1B023FF2-AC59-4A77-94DD-93EBA83ABC65}" destId="{F32B54E3-3D8F-43A8-A452-FABBA1E832A8}" srcOrd="1" destOrd="0" parTransId="{EC73BD86-1E10-49A3-8229-6FFBE88E8AF6}" sibTransId="{E2FE482C-0801-41FA-B860-1412CD0C5F81}"/>
    <dgm:cxn modelId="{236520B7-0977-4E52-A1D3-D913983BA7BD}" srcId="{2EBEFF9F-089C-4DA4-9E46-4238D245F14E}" destId="{F70443F3-CC60-4EA2-933D-4F55A4AA8906}" srcOrd="2" destOrd="0" parTransId="{4BE7A777-600F-4791-B005-86366C3F9B39}" sibTransId="{122640AE-91AA-4056-82E7-D6C1A35BB8AF}"/>
    <dgm:cxn modelId="{DC782D28-BE25-47D9-81A6-3E3EA95AA2ED}" srcId="{2EBEFF9F-089C-4DA4-9E46-4238D245F14E}" destId="{B9DF30E3-82A5-46EA-9916-10354BE1ABEA}" srcOrd="0" destOrd="0" parTransId="{1EE84053-BC37-421B-B8F6-31E809CBAE7A}" sibTransId="{51F955E1-765B-448B-9209-3F3FD4EC9624}"/>
    <dgm:cxn modelId="{648C2475-4861-4F0D-B52A-EC3184D50BF9}" type="presOf" srcId="{49A0C988-AC3B-444B-B4DD-4B1B4AB17089}" destId="{0BDB3B78-852A-4460-A523-901E2272952D}" srcOrd="0" destOrd="0" presId="urn:microsoft.com/office/officeart/2008/layout/LinedList"/>
    <dgm:cxn modelId="{03F16D8A-3A6E-467A-8DC5-8AEF4DCF4951}" srcId="{2EBEFF9F-089C-4DA4-9E46-4238D245F14E}" destId="{49A0C988-AC3B-444B-B4DD-4B1B4AB17089}" srcOrd="3" destOrd="0" parTransId="{7A1B4737-2E2D-4897-9E90-80B9A1320637}" sibTransId="{3E3DC3EF-FCBA-42B6-9714-798EAAFA0169}"/>
    <dgm:cxn modelId="{ECD93240-6E8D-4A10-B312-249BAF21CCB2}" srcId="{2EBEFF9F-089C-4DA4-9E46-4238D245F14E}" destId="{FBC74E8B-8F26-450F-8CEA-38F7563DF84F}" srcOrd="5" destOrd="0" parTransId="{8D8FA945-D68D-4C5A-9819-F5E5C7D8E282}" sibTransId="{0CEF47E7-EF8E-4830-BB5B-2495C1DA8AAC}"/>
    <dgm:cxn modelId="{3736609D-9BE2-4706-8079-BCB230198C50}" srcId="{2EBEFF9F-089C-4DA4-9E46-4238D245F14E}" destId="{E13E8F45-A3C1-443B-BB0C-73D3EC42AAB3}" srcOrd="4" destOrd="0" parTransId="{C7083F50-4BD5-4114-BB8F-620E9BF6FF48}" sibTransId="{DE89372D-A64C-487B-910D-EEAF92C3F178}"/>
    <dgm:cxn modelId="{A08B95D2-0A65-48EF-9FD9-36744E694A91}" srcId="{2EBEFF9F-089C-4DA4-9E46-4238D245F14E}" destId="{6C9A2144-DA19-41A5-9868-D659229FCBBB}" srcOrd="6" destOrd="0" parTransId="{B3F20345-E7F7-4C23-90B5-F8D13A31A120}" sibTransId="{C00D7D0C-1E50-4C90-AA19-08ADFF6947D9}"/>
    <dgm:cxn modelId="{A4A816D3-F615-49A0-BE6E-80590445BE7A}" type="presOf" srcId="{E13E8F45-A3C1-443B-BB0C-73D3EC42AAB3}" destId="{412D39C7-2909-4417-ADEE-1072A1BF06FB}" srcOrd="0" destOrd="0" presId="urn:microsoft.com/office/officeart/2008/layout/LinedList"/>
    <dgm:cxn modelId="{4487C595-E2CC-4337-9768-D7ED06E5D609}" type="presOf" srcId="{F70443F3-CC60-4EA2-933D-4F55A4AA8906}" destId="{708E6345-561B-4BD7-9F9F-FB2473F8B3BD}" srcOrd="0" destOrd="0" presId="urn:microsoft.com/office/officeart/2008/layout/LinedList"/>
    <dgm:cxn modelId="{58886427-718B-4764-93E1-8487C9A8F552}" type="presOf" srcId="{B9DF30E3-82A5-46EA-9916-10354BE1ABEA}" destId="{BED15521-78C4-4556-A01A-0B08C45BB1F9}" srcOrd="0" destOrd="0" presId="urn:microsoft.com/office/officeart/2008/layout/LinedList"/>
    <dgm:cxn modelId="{F74054D7-948B-4221-B713-5875A79E82F0}" type="presOf" srcId="{F32B54E3-3D8F-43A8-A452-FABBA1E832A8}" destId="{D33451EC-1E6F-4915-9D94-D48E06AC3D12}" srcOrd="0" destOrd="0" presId="urn:microsoft.com/office/officeart/2008/layout/LinedList"/>
    <dgm:cxn modelId="{C1A76B0C-A78B-4CBA-8877-AE59ECCEA110}" srcId="{1B023FF2-AC59-4A77-94DD-93EBA83ABC65}" destId="{289558B7-3950-4D6E-8827-7C0006EF8569}" srcOrd="2" destOrd="0" parTransId="{103F0788-887F-4FD1-BE78-F1D1F28865FD}" sibTransId="{41888C8C-0A7A-4D51-8164-7DCE12F95C46}"/>
    <dgm:cxn modelId="{1FAA16D0-55E0-48B9-BE8E-AB39A1906658}" srcId="{09ADC073-0A47-4CEE-BDBF-89034F9906D3}" destId="{03C447DF-58AA-4C51-88D9-3A6614754F36}" srcOrd="0" destOrd="0" parTransId="{D40D7F55-CDAE-4F95-AB28-F17BF51567F4}" sibTransId="{C622F6F2-0E79-4952-92EF-FAFE8AA7CCF5}"/>
    <dgm:cxn modelId="{334DD660-286E-4191-8100-425C5D50C01C}" type="presOf" srcId="{FBC74E8B-8F26-450F-8CEA-38F7563DF84F}" destId="{A273BF81-B8E0-497C-BB27-15A4BDC4A49F}" srcOrd="0" destOrd="0" presId="urn:microsoft.com/office/officeart/2008/layout/LinedList"/>
    <dgm:cxn modelId="{A6C4B093-DB95-46D6-ADC0-36A394CEC714}" type="presOf" srcId="{05BC1CC0-E379-4EB5-9FB0-7729286DB795}" destId="{E9AF9152-A295-4F83-AC34-01206909F834}" srcOrd="0" destOrd="0" presId="urn:microsoft.com/office/officeart/2008/layout/LinedList"/>
    <dgm:cxn modelId="{030F2635-EAF4-4D9B-AB4E-0A0952ACD61B}" srcId="{1B023FF2-AC59-4A77-94DD-93EBA83ABC65}" destId="{05BC1CC0-E379-4EB5-9FB0-7729286DB795}" srcOrd="3" destOrd="0" parTransId="{F2EAA2D2-163A-4A13-BCF3-F5F2FDA14D8B}" sibTransId="{6559ABD5-F871-492B-A44D-772A37CDB1D2}"/>
    <dgm:cxn modelId="{F0969297-202F-4A27-A814-39322FDA4FCE}" srcId="{1B023FF2-AC59-4A77-94DD-93EBA83ABC65}" destId="{E987A87A-72BC-47F6-8C4A-0C44320AF251}" srcOrd="0" destOrd="0" parTransId="{1B331C44-C0E9-4EAE-B988-46690EEDFD8C}" sibTransId="{96BD4358-312D-49BC-94D9-1656177D4A5A}"/>
    <dgm:cxn modelId="{49AD4125-65A5-4BAD-B83E-D76D25C6230D}" type="presOf" srcId="{FE1F7965-43D5-4C26-8E06-4C41805E7996}" destId="{61FFDFBC-E935-415F-BCD8-D4602E135363}" srcOrd="0" destOrd="0" presId="urn:microsoft.com/office/officeart/2008/layout/LinedList"/>
    <dgm:cxn modelId="{82C8C6AD-548E-4938-B82C-02F89A6DDD94}" srcId="{FE1F7965-43D5-4C26-8E06-4C41805E7996}" destId="{1B023FF2-AC59-4A77-94DD-93EBA83ABC65}" srcOrd="0" destOrd="0" parTransId="{C0AF57A9-CC9C-4137-B41D-A1F414CC0239}" sibTransId="{F9F89679-39BA-4DA6-B2C9-EDE88EE1A26F}"/>
    <dgm:cxn modelId="{F4C30C9A-9DBD-44CE-9434-F8BAAC92B5E4}" type="presParOf" srcId="{A80E6833-3323-4B8C-BD64-EF7975793533}" destId="{F0058E5F-6064-43D2-B643-B0E5CFC91B8D}" srcOrd="0" destOrd="0" presId="urn:microsoft.com/office/officeart/2008/layout/LinedList"/>
    <dgm:cxn modelId="{71A55899-87CD-4AD6-9D68-95C839EB2499}" type="presParOf" srcId="{A80E6833-3323-4B8C-BD64-EF7975793533}" destId="{9D040B3D-8FFB-4311-A952-9702EAFAA09A}" srcOrd="1" destOrd="0" presId="urn:microsoft.com/office/officeart/2008/layout/LinedList"/>
    <dgm:cxn modelId="{0AEFCAF5-6288-4E46-A4DA-EEE77D6E8976}" type="presParOf" srcId="{9D040B3D-8FFB-4311-A952-9702EAFAA09A}" destId="{14644AE3-771B-4FF7-A93E-021653CCBDC8}" srcOrd="0" destOrd="0" presId="urn:microsoft.com/office/officeart/2008/layout/LinedList"/>
    <dgm:cxn modelId="{5FB88BE2-7801-4E69-A3A8-BA6601537E90}" type="presParOf" srcId="{9D040B3D-8FFB-4311-A952-9702EAFAA09A}" destId="{24638FE1-D407-4071-A433-5695B3A83D9C}" srcOrd="1" destOrd="0" presId="urn:microsoft.com/office/officeart/2008/layout/LinedList"/>
    <dgm:cxn modelId="{A27DCF8D-B1CF-4CBB-8BDD-EEEB2556EC2A}" type="presParOf" srcId="{24638FE1-D407-4071-A433-5695B3A83D9C}" destId="{26040247-2362-49D0-9066-81FB958C4060}" srcOrd="0" destOrd="0" presId="urn:microsoft.com/office/officeart/2008/layout/LinedList"/>
    <dgm:cxn modelId="{9589EF3E-81BB-42C0-BF81-84CD49A2165A}" type="presParOf" srcId="{24638FE1-D407-4071-A433-5695B3A83D9C}" destId="{907968ED-B9B9-4B33-BEA9-1D1E35E2482B}" srcOrd="1" destOrd="0" presId="urn:microsoft.com/office/officeart/2008/layout/LinedList"/>
    <dgm:cxn modelId="{CCA412E9-EAD2-42D9-B9AC-9463FC5FC44B}" type="presParOf" srcId="{907968ED-B9B9-4B33-BEA9-1D1E35E2482B}" destId="{F28748B6-A1A4-4D1D-8AC3-8333AF95D5EF}" srcOrd="0" destOrd="0" presId="urn:microsoft.com/office/officeart/2008/layout/LinedList"/>
    <dgm:cxn modelId="{43F2A853-F9F2-4603-9763-D776A766C84C}" type="presParOf" srcId="{907968ED-B9B9-4B33-BEA9-1D1E35E2482B}" destId="{61FFDFBC-E935-415F-BCD8-D4602E135363}" srcOrd="1" destOrd="0" presId="urn:microsoft.com/office/officeart/2008/layout/LinedList"/>
    <dgm:cxn modelId="{F9334E74-7947-4C26-8387-5FB051907609}" type="presParOf" srcId="{907968ED-B9B9-4B33-BEA9-1D1E35E2482B}" destId="{4F3DCE2F-C648-4A10-BEC8-4F1F30635E20}" srcOrd="2" destOrd="0" presId="urn:microsoft.com/office/officeart/2008/layout/LinedList"/>
    <dgm:cxn modelId="{1BE0D645-D066-4584-930B-6A8DD3300427}" type="presParOf" srcId="{4F3DCE2F-C648-4A10-BEC8-4F1F30635E20}" destId="{92C3F775-6F26-470F-BF09-64DBE5FD21D6}" srcOrd="0" destOrd="0" presId="urn:microsoft.com/office/officeart/2008/layout/LinedList"/>
    <dgm:cxn modelId="{9813CF28-AD27-4B45-A70B-81D074984214}" type="presParOf" srcId="{92C3F775-6F26-470F-BF09-64DBE5FD21D6}" destId="{E760BD6F-10A8-4CA9-B4A9-0D10B24D3F26}" srcOrd="0" destOrd="0" presId="urn:microsoft.com/office/officeart/2008/layout/LinedList"/>
    <dgm:cxn modelId="{5423DC5B-A02F-4202-A376-5B132FE2C21F}" type="presParOf" srcId="{92C3F775-6F26-470F-BF09-64DBE5FD21D6}" destId="{45D95401-2216-4225-94DD-4271F4B5F3BB}" srcOrd="1" destOrd="0" presId="urn:microsoft.com/office/officeart/2008/layout/LinedList"/>
    <dgm:cxn modelId="{1344D772-9915-49F7-A5B7-9C9BDCF90CE2}" type="presParOf" srcId="{92C3F775-6F26-470F-BF09-64DBE5FD21D6}" destId="{4E589A7A-ED6D-4F8A-ABA1-91BE574924C1}" srcOrd="2" destOrd="0" presId="urn:microsoft.com/office/officeart/2008/layout/LinedList"/>
    <dgm:cxn modelId="{BF20F066-B0AC-4E77-8C13-1D25606FD7A3}" type="presParOf" srcId="{4E589A7A-ED6D-4F8A-ABA1-91BE574924C1}" destId="{A0D41A31-55B1-4A44-BADF-4A202C1C968C}" srcOrd="0" destOrd="0" presId="urn:microsoft.com/office/officeart/2008/layout/LinedList"/>
    <dgm:cxn modelId="{589BEB68-5640-4EF8-BCFC-D0DC15C4E6E7}" type="presParOf" srcId="{A0D41A31-55B1-4A44-BADF-4A202C1C968C}" destId="{E2B12EE9-3E5E-4C54-AEE1-4648702C7C63}" srcOrd="0" destOrd="0" presId="urn:microsoft.com/office/officeart/2008/layout/LinedList"/>
    <dgm:cxn modelId="{E9992F4D-CAF7-41FC-9D93-2082E5B62646}" type="presParOf" srcId="{A0D41A31-55B1-4A44-BADF-4A202C1C968C}" destId="{847B571E-1201-4322-BCCC-B859A4EF1B26}" srcOrd="1" destOrd="0" presId="urn:microsoft.com/office/officeart/2008/layout/LinedList"/>
    <dgm:cxn modelId="{D4A5D4D3-FAE0-4ACA-A9EB-BCDBE01C7EBD}" type="presParOf" srcId="{4E589A7A-ED6D-4F8A-ABA1-91BE574924C1}" destId="{F76DECC5-911C-46E2-AE28-A24ED3A341C4}" srcOrd="1" destOrd="0" presId="urn:microsoft.com/office/officeart/2008/layout/LinedList"/>
    <dgm:cxn modelId="{F21AEF7D-38C0-426D-9F22-DEF2C123EC43}" type="presParOf" srcId="{F76DECC5-911C-46E2-AE28-A24ED3A341C4}" destId="{34A213AE-F094-4D31-A435-4B65838290C6}" srcOrd="0" destOrd="0" presId="urn:microsoft.com/office/officeart/2008/layout/LinedList"/>
    <dgm:cxn modelId="{8BA42C31-63BA-404C-8FD4-AA1111E43EB7}" type="presParOf" srcId="{F76DECC5-911C-46E2-AE28-A24ED3A341C4}" destId="{D33451EC-1E6F-4915-9D94-D48E06AC3D12}" srcOrd="1" destOrd="0" presId="urn:microsoft.com/office/officeart/2008/layout/LinedList"/>
    <dgm:cxn modelId="{935F4AE1-9AB0-4EB8-B13F-43C7B7F0E2EB}" type="presParOf" srcId="{4E589A7A-ED6D-4F8A-ABA1-91BE574924C1}" destId="{165144FE-3903-4E3C-8FC2-00ECFA762ECD}" srcOrd="2" destOrd="0" presId="urn:microsoft.com/office/officeart/2008/layout/LinedList"/>
    <dgm:cxn modelId="{BE81634F-7630-44B4-8A31-E262F6BC0F35}" type="presParOf" srcId="{165144FE-3903-4E3C-8FC2-00ECFA762ECD}" destId="{68F198A6-858F-4E67-8C6D-012D644481C6}" srcOrd="0" destOrd="0" presId="urn:microsoft.com/office/officeart/2008/layout/LinedList"/>
    <dgm:cxn modelId="{EB4C3581-527C-483D-934A-90E47DBFFE6F}" type="presParOf" srcId="{165144FE-3903-4E3C-8FC2-00ECFA762ECD}" destId="{1C1F83AA-FA68-4EA3-BB89-9492B029A411}" srcOrd="1" destOrd="0" presId="urn:microsoft.com/office/officeart/2008/layout/LinedList"/>
    <dgm:cxn modelId="{5B73AFC1-C51B-43EC-A468-7F4D18DA5BC3}" type="presParOf" srcId="{4E589A7A-ED6D-4F8A-ABA1-91BE574924C1}" destId="{D42AF85A-B779-4BC6-A32A-778B9F69DD3C}" srcOrd="3" destOrd="0" presId="urn:microsoft.com/office/officeart/2008/layout/LinedList"/>
    <dgm:cxn modelId="{86A1B6A0-B5FF-4630-9854-C14673BB10CB}" type="presParOf" srcId="{D42AF85A-B779-4BC6-A32A-778B9F69DD3C}" destId="{88FFBC91-FECB-4FDB-ABE9-EC432978478B}" srcOrd="0" destOrd="0" presId="urn:microsoft.com/office/officeart/2008/layout/LinedList"/>
    <dgm:cxn modelId="{795DA6C8-B84B-45C2-BBB5-F1CE46D1F0E0}" type="presParOf" srcId="{D42AF85A-B779-4BC6-A32A-778B9F69DD3C}" destId="{E9AF9152-A295-4F83-AC34-01206909F834}" srcOrd="1" destOrd="0" presId="urn:microsoft.com/office/officeart/2008/layout/LinedList"/>
    <dgm:cxn modelId="{52B4DEE6-F511-4A3C-B282-63EF3599349A}" type="presParOf" srcId="{4F3DCE2F-C648-4A10-BEC8-4F1F30635E20}" destId="{2133E1BD-58E0-452F-BBE3-647896FBC2D7}" srcOrd="1" destOrd="0" presId="urn:microsoft.com/office/officeart/2008/layout/LinedList"/>
    <dgm:cxn modelId="{6A0D3D43-FF5B-4832-AD5D-F2ABBE5FB156}" type="presParOf" srcId="{4F3DCE2F-C648-4A10-BEC8-4F1F30635E20}" destId="{BF4A123F-305B-4217-B29E-CCDA8963F42B}" srcOrd="2" destOrd="0" presId="urn:microsoft.com/office/officeart/2008/layout/LinedList"/>
    <dgm:cxn modelId="{B5B48E49-CD78-4CCA-B725-5E3B1A1DEC27}" type="presParOf" srcId="{BF4A123F-305B-4217-B29E-CCDA8963F42B}" destId="{9E153108-7A2E-47F4-9794-B8D0EBDA2FD4}" srcOrd="0" destOrd="0" presId="urn:microsoft.com/office/officeart/2008/layout/LinedList"/>
    <dgm:cxn modelId="{ABD10F38-5F3D-4A27-805C-5497E8FB5472}" type="presParOf" srcId="{BF4A123F-305B-4217-B29E-CCDA8963F42B}" destId="{F4E042A9-CD2C-4C68-974D-948AABD8E75B}" srcOrd="1" destOrd="0" presId="urn:microsoft.com/office/officeart/2008/layout/LinedList"/>
    <dgm:cxn modelId="{AFD8467F-C58D-4FC1-8907-BD09512A5C30}" type="presParOf" srcId="{BF4A123F-305B-4217-B29E-CCDA8963F42B}" destId="{EDE51149-98A7-482D-9EA1-AE016BC9E29E}" srcOrd="2" destOrd="0" presId="urn:microsoft.com/office/officeart/2008/layout/LinedList"/>
    <dgm:cxn modelId="{8A78015D-4100-4CED-9B5E-EE49D01EBAE5}" type="presParOf" srcId="{EDE51149-98A7-482D-9EA1-AE016BC9E29E}" destId="{A6C9AF92-9B8A-4C2D-99AB-5B991CEB2B26}" srcOrd="0" destOrd="0" presId="urn:microsoft.com/office/officeart/2008/layout/LinedList"/>
    <dgm:cxn modelId="{8137C91B-153B-40CB-9FFF-C449B66373E6}" type="presParOf" srcId="{A6C9AF92-9B8A-4C2D-99AB-5B991CEB2B26}" destId="{C4725204-00F4-4EB5-9250-7CF34EE2D853}" srcOrd="0" destOrd="0" presId="urn:microsoft.com/office/officeart/2008/layout/LinedList"/>
    <dgm:cxn modelId="{94DC33C6-E685-43B2-9355-0DF808257B77}" type="presParOf" srcId="{A6C9AF92-9B8A-4C2D-99AB-5B991CEB2B26}" destId="{BED15521-78C4-4556-A01A-0B08C45BB1F9}" srcOrd="1" destOrd="0" presId="urn:microsoft.com/office/officeart/2008/layout/LinedList"/>
    <dgm:cxn modelId="{55C56C2A-C77C-4CD3-B484-0A6CE25A7A0F}" type="presParOf" srcId="{EDE51149-98A7-482D-9EA1-AE016BC9E29E}" destId="{D664A237-6647-431D-9CAB-CB98F18F15EC}" srcOrd="1" destOrd="0" presId="urn:microsoft.com/office/officeart/2008/layout/LinedList"/>
    <dgm:cxn modelId="{D6642F79-410C-447F-8B2B-3566F14092BA}" type="presParOf" srcId="{D664A237-6647-431D-9CAB-CB98F18F15EC}" destId="{C5DBE17F-EE5E-4727-9152-B1AF265B37E7}" srcOrd="0" destOrd="0" presId="urn:microsoft.com/office/officeart/2008/layout/LinedList"/>
    <dgm:cxn modelId="{4CE10816-1F5B-47DA-9CB4-1CBB4022AFA2}" type="presParOf" srcId="{D664A237-6647-431D-9CAB-CB98F18F15EC}" destId="{ACE4959F-8613-467F-BB3F-05B0F9B91F94}" srcOrd="1" destOrd="0" presId="urn:microsoft.com/office/officeart/2008/layout/LinedList"/>
    <dgm:cxn modelId="{5F57CCC1-F0F7-45A3-BCFC-4A0010848C70}" type="presParOf" srcId="{EDE51149-98A7-482D-9EA1-AE016BC9E29E}" destId="{98A5702D-4363-4F6F-95AD-7D67B66F98E7}" srcOrd="2" destOrd="0" presId="urn:microsoft.com/office/officeart/2008/layout/LinedList"/>
    <dgm:cxn modelId="{0F7B1CE7-45C7-496B-9D24-801B27FB12DF}" type="presParOf" srcId="{98A5702D-4363-4F6F-95AD-7D67B66F98E7}" destId="{16D535C0-E8ED-4F69-8C73-AD771408C9F1}" srcOrd="0" destOrd="0" presId="urn:microsoft.com/office/officeart/2008/layout/LinedList"/>
    <dgm:cxn modelId="{E2AEC6E8-1E63-470F-93DE-1ED6945064BF}" type="presParOf" srcId="{98A5702D-4363-4F6F-95AD-7D67B66F98E7}" destId="{708E6345-561B-4BD7-9F9F-FB2473F8B3BD}" srcOrd="1" destOrd="0" presId="urn:microsoft.com/office/officeart/2008/layout/LinedList"/>
    <dgm:cxn modelId="{9E9BEC35-A2F7-41C3-91D2-D0DE46EC99E8}" type="presParOf" srcId="{EDE51149-98A7-482D-9EA1-AE016BC9E29E}" destId="{5A95C5C5-17F3-481E-B4DD-102C25759D8E}" srcOrd="3" destOrd="0" presId="urn:microsoft.com/office/officeart/2008/layout/LinedList"/>
    <dgm:cxn modelId="{F955D096-B323-4D4A-8DC0-674B6F88E261}" type="presParOf" srcId="{5A95C5C5-17F3-481E-B4DD-102C25759D8E}" destId="{AC19074A-E6E2-4B59-9F1D-9B2314F1919C}" srcOrd="0" destOrd="0" presId="urn:microsoft.com/office/officeart/2008/layout/LinedList"/>
    <dgm:cxn modelId="{FEECDD2C-0CA6-407A-9892-B9843E1B7CD6}" type="presParOf" srcId="{5A95C5C5-17F3-481E-B4DD-102C25759D8E}" destId="{0BDB3B78-852A-4460-A523-901E2272952D}" srcOrd="1" destOrd="0" presId="urn:microsoft.com/office/officeart/2008/layout/LinedList"/>
    <dgm:cxn modelId="{31DA0507-A8F3-401C-9A4F-4E28B4B07C31}" type="presParOf" srcId="{EDE51149-98A7-482D-9EA1-AE016BC9E29E}" destId="{43E81555-C160-4A41-B305-A756E065C46C}" srcOrd="4" destOrd="0" presId="urn:microsoft.com/office/officeart/2008/layout/LinedList"/>
    <dgm:cxn modelId="{6CED225E-023E-45BF-8EF4-9B4C2F83B8B8}" type="presParOf" srcId="{43E81555-C160-4A41-B305-A756E065C46C}" destId="{3A4AFF52-BA75-402E-A2B5-B8430D49B9AA}" srcOrd="0" destOrd="0" presId="urn:microsoft.com/office/officeart/2008/layout/LinedList"/>
    <dgm:cxn modelId="{A1A5E138-EE6D-41B2-ABE2-14387BC0516C}" type="presParOf" srcId="{43E81555-C160-4A41-B305-A756E065C46C}" destId="{412D39C7-2909-4417-ADEE-1072A1BF06FB}" srcOrd="1" destOrd="0" presId="urn:microsoft.com/office/officeart/2008/layout/LinedList"/>
    <dgm:cxn modelId="{102C6FF2-45EB-4BD8-BC79-4B2F8535521C}" type="presParOf" srcId="{EDE51149-98A7-482D-9EA1-AE016BC9E29E}" destId="{C9E17AEF-12FD-4F56-B51B-69D60AABD848}" srcOrd="5" destOrd="0" presId="urn:microsoft.com/office/officeart/2008/layout/LinedList"/>
    <dgm:cxn modelId="{EAC16848-EA3A-4489-AFD0-F9962873E801}" type="presParOf" srcId="{C9E17AEF-12FD-4F56-B51B-69D60AABD848}" destId="{5D993905-E0EA-4975-A7BE-08230574E3C3}" srcOrd="0" destOrd="0" presId="urn:microsoft.com/office/officeart/2008/layout/LinedList"/>
    <dgm:cxn modelId="{A048B98C-6347-4996-876F-5B73D4E00AB2}" type="presParOf" srcId="{C9E17AEF-12FD-4F56-B51B-69D60AABD848}" destId="{A273BF81-B8E0-497C-BB27-15A4BDC4A49F}" srcOrd="1" destOrd="0" presId="urn:microsoft.com/office/officeart/2008/layout/LinedList"/>
    <dgm:cxn modelId="{D2DF5135-49F4-4601-9658-142E9639C418}" type="presParOf" srcId="{EDE51149-98A7-482D-9EA1-AE016BC9E29E}" destId="{EA22F0D8-3EF7-4D53-B882-544C4CB992D1}" srcOrd="6" destOrd="0" presId="urn:microsoft.com/office/officeart/2008/layout/LinedList"/>
    <dgm:cxn modelId="{95391022-5B30-462A-B133-7426DF3604E6}" type="presParOf" srcId="{EA22F0D8-3EF7-4D53-B882-544C4CB992D1}" destId="{4F69CE1E-E325-4C1C-B07C-783A7725F217}" srcOrd="0" destOrd="0" presId="urn:microsoft.com/office/officeart/2008/layout/LinedList"/>
    <dgm:cxn modelId="{C5362A74-A988-4D00-A8D5-1C81497CBF01}" type="presParOf" srcId="{EA22F0D8-3EF7-4D53-B882-544C4CB992D1}" destId="{9572E7BC-B5D3-47DA-BC5B-B2A49D33FCCE}" srcOrd="1" destOrd="0" presId="urn:microsoft.com/office/officeart/2008/layout/LinedList"/>
    <dgm:cxn modelId="{47553843-78B7-446E-A432-90063553BAFB}" type="presParOf" srcId="{24638FE1-D407-4071-A433-5695B3A83D9C}" destId="{92EA3DAE-BF32-4DA0-A399-D839BC08AADB}" srcOrd="2" destOrd="0" presId="urn:microsoft.com/office/officeart/2008/layout/LinedList"/>
    <dgm:cxn modelId="{FD0C3319-B99B-4083-9EC8-50C8E12B172C}" type="presParOf" srcId="{24638FE1-D407-4071-A433-5695B3A83D9C}" destId="{051F4600-67DA-49DE-B85A-48825302624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F9676B-9F74-4544-9335-EB61DCE2B58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E651F4-4AEF-4DBB-B393-61C609475515}">
      <dgm:prSet phldrT="[Texto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</a:t>
          </a:r>
        </a:p>
        <a:p>
          <a:r>
            <a:rPr lang="es-ES" dirty="0" smtClean="0">
              <a:solidFill>
                <a:schemeClr val="tx1"/>
              </a:solidFill>
            </a:rPr>
            <a:t>Laguna de </a:t>
          </a:r>
          <a:r>
            <a:rPr lang="es-ES" dirty="0" err="1" smtClean="0">
              <a:solidFill>
                <a:schemeClr val="tx1"/>
              </a:solidFill>
            </a:rPr>
            <a:t>Parcacocha</a:t>
          </a:r>
          <a:endParaRPr lang="es-ES" dirty="0">
            <a:solidFill>
              <a:schemeClr val="tx1"/>
            </a:solidFill>
          </a:endParaRPr>
        </a:p>
      </dgm:t>
    </dgm:pt>
    <dgm:pt modelId="{D3020731-28EB-4AC6-8DC6-E0B0A4249741}" type="parTrans" cxnId="{4BA9F0ED-DD60-4E60-AA48-12EC7DE9FBBC}">
      <dgm:prSet/>
      <dgm:spPr/>
      <dgm:t>
        <a:bodyPr/>
        <a:lstStyle/>
        <a:p>
          <a:endParaRPr lang="es-ES"/>
        </a:p>
      </dgm:t>
    </dgm:pt>
    <dgm:pt modelId="{B3A8B610-63B4-4135-8730-0154BF830C51}" type="sibTrans" cxnId="{4BA9F0ED-DD60-4E60-AA48-12EC7DE9FBBC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s-ES"/>
        </a:p>
      </dgm:t>
    </dgm:pt>
    <dgm:pt modelId="{42F5C4AC-188C-4443-AF85-60E26F1D3366}">
      <dgm:prSet phldrT="[Texto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</a:t>
          </a:r>
        </a:p>
        <a:p>
          <a:r>
            <a:rPr lang="es-ES" dirty="0" smtClean="0">
              <a:solidFill>
                <a:schemeClr val="tx1"/>
              </a:solidFill>
            </a:rPr>
            <a:t>Río Papallacta</a:t>
          </a:r>
          <a:endParaRPr lang="es-ES" dirty="0">
            <a:solidFill>
              <a:schemeClr val="tx1"/>
            </a:solidFill>
          </a:endParaRPr>
        </a:p>
      </dgm:t>
    </dgm:pt>
    <dgm:pt modelId="{4BB206AF-0115-48D1-91DD-9D937D921D25}" type="parTrans" cxnId="{6716A5B9-96D8-448E-819E-2C7019F9154F}">
      <dgm:prSet/>
      <dgm:spPr/>
      <dgm:t>
        <a:bodyPr/>
        <a:lstStyle/>
        <a:p>
          <a:endParaRPr lang="es-ES"/>
        </a:p>
      </dgm:t>
    </dgm:pt>
    <dgm:pt modelId="{03A145F8-070E-4BAB-9589-E1C2D228FDA8}" type="sibTrans" cxnId="{6716A5B9-96D8-448E-819E-2C7019F9154F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s-ES"/>
        </a:p>
      </dgm:t>
    </dgm:pt>
    <dgm:pt modelId="{5F81E979-2B3C-4CE3-9DB0-27A593E603E6}">
      <dgm:prSet phldrT="[Texto]"/>
      <dgm:spPr>
        <a:solidFill>
          <a:schemeClr val="bg1"/>
        </a:solidFill>
        <a:ln>
          <a:noFill/>
        </a:ln>
      </dgm:spPr>
      <dgm:t>
        <a:bodyPr/>
        <a:lstStyle/>
        <a:p>
          <a:endParaRPr lang="es-ES" b="1" dirty="0" smtClean="0">
            <a:solidFill>
              <a:schemeClr val="tx1"/>
            </a:solidFill>
          </a:endParaRPr>
        </a:p>
      </dgm:t>
    </dgm:pt>
    <dgm:pt modelId="{FA03FC30-5685-426B-9217-B5899B0B92B2}" type="parTrans" cxnId="{A202C594-E37C-462E-ADFA-CB1AE6B41D08}">
      <dgm:prSet/>
      <dgm:spPr/>
      <dgm:t>
        <a:bodyPr/>
        <a:lstStyle/>
        <a:p>
          <a:endParaRPr lang="es-ES"/>
        </a:p>
      </dgm:t>
    </dgm:pt>
    <dgm:pt modelId="{D68CB61F-8DC1-473C-BB58-89F1313F690E}" type="sibTrans" cxnId="{A202C594-E37C-462E-ADFA-CB1AE6B41D08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s-ES"/>
        </a:p>
      </dgm:t>
    </dgm:pt>
    <dgm:pt modelId="{43637BEA-128D-4FAE-9538-5C69649A4A21}">
      <dgm:prSet phldrT="[Texto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O</a:t>
          </a:r>
        </a:p>
        <a:p>
          <a:r>
            <a:rPr lang="es-ES" dirty="0" smtClean="0">
              <a:solidFill>
                <a:schemeClr val="tx1"/>
              </a:solidFill>
            </a:rPr>
            <a:t>Poblado de </a:t>
          </a:r>
          <a:r>
            <a:rPr lang="es-ES" dirty="0" err="1" smtClean="0">
              <a:solidFill>
                <a:schemeClr val="tx1"/>
              </a:solidFill>
            </a:rPr>
            <a:t>Guamaní</a:t>
          </a:r>
          <a:endParaRPr lang="es-ES" dirty="0">
            <a:solidFill>
              <a:schemeClr val="tx1"/>
            </a:solidFill>
          </a:endParaRPr>
        </a:p>
      </dgm:t>
    </dgm:pt>
    <dgm:pt modelId="{356C9176-E9F5-4D44-A87B-16747121A861}" type="parTrans" cxnId="{56E8A485-CF3C-4630-9AC3-B80183F926FB}">
      <dgm:prSet/>
      <dgm:spPr/>
      <dgm:t>
        <a:bodyPr/>
        <a:lstStyle/>
        <a:p>
          <a:endParaRPr lang="es-ES"/>
        </a:p>
      </dgm:t>
    </dgm:pt>
    <dgm:pt modelId="{B01D8B44-B2DF-4FBC-BB37-BBF8D17B1A01}" type="sibTrans" cxnId="{56E8A485-CF3C-4630-9AC3-B80183F926FB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s-ES"/>
        </a:p>
      </dgm:t>
    </dgm:pt>
    <dgm:pt modelId="{52BADE84-B16D-4AC6-8DB2-F5D75A9CC5D5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Sector Las Antenas</a:t>
          </a:r>
        </a:p>
        <a:p>
          <a:r>
            <a:rPr lang="es-ES" dirty="0" smtClean="0">
              <a:solidFill>
                <a:schemeClr val="tx1"/>
              </a:solidFill>
            </a:rPr>
            <a:t>4.372 msnm</a:t>
          </a:r>
          <a:endParaRPr lang="es-ES" dirty="0">
            <a:solidFill>
              <a:schemeClr val="tx1"/>
            </a:solidFill>
          </a:endParaRPr>
        </a:p>
      </dgm:t>
    </dgm:pt>
    <dgm:pt modelId="{89B21DD1-0AC7-43ED-B5A9-FB39F41BE75A}" type="parTrans" cxnId="{FD79779A-75D4-489E-8951-B5AD9F2BBB1C}">
      <dgm:prSet/>
      <dgm:spPr/>
      <dgm:t>
        <a:bodyPr/>
        <a:lstStyle/>
        <a:p>
          <a:endParaRPr lang="es-ES"/>
        </a:p>
      </dgm:t>
    </dgm:pt>
    <dgm:pt modelId="{90C18798-80F3-4289-9829-8868B77A4AF7}" type="sibTrans" cxnId="{FD79779A-75D4-489E-8951-B5AD9F2BBB1C}">
      <dgm:prSet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4B2C9787-AA8F-4115-96FF-2D5A42D8BB7A}">
      <dgm:prSet phldrT="[Texto]"/>
      <dgm:spPr>
        <a:solidFill>
          <a:schemeClr val="bg1"/>
        </a:solidFill>
        <a:ln>
          <a:noFill/>
        </a:ln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E6198456-D50F-45AF-AB22-2E9B5EDC98DF}" type="parTrans" cxnId="{072CFEB0-55E6-40E4-9B7C-EB6C405B5CB1}">
      <dgm:prSet/>
      <dgm:spPr/>
      <dgm:t>
        <a:bodyPr/>
        <a:lstStyle/>
        <a:p>
          <a:endParaRPr lang="es-ES"/>
        </a:p>
      </dgm:t>
    </dgm:pt>
    <dgm:pt modelId="{DA18C287-5DCD-4F5E-BB30-83EBA39EAEC3}" type="sibTrans" cxnId="{072CFEB0-55E6-40E4-9B7C-EB6C405B5CB1}">
      <dgm:prSet/>
      <dgm:spPr>
        <a:solidFill>
          <a:schemeClr val="bg1"/>
        </a:solidFill>
      </dgm:spPr>
      <dgm:t>
        <a:bodyPr/>
        <a:lstStyle/>
        <a:p>
          <a:endParaRPr lang="es-ES" dirty="0"/>
        </a:p>
      </dgm:t>
    </dgm:pt>
    <dgm:pt modelId="{5D62B7AC-235F-426B-835C-135BA6BC7A7F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Sector Baños</a:t>
          </a:r>
        </a:p>
        <a:p>
          <a:r>
            <a:rPr lang="es-ES" dirty="0" smtClean="0">
              <a:solidFill>
                <a:schemeClr val="tx1"/>
              </a:solidFill>
            </a:rPr>
            <a:t>3.736 msnm</a:t>
          </a:r>
          <a:endParaRPr lang="es-ES" dirty="0">
            <a:solidFill>
              <a:schemeClr val="tx1"/>
            </a:solidFill>
          </a:endParaRPr>
        </a:p>
      </dgm:t>
    </dgm:pt>
    <dgm:pt modelId="{B65B1166-65B3-4012-8F7A-35C4023BEA9F}" type="parTrans" cxnId="{C10BA27C-EC1D-4606-B65C-D94A02FC25DD}">
      <dgm:prSet/>
      <dgm:spPr/>
      <dgm:t>
        <a:bodyPr/>
        <a:lstStyle/>
        <a:p>
          <a:endParaRPr lang="es-ES"/>
        </a:p>
      </dgm:t>
    </dgm:pt>
    <dgm:pt modelId="{43CAB5C6-39DC-41DC-8F90-CC32C258B065}" type="sibTrans" cxnId="{C10BA27C-EC1D-4606-B65C-D94A02FC25DD}">
      <dgm:prSet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900B8803-E202-4DA0-9ADB-26EFD781A1C7}">
      <dgm:prSet phldrT="[Texto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S</a:t>
          </a:r>
        </a:p>
        <a:p>
          <a:r>
            <a:rPr lang="es-ES" b="0" dirty="0" smtClean="0">
              <a:solidFill>
                <a:schemeClr val="tx1"/>
              </a:solidFill>
            </a:rPr>
            <a:t>Laguna Ciega</a:t>
          </a:r>
          <a:endParaRPr lang="es-ES" dirty="0" smtClean="0">
            <a:solidFill>
              <a:schemeClr val="tx1"/>
            </a:solidFill>
          </a:endParaRPr>
        </a:p>
      </dgm:t>
    </dgm:pt>
    <dgm:pt modelId="{DAB8D5F9-6BA6-49AC-B1B9-FB979FAB9727}" type="sibTrans" cxnId="{D328D015-5321-44AA-B859-B426E3F03A24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s-ES"/>
        </a:p>
      </dgm:t>
    </dgm:pt>
    <dgm:pt modelId="{EDF64CD9-75DB-4AB5-986D-00EF0E02DDDF}" type="parTrans" cxnId="{D328D015-5321-44AA-B859-B426E3F03A24}">
      <dgm:prSet/>
      <dgm:spPr/>
      <dgm:t>
        <a:bodyPr/>
        <a:lstStyle/>
        <a:p>
          <a:endParaRPr lang="es-ES"/>
        </a:p>
      </dgm:t>
    </dgm:pt>
    <dgm:pt modelId="{7F12688F-0BBA-4773-9B27-D71182EE5A51}" type="pres">
      <dgm:prSet presAssocID="{87F9676B-9F74-4544-9335-EB61DCE2B5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B33BB8-B813-411E-9C47-27FA9B3C5457}" type="pres">
      <dgm:prSet presAssocID="{8DE651F4-4AEF-4DBB-B393-61C60947551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3BA768-C6FF-4693-8B1A-7174F6D6C1C7}" type="pres">
      <dgm:prSet presAssocID="{B3A8B610-63B4-4135-8730-0154BF830C51}" presName="sibTrans" presStyleLbl="sibTrans2D1" presStyleIdx="0" presStyleCnt="8"/>
      <dgm:spPr/>
      <dgm:t>
        <a:bodyPr/>
        <a:lstStyle/>
        <a:p>
          <a:endParaRPr lang="es-ES"/>
        </a:p>
      </dgm:t>
    </dgm:pt>
    <dgm:pt modelId="{B85C34D7-DFF4-4DF4-B408-CDD745F030B1}" type="pres">
      <dgm:prSet presAssocID="{B3A8B610-63B4-4135-8730-0154BF830C51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7DE010F8-1BBE-47D4-B9EB-4DCEDDF6E20D}" type="pres">
      <dgm:prSet presAssocID="{4B2C9787-AA8F-4115-96FF-2D5A42D8BB7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147DAD-6AA0-4886-BA97-2B7E522A67F3}" type="pres">
      <dgm:prSet presAssocID="{DA18C287-5DCD-4F5E-BB30-83EBA39EAEC3}" presName="sibTrans" presStyleLbl="sibTrans2D1" presStyleIdx="1" presStyleCnt="8"/>
      <dgm:spPr/>
      <dgm:t>
        <a:bodyPr/>
        <a:lstStyle/>
        <a:p>
          <a:endParaRPr lang="es-ES"/>
        </a:p>
      </dgm:t>
    </dgm:pt>
    <dgm:pt modelId="{ECDD552D-ECA7-4C44-B5A0-71886CE11B5D}" type="pres">
      <dgm:prSet presAssocID="{DA18C287-5DCD-4F5E-BB30-83EBA39EAEC3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11CB6AE2-0A13-440E-8E6B-F57D1E8CB9AB}" type="pres">
      <dgm:prSet presAssocID="{42F5C4AC-188C-4443-AF85-60E26F1D336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D62487-50D1-4106-9C88-D9202ACD0E88}" type="pres">
      <dgm:prSet presAssocID="{03A145F8-070E-4BAB-9589-E1C2D228FDA8}" presName="sibTrans" presStyleLbl="sibTrans2D1" presStyleIdx="2" presStyleCnt="8"/>
      <dgm:spPr/>
      <dgm:t>
        <a:bodyPr/>
        <a:lstStyle/>
        <a:p>
          <a:endParaRPr lang="es-ES"/>
        </a:p>
      </dgm:t>
    </dgm:pt>
    <dgm:pt modelId="{E3BC6B53-792B-40D2-83DE-DBF0C56F0BA0}" type="pres">
      <dgm:prSet presAssocID="{03A145F8-070E-4BAB-9589-E1C2D228FDA8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28E924BA-86B1-4DCD-AC37-99C4067AA447}" type="pres">
      <dgm:prSet presAssocID="{5D62B7AC-235F-426B-835C-135BA6BC7A7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7B6EF5-728E-460F-9BCB-B518449EAFA0}" type="pres">
      <dgm:prSet presAssocID="{43CAB5C6-39DC-41DC-8F90-CC32C258B065}" presName="sibTrans" presStyleLbl="sibTrans2D1" presStyleIdx="3" presStyleCnt="8"/>
      <dgm:spPr/>
      <dgm:t>
        <a:bodyPr/>
        <a:lstStyle/>
        <a:p>
          <a:endParaRPr lang="es-ES"/>
        </a:p>
      </dgm:t>
    </dgm:pt>
    <dgm:pt modelId="{86B886D8-D067-48C8-AD18-61D297BDBD18}" type="pres">
      <dgm:prSet presAssocID="{43CAB5C6-39DC-41DC-8F90-CC32C258B065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4F6B3D5F-BCA1-4344-B856-719C5AC2B6AB}" type="pres">
      <dgm:prSet presAssocID="{900B8803-E202-4DA0-9ADB-26EFD781A1C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BB5E53-BF84-4187-AAB1-15FFF4029E9C}" type="pres">
      <dgm:prSet presAssocID="{DAB8D5F9-6BA6-49AC-B1B9-FB979FAB9727}" presName="sibTrans" presStyleLbl="sibTrans2D1" presStyleIdx="4" presStyleCnt="8" custAng="3310474" custLinFactNeighborX="14954" custLinFactNeighborY="29440"/>
      <dgm:spPr/>
      <dgm:t>
        <a:bodyPr/>
        <a:lstStyle/>
        <a:p>
          <a:endParaRPr lang="es-ES"/>
        </a:p>
      </dgm:t>
    </dgm:pt>
    <dgm:pt modelId="{4A349D5E-5EE9-4CAA-A673-6A0CB2C1B666}" type="pres">
      <dgm:prSet presAssocID="{DAB8D5F9-6BA6-49AC-B1B9-FB979FAB9727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A159404A-21F8-4FC5-94A9-FC614E69DCCE}" type="pres">
      <dgm:prSet presAssocID="{5F81E979-2B3C-4CE3-9DB0-27A593E603E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21441D-1798-43B2-858B-0A9B6DDBF269}" type="pres">
      <dgm:prSet presAssocID="{D68CB61F-8DC1-473C-BB58-89F1313F690E}" presName="sibTrans" presStyleLbl="sibTrans2D1" presStyleIdx="5" presStyleCnt="8"/>
      <dgm:spPr/>
      <dgm:t>
        <a:bodyPr/>
        <a:lstStyle/>
        <a:p>
          <a:endParaRPr lang="es-ES"/>
        </a:p>
      </dgm:t>
    </dgm:pt>
    <dgm:pt modelId="{97E6BCD8-2D99-48C8-A453-4175B579B506}" type="pres">
      <dgm:prSet presAssocID="{D68CB61F-8DC1-473C-BB58-89F1313F690E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E34FD3E3-BDBA-412E-824D-D4CA3FF7A8AC}" type="pres">
      <dgm:prSet presAssocID="{43637BEA-128D-4FAE-9538-5C69649A4A2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785C1E-7121-41CD-B279-FCE918D4B111}" type="pres">
      <dgm:prSet presAssocID="{B01D8B44-B2DF-4FBC-BB37-BBF8D17B1A01}" presName="sibTrans" presStyleLbl="sibTrans2D1" presStyleIdx="6" presStyleCnt="8"/>
      <dgm:spPr/>
      <dgm:t>
        <a:bodyPr/>
        <a:lstStyle/>
        <a:p>
          <a:endParaRPr lang="es-ES"/>
        </a:p>
      </dgm:t>
    </dgm:pt>
    <dgm:pt modelId="{73360EA0-6169-4A2F-A7A0-875BD6F28020}" type="pres">
      <dgm:prSet presAssocID="{B01D8B44-B2DF-4FBC-BB37-BBF8D17B1A01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E59B5360-4104-4CAB-A6DE-D9ED320B06F2}" type="pres">
      <dgm:prSet presAssocID="{52BADE84-B16D-4AC6-8DB2-F5D75A9CC5D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EBE968-9C31-4FE9-AE0A-AE4CAB1DF242}" type="pres">
      <dgm:prSet presAssocID="{90C18798-80F3-4289-9829-8868B77A4AF7}" presName="sibTrans" presStyleLbl="sibTrans2D1" presStyleIdx="7" presStyleCnt="8"/>
      <dgm:spPr/>
      <dgm:t>
        <a:bodyPr/>
        <a:lstStyle/>
        <a:p>
          <a:endParaRPr lang="es-ES"/>
        </a:p>
      </dgm:t>
    </dgm:pt>
    <dgm:pt modelId="{06903BBE-812C-4463-8A26-4579649AFD1E}" type="pres">
      <dgm:prSet presAssocID="{90C18798-80F3-4289-9829-8868B77A4AF7}" presName="connectorText" presStyleLbl="sibTrans2D1" presStyleIdx="7" presStyleCnt="8"/>
      <dgm:spPr/>
      <dgm:t>
        <a:bodyPr/>
        <a:lstStyle/>
        <a:p>
          <a:endParaRPr lang="es-ES"/>
        </a:p>
      </dgm:t>
    </dgm:pt>
  </dgm:ptLst>
  <dgm:cxnLst>
    <dgm:cxn modelId="{FD79779A-75D4-489E-8951-B5AD9F2BBB1C}" srcId="{87F9676B-9F74-4544-9335-EB61DCE2B580}" destId="{52BADE84-B16D-4AC6-8DB2-F5D75A9CC5D5}" srcOrd="7" destOrd="0" parTransId="{89B21DD1-0AC7-43ED-B5A9-FB39F41BE75A}" sibTransId="{90C18798-80F3-4289-9829-8868B77A4AF7}"/>
    <dgm:cxn modelId="{D0F76217-D42D-4DE7-AF0D-CC5125D544C2}" type="presOf" srcId="{D68CB61F-8DC1-473C-BB58-89F1313F690E}" destId="{97E6BCD8-2D99-48C8-A453-4175B579B506}" srcOrd="1" destOrd="0" presId="urn:microsoft.com/office/officeart/2005/8/layout/cycle2"/>
    <dgm:cxn modelId="{FCDC6D3E-4EE2-46E3-9903-C7C012192DF1}" type="presOf" srcId="{4B2C9787-AA8F-4115-96FF-2D5A42D8BB7A}" destId="{7DE010F8-1BBE-47D4-B9EB-4DCEDDF6E20D}" srcOrd="0" destOrd="0" presId="urn:microsoft.com/office/officeart/2005/8/layout/cycle2"/>
    <dgm:cxn modelId="{693F2202-1719-484B-8479-B1A83A1A2855}" type="presOf" srcId="{42F5C4AC-188C-4443-AF85-60E26F1D3366}" destId="{11CB6AE2-0A13-440E-8E6B-F57D1E8CB9AB}" srcOrd="0" destOrd="0" presId="urn:microsoft.com/office/officeart/2005/8/layout/cycle2"/>
    <dgm:cxn modelId="{77D84BEA-3D14-411A-85F7-DF974001150C}" type="presOf" srcId="{87F9676B-9F74-4544-9335-EB61DCE2B580}" destId="{7F12688F-0BBA-4773-9B27-D71182EE5A51}" srcOrd="0" destOrd="0" presId="urn:microsoft.com/office/officeart/2005/8/layout/cycle2"/>
    <dgm:cxn modelId="{2C4D25F7-26BC-4EE5-B5F0-6F87D56E000E}" type="presOf" srcId="{DA18C287-5DCD-4F5E-BB30-83EBA39EAEC3}" destId="{ECDD552D-ECA7-4C44-B5A0-71886CE11B5D}" srcOrd="1" destOrd="0" presId="urn:microsoft.com/office/officeart/2005/8/layout/cycle2"/>
    <dgm:cxn modelId="{4BA9F0ED-DD60-4E60-AA48-12EC7DE9FBBC}" srcId="{87F9676B-9F74-4544-9335-EB61DCE2B580}" destId="{8DE651F4-4AEF-4DBB-B393-61C609475515}" srcOrd="0" destOrd="0" parTransId="{D3020731-28EB-4AC6-8DC6-E0B0A4249741}" sibTransId="{B3A8B610-63B4-4135-8730-0154BF830C51}"/>
    <dgm:cxn modelId="{F133B82F-2212-4CB5-AA42-A0D6D09595F1}" type="presOf" srcId="{03A145F8-070E-4BAB-9589-E1C2D228FDA8}" destId="{6BD62487-50D1-4106-9C88-D9202ACD0E88}" srcOrd="0" destOrd="0" presId="urn:microsoft.com/office/officeart/2005/8/layout/cycle2"/>
    <dgm:cxn modelId="{E2388079-BDC7-4A40-890F-408E7B62024D}" type="presOf" srcId="{DAB8D5F9-6BA6-49AC-B1B9-FB979FAB9727}" destId="{4A349D5E-5EE9-4CAA-A673-6A0CB2C1B666}" srcOrd="1" destOrd="0" presId="urn:microsoft.com/office/officeart/2005/8/layout/cycle2"/>
    <dgm:cxn modelId="{56E8A485-CF3C-4630-9AC3-B80183F926FB}" srcId="{87F9676B-9F74-4544-9335-EB61DCE2B580}" destId="{43637BEA-128D-4FAE-9538-5C69649A4A21}" srcOrd="6" destOrd="0" parTransId="{356C9176-E9F5-4D44-A87B-16747121A861}" sibTransId="{B01D8B44-B2DF-4FBC-BB37-BBF8D17B1A01}"/>
    <dgm:cxn modelId="{C9165883-1319-4CEB-9AA7-2F13708D40B4}" type="presOf" srcId="{900B8803-E202-4DA0-9ADB-26EFD781A1C7}" destId="{4F6B3D5F-BCA1-4344-B856-719C5AC2B6AB}" srcOrd="0" destOrd="0" presId="urn:microsoft.com/office/officeart/2005/8/layout/cycle2"/>
    <dgm:cxn modelId="{044C4E28-F453-480D-BEF8-5468C652B27A}" type="presOf" srcId="{43CAB5C6-39DC-41DC-8F90-CC32C258B065}" destId="{DE7B6EF5-728E-460F-9BCB-B518449EAFA0}" srcOrd="0" destOrd="0" presId="urn:microsoft.com/office/officeart/2005/8/layout/cycle2"/>
    <dgm:cxn modelId="{9DF0CE51-BB7E-4464-9CFA-E29723DB6B83}" type="presOf" srcId="{B3A8B610-63B4-4135-8730-0154BF830C51}" destId="{F03BA768-C6FF-4693-8B1A-7174F6D6C1C7}" srcOrd="0" destOrd="0" presId="urn:microsoft.com/office/officeart/2005/8/layout/cycle2"/>
    <dgm:cxn modelId="{D328D015-5321-44AA-B859-B426E3F03A24}" srcId="{87F9676B-9F74-4544-9335-EB61DCE2B580}" destId="{900B8803-E202-4DA0-9ADB-26EFD781A1C7}" srcOrd="4" destOrd="0" parTransId="{EDF64CD9-75DB-4AB5-986D-00EF0E02DDDF}" sibTransId="{DAB8D5F9-6BA6-49AC-B1B9-FB979FAB9727}"/>
    <dgm:cxn modelId="{B78E09F1-85E3-4FAC-9DC4-C9174713BF8F}" type="presOf" srcId="{8DE651F4-4AEF-4DBB-B393-61C609475515}" destId="{B0B33BB8-B813-411E-9C47-27FA9B3C5457}" srcOrd="0" destOrd="0" presId="urn:microsoft.com/office/officeart/2005/8/layout/cycle2"/>
    <dgm:cxn modelId="{26AFD735-2057-4705-9977-A4178D936C70}" type="presOf" srcId="{5F81E979-2B3C-4CE3-9DB0-27A593E603E6}" destId="{A159404A-21F8-4FC5-94A9-FC614E69DCCE}" srcOrd="0" destOrd="0" presId="urn:microsoft.com/office/officeart/2005/8/layout/cycle2"/>
    <dgm:cxn modelId="{D242984C-D9A7-4406-8D33-F67975FF30E7}" type="presOf" srcId="{D68CB61F-8DC1-473C-BB58-89F1313F690E}" destId="{E121441D-1798-43B2-858B-0A9B6DDBF269}" srcOrd="0" destOrd="0" presId="urn:microsoft.com/office/officeart/2005/8/layout/cycle2"/>
    <dgm:cxn modelId="{6E121F4E-B0DB-4945-8F67-5BDAFFF35F84}" type="presOf" srcId="{B01D8B44-B2DF-4FBC-BB37-BBF8D17B1A01}" destId="{73360EA0-6169-4A2F-A7A0-875BD6F28020}" srcOrd="1" destOrd="0" presId="urn:microsoft.com/office/officeart/2005/8/layout/cycle2"/>
    <dgm:cxn modelId="{0B5B6DBC-A5A0-4F53-88D2-4749B2DD61BC}" type="presOf" srcId="{52BADE84-B16D-4AC6-8DB2-F5D75A9CC5D5}" destId="{E59B5360-4104-4CAB-A6DE-D9ED320B06F2}" srcOrd="0" destOrd="0" presId="urn:microsoft.com/office/officeart/2005/8/layout/cycle2"/>
    <dgm:cxn modelId="{4E3DF1A3-2062-4ED5-B46A-923CE43CFF6E}" type="presOf" srcId="{90C18798-80F3-4289-9829-8868B77A4AF7}" destId="{06903BBE-812C-4463-8A26-4579649AFD1E}" srcOrd="1" destOrd="0" presId="urn:microsoft.com/office/officeart/2005/8/layout/cycle2"/>
    <dgm:cxn modelId="{389037AE-CB25-4205-A269-0B7860AB3465}" type="presOf" srcId="{43637BEA-128D-4FAE-9538-5C69649A4A21}" destId="{E34FD3E3-BDBA-412E-824D-D4CA3FF7A8AC}" srcOrd="0" destOrd="0" presId="urn:microsoft.com/office/officeart/2005/8/layout/cycle2"/>
    <dgm:cxn modelId="{6716A5B9-96D8-448E-819E-2C7019F9154F}" srcId="{87F9676B-9F74-4544-9335-EB61DCE2B580}" destId="{42F5C4AC-188C-4443-AF85-60E26F1D3366}" srcOrd="2" destOrd="0" parTransId="{4BB206AF-0115-48D1-91DD-9D937D921D25}" sibTransId="{03A145F8-070E-4BAB-9589-E1C2D228FDA8}"/>
    <dgm:cxn modelId="{3D3616E4-1E05-4B44-9E5D-716DA4B7B49C}" type="presOf" srcId="{DA18C287-5DCD-4F5E-BB30-83EBA39EAEC3}" destId="{07147DAD-6AA0-4886-BA97-2B7E522A67F3}" srcOrd="0" destOrd="0" presId="urn:microsoft.com/office/officeart/2005/8/layout/cycle2"/>
    <dgm:cxn modelId="{899C6EB5-30BF-4407-AF5A-70BF3FC443B7}" type="presOf" srcId="{90C18798-80F3-4289-9829-8868B77A4AF7}" destId="{1DEBE968-9C31-4FE9-AE0A-AE4CAB1DF242}" srcOrd="0" destOrd="0" presId="urn:microsoft.com/office/officeart/2005/8/layout/cycle2"/>
    <dgm:cxn modelId="{382CFE58-3BA0-4ADD-889E-4FF4C77EECE5}" type="presOf" srcId="{43CAB5C6-39DC-41DC-8F90-CC32C258B065}" destId="{86B886D8-D067-48C8-AD18-61D297BDBD18}" srcOrd="1" destOrd="0" presId="urn:microsoft.com/office/officeart/2005/8/layout/cycle2"/>
    <dgm:cxn modelId="{A202C594-E37C-462E-ADFA-CB1AE6B41D08}" srcId="{87F9676B-9F74-4544-9335-EB61DCE2B580}" destId="{5F81E979-2B3C-4CE3-9DB0-27A593E603E6}" srcOrd="5" destOrd="0" parTransId="{FA03FC30-5685-426B-9217-B5899B0B92B2}" sibTransId="{D68CB61F-8DC1-473C-BB58-89F1313F690E}"/>
    <dgm:cxn modelId="{072CFEB0-55E6-40E4-9B7C-EB6C405B5CB1}" srcId="{87F9676B-9F74-4544-9335-EB61DCE2B580}" destId="{4B2C9787-AA8F-4115-96FF-2D5A42D8BB7A}" srcOrd="1" destOrd="0" parTransId="{E6198456-D50F-45AF-AB22-2E9B5EDC98DF}" sibTransId="{DA18C287-5DCD-4F5E-BB30-83EBA39EAEC3}"/>
    <dgm:cxn modelId="{686AAD79-2D28-440A-AF5E-561E3A773493}" type="presOf" srcId="{5D62B7AC-235F-426B-835C-135BA6BC7A7F}" destId="{28E924BA-86B1-4DCD-AC37-99C4067AA447}" srcOrd="0" destOrd="0" presId="urn:microsoft.com/office/officeart/2005/8/layout/cycle2"/>
    <dgm:cxn modelId="{66A3161B-881F-4A9C-B0C1-CD982E6A2226}" type="presOf" srcId="{DAB8D5F9-6BA6-49AC-B1B9-FB979FAB9727}" destId="{D3BB5E53-BF84-4187-AAB1-15FFF4029E9C}" srcOrd="0" destOrd="0" presId="urn:microsoft.com/office/officeart/2005/8/layout/cycle2"/>
    <dgm:cxn modelId="{D03830FE-DD09-45D4-B278-13815491BF41}" type="presOf" srcId="{B3A8B610-63B4-4135-8730-0154BF830C51}" destId="{B85C34D7-DFF4-4DF4-B408-CDD745F030B1}" srcOrd="1" destOrd="0" presId="urn:microsoft.com/office/officeart/2005/8/layout/cycle2"/>
    <dgm:cxn modelId="{6DD97116-1283-42BC-ACE5-FC3E28D22D28}" type="presOf" srcId="{03A145F8-070E-4BAB-9589-E1C2D228FDA8}" destId="{E3BC6B53-792B-40D2-83DE-DBF0C56F0BA0}" srcOrd="1" destOrd="0" presId="urn:microsoft.com/office/officeart/2005/8/layout/cycle2"/>
    <dgm:cxn modelId="{EAB2904D-1766-40E7-BB0E-7BEC3C1DBBF9}" type="presOf" srcId="{B01D8B44-B2DF-4FBC-BB37-BBF8D17B1A01}" destId="{11785C1E-7121-41CD-B279-FCE918D4B111}" srcOrd="0" destOrd="0" presId="urn:microsoft.com/office/officeart/2005/8/layout/cycle2"/>
    <dgm:cxn modelId="{C10BA27C-EC1D-4606-B65C-D94A02FC25DD}" srcId="{87F9676B-9F74-4544-9335-EB61DCE2B580}" destId="{5D62B7AC-235F-426B-835C-135BA6BC7A7F}" srcOrd="3" destOrd="0" parTransId="{B65B1166-65B3-4012-8F7A-35C4023BEA9F}" sibTransId="{43CAB5C6-39DC-41DC-8F90-CC32C258B065}"/>
    <dgm:cxn modelId="{52EFDDDD-D998-4E12-9E34-C3484A5CF696}" type="presParOf" srcId="{7F12688F-0BBA-4773-9B27-D71182EE5A51}" destId="{B0B33BB8-B813-411E-9C47-27FA9B3C5457}" srcOrd="0" destOrd="0" presId="urn:microsoft.com/office/officeart/2005/8/layout/cycle2"/>
    <dgm:cxn modelId="{51D41C5A-9200-4FBB-9CBF-D97EE72345CF}" type="presParOf" srcId="{7F12688F-0BBA-4773-9B27-D71182EE5A51}" destId="{F03BA768-C6FF-4693-8B1A-7174F6D6C1C7}" srcOrd="1" destOrd="0" presId="urn:microsoft.com/office/officeart/2005/8/layout/cycle2"/>
    <dgm:cxn modelId="{B4996718-6393-4654-8283-D1BD552FAA45}" type="presParOf" srcId="{F03BA768-C6FF-4693-8B1A-7174F6D6C1C7}" destId="{B85C34D7-DFF4-4DF4-B408-CDD745F030B1}" srcOrd="0" destOrd="0" presId="urn:microsoft.com/office/officeart/2005/8/layout/cycle2"/>
    <dgm:cxn modelId="{3D982D7F-6E58-4D8C-8047-CF1621796CB1}" type="presParOf" srcId="{7F12688F-0BBA-4773-9B27-D71182EE5A51}" destId="{7DE010F8-1BBE-47D4-B9EB-4DCEDDF6E20D}" srcOrd="2" destOrd="0" presId="urn:microsoft.com/office/officeart/2005/8/layout/cycle2"/>
    <dgm:cxn modelId="{E70ABA1E-A8F4-40A1-A076-BA13E4B5FEB7}" type="presParOf" srcId="{7F12688F-0BBA-4773-9B27-D71182EE5A51}" destId="{07147DAD-6AA0-4886-BA97-2B7E522A67F3}" srcOrd="3" destOrd="0" presId="urn:microsoft.com/office/officeart/2005/8/layout/cycle2"/>
    <dgm:cxn modelId="{88B0F2C6-629A-4A60-BD0E-9F9482CE3C7A}" type="presParOf" srcId="{07147DAD-6AA0-4886-BA97-2B7E522A67F3}" destId="{ECDD552D-ECA7-4C44-B5A0-71886CE11B5D}" srcOrd="0" destOrd="0" presId="urn:microsoft.com/office/officeart/2005/8/layout/cycle2"/>
    <dgm:cxn modelId="{7461C1B7-0DEE-4DF2-852B-BCC2BBBDB371}" type="presParOf" srcId="{7F12688F-0BBA-4773-9B27-D71182EE5A51}" destId="{11CB6AE2-0A13-440E-8E6B-F57D1E8CB9AB}" srcOrd="4" destOrd="0" presId="urn:microsoft.com/office/officeart/2005/8/layout/cycle2"/>
    <dgm:cxn modelId="{B9824CC6-1822-4976-8FAC-893A9943794A}" type="presParOf" srcId="{7F12688F-0BBA-4773-9B27-D71182EE5A51}" destId="{6BD62487-50D1-4106-9C88-D9202ACD0E88}" srcOrd="5" destOrd="0" presId="urn:microsoft.com/office/officeart/2005/8/layout/cycle2"/>
    <dgm:cxn modelId="{48DDE8F9-A46D-48B8-ACEB-BA576E4B44E9}" type="presParOf" srcId="{6BD62487-50D1-4106-9C88-D9202ACD0E88}" destId="{E3BC6B53-792B-40D2-83DE-DBF0C56F0BA0}" srcOrd="0" destOrd="0" presId="urn:microsoft.com/office/officeart/2005/8/layout/cycle2"/>
    <dgm:cxn modelId="{01842B6F-AF8E-4771-B80F-6711A128180D}" type="presParOf" srcId="{7F12688F-0BBA-4773-9B27-D71182EE5A51}" destId="{28E924BA-86B1-4DCD-AC37-99C4067AA447}" srcOrd="6" destOrd="0" presId="urn:microsoft.com/office/officeart/2005/8/layout/cycle2"/>
    <dgm:cxn modelId="{A2223596-F3B2-4089-8F8B-5FFCEC02D7BE}" type="presParOf" srcId="{7F12688F-0BBA-4773-9B27-D71182EE5A51}" destId="{DE7B6EF5-728E-460F-9BCB-B518449EAFA0}" srcOrd="7" destOrd="0" presId="urn:microsoft.com/office/officeart/2005/8/layout/cycle2"/>
    <dgm:cxn modelId="{BD2A5B6A-9B07-420D-BF57-B0C7FAB2727A}" type="presParOf" srcId="{DE7B6EF5-728E-460F-9BCB-B518449EAFA0}" destId="{86B886D8-D067-48C8-AD18-61D297BDBD18}" srcOrd="0" destOrd="0" presId="urn:microsoft.com/office/officeart/2005/8/layout/cycle2"/>
    <dgm:cxn modelId="{D1AC6FB8-AC59-4EA2-A0AC-D102BF79AC5F}" type="presParOf" srcId="{7F12688F-0BBA-4773-9B27-D71182EE5A51}" destId="{4F6B3D5F-BCA1-4344-B856-719C5AC2B6AB}" srcOrd="8" destOrd="0" presId="urn:microsoft.com/office/officeart/2005/8/layout/cycle2"/>
    <dgm:cxn modelId="{FF06C431-B000-4F68-9234-C29F8B41CEC5}" type="presParOf" srcId="{7F12688F-0BBA-4773-9B27-D71182EE5A51}" destId="{D3BB5E53-BF84-4187-AAB1-15FFF4029E9C}" srcOrd="9" destOrd="0" presId="urn:microsoft.com/office/officeart/2005/8/layout/cycle2"/>
    <dgm:cxn modelId="{11A517DB-A465-4D57-9E91-33B153EF9890}" type="presParOf" srcId="{D3BB5E53-BF84-4187-AAB1-15FFF4029E9C}" destId="{4A349D5E-5EE9-4CAA-A673-6A0CB2C1B666}" srcOrd="0" destOrd="0" presId="urn:microsoft.com/office/officeart/2005/8/layout/cycle2"/>
    <dgm:cxn modelId="{8785F307-738E-496E-9AE2-DE2BE802B25B}" type="presParOf" srcId="{7F12688F-0BBA-4773-9B27-D71182EE5A51}" destId="{A159404A-21F8-4FC5-94A9-FC614E69DCCE}" srcOrd="10" destOrd="0" presId="urn:microsoft.com/office/officeart/2005/8/layout/cycle2"/>
    <dgm:cxn modelId="{AF123F2F-4737-4AB6-9064-ACECC8EEFDAD}" type="presParOf" srcId="{7F12688F-0BBA-4773-9B27-D71182EE5A51}" destId="{E121441D-1798-43B2-858B-0A9B6DDBF269}" srcOrd="11" destOrd="0" presId="urn:microsoft.com/office/officeart/2005/8/layout/cycle2"/>
    <dgm:cxn modelId="{31913104-2BC2-41BD-9E86-FB02F1B33D8F}" type="presParOf" srcId="{E121441D-1798-43B2-858B-0A9B6DDBF269}" destId="{97E6BCD8-2D99-48C8-A453-4175B579B506}" srcOrd="0" destOrd="0" presId="urn:microsoft.com/office/officeart/2005/8/layout/cycle2"/>
    <dgm:cxn modelId="{09DC4542-722B-488A-977A-BBF74547A99B}" type="presParOf" srcId="{7F12688F-0BBA-4773-9B27-D71182EE5A51}" destId="{E34FD3E3-BDBA-412E-824D-D4CA3FF7A8AC}" srcOrd="12" destOrd="0" presId="urn:microsoft.com/office/officeart/2005/8/layout/cycle2"/>
    <dgm:cxn modelId="{2AC930D3-CB6D-48DF-B457-6F02274A5E85}" type="presParOf" srcId="{7F12688F-0BBA-4773-9B27-D71182EE5A51}" destId="{11785C1E-7121-41CD-B279-FCE918D4B111}" srcOrd="13" destOrd="0" presId="urn:microsoft.com/office/officeart/2005/8/layout/cycle2"/>
    <dgm:cxn modelId="{8A3ED185-D74B-411A-B151-27727BB18B40}" type="presParOf" srcId="{11785C1E-7121-41CD-B279-FCE918D4B111}" destId="{73360EA0-6169-4A2F-A7A0-875BD6F28020}" srcOrd="0" destOrd="0" presId="urn:microsoft.com/office/officeart/2005/8/layout/cycle2"/>
    <dgm:cxn modelId="{26A52B3A-B24E-4CF6-A3B9-DE7C6E2CAF4D}" type="presParOf" srcId="{7F12688F-0BBA-4773-9B27-D71182EE5A51}" destId="{E59B5360-4104-4CAB-A6DE-D9ED320B06F2}" srcOrd="14" destOrd="0" presId="urn:microsoft.com/office/officeart/2005/8/layout/cycle2"/>
    <dgm:cxn modelId="{A9643DA5-E047-4167-B950-BA878ACB61CC}" type="presParOf" srcId="{7F12688F-0BBA-4773-9B27-D71182EE5A51}" destId="{1DEBE968-9C31-4FE9-AE0A-AE4CAB1DF242}" srcOrd="15" destOrd="0" presId="urn:microsoft.com/office/officeart/2005/8/layout/cycle2"/>
    <dgm:cxn modelId="{54D0744F-DAF1-41B0-896E-3302439AC8E5}" type="presParOf" srcId="{1DEBE968-9C31-4FE9-AE0A-AE4CAB1DF242}" destId="{06903BBE-812C-4463-8A26-4579649AFD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ADC073-0A47-4CEE-BDBF-89034F990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447DF-58AA-4C51-88D9-3A6614754F36}">
      <dgm:prSet phldrT="[Texto]" custT="1"/>
      <dgm:spPr/>
      <dgm:t>
        <a:bodyPr anchor="ctr"/>
        <a:lstStyle/>
        <a:p>
          <a:r>
            <a:rPr lang="es-ES" sz="1400" b="1" dirty="0" smtClean="0"/>
            <a:t>Clima</a:t>
          </a:r>
          <a:r>
            <a:rPr lang="es-ES" sz="1400" b="1" baseline="30000" dirty="0" smtClean="0"/>
            <a:t>19</a:t>
          </a:r>
        </a:p>
      </dgm:t>
    </dgm:pt>
    <dgm:pt modelId="{D40D7F55-CDAE-4F95-AB28-F17BF51567F4}" type="parTrans" cxnId="{1FAA16D0-55E0-48B9-BE8E-AB39A1906658}">
      <dgm:prSet/>
      <dgm:spPr/>
      <dgm:t>
        <a:bodyPr/>
        <a:lstStyle/>
        <a:p>
          <a:endParaRPr lang="es-ES"/>
        </a:p>
      </dgm:t>
    </dgm:pt>
    <dgm:pt modelId="{C622F6F2-0E79-4952-92EF-FAFE8AA7CCF5}" type="sibTrans" cxnId="{1FAA16D0-55E0-48B9-BE8E-AB39A1906658}">
      <dgm:prSet/>
      <dgm:spPr/>
      <dgm:t>
        <a:bodyPr/>
        <a:lstStyle/>
        <a:p>
          <a:endParaRPr lang="es-ES"/>
        </a:p>
      </dgm:t>
    </dgm:pt>
    <dgm:pt modelId="{1B023FF2-AC59-4A77-94DD-93EBA83ABC65}">
      <dgm:prSet phldrT="[Texto]" custT="1"/>
      <dgm:spPr/>
      <dgm:t>
        <a:bodyPr anchor="ctr"/>
        <a:lstStyle/>
        <a:p>
          <a:r>
            <a:rPr lang="es-ES" sz="1200" dirty="0" smtClean="0"/>
            <a:t>Humedad relativa del aire</a:t>
          </a:r>
          <a:endParaRPr lang="es-ES" sz="1200" dirty="0"/>
        </a:p>
      </dgm:t>
    </dgm:pt>
    <dgm:pt modelId="{C0AF57A9-CC9C-4137-B41D-A1F414CC0239}" type="parTrans" cxnId="{82C8C6AD-548E-4938-B82C-02F89A6DDD94}">
      <dgm:prSet/>
      <dgm:spPr/>
      <dgm:t>
        <a:bodyPr/>
        <a:lstStyle/>
        <a:p>
          <a:endParaRPr lang="es-ES"/>
        </a:p>
      </dgm:t>
    </dgm:pt>
    <dgm:pt modelId="{F9F89679-39BA-4DA6-B2C9-EDE88EE1A26F}" type="sibTrans" cxnId="{82C8C6AD-548E-4938-B82C-02F89A6DDD94}">
      <dgm:prSet/>
      <dgm:spPr/>
      <dgm:t>
        <a:bodyPr/>
        <a:lstStyle/>
        <a:p>
          <a:endParaRPr lang="es-ES"/>
        </a:p>
      </dgm:t>
    </dgm:pt>
    <dgm:pt modelId="{2EBEFF9F-089C-4DA4-9E46-4238D245F14E}">
      <dgm:prSet phldrT="[Texto]" custT="1"/>
      <dgm:spPr/>
      <dgm:t>
        <a:bodyPr anchor="ctr"/>
        <a:lstStyle/>
        <a:p>
          <a:r>
            <a:rPr lang="es-ES" sz="1200" dirty="0" smtClean="0"/>
            <a:t>Precipitación</a:t>
          </a:r>
          <a:endParaRPr lang="es-ES" sz="1200" dirty="0"/>
        </a:p>
      </dgm:t>
    </dgm:pt>
    <dgm:pt modelId="{DC131E12-EC08-4744-AFC8-9D21683DCDEF}" type="parTrans" cxnId="{A193DCCB-5E8E-4A42-9E4C-12B2F3851DF4}">
      <dgm:prSet/>
      <dgm:spPr/>
      <dgm:t>
        <a:bodyPr/>
        <a:lstStyle/>
        <a:p>
          <a:endParaRPr lang="es-ES"/>
        </a:p>
      </dgm:t>
    </dgm:pt>
    <dgm:pt modelId="{9C7A5C33-2E86-449F-8B1D-93C003C18F7B}" type="sibTrans" cxnId="{A193DCCB-5E8E-4A42-9E4C-12B2F3851DF4}">
      <dgm:prSet/>
      <dgm:spPr/>
      <dgm:t>
        <a:bodyPr/>
        <a:lstStyle/>
        <a:p>
          <a:endParaRPr lang="es-ES"/>
        </a:p>
      </dgm:t>
    </dgm:pt>
    <dgm:pt modelId="{793E92F2-DB6A-4F2B-9A43-EB24DA8F2D82}">
      <dgm:prSet phldrT="[Texto]" custT="1"/>
      <dgm:spPr/>
      <dgm:t>
        <a:bodyPr anchor="ctr"/>
        <a:lstStyle/>
        <a:p>
          <a:r>
            <a:rPr lang="es-ES" sz="1200" dirty="0" smtClean="0"/>
            <a:t>Presión atmosférica</a:t>
          </a:r>
          <a:endParaRPr lang="es-ES" sz="1200" dirty="0"/>
        </a:p>
      </dgm:t>
    </dgm:pt>
    <dgm:pt modelId="{8669776A-9952-4529-9170-9F6FBCE3D64D}" type="parTrans" cxnId="{B2B94EC5-93DA-4A45-9F7C-2FD835761698}">
      <dgm:prSet/>
      <dgm:spPr/>
      <dgm:t>
        <a:bodyPr/>
        <a:lstStyle/>
        <a:p>
          <a:endParaRPr lang="es-ES"/>
        </a:p>
      </dgm:t>
    </dgm:pt>
    <dgm:pt modelId="{CE0BCDB6-00D7-41F4-B2FA-DEBC25D11F26}" type="sibTrans" cxnId="{B2B94EC5-93DA-4A45-9F7C-2FD835761698}">
      <dgm:prSet/>
      <dgm:spPr/>
      <dgm:t>
        <a:bodyPr/>
        <a:lstStyle/>
        <a:p>
          <a:endParaRPr lang="es-ES"/>
        </a:p>
      </dgm:t>
    </dgm:pt>
    <dgm:pt modelId="{E987A87A-72BC-47F6-8C4A-0C44320AF251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88,93 %</a:t>
          </a:r>
          <a:endParaRPr lang="es-ES" sz="1200" b="1" dirty="0"/>
        </a:p>
      </dgm:t>
    </dgm:pt>
    <dgm:pt modelId="{1B331C44-C0E9-4EAE-B988-46690EEDFD8C}" type="parTrans" cxnId="{F0969297-202F-4A27-A814-39322FDA4FCE}">
      <dgm:prSet/>
      <dgm:spPr/>
      <dgm:t>
        <a:bodyPr/>
        <a:lstStyle/>
        <a:p>
          <a:endParaRPr lang="es-ES"/>
        </a:p>
      </dgm:t>
    </dgm:pt>
    <dgm:pt modelId="{96BD4358-312D-49BC-94D9-1656177D4A5A}" type="sibTrans" cxnId="{F0969297-202F-4A27-A814-39322FDA4FCE}">
      <dgm:prSet/>
      <dgm:spPr/>
      <dgm:t>
        <a:bodyPr/>
        <a:lstStyle/>
        <a:p>
          <a:endParaRPr lang="es-ES"/>
        </a:p>
      </dgm:t>
    </dgm:pt>
    <dgm:pt modelId="{B9DF30E3-82A5-46EA-9916-10354BE1ABEA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159,08 mm</a:t>
          </a:r>
          <a:endParaRPr lang="es-ES" sz="1200" b="1" dirty="0"/>
        </a:p>
      </dgm:t>
    </dgm:pt>
    <dgm:pt modelId="{1EE84053-BC37-421B-B8F6-31E809CBAE7A}" type="parTrans" cxnId="{DC782D28-BE25-47D9-81A6-3E3EA95AA2ED}">
      <dgm:prSet/>
      <dgm:spPr/>
      <dgm:t>
        <a:bodyPr/>
        <a:lstStyle/>
        <a:p>
          <a:endParaRPr lang="es-ES"/>
        </a:p>
      </dgm:t>
    </dgm:pt>
    <dgm:pt modelId="{51F955E1-765B-448B-9209-3F3FD4EC9624}" type="sibTrans" cxnId="{DC782D28-BE25-47D9-81A6-3E3EA95AA2ED}">
      <dgm:prSet/>
      <dgm:spPr/>
      <dgm:t>
        <a:bodyPr/>
        <a:lstStyle/>
        <a:p>
          <a:endParaRPr lang="es-ES"/>
        </a:p>
      </dgm:t>
    </dgm:pt>
    <dgm:pt modelId="{0C5954A6-6C56-46A5-9B50-881207B04DC0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160,51 W/m</a:t>
          </a:r>
          <a:r>
            <a:rPr lang="es-EC" sz="1200" b="1" baseline="30000" dirty="0" smtClean="0"/>
            <a:t>2</a:t>
          </a:r>
          <a:endParaRPr lang="es-ES" sz="1200" b="1" dirty="0"/>
        </a:p>
      </dgm:t>
    </dgm:pt>
    <dgm:pt modelId="{F8130B35-B8EF-4D68-BD77-7E9818F7BDE8}" type="parTrans" cxnId="{179D144C-0CE7-4D85-B523-5823325F66FD}">
      <dgm:prSet/>
      <dgm:spPr/>
      <dgm:t>
        <a:bodyPr/>
        <a:lstStyle/>
        <a:p>
          <a:endParaRPr lang="es-ES"/>
        </a:p>
      </dgm:t>
    </dgm:pt>
    <dgm:pt modelId="{8B9F0C46-2131-43C3-B5F1-50C09F78AF22}" type="sibTrans" cxnId="{179D144C-0CE7-4D85-B523-5823325F66FD}">
      <dgm:prSet/>
      <dgm:spPr/>
      <dgm:t>
        <a:bodyPr/>
        <a:lstStyle/>
        <a:p>
          <a:endParaRPr lang="es-ES"/>
        </a:p>
      </dgm:t>
    </dgm:pt>
    <dgm:pt modelId="{ECD7EA19-3E54-4252-B29F-F93C8B460D07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687,50 </a:t>
          </a:r>
          <a:r>
            <a:rPr lang="es-EC" sz="1200" b="1" dirty="0" err="1" smtClean="0"/>
            <a:t>hPa</a:t>
          </a:r>
          <a:endParaRPr lang="es-ES" sz="1200" b="1" dirty="0"/>
        </a:p>
      </dgm:t>
    </dgm:pt>
    <dgm:pt modelId="{A33F5CD5-AC7A-48A4-A78B-2B641965950B}" type="parTrans" cxnId="{B90AC33F-3951-4E5D-847E-D7547D75D8C6}">
      <dgm:prSet/>
      <dgm:spPr/>
      <dgm:t>
        <a:bodyPr/>
        <a:lstStyle/>
        <a:p>
          <a:endParaRPr lang="es-ES"/>
        </a:p>
      </dgm:t>
    </dgm:pt>
    <dgm:pt modelId="{89E570BD-05A4-458D-802F-5D64018C1990}" type="sibTrans" cxnId="{B90AC33F-3951-4E5D-847E-D7547D75D8C6}">
      <dgm:prSet/>
      <dgm:spPr/>
      <dgm:t>
        <a:bodyPr/>
        <a:lstStyle/>
        <a:p>
          <a:endParaRPr lang="es-ES"/>
        </a:p>
      </dgm:t>
    </dgm:pt>
    <dgm:pt modelId="{B22F98DD-026E-41CF-B124-25EB798D932A}">
      <dgm:prSet phldrT="[Texto]" custT="1"/>
      <dgm:spPr/>
      <dgm:t>
        <a:bodyPr anchor="ctr"/>
        <a:lstStyle/>
        <a:p>
          <a:r>
            <a:rPr lang="es-ES" sz="1200" dirty="0" smtClean="0"/>
            <a:t>Radiación solar</a:t>
          </a:r>
          <a:endParaRPr lang="es-ES" sz="1200" baseline="0" dirty="0"/>
        </a:p>
      </dgm:t>
    </dgm:pt>
    <dgm:pt modelId="{BA9F8933-4A42-4A58-9B80-388DA70ABC76}" type="parTrans" cxnId="{825A0F85-CE58-431B-BCA2-67B657B9088D}">
      <dgm:prSet/>
      <dgm:spPr/>
      <dgm:t>
        <a:bodyPr/>
        <a:lstStyle/>
        <a:p>
          <a:endParaRPr lang="es-ES"/>
        </a:p>
      </dgm:t>
    </dgm:pt>
    <dgm:pt modelId="{0395CEDB-1760-484D-96A5-E2F98CCCEDFE}" type="sibTrans" cxnId="{825A0F85-CE58-431B-BCA2-67B657B9088D}">
      <dgm:prSet/>
      <dgm:spPr/>
      <dgm:t>
        <a:bodyPr/>
        <a:lstStyle/>
        <a:p>
          <a:endParaRPr lang="es-ES"/>
        </a:p>
      </dgm:t>
    </dgm:pt>
    <dgm:pt modelId="{F32B54E3-3D8F-43A8-A452-FABBA1E832A8}">
      <dgm:prSet phldrT="[Texto]" custT="1"/>
      <dgm:spPr/>
      <dgm:t>
        <a:bodyPr anchor="ctr"/>
        <a:lstStyle/>
        <a:p>
          <a:r>
            <a:rPr lang="es-EC" sz="1200" dirty="0" smtClean="0"/>
            <a:t>Min: 80,19 %</a:t>
          </a:r>
          <a:endParaRPr lang="es-ES" sz="1200" dirty="0"/>
        </a:p>
      </dgm:t>
    </dgm:pt>
    <dgm:pt modelId="{EC73BD86-1E10-49A3-8229-6FFBE88E8AF6}" type="parTrans" cxnId="{123FA0FC-F49C-4B2C-A888-33D317D9B8A5}">
      <dgm:prSet/>
      <dgm:spPr/>
      <dgm:t>
        <a:bodyPr/>
        <a:lstStyle/>
        <a:p>
          <a:endParaRPr lang="es-ES"/>
        </a:p>
      </dgm:t>
    </dgm:pt>
    <dgm:pt modelId="{E2FE482C-0801-41FA-B860-1412CD0C5F81}" type="sibTrans" cxnId="{123FA0FC-F49C-4B2C-A888-33D317D9B8A5}">
      <dgm:prSet/>
      <dgm:spPr/>
      <dgm:t>
        <a:bodyPr/>
        <a:lstStyle/>
        <a:p>
          <a:endParaRPr lang="es-ES"/>
        </a:p>
      </dgm:t>
    </dgm:pt>
    <dgm:pt modelId="{289558B7-3950-4D6E-8827-7C0006EF8569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95,61 %</a:t>
          </a:r>
          <a:endParaRPr lang="es-ES" sz="1200" dirty="0"/>
        </a:p>
      </dgm:t>
    </dgm:pt>
    <dgm:pt modelId="{103F0788-887F-4FD1-BE78-F1D1F28865FD}" type="parTrans" cxnId="{C1A76B0C-A78B-4CBA-8877-AE59ECCEA110}">
      <dgm:prSet/>
      <dgm:spPr/>
      <dgm:t>
        <a:bodyPr/>
        <a:lstStyle/>
        <a:p>
          <a:endParaRPr lang="es-ES"/>
        </a:p>
      </dgm:t>
    </dgm:pt>
    <dgm:pt modelId="{41888C8C-0A7A-4D51-8164-7DCE12F95C46}" type="sibTrans" cxnId="{C1A76B0C-A78B-4CBA-8877-AE59ECCEA110}">
      <dgm:prSet/>
      <dgm:spPr/>
      <dgm:t>
        <a:bodyPr/>
        <a:lstStyle/>
        <a:p>
          <a:endParaRPr lang="es-ES"/>
        </a:p>
      </dgm:t>
    </dgm:pt>
    <dgm:pt modelId="{65B65EC5-7396-4012-A99E-9875CC457637}">
      <dgm:prSet phldrT="[Texto]" custT="1"/>
      <dgm:spPr/>
      <dgm:t>
        <a:bodyPr anchor="ctr"/>
        <a:lstStyle/>
        <a:p>
          <a:r>
            <a:rPr lang="es-EC" sz="1400" dirty="0" smtClean="0"/>
            <a:t>INAMHI </a:t>
          </a:r>
        </a:p>
        <a:p>
          <a:r>
            <a:rPr lang="es-EC" sz="1400" dirty="0" smtClean="0"/>
            <a:t/>
          </a:r>
          <a:br>
            <a:rPr lang="es-EC" sz="1400" dirty="0" smtClean="0"/>
          </a:br>
          <a:r>
            <a:rPr lang="es-EC" sz="1400" dirty="0" smtClean="0"/>
            <a:t>Estación Meteorológica M0188 Papallacta </a:t>
          </a:r>
          <a:br>
            <a:rPr lang="es-EC" sz="1400" dirty="0" smtClean="0"/>
          </a:br>
          <a:r>
            <a:rPr lang="es-EC" sz="1400" dirty="0" smtClean="0"/>
            <a:t>3.150 msnm</a:t>
          </a:r>
          <a:br>
            <a:rPr lang="es-EC" sz="1400" dirty="0" smtClean="0"/>
          </a:br>
          <a:r>
            <a:rPr lang="es-EC" sz="1400" dirty="0" smtClean="0"/>
            <a:t/>
          </a:r>
          <a:br>
            <a:rPr lang="es-EC" sz="1400" dirty="0" smtClean="0"/>
          </a:br>
          <a:r>
            <a:rPr lang="es-EC" sz="1400" dirty="0" smtClean="0"/>
            <a:t>Anuarios meteorológicos 2016 - 2018</a:t>
          </a:r>
        </a:p>
      </dgm:t>
    </dgm:pt>
    <dgm:pt modelId="{8C19B184-949E-4FFE-B34A-69D88870B4EA}" type="parTrans" cxnId="{A798B1E7-BD5E-4576-A484-C7C9A3AD14E4}">
      <dgm:prSet/>
      <dgm:spPr/>
      <dgm:t>
        <a:bodyPr/>
        <a:lstStyle/>
        <a:p>
          <a:endParaRPr lang="es-ES"/>
        </a:p>
      </dgm:t>
    </dgm:pt>
    <dgm:pt modelId="{70EF0377-06AC-4FE9-86B8-1E2A71FFD34B}" type="sibTrans" cxnId="{A798B1E7-BD5E-4576-A484-C7C9A3AD14E4}">
      <dgm:prSet/>
      <dgm:spPr/>
      <dgm:t>
        <a:bodyPr/>
        <a:lstStyle/>
        <a:p>
          <a:endParaRPr lang="es-ES"/>
        </a:p>
      </dgm:t>
    </dgm:pt>
    <dgm:pt modelId="{FB9161BD-9DFB-45C3-A458-4736EDB0CD9E}">
      <dgm:prSet phldrT="[Texto]" custT="1"/>
      <dgm:spPr/>
      <dgm:t>
        <a:bodyPr anchor="ctr"/>
        <a:lstStyle/>
        <a:p>
          <a:r>
            <a:rPr lang="es-EC" sz="1200" dirty="0" smtClean="0"/>
            <a:t>Min: 41,46 mm</a:t>
          </a:r>
          <a:endParaRPr lang="es-ES" sz="1200" dirty="0"/>
        </a:p>
      </dgm:t>
    </dgm:pt>
    <dgm:pt modelId="{098DF180-4A8C-4B0E-993F-D71B9296393B}" type="parTrans" cxnId="{A92DA473-CA1C-4E0C-B905-1374606FB306}">
      <dgm:prSet/>
      <dgm:spPr/>
      <dgm:t>
        <a:bodyPr/>
        <a:lstStyle/>
        <a:p>
          <a:endParaRPr lang="es-ES"/>
        </a:p>
      </dgm:t>
    </dgm:pt>
    <dgm:pt modelId="{65C15C19-F66B-4C75-A296-A36F7ADD497B}" type="sibTrans" cxnId="{A92DA473-CA1C-4E0C-B905-1374606FB306}">
      <dgm:prSet/>
      <dgm:spPr/>
      <dgm:t>
        <a:bodyPr/>
        <a:lstStyle/>
        <a:p>
          <a:endParaRPr lang="es-ES"/>
        </a:p>
      </dgm:t>
    </dgm:pt>
    <dgm:pt modelId="{9F72EBFB-27BE-40FC-A6BB-8852C909981B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459,94 mm</a:t>
          </a:r>
          <a:endParaRPr lang="es-ES" sz="1200" dirty="0"/>
        </a:p>
      </dgm:t>
    </dgm:pt>
    <dgm:pt modelId="{F13DAA7E-2702-455F-8B8F-98928F297511}" type="parTrans" cxnId="{D6151961-B6D6-4134-A9D5-99F4304F9347}">
      <dgm:prSet/>
      <dgm:spPr/>
      <dgm:t>
        <a:bodyPr/>
        <a:lstStyle/>
        <a:p>
          <a:endParaRPr lang="es-ES"/>
        </a:p>
      </dgm:t>
    </dgm:pt>
    <dgm:pt modelId="{13DE979C-5171-4BCB-B2D9-7FF0DB17126C}" type="sibTrans" cxnId="{D6151961-B6D6-4134-A9D5-99F4304F9347}">
      <dgm:prSet/>
      <dgm:spPr/>
      <dgm:t>
        <a:bodyPr/>
        <a:lstStyle/>
        <a:p>
          <a:endParaRPr lang="es-ES"/>
        </a:p>
      </dgm:t>
    </dgm:pt>
    <dgm:pt modelId="{628B7EB2-3F4D-4F6E-B791-AC555A0137D6}">
      <dgm:prSet phldrT="[Texto]" custT="1"/>
      <dgm:spPr/>
      <dgm:t>
        <a:bodyPr anchor="ctr"/>
        <a:lstStyle/>
        <a:p>
          <a:r>
            <a:rPr lang="es-EC" sz="1200" dirty="0" smtClean="0"/>
            <a:t>Min: 672,97 </a:t>
          </a:r>
          <a:r>
            <a:rPr lang="es-EC" sz="1200" dirty="0" err="1" smtClean="0"/>
            <a:t>hPa</a:t>
          </a:r>
          <a:endParaRPr lang="es-ES" sz="1200" dirty="0"/>
        </a:p>
      </dgm:t>
    </dgm:pt>
    <dgm:pt modelId="{52A2BAAC-7155-4C66-9478-1E87C46C8B63}" type="parTrans" cxnId="{AAEC1B6C-9164-4716-8489-653348B1B3EB}">
      <dgm:prSet/>
      <dgm:spPr/>
      <dgm:t>
        <a:bodyPr/>
        <a:lstStyle/>
        <a:p>
          <a:endParaRPr lang="es-ES"/>
        </a:p>
      </dgm:t>
    </dgm:pt>
    <dgm:pt modelId="{E6CEF981-0166-44E4-8BAE-5D5DCB719C26}" type="sibTrans" cxnId="{AAEC1B6C-9164-4716-8489-653348B1B3EB}">
      <dgm:prSet/>
      <dgm:spPr/>
      <dgm:t>
        <a:bodyPr/>
        <a:lstStyle/>
        <a:p>
          <a:endParaRPr lang="es-ES"/>
        </a:p>
      </dgm:t>
    </dgm:pt>
    <dgm:pt modelId="{BC46C59E-442E-45B2-BA4F-5E7D0C4E50B3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699,78 </a:t>
          </a:r>
          <a:r>
            <a:rPr lang="es-EC" sz="1200" dirty="0" err="1" smtClean="0"/>
            <a:t>hPa</a:t>
          </a:r>
          <a:endParaRPr lang="es-ES" sz="1200" dirty="0"/>
        </a:p>
      </dgm:t>
    </dgm:pt>
    <dgm:pt modelId="{F1C55F04-2C77-4408-A34D-B5E6D19544A1}" type="parTrans" cxnId="{B01EAF2F-375C-4DA2-9890-D4D705A91581}">
      <dgm:prSet/>
      <dgm:spPr/>
      <dgm:t>
        <a:bodyPr/>
        <a:lstStyle/>
        <a:p>
          <a:endParaRPr lang="es-ES"/>
        </a:p>
      </dgm:t>
    </dgm:pt>
    <dgm:pt modelId="{27EE6818-7638-40CB-A39E-7186E4EFF1DE}" type="sibTrans" cxnId="{B01EAF2F-375C-4DA2-9890-D4D705A91581}">
      <dgm:prSet/>
      <dgm:spPr/>
      <dgm:t>
        <a:bodyPr/>
        <a:lstStyle/>
        <a:p>
          <a:endParaRPr lang="es-ES"/>
        </a:p>
      </dgm:t>
    </dgm:pt>
    <dgm:pt modelId="{5B9F789A-1C4C-4711-B6C3-3682B08FD52B}">
      <dgm:prSet phldrT="[Texto]" custT="1"/>
      <dgm:spPr/>
      <dgm:t>
        <a:bodyPr anchor="ctr"/>
        <a:lstStyle/>
        <a:p>
          <a:r>
            <a:rPr lang="es-EC" sz="1200" dirty="0" smtClean="0"/>
            <a:t>Min: 41,46 W/m</a:t>
          </a:r>
          <a:r>
            <a:rPr lang="es-EC" sz="1200" baseline="30000" dirty="0" smtClean="0"/>
            <a:t>2</a:t>
          </a:r>
          <a:endParaRPr lang="es-ES" sz="1200" dirty="0"/>
        </a:p>
      </dgm:t>
    </dgm:pt>
    <dgm:pt modelId="{0FA19AC8-E11E-4C50-BD20-63212B13EC78}" type="parTrans" cxnId="{EB0D5F29-F653-49FD-B02D-940A9C766AA3}">
      <dgm:prSet/>
      <dgm:spPr/>
      <dgm:t>
        <a:bodyPr/>
        <a:lstStyle/>
        <a:p>
          <a:endParaRPr lang="es-ES"/>
        </a:p>
      </dgm:t>
    </dgm:pt>
    <dgm:pt modelId="{5A6F771B-0524-4DA3-A751-26E01049FD93}" type="sibTrans" cxnId="{EB0D5F29-F653-49FD-B02D-940A9C766AA3}">
      <dgm:prSet/>
      <dgm:spPr/>
      <dgm:t>
        <a:bodyPr/>
        <a:lstStyle/>
        <a:p>
          <a:endParaRPr lang="es-ES"/>
        </a:p>
      </dgm:t>
    </dgm:pt>
    <dgm:pt modelId="{BF1BE620-3E41-4EC7-A0E9-2195F063D540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699,78 W/m</a:t>
          </a:r>
          <a:r>
            <a:rPr lang="es-EC" sz="1200" baseline="30000" dirty="0" smtClean="0"/>
            <a:t>2</a:t>
          </a:r>
          <a:endParaRPr lang="es-ES" sz="1200" dirty="0"/>
        </a:p>
      </dgm:t>
    </dgm:pt>
    <dgm:pt modelId="{7DABC106-9ADB-4F49-B25E-0453737FA5F8}" type="parTrans" cxnId="{41FCD206-F843-4DE9-8F7D-40DF500D66E8}">
      <dgm:prSet/>
      <dgm:spPr/>
      <dgm:t>
        <a:bodyPr/>
        <a:lstStyle/>
        <a:p>
          <a:endParaRPr lang="es-ES"/>
        </a:p>
      </dgm:t>
    </dgm:pt>
    <dgm:pt modelId="{5D35260B-955D-4B23-A130-0D75FFCF9079}" type="sibTrans" cxnId="{41FCD206-F843-4DE9-8F7D-40DF500D66E8}">
      <dgm:prSet/>
      <dgm:spPr/>
      <dgm:t>
        <a:bodyPr/>
        <a:lstStyle/>
        <a:p>
          <a:endParaRPr lang="es-ES"/>
        </a:p>
      </dgm:t>
    </dgm:pt>
    <dgm:pt modelId="{CD752E08-E779-44AE-BEFF-709D02CD6ABB}">
      <dgm:prSet phldrT="[Texto]" custT="1"/>
      <dgm:spPr/>
      <dgm:t>
        <a:bodyPr anchor="ctr"/>
        <a:lstStyle/>
        <a:p>
          <a:r>
            <a:rPr lang="es-ES" sz="1200" dirty="0" smtClean="0"/>
            <a:t>Heliofanía</a:t>
          </a:r>
          <a:endParaRPr lang="es-ES" sz="1200" dirty="0"/>
        </a:p>
      </dgm:t>
    </dgm:pt>
    <dgm:pt modelId="{E868B485-6469-415D-807C-298B8DBFD6B8}" type="sibTrans" cxnId="{10FA66B2-6E1C-410C-A191-15B7CCCEF214}">
      <dgm:prSet/>
      <dgm:spPr/>
      <dgm:t>
        <a:bodyPr/>
        <a:lstStyle/>
        <a:p>
          <a:endParaRPr lang="es-ES"/>
        </a:p>
      </dgm:t>
    </dgm:pt>
    <dgm:pt modelId="{2B88BDF8-1BCC-4E51-84D5-4C8818D66BF8}" type="parTrans" cxnId="{10FA66B2-6E1C-410C-A191-15B7CCCEF214}">
      <dgm:prSet/>
      <dgm:spPr/>
      <dgm:t>
        <a:bodyPr/>
        <a:lstStyle/>
        <a:p>
          <a:endParaRPr lang="es-ES"/>
        </a:p>
      </dgm:t>
    </dgm:pt>
    <dgm:pt modelId="{A9E423EB-3E37-4D2C-A157-66F19F4293D3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86,52 </a:t>
          </a:r>
          <a:r>
            <a:rPr lang="es-EC" sz="1200" b="1" dirty="0" err="1" smtClean="0"/>
            <a:t>hrs</a:t>
          </a:r>
          <a:r>
            <a:rPr lang="es-EC" sz="1200" b="1" dirty="0" smtClean="0"/>
            <a:t> luz/mes</a:t>
          </a:r>
          <a:endParaRPr lang="es-ES" sz="1200" b="1" dirty="0"/>
        </a:p>
      </dgm:t>
    </dgm:pt>
    <dgm:pt modelId="{F452CE6B-FFEA-430C-B02E-973B5EEDB0A3}" type="sibTrans" cxnId="{C6932242-122F-468A-9AD2-E072B460D9C1}">
      <dgm:prSet/>
      <dgm:spPr/>
      <dgm:t>
        <a:bodyPr/>
        <a:lstStyle/>
        <a:p>
          <a:endParaRPr lang="es-ES"/>
        </a:p>
      </dgm:t>
    </dgm:pt>
    <dgm:pt modelId="{DDC1CB29-BC23-41C9-9712-3F853E74F5B5}" type="parTrans" cxnId="{C6932242-122F-468A-9AD2-E072B460D9C1}">
      <dgm:prSet/>
      <dgm:spPr/>
      <dgm:t>
        <a:bodyPr/>
        <a:lstStyle/>
        <a:p>
          <a:endParaRPr lang="es-ES"/>
        </a:p>
      </dgm:t>
    </dgm:pt>
    <dgm:pt modelId="{BA5279CA-5471-4B4B-90A9-D43127B2A5D1}">
      <dgm:prSet phldrT="[Texto]" custT="1"/>
      <dgm:spPr/>
      <dgm:t>
        <a:bodyPr anchor="ctr"/>
        <a:lstStyle/>
        <a:p>
          <a:r>
            <a:rPr lang="es-EC" sz="1200" dirty="0" smtClean="0"/>
            <a:t>Min: 41,10 </a:t>
          </a:r>
          <a:r>
            <a:rPr lang="es-EC" sz="1200" dirty="0" err="1" smtClean="0"/>
            <a:t>hrs</a:t>
          </a:r>
          <a:r>
            <a:rPr lang="es-EC" sz="1200" dirty="0" smtClean="0"/>
            <a:t> luz/mes</a:t>
          </a:r>
          <a:endParaRPr lang="es-ES" sz="1200" dirty="0"/>
        </a:p>
      </dgm:t>
    </dgm:pt>
    <dgm:pt modelId="{AC4B29B5-F1C2-4801-9A88-921238A75DA3}" type="sibTrans" cxnId="{D15FEC0A-FED0-4FF3-B9F2-C7E20278E5A9}">
      <dgm:prSet/>
      <dgm:spPr/>
      <dgm:t>
        <a:bodyPr/>
        <a:lstStyle/>
        <a:p>
          <a:endParaRPr lang="es-ES"/>
        </a:p>
      </dgm:t>
    </dgm:pt>
    <dgm:pt modelId="{A8B93DF7-8807-4270-97AF-7C90C506170A}" type="parTrans" cxnId="{D15FEC0A-FED0-4FF3-B9F2-C7E20278E5A9}">
      <dgm:prSet/>
      <dgm:spPr/>
      <dgm:t>
        <a:bodyPr/>
        <a:lstStyle/>
        <a:p>
          <a:endParaRPr lang="es-ES"/>
        </a:p>
      </dgm:t>
    </dgm:pt>
    <dgm:pt modelId="{86B31810-394C-4F7C-8B9E-D6828B6281BD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134,50 </a:t>
          </a:r>
          <a:r>
            <a:rPr lang="es-EC" sz="1200" dirty="0" err="1" smtClean="0"/>
            <a:t>hrs</a:t>
          </a:r>
          <a:r>
            <a:rPr lang="es-EC" sz="1200" dirty="0" smtClean="0"/>
            <a:t> luz/mes</a:t>
          </a:r>
          <a:endParaRPr lang="es-ES" sz="1200" dirty="0"/>
        </a:p>
      </dgm:t>
    </dgm:pt>
    <dgm:pt modelId="{3B427299-C881-4BC3-B938-F1858FF64D70}" type="sibTrans" cxnId="{7931590E-2DFF-409A-8CA4-3870B560F3C1}">
      <dgm:prSet/>
      <dgm:spPr/>
      <dgm:t>
        <a:bodyPr/>
        <a:lstStyle/>
        <a:p>
          <a:endParaRPr lang="es-ES"/>
        </a:p>
      </dgm:t>
    </dgm:pt>
    <dgm:pt modelId="{4BBB06C6-05D0-4365-9C79-D6DF08BADF3D}" type="parTrans" cxnId="{7931590E-2DFF-409A-8CA4-3870B560F3C1}">
      <dgm:prSet/>
      <dgm:spPr/>
      <dgm:t>
        <a:bodyPr/>
        <a:lstStyle/>
        <a:p>
          <a:endParaRPr lang="es-ES"/>
        </a:p>
      </dgm:t>
    </dgm:pt>
    <dgm:pt modelId="{A80E6833-3323-4B8C-BD64-EF7975793533}" type="pres">
      <dgm:prSet presAssocID="{09ADC073-0A47-4CEE-BDBF-89034F9906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58E5F-6064-43D2-B643-B0E5CFC91B8D}" type="pres">
      <dgm:prSet presAssocID="{03C447DF-58AA-4C51-88D9-3A6614754F36}" presName="thickLine" presStyleLbl="alignNode1" presStyleIdx="0" presStyleCnt="1"/>
      <dgm:spPr/>
    </dgm:pt>
    <dgm:pt modelId="{9D040B3D-8FFB-4311-A952-9702EAFAA09A}" type="pres">
      <dgm:prSet presAssocID="{03C447DF-58AA-4C51-88D9-3A6614754F36}" presName="horz1" presStyleCnt="0"/>
      <dgm:spPr/>
    </dgm:pt>
    <dgm:pt modelId="{14644AE3-771B-4FF7-A93E-021653CCBDC8}" type="pres">
      <dgm:prSet presAssocID="{03C447DF-58AA-4C51-88D9-3A6614754F36}" presName="tx1" presStyleLbl="revTx" presStyleIdx="0" presStyleCnt="22"/>
      <dgm:spPr/>
      <dgm:t>
        <a:bodyPr/>
        <a:lstStyle/>
        <a:p>
          <a:endParaRPr lang="es-ES"/>
        </a:p>
      </dgm:t>
    </dgm:pt>
    <dgm:pt modelId="{24638FE1-D407-4071-A433-5695B3A83D9C}" type="pres">
      <dgm:prSet presAssocID="{03C447DF-58AA-4C51-88D9-3A6614754F36}" presName="vert1" presStyleCnt="0"/>
      <dgm:spPr/>
    </dgm:pt>
    <dgm:pt modelId="{6BF706B5-539B-4CAF-9622-D352814065A4}" type="pres">
      <dgm:prSet presAssocID="{65B65EC5-7396-4012-A99E-9875CC457637}" presName="vertSpace2a" presStyleCnt="0"/>
      <dgm:spPr/>
    </dgm:pt>
    <dgm:pt modelId="{BAE7468B-4AAC-497A-9320-2047565A2B7C}" type="pres">
      <dgm:prSet presAssocID="{65B65EC5-7396-4012-A99E-9875CC457637}" presName="horz2" presStyleCnt="0"/>
      <dgm:spPr/>
    </dgm:pt>
    <dgm:pt modelId="{5550477B-34A5-486B-B5A3-A7680AC263F3}" type="pres">
      <dgm:prSet presAssocID="{65B65EC5-7396-4012-A99E-9875CC457637}" presName="horzSpace2" presStyleCnt="0"/>
      <dgm:spPr/>
    </dgm:pt>
    <dgm:pt modelId="{B1B3B4AB-C0DD-47FC-9BEB-CCD4C7938454}" type="pres">
      <dgm:prSet presAssocID="{65B65EC5-7396-4012-A99E-9875CC457637}" presName="tx2" presStyleLbl="revTx" presStyleIdx="1" presStyleCnt="22"/>
      <dgm:spPr/>
      <dgm:t>
        <a:bodyPr/>
        <a:lstStyle/>
        <a:p>
          <a:endParaRPr lang="es-ES"/>
        </a:p>
      </dgm:t>
    </dgm:pt>
    <dgm:pt modelId="{177ACEEE-B304-4DB5-9E61-BD05AC874BBE}" type="pres">
      <dgm:prSet presAssocID="{65B65EC5-7396-4012-A99E-9875CC457637}" presName="vert2" presStyleCnt="0"/>
      <dgm:spPr/>
    </dgm:pt>
    <dgm:pt modelId="{8B0031AF-B386-435B-8B4B-CC6764C60875}" type="pres">
      <dgm:prSet presAssocID="{1B023FF2-AC59-4A77-94DD-93EBA83ABC65}" presName="horz3" presStyleCnt="0"/>
      <dgm:spPr/>
    </dgm:pt>
    <dgm:pt modelId="{0E505410-1BAC-4F88-A8AD-ED2BF3302C1D}" type="pres">
      <dgm:prSet presAssocID="{1B023FF2-AC59-4A77-94DD-93EBA83ABC65}" presName="horzSpace3" presStyleCnt="0"/>
      <dgm:spPr/>
    </dgm:pt>
    <dgm:pt modelId="{2A84BE57-47CE-4E82-A4CD-87AE0E367191}" type="pres">
      <dgm:prSet presAssocID="{1B023FF2-AC59-4A77-94DD-93EBA83ABC65}" presName="tx3" presStyleLbl="revTx" presStyleIdx="2" presStyleCnt="22"/>
      <dgm:spPr/>
      <dgm:t>
        <a:bodyPr/>
        <a:lstStyle/>
        <a:p>
          <a:endParaRPr lang="es-ES"/>
        </a:p>
      </dgm:t>
    </dgm:pt>
    <dgm:pt modelId="{79DD989E-90AB-41D4-B15E-CE9B1C85C791}" type="pres">
      <dgm:prSet presAssocID="{1B023FF2-AC59-4A77-94DD-93EBA83ABC65}" presName="vert3" presStyleCnt="0"/>
      <dgm:spPr/>
    </dgm:pt>
    <dgm:pt modelId="{17E1EF68-180D-4EAE-9802-AB5953284755}" type="pres">
      <dgm:prSet presAssocID="{E987A87A-72BC-47F6-8C4A-0C44320AF251}" presName="horz4" presStyleCnt="0"/>
      <dgm:spPr/>
    </dgm:pt>
    <dgm:pt modelId="{AB97A6CD-AEF0-43C2-B5C5-C08419A5DF5D}" type="pres">
      <dgm:prSet presAssocID="{E987A87A-72BC-47F6-8C4A-0C44320AF251}" presName="horzSpace4" presStyleCnt="0"/>
      <dgm:spPr/>
    </dgm:pt>
    <dgm:pt modelId="{6366AE0B-A83A-43F0-AE89-164FB9418963}" type="pres">
      <dgm:prSet presAssocID="{E987A87A-72BC-47F6-8C4A-0C44320AF251}" presName="tx4" presStyleLbl="revTx" presStyleIdx="3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1925E5-B2C6-445A-8902-6EC3B8317CE7}" type="pres">
      <dgm:prSet presAssocID="{F32B54E3-3D8F-43A8-A452-FABBA1E832A8}" presName="horz4" presStyleCnt="0"/>
      <dgm:spPr/>
    </dgm:pt>
    <dgm:pt modelId="{C5269A62-F24F-4E63-9547-7702C4E02BB7}" type="pres">
      <dgm:prSet presAssocID="{F32B54E3-3D8F-43A8-A452-FABBA1E832A8}" presName="horzSpace4" presStyleCnt="0"/>
      <dgm:spPr/>
    </dgm:pt>
    <dgm:pt modelId="{4CEE0BAF-30EA-4C1B-BC0D-F38935DB8ACE}" type="pres">
      <dgm:prSet presAssocID="{F32B54E3-3D8F-43A8-A452-FABBA1E832A8}" presName="tx4" presStyleLbl="revTx" presStyleIdx="4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746477-6B73-4607-BB81-4FB1BC4A2CAF}" type="pres">
      <dgm:prSet presAssocID="{289558B7-3950-4D6E-8827-7C0006EF8569}" presName="horz4" presStyleCnt="0"/>
      <dgm:spPr/>
    </dgm:pt>
    <dgm:pt modelId="{2F32A8FD-5DC0-4692-BE7E-1B57392ED966}" type="pres">
      <dgm:prSet presAssocID="{289558B7-3950-4D6E-8827-7C0006EF8569}" presName="horzSpace4" presStyleCnt="0"/>
      <dgm:spPr/>
    </dgm:pt>
    <dgm:pt modelId="{68FE8337-029B-4E7B-828E-CA472C5AE6FD}" type="pres">
      <dgm:prSet presAssocID="{289558B7-3950-4D6E-8827-7C0006EF8569}" presName="tx4" presStyleLbl="revTx" presStyleIdx="5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711D9-2BDD-4C8D-B0B9-6491AA80FFBE}" type="pres">
      <dgm:prSet presAssocID="{F9F89679-39BA-4DA6-B2C9-EDE88EE1A26F}" presName="thinLine3" presStyleLbl="callout" presStyleIdx="0" presStyleCnt="5"/>
      <dgm:spPr/>
    </dgm:pt>
    <dgm:pt modelId="{7F0F3C73-0DA9-4211-A42C-D593F04CA0F9}" type="pres">
      <dgm:prSet presAssocID="{2EBEFF9F-089C-4DA4-9E46-4238D245F14E}" presName="horz3" presStyleCnt="0"/>
      <dgm:spPr/>
    </dgm:pt>
    <dgm:pt modelId="{0B9B92D9-70F6-461D-B4FA-CC2D3015193E}" type="pres">
      <dgm:prSet presAssocID="{2EBEFF9F-089C-4DA4-9E46-4238D245F14E}" presName="horzSpace3" presStyleCnt="0"/>
      <dgm:spPr/>
    </dgm:pt>
    <dgm:pt modelId="{968EF814-C932-4B8C-A0C7-173DBBD309F3}" type="pres">
      <dgm:prSet presAssocID="{2EBEFF9F-089C-4DA4-9E46-4238D245F14E}" presName="tx3" presStyleLbl="revTx" presStyleIdx="6" presStyleCnt="22"/>
      <dgm:spPr/>
      <dgm:t>
        <a:bodyPr/>
        <a:lstStyle/>
        <a:p>
          <a:endParaRPr lang="es-ES"/>
        </a:p>
      </dgm:t>
    </dgm:pt>
    <dgm:pt modelId="{4AEA1921-3CE7-4017-868A-2CE4545918BB}" type="pres">
      <dgm:prSet presAssocID="{2EBEFF9F-089C-4DA4-9E46-4238D245F14E}" presName="vert3" presStyleCnt="0"/>
      <dgm:spPr/>
    </dgm:pt>
    <dgm:pt modelId="{C2022224-5DCB-4CEE-8A5D-985D08DB0622}" type="pres">
      <dgm:prSet presAssocID="{B9DF30E3-82A5-46EA-9916-10354BE1ABEA}" presName="horz4" presStyleCnt="0"/>
      <dgm:spPr/>
    </dgm:pt>
    <dgm:pt modelId="{4F5884A3-4155-468A-9C44-B80D3D9D1DDE}" type="pres">
      <dgm:prSet presAssocID="{B9DF30E3-82A5-46EA-9916-10354BE1ABEA}" presName="horzSpace4" presStyleCnt="0"/>
      <dgm:spPr/>
    </dgm:pt>
    <dgm:pt modelId="{BD4ECF59-23BB-4E89-9841-0DD4836DEDB7}" type="pres">
      <dgm:prSet presAssocID="{B9DF30E3-82A5-46EA-9916-10354BE1ABEA}" presName="tx4" presStyleLbl="revTx" presStyleIdx="7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9CEFF7-6C33-4D84-AFE7-0ED93F42B091}" type="pres">
      <dgm:prSet presAssocID="{FB9161BD-9DFB-45C3-A458-4736EDB0CD9E}" presName="horz4" presStyleCnt="0"/>
      <dgm:spPr/>
    </dgm:pt>
    <dgm:pt modelId="{5816535A-991C-4EE3-BACA-668CC68945A8}" type="pres">
      <dgm:prSet presAssocID="{FB9161BD-9DFB-45C3-A458-4736EDB0CD9E}" presName="horzSpace4" presStyleCnt="0"/>
      <dgm:spPr/>
    </dgm:pt>
    <dgm:pt modelId="{29D5AF1A-8754-46C9-9935-FBED2D188566}" type="pres">
      <dgm:prSet presAssocID="{FB9161BD-9DFB-45C3-A458-4736EDB0CD9E}" presName="tx4" presStyleLbl="revTx" presStyleIdx="8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6BD86-F65E-4380-B84D-9A61626C3793}" type="pres">
      <dgm:prSet presAssocID="{9F72EBFB-27BE-40FC-A6BB-8852C909981B}" presName="horz4" presStyleCnt="0"/>
      <dgm:spPr/>
    </dgm:pt>
    <dgm:pt modelId="{894C6931-742E-4933-AED0-E1006A2CFA17}" type="pres">
      <dgm:prSet presAssocID="{9F72EBFB-27BE-40FC-A6BB-8852C909981B}" presName="horzSpace4" presStyleCnt="0"/>
      <dgm:spPr/>
    </dgm:pt>
    <dgm:pt modelId="{73AA5AA3-A0D7-4DC7-B00F-AFB0C2447BF9}" type="pres">
      <dgm:prSet presAssocID="{9F72EBFB-27BE-40FC-A6BB-8852C909981B}" presName="tx4" presStyleLbl="revTx" presStyleIdx="9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A8E9A-FBC1-462E-88F4-431585CF84D4}" type="pres">
      <dgm:prSet presAssocID="{9C7A5C33-2E86-449F-8B1D-93C003C18F7B}" presName="thinLine3" presStyleLbl="callout" presStyleIdx="1" presStyleCnt="5"/>
      <dgm:spPr/>
    </dgm:pt>
    <dgm:pt modelId="{75107A67-54A4-47E0-BF19-FB93F299D69B}" type="pres">
      <dgm:prSet presAssocID="{793E92F2-DB6A-4F2B-9A43-EB24DA8F2D82}" presName="horz3" presStyleCnt="0"/>
      <dgm:spPr/>
    </dgm:pt>
    <dgm:pt modelId="{2365C165-52CC-40EA-B061-857A8E53E750}" type="pres">
      <dgm:prSet presAssocID="{793E92F2-DB6A-4F2B-9A43-EB24DA8F2D82}" presName="horzSpace3" presStyleCnt="0"/>
      <dgm:spPr/>
    </dgm:pt>
    <dgm:pt modelId="{AC534EF6-CCC3-42D0-9826-644921DFBFB9}" type="pres">
      <dgm:prSet presAssocID="{793E92F2-DB6A-4F2B-9A43-EB24DA8F2D82}" presName="tx3" presStyleLbl="revTx" presStyleIdx="10" presStyleCnt="22"/>
      <dgm:spPr/>
      <dgm:t>
        <a:bodyPr/>
        <a:lstStyle/>
        <a:p>
          <a:endParaRPr lang="es-ES"/>
        </a:p>
      </dgm:t>
    </dgm:pt>
    <dgm:pt modelId="{5CE15D3A-3C60-4256-8CF6-F9D7FB817745}" type="pres">
      <dgm:prSet presAssocID="{793E92F2-DB6A-4F2B-9A43-EB24DA8F2D82}" presName="vert3" presStyleCnt="0"/>
      <dgm:spPr/>
    </dgm:pt>
    <dgm:pt modelId="{9C74DB20-65C2-41A3-B57B-B65CCE407C9C}" type="pres">
      <dgm:prSet presAssocID="{ECD7EA19-3E54-4252-B29F-F93C8B460D07}" presName="horz4" presStyleCnt="0"/>
      <dgm:spPr/>
    </dgm:pt>
    <dgm:pt modelId="{13A66244-21D6-4BFB-AA9F-552997427030}" type="pres">
      <dgm:prSet presAssocID="{ECD7EA19-3E54-4252-B29F-F93C8B460D07}" presName="horzSpace4" presStyleCnt="0"/>
      <dgm:spPr/>
    </dgm:pt>
    <dgm:pt modelId="{4A7549FE-FAFF-4EF7-AA45-71D7635AD538}" type="pres">
      <dgm:prSet presAssocID="{ECD7EA19-3E54-4252-B29F-F93C8B460D07}" presName="tx4" presStyleLbl="revTx" presStyleIdx="11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7893C-3D41-4AF4-8190-6E11E8C5DB23}" type="pres">
      <dgm:prSet presAssocID="{628B7EB2-3F4D-4F6E-B791-AC555A0137D6}" presName="horz4" presStyleCnt="0"/>
      <dgm:spPr/>
    </dgm:pt>
    <dgm:pt modelId="{CE7EF0D6-F7BD-4DDE-AA9F-619FDC84E37E}" type="pres">
      <dgm:prSet presAssocID="{628B7EB2-3F4D-4F6E-B791-AC555A0137D6}" presName="horzSpace4" presStyleCnt="0"/>
      <dgm:spPr/>
    </dgm:pt>
    <dgm:pt modelId="{CB03EC88-D7FB-493B-9987-A08F3B6E935F}" type="pres">
      <dgm:prSet presAssocID="{628B7EB2-3F4D-4F6E-B791-AC555A0137D6}" presName="tx4" presStyleLbl="revTx" presStyleIdx="12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5F287A-5DB0-4908-87B9-DE22E7B2A3D5}" type="pres">
      <dgm:prSet presAssocID="{BC46C59E-442E-45B2-BA4F-5E7D0C4E50B3}" presName="horz4" presStyleCnt="0"/>
      <dgm:spPr/>
    </dgm:pt>
    <dgm:pt modelId="{CD6F310C-603D-4F27-B51A-584FCA13A2EC}" type="pres">
      <dgm:prSet presAssocID="{BC46C59E-442E-45B2-BA4F-5E7D0C4E50B3}" presName="horzSpace4" presStyleCnt="0"/>
      <dgm:spPr/>
    </dgm:pt>
    <dgm:pt modelId="{933E8D31-B82C-4A4C-8C83-5D6C0685EEAB}" type="pres">
      <dgm:prSet presAssocID="{BC46C59E-442E-45B2-BA4F-5E7D0C4E50B3}" presName="tx4" presStyleLbl="revTx" presStyleIdx="13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84E952-0DED-4E6A-BF4C-CCB0A2927681}" type="pres">
      <dgm:prSet presAssocID="{CE0BCDB6-00D7-41F4-B2FA-DEBC25D11F26}" presName="thinLine3" presStyleLbl="callout" presStyleIdx="2" presStyleCnt="5"/>
      <dgm:spPr/>
    </dgm:pt>
    <dgm:pt modelId="{C87B3523-0E7B-4ED1-ADE3-69EDA92CEBB0}" type="pres">
      <dgm:prSet presAssocID="{B22F98DD-026E-41CF-B124-25EB798D932A}" presName="horz3" presStyleCnt="0"/>
      <dgm:spPr/>
    </dgm:pt>
    <dgm:pt modelId="{81C45B6F-7C71-44ED-A56A-C0ED38F2501B}" type="pres">
      <dgm:prSet presAssocID="{B22F98DD-026E-41CF-B124-25EB798D932A}" presName="horzSpace3" presStyleCnt="0"/>
      <dgm:spPr/>
    </dgm:pt>
    <dgm:pt modelId="{EDA63175-FCD8-47B1-B599-ED00912901FC}" type="pres">
      <dgm:prSet presAssocID="{B22F98DD-026E-41CF-B124-25EB798D932A}" presName="tx3" presStyleLbl="revTx" presStyleIdx="14" presStyleCnt="22"/>
      <dgm:spPr/>
      <dgm:t>
        <a:bodyPr/>
        <a:lstStyle/>
        <a:p>
          <a:endParaRPr lang="es-ES"/>
        </a:p>
      </dgm:t>
    </dgm:pt>
    <dgm:pt modelId="{FA2065DA-4104-41F7-A3D8-AE5A7858419D}" type="pres">
      <dgm:prSet presAssocID="{B22F98DD-026E-41CF-B124-25EB798D932A}" presName="vert3" presStyleCnt="0"/>
      <dgm:spPr/>
    </dgm:pt>
    <dgm:pt modelId="{A8527D37-AB55-4918-A84F-E6BECB3BEE86}" type="pres">
      <dgm:prSet presAssocID="{0C5954A6-6C56-46A5-9B50-881207B04DC0}" presName="horz4" presStyleCnt="0"/>
      <dgm:spPr/>
    </dgm:pt>
    <dgm:pt modelId="{E274FC92-7168-4FD5-8E36-965A5BCE8E19}" type="pres">
      <dgm:prSet presAssocID="{0C5954A6-6C56-46A5-9B50-881207B04DC0}" presName="horzSpace4" presStyleCnt="0"/>
      <dgm:spPr/>
    </dgm:pt>
    <dgm:pt modelId="{D325CCEC-EE14-4B78-A63C-EF72F286881B}" type="pres">
      <dgm:prSet presAssocID="{0C5954A6-6C56-46A5-9B50-881207B04DC0}" presName="tx4" presStyleLbl="revTx" presStyleIdx="15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CC361-CD16-4548-B8F7-7A1F5793E710}" type="pres">
      <dgm:prSet presAssocID="{5B9F789A-1C4C-4711-B6C3-3682B08FD52B}" presName="horz4" presStyleCnt="0"/>
      <dgm:spPr/>
    </dgm:pt>
    <dgm:pt modelId="{A275A7A9-0B1A-4125-A23A-E156E9946DD8}" type="pres">
      <dgm:prSet presAssocID="{5B9F789A-1C4C-4711-B6C3-3682B08FD52B}" presName="horzSpace4" presStyleCnt="0"/>
      <dgm:spPr/>
    </dgm:pt>
    <dgm:pt modelId="{7ACCF45B-F355-4E0C-8D50-13A48C0F18D7}" type="pres">
      <dgm:prSet presAssocID="{5B9F789A-1C4C-4711-B6C3-3682B08FD52B}" presName="tx4" presStyleLbl="revTx" presStyleIdx="16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F260A-5613-4032-8505-5A541D3ABE36}" type="pres">
      <dgm:prSet presAssocID="{BF1BE620-3E41-4EC7-A0E9-2195F063D540}" presName="horz4" presStyleCnt="0"/>
      <dgm:spPr/>
    </dgm:pt>
    <dgm:pt modelId="{AF70116C-B3B0-4948-B538-F015F4F424B0}" type="pres">
      <dgm:prSet presAssocID="{BF1BE620-3E41-4EC7-A0E9-2195F063D540}" presName="horzSpace4" presStyleCnt="0"/>
      <dgm:spPr/>
    </dgm:pt>
    <dgm:pt modelId="{AF27A193-C7A1-4242-AA32-3B25C878FA96}" type="pres">
      <dgm:prSet presAssocID="{BF1BE620-3E41-4EC7-A0E9-2195F063D540}" presName="tx4" presStyleLbl="revTx" presStyleIdx="17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BB9B77-7E4F-43A4-A054-E64484B706F6}" type="pres">
      <dgm:prSet presAssocID="{0395CEDB-1760-484D-96A5-E2F98CCCEDFE}" presName="thinLine3" presStyleLbl="callout" presStyleIdx="3" presStyleCnt="5"/>
      <dgm:spPr/>
    </dgm:pt>
    <dgm:pt modelId="{AE51397A-89C0-4027-95A2-31BF954D65D5}" type="pres">
      <dgm:prSet presAssocID="{CD752E08-E779-44AE-BEFF-709D02CD6ABB}" presName="horz3" presStyleCnt="0"/>
      <dgm:spPr/>
    </dgm:pt>
    <dgm:pt modelId="{F6A72F5F-0D4A-4C6C-9C07-FAF070CE10D9}" type="pres">
      <dgm:prSet presAssocID="{CD752E08-E779-44AE-BEFF-709D02CD6ABB}" presName="horzSpace3" presStyleCnt="0"/>
      <dgm:spPr/>
    </dgm:pt>
    <dgm:pt modelId="{688B24D2-3556-4B70-8DB9-0C00415359E7}" type="pres">
      <dgm:prSet presAssocID="{CD752E08-E779-44AE-BEFF-709D02CD6ABB}" presName="tx3" presStyleLbl="revTx" presStyleIdx="18" presStyleCnt="22"/>
      <dgm:spPr/>
      <dgm:t>
        <a:bodyPr/>
        <a:lstStyle/>
        <a:p>
          <a:endParaRPr lang="es-ES"/>
        </a:p>
      </dgm:t>
    </dgm:pt>
    <dgm:pt modelId="{3A82BC92-BE70-4630-A813-8B078A4E7D72}" type="pres">
      <dgm:prSet presAssocID="{CD752E08-E779-44AE-BEFF-709D02CD6ABB}" presName="vert3" presStyleCnt="0"/>
      <dgm:spPr/>
    </dgm:pt>
    <dgm:pt modelId="{5785A303-A036-4208-AE0E-F1F095E67C40}" type="pres">
      <dgm:prSet presAssocID="{A9E423EB-3E37-4D2C-A157-66F19F4293D3}" presName="horz4" presStyleCnt="0"/>
      <dgm:spPr/>
    </dgm:pt>
    <dgm:pt modelId="{449CAC99-4E20-4E0E-B9FC-0DD558A92239}" type="pres">
      <dgm:prSet presAssocID="{A9E423EB-3E37-4D2C-A157-66F19F4293D3}" presName="horzSpace4" presStyleCnt="0"/>
      <dgm:spPr/>
    </dgm:pt>
    <dgm:pt modelId="{59B10C06-D05B-4A24-8045-ED643187FEFD}" type="pres">
      <dgm:prSet presAssocID="{A9E423EB-3E37-4D2C-A157-66F19F4293D3}" presName="tx4" presStyleLbl="revTx" presStyleIdx="19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9C6357-4CD7-4F99-A364-2B8EC2210EFE}" type="pres">
      <dgm:prSet presAssocID="{BA5279CA-5471-4B4B-90A9-D43127B2A5D1}" presName="horz4" presStyleCnt="0"/>
      <dgm:spPr/>
    </dgm:pt>
    <dgm:pt modelId="{37E914B8-2014-45CB-85EA-9564EEB3859C}" type="pres">
      <dgm:prSet presAssocID="{BA5279CA-5471-4B4B-90A9-D43127B2A5D1}" presName="horzSpace4" presStyleCnt="0"/>
      <dgm:spPr/>
    </dgm:pt>
    <dgm:pt modelId="{6552C5EA-F75F-401A-817D-05C623A82F1D}" type="pres">
      <dgm:prSet presAssocID="{BA5279CA-5471-4B4B-90A9-D43127B2A5D1}" presName="tx4" presStyleLbl="revTx" presStyleIdx="20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62035C-BC5C-4C24-BBEF-8E8C138BC4A4}" type="pres">
      <dgm:prSet presAssocID="{86B31810-394C-4F7C-8B9E-D6828B6281BD}" presName="horz4" presStyleCnt="0"/>
      <dgm:spPr/>
    </dgm:pt>
    <dgm:pt modelId="{908C5B7E-A9F3-4DBB-BC06-DD5EBAE6A47F}" type="pres">
      <dgm:prSet presAssocID="{86B31810-394C-4F7C-8B9E-D6828B6281BD}" presName="horzSpace4" presStyleCnt="0"/>
      <dgm:spPr/>
    </dgm:pt>
    <dgm:pt modelId="{2300C896-3BAC-4038-9428-042A0995B826}" type="pres">
      <dgm:prSet presAssocID="{86B31810-394C-4F7C-8B9E-D6828B6281BD}" presName="tx4" presStyleLbl="revTx" presStyleIdx="21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E9B60-A640-42CB-A71D-56A42C50164C}" type="pres">
      <dgm:prSet presAssocID="{65B65EC5-7396-4012-A99E-9875CC457637}" presName="thinLine2b" presStyleLbl="callout" presStyleIdx="4" presStyleCnt="5"/>
      <dgm:spPr/>
    </dgm:pt>
    <dgm:pt modelId="{31D83322-6DA9-4982-80EE-A2C17212BE67}" type="pres">
      <dgm:prSet presAssocID="{65B65EC5-7396-4012-A99E-9875CC457637}" presName="vertSpace2b" presStyleCnt="0"/>
      <dgm:spPr/>
    </dgm:pt>
  </dgm:ptLst>
  <dgm:cxnLst>
    <dgm:cxn modelId="{1FAA16D0-55E0-48B9-BE8E-AB39A1906658}" srcId="{09ADC073-0A47-4CEE-BDBF-89034F9906D3}" destId="{03C447DF-58AA-4C51-88D9-3A6614754F36}" srcOrd="0" destOrd="0" parTransId="{D40D7F55-CDAE-4F95-AB28-F17BF51567F4}" sibTransId="{C622F6F2-0E79-4952-92EF-FAFE8AA7CCF5}"/>
    <dgm:cxn modelId="{AAEC1B6C-9164-4716-8489-653348B1B3EB}" srcId="{793E92F2-DB6A-4F2B-9A43-EB24DA8F2D82}" destId="{628B7EB2-3F4D-4F6E-B791-AC555A0137D6}" srcOrd="1" destOrd="0" parTransId="{52A2BAAC-7155-4C66-9478-1E87C46C8B63}" sibTransId="{E6CEF981-0166-44E4-8BAE-5D5DCB719C26}"/>
    <dgm:cxn modelId="{829EB07A-2ADB-4A81-9847-52FEDFF57708}" type="presOf" srcId="{A9E423EB-3E37-4D2C-A157-66F19F4293D3}" destId="{59B10C06-D05B-4A24-8045-ED643187FEFD}" srcOrd="0" destOrd="0" presId="urn:microsoft.com/office/officeart/2008/layout/LinedList"/>
    <dgm:cxn modelId="{D15FEC0A-FED0-4FF3-B9F2-C7E20278E5A9}" srcId="{CD752E08-E779-44AE-BEFF-709D02CD6ABB}" destId="{BA5279CA-5471-4B4B-90A9-D43127B2A5D1}" srcOrd="1" destOrd="0" parTransId="{A8B93DF7-8807-4270-97AF-7C90C506170A}" sibTransId="{AC4B29B5-F1C2-4801-9A88-921238A75DA3}"/>
    <dgm:cxn modelId="{C1A76B0C-A78B-4CBA-8877-AE59ECCEA110}" srcId="{1B023FF2-AC59-4A77-94DD-93EBA83ABC65}" destId="{289558B7-3950-4D6E-8827-7C0006EF8569}" srcOrd="2" destOrd="0" parTransId="{103F0788-887F-4FD1-BE78-F1D1F28865FD}" sibTransId="{41888C8C-0A7A-4D51-8164-7DCE12F95C46}"/>
    <dgm:cxn modelId="{DC782D28-BE25-47D9-81A6-3E3EA95AA2ED}" srcId="{2EBEFF9F-089C-4DA4-9E46-4238D245F14E}" destId="{B9DF30E3-82A5-46EA-9916-10354BE1ABEA}" srcOrd="0" destOrd="0" parTransId="{1EE84053-BC37-421B-B8F6-31E809CBAE7A}" sibTransId="{51F955E1-765B-448B-9209-3F3FD4EC9624}"/>
    <dgm:cxn modelId="{75DC4970-692E-4EEB-A675-BAD0D3CB948C}" type="presOf" srcId="{ECD7EA19-3E54-4252-B29F-F93C8B460D07}" destId="{4A7549FE-FAFF-4EF7-AA45-71D7635AD538}" srcOrd="0" destOrd="0" presId="urn:microsoft.com/office/officeart/2008/layout/LinedList"/>
    <dgm:cxn modelId="{B01EAF2F-375C-4DA2-9890-D4D705A91581}" srcId="{793E92F2-DB6A-4F2B-9A43-EB24DA8F2D82}" destId="{BC46C59E-442E-45B2-BA4F-5E7D0C4E50B3}" srcOrd="2" destOrd="0" parTransId="{F1C55F04-2C77-4408-A34D-B5E6D19544A1}" sibTransId="{27EE6818-7638-40CB-A39E-7186E4EFF1DE}"/>
    <dgm:cxn modelId="{A193DCCB-5E8E-4A42-9E4C-12B2F3851DF4}" srcId="{65B65EC5-7396-4012-A99E-9875CC457637}" destId="{2EBEFF9F-089C-4DA4-9E46-4238D245F14E}" srcOrd="1" destOrd="0" parTransId="{DC131E12-EC08-4744-AFC8-9D21683DCDEF}" sibTransId="{9C7A5C33-2E86-449F-8B1D-93C003C18F7B}"/>
    <dgm:cxn modelId="{82C8C6AD-548E-4938-B82C-02F89A6DDD94}" srcId="{65B65EC5-7396-4012-A99E-9875CC457637}" destId="{1B023FF2-AC59-4A77-94DD-93EBA83ABC65}" srcOrd="0" destOrd="0" parTransId="{C0AF57A9-CC9C-4137-B41D-A1F414CC0239}" sibTransId="{F9F89679-39BA-4DA6-B2C9-EDE88EE1A26F}"/>
    <dgm:cxn modelId="{F0969297-202F-4A27-A814-39322FDA4FCE}" srcId="{1B023FF2-AC59-4A77-94DD-93EBA83ABC65}" destId="{E987A87A-72BC-47F6-8C4A-0C44320AF251}" srcOrd="0" destOrd="0" parTransId="{1B331C44-C0E9-4EAE-B988-46690EEDFD8C}" sibTransId="{96BD4358-312D-49BC-94D9-1656177D4A5A}"/>
    <dgm:cxn modelId="{825A0F85-CE58-431B-BCA2-67B657B9088D}" srcId="{65B65EC5-7396-4012-A99E-9875CC457637}" destId="{B22F98DD-026E-41CF-B124-25EB798D932A}" srcOrd="3" destOrd="0" parTransId="{BA9F8933-4A42-4A58-9B80-388DA70ABC76}" sibTransId="{0395CEDB-1760-484D-96A5-E2F98CCCEDFE}"/>
    <dgm:cxn modelId="{EB0D5F29-F653-49FD-B02D-940A9C766AA3}" srcId="{B22F98DD-026E-41CF-B124-25EB798D932A}" destId="{5B9F789A-1C4C-4711-B6C3-3682B08FD52B}" srcOrd="1" destOrd="0" parTransId="{0FA19AC8-E11E-4C50-BD20-63212B13EC78}" sibTransId="{5A6F771B-0524-4DA3-A751-26E01049FD93}"/>
    <dgm:cxn modelId="{1351A222-1DAA-44BE-954C-6FE958B875C6}" type="presOf" srcId="{BC46C59E-442E-45B2-BA4F-5E7D0C4E50B3}" destId="{933E8D31-B82C-4A4C-8C83-5D6C0685EEAB}" srcOrd="0" destOrd="0" presId="urn:microsoft.com/office/officeart/2008/layout/LinedList"/>
    <dgm:cxn modelId="{D1697D3C-596B-4314-B6C4-D5062F8C3213}" type="presOf" srcId="{1B023FF2-AC59-4A77-94DD-93EBA83ABC65}" destId="{2A84BE57-47CE-4E82-A4CD-87AE0E367191}" srcOrd="0" destOrd="0" presId="urn:microsoft.com/office/officeart/2008/layout/LinedList"/>
    <dgm:cxn modelId="{C6932242-122F-468A-9AD2-E072B460D9C1}" srcId="{CD752E08-E779-44AE-BEFF-709D02CD6ABB}" destId="{A9E423EB-3E37-4D2C-A157-66F19F4293D3}" srcOrd="0" destOrd="0" parTransId="{DDC1CB29-BC23-41C9-9712-3F853E74F5B5}" sibTransId="{F452CE6B-FFEA-430C-B02E-973B5EEDB0A3}"/>
    <dgm:cxn modelId="{B90AC33F-3951-4E5D-847E-D7547D75D8C6}" srcId="{793E92F2-DB6A-4F2B-9A43-EB24DA8F2D82}" destId="{ECD7EA19-3E54-4252-B29F-F93C8B460D07}" srcOrd="0" destOrd="0" parTransId="{A33F5CD5-AC7A-48A4-A78B-2B641965950B}" sibTransId="{89E570BD-05A4-458D-802F-5D64018C1990}"/>
    <dgm:cxn modelId="{A92DA473-CA1C-4E0C-B905-1374606FB306}" srcId="{2EBEFF9F-089C-4DA4-9E46-4238D245F14E}" destId="{FB9161BD-9DFB-45C3-A458-4736EDB0CD9E}" srcOrd="1" destOrd="0" parTransId="{098DF180-4A8C-4B0E-993F-D71B9296393B}" sibTransId="{65C15C19-F66B-4C75-A296-A36F7ADD497B}"/>
    <dgm:cxn modelId="{88212226-A00D-4F2A-9F28-993CCEEE8325}" type="presOf" srcId="{65B65EC5-7396-4012-A99E-9875CC457637}" destId="{B1B3B4AB-C0DD-47FC-9BEB-CCD4C7938454}" srcOrd="0" destOrd="0" presId="urn:microsoft.com/office/officeart/2008/layout/LinedList"/>
    <dgm:cxn modelId="{179D144C-0CE7-4D85-B523-5823325F66FD}" srcId="{B22F98DD-026E-41CF-B124-25EB798D932A}" destId="{0C5954A6-6C56-46A5-9B50-881207B04DC0}" srcOrd="0" destOrd="0" parTransId="{F8130B35-B8EF-4D68-BD77-7E9818F7BDE8}" sibTransId="{8B9F0C46-2131-43C3-B5F1-50C09F78AF22}"/>
    <dgm:cxn modelId="{4829B205-446B-4104-8B6D-03100E6C9F2E}" type="presOf" srcId="{F32B54E3-3D8F-43A8-A452-FABBA1E832A8}" destId="{4CEE0BAF-30EA-4C1B-BC0D-F38935DB8ACE}" srcOrd="0" destOrd="0" presId="urn:microsoft.com/office/officeart/2008/layout/LinedList"/>
    <dgm:cxn modelId="{089AD488-FBEE-47C6-A1AA-1235E51E669D}" type="presOf" srcId="{9F72EBFB-27BE-40FC-A6BB-8852C909981B}" destId="{73AA5AA3-A0D7-4DC7-B00F-AFB0C2447BF9}" srcOrd="0" destOrd="0" presId="urn:microsoft.com/office/officeart/2008/layout/LinedList"/>
    <dgm:cxn modelId="{B2B94EC5-93DA-4A45-9F7C-2FD835761698}" srcId="{65B65EC5-7396-4012-A99E-9875CC457637}" destId="{793E92F2-DB6A-4F2B-9A43-EB24DA8F2D82}" srcOrd="2" destOrd="0" parTransId="{8669776A-9952-4529-9170-9F6FBCE3D64D}" sibTransId="{CE0BCDB6-00D7-41F4-B2FA-DEBC25D11F26}"/>
    <dgm:cxn modelId="{36223F23-6762-463C-A5FD-1BFF8FB5DED4}" type="presOf" srcId="{BF1BE620-3E41-4EC7-A0E9-2195F063D540}" destId="{AF27A193-C7A1-4242-AA32-3B25C878FA96}" srcOrd="0" destOrd="0" presId="urn:microsoft.com/office/officeart/2008/layout/LinedList"/>
    <dgm:cxn modelId="{10FA66B2-6E1C-410C-A191-15B7CCCEF214}" srcId="{65B65EC5-7396-4012-A99E-9875CC457637}" destId="{CD752E08-E779-44AE-BEFF-709D02CD6ABB}" srcOrd="4" destOrd="0" parTransId="{2B88BDF8-1BCC-4E51-84D5-4C8818D66BF8}" sibTransId="{E868B485-6469-415D-807C-298B8DBFD6B8}"/>
    <dgm:cxn modelId="{08AD74F1-FC9A-4465-B0D3-36FA782C6B43}" type="presOf" srcId="{09ADC073-0A47-4CEE-BDBF-89034F9906D3}" destId="{A80E6833-3323-4B8C-BD64-EF7975793533}" srcOrd="0" destOrd="0" presId="urn:microsoft.com/office/officeart/2008/layout/LinedList"/>
    <dgm:cxn modelId="{8DF545D0-F65D-4277-BD6E-B8C29A91C5D3}" type="presOf" srcId="{CD752E08-E779-44AE-BEFF-709D02CD6ABB}" destId="{688B24D2-3556-4B70-8DB9-0C00415359E7}" srcOrd="0" destOrd="0" presId="urn:microsoft.com/office/officeart/2008/layout/LinedList"/>
    <dgm:cxn modelId="{3A6A0229-4441-4796-9669-0F15B1E97D0E}" type="presOf" srcId="{BA5279CA-5471-4B4B-90A9-D43127B2A5D1}" destId="{6552C5EA-F75F-401A-817D-05C623A82F1D}" srcOrd="0" destOrd="0" presId="urn:microsoft.com/office/officeart/2008/layout/LinedList"/>
    <dgm:cxn modelId="{C326D16E-4DDF-4A18-970A-CF4C6E98FB16}" type="presOf" srcId="{B22F98DD-026E-41CF-B124-25EB798D932A}" destId="{EDA63175-FCD8-47B1-B599-ED00912901FC}" srcOrd="0" destOrd="0" presId="urn:microsoft.com/office/officeart/2008/layout/LinedList"/>
    <dgm:cxn modelId="{123FA0FC-F49C-4B2C-A888-33D317D9B8A5}" srcId="{1B023FF2-AC59-4A77-94DD-93EBA83ABC65}" destId="{F32B54E3-3D8F-43A8-A452-FABBA1E832A8}" srcOrd="1" destOrd="0" parTransId="{EC73BD86-1E10-49A3-8229-6FFBE88E8AF6}" sibTransId="{E2FE482C-0801-41FA-B860-1412CD0C5F81}"/>
    <dgm:cxn modelId="{2906E2EA-3327-4E76-B379-6D3D7652DD5A}" type="presOf" srcId="{B9DF30E3-82A5-46EA-9916-10354BE1ABEA}" destId="{BD4ECF59-23BB-4E89-9841-0DD4836DEDB7}" srcOrd="0" destOrd="0" presId="urn:microsoft.com/office/officeart/2008/layout/LinedList"/>
    <dgm:cxn modelId="{41FCD206-F843-4DE9-8F7D-40DF500D66E8}" srcId="{B22F98DD-026E-41CF-B124-25EB798D932A}" destId="{BF1BE620-3E41-4EC7-A0E9-2195F063D540}" srcOrd="2" destOrd="0" parTransId="{7DABC106-9ADB-4F49-B25E-0453737FA5F8}" sibTransId="{5D35260B-955D-4B23-A130-0D75FFCF9079}"/>
    <dgm:cxn modelId="{06CC96DC-D03D-464F-B542-0E848777CDE4}" type="presOf" srcId="{03C447DF-58AA-4C51-88D9-3A6614754F36}" destId="{14644AE3-771B-4FF7-A93E-021653CCBDC8}" srcOrd="0" destOrd="0" presId="urn:microsoft.com/office/officeart/2008/layout/LinedList"/>
    <dgm:cxn modelId="{932B9B07-83C0-4C42-8AF9-72EE77942A0B}" type="presOf" srcId="{5B9F789A-1C4C-4711-B6C3-3682B08FD52B}" destId="{7ACCF45B-F355-4E0C-8D50-13A48C0F18D7}" srcOrd="0" destOrd="0" presId="urn:microsoft.com/office/officeart/2008/layout/LinedList"/>
    <dgm:cxn modelId="{2626B562-27D3-4BBF-9D73-957E51A73BE5}" type="presOf" srcId="{2EBEFF9F-089C-4DA4-9E46-4238D245F14E}" destId="{968EF814-C932-4B8C-A0C7-173DBBD309F3}" srcOrd="0" destOrd="0" presId="urn:microsoft.com/office/officeart/2008/layout/LinedList"/>
    <dgm:cxn modelId="{6D3FF053-A833-428E-8C43-3247C5E8A430}" type="presOf" srcId="{628B7EB2-3F4D-4F6E-B791-AC555A0137D6}" destId="{CB03EC88-D7FB-493B-9987-A08F3B6E935F}" srcOrd="0" destOrd="0" presId="urn:microsoft.com/office/officeart/2008/layout/LinedList"/>
    <dgm:cxn modelId="{A798B1E7-BD5E-4576-A484-C7C9A3AD14E4}" srcId="{03C447DF-58AA-4C51-88D9-3A6614754F36}" destId="{65B65EC5-7396-4012-A99E-9875CC457637}" srcOrd="0" destOrd="0" parTransId="{8C19B184-949E-4FFE-B34A-69D88870B4EA}" sibTransId="{70EF0377-06AC-4FE9-86B8-1E2A71FFD34B}"/>
    <dgm:cxn modelId="{DDE28E79-CA52-4905-8D35-EAA928D3C238}" type="presOf" srcId="{289558B7-3950-4D6E-8827-7C0006EF8569}" destId="{68FE8337-029B-4E7B-828E-CA472C5AE6FD}" srcOrd="0" destOrd="0" presId="urn:microsoft.com/office/officeart/2008/layout/LinedList"/>
    <dgm:cxn modelId="{7931590E-2DFF-409A-8CA4-3870B560F3C1}" srcId="{CD752E08-E779-44AE-BEFF-709D02CD6ABB}" destId="{86B31810-394C-4F7C-8B9E-D6828B6281BD}" srcOrd="2" destOrd="0" parTransId="{4BBB06C6-05D0-4365-9C79-D6DF08BADF3D}" sibTransId="{3B427299-C881-4BC3-B938-F1858FF64D70}"/>
    <dgm:cxn modelId="{D6151961-B6D6-4134-A9D5-99F4304F9347}" srcId="{2EBEFF9F-089C-4DA4-9E46-4238D245F14E}" destId="{9F72EBFB-27BE-40FC-A6BB-8852C909981B}" srcOrd="2" destOrd="0" parTransId="{F13DAA7E-2702-455F-8B8F-98928F297511}" sibTransId="{13DE979C-5171-4BCB-B2D9-7FF0DB17126C}"/>
    <dgm:cxn modelId="{A0E2DC42-D60B-42D8-925B-9E9349C3079E}" type="presOf" srcId="{0C5954A6-6C56-46A5-9B50-881207B04DC0}" destId="{D325CCEC-EE14-4B78-A63C-EF72F286881B}" srcOrd="0" destOrd="0" presId="urn:microsoft.com/office/officeart/2008/layout/LinedList"/>
    <dgm:cxn modelId="{8EB8EEE6-1FD9-4215-8730-F3AB9118F7F3}" type="presOf" srcId="{E987A87A-72BC-47F6-8C4A-0C44320AF251}" destId="{6366AE0B-A83A-43F0-AE89-164FB9418963}" srcOrd="0" destOrd="0" presId="urn:microsoft.com/office/officeart/2008/layout/LinedList"/>
    <dgm:cxn modelId="{8D1BDD7C-0CFA-414A-9B9B-8EB70AC9C6CD}" type="presOf" srcId="{793E92F2-DB6A-4F2B-9A43-EB24DA8F2D82}" destId="{AC534EF6-CCC3-42D0-9826-644921DFBFB9}" srcOrd="0" destOrd="0" presId="urn:microsoft.com/office/officeart/2008/layout/LinedList"/>
    <dgm:cxn modelId="{F85B1360-D9E0-4887-9B31-173119D48D1B}" type="presOf" srcId="{FB9161BD-9DFB-45C3-A458-4736EDB0CD9E}" destId="{29D5AF1A-8754-46C9-9935-FBED2D188566}" srcOrd="0" destOrd="0" presId="urn:microsoft.com/office/officeart/2008/layout/LinedList"/>
    <dgm:cxn modelId="{51ABCCB4-14EF-4ECB-ADD0-47C44453158A}" type="presOf" srcId="{86B31810-394C-4F7C-8B9E-D6828B6281BD}" destId="{2300C896-3BAC-4038-9428-042A0995B826}" srcOrd="0" destOrd="0" presId="urn:microsoft.com/office/officeart/2008/layout/LinedList"/>
    <dgm:cxn modelId="{F4C30C9A-9DBD-44CE-9434-F8BAAC92B5E4}" type="presParOf" srcId="{A80E6833-3323-4B8C-BD64-EF7975793533}" destId="{F0058E5F-6064-43D2-B643-B0E5CFC91B8D}" srcOrd="0" destOrd="0" presId="urn:microsoft.com/office/officeart/2008/layout/LinedList"/>
    <dgm:cxn modelId="{71A55899-87CD-4AD6-9D68-95C839EB2499}" type="presParOf" srcId="{A80E6833-3323-4B8C-BD64-EF7975793533}" destId="{9D040B3D-8FFB-4311-A952-9702EAFAA09A}" srcOrd="1" destOrd="0" presId="urn:microsoft.com/office/officeart/2008/layout/LinedList"/>
    <dgm:cxn modelId="{0AEFCAF5-6288-4E46-A4DA-EEE77D6E8976}" type="presParOf" srcId="{9D040B3D-8FFB-4311-A952-9702EAFAA09A}" destId="{14644AE3-771B-4FF7-A93E-021653CCBDC8}" srcOrd="0" destOrd="0" presId="urn:microsoft.com/office/officeart/2008/layout/LinedList"/>
    <dgm:cxn modelId="{5FB88BE2-7801-4E69-A3A8-BA6601537E90}" type="presParOf" srcId="{9D040B3D-8FFB-4311-A952-9702EAFAA09A}" destId="{24638FE1-D407-4071-A433-5695B3A83D9C}" srcOrd="1" destOrd="0" presId="urn:microsoft.com/office/officeart/2008/layout/LinedList"/>
    <dgm:cxn modelId="{C1832580-CBE1-40BB-85FF-0C680CEE323C}" type="presParOf" srcId="{24638FE1-D407-4071-A433-5695B3A83D9C}" destId="{6BF706B5-539B-4CAF-9622-D352814065A4}" srcOrd="0" destOrd="0" presId="urn:microsoft.com/office/officeart/2008/layout/LinedList"/>
    <dgm:cxn modelId="{C773F324-E102-4433-9197-21B755059BBF}" type="presParOf" srcId="{24638FE1-D407-4071-A433-5695B3A83D9C}" destId="{BAE7468B-4AAC-497A-9320-2047565A2B7C}" srcOrd="1" destOrd="0" presId="urn:microsoft.com/office/officeart/2008/layout/LinedList"/>
    <dgm:cxn modelId="{1CB6E2F3-0EF3-461C-B89D-6158FAE2FE1A}" type="presParOf" srcId="{BAE7468B-4AAC-497A-9320-2047565A2B7C}" destId="{5550477B-34A5-486B-B5A3-A7680AC263F3}" srcOrd="0" destOrd="0" presId="urn:microsoft.com/office/officeart/2008/layout/LinedList"/>
    <dgm:cxn modelId="{37D5EA38-89EE-413C-AD6F-55423FB45CC2}" type="presParOf" srcId="{BAE7468B-4AAC-497A-9320-2047565A2B7C}" destId="{B1B3B4AB-C0DD-47FC-9BEB-CCD4C7938454}" srcOrd="1" destOrd="0" presId="urn:microsoft.com/office/officeart/2008/layout/LinedList"/>
    <dgm:cxn modelId="{C2258C8C-9456-4E00-8690-90F1DF037126}" type="presParOf" srcId="{BAE7468B-4AAC-497A-9320-2047565A2B7C}" destId="{177ACEEE-B304-4DB5-9E61-BD05AC874BBE}" srcOrd="2" destOrd="0" presId="urn:microsoft.com/office/officeart/2008/layout/LinedList"/>
    <dgm:cxn modelId="{83261DFC-A51E-493C-89E4-D8F66189108F}" type="presParOf" srcId="{177ACEEE-B304-4DB5-9E61-BD05AC874BBE}" destId="{8B0031AF-B386-435B-8B4B-CC6764C60875}" srcOrd="0" destOrd="0" presId="urn:microsoft.com/office/officeart/2008/layout/LinedList"/>
    <dgm:cxn modelId="{BB302A86-C6CF-4767-AE32-5958599EC38D}" type="presParOf" srcId="{8B0031AF-B386-435B-8B4B-CC6764C60875}" destId="{0E505410-1BAC-4F88-A8AD-ED2BF3302C1D}" srcOrd="0" destOrd="0" presId="urn:microsoft.com/office/officeart/2008/layout/LinedList"/>
    <dgm:cxn modelId="{3DA46A02-88B6-401B-B071-74AE9F010FEB}" type="presParOf" srcId="{8B0031AF-B386-435B-8B4B-CC6764C60875}" destId="{2A84BE57-47CE-4E82-A4CD-87AE0E367191}" srcOrd="1" destOrd="0" presId="urn:microsoft.com/office/officeart/2008/layout/LinedList"/>
    <dgm:cxn modelId="{869099D1-8218-40F6-878A-5773A672519B}" type="presParOf" srcId="{8B0031AF-B386-435B-8B4B-CC6764C60875}" destId="{79DD989E-90AB-41D4-B15E-CE9B1C85C791}" srcOrd="2" destOrd="0" presId="urn:microsoft.com/office/officeart/2008/layout/LinedList"/>
    <dgm:cxn modelId="{BD63856A-97AD-4E27-BDBC-DB3B0E4F1A48}" type="presParOf" srcId="{79DD989E-90AB-41D4-B15E-CE9B1C85C791}" destId="{17E1EF68-180D-4EAE-9802-AB5953284755}" srcOrd="0" destOrd="0" presId="urn:microsoft.com/office/officeart/2008/layout/LinedList"/>
    <dgm:cxn modelId="{A76C1B52-1EBB-4127-A4B4-08645EAD48F7}" type="presParOf" srcId="{17E1EF68-180D-4EAE-9802-AB5953284755}" destId="{AB97A6CD-AEF0-43C2-B5C5-C08419A5DF5D}" srcOrd="0" destOrd="0" presId="urn:microsoft.com/office/officeart/2008/layout/LinedList"/>
    <dgm:cxn modelId="{B4F0CAFB-679A-469C-9E31-5B9E5A4124A8}" type="presParOf" srcId="{17E1EF68-180D-4EAE-9802-AB5953284755}" destId="{6366AE0B-A83A-43F0-AE89-164FB9418963}" srcOrd="1" destOrd="0" presId="urn:microsoft.com/office/officeart/2008/layout/LinedList"/>
    <dgm:cxn modelId="{10D93B41-88EE-4C48-8D67-F08149076917}" type="presParOf" srcId="{79DD989E-90AB-41D4-B15E-CE9B1C85C791}" destId="{B41925E5-B2C6-445A-8902-6EC3B8317CE7}" srcOrd="1" destOrd="0" presId="urn:microsoft.com/office/officeart/2008/layout/LinedList"/>
    <dgm:cxn modelId="{B7448BB4-C6A8-41D3-846E-67B3788FC22F}" type="presParOf" srcId="{B41925E5-B2C6-445A-8902-6EC3B8317CE7}" destId="{C5269A62-F24F-4E63-9547-7702C4E02BB7}" srcOrd="0" destOrd="0" presId="urn:microsoft.com/office/officeart/2008/layout/LinedList"/>
    <dgm:cxn modelId="{730381B9-9E90-4E16-8457-D623713FB1F2}" type="presParOf" srcId="{B41925E5-B2C6-445A-8902-6EC3B8317CE7}" destId="{4CEE0BAF-30EA-4C1B-BC0D-F38935DB8ACE}" srcOrd="1" destOrd="0" presId="urn:microsoft.com/office/officeart/2008/layout/LinedList"/>
    <dgm:cxn modelId="{9FF279AD-CBC3-4038-ABB0-9B702FC7DC23}" type="presParOf" srcId="{79DD989E-90AB-41D4-B15E-CE9B1C85C791}" destId="{A2746477-6B73-4607-BB81-4FB1BC4A2CAF}" srcOrd="2" destOrd="0" presId="urn:microsoft.com/office/officeart/2008/layout/LinedList"/>
    <dgm:cxn modelId="{EBD3C8AF-79ED-4730-8180-A11665937E86}" type="presParOf" srcId="{A2746477-6B73-4607-BB81-4FB1BC4A2CAF}" destId="{2F32A8FD-5DC0-4692-BE7E-1B57392ED966}" srcOrd="0" destOrd="0" presId="urn:microsoft.com/office/officeart/2008/layout/LinedList"/>
    <dgm:cxn modelId="{50DA550B-1BBD-4232-B525-BD61049CD931}" type="presParOf" srcId="{A2746477-6B73-4607-BB81-4FB1BC4A2CAF}" destId="{68FE8337-029B-4E7B-828E-CA472C5AE6FD}" srcOrd="1" destOrd="0" presId="urn:microsoft.com/office/officeart/2008/layout/LinedList"/>
    <dgm:cxn modelId="{54EF8BC8-4FB7-43A3-90E0-567F0A533125}" type="presParOf" srcId="{177ACEEE-B304-4DB5-9E61-BD05AC874BBE}" destId="{BE0711D9-2BDD-4C8D-B0B9-6491AA80FFBE}" srcOrd="1" destOrd="0" presId="urn:microsoft.com/office/officeart/2008/layout/LinedList"/>
    <dgm:cxn modelId="{351B04CD-C696-4015-8DCC-702E162E1ED6}" type="presParOf" srcId="{177ACEEE-B304-4DB5-9E61-BD05AC874BBE}" destId="{7F0F3C73-0DA9-4211-A42C-D593F04CA0F9}" srcOrd="2" destOrd="0" presId="urn:microsoft.com/office/officeart/2008/layout/LinedList"/>
    <dgm:cxn modelId="{8CE64432-BE7E-4314-A248-87FBD445DC87}" type="presParOf" srcId="{7F0F3C73-0DA9-4211-A42C-D593F04CA0F9}" destId="{0B9B92D9-70F6-461D-B4FA-CC2D3015193E}" srcOrd="0" destOrd="0" presId="urn:microsoft.com/office/officeart/2008/layout/LinedList"/>
    <dgm:cxn modelId="{1EEBC546-0D5E-4C29-B657-A8A8985691D7}" type="presParOf" srcId="{7F0F3C73-0DA9-4211-A42C-D593F04CA0F9}" destId="{968EF814-C932-4B8C-A0C7-173DBBD309F3}" srcOrd="1" destOrd="0" presId="urn:microsoft.com/office/officeart/2008/layout/LinedList"/>
    <dgm:cxn modelId="{9EE1EE2D-DA2B-48F7-A5E1-92992A1A8BA9}" type="presParOf" srcId="{7F0F3C73-0DA9-4211-A42C-D593F04CA0F9}" destId="{4AEA1921-3CE7-4017-868A-2CE4545918BB}" srcOrd="2" destOrd="0" presId="urn:microsoft.com/office/officeart/2008/layout/LinedList"/>
    <dgm:cxn modelId="{14158410-9F9D-4DD5-8B7A-08EBA8DA08D1}" type="presParOf" srcId="{4AEA1921-3CE7-4017-868A-2CE4545918BB}" destId="{C2022224-5DCB-4CEE-8A5D-985D08DB0622}" srcOrd="0" destOrd="0" presId="urn:microsoft.com/office/officeart/2008/layout/LinedList"/>
    <dgm:cxn modelId="{C8DFABE5-65B1-41B6-A698-A3E567D734B6}" type="presParOf" srcId="{C2022224-5DCB-4CEE-8A5D-985D08DB0622}" destId="{4F5884A3-4155-468A-9C44-B80D3D9D1DDE}" srcOrd="0" destOrd="0" presId="urn:microsoft.com/office/officeart/2008/layout/LinedList"/>
    <dgm:cxn modelId="{680E6B8C-5860-4E3F-8CA8-E26E2A52AA84}" type="presParOf" srcId="{C2022224-5DCB-4CEE-8A5D-985D08DB0622}" destId="{BD4ECF59-23BB-4E89-9841-0DD4836DEDB7}" srcOrd="1" destOrd="0" presId="urn:microsoft.com/office/officeart/2008/layout/LinedList"/>
    <dgm:cxn modelId="{D23BB3FB-179B-496C-B3D1-F3B0D98033F5}" type="presParOf" srcId="{4AEA1921-3CE7-4017-868A-2CE4545918BB}" destId="{E99CEFF7-6C33-4D84-AFE7-0ED93F42B091}" srcOrd="1" destOrd="0" presId="urn:microsoft.com/office/officeart/2008/layout/LinedList"/>
    <dgm:cxn modelId="{7DFDFFCB-0CF8-4B12-AA17-66EE994048A3}" type="presParOf" srcId="{E99CEFF7-6C33-4D84-AFE7-0ED93F42B091}" destId="{5816535A-991C-4EE3-BACA-668CC68945A8}" srcOrd="0" destOrd="0" presId="urn:microsoft.com/office/officeart/2008/layout/LinedList"/>
    <dgm:cxn modelId="{5290076C-BCE2-40C6-9AA7-5DD733DE2F78}" type="presParOf" srcId="{E99CEFF7-6C33-4D84-AFE7-0ED93F42B091}" destId="{29D5AF1A-8754-46C9-9935-FBED2D188566}" srcOrd="1" destOrd="0" presId="urn:microsoft.com/office/officeart/2008/layout/LinedList"/>
    <dgm:cxn modelId="{E26F7696-0E29-49E9-9221-73BA07CFCB5A}" type="presParOf" srcId="{4AEA1921-3CE7-4017-868A-2CE4545918BB}" destId="{C086BD86-F65E-4380-B84D-9A61626C3793}" srcOrd="2" destOrd="0" presId="urn:microsoft.com/office/officeart/2008/layout/LinedList"/>
    <dgm:cxn modelId="{C13AC833-6640-4E4B-8E4B-6352824794D6}" type="presParOf" srcId="{C086BD86-F65E-4380-B84D-9A61626C3793}" destId="{894C6931-742E-4933-AED0-E1006A2CFA17}" srcOrd="0" destOrd="0" presId="urn:microsoft.com/office/officeart/2008/layout/LinedList"/>
    <dgm:cxn modelId="{7F4792DD-AD60-4578-8A99-351C6C6D29D4}" type="presParOf" srcId="{C086BD86-F65E-4380-B84D-9A61626C3793}" destId="{73AA5AA3-A0D7-4DC7-B00F-AFB0C2447BF9}" srcOrd="1" destOrd="0" presId="urn:microsoft.com/office/officeart/2008/layout/LinedList"/>
    <dgm:cxn modelId="{D03F7914-FA7D-441B-9337-EB29BFF5788C}" type="presParOf" srcId="{177ACEEE-B304-4DB5-9E61-BD05AC874BBE}" destId="{71AA8E9A-FBC1-462E-88F4-431585CF84D4}" srcOrd="3" destOrd="0" presId="urn:microsoft.com/office/officeart/2008/layout/LinedList"/>
    <dgm:cxn modelId="{98189F6F-45A1-476E-8DF5-F625488B57D4}" type="presParOf" srcId="{177ACEEE-B304-4DB5-9E61-BD05AC874BBE}" destId="{75107A67-54A4-47E0-BF19-FB93F299D69B}" srcOrd="4" destOrd="0" presId="urn:microsoft.com/office/officeart/2008/layout/LinedList"/>
    <dgm:cxn modelId="{88914FAA-E0C3-40F3-ACE4-C04A97095234}" type="presParOf" srcId="{75107A67-54A4-47E0-BF19-FB93F299D69B}" destId="{2365C165-52CC-40EA-B061-857A8E53E750}" srcOrd="0" destOrd="0" presId="urn:microsoft.com/office/officeart/2008/layout/LinedList"/>
    <dgm:cxn modelId="{065EE79F-E954-49FF-BA6A-E5E5F0C61105}" type="presParOf" srcId="{75107A67-54A4-47E0-BF19-FB93F299D69B}" destId="{AC534EF6-CCC3-42D0-9826-644921DFBFB9}" srcOrd="1" destOrd="0" presId="urn:microsoft.com/office/officeart/2008/layout/LinedList"/>
    <dgm:cxn modelId="{7A977429-CF21-4DE4-8836-176A7F33A051}" type="presParOf" srcId="{75107A67-54A4-47E0-BF19-FB93F299D69B}" destId="{5CE15D3A-3C60-4256-8CF6-F9D7FB817745}" srcOrd="2" destOrd="0" presId="urn:microsoft.com/office/officeart/2008/layout/LinedList"/>
    <dgm:cxn modelId="{1798A12A-CA14-4FDB-8714-69DE614F8266}" type="presParOf" srcId="{5CE15D3A-3C60-4256-8CF6-F9D7FB817745}" destId="{9C74DB20-65C2-41A3-B57B-B65CCE407C9C}" srcOrd="0" destOrd="0" presId="urn:microsoft.com/office/officeart/2008/layout/LinedList"/>
    <dgm:cxn modelId="{B22A1A50-5446-43E0-89EE-046EC9ED529C}" type="presParOf" srcId="{9C74DB20-65C2-41A3-B57B-B65CCE407C9C}" destId="{13A66244-21D6-4BFB-AA9F-552997427030}" srcOrd="0" destOrd="0" presId="urn:microsoft.com/office/officeart/2008/layout/LinedList"/>
    <dgm:cxn modelId="{A936EDDB-8BEA-4A87-B5E5-CB2B6995900E}" type="presParOf" srcId="{9C74DB20-65C2-41A3-B57B-B65CCE407C9C}" destId="{4A7549FE-FAFF-4EF7-AA45-71D7635AD538}" srcOrd="1" destOrd="0" presId="urn:microsoft.com/office/officeart/2008/layout/LinedList"/>
    <dgm:cxn modelId="{77C4FC59-2B8F-407C-9136-BD1C42C584E8}" type="presParOf" srcId="{5CE15D3A-3C60-4256-8CF6-F9D7FB817745}" destId="{7787893C-3D41-4AF4-8190-6E11E8C5DB23}" srcOrd="1" destOrd="0" presId="urn:microsoft.com/office/officeart/2008/layout/LinedList"/>
    <dgm:cxn modelId="{1948D908-5993-42F3-BBE5-7FFCD7ECE98B}" type="presParOf" srcId="{7787893C-3D41-4AF4-8190-6E11E8C5DB23}" destId="{CE7EF0D6-F7BD-4DDE-AA9F-619FDC84E37E}" srcOrd="0" destOrd="0" presId="urn:microsoft.com/office/officeart/2008/layout/LinedList"/>
    <dgm:cxn modelId="{D79B53FC-53AD-4CA3-9991-945684B918F5}" type="presParOf" srcId="{7787893C-3D41-4AF4-8190-6E11E8C5DB23}" destId="{CB03EC88-D7FB-493B-9987-A08F3B6E935F}" srcOrd="1" destOrd="0" presId="urn:microsoft.com/office/officeart/2008/layout/LinedList"/>
    <dgm:cxn modelId="{D68B38A6-2E60-47B0-B4EA-512695358B9A}" type="presParOf" srcId="{5CE15D3A-3C60-4256-8CF6-F9D7FB817745}" destId="{CA5F287A-5DB0-4908-87B9-DE22E7B2A3D5}" srcOrd="2" destOrd="0" presId="urn:microsoft.com/office/officeart/2008/layout/LinedList"/>
    <dgm:cxn modelId="{848E32CB-C2B3-4ADD-8278-6119F108CD22}" type="presParOf" srcId="{CA5F287A-5DB0-4908-87B9-DE22E7B2A3D5}" destId="{CD6F310C-603D-4F27-B51A-584FCA13A2EC}" srcOrd="0" destOrd="0" presId="urn:microsoft.com/office/officeart/2008/layout/LinedList"/>
    <dgm:cxn modelId="{2CB264DB-4ACF-41BB-A0E0-5441DFDAAB96}" type="presParOf" srcId="{CA5F287A-5DB0-4908-87B9-DE22E7B2A3D5}" destId="{933E8D31-B82C-4A4C-8C83-5D6C0685EEAB}" srcOrd="1" destOrd="0" presId="urn:microsoft.com/office/officeart/2008/layout/LinedList"/>
    <dgm:cxn modelId="{AD2FE8B1-D6AC-4E13-91E8-AFA710F15824}" type="presParOf" srcId="{177ACEEE-B304-4DB5-9E61-BD05AC874BBE}" destId="{3784E952-0DED-4E6A-BF4C-CCB0A2927681}" srcOrd="5" destOrd="0" presId="urn:microsoft.com/office/officeart/2008/layout/LinedList"/>
    <dgm:cxn modelId="{21671206-DAB5-4AFD-A816-A540C7DC6B0A}" type="presParOf" srcId="{177ACEEE-B304-4DB5-9E61-BD05AC874BBE}" destId="{C87B3523-0E7B-4ED1-ADE3-69EDA92CEBB0}" srcOrd="6" destOrd="0" presId="urn:microsoft.com/office/officeart/2008/layout/LinedList"/>
    <dgm:cxn modelId="{1A904E48-B199-42E1-AC34-BE3FB5BFA0E9}" type="presParOf" srcId="{C87B3523-0E7B-4ED1-ADE3-69EDA92CEBB0}" destId="{81C45B6F-7C71-44ED-A56A-C0ED38F2501B}" srcOrd="0" destOrd="0" presId="urn:microsoft.com/office/officeart/2008/layout/LinedList"/>
    <dgm:cxn modelId="{EF0C62BC-EF68-48BB-B742-D9212B031193}" type="presParOf" srcId="{C87B3523-0E7B-4ED1-ADE3-69EDA92CEBB0}" destId="{EDA63175-FCD8-47B1-B599-ED00912901FC}" srcOrd="1" destOrd="0" presId="urn:microsoft.com/office/officeart/2008/layout/LinedList"/>
    <dgm:cxn modelId="{794DEC06-D597-448C-8268-D126CB6B6443}" type="presParOf" srcId="{C87B3523-0E7B-4ED1-ADE3-69EDA92CEBB0}" destId="{FA2065DA-4104-41F7-A3D8-AE5A7858419D}" srcOrd="2" destOrd="0" presId="urn:microsoft.com/office/officeart/2008/layout/LinedList"/>
    <dgm:cxn modelId="{304CFB85-2380-48F8-8265-37B9E05AA9A4}" type="presParOf" srcId="{FA2065DA-4104-41F7-A3D8-AE5A7858419D}" destId="{A8527D37-AB55-4918-A84F-E6BECB3BEE86}" srcOrd="0" destOrd="0" presId="urn:microsoft.com/office/officeart/2008/layout/LinedList"/>
    <dgm:cxn modelId="{866E5359-E766-4138-92B5-375967C89D36}" type="presParOf" srcId="{A8527D37-AB55-4918-A84F-E6BECB3BEE86}" destId="{E274FC92-7168-4FD5-8E36-965A5BCE8E19}" srcOrd="0" destOrd="0" presId="urn:microsoft.com/office/officeart/2008/layout/LinedList"/>
    <dgm:cxn modelId="{82BD0971-15B8-43E3-BF98-BBC29D80CE38}" type="presParOf" srcId="{A8527D37-AB55-4918-A84F-E6BECB3BEE86}" destId="{D325CCEC-EE14-4B78-A63C-EF72F286881B}" srcOrd="1" destOrd="0" presId="urn:microsoft.com/office/officeart/2008/layout/LinedList"/>
    <dgm:cxn modelId="{70146D13-CDB2-4A3F-B259-E9258FF479A9}" type="presParOf" srcId="{FA2065DA-4104-41F7-A3D8-AE5A7858419D}" destId="{4A7CC361-CD16-4548-B8F7-7A1F5793E710}" srcOrd="1" destOrd="0" presId="urn:microsoft.com/office/officeart/2008/layout/LinedList"/>
    <dgm:cxn modelId="{2368EABF-BED6-4FBA-8085-0EC7845E67AC}" type="presParOf" srcId="{4A7CC361-CD16-4548-B8F7-7A1F5793E710}" destId="{A275A7A9-0B1A-4125-A23A-E156E9946DD8}" srcOrd="0" destOrd="0" presId="urn:microsoft.com/office/officeart/2008/layout/LinedList"/>
    <dgm:cxn modelId="{B134A213-C19D-48BA-BCB3-65F20D9BAAC6}" type="presParOf" srcId="{4A7CC361-CD16-4548-B8F7-7A1F5793E710}" destId="{7ACCF45B-F355-4E0C-8D50-13A48C0F18D7}" srcOrd="1" destOrd="0" presId="urn:microsoft.com/office/officeart/2008/layout/LinedList"/>
    <dgm:cxn modelId="{60A4E2FD-9F66-47D3-B035-0B25D3054E1A}" type="presParOf" srcId="{FA2065DA-4104-41F7-A3D8-AE5A7858419D}" destId="{006F260A-5613-4032-8505-5A541D3ABE36}" srcOrd="2" destOrd="0" presId="urn:microsoft.com/office/officeart/2008/layout/LinedList"/>
    <dgm:cxn modelId="{9A4AACFE-313C-41AA-97CA-979F4A83567F}" type="presParOf" srcId="{006F260A-5613-4032-8505-5A541D3ABE36}" destId="{AF70116C-B3B0-4948-B538-F015F4F424B0}" srcOrd="0" destOrd="0" presId="urn:microsoft.com/office/officeart/2008/layout/LinedList"/>
    <dgm:cxn modelId="{12593496-057C-491E-A6D5-E83A6757F413}" type="presParOf" srcId="{006F260A-5613-4032-8505-5A541D3ABE36}" destId="{AF27A193-C7A1-4242-AA32-3B25C878FA96}" srcOrd="1" destOrd="0" presId="urn:microsoft.com/office/officeart/2008/layout/LinedList"/>
    <dgm:cxn modelId="{56FEF22B-09EF-4F19-A032-31BE2B72E33F}" type="presParOf" srcId="{177ACEEE-B304-4DB5-9E61-BD05AC874BBE}" destId="{F1BB9B77-7E4F-43A4-A054-E64484B706F6}" srcOrd="7" destOrd="0" presId="urn:microsoft.com/office/officeart/2008/layout/LinedList"/>
    <dgm:cxn modelId="{A3E0B3C8-943E-4790-9FBD-56AC1F3916F6}" type="presParOf" srcId="{177ACEEE-B304-4DB5-9E61-BD05AC874BBE}" destId="{AE51397A-89C0-4027-95A2-31BF954D65D5}" srcOrd="8" destOrd="0" presId="urn:microsoft.com/office/officeart/2008/layout/LinedList"/>
    <dgm:cxn modelId="{9255A275-AE7D-4857-AAF0-3EB941EA457C}" type="presParOf" srcId="{AE51397A-89C0-4027-95A2-31BF954D65D5}" destId="{F6A72F5F-0D4A-4C6C-9C07-FAF070CE10D9}" srcOrd="0" destOrd="0" presId="urn:microsoft.com/office/officeart/2008/layout/LinedList"/>
    <dgm:cxn modelId="{0A21C72E-EBEF-4586-9340-5281B7AAC00F}" type="presParOf" srcId="{AE51397A-89C0-4027-95A2-31BF954D65D5}" destId="{688B24D2-3556-4B70-8DB9-0C00415359E7}" srcOrd="1" destOrd="0" presId="urn:microsoft.com/office/officeart/2008/layout/LinedList"/>
    <dgm:cxn modelId="{2E37248C-9C53-404D-B701-B1B3898DE9E6}" type="presParOf" srcId="{AE51397A-89C0-4027-95A2-31BF954D65D5}" destId="{3A82BC92-BE70-4630-A813-8B078A4E7D72}" srcOrd="2" destOrd="0" presId="urn:microsoft.com/office/officeart/2008/layout/LinedList"/>
    <dgm:cxn modelId="{286ABE03-5524-466F-8214-760A6EB90E61}" type="presParOf" srcId="{3A82BC92-BE70-4630-A813-8B078A4E7D72}" destId="{5785A303-A036-4208-AE0E-F1F095E67C40}" srcOrd="0" destOrd="0" presId="urn:microsoft.com/office/officeart/2008/layout/LinedList"/>
    <dgm:cxn modelId="{1F064C9F-67D6-4113-A9A5-FE4664C7E09B}" type="presParOf" srcId="{5785A303-A036-4208-AE0E-F1F095E67C40}" destId="{449CAC99-4E20-4E0E-B9FC-0DD558A92239}" srcOrd="0" destOrd="0" presId="urn:microsoft.com/office/officeart/2008/layout/LinedList"/>
    <dgm:cxn modelId="{0587F961-C461-4AA7-B22D-DB2EDE64B5B7}" type="presParOf" srcId="{5785A303-A036-4208-AE0E-F1F095E67C40}" destId="{59B10C06-D05B-4A24-8045-ED643187FEFD}" srcOrd="1" destOrd="0" presId="urn:microsoft.com/office/officeart/2008/layout/LinedList"/>
    <dgm:cxn modelId="{8C75555B-8A8F-4366-A6EE-B1726FE9B5A8}" type="presParOf" srcId="{3A82BC92-BE70-4630-A813-8B078A4E7D72}" destId="{909C6357-4CD7-4F99-A364-2B8EC2210EFE}" srcOrd="1" destOrd="0" presId="urn:microsoft.com/office/officeart/2008/layout/LinedList"/>
    <dgm:cxn modelId="{6AEB481D-D84A-4116-B0DF-D22BE2BC1B80}" type="presParOf" srcId="{909C6357-4CD7-4F99-A364-2B8EC2210EFE}" destId="{37E914B8-2014-45CB-85EA-9564EEB3859C}" srcOrd="0" destOrd="0" presId="urn:microsoft.com/office/officeart/2008/layout/LinedList"/>
    <dgm:cxn modelId="{96547833-203F-4D12-9338-8C52EBCA1235}" type="presParOf" srcId="{909C6357-4CD7-4F99-A364-2B8EC2210EFE}" destId="{6552C5EA-F75F-401A-817D-05C623A82F1D}" srcOrd="1" destOrd="0" presId="urn:microsoft.com/office/officeart/2008/layout/LinedList"/>
    <dgm:cxn modelId="{59460413-4EC6-4051-A864-71EBBE0BF244}" type="presParOf" srcId="{3A82BC92-BE70-4630-A813-8B078A4E7D72}" destId="{A462035C-BC5C-4C24-BBEF-8E8C138BC4A4}" srcOrd="2" destOrd="0" presId="urn:microsoft.com/office/officeart/2008/layout/LinedList"/>
    <dgm:cxn modelId="{EB6C21E8-C16A-4E05-A7B8-CA34714CD06D}" type="presParOf" srcId="{A462035C-BC5C-4C24-BBEF-8E8C138BC4A4}" destId="{908C5B7E-A9F3-4DBB-BC06-DD5EBAE6A47F}" srcOrd="0" destOrd="0" presId="urn:microsoft.com/office/officeart/2008/layout/LinedList"/>
    <dgm:cxn modelId="{B34BDB40-B72A-470C-807F-F3C2D32B8E8F}" type="presParOf" srcId="{A462035C-BC5C-4C24-BBEF-8E8C138BC4A4}" destId="{2300C896-3BAC-4038-9428-042A0995B826}" srcOrd="1" destOrd="0" presId="urn:microsoft.com/office/officeart/2008/layout/LinedList"/>
    <dgm:cxn modelId="{CE7470E5-266A-46E4-B8B1-34132C4EF370}" type="presParOf" srcId="{24638FE1-D407-4071-A433-5695B3A83D9C}" destId="{BADE9B60-A640-42CB-A71D-56A42C50164C}" srcOrd="2" destOrd="0" presId="urn:microsoft.com/office/officeart/2008/layout/LinedList"/>
    <dgm:cxn modelId="{859BD109-812A-468D-852B-320EC5E57357}" type="presParOf" srcId="{24638FE1-D407-4071-A433-5695B3A83D9C}" destId="{31D83322-6DA9-4982-80EE-A2C17212BE6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ADC073-0A47-4CEE-BDBF-89034F990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447DF-58AA-4C51-88D9-3A6614754F36}">
      <dgm:prSet phldrT="[Texto]" custT="1"/>
      <dgm:spPr/>
      <dgm:t>
        <a:bodyPr anchor="ctr"/>
        <a:lstStyle/>
        <a:p>
          <a:r>
            <a:rPr lang="es-ES" sz="1400" b="1" dirty="0" smtClean="0"/>
            <a:t>Clima</a:t>
          </a:r>
          <a:r>
            <a:rPr lang="es-ES" sz="1400" b="1" baseline="30000" dirty="0" smtClean="0"/>
            <a:t>19</a:t>
          </a:r>
        </a:p>
      </dgm:t>
    </dgm:pt>
    <dgm:pt modelId="{D40D7F55-CDAE-4F95-AB28-F17BF51567F4}" type="parTrans" cxnId="{1FAA16D0-55E0-48B9-BE8E-AB39A1906658}">
      <dgm:prSet/>
      <dgm:spPr/>
      <dgm:t>
        <a:bodyPr/>
        <a:lstStyle/>
        <a:p>
          <a:endParaRPr lang="es-ES"/>
        </a:p>
      </dgm:t>
    </dgm:pt>
    <dgm:pt modelId="{C622F6F2-0E79-4952-92EF-FAFE8AA7CCF5}" type="sibTrans" cxnId="{1FAA16D0-55E0-48B9-BE8E-AB39A1906658}">
      <dgm:prSet/>
      <dgm:spPr/>
      <dgm:t>
        <a:bodyPr/>
        <a:lstStyle/>
        <a:p>
          <a:endParaRPr lang="es-ES"/>
        </a:p>
      </dgm:t>
    </dgm:pt>
    <dgm:pt modelId="{65B65EC5-7396-4012-A99E-9875CC457637}">
      <dgm:prSet phldrT="[Texto]" custT="1"/>
      <dgm:spPr/>
      <dgm:t>
        <a:bodyPr anchor="ctr"/>
        <a:lstStyle/>
        <a:p>
          <a:r>
            <a:rPr lang="es-EC" sz="1400" dirty="0" smtClean="0"/>
            <a:t>INAMHI </a:t>
          </a:r>
        </a:p>
        <a:p>
          <a:r>
            <a:rPr lang="es-EC" sz="1400" dirty="0" smtClean="0"/>
            <a:t/>
          </a:r>
          <a:br>
            <a:rPr lang="es-EC" sz="1400" dirty="0" smtClean="0"/>
          </a:br>
          <a:r>
            <a:rPr lang="es-EC" sz="1400" dirty="0" smtClean="0"/>
            <a:t>Estación Meteorológica M0188 Papallacta </a:t>
          </a:r>
          <a:br>
            <a:rPr lang="es-EC" sz="1400" dirty="0" smtClean="0"/>
          </a:br>
          <a:r>
            <a:rPr lang="es-EC" sz="1400" dirty="0" smtClean="0"/>
            <a:t>3.150 msnm</a:t>
          </a:r>
          <a:br>
            <a:rPr lang="es-EC" sz="1400" dirty="0" smtClean="0"/>
          </a:br>
          <a:r>
            <a:rPr lang="es-EC" sz="1400" dirty="0" smtClean="0"/>
            <a:t/>
          </a:r>
          <a:br>
            <a:rPr lang="es-EC" sz="1400" dirty="0" smtClean="0"/>
          </a:br>
          <a:r>
            <a:rPr lang="es-EC" sz="1400" dirty="0" smtClean="0"/>
            <a:t>Anuarios meteorológicos 2016 - 2018</a:t>
          </a:r>
        </a:p>
      </dgm:t>
    </dgm:pt>
    <dgm:pt modelId="{8C19B184-949E-4FFE-B34A-69D88870B4EA}" type="parTrans" cxnId="{A798B1E7-BD5E-4576-A484-C7C9A3AD14E4}">
      <dgm:prSet/>
      <dgm:spPr/>
      <dgm:t>
        <a:bodyPr/>
        <a:lstStyle/>
        <a:p>
          <a:endParaRPr lang="es-ES"/>
        </a:p>
      </dgm:t>
    </dgm:pt>
    <dgm:pt modelId="{70EF0377-06AC-4FE9-86B8-1E2A71FFD34B}" type="sibTrans" cxnId="{A798B1E7-BD5E-4576-A484-C7C9A3AD14E4}">
      <dgm:prSet/>
      <dgm:spPr/>
      <dgm:t>
        <a:bodyPr/>
        <a:lstStyle/>
        <a:p>
          <a:endParaRPr lang="es-ES"/>
        </a:p>
      </dgm:t>
    </dgm:pt>
    <dgm:pt modelId="{EB38158C-DD44-4AF1-8A05-D11D95B6A93B}">
      <dgm:prSet phldrT="[Texto]" custT="1"/>
      <dgm:spPr/>
      <dgm:t>
        <a:bodyPr anchor="ctr"/>
        <a:lstStyle/>
        <a:p>
          <a:r>
            <a:rPr lang="es-ES" sz="1200" dirty="0" smtClean="0"/>
            <a:t>Recorrido del viento</a:t>
          </a:r>
          <a:endParaRPr lang="es-ES" sz="1200" dirty="0"/>
        </a:p>
      </dgm:t>
    </dgm:pt>
    <dgm:pt modelId="{70B9AE63-E7A1-4F95-AE48-A29666B71D0E}" type="parTrans" cxnId="{71DBC4BD-47CB-41E1-A178-FC0D5C1F09CB}">
      <dgm:prSet/>
      <dgm:spPr/>
      <dgm:t>
        <a:bodyPr/>
        <a:lstStyle/>
        <a:p>
          <a:endParaRPr lang="es-ES"/>
        </a:p>
      </dgm:t>
    </dgm:pt>
    <dgm:pt modelId="{896F224E-562C-4D1F-8685-02480F526373}" type="sibTrans" cxnId="{71DBC4BD-47CB-41E1-A178-FC0D5C1F09CB}">
      <dgm:prSet/>
      <dgm:spPr/>
      <dgm:t>
        <a:bodyPr/>
        <a:lstStyle/>
        <a:p>
          <a:endParaRPr lang="es-ES"/>
        </a:p>
      </dgm:t>
    </dgm:pt>
    <dgm:pt modelId="{2CF91DDF-F599-48B0-9B25-C85190872700}">
      <dgm:prSet phldrT="[Texto]" custT="1"/>
      <dgm:spPr/>
      <dgm:t>
        <a:bodyPr anchor="ctr"/>
        <a:lstStyle/>
        <a:p>
          <a:r>
            <a:rPr lang="es-ES" sz="1200" dirty="0" smtClean="0"/>
            <a:t>Temperatura del aire</a:t>
          </a:r>
        </a:p>
      </dgm:t>
    </dgm:pt>
    <dgm:pt modelId="{47BCC55A-65D5-4234-BBCD-3C91B5F03780}" type="parTrans" cxnId="{7416D468-4034-4AA1-9735-22D85C10FFEA}">
      <dgm:prSet/>
      <dgm:spPr/>
      <dgm:t>
        <a:bodyPr/>
        <a:lstStyle/>
        <a:p>
          <a:endParaRPr lang="es-ES"/>
        </a:p>
      </dgm:t>
    </dgm:pt>
    <dgm:pt modelId="{49BD3305-41F2-4A6B-B294-4082960CF8CD}" type="sibTrans" cxnId="{7416D468-4034-4AA1-9735-22D85C10FFEA}">
      <dgm:prSet/>
      <dgm:spPr/>
      <dgm:t>
        <a:bodyPr/>
        <a:lstStyle/>
        <a:p>
          <a:endParaRPr lang="es-ES"/>
        </a:p>
      </dgm:t>
    </dgm:pt>
    <dgm:pt modelId="{D1192E6F-1659-4257-97FB-0A6FB77386DB}">
      <dgm:prSet phldrT="[Texto]" custT="1"/>
      <dgm:spPr/>
      <dgm:t>
        <a:bodyPr anchor="ctr"/>
        <a:lstStyle/>
        <a:p>
          <a:r>
            <a:rPr lang="es-ES" sz="1200" dirty="0" smtClean="0"/>
            <a:t>Temperatura del suelo</a:t>
          </a:r>
        </a:p>
      </dgm:t>
    </dgm:pt>
    <dgm:pt modelId="{C5DBFC2A-01BD-48FE-A6CA-4635573C3C96}" type="parTrans" cxnId="{CB3EEA1F-460B-44B1-8914-43B1B4BD8C6D}">
      <dgm:prSet/>
      <dgm:spPr/>
      <dgm:t>
        <a:bodyPr/>
        <a:lstStyle/>
        <a:p>
          <a:endParaRPr lang="es-ES"/>
        </a:p>
      </dgm:t>
    </dgm:pt>
    <dgm:pt modelId="{CF05C055-70C1-4DAC-8A1B-F8B9AEBCDB85}" type="sibTrans" cxnId="{CB3EEA1F-460B-44B1-8914-43B1B4BD8C6D}">
      <dgm:prSet/>
      <dgm:spPr/>
      <dgm:t>
        <a:bodyPr/>
        <a:lstStyle/>
        <a:p>
          <a:endParaRPr lang="es-ES"/>
        </a:p>
      </dgm:t>
    </dgm:pt>
    <dgm:pt modelId="{7362448C-2406-4457-A505-F1265E708D14}">
      <dgm:prSet phldrT="[Texto]" custT="1"/>
      <dgm:spPr/>
      <dgm:t>
        <a:bodyPr anchor="ctr"/>
        <a:lstStyle/>
        <a:p>
          <a:r>
            <a:rPr lang="es-ES" sz="1200" dirty="0" smtClean="0"/>
            <a:t>Velocidad del viento</a:t>
          </a:r>
        </a:p>
      </dgm:t>
    </dgm:pt>
    <dgm:pt modelId="{802BFA57-81E1-410C-A53C-B49F4411E9FD}" type="parTrans" cxnId="{959DBFFD-817B-4A8C-84CE-68631562D433}">
      <dgm:prSet/>
      <dgm:spPr/>
      <dgm:t>
        <a:bodyPr/>
        <a:lstStyle/>
        <a:p>
          <a:endParaRPr lang="es-ES"/>
        </a:p>
      </dgm:t>
    </dgm:pt>
    <dgm:pt modelId="{3B9073E7-E1D7-410D-9E37-5B045CE231A1}" type="sibTrans" cxnId="{959DBFFD-817B-4A8C-84CE-68631562D433}">
      <dgm:prSet/>
      <dgm:spPr/>
      <dgm:t>
        <a:bodyPr/>
        <a:lstStyle/>
        <a:p>
          <a:endParaRPr lang="es-ES"/>
        </a:p>
      </dgm:t>
    </dgm:pt>
    <dgm:pt modelId="{DB0371AA-4420-448D-94DC-0186AEFC09A3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26,75 m</a:t>
          </a:r>
          <a:endParaRPr lang="es-ES" sz="1200" b="1" dirty="0"/>
        </a:p>
      </dgm:t>
    </dgm:pt>
    <dgm:pt modelId="{12F60A08-7F91-4ED8-A04E-C7923B9D64BD}" type="parTrans" cxnId="{7DD43A03-D5FA-4864-BDE7-DB11935DE6AB}">
      <dgm:prSet/>
      <dgm:spPr/>
      <dgm:t>
        <a:bodyPr/>
        <a:lstStyle/>
        <a:p>
          <a:endParaRPr lang="es-ES"/>
        </a:p>
      </dgm:t>
    </dgm:pt>
    <dgm:pt modelId="{87E99697-ABAB-4D3C-B621-30D00BFA30B6}" type="sibTrans" cxnId="{7DD43A03-D5FA-4864-BDE7-DB11935DE6AB}">
      <dgm:prSet/>
      <dgm:spPr/>
      <dgm:t>
        <a:bodyPr/>
        <a:lstStyle/>
        <a:p>
          <a:endParaRPr lang="es-ES"/>
        </a:p>
      </dgm:t>
    </dgm:pt>
    <dgm:pt modelId="{34FB44DE-207B-49BE-B5A8-D2EC42F0FE07}">
      <dgm:prSet phldrT="[Texto]" custT="1"/>
      <dgm:spPr/>
      <dgm:t>
        <a:bodyPr anchor="ctr"/>
        <a:lstStyle/>
        <a:p>
          <a:r>
            <a:rPr lang="es-EC" sz="1200" dirty="0" smtClean="0"/>
            <a:t>Min: 12,07 m</a:t>
          </a:r>
          <a:endParaRPr lang="es-ES" sz="1200" dirty="0"/>
        </a:p>
      </dgm:t>
    </dgm:pt>
    <dgm:pt modelId="{0F53089D-1F70-4854-B1E0-0F79AC6E4B3C}" type="parTrans" cxnId="{436FDC6C-1661-49CD-AB78-754BDCE81ADF}">
      <dgm:prSet/>
      <dgm:spPr/>
      <dgm:t>
        <a:bodyPr/>
        <a:lstStyle/>
        <a:p>
          <a:endParaRPr lang="es-ES"/>
        </a:p>
      </dgm:t>
    </dgm:pt>
    <dgm:pt modelId="{C89E76AE-6B18-4049-A07B-50B9CBD8E8B7}" type="sibTrans" cxnId="{436FDC6C-1661-49CD-AB78-754BDCE81ADF}">
      <dgm:prSet/>
      <dgm:spPr/>
      <dgm:t>
        <a:bodyPr/>
        <a:lstStyle/>
        <a:p>
          <a:endParaRPr lang="es-ES"/>
        </a:p>
      </dgm:t>
    </dgm:pt>
    <dgm:pt modelId="{D8F2738D-5221-4B07-B5B4-F3C8AA24D30C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37,32 m</a:t>
          </a:r>
          <a:endParaRPr lang="es-ES" sz="1200" dirty="0"/>
        </a:p>
      </dgm:t>
    </dgm:pt>
    <dgm:pt modelId="{FCBEA806-4053-4C9C-9179-27DB50C0C827}" type="parTrans" cxnId="{78325F33-AC2A-4E99-B2F3-6335B9CEE5AE}">
      <dgm:prSet/>
      <dgm:spPr/>
      <dgm:t>
        <a:bodyPr/>
        <a:lstStyle/>
        <a:p>
          <a:endParaRPr lang="es-ES"/>
        </a:p>
      </dgm:t>
    </dgm:pt>
    <dgm:pt modelId="{59191193-912E-4E6D-882D-A51B86308951}" type="sibTrans" cxnId="{78325F33-AC2A-4E99-B2F3-6335B9CEE5AE}">
      <dgm:prSet/>
      <dgm:spPr/>
      <dgm:t>
        <a:bodyPr/>
        <a:lstStyle/>
        <a:p>
          <a:endParaRPr lang="es-ES"/>
        </a:p>
      </dgm:t>
    </dgm:pt>
    <dgm:pt modelId="{1FD05030-8F10-4568-8385-759A26F9FC56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9,72 º C</a:t>
          </a:r>
          <a:endParaRPr lang="es-ES" sz="1200" b="1" dirty="0" smtClean="0"/>
        </a:p>
      </dgm:t>
    </dgm:pt>
    <dgm:pt modelId="{30281F53-6C68-499A-AAF7-6D8971F9797D}" type="parTrans" cxnId="{766BCA02-016A-482D-846B-BB0229926AA9}">
      <dgm:prSet/>
      <dgm:spPr/>
      <dgm:t>
        <a:bodyPr/>
        <a:lstStyle/>
        <a:p>
          <a:endParaRPr lang="es-ES"/>
        </a:p>
      </dgm:t>
    </dgm:pt>
    <dgm:pt modelId="{B5F2F104-46DA-4ADC-A2FC-FF042CDBF920}" type="sibTrans" cxnId="{766BCA02-016A-482D-846B-BB0229926AA9}">
      <dgm:prSet/>
      <dgm:spPr/>
      <dgm:t>
        <a:bodyPr/>
        <a:lstStyle/>
        <a:p>
          <a:endParaRPr lang="es-ES"/>
        </a:p>
      </dgm:t>
    </dgm:pt>
    <dgm:pt modelId="{9887BB0E-469D-466A-912D-37B1B4F70A36}">
      <dgm:prSet phldrT="[Texto]" custT="1"/>
      <dgm:spPr/>
      <dgm:t>
        <a:bodyPr anchor="ctr"/>
        <a:lstStyle/>
        <a:p>
          <a:r>
            <a:rPr lang="es-EC" sz="1200" dirty="0" smtClean="0"/>
            <a:t>Min: 8,37 º C</a:t>
          </a:r>
          <a:endParaRPr lang="es-ES" sz="1200" dirty="0"/>
        </a:p>
      </dgm:t>
    </dgm:pt>
    <dgm:pt modelId="{7059D0A2-B0A5-4E1B-A57C-53AD09BCC24F}" type="parTrans" cxnId="{5EB7BD0B-DF52-4055-887A-0229DDAB7C7B}">
      <dgm:prSet/>
      <dgm:spPr/>
      <dgm:t>
        <a:bodyPr/>
        <a:lstStyle/>
        <a:p>
          <a:endParaRPr lang="es-ES"/>
        </a:p>
      </dgm:t>
    </dgm:pt>
    <dgm:pt modelId="{1D3095F9-CF8E-4327-8D36-6DA18103DAA8}" type="sibTrans" cxnId="{5EB7BD0B-DF52-4055-887A-0229DDAB7C7B}">
      <dgm:prSet/>
      <dgm:spPr/>
      <dgm:t>
        <a:bodyPr/>
        <a:lstStyle/>
        <a:p>
          <a:endParaRPr lang="es-ES"/>
        </a:p>
      </dgm:t>
    </dgm:pt>
    <dgm:pt modelId="{99EAA3DC-2ADB-47A6-9914-7F2F6468973B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11,23 º C</a:t>
          </a:r>
          <a:endParaRPr lang="es-ES" sz="1200" dirty="0"/>
        </a:p>
      </dgm:t>
    </dgm:pt>
    <dgm:pt modelId="{A7E8246F-FF3A-4E8B-9A3F-EF0C968293D1}" type="parTrans" cxnId="{2C1B1F8D-50D2-45F6-AF7D-450E7A45D575}">
      <dgm:prSet/>
      <dgm:spPr/>
      <dgm:t>
        <a:bodyPr/>
        <a:lstStyle/>
        <a:p>
          <a:endParaRPr lang="es-ES"/>
        </a:p>
      </dgm:t>
    </dgm:pt>
    <dgm:pt modelId="{F1ABE041-19C2-4834-BBAA-D4CEC0E4A416}" type="sibTrans" cxnId="{2C1B1F8D-50D2-45F6-AF7D-450E7A45D575}">
      <dgm:prSet/>
      <dgm:spPr/>
      <dgm:t>
        <a:bodyPr/>
        <a:lstStyle/>
        <a:p>
          <a:endParaRPr lang="es-ES"/>
        </a:p>
      </dgm:t>
    </dgm:pt>
    <dgm:pt modelId="{BCEC5539-AAD4-4BD0-BFD4-4AA1B38B3433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15,35 º C</a:t>
          </a:r>
          <a:endParaRPr lang="es-ES" sz="1200" b="1" dirty="0" smtClean="0"/>
        </a:p>
      </dgm:t>
    </dgm:pt>
    <dgm:pt modelId="{5924F438-78BF-4E30-94E0-7D2A386742FF}" type="parTrans" cxnId="{97E887D3-7C72-49EE-B772-EDFC8DC9F818}">
      <dgm:prSet/>
      <dgm:spPr/>
      <dgm:t>
        <a:bodyPr/>
        <a:lstStyle/>
        <a:p>
          <a:endParaRPr lang="es-ES"/>
        </a:p>
      </dgm:t>
    </dgm:pt>
    <dgm:pt modelId="{1324F393-3A47-48B7-88DE-3B90253074E7}" type="sibTrans" cxnId="{97E887D3-7C72-49EE-B772-EDFC8DC9F818}">
      <dgm:prSet/>
      <dgm:spPr/>
      <dgm:t>
        <a:bodyPr/>
        <a:lstStyle/>
        <a:p>
          <a:endParaRPr lang="es-ES"/>
        </a:p>
      </dgm:t>
    </dgm:pt>
    <dgm:pt modelId="{5DB9DB11-3B52-4267-BAF2-DBB309141651}">
      <dgm:prSet phldrT="[Texto]" custT="1"/>
      <dgm:spPr/>
      <dgm:t>
        <a:bodyPr anchor="ctr"/>
        <a:lstStyle/>
        <a:p>
          <a:r>
            <a:rPr lang="es-EC" sz="1200" dirty="0" smtClean="0"/>
            <a:t>Min: 14,00 º C</a:t>
          </a:r>
          <a:endParaRPr lang="es-ES" sz="1200" dirty="0"/>
        </a:p>
      </dgm:t>
    </dgm:pt>
    <dgm:pt modelId="{815292E2-AE1F-4A8E-9DBB-39BB7BCBBB00}" type="parTrans" cxnId="{0183013D-B1D0-400C-A940-CDE52A4CA8F7}">
      <dgm:prSet/>
      <dgm:spPr/>
      <dgm:t>
        <a:bodyPr/>
        <a:lstStyle/>
        <a:p>
          <a:endParaRPr lang="es-ES"/>
        </a:p>
      </dgm:t>
    </dgm:pt>
    <dgm:pt modelId="{5DC73270-7573-4FDA-A506-69708C3BC3EC}" type="sibTrans" cxnId="{0183013D-B1D0-400C-A940-CDE52A4CA8F7}">
      <dgm:prSet/>
      <dgm:spPr/>
      <dgm:t>
        <a:bodyPr/>
        <a:lstStyle/>
        <a:p>
          <a:endParaRPr lang="es-ES"/>
        </a:p>
      </dgm:t>
    </dgm:pt>
    <dgm:pt modelId="{F6241F2C-3ED3-451A-9BBD-6B166E31363E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16,36 º C</a:t>
          </a:r>
          <a:endParaRPr lang="es-ES" sz="1200" dirty="0"/>
        </a:p>
      </dgm:t>
    </dgm:pt>
    <dgm:pt modelId="{5EC8C29D-5F21-43AF-B726-4CA3205ED41A}" type="parTrans" cxnId="{7F596922-2294-4DBD-80D6-AA5EED6EDEA2}">
      <dgm:prSet/>
      <dgm:spPr/>
      <dgm:t>
        <a:bodyPr/>
        <a:lstStyle/>
        <a:p>
          <a:endParaRPr lang="es-ES"/>
        </a:p>
      </dgm:t>
    </dgm:pt>
    <dgm:pt modelId="{01FD77D4-F40C-4EBB-9A55-86983FE60AEB}" type="sibTrans" cxnId="{7F596922-2294-4DBD-80D6-AA5EED6EDEA2}">
      <dgm:prSet/>
      <dgm:spPr/>
      <dgm:t>
        <a:bodyPr/>
        <a:lstStyle/>
        <a:p>
          <a:endParaRPr lang="es-ES"/>
        </a:p>
      </dgm:t>
    </dgm:pt>
    <dgm:pt modelId="{68E1167E-EA58-49C6-9294-1330C8B4A2DB}">
      <dgm:prSet phldrT="[Texto]" custT="1"/>
      <dgm:spPr/>
      <dgm:t>
        <a:bodyPr anchor="ctr"/>
        <a:lstStyle/>
        <a:p>
          <a:r>
            <a:rPr lang="es-ES" sz="1200" b="1" dirty="0" err="1" smtClean="0"/>
            <a:t>Prom</a:t>
          </a:r>
          <a:r>
            <a:rPr lang="es-ES" sz="1200" b="1" dirty="0" smtClean="0"/>
            <a:t>: </a:t>
          </a:r>
          <a:r>
            <a:rPr lang="es-EC" sz="1200" b="1" dirty="0" smtClean="0"/>
            <a:t>1,71 m/s</a:t>
          </a:r>
          <a:endParaRPr lang="es-ES" sz="1200" b="1" dirty="0" smtClean="0"/>
        </a:p>
      </dgm:t>
    </dgm:pt>
    <dgm:pt modelId="{FC5E4AF8-8ED0-41FD-88AC-FA8C98F29B28}" type="parTrans" cxnId="{DB5466FB-58EB-4712-9EE0-B9D78696314B}">
      <dgm:prSet/>
      <dgm:spPr/>
      <dgm:t>
        <a:bodyPr/>
        <a:lstStyle/>
        <a:p>
          <a:endParaRPr lang="es-ES"/>
        </a:p>
      </dgm:t>
    </dgm:pt>
    <dgm:pt modelId="{DAC20D55-2ADD-4183-B1C1-E8321D777A3D}" type="sibTrans" cxnId="{DB5466FB-58EB-4712-9EE0-B9D78696314B}">
      <dgm:prSet/>
      <dgm:spPr/>
      <dgm:t>
        <a:bodyPr/>
        <a:lstStyle/>
        <a:p>
          <a:endParaRPr lang="es-ES"/>
        </a:p>
      </dgm:t>
    </dgm:pt>
    <dgm:pt modelId="{00816E8D-4E08-481F-8FC8-CD989431DBC6}">
      <dgm:prSet phldrT="[Texto]" custT="1"/>
      <dgm:spPr/>
      <dgm:t>
        <a:bodyPr anchor="ctr"/>
        <a:lstStyle/>
        <a:p>
          <a:r>
            <a:rPr lang="es-EC" sz="1200" dirty="0" smtClean="0"/>
            <a:t>Min: 1,39 m/s</a:t>
          </a:r>
          <a:endParaRPr lang="es-ES" sz="1200" dirty="0"/>
        </a:p>
      </dgm:t>
    </dgm:pt>
    <dgm:pt modelId="{D1C824E0-6FD2-4D72-92A8-0644227FEE2D}" type="parTrans" cxnId="{1A973842-6C27-47E5-9AE9-45F3E6C6CE83}">
      <dgm:prSet/>
      <dgm:spPr/>
      <dgm:t>
        <a:bodyPr/>
        <a:lstStyle/>
        <a:p>
          <a:endParaRPr lang="es-ES"/>
        </a:p>
      </dgm:t>
    </dgm:pt>
    <dgm:pt modelId="{18264528-E0BC-47A6-A5AF-999F6B3E5494}" type="sibTrans" cxnId="{1A973842-6C27-47E5-9AE9-45F3E6C6CE83}">
      <dgm:prSet/>
      <dgm:spPr/>
      <dgm:t>
        <a:bodyPr/>
        <a:lstStyle/>
        <a:p>
          <a:endParaRPr lang="es-ES"/>
        </a:p>
      </dgm:t>
    </dgm:pt>
    <dgm:pt modelId="{8719F67F-93B8-438B-BD4D-F4ED07AF1687}">
      <dgm:prSet phldrT="[Texto]"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2,39 m/s</a:t>
          </a:r>
          <a:endParaRPr lang="es-ES" sz="1200" dirty="0"/>
        </a:p>
      </dgm:t>
    </dgm:pt>
    <dgm:pt modelId="{5C06CC65-B909-467E-9CAE-09027EC7045A}" type="parTrans" cxnId="{3E859F52-A65A-45E7-A11F-0E2A3B9A65FC}">
      <dgm:prSet/>
      <dgm:spPr/>
      <dgm:t>
        <a:bodyPr/>
        <a:lstStyle/>
        <a:p>
          <a:endParaRPr lang="es-ES"/>
        </a:p>
      </dgm:t>
    </dgm:pt>
    <dgm:pt modelId="{C84F490C-6631-4307-9C67-5238D84CF11B}" type="sibTrans" cxnId="{3E859F52-A65A-45E7-A11F-0E2A3B9A65FC}">
      <dgm:prSet/>
      <dgm:spPr/>
      <dgm:t>
        <a:bodyPr/>
        <a:lstStyle/>
        <a:p>
          <a:endParaRPr lang="es-ES"/>
        </a:p>
      </dgm:t>
    </dgm:pt>
    <dgm:pt modelId="{A80E6833-3323-4B8C-BD64-EF7975793533}" type="pres">
      <dgm:prSet presAssocID="{09ADC073-0A47-4CEE-BDBF-89034F9906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58E5F-6064-43D2-B643-B0E5CFC91B8D}" type="pres">
      <dgm:prSet presAssocID="{03C447DF-58AA-4C51-88D9-3A6614754F36}" presName="thickLine" presStyleLbl="alignNode1" presStyleIdx="0" presStyleCnt="1"/>
      <dgm:spPr/>
    </dgm:pt>
    <dgm:pt modelId="{9D040B3D-8FFB-4311-A952-9702EAFAA09A}" type="pres">
      <dgm:prSet presAssocID="{03C447DF-58AA-4C51-88D9-3A6614754F36}" presName="horz1" presStyleCnt="0"/>
      <dgm:spPr/>
    </dgm:pt>
    <dgm:pt modelId="{14644AE3-771B-4FF7-A93E-021653CCBDC8}" type="pres">
      <dgm:prSet presAssocID="{03C447DF-58AA-4C51-88D9-3A6614754F36}" presName="tx1" presStyleLbl="revTx" presStyleIdx="0" presStyleCnt="18"/>
      <dgm:spPr/>
      <dgm:t>
        <a:bodyPr/>
        <a:lstStyle/>
        <a:p>
          <a:endParaRPr lang="es-ES"/>
        </a:p>
      </dgm:t>
    </dgm:pt>
    <dgm:pt modelId="{24638FE1-D407-4071-A433-5695B3A83D9C}" type="pres">
      <dgm:prSet presAssocID="{03C447DF-58AA-4C51-88D9-3A6614754F36}" presName="vert1" presStyleCnt="0"/>
      <dgm:spPr/>
    </dgm:pt>
    <dgm:pt modelId="{6BF706B5-539B-4CAF-9622-D352814065A4}" type="pres">
      <dgm:prSet presAssocID="{65B65EC5-7396-4012-A99E-9875CC457637}" presName="vertSpace2a" presStyleCnt="0"/>
      <dgm:spPr/>
    </dgm:pt>
    <dgm:pt modelId="{BAE7468B-4AAC-497A-9320-2047565A2B7C}" type="pres">
      <dgm:prSet presAssocID="{65B65EC5-7396-4012-A99E-9875CC457637}" presName="horz2" presStyleCnt="0"/>
      <dgm:spPr/>
    </dgm:pt>
    <dgm:pt modelId="{5550477B-34A5-486B-B5A3-A7680AC263F3}" type="pres">
      <dgm:prSet presAssocID="{65B65EC5-7396-4012-A99E-9875CC457637}" presName="horzSpace2" presStyleCnt="0"/>
      <dgm:spPr/>
    </dgm:pt>
    <dgm:pt modelId="{B1B3B4AB-C0DD-47FC-9BEB-CCD4C7938454}" type="pres">
      <dgm:prSet presAssocID="{65B65EC5-7396-4012-A99E-9875CC457637}" presName="tx2" presStyleLbl="revTx" presStyleIdx="1" presStyleCnt="18"/>
      <dgm:spPr/>
      <dgm:t>
        <a:bodyPr/>
        <a:lstStyle/>
        <a:p>
          <a:endParaRPr lang="es-ES"/>
        </a:p>
      </dgm:t>
    </dgm:pt>
    <dgm:pt modelId="{177ACEEE-B304-4DB5-9E61-BD05AC874BBE}" type="pres">
      <dgm:prSet presAssocID="{65B65EC5-7396-4012-A99E-9875CC457637}" presName="vert2" presStyleCnt="0"/>
      <dgm:spPr/>
    </dgm:pt>
    <dgm:pt modelId="{44794115-E32B-4044-8F42-50F44278666D}" type="pres">
      <dgm:prSet presAssocID="{EB38158C-DD44-4AF1-8A05-D11D95B6A93B}" presName="horz3" presStyleCnt="0"/>
      <dgm:spPr/>
    </dgm:pt>
    <dgm:pt modelId="{BCA13A24-FF09-472A-B127-3CFCAA8F8678}" type="pres">
      <dgm:prSet presAssocID="{EB38158C-DD44-4AF1-8A05-D11D95B6A93B}" presName="horzSpace3" presStyleCnt="0"/>
      <dgm:spPr/>
    </dgm:pt>
    <dgm:pt modelId="{6146D00E-59E6-4A37-A0AF-1C3A7C3E3C06}" type="pres">
      <dgm:prSet presAssocID="{EB38158C-DD44-4AF1-8A05-D11D95B6A93B}" presName="tx3" presStyleLbl="revTx" presStyleIdx="2" presStyleCnt="18"/>
      <dgm:spPr/>
      <dgm:t>
        <a:bodyPr/>
        <a:lstStyle/>
        <a:p>
          <a:endParaRPr lang="es-ES"/>
        </a:p>
      </dgm:t>
    </dgm:pt>
    <dgm:pt modelId="{07ED39A5-CC2C-464E-89FB-28522F7CB245}" type="pres">
      <dgm:prSet presAssocID="{EB38158C-DD44-4AF1-8A05-D11D95B6A93B}" presName="vert3" presStyleCnt="0"/>
      <dgm:spPr/>
    </dgm:pt>
    <dgm:pt modelId="{ED7139E0-A32D-4F3A-8850-F42A756CCAD8}" type="pres">
      <dgm:prSet presAssocID="{DB0371AA-4420-448D-94DC-0186AEFC09A3}" presName="horz4" presStyleCnt="0"/>
      <dgm:spPr/>
    </dgm:pt>
    <dgm:pt modelId="{EB162A05-33F8-4F3C-8593-633B6ECED062}" type="pres">
      <dgm:prSet presAssocID="{DB0371AA-4420-448D-94DC-0186AEFC09A3}" presName="horzSpace4" presStyleCnt="0"/>
      <dgm:spPr/>
    </dgm:pt>
    <dgm:pt modelId="{9C9F3C54-4D79-4019-A9D1-0F2A0DD82CFC}" type="pres">
      <dgm:prSet presAssocID="{DB0371AA-4420-448D-94DC-0186AEFC09A3}" presName="tx4" presStyleLbl="revTx" presStyleIdx="3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E7578F-A81B-4DAF-9926-C6744A402E14}" type="pres">
      <dgm:prSet presAssocID="{34FB44DE-207B-49BE-B5A8-D2EC42F0FE07}" presName="horz4" presStyleCnt="0"/>
      <dgm:spPr/>
    </dgm:pt>
    <dgm:pt modelId="{2F59BEDD-E957-4C68-97B2-3B8B4AD5FB04}" type="pres">
      <dgm:prSet presAssocID="{34FB44DE-207B-49BE-B5A8-D2EC42F0FE07}" presName="horzSpace4" presStyleCnt="0"/>
      <dgm:spPr/>
    </dgm:pt>
    <dgm:pt modelId="{1DA8A690-94DD-420C-967B-7A7BB8F461A7}" type="pres">
      <dgm:prSet presAssocID="{34FB44DE-207B-49BE-B5A8-D2EC42F0FE07}" presName="tx4" presStyleLbl="revTx" presStyleIdx="4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064D6-AF4B-4DBD-A492-2A637B99C05F}" type="pres">
      <dgm:prSet presAssocID="{D8F2738D-5221-4B07-B5B4-F3C8AA24D30C}" presName="horz4" presStyleCnt="0"/>
      <dgm:spPr/>
    </dgm:pt>
    <dgm:pt modelId="{9B8C1943-B53A-4264-9D69-C89E3861F3F3}" type="pres">
      <dgm:prSet presAssocID="{D8F2738D-5221-4B07-B5B4-F3C8AA24D30C}" presName="horzSpace4" presStyleCnt="0"/>
      <dgm:spPr/>
    </dgm:pt>
    <dgm:pt modelId="{066B86D3-EF9A-4062-A5B8-12EA027C4EBF}" type="pres">
      <dgm:prSet presAssocID="{D8F2738D-5221-4B07-B5B4-F3C8AA24D30C}" presName="tx4" presStyleLbl="revTx" presStyleIdx="5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065646-9E59-4064-95BB-06065AE7A8E6}" type="pres">
      <dgm:prSet presAssocID="{896F224E-562C-4D1F-8685-02480F526373}" presName="thinLine3" presStyleLbl="callout" presStyleIdx="0" presStyleCnt="4"/>
      <dgm:spPr/>
    </dgm:pt>
    <dgm:pt modelId="{1E116201-CAD6-431C-B40D-82AE884F1AB5}" type="pres">
      <dgm:prSet presAssocID="{2CF91DDF-F599-48B0-9B25-C85190872700}" presName="horz3" presStyleCnt="0"/>
      <dgm:spPr/>
    </dgm:pt>
    <dgm:pt modelId="{D4330766-F089-48DE-9E76-396910A0D5F8}" type="pres">
      <dgm:prSet presAssocID="{2CF91DDF-F599-48B0-9B25-C85190872700}" presName="horzSpace3" presStyleCnt="0"/>
      <dgm:spPr/>
    </dgm:pt>
    <dgm:pt modelId="{A88D1D22-E141-49B0-A224-AF494BC82280}" type="pres">
      <dgm:prSet presAssocID="{2CF91DDF-F599-48B0-9B25-C85190872700}" presName="tx3" presStyleLbl="revTx" presStyleIdx="6" presStyleCnt="18"/>
      <dgm:spPr/>
      <dgm:t>
        <a:bodyPr/>
        <a:lstStyle/>
        <a:p>
          <a:endParaRPr lang="es-ES"/>
        </a:p>
      </dgm:t>
    </dgm:pt>
    <dgm:pt modelId="{6DEEAC5C-8EE6-491D-9D46-8883348E8710}" type="pres">
      <dgm:prSet presAssocID="{2CF91DDF-F599-48B0-9B25-C85190872700}" presName="vert3" presStyleCnt="0"/>
      <dgm:spPr/>
    </dgm:pt>
    <dgm:pt modelId="{C81C459A-F2C3-4AC7-A601-3F8759685D68}" type="pres">
      <dgm:prSet presAssocID="{1FD05030-8F10-4568-8385-759A26F9FC56}" presName="horz4" presStyleCnt="0"/>
      <dgm:spPr/>
    </dgm:pt>
    <dgm:pt modelId="{CC7E6055-6013-4741-BA69-6D491F183802}" type="pres">
      <dgm:prSet presAssocID="{1FD05030-8F10-4568-8385-759A26F9FC56}" presName="horzSpace4" presStyleCnt="0"/>
      <dgm:spPr/>
    </dgm:pt>
    <dgm:pt modelId="{8F8F9FB1-B0A1-40F7-9150-63BB760D8638}" type="pres">
      <dgm:prSet presAssocID="{1FD05030-8F10-4568-8385-759A26F9FC56}" presName="tx4" presStyleLbl="revTx" presStyleIdx="7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336B9-718A-4496-8DCB-DE03DEB9663E}" type="pres">
      <dgm:prSet presAssocID="{9887BB0E-469D-466A-912D-37B1B4F70A36}" presName="horz4" presStyleCnt="0"/>
      <dgm:spPr/>
    </dgm:pt>
    <dgm:pt modelId="{E175C19D-930F-419F-A7F3-5BC0E11DB4BE}" type="pres">
      <dgm:prSet presAssocID="{9887BB0E-469D-466A-912D-37B1B4F70A36}" presName="horzSpace4" presStyleCnt="0"/>
      <dgm:spPr/>
    </dgm:pt>
    <dgm:pt modelId="{48D1E24F-A14D-4616-88D8-10066DDA921C}" type="pres">
      <dgm:prSet presAssocID="{9887BB0E-469D-466A-912D-37B1B4F70A36}" presName="tx4" presStyleLbl="revTx" presStyleIdx="8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95EB44-E991-435A-B0C3-3804582F58B0}" type="pres">
      <dgm:prSet presAssocID="{99EAA3DC-2ADB-47A6-9914-7F2F6468973B}" presName="horz4" presStyleCnt="0"/>
      <dgm:spPr/>
    </dgm:pt>
    <dgm:pt modelId="{1C3A8841-4020-4367-BCA8-BBC27B61F752}" type="pres">
      <dgm:prSet presAssocID="{99EAA3DC-2ADB-47A6-9914-7F2F6468973B}" presName="horzSpace4" presStyleCnt="0"/>
      <dgm:spPr/>
    </dgm:pt>
    <dgm:pt modelId="{39F8B21A-EF46-48A7-BFCE-C2C7A83A2B73}" type="pres">
      <dgm:prSet presAssocID="{99EAA3DC-2ADB-47A6-9914-7F2F6468973B}" presName="tx4" presStyleLbl="revTx" presStyleIdx="9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F591E6-F25B-452A-942D-022A3F4761D2}" type="pres">
      <dgm:prSet presAssocID="{49BD3305-41F2-4A6B-B294-4082960CF8CD}" presName="thinLine3" presStyleLbl="callout" presStyleIdx="1" presStyleCnt="4"/>
      <dgm:spPr/>
    </dgm:pt>
    <dgm:pt modelId="{754D6EE3-6D8D-4F4C-982F-A1E90598D1D5}" type="pres">
      <dgm:prSet presAssocID="{D1192E6F-1659-4257-97FB-0A6FB77386DB}" presName="horz3" presStyleCnt="0"/>
      <dgm:spPr/>
    </dgm:pt>
    <dgm:pt modelId="{CC3D745B-6DA1-4D00-898B-B63B65757D4D}" type="pres">
      <dgm:prSet presAssocID="{D1192E6F-1659-4257-97FB-0A6FB77386DB}" presName="horzSpace3" presStyleCnt="0"/>
      <dgm:spPr/>
    </dgm:pt>
    <dgm:pt modelId="{B18C9D0B-B966-4E4D-83AA-452AFB3D4E83}" type="pres">
      <dgm:prSet presAssocID="{D1192E6F-1659-4257-97FB-0A6FB77386DB}" presName="tx3" presStyleLbl="revTx" presStyleIdx="10" presStyleCnt="18"/>
      <dgm:spPr/>
      <dgm:t>
        <a:bodyPr/>
        <a:lstStyle/>
        <a:p>
          <a:endParaRPr lang="es-ES"/>
        </a:p>
      </dgm:t>
    </dgm:pt>
    <dgm:pt modelId="{1A53C53F-5123-4A81-B347-820732F65340}" type="pres">
      <dgm:prSet presAssocID="{D1192E6F-1659-4257-97FB-0A6FB77386DB}" presName="vert3" presStyleCnt="0"/>
      <dgm:spPr/>
    </dgm:pt>
    <dgm:pt modelId="{4856F0D3-E1F1-4125-A904-44FF0CD514BC}" type="pres">
      <dgm:prSet presAssocID="{BCEC5539-AAD4-4BD0-BFD4-4AA1B38B3433}" presName="horz4" presStyleCnt="0"/>
      <dgm:spPr/>
    </dgm:pt>
    <dgm:pt modelId="{EA59F66A-3BF4-4918-91C2-6F8B9A8DA09A}" type="pres">
      <dgm:prSet presAssocID="{BCEC5539-AAD4-4BD0-BFD4-4AA1B38B3433}" presName="horzSpace4" presStyleCnt="0"/>
      <dgm:spPr/>
    </dgm:pt>
    <dgm:pt modelId="{C86B1939-286F-4579-9AD5-F79CCAA05C00}" type="pres">
      <dgm:prSet presAssocID="{BCEC5539-AAD4-4BD0-BFD4-4AA1B38B3433}" presName="tx4" presStyleLbl="revTx" presStyleIdx="11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FA438-DA0A-455D-823C-59148A491B82}" type="pres">
      <dgm:prSet presAssocID="{5DB9DB11-3B52-4267-BAF2-DBB309141651}" presName="horz4" presStyleCnt="0"/>
      <dgm:spPr/>
    </dgm:pt>
    <dgm:pt modelId="{E7C4A6DA-BF04-43B7-95E3-9D6114CA856F}" type="pres">
      <dgm:prSet presAssocID="{5DB9DB11-3B52-4267-BAF2-DBB309141651}" presName="horzSpace4" presStyleCnt="0"/>
      <dgm:spPr/>
    </dgm:pt>
    <dgm:pt modelId="{66717C1B-2930-4858-8AA9-6411F6FA6330}" type="pres">
      <dgm:prSet presAssocID="{5DB9DB11-3B52-4267-BAF2-DBB309141651}" presName="tx4" presStyleLbl="revTx" presStyleIdx="12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7F9F6E-FC21-47D1-A4D1-E6580496F4CA}" type="pres">
      <dgm:prSet presAssocID="{F6241F2C-3ED3-451A-9BBD-6B166E31363E}" presName="horz4" presStyleCnt="0"/>
      <dgm:spPr/>
    </dgm:pt>
    <dgm:pt modelId="{1909253D-A650-4050-94D9-43FA58CB0B1D}" type="pres">
      <dgm:prSet presAssocID="{F6241F2C-3ED3-451A-9BBD-6B166E31363E}" presName="horzSpace4" presStyleCnt="0"/>
      <dgm:spPr/>
    </dgm:pt>
    <dgm:pt modelId="{30358CC9-47ED-4B3B-A9AB-F2AD392986AC}" type="pres">
      <dgm:prSet presAssocID="{F6241F2C-3ED3-451A-9BBD-6B166E31363E}" presName="tx4" presStyleLbl="revTx" presStyleIdx="13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71A6E7-1D2D-4509-A1A4-42A9EAD3AE81}" type="pres">
      <dgm:prSet presAssocID="{CF05C055-70C1-4DAC-8A1B-F8B9AEBCDB85}" presName="thinLine3" presStyleLbl="callout" presStyleIdx="2" presStyleCnt="4"/>
      <dgm:spPr/>
    </dgm:pt>
    <dgm:pt modelId="{52EE1ABD-F174-4A71-AD45-168E2511CAF1}" type="pres">
      <dgm:prSet presAssocID="{7362448C-2406-4457-A505-F1265E708D14}" presName="horz3" presStyleCnt="0"/>
      <dgm:spPr/>
    </dgm:pt>
    <dgm:pt modelId="{714605F9-8265-4946-9F7B-8AD8D847354E}" type="pres">
      <dgm:prSet presAssocID="{7362448C-2406-4457-A505-F1265E708D14}" presName="horzSpace3" presStyleCnt="0"/>
      <dgm:spPr/>
    </dgm:pt>
    <dgm:pt modelId="{F4E8247F-E547-4472-B1A4-F67DCD9697ED}" type="pres">
      <dgm:prSet presAssocID="{7362448C-2406-4457-A505-F1265E708D14}" presName="tx3" presStyleLbl="revTx" presStyleIdx="14" presStyleCnt="18"/>
      <dgm:spPr/>
      <dgm:t>
        <a:bodyPr/>
        <a:lstStyle/>
        <a:p>
          <a:endParaRPr lang="es-ES"/>
        </a:p>
      </dgm:t>
    </dgm:pt>
    <dgm:pt modelId="{E885840F-F94E-45BF-B977-DE48988D3B09}" type="pres">
      <dgm:prSet presAssocID="{7362448C-2406-4457-A505-F1265E708D14}" presName="vert3" presStyleCnt="0"/>
      <dgm:spPr/>
    </dgm:pt>
    <dgm:pt modelId="{96D1DBD7-E6BB-41ED-850C-07FF7D83FE7A}" type="pres">
      <dgm:prSet presAssocID="{68E1167E-EA58-49C6-9294-1330C8B4A2DB}" presName="horz4" presStyleCnt="0"/>
      <dgm:spPr/>
    </dgm:pt>
    <dgm:pt modelId="{21FBF775-D304-49F1-8712-4BE3408516F4}" type="pres">
      <dgm:prSet presAssocID="{68E1167E-EA58-49C6-9294-1330C8B4A2DB}" presName="horzSpace4" presStyleCnt="0"/>
      <dgm:spPr/>
    </dgm:pt>
    <dgm:pt modelId="{383464D7-544D-4528-B4BC-FF29536B79F8}" type="pres">
      <dgm:prSet presAssocID="{68E1167E-EA58-49C6-9294-1330C8B4A2DB}" presName="tx4" presStyleLbl="revTx" presStyleIdx="15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8DBFA-210E-45EF-B46B-8F9352731C17}" type="pres">
      <dgm:prSet presAssocID="{00816E8D-4E08-481F-8FC8-CD989431DBC6}" presName="horz4" presStyleCnt="0"/>
      <dgm:spPr/>
    </dgm:pt>
    <dgm:pt modelId="{BAFD3C0D-198B-4D2F-9B11-06CD573DB77B}" type="pres">
      <dgm:prSet presAssocID="{00816E8D-4E08-481F-8FC8-CD989431DBC6}" presName="horzSpace4" presStyleCnt="0"/>
      <dgm:spPr/>
    </dgm:pt>
    <dgm:pt modelId="{E78660E3-D3A2-4424-B19B-F4398F16FAA3}" type="pres">
      <dgm:prSet presAssocID="{00816E8D-4E08-481F-8FC8-CD989431DBC6}" presName="tx4" presStyleLbl="revTx" presStyleIdx="16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9F74C-C565-4AE7-8310-561202375C37}" type="pres">
      <dgm:prSet presAssocID="{8719F67F-93B8-438B-BD4D-F4ED07AF1687}" presName="horz4" presStyleCnt="0"/>
      <dgm:spPr/>
    </dgm:pt>
    <dgm:pt modelId="{87C08A5D-3FE4-45F1-8431-A66B4C897318}" type="pres">
      <dgm:prSet presAssocID="{8719F67F-93B8-438B-BD4D-F4ED07AF1687}" presName="horzSpace4" presStyleCnt="0"/>
      <dgm:spPr/>
    </dgm:pt>
    <dgm:pt modelId="{CA00E9BD-7C82-4894-9C97-20C4AEFEABAD}" type="pres">
      <dgm:prSet presAssocID="{8719F67F-93B8-438B-BD4D-F4ED07AF1687}" presName="tx4" presStyleLbl="revTx" presStyleIdx="17" presStyleCnt="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E9B60-A640-42CB-A71D-56A42C50164C}" type="pres">
      <dgm:prSet presAssocID="{65B65EC5-7396-4012-A99E-9875CC457637}" presName="thinLine2b" presStyleLbl="callout" presStyleIdx="3" presStyleCnt="4"/>
      <dgm:spPr/>
    </dgm:pt>
    <dgm:pt modelId="{31D83322-6DA9-4982-80EE-A2C17212BE67}" type="pres">
      <dgm:prSet presAssocID="{65B65EC5-7396-4012-A99E-9875CC457637}" presName="vertSpace2b" presStyleCnt="0"/>
      <dgm:spPr/>
    </dgm:pt>
  </dgm:ptLst>
  <dgm:cxnLst>
    <dgm:cxn modelId="{7DD43A03-D5FA-4864-BDE7-DB11935DE6AB}" srcId="{EB38158C-DD44-4AF1-8A05-D11D95B6A93B}" destId="{DB0371AA-4420-448D-94DC-0186AEFC09A3}" srcOrd="0" destOrd="0" parTransId="{12F60A08-7F91-4ED8-A04E-C7923B9D64BD}" sibTransId="{87E99697-ABAB-4D3C-B621-30D00BFA30B6}"/>
    <dgm:cxn modelId="{766BCA02-016A-482D-846B-BB0229926AA9}" srcId="{2CF91DDF-F599-48B0-9B25-C85190872700}" destId="{1FD05030-8F10-4568-8385-759A26F9FC56}" srcOrd="0" destOrd="0" parTransId="{30281F53-6C68-499A-AAF7-6D8971F9797D}" sibTransId="{B5F2F104-46DA-4ADC-A2FC-FF042CDBF920}"/>
    <dgm:cxn modelId="{05567EC5-2D45-40EB-9DEA-A6C56C609186}" type="presOf" srcId="{99EAA3DC-2ADB-47A6-9914-7F2F6468973B}" destId="{39F8B21A-EF46-48A7-BFCE-C2C7A83A2B73}" srcOrd="0" destOrd="0" presId="urn:microsoft.com/office/officeart/2008/layout/LinedList"/>
    <dgm:cxn modelId="{EA9A6EA2-2A0E-4B28-BDEA-A42C0F940712}" type="presOf" srcId="{D1192E6F-1659-4257-97FB-0A6FB77386DB}" destId="{B18C9D0B-B966-4E4D-83AA-452AFB3D4E83}" srcOrd="0" destOrd="0" presId="urn:microsoft.com/office/officeart/2008/layout/LinedList"/>
    <dgm:cxn modelId="{7F596922-2294-4DBD-80D6-AA5EED6EDEA2}" srcId="{D1192E6F-1659-4257-97FB-0A6FB77386DB}" destId="{F6241F2C-3ED3-451A-9BBD-6B166E31363E}" srcOrd="2" destOrd="0" parTransId="{5EC8C29D-5F21-43AF-B726-4CA3205ED41A}" sibTransId="{01FD77D4-F40C-4EBB-9A55-86983FE60AEB}"/>
    <dgm:cxn modelId="{1FAA16D0-55E0-48B9-BE8E-AB39A1906658}" srcId="{09ADC073-0A47-4CEE-BDBF-89034F9906D3}" destId="{03C447DF-58AA-4C51-88D9-3A6614754F36}" srcOrd="0" destOrd="0" parTransId="{D40D7F55-CDAE-4F95-AB28-F17BF51567F4}" sibTransId="{C622F6F2-0E79-4952-92EF-FAFE8AA7CCF5}"/>
    <dgm:cxn modelId="{2C1B1F8D-50D2-45F6-AF7D-450E7A45D575}" srcId="{2CF91DDF-F599-48B0-9B25-C85190872700}" destId="{99EAA3DC-2ADB-47A6-9914-7F2F6468973B}" srcOrd="2" destOrd="0" parTransId="{A7E8246F-FF3A-4E8B-9A3F-EF0C968293D1}" sibTransId="{F1ABE041-19C2-4834-BBAA-D4CEC0E4A416}"/>
    <dgm:cxn modelId="{CB3EEA1F-460B-44B1-8914-43B1B4BD8C6D}" srcId="{65B65EC5-7396-4012-A99E-9875CC457637}" destId="{D1192E6F-1659-4257-97FB-0A6FB77386DB}" srcOrd="2" destOrd="0" parTransId="{C5DBFC2A-01BD-48FE-A6CA-4635573C3C96}" sibTransId="{CF05C055-70C1-4DAC-8A1B-F8B9AEBCDB85}"/>
    <dgm:cxn modelId="{3E859F52-A65A-45E7-A11F-0E2A3B9A65FC}" srcId="{7362448C-2406-4457-A505-F1265E708D14}" destId="{8719F67F-93B8-438B-BD4D-F4ED07AF1687}" srcOrd="2" destOrd="0" parTransId="{5C06CC65-B909-467E-9CAE-09027EC7045A}" sibTransId="{C84F490C-6631-4307-9C67-5238D84CF11B}"/>
    <dgm:cxn modelId="{3621257E-26EA-44E2-883B-455DCEE32D62}" type="presOf" srcId="{00816E8D-4E08-481F-8FC8-CD989431DBC6}" destId="{E78660E3-D3A2-4424-B19B-F4398F16FAA3}" srcOrd="0" destOrd="0" presId="urn:microsoft.com/office/officeart/2008/layout/LinedList"/>
    <dgm:cxn modelId="{0183013D-B1D0-400C-A940-CDE52A4CA8F7}" srcId="{D1192E6F-1659-4257-97FB-0A6FB77386DB}" destId="{5DB9DB11-3B52-4267-BAF2-DBB309141651}" srcOrd="1" destOrd="0" parTransId="{815292E2-AE1F-4A8E-9DBB-39BB7BCBBB00}" sibTransId="{5DC73270-7573-4FDA-A506-69708C3BC3EC}"/>
    <dgm:cxn modelId="{DB5466FB-58EB-4712-9EE0-B9D78696314B}" srcId="{7362448C-2406-4457-A505-F1265E708D14}" destId="{68E1167E-EA58-49C6-9294-1330C8B4A2DB}" srcOrd="0" destOrd="0" parTransId="{FC5E4AF8-8ED0-41FD-88AC-FA8C98F29B28}" sibTransId="{DAC20D55-2ADD-4183-B1C1-E8321D777A3D}"/>
    <dgm:cxn modelId="{E991E056-F1A3-466E-A162-9870EAA309A0}" type="presOf" srcId="{D8F2738D-5221-4B07-B5B4-F3C8AA24D30C}" destId="{066B86D3-EF9A-4062-A5B8-12EA027C4EBF}" srcOrd="0" destOrd="0" presId="urn:microsoft.com/office/officeart/2008/layout/LinedList"/>
    <dgm:cxn modelId="{1B43BA52-FD8E-431C-A8B1-FA584F947670}" type="presOf" srcId="{34FB44DE-207B-49BE-B5A8-D2EC42F0FE07}" destId="{1DA8A690-94DD-420C-967B-7A7BB8F461A7}" srcOrd="0" destOrd="0" presId="urn:microsoft.com/office/officeart/2008/layout/LinedList"/>
    <dgm:cxn modelId="{807565E7-B9EC-48C9-BACB-EE67C6948BC1}" type="presOf" srcId="{5DB9DB11-3B52-4267-BAF2-DBB309141651}" destId="{66717C1B-2930-4858-8AA9-6411F6FA6330}" srcOrd="0" destOrd="0" presId="urn:microsoft.com/office/officeart/2008/layout/LinedList"/>
    <dgm:cxn modelId="{42AC2D93-2679-40D3-BBD5-E8A79ECC7773}" type="presOf" srcId="{F6241F2C-3ED3-451A-9BBD-6B166E31363E}" destId="{30358CC9-47ED-4B3B-A9AB-F2AD392986AC}" srcOrd="0" destOrd="0" presId="urn:microsoft.com/office/officeart/2008/layout/LinedList"/>
    <dgm:cxn modelId="{97E887D3-7C72-49EE-B772-EDFC8DC9F818}" srcId="{D1192E6F-1659-4257-97FB-0A6FB77386DB}" destId="{BCEC5539-AAD4-4BD0-BFD4-4AA1B38B3433}" srcOrd="0" destOrd="0" parTransId="{5924F438-78BF-4E30-94E0-7D2A386742FF}" sibTransId="{1324F393-3A47-48B7-88DE-3B90253074E7}"/>
    <dgm:cxn modelId="{436FDC6C-1661-49CD-AB78-754BDCE81ADF}" srcId="{EB38158C-DD44-4AF1-8A05-D11D95B6A93B}" destId="{34FB44DE-207B-49BE-B5A8-D2EC42F0FE07}" srcOrd="1" destOrd="0" parTransId="{0F53089D-1F70-4854-B1E0-0F79AC6E4B3C}" sibTransId="{C89E76AE-6B18-4049-A07B-50B9CBD8E8B7}"/>
    <dgm:cxn modelId="{79968D08-35FA-4068-A970-913F5D5A16BE}" type="presOf" srcId="{DB0371AA-4420-448D-94DC-0186AEFC09A3}" destId="{9C9F3C54-4D79-4019-A9D1-0F2A0DD82CFC}" srcOrd="0" destOrd="0" presId="urn:microsoft.com/office/officeart/2008/layout/LinedList"/>
    <dgm:cxn modelId="{FC9C40CF-D8F1-4F47-ACD9-1B3C26D75F64}" type="presOf" srcId="{2CF91DDF-F599-48B0-9B25-C85190872700}" destId="{A88D1D22-E141-49B0-A224-AF494BC82280}" srcOrd="0" destOrd="0" presId="urn:microsoft.com/office/officeart/2008/layout/LinedList"/>
    <dgm:cxn modelId="{88212226-A00D-4F2A-9F28-993CCEEE8325}" type="presOf" srcId="{65B65EC5-7396-4012-A99E-9875CC457637}" destId="{B1B3B4AB-C0DD-47FC-9BEB-CCD4C7938454}" srcOrd="0" destOrd="0" presId="urn:microsoft.com/office/officeart/2008/layout/LinedList"/>
    <dgm:cxn modelId="{1A973842-6C27-47E5-9AE9-45F3E6C6CE83}" srcId="{7362448C-2406-4457-A505-F1265E708D14}" destId="{00816E8D-4E08-481F-8FC8-CD989431DBC6}" srcOrd="1" destOrd="0" parTransId="{D1C824E0-6FD2-4D72-92A8-0644227FEE2D}" sibTransId="{18264528-E0BC-47A6-A5AF-999F6B3E5494}"/>
    <dgm:cxn modelId="{EBA32E58-D511-41C6-8968-CD9549E78001}" type="presOf" srcId="{EB38158C-DD44-4AF1-8A05-D11D95B6A93B}" destId="{6146D00E-59E6-4A37-A0AF-1C3A7C3E3C06}" srcOrd="0" destOrd="0" presId="urn:microsoft.com/office/officeart/2008/layout/LinedList"/>
    <dgm:cxn modelId="{71DBC4BD-47CB-41E1-A178-FC0D5C1F09CB}" srcId="{65B65EC5-7396-4012-A99E-9875CC457637}" destId="{EB38158C-DD44-4AF1-8A05-D11D95B6A93B}" srcOrd="0" destOrd="0" parTransId="{70B9AE63-E7A1-4F95-AE48-A29666B71D0E}" sibTransId="{896F224E-562C-4D1F-8685-02480F526373}"/>
    <dgm:cxn modelId="{5EB7BD0B-DF52-4055-887A-0229DDAB7C7B}" srcId="{2CF91DDF-F599-48B0-9B25-C85190872700}" destId="{9887BB0E-469D-466A-912D-37B1B4F70A36}" srcOrd="1" destOrd="0" parTransId="{7059D0A2-B0A5-4E1B-A57C-53AD09BCC24F}" sibTransId="{1D3095F9-CF8E-4327-8D36-6DA18103DAA8}"/>
    <dgm:cxn modelId="{08AD74F1-FC9A-4465-B0D3-36FA782C6B43}" type="presOf" srcId="{09ADC073-0A47-4CEE-BDBF-89034F9906D3}" destId="{A80E6833-3323-4B8C-BD64-EF7975793533}" srcOrd="0" destOrd="0" presId="urn:microsoft.com/office/officeart/2008/layout/LinedList"/>
    <dgm:cxn modelId="{E9243FD3-0B37-4299-872D-08497724EBFB}" type="presOf" srcId="{BCEC5539-AAD4-4BD0-BFD4-4AA1B38B3433}" destId="{C86B1939-286F-4579-9AD5-F79CCAA05C00}" srcOrd="0" destOrd="0" presId="urn:microsoft.com/office/officeart/2008/layout/LinedList"/>
    <dgm:cxn modelId="{7416D468-4034-4AA1-9735-22D85C10FFEA}" srcId="{65B65EC5-7396-4012-A99E-9875CC457637}" destId="{2CF91DDF-F599-48B0-9B25-C85190872700}" srcOrd="1" destOrd="0" parTransId="{47BCC55A-65D5-4234-BBCD-3C91B5F03780}" sibTransId="{49BD3305-41F2-4A6B-B294-4082960CF8CD}"/>
    <dgm:cxn modelId="{411300AB-347A-48C4-AE23-A1E1E96673F4}" type="presOf" srcId="{9887BB0E-469D-466A-912D-37B1B4F70A36}" destId="{48D1E24F-A14D-4616-88D8-10066DDA921C}" srcOrd="0" destOrd="0" presId="urn:microsoft.com/office/officeart/2008/layout/LinedList"/>
    <dgm:cxn modelId="{959DBFFD-817B-4A8C-84CE-68631562D433}" srcId="{65B65EC5-7396-4012-A99E-9875CC457637}" destId="{7362448C-2406-4457-A505-F1265E708D14}" srcOrd="3" destOrd="0" parTransId="{802BFA57-81E1-410C-A53C-B49F4411E9FD}" sibTransId="{3B9073E7-E1D7-410D-9E37-5B045CE231A1}"/>
    <dgm:cxn modelId="{06CC96DC-D03D-464F-B542-0E848777CDE4}" type="presOf" srcId="{03C447DF-58AA-4C51-88D9-3A6614754F36}" destId="{14644AE3-771B-4FF7-A93E-021653CCBDC8}" srcOrd="0" destOrd="0" presId="urn:microsoft.com/office/officeart/2008/layout/LinedList"/>
    <dgm:cxn modelId="{DC254701-D0FD-476D-AC46-668D10E7C7D0}" type="presOf" srcId="{7362448C-2406-4457-A505-F1265E708D14}" destId="{F4E8247F-E547-4472-B1A4-F67DCD9697ED}" srcOrd="0" destOrd="0" presId="urn:microsoft.com/office/officeart/2008/layout/LinedList"/>
    <dgm:cxn modelId="{38D3435A-45A6-4335-A29A-8505912F207B}" type="presOf" srcId="{8719F67F-93B8-438B-BD4D-F4ED07AF1687}" destId="{CA00E9BD-7C82-4894-9C97-20C4AEFEABAD}" srcOrd="0" destOrd="0" presId="urn:microsoft.com/office/officeart/2008/layout/LinedList"/>
    <dgm:cxn modelId="{A798B1E7-BD5E-4576-A484-C7C9A3AD14E4}" srcId="{03C447DF-58AA-4C51-88D9-3A6614754F36}" destId="{65B65EC5-7396-4012-A99E-9875CC457637}" srcOrd="0" destOrd="0" parTransId="{8C19B184-949E-4FFE-B34A-69D88870B4EA}" sibTransId="{70EF0377-06AC-4FE9-86B8-1E2A71FFD34B}"/>
    <dgm:cxn modelId="{A2F17636-6315-4EA6-84EA-09AF1026BCF8}" type="presOf" srcId="{1FD05030-8F10-4568-8385-759A26F9FC56}" destId="{8F8F9FB1-B0A1-40F7-9150-63BB760D8638}" srcOrd="0" destOrd="0" presId="urn:microsoft.com/office/officeart/2008/layout/LinedList"/>
    <dgm:cxn modelId="{3034C12A-B156-4D31-AB1A-7CB61FE64656}" type="presOf" srcId="{68E1167E-EA58-49C6-9294-1330C8B4A2DB}" destId="{383464D7-544D-4528-B4BC-FF29536B79F8}" srcOrd="0" destOrd="0" presId="urn:microsoft.com/office/officeart/2008/layout/LinedList"/>
    <dgm:cxn modelId="{78325F33-AC2A-4E99-B2F3-6335B9CEE5AE}" srcId="{EB38158C-DD44-4AF1-8A05-D11D95B6A93B}" destId="{D8F2738D-5221-4B07-B5B4-F3C8AA24D30C}" srcOrd="2" destOrd="0" parTransId="{FCBEA806-4053-4C9C-9179-27DB50C0C827}" sibTransId="{59191193-912E-4E6D-882D-A51B86308951}"/>
    <dgm:cxn modelId="{F4C30C9A-9DBD-44CE-9434-F8BAAC92B5E4}" type="presParOf" srcId="{A80E6833-3323-4B8C-BD64-EF7975793533}" destId="{F0058E5F-6064-43D2-B643-B0E5CFC91B8D}" srcOrd="0" destOrd="0" presId="urn:microsoft.com/office/officeart/2008/layout/LinedList"/>
    <dgm:cxn modelId="{71A55899-87CD-4AD6-9D68-95C839EB2499}" type="presParOf" srcId="{A80E6833-3323-4B8C-BD64-EF7975793533}" destId="{9D040B3D-8FFB-4311-A952-9702EAFAA09A}" srcOrd="1" destOrd="0" presId="urn:microsoft.com/office/officeart/2008/layout/LinedList"/>
    <dgm:cxn modelId="{0AEFCAF5-6288-4E46-A4DA-EEE77D6E8976}" type="presParOf" srcId="{9D040B3D-8FFB-4311-A952-9702EAFAA09A}" destId="{14644AE3-771B-4FF7-A93E-021653CCBDC8}" srcOrd="0" destOrd="0" presId="urn:microsoft.com/office/officeart/2008/layout/LinedList"/>
    <dgm:cxn modelId="{5FB88BE2-7801-4E69-A3A8-BA6601537E90}" type="presParOf" srcId="{9D040B3D-8FFB-4311-A952-9702EAFAA09A}" destId="{24638FE1-D407-4071-A433-5695B3A83D9C}" srcOrd="1" destOrd="0" presId="urn:microsoft.com/office/officeart/2008/layout/LinedList"/>
    <dgm:cxn modelId="{C1832580-CBE1-40BB-85FF-0C680CEE323C}" type="presParOf" srcId="{24638FE1-D407-4071-A433-5695B3A83D9C}" destId="{6BF706B5-539B-4CAF-9622-D352814065A4}" srcOrd="0" destOrd="0" presId="urn:microsoft.com/office/officeart/2008/layout/LinedList"/>
    <dgm:cxn modelId="{C773F324-E102-4433-9197-21B755059BBF}" type="presParOf" srcId="{24638FE1-D407-4071-A433-5695B3A83D9C}" destId="{BAE7468B-4AAC-497A-9320-2047565A2B7C}" srcOrd="1" destOrd="0" presId="urn:microsoft.com/office/officeart/2008/layout/LinedList"/>
    <dgm:cxn modelId="{1CB6E2F3-0EF3-461C-B89D-6158FAE2FE1A}" type="presParOf" srcId="{BAE7468B-4AAC-497A-9320-2047565A2B7C}" destId="{5550477B-34A5-486B-B5A3-A7680AC263F3}" srcOrd="0" destOrd="0" presId="urn:microsoft.com/office/officeart/2008/layout/LinedList"/>
    <dgm:cxn modelId="{37D5EA38-89EE-413C-AD6F-55423FB45CC2}" type="presParOf" srcId="{BAE7468B-4AAC-497A-9320-2047565A2B7C}" destId="{B1B3B4AB-C0DD-47FC-9BEB-CCD4C7938454}" srcOrd="1" destOrd="0" presId="urn:microsoft.com/office/officeart/2008/layout/LinedList"/>
    <dgm:cxn modelId="{C2258C8C-9456-4E00-8690-90F1DF037126}" type="presParOf" srcId="{BAE7468B-4AAC-497A-9320-2047565A2B7C}" destId="{177ACEEE-B304-4DB5-9E61-BD05AC874BBE}" srcOrd="2" destOrd="0" presId="urn:microsoft.com/office/officeart/2008/layout/LinedList"/>
    <dgm:cxn modelId="{2EA6E5D1-5FBE-4A76-8B12-93AE40A96862}" type="presParOf" srcId="{177ACEEE-B304-4DB5-9E61-BD05AC874BBE}" destId="{44794115-E32B-4044-8F42-50F44278666D}" srcOrd="0" destOrd="0" presId="urn:microsoft.com/office/officeart/2008/layout/LinedList"/>
    <dgm:cxn modelId="{D85423AF-E8AB-43A1-BA3F-823DE228E07F}" type="presParOf" srcId="{44794115-E32B-4044-8F42-50F44278666D}" destId="{BCA13A24-FF09-472A-B127-3CFCAA8F8678}" srcOrd="0" destOrd="0" presId="urn:microsoft.com/office/officeart/2008/layout/LinedList"/>
    <dgm:cxn modelId="{947F3953-9449-4594-9EA5-B3BF1315079E}" type="presParOf" srcId="{44794115-E32B-4044-8F42-50F44278666D}" destId="{6146D00E-59E6-4A37-A0AF-1C3A7C3E3C06}" srcOrd="1" destOrd="0" presId="urn:microsoft.com/office/officeart/2008/layout/LinedList"/>
    <dgm:cxn modelId="{E5F85EA4-3EE8-46F0-8346-DC1070C99EEA}" type="presParOf" srcId="{44794115-E32B-4044-8F42-50F44278666D}" destId="{07ED39A5-CC2C-464E-89FB-28522F7CB245}" srcOrd="2" destOrd="0" presId="urn:microsoft.com/office/officeart/2008/layout/LinedList"/>
    <dgm:cxn modelId="{0027F958-50C9-481A-96BB-30C8CB2F0D89}" type="presParOf" srcId="{07ED39A5-CC2C-464E-89FB-28522F7CB245}" destId="{ED7139E0-A32D-4F3A-8850-F42A756CCAD8}" srcOrd="0" destOrd="0" presId="urn:microsoft.com/office/officeart/2008/layout/LinedList"/>
    <dgm:cxn modelId="{3696A1CB-08DC-4B30-B325-6434FD60107E}" type="presParOf" srcId="{ED7139E0-A32D-4F3A-8850-F42A756CCAD8}" destId="{EB162A05-33F8-4F3C-8593-633B6ECED062}" srcOrd="0" destOrd="0" presId="urn:microsoft.com/office/officeart/2008/layout/LinedList"/>
    <dgm:cxn modelId="{445680DD-038A-4B43-9A0B-DAA3B3293D0E}" type="presParOf" srcId="{ED7139E0-A32D-4F3A-8850-F42A756CCAD8}" destId="{9C9F3C54-4D79-4019-A9D1-0F2A0DD82CFC}" srcOrd="1" destOrd="0" presId="urn:microsoft.com/office/officeart/2008/layout/LinedList"/>
    <dgm:cxn modelId="{6047231E-E7D2-47BD-B329-7291EA4A7904}" type="presParOf" srcId="{07ED39A5-CC2C-464E-89FB-28522F7CB245}" destId="{56E7578F-A81B-4DAF-9926-C6744A402E14}" srcOrd="1" destOrd="0" presId="urn:microsoft.com/office/officeart/2008/layout/LinedList"/>
    <dgm:cxn modelId="{0DE90E2A-774C-4349-951B-2442FB38D12C}" type="presParOf" srcId="{56E7578F-A81B-4DAF-9926-C6744A402E14}" destId="{2F59BEDD-E957-4C68-97B2-3B8B4AD5FB04}" srcOrd="0" destOrd="0" presId="urn:microsoft.com/office/officeart/2008/layout/LinedList"/>
    <dgm:cxn modelId="{AD5ABDD7-C0F0-4126-B9A8-966FAE75737C}" type="presParOf" srcId="{56E7578F-A81B-4DAF-9926-C6744A402E14}" destId="{1DA8A690-94DD-420C-967B-7A7BB8F461A7}" srcOrd="1" destOrd="0" presId="urn:microsoft.com/office/officeart/2008/layout/LinedList"/>
    <dgm:cxn modelId="{2DEFC146-B7EC-40EF-95AF-4F64E4D6C761}" type="presParOf" srcId="{07ED39A5-CC2C-464E-89FB-28522F7CB245}" destId="{33B064D6-AF4B-4DBD-A492-2A637B99C05F}" srcOrd="2" destOrd="0" presId="urn:microsoft.com/office/officeart/2008/layout/LinedList"/>
    <dgm:cxn modelId="{DCCBF541-755C-42CF-8CE5-4BA90D9C0F8C}" type="presParOf" srcId="{33B064D6-AF4B-4DBD-A492-2A637B99C05F}" destId="{9B8C1943-B53A-4264-9D69-C89E3861F3F3}" srcOrd="0" destOrd="0" presId="urn:microsoft.com/office/officeart/2008/layout/LinedList"/>
    <dgm:cxn modelId="{7D43B360-5E22-4FFB-BF40-0A6D8E8EF28E}" type="presParOf" srcId="{33B064D6-AF4B-4DBD-A492-2A637B99C05F}" destId="{066B86D3-EF9A-4062-A5B8-12EA027C4EBF}" srcOrd="1" destOrd="0" presId="urn:microsoft.com/office/officeart/2008/layout/LinedList"/>
    <dgm:cxn modelId="{5A858B09-2A95-445B-8039-48C88137B43A}" type="presParOf" srcId="{177ACEEE-B304-4DB5-9E61-BD05AC874BBE}" destId="{06065646-9E59-4064-95BB-06065AE7A8E6}" srcOrd="1" destOrd="0" presId="urn:microsoft.com/office/officeart/2008/layout/LinedList"/>
    <dgm:cxn modelId="{1D240277-7582-4EE5-ABA9-8CE97C1E8A80}" type="presParOf" srcId="{177ACEEE-B304-4DB5-9E61-BD05AC874BBE}" destId="{1E116201-CAD6-431C-B40D-82AE884F1AB5}" srcOrd="2" destOrd="0" presId="urn:microsoft.com/office/officeart/2008/layout/LinedList"/>
    <dgm:cxn modelId="{0BE84AFD-3A07-4850-9D7F-2D8FB2DD91FA}" type="presParOf" srcId="{1E116201-CAD6-431C-B40D-82AE884F1AB5}" destId="{D4330766-F089-48DE-9E76-396910A0D5F8}" srcOrd="0" destOrd="0" presId="urn:microsoft.com/office/officeart/2008/layout/LinedList"/>
    <dgm:cxn modelId="{DCFE671C-5807-4045-B003-0C18D97A5EBC}" type="presParOf" srcId="{1E116201-CAD6-431C-B40D-82AE884F1AB5}" destId="{A88D1D22-E141-49B0-A224-AF494BC82280}" srcOrd="1" destOrd="0" presId="urn:microsoft.com/office/officeart/2008/layout/LinedList"/>
    <dgm:cxn modelId="{302EABC4-259C-42A8-9E95-6A17152015C1}" type="presParOf" srcId="{1E116201-CAD6-431C-B40D-82AE884F1AB5}" destId="{6DEEAC5C-8EE6-491D-9D46-8883348E8710}" srcOrd="2" destOrd="0" presId="urn:microsoft.com/office/officeart/2008/layout/LinedList"/>
    <dgm:cxn modelId="{557270D8-88B5-4BE7-9504-B8748B24A6B8}" type="presParOf" srcId="{6DEEAC5C-8EE6-491D-9D46-8883348E8710}" destId="{C81C459A-F2C3-4AC7-A601-3F8759685D68}" srcOrd="0" destOrd="0" presId="urn:microsoft.com/office/officeart/2008/layout/LinedList"/>
    <dgm:cxn modelId="{9C93C948-F2EA-4B63-A29E-3AB5A80E6F32}" type="presParOf" srcId="{C81C459A-F2C3-4AC7-A601-3F8759685D68}" destId="{CC7E6055-6013-4741-BA69-6D491F183802}" srcOrd="0" destOrd="0" presId="urn:microsoft.com/office/officeart/2008/layout/LinedList"/>
    <dgm:cxn modelId="{BBDA8AF8-B3B6-4BA7-ADB2-FA9BF8A86DA9}" type="presParOf" srcId="{C81C459A-F2C3-4AC7-A601-3F8759685D68}" destId="{8F8F9FB1-B0A1-40F7-9150-63BB760D8638}" srcOrd="1" destOrd="0" presId="urn:microsoft.com/office/officeart/2008/layout/LinedList"/>
    <dgm:cxn modelId="{6D1F384F-EAB8-41C9-BF56-2A8B18B7C0C6}" type="presParOf" srcId="{6DEEAC5C-8EE6-491D-9D46-8883348E8710}" destId="{D2F336B9-718A-4496-8DCB-DE03DEB9663E}" srcOrd="1" destOrd="0" presId="urn:microsoft.com/office/officeart/2008/layout/LinedList"/>
    <dgm:cxn modelId="{580B865F-D8BC-4420-985A-91B41F96FB11}" type="presParOf" srcId="{D2F336B9-718A-4496-8DCB-DE03DEB9663E}" destId="{E175C19D-930F-419F-A7F3-5BC0E11DB4BE}" srcOrd="0" destOrd="0" presId="urn:microsoft.com/office/officeart/2008/layout/LinedList"/>
    <dgm:cxn modelId="{E420D2BE-171A-44D6-9338-C547916741DE}" type="presParOf" srcId="{D2F336B9-718A-4496-8DCB-DE03DEB9663E}" destId="{48D1E24F-A14D-4616-88D8-10066DDA921C}" srcOrd="1" destOrd="0" presId="urn:microsoft.com/office/officeart/2008/layout/LinedList"/>
    <dgm:cxn modelId="{E67D2B32-FD97-48CB-9C34-2FBF62FA5F5B}" type="presParOf" srcId="{6DEEAC5C-8EE6-491D-9D46-8883348E8710}" destId="{1C95EB44-E991-435A-B0C3-3804582F58B0}" srcOrd="2" destOrd="0" presId="urn:microsoft.com/office/officeart/2008/layout/LinedList"/>
    <dgm:cxn modelId="{E7FC3CD1-5A47-4E1B-ABA0-E9106797EAE0}" type="presParOf" srcId="{1C95EB44-E991-435A-B0C3-3804582F58B0}" destId="{1C3A8841-4020-4367-BCA8-BBC27B61F752}" srcOrd="0" destOrd="0" presId="urn:microsoft.com/office/officeart/2008/layout/LinedList"/>
    <dgm:cxn modelId="{63738602-CBC6-4403-AFDE-6E713B3BFF18}" type="presParOf" srcId="{1C95EB44-E991-435A-B0C3-3804582F58B0}" destId="{39F8B21A-EF46-48A7-BFCE-C2C7A83A2B73}" srcOrd="1" destOrd="0" presId="urn:microsoft.com/office/officeart/2008/layout/LinedList"/>
    <dgm:cxn modelId="{8C7A125B-1480-4B42-9462-F13D0AA4356F}" type="presParOf" srcId="{177ACEEE-B304-4DB5-9E61-BD05AC874BBE}" destId="{9EF591E6-F25B-452A-942D-022A3F4761D2}" srcOrd="3" destOrd="0" presId="urn:microsoft.com/office/officeart/2008/layout/LinedList"/>
    <dgm:cxn modelId="{2B892BFC-3FEE-4FB3-8956-D3A9533C7927}" type="presParOf" srcId="{177ACEEE-B304-4DB5-9E61-BD05AC874BBE}" destId="{754D6EE3-6D8D-4F4C-982F-A1E90598D1D5}" srcOrd="4" destOrd="0" presId="urn:microsoft.com/office/officeart/2008/layout/LinedList"/>
    <dgm:cxn modelId="{77D925C7-E8D7-4B1B-9315-BA65DBB36F91}" type="presParOf" srcId="{754D6EE3-6D8D-4F4C-982F-A1E90598D1D5}" destId="{CC3D745B-6DA1-4D00-898B-B63B65757D4D}" srcOrd="0" destOrd="0" presId="urn:microsoft.com/office/officeart/2008/layout/LinedList"/>
    <dgm:cxn modelId="{FA077501-F713-4EBA-8716-96654C855A17}" type="presParOf" srcId="{754D6EE3-6D8D-4F4C-982F-A1E90598D1D5}" destId="{B18C9D0B-B966-4E4D-83AA-452AFB3D4E83}" srcOrd="1" destOrd="0" presId="urn:microsoft.com/office/officeart/2008/layout/LinedList"/>
    <dgm:cxn modelId="{C7368799-32E8-4845-81C2-5A21F5DC2EE0}" type="presParOf" srcId="{754D6EE3-6D8D-4F4C-982F-A1E90598D1D5}" destId="{1A53C53F-5123-4A81-B347-820732F65340}" srcOrd="2" destOrd="0" presId="urn:microsoft.com/office/officeart/2008/layout/LinedList"/>
    <dgm:cxn modelId="{9FF38CBF-E483-428A-96AE-CEC4B31DBF06}" type="presParOf" srcId="{1A53C53F-5123-4A81-B347-820732F65340}" destId="{4856F0D3-E1F1-4125-A904-44FF0CD514BC}" srcOrd="0" destOrd="0" presId="urn:microsoft.com/office/officeart/2008/layout/LinedList"/>
    <dgm:cxn modelId="{C994AB39-1EF1-4AC0-9FF1-CB3F0983DFEC}" type="presParOf" srcId="{4856F0D3-E1F1-4125-A904-44FF0CD514BC}" destId="{EA59F66A-3BF4-4918-91C2-6F8B9A8DA09A}" srcOrd="0" destOrd="0" presId="urn:microsoft.com/office/officeart/2008/layout/LinedList"/>
    <dgm:cxn modelId="{C28C7358-BCFC-4345-91CA-447F9385FDED}" type="presParOf" srcId="{4856F0D3-E1F1-4125-A904-44FF0CD514BC}" destId="{C86B1939-286F-4579-9AD5-F79CCAA05C00}" srcOrd="1" destOrd="0" presId="urn:microsoft.com/office/officeart/2008/layout/LinedList"/>
    <dgm:cxn modelId="{63DACF66-2475-442D-8D38-1E02FD4D25C4}" type="presParOf" srcId="{1A53C53F-5123-4A81-B347-820732F65340}" destId="{C5FFA438-DA0A-455D-823C-59148A491B82}" srcOrd="1" destOrd="0" presId="urn:microsoft.com/office/officeart/2008/layout/LinedList"/>
    <dgm:cxn modelId="{EE1EF55B-F055-4218-8C9A-8F294D94A268}" type="presParOf" srcId="{C5FFA438-DA0A-455D-823C-59148A491B82}" destId="{E7C4A6DA-BF04-43B7-95E3-9D6114CA856F}" srcOrd="0" destOrd="0" presId="urn:microsoft.com/office/officeart/2008/layout/LinedList"/>
    <dgm:cxn modelId="{54A0174E-B926-4996-AB60-773BD93BFC71}" type="presParOf" srcId="{C5FFA438-DA0A-455D-823C-59148A491B82}" destId="{66717C1B-2930-4858-8AA9-6411F6FA6330}" srcOrd="1" destOrd="0" presId="urn:microsoft.com/office/officeart/2008/layout/LinedList"/>
    <dgm:cxn modelId="{4FF13FFE-CF10-4F6D-BE80-463A339D3D73}" type="presParOf" srcId="{1A53C53F-5123-4A81-B347-820732F65340}" destId="{6C7F9F6E-FC21-47D1-A4D1-E6580496F4CA}" srcOrd="2" destOrd="0" presId="urn:microsoft.com/office/officeart/2008/layout/LinedList"/>
    <dgm:cxn modelId="{37C8C74D-7841-4C00-ABDE-2591343184C6}" type="presParOf" srcId="{6C7F9F6E-FC21-47D1-A4D1-E6580496F4CA}" destId="{1909253D-A650-4050-94D9-43FA58CB0B1D}" srcOrd="0" destOrd="0" presId="urn:microsoft.com/office/officeart/2008/layout/LinedList"/>
    <dgm:cxn modelId="{9E7EEFBB-BE96-4276-8DE3-52D55C82445D}" type="presParOf" srcId="{6C7F9F6E-FC21-47D1-A4D1-E6580496F4CA}" destId="{30358CC9-47ED-4B3B-A9AB-F2AD392986AC}" srcOrd="1" destOrd="0" presId="urn:microsoft.com/office/officeart/2008/layout/LinedList"/>
    <dgm:cxn modelId="{95357CA8-6EF9-4D78-9BB6-91952127B858}" type="presParOf" srcId="{177ACEEE-B304-4DB5-9E61-BD05AC874BBE}" destId="{9471A6E7-1D2D-4509-A1A4-42A9EAD3AE81}" srcOrd="5" destOrd="0" presId="urn:microsoft.com/office/officeart/2008/layout/LinedList"/>
    <dgm:cxn modelId="{53C7AEC1-7657-41AF-B643-99816B3C9500}" type="presParOf" srcId="{177ACEEE-B304-4DB5-9E61-BD05AC874BBE}" destId="{52EE1ABD-F174-4A71-AD45-168E2511CAF1}" srcOrd="6" destOrd="0" presId="urn:microsoft.com/office/officeart/2008/layout/LinedList"/>
    <dgm:cxn modelId="{48D1ABCE-EFE2-4F7F-998B-1B96EB6C89EF}" type="presParOf" srcId="{52EE1ABD-F174-4A71-AD45-168E2511CAF1}" destId="{714605F9-8265-4946-9F7B-8AD8D847354E}" srcOrd="0" destOrd="0" presId="urn:microsoft.com/office/officeart/2008/layout/LinedList"/>
    <dgm:cxn modelId="{279DAB24-E6C1-43DC-8DA5-2674468DA1FC}" type="presParOf" srcId="{52EE1ABD-F174-4A71-AD45-168E2511CAF1}" destId="{F4E8247F-E547-4472-B1A4-F67DCD9697ED}" srcOrd="1" destOrd="0" presId="urn:microsoft.com/office/officeart/2008/layout/LinedList"/>
    <dgm:cxn modelId="{E2F5D875-8C6B-42CF-9FF4-EA627C842741}" type="presParOf" srcId="{52EE1ABD-F174-4A71-AD45-168E2511CAF1}" destId="{E885840F-F94E-45BF-B977-DE48988D3B09}" srcOrd="2" destOrd="0" presId="urn:microsoft.com/office/officeart/2008/layout/LinedList"/>
    <dgm:cxn modelId="{D387414D-844D-4082-84CA-94DE43C0AC7A}" type="presParOf" srcId="{E885840F-F94E-45BF-B977-DE48988D3B09}" destId="{96D1DBD7-E6BB-41ED-850C-07FF7D83FE7A}" srcOrd="0" destOrd="0" presId="urn:microsoft.com/office/officeart/2008/layout/LinedList"/>
    <dgm:cxn modelId="{E623F971-F00B-4B60-BB4E-5C82B99DBBA4}" type="presParOf" srcId="{96D1DBD7-E6BB-41ED-850C-07FF7D83FE7A}" destId="{21FBF775-D304-49F1-8712-4BE3408516F4}" srcOrd="0" destOrd="0" presId="urn:microsoft.com/office/officeart/2008/layout/LinedList"/>
    <dgm:cxn modelId="{6442DE39-CFBB-4104-BD00-927401BD8F1D}" type="presParOf" srcId="{96D1DBD7-E6BB-41ED-850C-07FF7D83FE7A}" destId="{383464D7-544D-4528-B4BC-FF29536B79F8}" srcOrd="1" destOrd="0" presId="urn:microsoft.com/office/officeart/2008/layout/LinedList"/>
    <dgm:cxn modelId="{1FA9589D-D967-4F33-B682-DECE399B66DB}" type="presParOf" srcId="{E885840F-F94E-45BF-B977-DE48988D3B09}" destId="{3628DBFA-210E-45EF-B46B-8F9352731C17}" srcOrd="1" destOrd="0" presId="urn:microsoft.com/office/officeart/2008/layout/LinedList"/>
    <dgm:cxn modelId="{4B1A3EF9-F0D4-4E79-B2BA-D2212E092DC7}" type="presParOf" srcId="{3628DBFA-210E-45EF-B46B-8F9352731C17}" destId="{BAFD3C0D-198B-4D2F-9B11-06CD573DB77B}" srcOrd="0" destOrd="0" presId="urn:microsoft.com/office/officeart/2008/layout/LinedList"/>
    <dgm:cxn modelId="{F01520C8-BDEA-4A01-B138-FD687EA69F9A}" type="presParOf" srcId="{3628DBFA-210E-45EF-B46B-8F9352731C17}" destId="{E78660E3-D3A2-4424-B19B-F4398F16FAA3}" srcOrd="1" destOrd="0" presId="urn:microsoft.com/office/officeart/2008/layout/LinedList"/>
    <dgm:cxn modelId="{0ED6F3D7-CBD6-4754-9DC2-FD243BD1C9C4}" type="presParOf" srcId="{E885840F-F94E-45BF-B977-DE48988D3B09}" destId="{BE69F74C-C565-4AE7-8310-561202375C37}" srcOrd="2" destOrd="0" presId="urn:microsoft.com/office/officeart/2008/layout/LinedList"/>
    <dgm:cxn modelId="{7C57ADEA-B06C-4E43-AA43-A4B3AC5D200F}" type="presParOf" srcId="{BE69F74C-C565-4AE7-8310-561202375C37}" destId="{87C08A5D-3FE4-45F1-8431-A66B4C897318}" srcOrd="0" destOrd="0" presId="urn:microsoft.com/office/officeart/2008/layout/LinedList"/>
    <dgm:cxn modelId="{32264990-16B1-4EF9-8571-F80F2A00D2BE}" type="presParOf" srcId="{BE69F74C-C565-4AE7-8310-561202375C37}" destId="{CA00E9BD-7C82-4894-9C97-20C4AEFEABAD}" srcOrd="1" destOrd="0" presId="urn:microsoft.com/office/officeart/2008/layout/LinedList"/>
    <dgm:cxn modelId="{CE7470E5-266A-46E4-B8B1-34132C4EF370}" type="presParOf" srcId="{24638FE1-D407-4071-A433-5695B3A83D9C}" destId="{BADE9B60-A640-42CB-A71D-56A42C50164C}" srcOrd="2" destOrd="0" presId="urn:microsoft.com/office/officeart/2008/layout/LinedList"/>
    <dgm:cxn modelId="{859BD109-812A-468D-852B-320EC5E57357}" type="presParOf" srcId="{24638FE1-D407-4071-A433-5695B3A83D9C}" destId="{31D83322-6DA9-4982-80EE-A2C17212BE6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ADC073-0A47-4CEE-BDBF-89034F990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447DF-58AA-4C51-88D9-3A6614754F36}">
      <dgm:prSet phldrT="[Texto]" custT="1"/>
      <dgm:spPr/>
      <dgm:t>
        <a:bodyPr anchor="ctr"/>
        <a:lstStyle/>
        <a:p>
          <a:r>
            <a:rPr lang="es-ES" sz="1400" b="1" dirty="0" smtClean="0"/>
            <a:t>Aspectos biológicos</a:t>
          </a:r>
          <a:r>
            <a:rPr lang="es-ES" sz="1400" b="1" baseline="30000" dirty="0" smtClean="0"/>
            <a:t>20</a:t>
          </a:r>
        </a:p>
      </dgm:t>
    </dgm:pt>
    <dgm:pt modelId="{D40D7F55-CDAE-4F95-AB28-F17BF51567F4}" type="parTrans" cxnId="{1FAA16D0-55E0-48B9-BE8E-AB39A1906658}">
      <dgm:prSet/>
      <dgm:spPr/>
      <dgm:t>
        <a:bodyPr/>
        <a:lstStyle/>
        <a:p>
          <a:endParaRPr lang="es-ES"/>
        </a:p>
      </dgm:t>
    </dgm:pt>
    <dgm:pt modelId="{C622F6F2-0E79-4952-92EF-FAFE8AA7CCF5}" type="sibTrans" cxnId="{1FAA16D0-55E0-48B9-BE8E-AB39A1906658}">
      <dgm:prSet/>
      <dgm:spPr/>
      <dgm:t>
        <a:bodyPr/>
        <a:lstStyle/>
        <a:p>
          <a:endParaRPr lang="es-ES"/>
        </a:p>
      </dgm:t>
    </dgm:pt>
    <dgm:pt modelId="{EB38158C-DD44-4AF1-8A05-D11D95B6A93B}">
      <dgm:prSet phldrT="[Texto]" custT="1"/>
      <dgm:spPr/>
      <dgm:t>
        <a:bodyPr anchor="ctr"/>
        <a:lstStyle/>
        <a:p>
          <a:r>
            <a:rPr lang="es-ES" sz="1400" dirty="0" smtClean="0"/>
            <a:t>Zonas de vida</a:t>
          </a:r>
          <a:endParaRPr lang="es-ES" sz="1400" dirty="0"/>
        </a:p>
      </dgm:t>
    </dgm:pt>
    <dgm:pt modelId="{70B9AE63-E7A1-4F95-AE48-A29666B71D0E}" type="parTrans" cxnId="{71DBC4BD-47CB-41E1-A178-FC0D5C1F09CB}">
      <dgm:prSet/>
      <dgm:spPr/>
      <dgm:t>
        <a:bodyPr/>
        <a:lstStyle/>
        <a:p>
          <a:endParaRPr lang="es-ES"/>
        </a:p>
      </dgm:t>
    </dgm:pt>
    <dgm:pt modelId="{896F224E-562C-4D1F-8685-02480F526373}" type="sibTrans" cxnId="{71DBC4BD-47CB-41E1-A178-FC0D5C1F09CB}">
      <dgm:prSet/>
      <dgm:spPr/>
      <dgm:t>
        <a:bodyPr/>
        <a:lstStyle/>
        <a:p>
          <a:endParaRPr lang="es-ES"/>
        </a:p>
      </dgm:t>
    </dgm:pt>
    <dgm:pt modelId="{2CF91DDF-F599-48B0-9B25-C85190872700}">
      <dgm:prSet phldrT="[Texto]" custT="1"/>
      <dgm:spPr/>
      <dgm:t>
        <a:bodyPr anchor="ctr"/>
        <a:lstStyle/>
        <a:p>
          <a:r>
            <a:rPr lang="es-ES" sz="1400" dirty="0" smtClean="0"/>
            <a:t>Flora</a:t>
          </a:r>
        </a:p>
      </dgm:t>
    </dgm:pt>
    <dgm:pt modelId="{47BCC55A-65D5-4234-BBCD-3C91B5F03780}" type="parTrans" cxnId="{7416D468-4034-4AA1-9735-22D85C10FFEA}">
      <dgm:prSet/>
      <dgm:spPr/>
      <dgm:t>
        <a:bodyPr/>
        <a:lstStyle/>
        <a:p>
          <a:endParaRPr lang="es-ES"/>
        </a:p>
      </dgm:t>
    </dgm:pt>
    <dgm:pt modelId="{49BD3305-41F2-4A6B-B294-4082960CF8CD}" type="sibTrans" cxnId="{7416D468-4034-4AA1-9735-22D85C10FFEA}">
      <dgm:prSet/>
      <dgm:spPr/>
      <dgm:t>
        <a:bodyPr/>
        <a:lstStyle/>
        <a:p>
          <a:endParaRPr lang="es-ES"/>
        </a:p>
      </dgm:t>
    </dgm:pt>
    <dgm:pt modelId="{D1192E6F-1659-4257-97FB-0A6FB77386DB}">
      <dgm:prSet phldrT="[Texto]" custT="1"/>
      <dgm:spPr/>
      <dgm:t>
        <a:bodyPr anchor="ctr"/>
        <a:lstStyle/>
        <a:p>
          <a:r>
            <a:rPr lang="es-ES" sz="1400" dirty="0" smtClean="0"/>
            <a:t>Fauna</a:t>
          </a:r>
          <a:endParaRPr lang="es-ES" sz="1200" dirty="0" smtClean="0"/>
        </a:p>
      </dgm:t>
    </dgm:pt>
    <dgm:pt modelId="{C5DBFC2A-01BD-48FE-A6CA-4635573C3C96}" type="parTrans" cxnId="{CB3EEA1F-460B-44B1-8914-43B1B4BD8C6D}">
      <dgm:prSet/>
      <dgm:spPr/>
      <dgm:t>
        <a:bodyPr/>
        <a:lstStyle/>
        <a:p>
          <a:endParaRPr lang="es-ES"/>
        </a:p>
      </dgm:t>
    </dgm:pt>
    <dgm:pt modelId="{CF05C055-70C1-4DAC-8A1B-F8B9AEBCDB85}" type="sibTrans" cxnId="{CB3EEA1F-460B-44B1-8914-43B1B4BD8C6D}">
      <dgm:prSet/>
      <dgm:spPr/>
      <dgm:t>
        <a:bodyPr/>
        <a:lstStyle/>
        <a:p>
          <a:endParaRPr lang="es-ES"/>
        </a:p>
      </dgm:t>
    </dgm:pt>
    <dgm:pt modelId="{DB0371AA-4420-448D-94DC-0186AEFC09A3}">
      <dgm:prSet phldrT="[Texto]" custT="1"/>
      <dgm:spPr/>
      <dgm:t>
        <a:bodyPr anchor="ctr"/>
        <a:lstStyle/>
        <a:p>
          <a:r>
            <a:rPr lang="es-EC" sz="1200" dirty="0" smtClean="0"/>
            <a:t>bosque húmedo Montano Bajo</a:t>
          </a:r>
          <a:endParaRPr lang="es-ES" sz="1200" b="1" dirty="0"/>
        </a:p>
      </dgm:t>
    </dgm:pt>
    <dgm:pt modelId="{12F60A08-7F91-4ED8-A04E-C7923B9D64BD}" type="parTrans" cxnId="{7DD43A03-D5FA-4864-BDE7-DB11935DE6AB}">
      <dgm:prSet/>
      <dgm:spPr/>
      <dgm:t>
        <a:bodyPr/>
        <a:lstStyle/>
        <a:p>
          <a:endParaRPr lang="es-ES"/>
        </a:p>
      </dgm:t>
    </dgm:pt>
    <dgm:pt modelId="{87E99697-ABAB-4D3C-B621-30D00BFA30B6}" type="sibTrans" cxnId="{7DD43A03-D5FA-4864-BDE7-DB11935DE6AB}">
      <dgm:prSet/>
      <dgm:spPr/>
      <dgm:t>
        <a:bodyPr/>
        <a:lstStyle/>
        <a:p>
          <a:endParaRPr lang="es-ES"/>
        </a:p>
      </dgm:t>
    </dgm:pt>
    <dgm:pt modelId="{1FD05030-8F10-4568-8385-759A26F9FC56}">
      <dgm:prSet phldrT="[Texto]" custT="1"/>
      <dgm:spPr/>
      <dgm:t>
        <a:bodyPr anchor="ctr"/>
        <a:lstStyle/>
        <a:p>
          <a:pPr>
            <a:lnSpc>
              <a:spcPct val="150000"/>
            </a:lnSpc>
          </a:pPr>
          <a:r>
            <a:rPr lang="es-EC" sz="1200" dirty="0" smtClean="0"/>
            <a:t>Páramos de pajonal,</a:t>
          </a:r>
          <a:br>
            <a:rPr lang="es-EC" sz="1200" dirty="0" smtClean="0"/>
          </a:br>
          <a:r>
            <a:rPr lang="es-EC" sz="1200" dirty="0" smtClean="0"/>
            <a:t>herbáceo de almohadilla, herbáceo de pajonal.</a:t>
          </a:r>
        </a:p>
        <a:p>
          <a:pPr>
            <a:lnSpc>
              <a:spcPct val="150000"/>
            </a:lnSpc>
          </a:pPr>
          <a:r>
            <a:rPr lang="es-EC" sz="1200" dirty="0" smtClean="0"/>
            <a:t>Formaciones arbustivas y herbazales de gramíneas.</a:t>
          </a:r>
          <a:endParaRPr lang="es-ES" sz="1200" b="1" dirty="0" smtClean="0"/>
        </a:p>
      </dgm:t>
    </dgm:pt>
    <dgm:pt modelId="{30281F53-6C68-499A-AAF7-6D8971F9797D}" type="parTrans" cxnId="{766BCA02-016A-482D-846B-BB0229926AA9}">
      <dgm:prSet/>
      <dgm:spPr/>
      <dgm:t>
        <a:bodyPr/>
        <a:lstStyle/>
        <a:p>
          <a:endParaRPr lang="es-ES"/>
        </a:p>
      </dgm:t>
    </dgm:pt>
    <dgm:pt modelId="{B5F2F104-46DA-4ADC-A2FC-FF042CDBF920}" type="sibTrans" cxnId="{766BCA02-016A-482D-846B-BB0229926AA9}">
      <dgm:prSet/>
      <dgm:spPr/>
      <dgm:t>
        <a:bodyPr/>
        <a:lstStyle/>
        <a:p>
          <a:endParaRPr lang="es-ES"/>
        </a:p>
      </dgm:t>
    </dgm:pt>
    <dgm:pt modelId="{BCEC5539-AAD4-4BD0-BFD4-4AA1B38B3433}">
      <dgm:prSet phldrT="[Texto]" custT="1"/>
      <dgm:spPr/>
      <dgm:t>
        <a:bodyPr anchor="ctr"/>
        <a:lstStyle/>
        <a:p>
          <a:r>
            <a:rPr lang="es-EC" sz="1200" dirty="0" smtClean="0"/>
            <a:t>Vertebrados</a:t>
          </a:r>
          <a:endParaRPr lang="es-ES" sz="1200" b="1" dirty="0" smtClean="0"/>
        </a:p>
      </dgm:t>
    </dgm:pt>
    <dgm:pt modelId="{5924F438-78BF-4E30-94E0-7D2A386742FF}" type="parTrans" cxnId="{97E887D3-7C72-49EE-B772-EDFC8DC9F818}">
      <dgm:prSet/>
      <dgm:spPr/>
      <dgm:t>
        <a:bodyPr/>
        <a:lstStyle/>
        <a:p>
          <a:endParaRPr lang="es-ES"/>
        </a:p>
      </dgm:t>
    </dgm:pt>
    <dgm:pt modelId="{1324F393-3A47-48B7-88DE-3B90253074E7}" type="sibTrans" cxnId="{97E887D3-7C72-49EE-B772-EDFC8DC9F818}">
      <dgm:prSet/>
      <dgm:spPr/>
      <dgm:t>
        <a:bodyPr/>
        <a:lstStyle/>
        <a:p>
          <a:endParaRPr lang="es-ES"/>
        </a:p>
      </dgm:t>
    </dgm:pt>
    <dgm:pt modelId="{3AB0A70A-9563-4843-A8D7-25A297409C28}">
      <dgm:prSet custT="1"/>
      <dgm:spPr/>
      <dgm:t>
        <a:bodyPr/>
        <a:lstStyle/>
        <a:p>
          <a:r>
            <a:rPr lang="es-EC" sz="1200" dirty="0" smtClean="0"/>
            <a:t>bosque muy húmedo Montano</a:t>
          </a:r>
          <a:endParaRPr lang="en-US" sz="1200" dirty="0"/>
        </a:p>
      </dgm:t>
    </dgm:pt>
    <dgm:pt modelId="{BB2A9191-EA67-4BD2-8883-8089B9079EDE}" type="parTrans" cxnId="{1B1A05CA-FBD8-4D8C-B83C-54814B5B5245}">
      <dgm:prSet/>
      <dgm:spPr/>
      <dgm:t>
        <a:bodyPr/>
        <a:lstStyle/>
        <a:p>
          <a:endParaRPr lang="es-ES"/>
        </a:p>
      </dgm:t>
    </dgm:pt>
    <dgm:pt modelId="{2DA0814D-915B-4D28-B05A-5C6DF531B7FA}" type="sibTrans" cxnId="{1B1A05CA-FBD8-4D8C-B83C-54814B5B5245}">
      <dgm:prSet/>
      <dgm:spPr/>
      <dgm:t>
        <a:bodyPr/>
        <a:lstStyle/>
        <a:p>
          <a:endParaRPr lang="es-ES"/>
        </a:p>
      </dgm:t>
    </dgm:pt>
    <dgm:pt modelId="{D854A8C8-2371-47F9-B3F4-59D9802201D4}">
      <dgm:prSet custT="1"/>
      <dgm:spPr/>
      <dgm:t>
        <a:bodyPr/>
        <a:lstStyle/>
        <a:p>
          <a:r>
            <a:rPr lang="es-EC" sz="1200" dirty="0" smtClean="0"/>
            <a:t>bosque pluvial Montano</a:t>
          </a:r>
          <a:endParaRPr lang="en-US" sz="1200" dirty="0"/>
        </a:p>
      </dgm:t>
    </dgm:pt>
    <dgm:pt modelId="{62D40436-472F-4068-AD40-B81629172EE0}" type="parTrans" cxnId="{6BEDD9B1-10A9-4162-8F15-01467948A01A}">
      <dgm:prSet/>
      <dgm:spPr/>
      <dgm:t>
        <a:bodyPr/>
        <a:lstStyle/>
        <a:p>
          <a:endParaRPr lang="es-ES"/>
        </a:p>
      </dgm:t>
    </dgm:pt>
    <dgm:pt modelId="{7F31087D-748D-45AA-8F9F-10F650E0AD86}" type="sibTrans" cxnId="{6BEDD9B1-10A9-4162-8F15-01467948A01A}">
      <dgm:prSet/>
      <dgm:spPr/>
      <dgm:t>
        <a:bodyPr/>
        <a:lstStyle/>
        <a:p>
          <a:endParaRPr lang="es-ES"/>
        </a:p>
      </dgm:t>
    </dgm:pt>
    <dgm:pt modelId="{34049FD8-7CD7-4E09-A010-2233B711D7AD}">
      <dgm:prSet custT="1"/>
      <dgm:spPr/>
      <dgm:t>
        <a:bodyPr/>
        <a:lstStyle/>
        <a:p>
          <a:r>
            <a:rPr lang="es-EC" sz="1200" dirty="0" smtClean="0"/>
            <a:t>páramo muy húmedo Sub Andino</a:t>
          </a:r>
          <a:endParaRPr lang="en-US" sz="1200" dirty="0"/>
        </a:p>
      </dgm:t>
    </dgm:pt>
    <dgm:pt modelId="{539CF4E8-78AC-40EE-BC33-AE5A228D3143}" type="parTrans" cxnId="{ADEE26B1-32C1-43E0-9263-1340C63AF05A}">
      <dgm:prSet/>
      <dgm:spPr/>
      <dgm:t>
        <a:bodyPr/>
        <a:lstStyle/>
        <a:p>
          <a:endParaRPr lang="es-ES"/>
        </a:p>
      </dgm:t>
    </dgm:pt>
    <dgm:pt modelId="{DAF47656-22C1-4A36-9B07-98055735514B}" type="sibTrans" cxnId="{ADEE26B1-32C1-43E0-9263-1340C63AF05A}">
      <dgm:prSet/>
      <dgm:spPr/>
      <dgm:t>
        <a:bodyPr/>
        <a:lstStyle/>
        <a:p>
          <a:endParaRPr lang="es-ES"/>
        </a:p>
      </dgm:t>
    </dgm:pt>
    <dgm:pt modelId="{0FBDA078-79CC-488A-8296-F37D9B7B19C7}">
      <dgm:prSet custT="1"/>
      <dgm:spPr/>
      <dgm:t>
        <a:bodyPr/>
        <a:lstStyle/>
        <a:p>
          <a:r>
            <a:rPr lang="es-EC" sz="1200" dirty="0" smtClean="0"/>
            <a:t>páramo pluvial Sub Andino</a:t>
          </a:r>
          <a:endParaRPr lang="en-US" sz="1200" dirty="0"/>
        </a:p>
      </dgm:t>
    </dgm:pt>
    <dgm:pt modelId="{03697DEE-3E9A-4E23-B44B-7EA314BAFDDF}" type="parTrans" cxnId="{A8CC5FC3-50BD-445B-9A6B-3226749E9A9A}">
      <dgm:prSet/>
      <dgm:spPr/>
      <dgm:t>
        <a:bodyPr/>
        <a:lstStyle/>
        <a:p>
          <a:endParaRPr lang="es-ES"/>
        </a:p>
      </dgm:t>
    </dgm:pt>
    <dgm:pt modelId="{5AAE2EA4-FEBD-4306-ADE4-6B5D1EB0B8F9}" type="sibTrans" cxnId="{A8CC5FC3-50BD-445B-9A6B-3226749E9A9A}">
      <dgm:prSet/>
      <dgm:spPr/>
      <dgm:t>
        <a:bodyPr/>
        <a:lstStyle/>
        <a:p>
          <a:endParaRPr lang="es-ES"/>
        </a:p>
      </dgm:t>
    </dgm:pt>
    <dgm:pt modelId="{C02532D8-1139-4A5F-AD20-DBECC891E9AE}">
      <dgm:prSet phldrT="[Texto]" custT="1"/>
      <dgm:spPr/>
      <dgm:t>
        <a:bodyPr/>
        <a:lstStyle/>
        <a:p>
          <a:r>
            <a:rPr lang="es-EC" sz="1200" dirty="0" smtClean="0"/>
            <a:t>Vegetación natural </a:t>
          </a:r>
          <a:br>
            <a:rPr lang="es-EC" sz="1200" dirty="0" smtClean="0"/>
          </a:br>
          <a:r>
            <a:rPr lang="es-EC" sz="1200" dirty="0" smtClean="0"/>
            <a:t/>
          </a:r>
          <a:br>
            <a:rPr lang="es-EC" sz="1200" dirty="0" smtClean="0"/>
          </a:br>
          <a:r>
            <a:rPr lang="es-EC" sz="1200" dirty="0" smtClean="0"/>
            <a:t>Vegetación de áreas intervenidas</a:t>
          </a:r>
          <a:br>
            <a:rPr lang="es-EC" sz="1200" dirty="0" smtClean="0"/>
          </a:br>
          <a:r>
            <a:rPr lang="es-EC" sz="1200" dirty="0" smtClean="0"/>
            <a:t/>
          </a:r>
          <a:br>
            <a:rPr lang="es-EC" sz="1200" dirty="0" smtClean="0"/>
          </a:br>
          <a:r>
            <a:rPr lang="es-EC" sz="1200" dirty="0" smtClean="0"/>
            <a:t>Áreas formadas por nieve, lava y/o material </a:t>
          </a:r>
          <a:r>
            <a:rPr lang="es-EC" sz="1200" dirty="0" err="1" smtClean="0"/>
            <a:t>piroclástico</a:t>
          </a:r>
          <a:r>
            <a:rPr lang="es-EC" sz="1200" dirty="0" smtClean="0"/>
            <a:t> sin vegetación  </a:t>
          </a:r>
          <a:endParaRPr lang="es-ES" sz="1200" dirty="0" smtClean="0"/>
        </a:p>
      </dgm:t>
    </dgm:pt>
    <dgm:pt modelId="{F3BA8CB4-0453-424E-95B6-FC6E112E4617}" type="parTrans" cxnId="{46A6283B-281C-4C56-B90F-9243DACEDF90}">
      <dgm:prSet/>
      <dgm:spPr/>
      <dgm:t>
        <a:bodyPr/>
        <a:lstStyle/>
        <a:p>
          <a:endParaRPr lang="es-ES"/>
        </a:p>
      </dgm:t>
    </dgm:pt>
    <dgm:pt modelId="{39104C2B-9007-411C-8266-CC5D26AF8546}" type="sibTrans" cxnId="{46A6283B-281C-4C56-B90F-9243DACEDF90}">
      <dgm:prSet/>
      <dgm:spPr/>
      <dgm:t>
        <a:bodyPr/>
        <a:lstStyle/>
        <a:p>
          <a:endParaRPr lang="es-ES"/>
        </a:p>
      </dgm:t>
    </dgm:pt>
    <dgm:pt modelId="{8CEE2EA4-016D-495D-9AB0-299E7B8A7198}">
      <dgm:prSet custT="1"/>
      <dgm:spPr/>
      <dgm:t>
        <a:bodyPr/>
        <a:lstStyle/>
        <a:p>
          <a:r>
            <a:rPr lang="es-EC" sz="1200" dirty="0" smtClean="0"/>
            <a:t>Anfibios</a:t>
          </a:r>
          <a:endParaRPr lang="en-US" sz="1200" dirty="0"/>
        </a:p>
      </dgm:t>
    </dgm:pt>
    <dgm:pt modelId="{3B74807D-62B1-4983-AA39-E25A160DFCE5}" type="parTrans" cxnId="{335EE4E6-C3E8-4781-B6E5-713572F6F176}">
      <dgm:prSet/>
      <dgm:spPr/>
      <dgm:t>
        <a:bodyPr/>
        <a:lstStyle/>
        <a:p>
          <a:endParaRPr lang="es-ES"/>
        </a:p>
      </dgm:t>
    </dgm:pt>
    <dgm:pt modelId="{18E5F8FE-2D68-444F-A750-18BD766894A2}" type="sibTrans" cxnId="{335EE4E6-C3E8-4781-B6E5-713572F6F176}">
      <dgm:prSet/>
      <dgm:spPr/>
      <dgm:t>
        <a:bodyPr/>
        <a:lstStyle/>
        <a:p>
          <a:endParaRPr lang="es-ES"/>
        </a:p>
      </dgm:t>
    </dgm:pt>
    <dgm:pt modelId="{1F79C8B0-6C41-4F24-9185-A74B53033FF1}">
      <dgm:prSet custT="1"/>
      <dgm:spPr/>
      <dgm:t>
        <a:bodyPr/>
        <a:lstStyle/>
        <a:p>
          <a:r>
            <a:rPr lang="es-EC" sz="1200" dirty="0" smtClean="0"/>
            <a:t>Reptiles</a:t>
          </a:r>
          <a:endParaRPr lang="en-US" sz="1200" dirty="0"/>
        </a:p>
      </dgm:t>
    </dgm:pt>
    <dgm:pt modelId="{6A5B7102-E8C0-4EE7-885E-870F72739CFA}" type="parTrans" cxnId="{F2AADFE9-D3DF-40EF-9629-301380DC615A}">
      <dgm:prSet/>
      <dgm:spPr/>
      <dgm:t>
        <a:bodyPr/>
        <a:lstStyle/>
        <a:p>
          <a:endParaRPr lang="es-ES"/>
        </a:p>
      </dgm:t>
    </dgm:pt>
    <dgm:pt modelId="{A5D8B889-79F9-4952-B1C2-8452A3A1155E}" type="sibTrans" cxnId="{F2AADFE9-D3DF-40EF-9629-301380DC615A}">
      <dgm:prSet/>
      <dgm:spPr/>
      <dgm:t>
        <a:bodyPr/>
        <a:lstStyle/>
        <a:p>
          <a:endParaRPr lang="es-ES"/>
        </a:p>
      </dgm:t>
    </dgm:pt>
    <dgm:pt modelId="{C4A0DB4E-3835-431D-BFD8-F2471579BD5A}">
      <dgm:prSet custT="1"/>
      <dgm:spPr/>
      <dgm:t>
        <a:bodyPr/>
        <a:lstStyle/>
        <a:p>
          <a:r>
            <a:rPr lang="es-EC" sz="1200" dirty="0" smtClean="0"/>
            <a:t>Aves</a:t>
          </a:r>
          <a:endParaRPr lang="en-US" sz="1200" dirty="0"/>
        </a:p>
      </dgm:t>
    </dgm:pt>
    <dgm:pt modelId="{7BB00062-330A-44B6-933E-C9CCE540AF3C}" type="parTrans" cxnId="{4764927C-24F5-4EF1-88DD-B297BBCBA789}">
      <dgm:prSet/>
      <dgm:spPr/>
      <dgm:t>
        <a:bodyPr/>
        <a:lstStyle/>
        <a:p>
          <a:endParaRPr lang="es-ES"/>
        </a:p>
      </dgm:t>
    </dgm:pt>
    <dgm:pt modelId="{4E5E8FC7-C9BA-44A9-A6A7-1F34BB3369B0}" type="sibTrans" cxnId="{4764927C-24F5-4EF1-88DD-B297BBCBA789}">
      <dgm:prSet/>
      <dgm:spPr/>
      <dgm:t>
        <a:bodyPr/>
        <a:lstStyle/>
        <a:p>
          <a:endParaRPr lang="es-ES"/>
        </a:p>
      </dgm:t>
    </dgm:pt>
    <dgm:pt modelId="{AF4387D2-ED8C-4E1D-9879-38F6E006E521}">
      <dgm:prSet custT="1"/>
      <dgm:spPr/>
      <dgm:t>
        <a:bodyPr/>
        <a:lstStyle/>
        <a:p>
          <a:r>
            <a:rPr lang="es-EC" sz="1200" dirty="0" smtClean="0"/>
            <a:t>Mamíferos</a:t>
          </a:r>
          <a:endParaRPr lang="en-US" sz="1200" dirty="0"/>
        </a:p>
      </dgm:t>
    </dgm:pt>
    <dgm:pt modelId="{024020B0-B7F8-4CFA-BEF0-9C36EA7C1F89}" type="parTrans" cxnId="{1C8A0CE3-8026-4523-9748-B6470ABB89A4}">
      <dgm:prSet/>
      <dgm:spPr/>
      <dgm:t>
        <a:bodyPr/>
        <a:lstStyle/>
        <a:p>
          <a:endParaRPr lang="es-ES"/>
        </a:p>
      </dgm:t>
    </dgm:pt>
    <dgm:pt modelId="{DD099B7A-38D4-4BE0-A5AA-02E881A3A25A}" type="sibTrans" cxnId="{1C8A0CE3-8026-4523-9748-B6470ABB89A4}">
      <dgm:prSet/>
      <dgm:spPr/>
      <dgm:t>
        <a:bodyPr/>
        <a:lstStyle/>
        <a:p>
          <a:endParaRPr lang="es-ES"/>
        </a:p>
      </dgm:t>
    </dgm:pt>
    <dgm:pt modelId="{C9A08C9E-D6D1-4CAD-B49D-0B744006076A}">
      <dgm:prSet phldrT="[Texto]" custT="1"/>
      <dgm:spPr/>
      <dgm:t>
        <a:bodyPr anchor="ctr"/>
        <a:lstStyle/>
        <a:p>
          <a:r>
            <a:rPr lang="es-ES" sz="1200" b="0" dirty="0" smtClean="0"/>
            <a:t>691</a:t>
          </a:r>
        </a:p>
      </dgm:t>
    </dgm:pt>
    <dgm:pt modelId="{EC4EE4A7-B014-4F65-8C1C-3348F472FA60}" type="parTrans" cxnId="{20EC2F16-2588-42AC-B5A9-2722612D6107}">
      <dgm:prSet/>
      <dgm:spPr/>
      <dgm:t>
        <a:bodyPr/>
        <a:lstStyle/>
        <a:p>
          <a:endParaRPr lang="es-ES"/>
        </a:p>
      </dgm:t>
    </dgm:pt>
    <dgm:pt modelId="{3E633BBE-7166-41BC-8050-4A3B3C36D63E}" type="sibTrans" cxnId="{20EC2F16-2588-42AC-B5A9-2722612D6107}">
      <dgm:prSet/>
      <dgm:spPr/>
      <dgm:t>
        <a:bodyPr/>
        <a:lstStyle/>
        <a:p>
          <a:endParaRPr lang="es-ES"/>
        </a:p>
      </dgm:t>
    </dgm:pt>
    <dgm:pt modelId="{8264B813-7F97-4F1E-9BC2-5AA105FC94DD}">
      <dgm:prSet custT="1"/>
      <dgm:spPr/>
      <dgm:t>
        <a:bodyPr/>
        <a:lstStyle/>
        <a:p>
          <a:r>
            <a:rPr lang="es-EC" sz="1200" dirty="0" smtClean="0"/>
            <a:t>116</a:t>
          </a:r>
          <a:endParaRPr lang="en-US" sz="1200" dirty="0"/>
        </a:p>
      </dgm:t>
    </dgm:pt>
    <dgm:pt modelId="{CC4ACF2B-86D1-41B7-8D5B-BCA9AA32F774}" type="parTrans" cxnId="{16DC5630-C890-44A5-BA20-D8CD0EAC82E4}">
      <dgm:prSet/>
      <dgm:spPr/>
      <dgm:t>
        <a:bodyPr/>
        <a:lstStyle/>
        <a:p>
          <a:endParaRPr lang="es-ES"/>
        </a:p>
      </dgm:t>
    </dgm:pt>
    <dgm:pt modelId="{45258304-0821-4A19-AF72-32B3858EAB5B}" type="sibTrans" cxnId="{16DC5630-C890-44A5-BA20-D8CD0EAC82E4}">
      <dgm:prSet/>
      <dgm:spPr/>
      <dgm:t>
        <a:bodyPr/>
        <a:lstStyle/>
        <a:p>
          <a:endParaRPr lang="es-ES"/>
        </a:p>
      </dgm:t>
    </dgm:pt>
    <dgm:pt modelId="{929E6145-61C8-4AA4-AA71-84E8270F39BC}">
      <dgm:prSet custT="1"/>
      <dgm:spPr/>
      <dgm:t>
        <a:bodyPr/>
        <a:lstStyle/>
        <a:p>
          <a:r>
            <a:rPr lang="es-EC" sz="1200" dirty="0" smtClean="0"/>
            <a:t>70</a:t>
          </a:r>
          <a:endParaRPr lang="en-US" sz="1200" dirty="0"/>
        </a:p>
      </dgm:t>
    </dgm:pt>
    <dgm:pt modelId="{17AC7641-31FD-4ADB-BF5A-E997803F47C6}" type="parTrans" cxnId="{182D9E69-B772-4F60-8017-046986284328}">
      <dgm:prSet/>
      <dgm:spPr/>
      <dgm:t>
        <a:bodyPr/>
        <a:lstStyle/>
        <a:p>
          <a:endParaRPr lang="es-ES"/>
        </a:p>
      </dgm:t>
    </dgm:pt>
    <dgm:pt modelId="{77F2FD8D-031C-43BD-AF30-90FC1A75A1BC}" type="sibTrans" cxnId="{182D9E69-B772-4F60-8017-046986284328}">
      <dgm:prSet/>
      <dgm:spPr/>
      <dgm:t>
        <a:bodyPr/>
        <a:lstStyle/>
        <a:p>
          <a:endParaRPr lang="es-ES"/>
        </a:p>
      </dgm:t>
    </dgm:pt>
    <dgm:pt modelId="{DAD6B77C-2671-448E-B387-CAAD18289943}">
      <dgm:prSet custT="1"/>
      <dgm:spPr/>
      <dgm:t>
        <a:bodyPr/>
        <a:lstStyle/>
        <a:p>
          <a:r>
            <a:rPr lang="es-EC" sz="1200" dirty="0" smtClean="0"/>
            <a:t>399</a:t>
          </a:r>
          <a:endParaRPr lang="en-US" sz="1200" dirty="0"/>
        </a:p>
      </dgm:t>
    </dgm:pt>
    <dgm:pt modelId="{6BB47FF9-5724-48EA-9A94-18EFF26A4DEE}" type="parTrans" cxnId="{FE178AF9-3DD0-459C-875D-259DE8CBAF27}">
      <dgm:prSet/>
      <dgm:spPr/>
      <dgm:t>
        <a:bodyPr/>
        <a:lstStyle/>
        <a:p>
          <a:endParaRPr lang="es-ES"/>
        </a:p>
      </dgm:t>
    </dgm:pt>
    <dgm:pt modelId="{41B5145C-C08A-4E21-A0AE-BEC8055D6EF0}" type="sibTrans" cxnId="{FE178AF9-3DD0-459C-875D-259DE8CBAF27}">
      <dgm:prSet/>
      <dgm:spPr/>
      <dgm:t>
        <a:bodyPr/>
        <a:lstStyle/>
        <a:p>
          <a:endParaRPr lang="es-ES"/>
        </a:p>
      </dgm:t>
    </dgm:pt>
    <dgm:pt modelId="{B0F92C36-A2BB-4651-A8C5-97F0ABA28185}">
      <dgm:prSet custT="1"/>
      <dgm:spPr/>
      <dgm:t>
        <a:bodyPr/>
        <a:lstStyle/>
        <a:p>
          <a:r>
            <a:rPr lang="es-EC" sz="1200" dirty="0" smtClean="0"/>
            <a:t>106</a:t>
          </a:r>
          <a:endParaRPr lang="en-US" sz="1200" dirty="0"/>
        </a:p>
      </dgm:t>
    </dgm:pt>
    <dgm:pt modelId="{95E352C7-2DED-4933-A95C-F419888DA012}" type="parTrans" cxnId="{A41F6ED5-93B4-4B7E-AAE3-CA4291BEA1D6}">
      <dgm:prSet/>
      <dgm:spPr/>
      <dgm:t>
        <a:bodyPr/>
        <a:lstStyle/>
        <a:p>
          <a:endParaRPr lang="es-ES"/>
        </a:p>
      </dgm:t>
    </dgm:pt>
    <dgm:pt modelId="{717120A1-5C89-494F-A65C-5B2867AE1E0A}" type="sibTrans" cxnId="{A41F6ED5-93B4-4B7E-AAE3-CA4291BEA1D6}">
      <dgm:prSet/>
      <dgm:spPr/>
      <dgm:t>
        <a:bodyPr/>
        <a:lstStyle/>
        <a:p>
          <a:endParaRPr lang="es-ES"/>
        </a:p>
      </dgm:t>
    </dgm:pt>
    <dgm:pt modelId="{A80E6833-3323-4B8C-BD64-EF7975793533}" type="pres">
      <dgm:prSet presAssocID="{09ADC073-0A47-4CEE-BDBF-89034F9906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58E5F-6064-43D2-B643-B0E5CFC91B8D}" type="pres">
      <dgm:prSet presAssocID="{03C447DF-58AA-4C51-88D9-3A6614754F36}" presName="thickLine" presStyleLbl="alignNode1" presStyleIdx="0" presStyleCnt="1"/>
      <dgm:spPr/>
    </dgm:pt>
    <dgm:pt modelId="{9D040B3D-8FFB-4311-A952-9702EAFAA09A}" type="pres">
      <dgm:prSet presAssocID="{03C447DF-58AA-4C51-88D9-3A6614754F36}" presName="horz1" presStyleCnt="0"/>
      <dgm:spPr/>
    </dgm:pt>
    <dgm:pt modelId="{14644AE3-771B-4FF7-A93E-021653CCBDC8}" type="pres">
      <dgm:prSet presAssocID="{03C447DF-58AA-4C51-88D9-3A6614754F36}" presName="tx1" presStyleLbl="revTx" presStyleIdx="0" presStyleCnt="21"/>
      <dgm:spPr/>
      <dgm:t>
        <a:bodyPr/>
        <a:lstStyle/>
        <a:p>
          <a:endParaRPr lang="es-ES"/>
        </a:p>
      </dgm:t>
    </dgm:pt>
    <dgm:pt modelId="{24638FE1-D407-4071-A433-5695B3A83D9C}" type="pres">
      <dgm:prSet presAssocID="{03C447DF-58AA-4C51-88D9-3A6614754F36}" presName="vert1" presStyleCnt="0"/>
      <dgm:spPr/>
    </dgm:pt>
    <dgm:pt modelId="{AA8340E8-FC41-4578-A0FA-52DE128AEAB5}" type="pres">
      <dgm:prSet presAssocID="{EB38158C-DD44-4AF1-8A05-D11D95B6A93B}" presName="vertSpace2a" presStyleCnt="0"/>
      <dgm:spPr/>
    </dgm:pt>
    <dgm:pt modelId="{A94F66A9-FF58-456B-9F17-97BFED04DC7D}" type="pres">
      <dgm:prSet presAssocID="{EB38158C-DD44-4AF1-8A05-D11D95B6A93B}" presName="horz2" presStyleCnt="0"/>
      <dgm:spPr/>
    </dgm:pt>
    <dgm:pt modelId="{C3F3A9C4-B1E3-4136-8CB1-ECF69FE0E4C7}" type="pres">
      <dgm:prSet presAssocID="{EB38158C-DD44-4AF1-8A05-D11D95B6A93B}" presName="horzSpace2" presStyleCnt="0"/>
      <dgm:spPr/>
    </dgm:pt>
    <dgm:pt modelId="{ECE86273-0F11-4849-B67F-70394480139A}" type="pres">
      <dgm:prSet presAssocID="{EB38158C-DD44-4AF1-8A05-D11D95B6A93B}" presName="tx2" presStyleLbl="revTx" presStyleIdx="1" presStyleCnt="21"/>
      <dgm:spPr/>
      <dgm:t>
        <a:bodyPr/>
        <a:lstStyle/>
        <a:p>
          <a:endParaRPr lang="es-ES"/>
        </a:p>
      </dgm:t>
    </dgm:pt>
    <dgm:pt modelId="{8663FAD3-C3B8-4397-9499-2139CBDD3ED6}" type="pres">
      <dgm:prSet presAssocID="{EB38158C-DD44-4AF1-8A05-D11D95B6A93B}" presName="vert2" presStyleCnt="0"/>
      <dgm:spPr/>
    </dgm:pt>
    <dgm:pt modelId="{6EA944FB-49FE-4113-A0EF-C1590174D14A}" type="pres">
      <dgm:prSet presAssocID="{DB0371AA-4420-448D-94DC-0186AEFC09A3}" presName="horz3" presStyleCnt="0"/>
      <dgm:spPr/>
    </dgm:pt>
    <dgm:pt modelId="{53A5CB3D-B6C6-4F5D-A19C-A7EB61428C2F}" type="pres">
      <dgm:prSet presAssocID="{DB0371AA-4420-448D-94DC-0186AEFC09A3}" presName="horzSpace3" presStyleCnt="0"/>
      <dgm:spPr/>
    </dgm:pt>
    <dgm:pt modelId="{BD4FF7CF-86F2-48C6-82BB-5B4059FD87D2}" type="pres">
      <dgm:prSet presAssocID="{DB0371AA-4420-448D-94DC-0186AEFC09A3}" presName="tx3" presStyleLbl="revTx" presStyleIdx="2" presStyleCnt="21"/>
      <dgm:spPr/>
      <dgm:t>
        <a:bodyPr/>
        <a:lstStyle/>
        <a:p>
          <a:endParaRPr lang="es-ES"/>
        </a:p>
      </dgm:t>
    </dgm:pt>
    <dgm:pt modelId="{6AD1D980-A075-487F-B407-91B8BACD272A}" type="pres">
      <dgm:prSet presAssocID="{DB0371AA-4420-448D-94DC-0186AEFC09A3}" presName="vert3" presStyleCnt="0"/>
      <dgm:spPr/>
    </dgm:pt>
    <dgm:pt modelId="{AB8B81C7-A137-4BAD-871C-AC856C439657}" type="pres">
      <dgm:prSet presAssocID="{87E99697-ABAB-4D3C-B621-30D00BFA30B6}" presName="thinLine3" presStyleLbl="callout" presStyleIdx="0" presStyleCnt="11"/>
      <dgm:spPr/>
    </dgm:pt>
    <dgm:pt modelId="{70C212F8-D2A2-432F-A2D9-794CFA59EF86}" type="pres">
      <dgm:prSet presAssocID="{3AB0A70A-9563-4843-A8D7-25A297409C28}" presName="horz3" presStyleCnt="0"/>
      <dgm:spPr/>
    </dgm:pt>
    <dgm:pt modelId="{70175F74-AAB7-4B57-B39C-5C7A3A1D093F}" type="pres">
      <dgm:prSet presAssocID="{3AB0A70A-9563-4843-A8D7-25A297409C28}" presName="horzSpace3" presStyleCnt="0"/>
      <dgm:spPr/>
    </dgm:pt>
    <dgm:pt modelId="{FDED583A-F741-456E-BD12-9D36E971BDB8}" type="pres">
      <dgm:prSet presAssocID="{3AB0A70A-9563-4843-A8D7-25A297409C28}" presName="tx3" presStyleLbl="revTx" presStyleIdx="3" presStyleCnt="21"/>
      <dgm:spPr/>
      <dgm:t>
        <a:bodyPr/>
        <a:lstStyle/>
        <a:p>
          <a:endParaRPr lang="es-ES"/>
        </a:p>
      </dgm:t>
    </dgm:pt>
    <dgm:pt modelId="{CC5126AE-4901-4747-ACC3-6BD9EE265E61}" type="pres">
      <dgm:prSet presAssocID="{3AB0A70A-9563-4843-A8D7-25A297409C28}" presName="vert3" presStyleCnt="0"/>
      <dgm:spPr/>
    </dgm:pt>
    <dgm:pt modelId="{3880B5DC-0199-439B-AD40-09674575E12A}" type="pres">
      <dgm:prSet presAssocID="{2DA0814D-915B-4D28-B05A-5C6DF531B7FA}" presName="thinLine3" presStyleLbl="callout" presStyleIdx="1" presStyleCnt="11"/>
      <dgm:spPr/>
    </dgm:pt>
    <dgm:pt modelId="{08F5BDB8-D0D6-4B26-A37E-7BA761F6BA76}" type="pres">
      <dgm:prSet presAssocID="{D854A8C8-2371-47F9-B3F4-59D9802201D4}" presName="horz3" presStyleCnt="0"/>
      <dgm:spPr/>
    </dgm:pt>
    <dgm:pt modelId="{E5DC75F7-90BD-4C44-8C23-129418C82837}" type="pres">
      <dgm:prSet presAssocID="{D854A8C8-2371-47F9-B3F4-59D9802201D4}" presName="horzSpace3" presStyleCnt="0"/>
      <dgm:spPr/>
    </dgm:pt>
    <dgm:pt modelId="{9184CD3C-FB95-4D4D-AAB2-4C817BC15134}" type="pres">
      <dgm:prSet presAssocID="{D854A8C8-2371-47F9-B3F4-59D9802201D4}" presName="tx3" presStyleLbl="revTx" presStyleIdx="4" presStyleCnt="21"/>
      <dgm:spPr/>
      <dgm:t>
        <a:bodyPr/>
        <a:lstStyle/>
        <a:p>
          <a:endParaRPr lang="es-ES"/>
        </a:p>
      </dgm:t>
    </dgm:pt>
    <dgm:pt modelId="{6E0CC1C6-0471-4684-9465-2CBE7F9276AF}" type="pres">
      <dgm:prSet presAssocID="{D854A8C8-2371-47F9-B3F4-59D9802201D4}" presName="vert3" presStyleCnt="0"/>
      <dgm:spPr/>
    </dgm:pt>
    <dgm:pt modelId="{690763B3-D1E3-4EDC-AB26-EC344ACF0B9A}" type="pres">
      <dgm:prSet presAssocID="{7F31087D-748D-45AA-8F9F-10F650E0AD86}" presName="thinLine3" presStyleLbl="callout" presStyleIdx="2" presStyleCnt="11"/>
      <dgm:spPr/>
    </dgm:pt>
    <dgm:pt modelId="{DA15CC8D-D73E-4918-8735-DBD6129579FC}" type="pres">
      <dgm:prSet presAssocID="{34049FD8-7CD7-4E09-A010-2233B711D7AD}" presName="horz3" presStyleCnt="0"/>
      <dgm:spPr/>
    </dgm:pt>
    <dgm:pt modelId="{8AB7FF99-0170-430E-B2A4-8AAAA74912CA}" type="pres">
      <dgm:prSet presAssocID="{34049FD8-7CD7-4E09-A010-2233B711D7AD}" presName="horzSpace3" presStyleCnt="0"/>
      <dgm:spPr/>
    </dgm:pt>
    <dgm:pt modelId="{8F3FE3A9-68E9-493F-9186-058F73D3A7C1}" type="pres">
      <dgm:prSet presAssocID="{34049FD8-7CD7-4E09-A010-2233B711D7AD}" presName="tx3" presStyleLbl="revTx" presStyleIdx="5" presStyleCnt="21" custScaleX="110800"/>
      <dgm:spPr/>
      <dgm:t>
        <a:bodyPr/>
        <a:lstStyle/>
        <a:p>
          <a:endParaRPr lang="es-ES"/>
        </a:p>
      </dgm:t>
    </dgm:pt>
    <dgm:pt modelId="{C1B62354-96E7-4F30-9347-2910C852470D}" type="pres">
      <dgm:prSet presAssocID="{34049FD8-7CD7-4E09-A010-2233B711D7AD}" presName="vert3" presStyleCnt="0"/>
      <dgm:spPr/>
    </dgm:pt>
    <dgm:pt modelId="{4BBD0F05-077E-47CB-9167-A6E09F65CC9B}" type="pres">
      <dgm:prSet presAssocID="{DAF47656-22C1-4A36-9B07-98055735514B}" presName="thinLine3" presStyleLbl="callout" presStyleIdx="3" presStyleCnt="11"/>
      <dgm:spPr/>
    </dgm:pt>
    <dgm:pt modelId="{AA8AE8FF-7B05-42B0-8B94-A7C2E0E957BF}" type="pres">
      <dgm:prSet presAssocID="{0FBDA078-79CC-488A-8296-F37D9B7B19C7}" presName="horz3" presStyleCnt="0"/>
      <dgm:spPr/>
    </dgm:pt>
    <dgm:pt modelId="{8A65D120-16B5-4394-89D2-E8C9CEC6180D}" type="pres">
      <dgm:prSet presAssocID="{0FBDA078-79CC-488A-8296-F37D9B7B19C7}" presName="horzSpace3" presStyleCnt="0"/>
      <dgm:spPr/>
    </dgm:pt>
    <dgm:pt modelId="{404EAD2B-CB00-4681-887F-3F3B5FBEE1AF}" type="pres">
      <dgm:prSet presAssocID="{0FBDA078-79CC-488A-8296-F37D9B7B19C7}" presName="tx3" presStyleLbl="revTx" presStyleIdx="6" presStyleCnt="21"/>
      <dgm:spPr/>
      <dgm:t>
        <a:bodyPr/>
        <a:lstStyle/>
        <a:p>
          <a:endParaRPr lang="es-ES"/>
        </a:p>
      </dgm:t>
    </dgm:pt>
    <dgm:pt modelId="{1A323671-FCC7-49FE-9CF9-7F6CED6A4D0D}" type="pres">
      <dgm:prSet presAssocID="{0FBDA078-79CC-488A-8296-F37D9B7B19C7}" presName="vert3" presStyleCnt="0"/>
      <dgm:spPr/>
    </dgm:pt>
    <dgm:pt modelId="{98377708-77FD-457A-9905-7E58C13C82F0}" type="pres">
      <dgm:prSet presAssocID="{EB38158C-DD44-4AF1-8A05-D11D95B6A93B}" presName="thinLine2b" presStyleLbl="callout" presStyleIdx="4" presStyleCnt="11"/>
      <dgm:spPr/>
    </dgm:pt>
    <dgm:pt modelId="{1D826BC4-8FBE-43E3-84B4-D28AA7545574}" type="pres">
      <dgm:prSet presAssocID="{EB38158C-DD44-4AF1-8A05-D11D95B6A93B}" presName="vertSpace2b" presStyleCnt="0"/>
      <dgm:spPr/>
    </dgm:pt>
    <dgm:pt modelId="{E1FB37D3-C681-44D8-8A8B-2F2C16F6CE50}" type="pres">
      <dgm:prSet presAssocID="{2CF91DDF-F599-48B0-9B25-C85190872700}" presName="horz2" presStyleCnt="0"/>
      <dgm:spPr/>
    </dgm:pt>
    <dgm:pt modelId="{0100C118-4BF9-4381-A6EF-B5FF71B3D3FA}" type="pres">
      <dgm:prSet presAssocID="{2CF91DDF-F599-48B0-9B25-C85190872700}" presName="horzSpace2" presStyleCnt="0"/>
      <dgm:spPr/>
    </dgm:pt>
    <dgm:pt modelId="{BDA4593A-8C20-4F9B-AF77-ACA888DEEC29}" type="pres">
      <dgm:prSet presAssocID="{2CF91DDF-F599-48B0-9B25-C85190872700}" presName="tx2" presStyleLbl="revTx" presStyleIdx="7" presStyleCnt="21"/>
      <dgm:spPr/>
      <dgm:t>
        <a:bodyPr/>
        <a:lstStyle/>
        <a:p>
          <a:endParaRPr lang="es-ES"/>
        </a:p>
      </dgm:t>
    </dgm:pt>
    <dgm:pt modelId="{1F73CC6C-6115-416B-AC60-5EF5F3C3F19D}" type="pres">
      <dgm:prSet presAssocID="{2CF91DDF-F599-48B0-9B25-C85190872700}" presName="vert2" presStyleCnt="0"/>
      <dgm:spPr/>
    </dgm:pt>
    <dgm:pt modelId="{64FC4648-F724-44CD-BF9B-9000A5B606B8}" type="pres">
      <dgm:prSet presAssocID="{C02532D8-1139-4A5F-AD20-DBECC891E9AE}" presName="horz3" presStyleCnt="0"/>
      <dgm:spPr/>
    </dgm:pt>
    <dgm:pt modelId="{9230D686-327A-4DF9-972A-B5D6D5CB4203}" type="pres">
      <dgm:prSet presAssocID="{C02532D8-1139-4A5F-AD20-DBECC891E9AE}" presName="horzSpace3" presStyleCnt="0"/>
      <dgm:spPr/>
    </dgm:pt>
    <dgm:pt modelId="{7094C7A7-72EE-4C41-8A6C-95F644709DB8}" type="pres">
      <dgm:prSet presAssocID="{C02532D8-1139-4A5F-AD20-DBECC891E9AE}" presName="tx3" presStyleLbl="revTx" presStyleIdx="8" presStyleCnt="21"/>
      <dgm:spPr/>
      <dgm:t>
        <a:bodyPr/>
        <a:lstStyle/>
        <a:p>
          <a:endParaRPr lang="es-ES"/>
        </a:p>
      </dgm:t>
    </dgm:pt>
    <dgm:pt modelId="{9E935F93-5EF8-47E3-A4F1-802453742A41}" type="pres">
      <dgm:prSet presAssocID="{C02532D8-1139-4A5F-AD20-DBECC891E9AE}" presName="vert3" presStyleCnt="0"/>
      <dgm:spPr/>
    </dgm:pt>
    <dgm:pt modelId="{C81C459A-F2C3-4AC7-A601-3F8759685D68}" type="pres">
      <dgm:prSet presAssocID="{1FD05030-8F10-4568-8385-759A26F9FC56}" presName="horz4" presStyleCnt="0"/>
      <dgm:spPr/>
    </dgm:pt>
    <dgm:pt modelId="{CC7E6055-6013-4741-BA69-6D491F183802}" type="pres">
      <dgm:prSet presAssocID="{1FD05030-8F10-4568-8385-759A26F9FC56}" presName="horzSpace4" presStyleCnt="0"/>
      <dgm:spPr/>
    </dgm:pt>
    <dgm:pt modelId="{8F8F9FB1-B0A1-40F7-9150-63BB760D8638}" type="pres">
      <dgm:prSet presAssocID="{1FD05030-8F10-4568-8385-759A26F9FC56}" presName="tx4" presStyleLbl="revTx" presStyleIdx="9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99E060-0A69-4559-866E-D59AADC5BFB6}" type="pres">
      <dgm:prSet presAssocID="{2CF91DDF-F599-48B0-9B25-C85190872700}" presName="thinLine2b" presStyleLbl="callout" presStyleIdx="5" presStyleCnt="11"/>
      <dgm:spPr/>
    </dgm:pt>
    <dgm:pt modelId="{666F498D-A9E1-41D9-AF03-2473B01ECC9B}" type="pres">
      <dgm:prSet presAssocID="{2CF91DDF-F599-48B0-9B25-C85190872700}" presName="vertSpace2b" presStyleCnt="0"/>
      <dgm:spPr/>
    </dgm:pt>
    <dgm:pt modelId="{C80E384B-D61C-443F-8837-C191C96ACE89}" type="pres">
      <dgm:prSet presAssocID="{D1192E6F-1659-4257-97FB-0A6FB77386DB}" presName="horz2" presStyleCnt="0"/>
      <dgm:spPr/>
    </dgm:pt>
    <dgm:pt modelId="{ABCC1207-17F4-4ABE-A754-2748E5A3C2D9}" type="pres">
      <dgm:prSet presAssocID="{D1192E6F-1659-4257-97FB-0A6FB77386DB}" presName="horzSpace2" presStyleCnt="0"/>
      <dgm:spPr/>
    </dgm:pt>
    <dgm:pt modelId="{2162F7DE-69F7-4D10-A1EB-126A62A40A09}" type="pres">
      <dgm:prSet presAssocID="{D1192E6F-1659-4257-97FB-0A6FB77386DB}" presName="tx2" presStyleLbl="revTx" presStyleIdx="10" presStyleCnt="21"/>
      <dgm:spPr/>
      <dgm:t>
        <a:bodyPr/>
        <a:lstStyle/>
        <a:p>
          <a:endParaRPr lang="es-ES"/>
        </a:p>
      </dgm:t>
    </dgm:pt>
    <dgm:pt modelId="{C7B409B9-7584-4AF1-B555-F522B5C84FB6}" type="pres">
      <dgm:prSet presAssocID="{D1192E6F-1659-4257-97FB-0A6FB77386DB}" presName="vert2" presStyleCnt="0"/>
      <dgm:spPr/>
    </dgm:pt>
    <dgm:pt modelId="{2F936CEE-53BB-4D79-B648-E3C363F00BAE}" type="pres">
      <dgm:prSet presAssocID="{BCEC5539-AAD4-4BD0-BFD4-4AA1B38B3433}" presName="horz3" presStyleCnt="0"/>
      <dgm:spPr/>
    </dgm:pt>
    <dgm:pt modelId="{9250DD5F-379A-48EA-B340-4683C688BFA1}" type="pres">
      <dgm:prSet presAssocID="{BCEC5539-AAD4-4BD0-BFD4-4AA1B38B3433}" presName="horzSpace3" presStyleCnt="0"/>
      <dgm:spPr/>
    </dgm:pt>
    <dgm:pt modelId="{A56AC9B4-09DC-40C5-80F4-2A7AFB8EB174}" type="pres">
      <dgm:prSet presAssocID="{BCEC5539-AAD4-4BD0-BFD4-4AA1B38B3433}" presName="tx3" presStyleLbl="revTx" presStyleIdx="11" presStyleCnt="21"/>
      <dgm:spPr/>
      <dgm:t>
        <a:bodyPr/>
        <a:lstStyle/>
        <a:p>
          <a:endParaRPr lang="es-ES"/>
        </a:p>
      </dgm:t>
    </dgm:pt>
    <dgm:pt modelId="{C18752D7-93C9-4FFC-8712-0327CCEF091E}" type="pres">
      <dgm:prSet presAssocID="{BCEC5539-AAD4-4BD0-BFD4-4AA1B38B3433}" presName="vert3" presStyleCnt="0"/>
      <dgm:spPr/>
    </dgm:pt>
    <dgm:pt modelId="{1380036B-DC6B-4DEA-9DF9-C13EA73A763B}" type="pres">
      <dgm:prSet presAssocID="{C9A08C9E-D6D1-4CAD-B49D-0B744006076A}" presName="horz4" presStyleCnt="0"/>
      <dgm:spPr/>
    </dgm:pt>
    <dgm:pt modelId="{A3BF8760-7EB9-4831-AE5F-324742ACDBAA}" type="pres">
      <dgm:prSet presAssocID="{C9A08C9E-D6D1-4CAD-B49D-0B744006076A}" presName="horzSpace4" presStyleCnt="0"/>
      <dgm:spPr/>
    </dgm:pt>
    <dgm:pt modelId="{046578B5-C7E6-4054-87CF-40D3167D319A}" type="pres">
      <dgm:prSet presAssocID="{C9A08C9E-D6D1-4CAD-B49D-0B744006076A}" presName="tx4" presStyleLbl="revTx" presStyleIdx="12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0DA8A-A59C-4F24-9F5B-15E865414E1B}" type="pres">
      <dgm:prSet presAssocID="{1324F393-3A47-48B7-88DE-3B90253074E7}" presName="thinLine3" presStyleLbl="callout" presStyleIdx="6" presStyleCnt="11"/>
      <dgm:spPr/>
    </dgm:pt>
    <dgm:pt modelId="{4EFE3FFC-DFD1-4C52-8857-464A303AD3AA}" type="pres">
      <dgm:prSet presAssocID="{8CEE2EA4-016D-495D-9AB0-299E7B8A7198}" presName="horz3" presStyleCnt="0"/>
      <dgm:spPr/>
    </dgm:pt>
    <dgm:pt modelId="{ED8D9F63-253D-45B7-B4C1-CDD6317EBD9B}" type="pres">
      <dgm:prSet presAssocID="{8CEE2EA4-016D-495D-9AB0-299E7B8A7198}" presName="horzSpace3" presStyleCnt="0"/>
      <dgm:spPr/>
    </dgm:pt>
    <dgm:pt modelId="{295868C8-0033-4B2C-AC86-AF66E583B020}" type="pres">
      <dgm:prSet presAssocID="{8CEE2EA4-016D-495D-9AB0-299E7B8A7198}" presName="tx3" presStyleLbl="revTx" presStyleIdx="13" presStyleCnt="21"/>
      <dgm:spPr/>
      <dgm:t>
        <a:bodyPr/>
        <a:lstStyle/>
        <a:p>
          <a:endParaRPr lang="es-ES"/>
        </a:p>
      </dgm:t>
    </dgm:pt>
    <dgm:pt modelId="{62126482-0764-49DB-932F-4918C162FEAA}" type="pres">
      <dgm:prSet presAssocID="{8CEE2EA4-016D-495D-9AB0-299E7B8A7198}" presName="vert3" presStyleCnt="0"/>
      <dgm:spPr/>
    </dgm:pt>
    <dgm:pt modelId="{BA9ACFBA-2386-42C4-8DEF-B4188E2A7273}" type="pres">
      <dgm:prSet presAssocID="{8264B813-7F97-4F1E-9BC2-5AA105FC94DD}" presName="horz4" presStyleCnt="0"/>
      <dgm:spPr/>
    </dgm:pt>
    <dgm:pt modelId="{3C76DA1C-2341-4D91-8CD3-A67E85501180}" type="pres">
      <dgm:prSet presAssocID="{8264B813-7F97-4F1E-9BC2-5AA105FC94DD}" presName="horzSpace4" presStyleCnt="0"/>
      <dgm:spPr/>
    </dgm:pt>
    <dgm:pt modelId="{6736A21A-D50B-493E-A02F-40131D7F412B}" type="pres">
      <dgm:prSet presAssocID="{8264B813-7F97-4F1E-9BC2-5AA105FC94DD}" presName="tx4" presStyleLbl="revTx" presStyleIdx="14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60094-2DBF-4A05-973E-41F74EF24951}" type="pres">
      <dgm:prSet presAssocID="{18E5F8FE-2D68-444F-A750-18BD766894A2}" presName="thinLine3" presStyleLbl="callout" presStyleIdx="7" presStyleCnt="11"/>
      <dgm:spPr/>
    </dgm:pt>
    <dgm:pt modelId="{8AC36752-BB87-4836-BDB8-A89C9C925FA6}" type="pres">
      <dgm:prSet presAssocID="{1F79C8B0-6C41-4F24-9185-A74B53033FF1}" presName="horz3" presStyleCnt="0"/>
      <dgm:spPr/>
    </dgm:pt>
    <dgm:pt modelId="{3D56E68C-F0AB-4B4D-BC3C-6121B3D94477}" type="pres">
      <dgm:prSet presAssocID="{1F79C8B0-6C41-4F24-9185-A74B53033FF1}" presName="horzSpace3" presStyleCnt="0"/>
      <dgm:spPr/>
    </dgm:pt>
    <dgm:pt modelId="{80902E9E-59B6-4ECA-B478-10D91FF16768}" type="pres">
      <dgm:prSet presAssocID="{1F79C8B0-6C41-4F24-9185-A74B53033FF1}" presName="tx3" presStyleLbl="revTx" presStyleIdx="15" presStyleCnt="21"/>
      <dgm:spPr/>
      <dgm:t>
        <a:bodyPr/>
        <a:lstStyle/>
        <a:p>
          <a:endParaRPr lang="es-ES"/>
        </a:p>
      </dgm:t>
    </dgm:pt>
    <dgm:pt modelId="{953EFB7A-D05F-4460-9A23-93B2D4A71741}" type="pres">
      <dgm:prSet presAssocID="{1F79C8B0-6C41-4F24-9185-A74B53033FF1}" presName="vert3" presStyleCnt="0"/>
      <dgm:spPr/>
    </dgm:pt>
    <dgm:pt modelId="{F4E69A72-A6B1-431C-A1D5-EF8E4AF3C013}" type="pres">
      <dgm:prSet presAssocID="{929E6145-61C8-4AA4-AA71-84E8270F39BC}" presName="horz4" presStyleCnt="0"/>
      <dgm:spPr/>
    </dgm:pt>
    <dgm:pt modelId="{48C13F0D-C38E-405F-9423-3979A409EE2D}" type="pres">
      <dgm:prSet presAssocID="{929E6145-61C8-4AA4-AA71-84E8270F39BC}" presName="horzSpace4" presStyleCnt="0"/>
      <dgm:spPr/>
    </dgm:pt>
    <dgm:pt modelId="{1A0B939E-1A1E-4585-B269-52E6182D93CA}" type="pres">
      <dgm:prSet presAssocID="{929E6145-61C8-4AA4-AA71-84E8270F39BC}" presName="tx4" presStyleLbl="revTx" presStyleIdx="16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F229E-6599-4F52-8955-4A7D9F139C08}" type="pres">
      <dgm:prSet presAssocID="{A5D8B889-79F9-4952-B1C2-8452A3A1155E}" presName="thinLine3" presStyleLbl="callout" presStyleIdx="8" presStyleCnt="11"/>
      <dgm:spPr/>
    </dgm:pt>
    <dgm:pt modelId="{B72FE9D2-5D88-46B1-A3A6-36CED49DC3DE}" type="pres">
      <dgm:prSet presAssocID="{C4A0DB4E-3835-431D-BFD8-F2471579BD5A}" presName="horz3" presStyleCnt="0"/>
      <dgm:spPr/>
    </dgm:pt>
    <dgm:pt modelId="{265E3DE5-860C-4902-A011-4C047388D901}" type="pres">
      <dgm:prSet presAssocID="{C4A0DB4E-3835-431D-BFD8-F2471579BD5A}" presName="horzSpace3" presStyleCnt="0"/>
      <dgm:spPr/>
    </dgm:pt>
    <dgm:pt modelId="{FCBC656C-4FEF-4724-882F-59B158273F9F}" type="pres">
      <dgm:prSet presAssocID="{C4A0DB4E-3835-431D-BFD8-F2471579BD5A}" presName="tx3" presStyleLbl="revTx" presStyleIdx="17" presStyleCnt="21"/>
      <dgm:spPr/>
      <dgm:t>
        <a:bodyPr/>
        <a:lstStyle/>
        <a:p>
          <a:endParaRPr lang="es-ES"/>
        </a:p>
      </dgm:t>
    </dgm:pt>
    <dgm:pt modelId="{7E5D1E51-E70C-44FF-9F87-C9A36B6E87FA}" type="pres">
      <dgm:prSet presAssocID="{C4A0DB4E-3835-431D-BFD8-F2471579BD5A}" presName="vert3" presStyleCnt="0"/>
      <dgm:spPr/>
    </dgm:pt>
    <dgm:pt modelId="{77C4A446-D311-4BB9-98F5-A123445A4244}" type="pres">
      <dgm:prSet presAssocID="{DAD6B77C-2671-448E-B387-CAAD18289943}" presName="horz4" presStyleCnt="0"/>
      <dgm:spPr/>
    </dgm:pt>
    <dgm:pt modelId="{D3F7A7A0-3B14-416B-A40C-8534AAE95269}" type="pres">
      <dgm:prSet presAssocID="{DAD6B77C-2671-448E-B387-CAAD18289943}" presName="horzSpace4" presStyleCnt="0"/>
      <dgm:spPr/>
    </dgm:pt>
    <dgm:pt modelId="{EC7ED012-4E85-4AD2-8FCD-F2C3AFDCF5F5}" type="pres">
      <dgm:prSet presAssocID="{DAD6B77C-2671-448E-B387-CAAD18289943}" presName="tx4" presStyleLbl="revTx" presStyleIdx="18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6001EF-75AC-4E9F-BB94-9F8D77D77579}" type="pres">
      <dgm:prSet presAssocID="{4E5E8FC7-C9BA-44A9-A6A7-1F34BB3369B0}" presName="thinLine3" presStyleLbl="callout" presStyleIdx="9" presStyleCnt="11"/>
      <dgm:spPr/>
    </dgm:pt>
    <dgm:pt modelId="{D9DA1F33-A6F2-4778-A8C1-4D737A17A35E}" type="pres">
      <dgm:prSet presAssocID="{AF4387D2-ED8C-4E1D-9879-38F6E006E521}" presName="horz3" presStyleCnt="0"/>
      <dgm:spPr/>
    </dgm:pt>
    <dgm:pt modelId="{8829E998-D3AC-42D4-AA47-FDDFB25E0940}" type="pres">
      <dgm:prSet presAssocID="{AF4387D2-ED8C-4E1D-9879-38F6E006E521}" presName="horzSpace3" presStyleCnt="0"/>
      <dgm:spPr/>
    </dgm:pt>
    <dgm:pt modelId="{FCA0A51A-C589-49D6-BD30-1B513737B379}" type="pres">
      <dgm:prSet presAssocID="{AF4387D2-ED8C-4E1D-9879-38F6E006E521}" presName="tx3" presStyleLbl="revTx" presStyleIdx="19" presStyleCnt="21"/>
      <dgm:spPr/>
      <dgm:t>
        <a:bodyPr/>
        <a:lstStyle/>
        <a:p>
          <a:endParaRPr lang="es-ES"/>
        </a:p>
      </dgm:t>
    </dgm:pt>
    <dgm:pt modelId="{229229DD-ACFB-47A5-8DAC-D63F2611DCC7}" type="pres">
      <dgm:prSet presAssocID="{AF4387D2-ED8C-4E1D-9879-38F6E006E521}" presName="vert3" presStyleCnt="0"/>
      <dgm:spPr/>
    </dgm:pt>
    <dgm:pt modelId="{77B03E35-99C0-4340-A066-2AC8B48A4C3C}" type="pres">
      <dgm:prSet presAssocID="{B0F92C36-A2BB-4651-A8C5-97F0ABA28185}" presName="horz4" presStyleCnt="0"/>
      <dgm:spPr/>
    </dgm:pt>
    <dgm:pt modelId="{34C746E7-68AA-4739-B32B-F7DCD50E5470}" type="pres">
      <dgm:prSet presAssocID="{B0F92C36-A2BB-4651-A8C5-97F0ABA28185}" presName="horzSpace4" presStyleCnt="0"/>
      <dgm:spPr/>
    </dgm:pt>
    <dgm:pt modelId="{2EC8FD55-746C-4A9A-97FE-1F791063C290}" type="pres">
      <dgm:prSet presAssocID="{B0F92C36-A2BB-4651-A8C5-97F0ABA28185}" presName="tx4" presStyleLbl="revTx" presStyleIdx="20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319CB-26A5-4B88-96D0-0E939EEC752C}" type="pres">
      <dgm:prSet presAssocID="{D1192E6F-1659-4257-97FB-0A6FB77386DB}" presName="thinLine2b" presStyleLbl="callout" presStyleIdx="10" presStyleCnt="11"/>
      <dgm:spPr/>
    </dgm:pt>
    <dgm:pt modelId="{1E3FFA03-D6FF-4C9B-9093-C6D8F3BC335B}" type="pres">
      <dgm:prSet presAssocID="{D1192E6F-1659-4257-97FB-0A6FB77386DB}" presName="vertSpace2b" presStyleCnt="0"/>
      <dgm:spPr/>
    </dgm:pt>
  </dgm:ptLst>
  <dgm:cxnLst>
    <dgm:cxn modelId="{7DD43A03-D5FA-4864-BDE7-DB11935DE6AB}" srcId="{EB38158C-DD44-4AF1-8A05-D11D95B6A93B}" destId="{DB0371AA-4420-448D-94DC-0186AEFC09A3}" srcOrd="0" destOrd="0" parTransId="{12F60A08-7F91-4ED8-A04E-C7923B9D64BD}" sibTransId="{87E99697-ABAB-4D3C-B621-30D00BFA30B6}"/>
    <dgm:cxn modelId="{766BCA02-016A-482D-846B-BB0229926AA9}" srcId="{C02532D8-1139-4A5F-AD20-DBECC891E9AE}" destId="{1FD05030-8F10-4568-8385-759A26F9FC56}" srcOrd="0" destOrd="0" parTransId="{30281F53-6C68-499A-AAF7-6D8971F9797D}" sibTransId="{B5F2F104-46DA-4ADC-A2FC-FF042CDBF920}"/>
    <dgm:cxn modelId="{804FB21A-1119-47DC-B8F3-54220E4A24D4}" type="presOf" srcId="{C02532D8-1139-4A5F-AD20-DBECC891E9AE}" destId="{7094C7A7-72EE-4C41-8A6C-95F644709DB8}" srcOrd="0" destOrd="0" presId="urn:microsoft.com/office/officeart/2008/layout/LinedList"/>
    <dgm:cxn modelId="{6BEDD9B1-10A9-4162-8F15-01467948A01A}" srcId="{EB38158C-DD44-4AF1-8A05-D11D95B6A93B}" destId="{D854A8C8-2371-47F9-B3F4-59D9802201D4}" srcOrd="2" destOrd="0" parTransId="{62D40436-472F-4068-AD40-B81629172EE0}" sibTransId="{7F31087D-748D-45AA-8F9F-10F650E0AD86}"/>
    <dgm:cxn modelId="{1FAA16D0-55E0-48B9-BE8E-AB39A1906658}" srcId="{09ADC073-0A47-4CEE-BDBF-89034F9906D3}" destId="{03C447DF-58AA-4C51-88D9-3A6614754F36}" srcOrd="0" destOrd="0" parTransId="{D40D7F55-CDAE-4F95-AB28-F17BF51567F4}" sibTransId="{C622F6F2-0E79-4952-92EF-FAFE8AA7CCF5}"/>
    <dgm:cxn modelId="{338065B4-A39F-44C0-A481-BB8847EDEF1C}" type="presOf" srcId="{DAD6B77C-2671-448E-B387-CAAD18289943}" destId="{EC7ED012-4E85-4AD2-8FCD-F2C3AFDCF5F5}" srcOrd="0" destOrd="0" presId="urn:microsoft.com/office/officeart/2008/layout/LinedList"/>
    <dgm:cxn modelId="{45248514-6BB4-4643-9625-1DA27306CD90}" type="presOf" srcId="{3AB0A70A-9563-4843-A8D7-25A297409C28}" destId="{FDED583A-F741-456E-BD12-9D36E971BDB8}" srcOrd="0" destOrd="0" presId="urn:microsoft.com/office/officeart/2008/layout/LinedList"/>
    <dgm:cxn modelId="{7CB9A540-6065-413B-A486-B17E714A3500}" type="presOf" srcId="{BCEC5539-AAD4-4BD0-BFD4-4AA1B38B3433}" destId="{A56AC9B4-09DC-40C5-80F4-2A7AFB8EB174}" srcOrd="0" destOrd="0" presId="urn:microsoft.com/office/officeart/2008/layout/LinedList"/>
    <dgm:cxn modelId="{CB3EEA1F-460B-44B1-8914-43B1B4BD8C6D}" srcId="{03C447DF-58AA-4C51-88D9-3A6614754F36}" destId="{D1192E6F-1659-4257-97FB-0A6FB77386DB}" srcOrd="2" destOrd="0" parTransId="{C5DBFC2A-01BD-48FE-A6CA-4635573C3C96}" sibTransId="{CF05C055-70C1-4DAC-8A1B-F8B9AEBCDB85}"/>
    <dgm:cxn modelId="{0F52AB23-5238-4049-90E2-B02A18335E68}" type="presOf" srcId="{34049FD8-7CD7-4E09-A010-2233B711D7AD}" destId="{8F3FE3A9-68E9-493F-9186-058F73D3A7C1}" srcOrd="0" destOrd="0" presId="urn:microsoft.com/office/officeart/2008/layout/LinedList"/>
    <dgm:cxn modelId="{3EC945BA-7A6F-48D3-A1F5-8966682F9149}" type="presOf" srcId="{D854A8C8-2371-47F9-B3F4-59D9802201D4}" destId="{9184CD3C-FB95-4D4D-AAB2-4C817BC15134}" srcOrd="0" destOrd="0" presId="urn:microsoft.com/office/officeart/2008/layout/LinedList"/>
    <dgm:cxn modelId="{FE178AF9-3DD0-459C-875D-259DE8CBAF27}" srcId="{C4A0DB4E-3835-431D-BFD8-F2471579BD5A}" destId="{DAD6B77C-2671-448E-B387-CAAD18289943}" srcOrd="0" destOrd="0" parTransId="{6BB47FF9-5724-48EA-9A94-18EFF26A4DEE}" sibTransId="{41B5145C-C08A-4E21-A0AE-BEC8055D6EF0}"/>
    <dgm:cxn modelId="{A14A13A6-4DEA-4657-AB5B-8B102D3F5269}" type="presOf" srcId="{EB38158C-DD44-4AF1-8A05-D11D95B6A93B}" destId="{ECE86273-0F11-4849-B67F-70394480139A}" srcOrd="0" destOrd="0" presId="urn:microsoft.com/office/officeart/2008/layout/LinedList"/>
    <dgm:cxn modelId="{335EE4E6-C3E8-4781-B6E5-713572F6F176}" srcId="{D1192E6F-1659-4257-97FB-0A6FB77386DB}" destId="{8CEE2EA4-016D-495D-9AB0-299E7B8A7198}" srcOrd="1" destOrd="0" parTransId="{3B74807D-62B1-4983-AA39-E25A160DFCE5}" sibTransId="{18E5F8FE-2D68-444F-A750-18BD766894A2}"/>
    <dgm:cxn modelId="{193AC69F-E58A-4A92-826C-FF100F2D8835}" type="presOf" srcId="{C9A08C9E-D6D1-4CAD-B49D-0B744006076A}" destId="{046578B5-C7E6-4054-87CF-40D3167D319A}" srcOrd="0" destOrd="0" presId="urn:microsoft.com/office/officeart/2008/layout/LinedList"/>
    <dgm:cxn modelId="{41910095-E6DD-432D-A437-D4FA24EF58DD}" type="presOf" srcId="{1FD05030-8F10-4568-8385-759A26F9FC56}" destId="{8F8F9FB1-B0A1-40F7-9150-63BB760D8638}" srcOrd="0" destOrd="0" presId="urn:microsoft.com/office/officeart/2008/layout/LinedList"/>
    <dgm:cxn modelId="{393EC818-073A-4C0B-8EED-6F8D24780DEB}" type="presOf" srcId="{0FBDA078-79CC-488A-8296-F37D9B7B19C7}" destId="{404EAD2B-CB00-4681-887F-3F3B5FBEE1AF}" srcOrd="0" destOrd="0" presId="urn:microsoft.com/office/officeart/2008/layout/LinedList"/>
    <dgm:cxn modelId="{ADEE26B1-32C1-43E0-9263-1340C63AF05A}" srcId="{EB38158C-DD44-4AF1-8A05-D11D95B6A93B}" destId="{34049FD8-7CD7-4E09-A010-2233B711D7AD}" srcOrd="3" destOrd="0" parTransId="{539CF4E8-78AC-40EE-BC33-AE5A228D3143}" sibTransId="{DAF47656-22C1-4A36-9B07-98055735514B}"/>
    <dgm:cxn modelId="{97E887D3-7C72-49EE-B772-EDFC8DC9F818}" srcId="{D1192E6F-1659-4257-97FB-0A6FB77386DB}" destId="{BCEC5539-AAD4-4BD0-BFD4-4AA1B38B3433}" srcOrd="0" destOrd="0" parTransId="{5924F438-78BF-4E30-94E0-7D2A386742FF}" sibTransId="{1324F393-3A47-48B7-88DE-3B90253074E7}"/>
    <dgm:cxn modelId="{9C5B8DAF-4E35-435B-8D91-A3C03F6787F6}" type="presOf" srcId="{1F79C8B0-6C41-4F24-9185-A74B53033FF1}" destId="{80902E9E-59B6-4ECA-B478-10D91FF16768}" srcOrd="0" destOrd="0" presId="urn:microsoft.com/office/officeart/2008/layout/LinedList"/>
    <dgm:cxn modelId="{159A29F7-ABC9-4733-862A-0522088BAFFB}" type="presOf" srcId="{D1192E6F-1659-4257-97FB-0A6FB77386DB}" destId="{2162F7DE-69F7-4D10-A1EB-126A62A40A09}" srcOrd="0" destOrd="0" presId="urn:microsoft.com/office/officeart/2008/layout/LinedList"/>
    <dgm:cxn modelId="{A41F6ED5-93B4-4B7E-AAE3-CA4291BEA1D6}" srcId="{AF4387D2-ED8C-4E1D-9879-38F6E006E521}" destId="{B0F92C36-A2BB-4651-A8C5-97F0ABA28185}" srcOrd="0" destOrd="0" parTransId="{95E352C7-2DED-4933-A95C-F419888DA012}" sibTransId="{717120A1-5C89-494F-A65C-5B2867AE1E0A}"/>
    <dgm:cxn modelId="{4764927C-24F5-4EF1-88DD-B297BBCBA789}" srcId="{D1192E6F-1659-4257-97FB-0A6FB77386DB}" destId="{C4A0DB4E-3835-431D-BFD8-F2471579BD5A}" srcOrd="3" destOrd="0" parTransId="{7BB00062-330A-44B6-933E-C9CCE540AF3C}" sibTransId="{4E5E8FC7-C9BA-44A9-A6A7-1F34BB3369B0}"/>
    <dgm:cxn modelId="{F2AADFE9-D3DF-40EF-9629-301380DC615A}" srcId="{D1192E6F-1659-4257-97FB-0A6FB77386DB}" destId="{1F79C8B0-6C41-4F24-9185-A74B53033FF1}" srcOrd="2" destOrd="0" parTransId="{6A5B7102-E8C0-4EE7-885E-870F72739CFA}" sibTransId="{A5D8B889-79F9-4952-B1C2-8452A3A1155E}"/>
    <dgm:cxn modelId="{20EC2F16-2588-42AC-B5A9-2722612D6107}" srcId="{BCEC5539-AAD4-4BD0-BFD4-4AA1B38B3433}" destId="{C9A08C9E-D6D1-4CAD-B49D-0B744006076A}" srcOrd="0" destOrd="0" parTransId="{EC4EE4A7-B014-4F65-8C1C-3348F472FA60}" sibTransId="{3E633BBE-7166-41BC-8050-4A3B3C36D63E}"/>
    <dgm:cxn modelId="{539AE6A2-9EF3-4BE6-8FC6-E9DD90ECC026}" type="presOf" srcId="{8CEE2EA4-016D-495D-9AB0-299E7B8A7198}" destId="{295868C8-0033-4B2C-AC86-AF66E583B020}" srcOrd="0" destOrd="0" presId="urn:microsoft.com/office/officeart/2008/layout/LinedList"/>
    <dgm:cxn modelId="{100E56BB-8FEB-4AC4-B0A7-E97B0EB00C17}" type="presOf" srcId="{C4A0DB4E-3835-431D-BFD8-F2471579BD5A}" destId="{FCBC656C-4FEF-4724-882F-59B158273F9F}" srcOrd="0" destOrd="0" presId="urn:microsoft.com/office/officeart/2008/layout/LinedList"/>
    <dgm:cxn modelId="{182D9E69-B772-4F60-8017-046986284328}" srcId="{1F79C8B0-6C41-4F24-9185-A74B53033FF1}" destId="{929E6145-61C8-4AA4-AA71-84E8270F39BC}" srcOrd="0" destOrd="0" parTransId="{17AC7641-31FD-4ADB-BF5A-E997803F47C6}" sibTransId="{77F2FD8D-031C-43BD-AF30-90FC1A75A1BC}"/>
    <dgm:cxn modelId="{0F36CB80-7803-423F-9DD5-CF9416DD768C}" type="presOf" srcId="{929E6145-61C8-4AA4-AA71-84E8270F39BC}" destId="{1A0B939E-1A1E-4585-B269-52E6182D93CA}" srcOrd="0" destOrd="0" presId="urn:microsoft.com/office/officeart/2008/layout/LinedList"/>
    <dgm:cxn modelId="{71DBC4BD-47CB-41E1-A178-FC0D5C1F09CB}" srcId="{03C447DF-58AA-4C51-88D9-3A6614754F36}" destId="{EB38158C-DD44-4AF1-8A05-D11D95B6A93B}" srcOrd="0" destOrd="0" parTransId="{70B9AE63-E7A1-4F95-AE48-A29666B71D0E}" sibTransId="{896F224E-562C-4D1F-8685-02480F526373}"/>
    <dgm:cxn modelId="{1C8A0CE3-8026-4523-9748-B6470ABB89A4}" srcId="{D1192E6F-1659-4257-97FB-0A6FB77386DB}" destId="{AF4387D2-ED8C-4E1D-9879-38F6E006E521}" srcOrd="4" destOrd="0" parTransId="{024020B0-B7F8-4CFA-BEF0-9C36EA7C1F89}" sibTransId="{DD099B7A-38D4-4BE0-A5AA-02E881A3A25A}"/>
    <dgm:cxn modelId="{7748DC1C-F872-457F-AEA1-71EA6CD0669D}" type="presOf" srcId="{DB0371AA-4420-448D-94DC-0186AEFC09A3}" destId="{BD4FF7CF-86F2-48C6-82BB-5B4059FD87D2}" srcOrd="0" destOrd="0" presId="urn:microsoft.com/office/officeart/2008/layout/LinedList"/>
    <dgm:cxn modelId="{16DC5630-C890-44A5-BA20-D8CD0EAC82E4}" srcId="{8CEE2EA4-016D-495D-9AB0-299E7B8A7198}" destId="{8264B813-7F97-4F1E-9BC2-5AA105FC94DD}" srcOrd="0" destOrd="0" parTransId="{CC4ACF2B-86D1-41B7-8D5B-BCA9AA32F774}" sibTransId="{45258304-0821-4A19-AF72-32B3858EAB5B}"/>
    <dgm:cxn modelId="{08AD74F1-FC9A-4465-B0D3-36FA782C6B43}" type="presOf" srcId="{09ADC073-0A47-4CEE-BDBF-89034F9906D3}" destId="{A80E6833-3323-4B8C-BD64-EF7975793533}" srcOrd="0" destOrd="0" presId="urn:microsoft.com/office/officeart/2008/layout/LinedList"/>
    <dgm:cxn modelId="{A8CC5FC3-50BD-445B-9A6B-3226749E9A9A}" srcId="{EB38158C-DD44-4AF1-8A05-D11D95B6A93B}" destId="{0FBDA078-79CC-488A-8296-F37D9B7B19C7}" srcOrd="4" destOrd="0" parTransId="{03697DEE-3E9A-4E23-B44B-7EA314BAFDDF}" sibTransId="{5AAE2EA4-FEBD-4306-ADE4-6B5D1EB0B8F9}"/>
    <dgm:cxn modelId="{1B1A05CA-FBD8-4D8C-B83C-54814B5B5245}" srcId="{EB38158C-DD44-4AF1-8A05-D11D95B6A93B}" destId="{3AB0A70A-9563-4843-A8D7-25A297409C28}" srcOrd="1" destOrd="0" parTransId="{BB2A9191-EA67-4BD2-8883-8089B9079EDE}" sibTransId="{2DA0814D-915B-4D28-B05A-5C6DF531B7FA}"/>
    <dgm:cxn modelId="{7416D468-4034-4AA1-9735-22D85C10FFEA}" srcId="{03C447DF-58AA-4C51-88D9-3A6614754F36}" destId="{2CF91DDF-F599-48B0-9B25-C85190872700}" srcOrd="1" destOrd="0" parTransId="{47BCC55A-65D5-4234-BBCD-3C91B5F03780}" sibTransId="{49BD3305-41F2-4A6B-B294-4082960CF8CD}"/>
    <dgm:cxn modelId="{680DC042-B0F9-4D57-A274-A24BC22B96BD}" type="presOf" srcId="{B0F92C36-A2BB-4651-A8C5-97F0ABA28185}" destId="{2EC8FD55-746C-4A9A-97FE-1F791063C290}" srcOrd="0" destOrd="0" presId="urn:microsoft.com/office/officeart/2008/layout/LinedList"/>
    <dgm:cxn modelId="{46A6283B-281C-4C56-B90F-9243DACEDF90}" srcId="{2CF91DDF-F599-48B0-9B25-C85190872700}" destId="{C02532D8-1139-4A5F-AD20-DBECC891E9AE}" srcOrd="0" destOrd="0" parTransId="{F3BA8CB4-0453-424E-95B6-FC6E112E4617}" sibTransId="{39104C2B-9007-411C-8266-CC5D26AF8546}"/>
    <dgm:cxn modelId="{11C59EFD-A168-4BC8-A648-6B21A2DAD51A}" type="presOf" srcId="{8264B813-7F97-4F1E-9BC2-5AA105FC94DD}" destId="{6736A21A-D50B-493E-A02F-40131D7F412B}" srcOrd="0" destOrd="0" presId="urn:microsoft.com/office/officeart/2008/layout/LinedList"/>
    <dgm:cxn modelId="{06CC96DC-D03D-464F-B542-0E848777CDE4}" type="presOf" srcId="{03C447DF-58AA-4C51-88D9-3A6614754F36}" destId="{14644AE3-771B-4FF7-A93E-021653CCBDC8}" srcOrd="0" destOrd="0" presId="urn:microsoft.com/office/officeart/2008/layout/LinedList"/>
    <dgm:cxn modelId="{88BA6501-4137-48F1-91F6-2D52F9664031}" type="presOf" srcId="{AF4387D2-ED8C-4E1D-9879-38F6E006E521}" destId="{FCA0A51A-C589-49D6-BD30-1B513737B379}" srcOrd="0" destOrd="0" presId="urn:microsoft.com/office/officeart/2008/layout/LinedList"/>
    <dgm:cxn modelId="{4D9BBF04-5CB0-4FB8-AA11-968107F8C475}" type="presOf" srcId="{2CF91DDF-F599-48B0-9B25-C85190872700}" destId="{BDA4593A-8C20-4F9B-AF77-ACA888DEEC29}" srcOrd="0" destOrd="0" presId="urn:microsoft.com/office/officeart/2008/layout/LinedList"/>
    <dgm:cxn modelId="{F4C30C9A-9DBD-44CE-9434-F8BAAC92B5E4}" type="presParOf" srcId="{A80E6833-3323-4B8C-BD64-EF7975793533}" destId="{F0058E5F-6064-43D2-B643-B0E5CFC91B8D}" srcOrd="0" destOrd="0" presId="urn:microsoft.com/office/officeart/2008/layout/LinedList"/>
    <dgm:cxn modelId="{71A55899-87CD-4AD6-9D68-95C839EB2499}" type="presParOf" srcId="{A80E6833-3323-4B8C-BD64-EF7975793533}" destId="{9D040B3D-8FFB-4311-A952-9702EAFAA09A}" srcOrd="1" destOrd="0" presId="urn:microsoft.com/office/officeart/2008/layout/LinedList"/>
    <dgm:cxn modelId="{0AEFCAF5-6288-4E46-A4DA-EEE77D6E8976}" type="presParOf" srcId="{9D040B3D-8FFB-4311-A952-9702EAFAA09A}" destId="{14644AE3-771B-4FF7-A93E-021653CCBDC8}" srcOrd="0" destOrd="0" presId="urn:microsoft.com/office/officeart/2008/layout/LinedList"/>
    <dgm:cxn modelId="{5FB88BE2-7801-4E69-A3A8-BA6601537E90}" type="presParOf" srcId="{9D040B3D-8FFB-4311-A952-9702EAFAA09A}" destId="{24638FE1-D407-4071-A433-5695B3A83D9C}" srcOrd="1" destOrd="0" presId="urn:microsoft.com/office/officeart/2008/layout/LinedList"/>
    <dgm:cxn modelId="{39EEDFC9-2D25-418C-9C93-B6A2DE4C0936}" type="presParOf" srcId="{24638FE1-D407-4071-A433-5695B3A83D9C}" destId="{AA8340E8-FC41-4578-A0FA-52DE128AEAB5}" srcOrd="0" destOrd="0" presId="urn:microsoft.com/office/officeart/2008/layout/LinedList"/>
    <dgm:cxn modelId="{5A596860-8C93-4BCE-8BC6-4B1A9DCE8A8D}" type="presParOf" srcId="{24638FE1-D407-4071-A433-5695B3A83D9C}" destId="{A94F66A9-FF58-456B-9F17-97BFED04DC7D}" srcOrd="1" destOrd="0" presId="urn:microsoft.com/office/officeart/2008/layout/LinedList"/>
    <dgm:cxn modelId="{E6570B89-DA29-418F-A080-058056EA4DA6}" type="presParOf" srcId="{A94F66A9-FF58-456B-9F17-97BFED04DC7D}" destId="{C3F3A9C4-B1E3-4136-8CB1-ECF69FE0E4C7}" srcOrd="0" destOrd="0" presId="urn:microsoft.com/office/officeart/2008/layout/LinedList"/>
    <dgm:cxn modelId="{80ACB8F7-640E-4E37-86D8-F5D0AD51BED8}" type="presParOf" srcId="{A94F66A9-FF58-456B-9F17-97BFED04DC7D}" destId="{ECE86273-0F11-4849-B67F-70394480139A}" srcOrd="1" destOrd="0" presId="urn:microsoft.com/office/officeart/2008/layout/LinedList"/>
    <dgm:cxn modelId="{7FD53F11-FC29-49C0-AAD3-44B3696A0836}" type="presParOf" srcId="{A94F66A9-FF58-456B-9F17-97BFED04DC7D}" destId="{8663FAD3-C3B8-4397-9499-2139CBDD3ED6}" srcOrd="2" destOrd="0" presId="urn:microsoft.com/office/officeart/2008/layout/LinedList"/>
    <dgm:cxn modelId="{3DF27865-AA8B-457C-B633-13306BC63FBE}" type="presParOf" srcId="{8663FAD3-C3B8-4397-9499-2139CBDD3ED6}" destId="{6EA944FB-49FE-4113-A0EF-C1590174D14A}" srcOrd="0" destOrd="0" presId="urn:microsoft.com/office/officeart/2008/layout/LinedList"/>
    <dgm:cxn modelId="{D97B74CB-D0E8-4662-9E6F-8B006AE1139B}" type="presParOf" srcId="{6EA944FB-49FE-4113-A0EF-C1590174D14A}" destId="{53A5CB3D-B6C6-4F5D-A19C-A7EB61428C2F}" srcOrd="0" destOrd="0" presId="urn:microsoft.com/office/officeart/2008/layout/LinedList"/>
    <dgm:cxn modelId="{0510C0B0-3788-4982-B069-F6D6691F76A9}" type="presParOf" srcId="{6EA944FB-49FE-4113-A0EF-C1590174D14A}" destId="{BD4FF7CF-86F2-48C6-82BB-5B4059FD87D2}" srcOrd="1" destOrd="0" presId="urn:microsoft.com/office/officeart/2008/layout/LinedList"/>
    <dgm:cxn modelId="{2A7A9596-A85F-46E8-8EE3-B6CB15C8515A}" type="presParOf" srcId="{6EA944FB-49FE-4113-A0EF-C1590174D14A}" destId="{6AD1D980-A075-487F-B407-91B8BACD272A}" srcOrd="2" destOrd="0" presId="urn:microsoft.com/office/officeart/2008/layout/LinedList"/>
    <dgm:cxn modelId="{2D4AF31B-D57E-4C1D-95BF-BFB13D81E8C8}" type="presParOf" srcId="{8663FAD3-C3B8-4397-9499-2139CBDD3ED6}" destId="{AB8B81C7-A137-4BAD-871C-AC856C439657}" srcOrd="1" destOrd="0" presId="urn:microsoft.com/office/officeart/2008/layout/LinedList"/>
    <dgm:cxn modelId="{C9B86F5C-0FF6-4CA9-B5C1-3115FAE574D6}" type="presParOf" srcId="{8663FAD3-C3B8-4397-9499-2139CBDD3ED6}" destId="{70C212F8-D2A2-432F-A2D9-794CFA59EF86}" srcOrd="2" destOrd="0" presId="urn:microsoft.com/office/officeart/2008/layout/LinedList"/>
    <dgm:cxn modelId="{BF7EB858-F7F2-476D-A135-1F5D67118645}" type="presParOf" srcId="{70C212F8-D2A2-432F-A2D9-794CFA59EF86}" destId="{70175F74-AAB7-4B57-B39C-5C7A3A1D093F}" srcOrd="0" destOrd="0" presId="urn:microsoft.com/office/officeart/2008/layout/LinedList"/>
    <dgm:cxn modelId="{5F3581A6-A0A1-4262-833C-04A51A394ADE}" type="presParOf" srcId="{70C212F8-D2A2-432F-A2D9-794CFA59EF86}" destId="{FDED583A-F741-456E-BD12-9D36E971BDB8}" srcOrd="1" destOrd="0" presId="urn:microsoft.com/office/officeart/2008/layout/LinedList"/>
    <dgm:cxn modelId="{B885D89D-6B3E-45BA-8F2B-34AA5D64C639}" type="presParOf" srcId="{70C212F8-D2A2-432F-A2D9-794CFA59EF86}" destId="{CC5126AE-4901-4747-ACC3-6BD9EE265E61}" srcOrd="2" destOrd="0" presId="urn:microsoft.com/office/officeart/2008/layout/LinedList"/>
    <dgm:cxn modelId="{447B2A80-3559-461C-82AC-25B12DA95D7C}" type="presParOf" srcId="{8663FAD3-C3B8-4397-9499-2139CBDD3ED6}" destId="{3880B5DC-0199-439B-AD40-09674575E12A}" srcOrd="3" destOrd="0" presId="urn:microsoft.com/office/officeart/2008/layout/LinedList"/>
    <dgm:cxn modelId="{E6087A62-FF02-470C-ACEC-7856CFE35CC6}" type="presParOf" srcId="{8663FAD3-C3B8-4397-9499-2139CBDD3ED6}" destId="{08F5BDB8-D0D6-4B26-A37E-7BA761F6BA76}" srcOrd="4" destOrd="0" presId="urn:microsoft.com/office/officeart/2008/layout/LinedList"/>
    <dgm:cxn modelId="{CA4AA323-82C8-4440-822A-1C5987DAE148}" type="presParOf" srcId="{08F5BDB8-D0D6-4B26-A37E-7BA761F6BA76}" destId="{E5DC75F7-90BD-4C44-8C23-129418C82837}" srcOrd="0" destOrd="0" presId="urn:microsoft.com/office/officeart/2008/layout/LinedList"/>
    <dgm:cxn modelId="{BD3F9FC3-06E2-4E0B-8C8F-2169A3CBF526}" type="presParOf" srcId="{08F5BDB8-D0D6-4B26-A37E-7BA761F6BA76}" destId="{9184CD3C-FB95-4D4D-AAB2-4C817BC15134}" srcOrd="1" destOrd="0" presId="urn:microsoft.com/office/officeart/2008/layout/LinedList"/>
    <dgm:cxn modelId="{3527A850-3111-4C49-806B-929FD32DA68F}" type="presParOf" srcId="{08F5BDB8-D0D6-4B26-A37E-7BA761F6BA76}" destId="{6E0CC1C6-0471-4684-9465-2CBE7F9276AF}" srcOrd="2" destOrd="0" presId="urn:microsoft.com/office/officeart/2008/layout/LinedList"/>
    <dgm:cxn modelId="{791C811B-08D5-4A92-9B75-9C4D62774754}" type="presParOf" srcId="{8663FAD3-C3B8-4397-9499-2139CBDD3ED6}" destId="{690763B3-D1E3-4EDC-AB26-EC344ACF0B9A}" srcOrd="5" destOrd="0" presId="urn:microsoft.com/office/officeart/2008/layout/LinedList"/>
    <dgm:cxn modelId="{DDC91F16-6CC3-478F-BCF3-21B78E5C35C1}" type="presParOf" srcId="{8663FAD3-C3B8-4397-9499-2139CBDD3ED6}" destId="{DA15CC8D-D73E-4918-8735-DBD6129579FC}" srcOrd="6" destOrd="0" presId="urn:microsoft.com/office/officeart/2008/layout/LinedList"/>
    <dgm:cxn modelId="{B11B9EE4-7A62-4A96-8AAF-E632E07AE05F}" type="presParOf" srcId="{DA15CC8D-D73E-4918-8735-DBD6129579FC}" destId="{8AB7FF99-0170-430E-B2A4-8AAAA74912CA}" srcOrd="0" destOrd="0" presId="urn:microsoft.com/office/officeart/2008/layout/LinedList"/>
    <dgm:cxn modelId="{5128CD6A-C589-400A-9340-106DC10B6DB7}" type="presParOf" srcId="{DA15CC8D-D73E-4918-8735-DBD6129579FC}" destId="{8F3FE3A9-68E9-493F-9186-058F73D3A7C1}" srcOrd="1" destOrd="0" presId="urn:microsoft.com/office/officeart/2008/layout/LinedList"/>
    <dgm:cxn modelId="{849A204F-A0E3-407B-9C82-C7EAEFF2DC93}" type="presParOf" srcId="{DA15CC8D-D73E-4918-8735-DBD6129579FC}" destId="{C1B62354-96E7-4F30-9347-2910C852470D}" srcOrd="2" destOrd="0" presId="urn:microsoft.com/office/officeart/2008/layout/LinedList"/>
    <dgm:cxn modelId="{F3CE7F85-21A6-4545-93A5-188201225214}" type="presParOf" srcId="{8663FAD3-C3B8-4397-9499-2139CBDD3ED6}" destId="{4BBD0F05-077E-47CB-9167-A6E09F65CC9B}" srcOrd="7" destOrd="0" presId="urn:microsoft.com/office/officeart/2008/layout/LinedList"/>
    <dgm:cxn modelId="{8A9368D2-E08D-4B31-83C4-EA83899EBC2E}" type="presParOf" srcId="{8663FAD3-C3B8-4397-9499-2139CBDD3ED6}" destId="{AA8AE8FF-7B05-42B0-8B94-A7C2E0E957BF}" srcOrd="8" destOrd="0" presId="urn:microsoft.com/office/officeart/2008/layout/LinedList"/>
    <dgm:cxn modelId="{CC398892-46DB-499E-80D9-06B940B4BC31}" type="presParOf" srcId="{AA8AE8FF-7B05-42B0-8B94-A7C2E0E957BF}" destId="{8A65D120-16B5-4394-89D2-E8C9CEC6180D}" srcOrd="0" destOrd="0" presId="urn:microsoft.com/office/officeart/2008/layout/LinedList"/>
    <dgm:cxn modelId="{BBC1AA22-4EF4-4622-96BB-3AFDB7CC4799}" type="presParOf" srcId="{AA8AE8FF-7B05-42B0-8B94-A7C2E0E957BF}" destId="{404EAD2B-CB00-4681-887F-3F3B5FBEE1AF}" srcOrd="1" destOrd="0" presId="urn:microsoft.com/office/officeart/2008/layout/LinedList"/>
    <dgm:cxn modelId="{C047656E-DA2F-41D5-B0D7-CDE34698A9D8}" type="presParOf" srcId="{AA8AE8FF-7B05-42B0-8B94-A7C2E0E957BF}" destId="{1A323671-FCC7-49FE-9CF9-7F6CED6A4D0D}" srcOrd="2" destOrd="0" presId="urn:microsoft.com/office/officeart/2008/layout/LinedList"/>
    <dgm:cxn modelId="{51C17E07-4A8D-4972-A815-F3DF65101491}" type="presParOf" srcId="{24638FE1-D407-4071-A433-5695B3A83D9C}" destId="{98377708-77FD-457A-9905-7E58C13C82F0}" srcOrd="2" destOrd="0" presId="urn:microsoft.com/office/officeart/2008/layout/LinedList"/>
    <dgm:cxn modelId="{6E1A6608-FE3D-4880-A4AF-CBD9F53B576E}" type="presParOf" srcId="{24638FE1-D407-4071-A433-5695B3A83D9C}" destId="{1D826BC4-8FBE-43E3-84B4-D28AA7545574}" srcOrd="3" destOrd="0" presId="urn:microsoft.com/office/officeart/2008/layout/LinedList"/>
    <dgm:cxn modelId="{4E389CF8-D752-498A-B44B-12A66D7AB798}" type="presParOf" srcId="{24638FE1-D407-4071-A433-5695B3A83D9C}" destId="{E1FB37D3-C681-44D8-8A8B-2F2C16F6CE50}" srcOrd="4" destOrd="0" presId="urn:microsoft.com/office/officeart/2008/layout/LinedList"/>
    <dgm:cxn modelId="{134D9027-7ACF-4938-B9F9-2974C3D80968}" type="presParOf" srcId="{E1FB37D3-C681-44D8-8A8B-2F2C16F6CE50}" destId="{0100C118-4BF9-4381-A6EF-B5FF71B3D3FA}" srcOrd="0" destOrd="0" presId="urn:microsoft.com/office/officeart/2008/layout/LinedList"/>
    <dgm:cxn modelId="{ECE9DAE5-25A0-4F43-93D7-DC97F838FC63}" type="presParOf" srcId="{E1FB37D3-C681-44D8-8A8B-2F2C16F6CE50}" destId="{BDA4593A-8C20-4F9B-AF77-ACA888DEEC29}" srcOrd="1" destOrd="0" presId="urn:microsoft.com/office/officeart/2008/layout/LinedList"/>
    <dgm:cxn modelId="{579E2723-9608-4F7B-BCAC-64B5EEB41638}" type="presParOf" srcId="{E1FB37D3-C681-44D8-8A8B-2F2C16F6CE50}" destId="{1F73CC6C-6115-416B-AC60-5EF5F3C3F19D}" srcOrd="2" destOrd="0" presId="urn:microsoft.com/office/officeart/2008/layout/LinedList"/>
    <dgm:cxn modelId="{33CF79E1-362E-46FE-A3F7-824F4B809B5C}" type="presParOf" srcId="{1F73CC6C-6115-416B-AC60-5EF5F3C3F19D}" destId="{64FC4648-F724-44CD-BF9B-9000A5B606B8}" srcOrd="0" destOrd="0" presId="urn:microsoft.com/office/officeart/2008/layout/LinedList"/>
    <dgm:cxn modelId="{CB21BC95-99BC-4DD7-9DCF-634222667978}" type="presParOf" srcId="{64FC4648-F724-44CD-BF9B-9000A5B606B8}" destId="{9230D686-327A-4DF9-972A-B5D6D5CB4203}" srcOrd="0" destOrd="0" presId="urn:microsoft.com/office/officeart/2008/layout/LinedList"/>
    <dgm:cxn modelId="{6102854D-56A7-4A2F-B3AD-486F75980FB6}" type="presParOf" srcId="{64FC4648-F724-44CD-BF9B-9000A5B606B8}" destId="{7094C7A7-72EE-4C41-8A6C-95F644709DB8}" srcOrd="1" destOrd="0" presId="urn:microsoft.com/office/officeart/2008/layout/LinedList"/>
    <dgm:cxn modelId="{5B783533-D472-4AC0-90F5-82932295C6EA}" type="presParOf" srcId="{64FC4648-F724-44CD-BF9B-9000A5B606B8}" destId="{9E935F93-5EF8-47E3-A4F1-802453742A41}" srcOrd="2" destOrd="0" presId="urn:microsoft.com/office/officeart/2008/layout/LinedList"/>
    <dgm:cxn modelId="{27CE7F3B-E1B6-41C2-BD14-FE132542FD30}" type="presParOf" srcId="{9E935F93-5EF8-47E3-A4F1-802453742A41}" destId="{C81C459A-F2C3-4AC7-A601-3F8759685D68}" srcOrd="0" destOrd="0" presId="urn:microsoft.com/office/officeart/2008/layout/LinedList"/>
    <dgm:cxn modelId="{4C50B283-769E-4004-A16B-9F4308165651}" type="presParOf" srcId="{C81C459A-F2C3-4AC7-A601-3F8759685D68}" destId="{CC7E6055-6013-4741-BA69-6D491F183802}" srcOrd="0" destOrd="0" presId="urn:microsoft.com/office/officeart/2008/layout/LinedList"/>
    <dgm:cxn modelId="{0581D10F-F140-41E7-8C05-7359A559BB90}" type="presParOf" srcId="{C81C459A-F2C3-4AC7-A601-3F8759685D68}" destId="{8F8F9FB1-B0A1-40F7-9150-63BB760D8638}" srcOrd="1" destOrd="0" presId="urn:microsoft.com/office/officeart/2008/layout/LinedList"/>
    <dgm:cxn modelId="{22848325-8FEE-4B6C-B0E9-41DA32F3F727}" type="presParOf" srcId="{24638FE1-D407-4071-A433-5695B3A83D9C}" destId="{B399E060-0A69-4559-866E-D59AADC5BFB6}" srcOrd="5" destOrd="0" presId="urn:microsoft.com/office/officeart/2008/layout/LinedList"/>
    <dgm:cxn modelId="{56F1A623-6D0C-4123-B726-2BBCF12BEE76}" type="presParOf" srcId="{24638FE1-D407-4071-A433-5695B3A83D9C}" destId="{666F498D-A9E1-41D9-AF03-2473B01ECC9B}" srcOrd="6" destOrd="0" presId="urn:microsoft.com/office/officeart/2008/layout/LinedList"/>
    <dgm:cxn modelId="{39EB31BC-ADD5-4934-A104-33030B5C4787}" type="presParOf" srcId="{24638FE1-D407-4071-A433-5695B3A83D9C}" destId="{C80E384B-D61C-443F-8837-C191C96ACE89}" srcOrd="7" destOrd="0" presId="urn:microsoft.com/office/officeart/2008/layout/LinedList"/>
    <dgm:cxn modelId="{2C6945E7-04B0-4202-9F8A-C529AF03F1DA}" type="presParOf" srcId="{C80E384B-D61C-443F-8837-C191C96ACE89}" destId="{ABCC1207-17F4-4ABE-A754-2748E5A3C2D9}" srcOrd="0" destOrd="0" presId="urn:microsoft.com/office/officeart/2008/layout/LinedList"/>
    <dgm:cxn modelId="{78E71C29-5AF1-4EF2-A99B-40255876B542}" type="presParOf" srcId="{C80E384B-D61C-443F-8837-C191C96ACE89}" destId="{2162F7DE-69F7-4D10-A1EB-126A62A40A09}" srcOrd="1" destOrd="0" presId="urn:microsoft.com/office/officeart/2008/layout/LinedList"/>
    <dgm:cxn modelId="{28F99BE3-0CCF-4A3D-A344-340CC169BE05}" type="presParOf" srcId="{C80E384B-D61C-443F-8837-C191C96ACE89}" destId="{C7B409B9-7584-4AF1-B555-F522B5C84FB6}" srcOrd="2" destOrd="0" presId="urn:microsoft.com/office/officeart/2008/layout/LinedList"/>
    <dgm:cxn modelId="{26F2872A-7A8A-45BF-8BD1-3513AB28917B}" type="presParOf" srcId="{C7B409B9-7584-4AF1-B555-F522B5C84FB6}" destId="{2F936CEE-53BB-4D79-B648-E3C363F00BAE}" srcOrd="0" destOrd="0" presId="urn:microsoft.com/office/officeart/2008/layout/LinedList"/>
    <dgm:cxn modelId="{361FEA8E-4278-4633-828E-69618F2FCCA0}" type="presParOf" srcId="{2F936CEE-53BB-4D79-B648-E3C363F00BAE}" destId="{9250DD5F-379A-48EA-B340-4683C688BFA1}" srcOrd="0" destOrd="0" presId="urn:microsoft.com/office/officeart/2008/layout/LinedList"/>
    <dgm:cxn modelId="{62ECC877-87AE-4F21-B164-37879C6A2246}" type="presParOf" srcId="{2F936CEE-53BB-4D79-B648-E3C363F00BAE}" destId="{A56AC9B4-09DC-40C5-80F4-2A7AFB8EB174}" srcOrd="1" destOrd="0" presId="urn:microsoft.com/office/officeart/2008/layout/LinedList"/>
    <dgm:cxn modelId="{94127D34-8593-41BF-ADD6-E83F62C67E3D}" type="presParOf" srcId="{2F936CEE-53BB-4D79-B648-E3C363F00BAE}" destId="{C18752D7-93C9-4FFC-8712-0327CCEF091E}" srcOrd="2" destOrd="0" presId="urn:microsoft.com/office/officeart/2008/layout/LinedList"/>
    <dgm:cxn modelId="{E3CA446F-FCF3-4FE8-A604-72618F212ED5}" type="presParOf" srcId="{C18752D7-93C9-4FFC-8712-0327CCEF091E}" destId="{1380036B-DC6B-4DEA-9DF9-C13EA73A763B}" srcOrd="0" destOrd="0" presId="urn:microsoft.com/office/officeart/2008/layout/LinedList"/>
    <dgm:cxn modelId="{16B26202-300C-449B-8048-7A24995AEF2A}" type="presParOf" srcId="{1380036B-DC6B-4DEA-9DF9-C13EA73A763B}" destId="{A3BF8760-7EB9-4831-AE5F-324742ACDBAA}" srcOrd="0" destOrd="0" presId="urn:microsoft.com/office/officeart/2008/layout/LinedList"/>
    <dgm:cxn modelId="{4C2364FA-EE18-4F25-A632-9AB4468626AF}" type="presParOf" srcId="{1380036B-DC6B-4DEA-9DF9-C13EA73A763B}" destId="{046578B5-C7E6-4054-87CF-40D3167D319A}" srcOrd="1" destOrd="0" presId="urn:microsoft.com/office/officeart/2008/layout/LinedList"/>
    <dgm:cxn modelId="{F35C6DD8-0F40-450C-9CA9-9BCBAC4D1E25}" type="presParOf" srcId="{C7B409B9-7584-4AF1-B555-F522B5C84FB6}" destId="{AAE0DA8A-A59C-4F24-9F5B-15E865414E1B}" srcOrd="1" destOrd="0" presId="urn:microsoft.com/office/officeart/2008/layout/LinedList"/>
    <dgm:cxn modelId="{41A0A390-7F18-4E8C-93AC-B4907E1C204D}" type="presParOf" srcId="{C7B409B9-7584-4AF1-B555-F522B5C84FB6}" destId="{4EFE3FFC-DFD1-4C52-8857-464A303AD3AA}" srcOrd="2" destOrd="0" presId="urn:microsoft.com/office/officeart/2008/layout/LinedList"/>
    <dgm:cxn modelId="{97C24E60-3A3E-4D39-9B8F-D3508C3BC952}" type="presParOf" srcId="{4EFE3FFC-DFD1-4C52-8857-464A303AD3AA}" destId="{ED8D9F63-253D-45B7-B4C1-CDD6317EBD9B}" srcOrd="0" destOrd="0" presId="urn:microsoft.com/office/officeart/2008/layout/LinedList"/>
    <dgm:cxn modelId="{A2D772B4-1BB0-4DF7-8042-AF489264714B}" type="presParOf" srcId="{4EFE3FFC-DFD1-4C52-8857-464A303AD3AA}" destId="{295868C8-0033-4B2C-AC86-AF66E583B020}" srcOrd="1" destOrd="0" presId="urn:microsoft.com/office/officeart/2008/layout/LinedList"/>
    <dgm:cxn modelId="{086D9C34-0876-4F90-A168-EB4130B3D79D}" type="presParOf" srcId="{4EFE3FFC-DFD1-4C52-8857-464A303AD3AA}" destId="{62126482-0764-49DB-932F-4918C162FEAA}" srcOrd="2" destOrd="0" presId="urn:microsoft.com/office/officeart/2008/layout/LinedList"/>
    <dgm:cxn modelId="{0F32CE51-92CA-4081-903A-86D891F0E6C1}" type="presParOf" srcId="{62126482-0764-49DB-932F-4918C162FEAA}" destId="{BA9ACFBA-2386-42C4-8DEF-B4188E2A7273}" srcOrd="0" destOrd="0" presId="urn:microsoft.com/office/officeart/2008/layout/LinedList"/>
    <dgm:cxn modelId="{271910D4-46F4-4C4A-973B-E619221C17BD}" type="presParOf" srcId="{BA9ACFBA-2386-42C4-8DEF-B4188E2A7273}" destId="{3C76DA1C-2341-4D91-8CD3-A67E85501180}" srcOrd="0" destOrd="0" presId="urn:microsoft.com/office/officeart/2008/layout/LinedList"/>
    <dgm:cxn modelId="{7E479D2F-7639-47FD-B187-B5A56B098F13}" type="presParOf" srcId="{BA9ACFBA-2386-42C4-8DEF-B4188E2A7273}" destId="{6736A21A-D50B-493E-A02F-40131D7F412B}" srcOrd="1" destOrd="0" presId="urn:microsoft.com/office/officeart/2008/layout/LinedList"/>
    <dgm:cxn modelId="{48C35234-AA23-487F-BD31-2A6EC874DAC7}" type="presParOf" srcId="{C7B409B9-7584-4AF1-B555-F522B5C84FB6}" destId="{5B360094-2DBF-4A05-973E-41F74EF24951}" srcOrd="3" destOrd="0" presId="urn:microsoft.com/office/officeart/2008/layout/LinedList"/>
    <dgm:cxn modelId="{E9013C2B-1FB4-499C-A015-F6ECBF18FB02}" type="presParOf" srcId="{C7B409B9-7584-4AF1-B555-F522B5C84FB6}" destId="{8AC36752-BB87-4836-BDB8-A89C9C925FA6}" srcOrd="4" destOrd="0" presId="urn:microsoft.com/office/officeart/2008/layout/LinedList"/>
    <dgm:cxn modelId="{CE2E1240-15B3-4EEC-AD01-209D74032B94}" type="presParOf" srcId="{8AC36752-BB87-4836-BDB8-A89C9C925FA6}" destId="{3D56E68C-F0AB-4B4D-BC3C-6121B3D94477}" srcOrd="0" destOrd="0" presId="urn:microsoft.com/office/officeart/2008/layout/LinedList"/>
    <dgm:cxn modelId="{74B30F56-551F-41AC-B2B5-AA44F827DAFA}" type="presParOf" srcId="{8AC36752-BB87-4836-BDB8-A89C9C925FA6}" destId="{80902E9E-59B6-4ECA-B478-10D91FF16768}" srcOrd="1" destOrd="0" presId="urn:microsoft.com/office/officeart/2008/layout/LinedList"/>
    <dgm:cxn modelId="{54471807-CCA9-402D-B13C-C1DBC5AC28BD}" type="presParOf" srcId="{8AC36752-BB87-4836-BDB8-A89C9C925FA6}" destId="{953EFB7A-D05F-4460-9A23-93B2D4A71741}" srcOrd="2" destOrd="0" presId="urn:microsoft.com/office/officeart/2008/layout/LinedList"/>
    <dgm:cxn modelId="{170FBEF4-1534-4E8D-89BD-851840FF2128}" type="presParOf" srcId="{953EFB7A-D05F-4460-9A23-93B2D4A71741}" destId="{F4E69A72-A6B1-431C-A1D5-EF8E4AF3C013}" srcOrd="0" destOrd="0" presId="urn:microsoft.com/office/officeart/2008/layout/LinedList"/>
    <dgm:cxn modelId="{C475F385-E8DF-4323-A5D7-0F9F23E10D5C}" type="presParOf" srcId="{F4E69A72-A6B1-431C-A1D5-EF8E4AF3C013}" destId="{48C13F0D-C38E-405F-9423-3979A409EE2D}" srcOrd="0" destOrd="0" presId="urn:microsoft.com/office/officeart/2008/layout/LinedList"/>
    <dgm:cxn modelId="{01B94EAF-D540-473F-BDA2-30DB17DED9AE}" type="presParOf" srcId="{F4E69A72-A6B1-431C-A1D5-EF8E4AF3C013}" destId="{1A0B939E-1A1E-4585-B269-52E6182D93CA}" srcOrd="1" destOrd="0" presId="urn:microsoft.com/office/officeart/2008/layout/LinedList"/>
    <dgm:cxn modelId="{EC59F1E7-5977-452D-993C-80DE6BC22BE2}" type="presParOf" srcId="{C7B409B9-7584-4AF1-B555-F522B5C84FB6}" destId="{741F229E-6599-4F52-8955-4A7D9F139C08}" srcOrd="5" destOrd="0" presId="urn:microsoft.com/office/officeart/2008/layout/LinedList"/>
    <dgm:cxn modelId="{EAD319AA-2EC0-4177-804F-762222288B82}" type="presParOf" srcId="{C7B409B9-7584-4AF1-B555-F522B5C84FB6}" destId="{B72FE9D2-5D88-46B1-A3A6-36CED49DC3DE}" srcOrd="6" destOrd="0" presId="urn:microsoft.com/office/officeart/2008/layout/LinedList"/>
    <dgm:cxn modelId="{2056CF09-2386-4705-8491-53959E19283D}" type="presParOf" srcId="{B72FE9D2-5D88-46B1-A3A6-36CED49DC3DE}" destId="{265E3DE5-860C-4902-A011-4C047388D901}" srcOrd="0" destOrd="0" presId="urn:microsoft.com/office/officeart/2008/layout/LinedList"/>
    <dgm:cxn modelId="{9458B502-BA63-47AB-8CFE-8E8C7B9E1E7D}" type="presParOf" srcId="{B72FE9D2-5D88-46B1-A3A6-36CED49DC3DE}" destId="{FCBC656C-4FEF-4724-882F-59B158273F9F}" srcOrd="1" destOrd="0" presId="urn:microsoft.com/office/officeart/2008/layout/LinedList"/>
    <dgm:cxn modelId="{28987101-616B-4862-A3B7-7C8687866E53}" type="presParOf" srcId="{B72FE9D2-5D88-46B1-A3A6-36CED49DC3DE}" destId="{7E5D1E51-E70C-44FF-9F87-C9A36B6E87FA}" srcOrd="2" destOrd="0" presId="urn:microsoft.com/office/officeart/2008/layout/LinedList"/>
    <dgm:cxn modelId="{DAC064BA-3398-4F82-9D05-940BEAD07F87}" type="presParOf" srcId="{7E5D1E51-E70C-44FF-9F87-C9A36B6E87FA}" destId="{77C4A446-D311-4BB9-98F5-A123445A4244}" srcOrd="0" destOrd="0" presId="urn:microsoft.com/office/officeart/2008/layout/LinedList"/>
    <dgm:cxn modelId="{DF7B5E2F-907E-4CA4-AA7D-EB6270ECB1D9}" type="presParOf" srcId="{77C4A446-D311-4BB9-98F5-A123445A4244}" destId="{D3F7A7A0-3B14-416B-A40C-8534AAE95269}" srcOrd="0" destOrd="0" presId="urn:microsoft.com/office/officeart/2008/layout/LinedList"/>
    <dgm:cxn modelId="{331AC732-9AD7-4CDD-9B5E-AD01C02D91EF}" type="presParOf" srcId="{77C4A446-D311-4BB9-98F5-A123445A4244}" destId="{EC7ED012-4E85-4AD2-8FCD-F2C3AFDCF5F5}" srcOrd="1" destOrd="0" presId="urn:microsoft.com/office/officeart/2008/layout/LinedList"/>
    <dgm:cxn modelId="{764A5798-F3A2-42F9-8B74-55E9FAE79EB7}" type="presParOf" srcId="{C7B409B9-7584-4AF1-B555-F522B5C84FB6}" destId="{0A6001EF-75AC-4E9F-BB94-9F8D77D77579}" srcOrd="7" destOrd="0" presId="urn:microsoft.com/office/officeart/2008/layout/LinedList"/>
    <dgm:cxn modelId="{4A1834D7-0711-43A9-8268-03819E27BBC7}" type="presParOf" srcId="{C7B409B9-7584-4AF1-B555-F522B5C84FB6}" destId="{D9DA1F33-A6F2-4778-A8C1-4D737A17A35E}" srcOrd="8" destOrd="0" presId="urn:microsoft.com/office/officeart/2008/layout/LinedList"/>
    <dgm:cxn modelId="{4658B429-F0DE-4F99-B0D4-6A015B872E6C}" type="presParOf" srcId="{D9DA1F33-A6F2-4778-A8C1-4D737A17A35E}" destId="{8829E998-D3AC-42D4-AA47-FDDFB25E0940}" srcOrd="0" destOrd="0" presId="urn:microsoft.com/office/officeart/2008/layout/LinedList"/>
    <dgm:cxn modelId="{0FF51221-F179-424C-93F7-ACC7BB4BDE21}" type="presParOf" srcId="{D9DA1F33-A6F2-4778-A8C1-4D737A17A35E}" destId="{FCA0A51A-C589-49D6-BD30-1B513737B379}" srcOrd="1" destOrd="0" presId="urn:microsoft.com/office/officeart/2008/layout/LinedList"/>
    <dgm:cxn modelId="{FA898A60-ACBF-4697-9D62-007FA1BD03E3}" type="presParOf" srcId="{D9DA1F33-A6F2-4778-A8C1-4D737A17A35E}" destId="{229229DD-ACFB-47A5-8DAC-D63F2611DCC7}" srcOrd="2" destOrd="0" presId="urn:microsoft.com/office/officeart/2008/layout/LinedList"/>
    <dgm:cxn modelId="{A339F455-7C6D-4263-AD95-C65E1AE36225}" type="presParOf" srcId="{229229DD-ACFB-47A5-8DAC-D63F2611DCC7}" destId="{77B03E35-99C0-4340-A066-2AC8B48A4C3C}" srcOrd="0" destOrd="0" presId="urn:microsoft.com/office/officeart/2008/layout/LinedList"/>
    <dgm:cxn modelId="{7C021C22-B154-4D60-A3B9-620C30E9BA80}" type="presParOf" srcId="{77B03E35-99C0-4340-A066-2AC8B48A4C3C}" destId="{34C746E7-68AA-4739-B32B-F7DCD50E5470}" srcOrd="0" destOrd="0" presId="urn:microsoft.com/office/officeart/2008/layout/LinedList"/>
    <dgm:cxn modelId="{9458106C-CC98-4C37-B1B8-13262049ABB0}" type="presParOf" srcId="{77B03E35-99C0-4340-A066-2AC8B48A4C3C}" destId="{2EC8FD55-746C-4A9A-97FE-1F791063C290}" srcOrd="1" destOrd="0" presId="urn:microsoft.com/office/officeart/2008/layout/LinedList"/>
    <dgm:cxn modelId="{D9AADC19-56EB-474C-9808-3FF41C0AE5CA}" type="presParOf" srcId="{24638FE1-D407-4071-A433-5695B3A83D9C}" destId="{774319CB-26A5-4B88-96D0-0E939EEC752C}" srcOrd="8" destOrd="0" presId="urn:microsoft.com/office/officeart/2008/layout/LinedList"/>
    <dgm:cxn modelId="{E9A68DD0-0293-46A6-985C-CC1ABBD29BFE}" type="presParOf" srcId="{24638FE1-D407-4071-A433-5695B3A83D9C}" destId="{1E3FFA03-D6FF-4C9B-9093-C6D8F3BC335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ADC073-0A47-4CEE-BDBF-89034F990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447DF-58AA-4C51-88D9-3A6614754F36}">
      <dgm:prSet phldrT="[Texto]" custT="1"/>
      <dgm:spPr/>
      <dgm:t>
        <a:bodyPr anchor="ctr"/>
        <a:lstStyle/>
        <a:p>
          <a:r>
            <a:rPr lang="es-ES" sz="1400" b="1" dirty="0" smtClean="0"/>
            <a:t>Aspectos socioeconómicos</a:t>
          </a:r>
          <a:r>
            <a:rPr lang="es-ES" sz="1400" b="1" baseline="30000" dirty="0" smtClean="0"/>
            <a:t/>
          </a:r>
          <a:br>
            <a:rPr lang="es-ES" sz="1400" b="1" baseline="30000" dirty="0" smtClean="0"/>
          </a:br>
          <a:r>
            <a:rPr lang="es-ES" sz="1400" b="1" baseline="30000" dirty="0" smtClean="0"/>
            <a:t/>
          </a:r>
          <a:br>
            <a:rPr lang="es-ES" sz="1400" b="1" baseline="30000" dirty="0" smtClean="0"/>
          </a:br>
          <a:r>
            <a:rPr lang="es-ES" sz="1400" dirty="0" smtClean="0"/>
            <a:t>Actividad turística</a:t>
          </a:r>
          <a:endParaRPr lang="es-ES" sz="1400" b="1" baseline="30000" dirty="0" smtClean="0"/>
        </a:p>
      </dgm:t>
    </dgm:pt>
    <dgm:pt modelId="{D40D7F55-CDAE-4F95-AB28-F17BF51567F4}" type="parTrans" cxnId="{1FAA16D0-55E0-48B9-BE8E-AB39A1906658}">
      <dgm:prSet/>
      <dgm:spPr/>
      <dgm:t>
        <a:bodyPr/>
        <a:lstStyle/>
        <a:p>
          <a:endParaRPr lang="es-ES"/>
        </a:p>
      </dgm:t>
    </dgm:pt>
    <dgm:pt modelId="{C622F6F2-0E79-4952-92EF-FAFE8AA7CCF5}" type="sibTrans" cxnId="{1FAA16D0-55E0-48B9-BE8E-AB39A1906658}">
      <dgm:prSet/>
      <dgm:spPr/>
      <dgm:t>
        <a:bodyPr/>
        <a:lstStyle/>
        <a:p>
          <a:endParaRPr lang="es-ES"/>
        </a:p>
      </dgm:t>
    </dgm:pt>
    <dgm:pt modelId="{DB0371AA-4420-448D-94DC-0186AEFC09A3}">
      <dgm:prSet phldrT="[Texto]" custT="1"/>
      <dgm:spPr/>
      <dgm:t>
        <a:bodyPr anchor="ctr"/>
        <a:lstStyle/>
        <a:p>
          <a:r>
            <a:rPr lang="es-EC" sz="1200" dirty="0" err="1" smtClean="0"/>
            <a:t>Prom</a:t>
          </a:r>
          <a:r>
            <a:rPr lang="es-EC" sz="1200" dirty="0" smtClean="0"/>
            <a:t>. anual: 18.073 visitantes </a:t>
          </a:r>
          <a:endParaRPr lang="es-ES" sz="1200" b="1" dirty="0"/>
        </a:p>
      </dgm:t>
    </dgm:pt>
    <dgm:pt modelId="{12F60A08-7F91-4ED8-A04E-C7923B9D64BD}" type="parTrans" cxnId="{7DD43A03-D5FA-4864-BDE7-DB11935DE6AB}">
      <dgm:prSet/>
      <dgm:spPr/>
      <dgm:t>
        <a:bodyPr/>
        <a:lstStyle/>
        <a:p>
          <a:endParaRPr lang="es-ES"/>
        </a:p>
      </dgm:t>
    </dgm:pt>
    <dgm:pt modelId="{87E99697-ABAB-4D3C-B621-30D00BFA30B6}" type="sibTrans" cxnId="{7DD43A03-D5FA-4864-BDE7-DB11935DE6AB}">
      <dgm:prSet/>
      <dgm:spPr/>
      <dgm:t>
        <a:bodyPr/>
        <a:lstStyle/>
        <a:p>
          <a:endParaRPr lang="es-ES"/>
        </a:p>
      </dgm:t>
    </dgm:pt>
    <dgm:pt modelId="{3AB0A70A-9563-4843-A8D7-25A297409C28}">
      <dgm:prSet custT="1"/>
      <dgm:spPr/>
      <dgm:t>
        <a:bodyPr anchor="ctr"/>
        <a:lstStyle/>
        <a:p>
          <a:r>
            <a:rPr lang="es-EC" sz="1200" dirty="0" smtClean="0"/>
            <a:t>Min: 159 visitantes (abril 2016)</a:t>
          </a:r>
          <a:endParaRPr lang="en-US" sz="1200" dirty="0"/>
        </a:p>
      </dgm:t>
    </dgm:pt>
    <dgm:pt modelId="{BB2A9191-EA67-4BD2-8883-8089B9079EDE}" type="parTrans" cxnId="{1B1A05CA-FBD8-4D8C-B83C-54814B5B5245}">
      <dgm:prSet/>
      <dgm:spPr/>
      <dgm:t>
        <a:bodyPr/>
        <a:lstStyle/>
        <a:p>
          <a:endParaRPr lang="es-ES"/>
        </a:p>
      </dgm:t>
    </dgm:pt>
    <dgm:pt modelId="{2DA0814D-915B-4D28-B05A-5C6DF531B7FA}" type="sibTrans" cxnId="{1B1A05CA-FBD8-4D8C-B83C-54814B5B5245}">
      <dgm:prSet/>
      <dgm:spPr/>
      <dgm:t>
        <a:bodyPr/>
        <a:lstStyle/>
        <a:p>
          <a:endParaRPr lang="es-ES"/>
        </a:p>
      </dgm:t>
    </dgm:pt>
    <dgm:pt modelId="{D854A8C8-2371-47F9-B3F4-59D9802201D4}">
      <dgm:prSet custT="1"/>
      <dgm:spPr/>
      <dgm:t>
        <a:bodyPr anchor="ctr"/>
        <a:lstStyle/>
        <a:p>
          <a:r>
            <a:rPr lang="es-EC" sz="1200" dirty="0" err="1" smtClean="0"/>
            <a:t>Máx</a:t>
          </a:r>
          <a:r>
            <a:rPr lang="es-EC" sz="1200" dirty="0" smtClean="0"/>
            <a:t>: 2.933 visitantes (septiembre 2018)</a:t>
          </a:r>
          <a:endParaRPr lang="en-US" sz="1200" dirty="0"/>
        </a:p>
      </dgm:t>
    </dgm:pt>
    <dgm:pt modelId="{62D40436-472F-4068-AD40-B81629172EE0}" type="parTrans" cxnId="{6BEDD9B1-10A9-4162-8F15-01467948A01A}">
      <dgm:prSet/>
      <dgm:spPr/>
      <dgm:t>
        <a:bodyPr/>
        <a:lstStyle/>
        <a:p>
          <a:endParaRPr lang="es-ES"/>
        </a:p>
      </dgm:t>
    </dgm:pt>
    <dgm:pt modelId="{7F31087D-748D-45AA-8F9F-10F650E0AD86}" type="sibTrans" cxnId="{6BEDD9B1-10A9-4162-8F15-01467948A01A}">
      <dgm:prSet/>
      <dgm:spPr/>
      <dgm:t>
        <a:bodyPr/>
        <a:lstStyle/>
        <a:p>
          <a:endParaRPr lang="es-ES"/>
        </a:p>
      </dgm:t>
    </dgm:pt>
    <dgm:pt modelId="{FB2F78E6-F04F-4675-992E-B41F3B7FDE8D}">
      <dgm:prSet phldrT="[Texto]" custT="1"/>
      <dgm:spPr/>
      <dgm:t>
        <a:bodyPr anchor="ctr"/>
        <a:lstStyle/>
        <a:p>
          <a:r>
            <a:rPr lang="es-ES" sz="1200" b="1" dirty="0" smtClean="0"/>
            <a:t>Demanda</a:t>
          </a:r>
          <a:br>
            <a:rPr lang="es-ES" sz="1200" b="1" dirty="0" smtClean="0"/>
          </a:br>
          <a:r>
            <a:rPr lang="es-ES" sz="1200" b="1" dirty="0" smtClean="0"/>
            <a:t/>
          </a:r>
          <a:br>
            <a:rPr lang="es-ES" sz="1200" b="1" dirty="0" smtClean="0"/>
          </a:br>
          <a:r>
            <a:rPr lang="es-ES" sz="1000" i="1" dirty="0" smtClean="0"/>
            <a:t>PN Cayambe- Coca, sector Baños</a:t>
          </a:r>
        </a:p>
        <a:p>
          <a:endParaRPr lang="es-ES" sz="1000" b="1" i="1" dirty="0" smtClean="0"/>
        </a:p>
        <a:p>
          <a:r>
            <a:rPr lang="es-ES" sz="1000" b="0" i="1" dirty="0" smtClean="0"/>
            <a:t>Información 2014 - 2018</a:t>
          </a:r>
          <a:endParaRPr lang="es-ES" sz="1000" b="0" i="1" dirty="0"/>
        </a:p>
      </dgm:t>
    </dgm:pt>
    <dgm:pt modelId="{9DCD3123-8F3C-4105-9446-960D6B222F9C}" type="parTrans" cxnId="{AC12466D-6E24-43C0-8026-666408FF202D}">
      <dgm:prSet/>
      <dgm:spPr/>
      <dgm:t>
        <a:bodyPr/>
        <a:lstStyle/>
        <a:p>
          <a:endParaRPr lang="es-ES"/>
        </a:p>
      </dgm:t>
    </dgm:pt>
    <dgm:pt modelId="{C3EDD800-946B-4208-BCE7-D4F582BAE035}" type="sibTrans" cxnId="{AC12466D-6E24-43C0-8026-666408FF202D}">
      <dgm:prSet/>
      <dgm:spPr/>
      <dgm:t>
        <a:bodyPr/>
        <a:lstStyle/>
        <a:p>
          <a:endParaRPr lang="es-ES"/>
        </a:p>
      </dgm:t>
    </dgm:pt>
    <dgm:pt modelId="{96450ED7-DCC3-4CA7-ABC1-ACF8174F0F14}">
      <dgm:prSet custT="1"/>
      <dgm:spPr/>
      <dgm:t>
        <a:bodyPr anchor="ctr"/>
        <a:lstStyle/>
        <a:p>
          <a:r>
            <a:rPr lang="es-EC" sz="1200" b="1" dirty="0" smtClean="0"/>
            <a:t>Actividades permitidas</a:t>
          </a:r>
        </a:p>
      </dgm:t>
    </dgm:pt>
    <dgm:pt modelId="{C8259CEF-B909-47C6-AFEF-F54B5FB9E1CD}" type="parTrans" cxnId="{0226C8CB-B206-49E2-B36E-A0C4BE178401}">
      <dgm:prSet/>
      <dgm:spPr/>
      <dgm:t>
        <a:bodyPr/>
        <a:lstStyle/>
        <a:p>
          <a:endParaRPr lang="es-ES"/>
        </a:p>
      </dgm:t>
    </dgm:pt>
    <dgm:pt modelId="{14344F5A-3DC7-4505-92EE-B04D86BEFB33}" type="sibTrans" cxnId="{0226C8CB-B206-49E2-B36E-A0C4BE178401}">
      <dgm:prSet/>
      <dgm:spPr/>
      <dgm:t>
        <a:bodyPr/>
        <a:lstStyle/>
        <a:p>
          <a:endParaRPr lang="es-ES"/>
        </a:p>
      </dgm:t>
    </dgm:pt>
    <dgm:pt modelId="{53F78B1A-DE0B-4B74-8F44-2D12285C0028}">
      <dgm:prSet custT="1"/>
      <dgm:spPr/>
      <dgm:t>
        <a:bodyPr/>
        <a:lstStyle/>
        <a:p>
          <a:r>
            <a:rPr lang="es-EC" sz="1200" dirty="0" smtClean="0"/>
            <a:t>Senderismo</a:t>
          </a:r>
        </a:p>
      </dgm:t>
    </dgm:pt>
    <dgm:pt modelId="{B32AB9D5-567A-4A99-9645-36EDAF42FBCF}" type="parTrans" cxnId="{813801C1-35EA-4192-A20D-A4FC38B4994B}">
      <dgm:prSet/>
      <dgm:spPr/>
      <dgm:t>
        <a:bodyPr/>
        <a:lstStyle/>
        <a:p>
          <a:endParaRPr lang="es-ES"/>
        </a:p>
      </dgm:t>
    </dgm:pt>
    <dgm:pt modelId="{AA420AC6-EACE-4459-B189-1C2D3C8C1B8F}" type="sibTrans" cxnId="{813801C1-35EA-4192-A20D-A4FC38B4994B}">
      <dgm:prSet/>
      <dgm:spPr/>
      <dgm:t>
        <a:bodyPr/>
        <a:lstStyle/>
        <a:p>
          <a:endParaRPr lang="es-ES"/>
        </a:p>
      </dgm:t>
    </dgm:pt>
    <dgm:pt modelId="{11757A43-0E5C-4812-A65A-8D8238C9795C}">
      <dgm:prSet custT="1"/>
      <dgm:spPr/>
      <dgm:t>
        <a:bodyPr/>
        <a:lstStyle/>
        <a:p>
          <a:r>
            <a:rPr lang="es-EC" sz="1200" dirty="0" smtClean="0"/>
            <a:t>Fotografía</a:t>
          </a:r>
        </a:p>
      </dgm:t>
    </dgm:pt>
    <dgm:pt modelId="{0C74D7F4-9F10-4FEB-9E42-F7CCB5D938FC}" type="parTrans" cxnId="{50C12AE8-D837-494D-BA54-7591070DB9B7}">
      <dgm:prSet/>
      <dgm:spPr/>
      <dgm:t>
        <a:bodyPr/>
        <a:lstStyle/>
        <a:p>
          <a:endParaRPr lang="es-ES"/>
        </a:p>
      </dgm:t>
    </dgm:pt>
    <dgm:pt modelId="{089FFE37-EF80-4910-9452-4C883EBE5183}" type="sibTrans" cxnId="{50C12AE8-D837-494D-BA54-7591070DB9B7}">
      <dgm:prSet/>
      <dgm:spPr/>
      <dgm:t>
        <a:bodyPr/>
        <a:lstStyle/>
        <a:p>
          <a:endParaRPr lang="es-ES"/>
        </a:p>
      </dgm:t>
    </dgm:pt>
    <dgm:pt modelId="{E7248973-A31F-4249-BD4F-E59BE3144309}">
      <dgm:prSet custT="1"/>
      <dgm:spPr/>
      <dgm:t>
        <a:bodyPr/>
        <a:lstStyle/>
        <a:p>
          <a:r>
            <a:rPr lang="es-EC" sz="1200" dirty="0" smtClean="0"/>
            <a:t>Observación de avifauna</a:t>
          </a:r>
        </a:p>
      </dgm:t>
    </dgm:pt>
    <dgm:pt modelId="{D0A422BB-99CC-43A9-86CF-B0F687283EEB}" type="parTrans" cxnId="{DC7D504B-A6CE-4689-95CF-D30CCA19582A}">
      <dgm:prSet/>
      <dgm:spPr/>
      <dgm:t>
        <a:bodyPr/>
        <a:lstStyle/>
        <a:p>
          <a:endParaRPr lang="es-ES"/>
        </a:p>
      </dgm:t>
    </dgm:pt>
    <dgm:pt modelId="{613E3DB9-31A5-4AE4-A0B4-CF19EB219291}" type="sibTrans" cxnId="{DC7D504B-A6CE-4689-95CF-D30CCA19582A}">
      <dgm:prSet/>
      <dgm:spPr/>
      <dgm:t>
        <a:bodyPr/>
        <a:lstStyle/>
        <a:p>
          <a:endParaRPr lang="es-ES"/>
        </a:p>
      </dgm:t>
    </dgm:pt>
    <dgm:pt modelId="{89EEE516-647C-49CD-A0B5-7BA11E3394F4}">
      <dgm:prSet custT="1"/>
      <dgm:spPr/>
      <dgm:t>
        <a:bodyPr/>
        <a:lstStyle/>
        <a:p>
          <a:r>
            <a:rPr lang="es-EC" sz="1200" dirty="0" smtClean="0"/>
            <a:t>Pesca deportiva</a:t>
          </a:r>
        </a:p>
      </dgm:t>
    </dgm:pt>
    <dgm:pt modelId="{247A84F8-6347-47A1-80AD-B41E463C7235}" type="parTrans" cxnId="{9B6FB56C-E7A8-490A-A6D7-F5C4AB7B02CE}">
      <dgm:prSet/>
      <dgm:spPr/>
      <dgm:t>
        <a:bodyPr/>
        <a:lstStyle/>
        <a:p>
          <a:endParaRPr lang="es-ES"/>
        </a:p>
      </dgm:t>
    </dgm:pt>
    <dgm:pt modelId="{88F0BA05-0B73-409D-9649-4B610892C777}" type="sibTrans" cxnId="{9B6FB56C-E7A8-490A-A6D7-F5C4AB7B02CE}">
      <dgm:prSet/>
      <dgm:spPr/>
      <dgm:t>
        <a:bodyPr/>
        <a:lstStyle/>
        <a:p>
          <a:endParaRPr lang="es-ES"/>
        </a:p>
      </dgm:t>
    </dgm:pt>
    <dgm:pt modelId="{0D6AA22B-E8B3-4649-8E30-B23928B59EFF}">
      <dgm:prSet custT="1"/>
      <dgm:spPr/>
      <dgm:t>
        <a:bodyPr anchor="ctr"/>
        <a:lstStyle/>
        <a:p>
          <a:r>
            <a:rPr lang="es-EC" sz="1200" b="1" dirty="0" smtClean="0"/>
            <a:t>Perfil de visitante</a:t>
          </a:r>
        </a:p>
      </dgm:t>
    </dgm:pt>
    <dgm:pt modelId="{5DC71860-10C1-41DA-9941-A817005CEB7B}" type="parTrans" cxnId="{D24B35EF-63FA-4F49-8684-65C2AC055D57}">
      <dgm:prSet/>
      <dgm:spPr/>
      <dgm:t>
        <a:bodyPr/>
        <a:lstStyle/>
        <a:p>
          <a:endParaRPr lang="es-ES"/>
        </a:p>
      </dgm:t>
    </dgm:pt>
    <dgm:pt modelId="{DDBEE442-33F7-4475-A5A7-F3967A7E383E}" type="sibTrans" cxnId="{D24B35EF-63FA-4F49-8684-65C2AC055D57}">
      <dgm:prSet/>
      <dgm:spPr/>
      <dgm:t>
        <a:bodyPr/>
        <a:lstStyle/>
        <a:p>
          <a:endParaRPr lang="es-ES"/>
        </a:p>
      </dgm:t>
    </dgm:pt>
    <dgm:pt modelId="{980A2625-B450-48FD-AC35-24799C329ED8}">
      <dgm:prSet custT="1"/>
      <dgm:spPr/>
      <dgm:t>
        <a:bodyPr/>
        <a:lstStyle/>
        <a:p>
          <a:r>
            <a:rPr lang="es-EC" sz="1200" dirty="0" smtClean="0"/>
            <a:t>Nacionalidad</a:t>
          </a:r>
        </a:p>
      </dgm:t>
    </dgm:pt>
    <dgm:pt modelId="{9F19391F-21F2-40BC-AFA8-4BF7DE9F4C2B}" type="parTrans" cxnId="{46EEC4BC-7B3A-4411-8CD6-C4022C8671C8}">
      <dgm:prSet/>
      <dgm:spPr/>
      <dgm:t>
        <a:bodyPr/>
        <a:lstStyle/>
        <a:p>
          <a:endParaRPr lang="es-ES"/>
        </a:p>
      </dgm:t>
    </dgm:pt>
    <dgm:pt modelId="{A0313D57-76BE-47C3-9F6F-FE72ED461A79}" type="sibTrans" cxnId="{46EEC4BC-7B3A-4411-8CD6-C4022C8671C8}">
      <dgm:prSet/>
      <dgm:spPr/>
      <dgm:t>
        <a:bodyPr/>
        <a:lstStyle/>
        <a:p>
          <a:endParaRPr lang="es-ES"/>
        </a:p>
      </dgm:t>
    </dgm:pt>
    <dgm:pt modelId="{6F4CA3E6-6AC6-45FD-946D-372A99C31796}">
      <dgm:prSet custT="1"/>
      <dgm:spPr/>
      <dgm:t>
        <a:bodyPr/>
        <a:lstStyle/>
        <a:p>
          <a:r>
            <a:rPr lang="es-EC" sz="1200" dirty="0" smtClean="0"/>
            <a:t>Nivel de estudios</a:t>
          </a:r>
        </a:p>
      </dgm:t>
    </dgm:pt>
    <dgm:pt modelId="{7CCE88B6-1250-448E-A42E-924955004282}" type="parTrans" cxnId="{4C61258C-6063-4BC2-833C-483704706B69}">
      <dgm:prSet/>
      <dgm:spPr/>
      <dgm:t>
        <a:bodyPr/>
        <a:lstStyle/>
        <a:p>
          <a:endParaRPr lang="es-ES"/>
        </a:p>
      </dgm:t>
    </dgm:pt>
    <dgm:pt modelId="{A23A4845-3F9F-4442-BD4F-4F8E403020D8}" type="sibTrans" cxnId="{4C61258C-6063-4BC2-833C-483704706B69}">
      <dgm:prSet/>
      <dgm:spPr/>
      <dgm:t>
        <a:bodyPr/>
        <a:lstStyle/>
        <a:p>
          <a:endParaRPr lang="es-ES"/>
        </a:p>
      </dgm:t>
    </dgm:pt>
    <dgm:pt modelId="{73E79F03-589B-459A-81ED-FD87B7C2C282}">
      <dgm:prSet custT="1"/>
      <dgm:spPr/>
      <dgm:t>
        <a:bodyPr/>
        <a:lstStyle/>
        <a:p>
          <a:r>
            <a:rPr lang="es-EC" sz="1200" dirty="0" smtClean="0"/>
            <a:t>Edad</a:t>
          </a:r>
        </a:p>
      </dgm:t>
    </dgm:pt>
    <dgm:pt modelId="{CD510B96-CDFF-4EAA-A4C7-523910FE4FD0}" type="parTrans" cxnId="{6431016E-2D52-4F31-983A-EE516A561684}">
      <dgm:prSet/>
      <dgm:spPr/>
      <dgm:t>
        <a:bodyPr/>
        <a:lstStyle/>
        <a:p>
          <a:endParaRPr lang="es-ES"/>
        </a:p>
      </dgm:t>
    </dgm:pt>
    <dgm:pt modelId="{85495EE1-1D79-4297-9986-EEA2401CADB3}" type="sibTrans" cxnId="{6431016E-2D52-4F31-983A-EE516A561684}">
      <dgm:prSet/>
      <dgm:spPr/>
      <dgm:t>
        <a:bodyPr/>
        <a:lstStyle/>
        <a:p>
          <a:endParaRPr lang="es-ES"/>
        </a:p>
      </dgm:t>
    </dgm:pt>
    <dgm:pt modelId="{AEADAF62-3900-4DC8-9E36-E6C3151AFA18}">
      <dgm:prSet custT="1"/>
      <dgm:spPr/>
      <dgm:t>
        <a:bodyPr/>
        <a:lstStyle/>
        <a:p>
          <a:r>
            <a:rPr lang="es-EC" sz="1200" dirty="0" smtClean="0"/>
            <a:t>Ocupación</a:t>
          </a:r>
        </a:p>
      </dgm:t>
    </dgm:pt>
    <dgm:pt modelId="{585AAEE7-9BCE-46DB-A6CD-E8719FADB477}" type="parTrans" cxnId="{4139EC5A-8D0A-4454-84BF-379FCE115023}">
      <dgm:prSet/>
      <dgm:spPr/>
      <dgm:t>
        <a:bodyPr/>
        <a:lstStyle/>
        <a:p>
          <a:endParaRPr lang="es-ES"/>
        </a:p>
      </dgm:t>
    </dgm:pt>
    <dgm:pt modelId="{DE0AB21D-B124-4833-929D-9979667ED8D2}" type="sibTrans" cxnId="{4139EC5A-8D0A-4454-84BF-379FCE115023}">
      <dgm:prSet/>
      <dgm:spPr/>
      <dgm:t>
        <a:bodyPr/>
        <a:lstStyle/>
        <a:p>
          <a:endParaRPr lang="es-ES"/>
        </a:p>
      </dgm:t>
    </dgm:pt>
    <dgm:pt modelId="{7988278E-52E3-4410-B0DA-C8632F0A8D6A}">
      <dgm:prSet custT="1"/>
      <dgm:spPr/>
      <dgm:t>
        <a:bodyPr/>
        <a:lstStyle/>
        <a:p>
          <a:r>
            <a:rPr lang="es-EC" sz="1200" dirty="0" smtClean="0"/>
            <a:t>Motivo de visita</a:t>
          </a:r>
        </a:p>
      </dgm:t>
    </dgm:pt>
    <dgm:pt modelId="{CC366913-B672-412B-9813-FC2FD5AC7F49}" type="parTrans" cxnId="{AD23385B-8039-4FB6-88BB-7EE865AF9851}">
      <dgm:prSet/>
      <dgm:spPr/>
      <dgm:t>
        <a:bodyPr/>
        <a:lstStyle/>
        <a:p>
          <a:endParaRPr lang="es-ES"/>
        </a:p>
      </dgm:t>
    </dgm:pt>
    <dgm:pt modelId="{94A11BFA-9A70-4FEA-A988-F9F6C92DE276}" type="sibTrans" cxnId="{AD23385B-8039-4FB6-88BB-7EE865AF9851}">
      <dgm:prSet/>
      <dgm:spPr/>
      <dgm:t>
        <a:bodyPr/>
        <a:lstStyle/>
        <a:p>
          <a:endParaRPr lang="es-ES"/>
        </a:p>
      </dgm:t>
    </dgm:pt>
    <dgm:pt modelId="{2FBD1C33-91C8-4082-9126-0E5B10F8F3B5}">
      <dgm:prSet custT="1"/>
      <dgm:spPr/>
      <dgm:t>
        <a:bodyPr/>
        <a:lstStyle/>
        <a:p>
          <a:r>
            <a:rPr lang="es-EC" sz="1000" dirty="0" smtClean="0"/>
            <a:t>Ecuatoriano 77% - extranjero 23%</a:t>
          </a:r>
        </a:p>
      </dgm:t>
    </dgm:pt>
    <dgm:pt modelId="{FCAA908D-A4E6-4796-B455-B7464BE1FB95}" type="parTrans" cxnId="{A3980C88-665B-457E-B5BA-A9879885A720}">
      <dgm:prSet/>
      <dgm:spPr/>
      <dgm:t>
        <a:bodyPr/>
        <a:lstStyle/>
        <a:p>
          <a:endParaRPr lang="es-ES"/>
        </a:p>
      </dgm:t>
    </dgm:pt>
    <dgm:pt modelId="{51B9D7ED-84A5-44DC-9BDD-DB148572424C}" type="sibTrans" cxnId="{A3980C88-665B-457E-B5BA-A9879885A720}">
      <dgm:prSet/>
      <dgm:spPr/>
      <dgm:t>
        <a:bodyPr/>
        <a:lstStyle/>
        <a:p>
          <a:endParaRPr lang="es-ES"/>
        </a:p>
      </dgm:t>
    </dgm:pt>
    <dgm:pt modelId="{AF5B2B38-85B1-473F-8C06-C2EFB85E486F}">
      <dgm:prSet custT="1"/>
      <dgm:spPr/>
      <dgm:t>
        <a:bodyPr/>
        <a:lstStyle/>
        <a:p>
          <a:r>
            <a:rPr lang="es-EC" sz="1000" dirty="0" smtClean="0"/>
            <a:t>Tercer nivel 43% - secundaria 24%</a:t>
          </a:r>
        </a:p>
      </dgm:t>
    </dgm:pt>
    <dgm:pt modelId="{5F8FFC68-A5A5-4DC0-978D-266C00AFBA99}" type="parTrans" cxnId="{D3C53FCB-3870-46CD-96E0-9A1686316167}">
      <dgm:prSet/>
      <dgm:spPr/>
      <dgm:t>
        <a:bodyPr/>
        <a:lstStyle/>
        <a:p>
          <a:endParaRPr lang="es-ES"/>
        </a:p>
      </dgm:t>
    </dgm:pt>
    <dgm:pt modelId="{AE9EA229-A6DC-4CD4-BA83-40D2C339777E}" type="sibTrans" cxnId="{D3C53FCB-3870-46CD-96E0-9A1686316167}">
      <dgm:prSet/>
      <dgm:spPr/>
      <dgm:t>
        <a:bodyPr/>
        <a:lstStyle/>
        <a:p>
          <a:endParaRPr lang="es-ES"/>
        </a:p>
      </dgm:t>
    </dgm:pt>
    <dgm:pt modelId="{8AC2D6F5-B541-468C-B76E-B5F3F0BCB75A}">
      <dgm:prSet custT="1"/>
      <dgm:spPr/>
      <dgm:t>
        <a:bodyPr/>
        <a:lstStyle/>
        <a:p>
          <a:r>
            <a:rPr lang="es-EC" sz="1000" dirty="0" smtClean="0"/>
            <a:t>19 a 30 años 41%</a:t>
          </a:r>
        </a:p>
      </dgm:t>
    </dgm:pt>
    <dgm:pt modelId="{4E867BF2-B3B1-4547-B9D4-D1E93F092B36}" type="parTrans" cxnId="{0EDC9E79-5477-4535-9147-5E0E96FBCC2F}">
      <dgm:prSet/>
      <dgm:spPr/>
      <dgm:t>
        <a:bodyPr/>
        <a:lstStyle/>
        <a:p>
          <a:endParaRPr lang="es-ES"/>
        </a:p>
      </dgm:t>
    </dgm:pt>
    <dgm:pt modelId="{2862AF8D-D5AF-476E-883D-40D0A1E677A9}" type="sibTrans" cxnId="{0EDC9E79-5477-4535-9147-5E0E96FBCC2F}">
      <dgm:prSet/>
      <dgm:spPr/>
      <dgm:t>
        <a:bodyPr/>
        <a:lstStyle/>
        <a:p>
          <a:endParaRPr lang="es-ES"/>
        </a:p>
      </dgm:t>
    </dgm:pt>
    <dgm:pt modelId="{BBD7B500-2AA0-41EC-A0BF-5E9A20A99E27}">
      <dgm:prSet custT="1"/>
      <dgm:spPr/>
      <dgm:t>
        <a:bodyPr/>
        <a:lstStyle/>
        <a:p>
          <a:r>
            <a:rPr lang="es-EC" sz="1000" dirty="0" smtClean="0"/>
            <a:t>Empleado privado 40%</a:t>
          </a:r>
        </a:p>
      </dgm:t>
    </dgm:pt>
    <dgm:pt modelId="{F3D77755-1216-4D01-B8E9-44553E1D3DD8}" type="parTrans" cxnId="{D6DBBB71-010D-4C5A-B6A9-7C279C1FDD07}">
      <dgm:prSet/>
      <dgm:spPr/>
      <dgm:t>
        <a:bodyPr/>
        <a:lstStyle/>
        <a:p>
          <a:endParaRPr lang="es-ES"/>
        </a:p>
      </dgm:t>
    </dgm:pt>
    <dgm:pt modelId="{6EE88D66-52F9-433F-AB72-1D4AA69F88FE}" type="sibTrans" cxnId="{D6DBBB71-010D-4C5A-B6A9-7C279C1FDD07}">
      <dgm:prSet/>
      <dgm:spPr/>
      <dgm:t>
        <a:bodyPr/>
        <a:lstStyle/>
        <a:p>
          <a:endParaRPr lang="es-ES"/>
        </a:p>
      </dgm:t>
    </dgm:pt>
    <dgm:pt modelId="{1517D1E1-E7C6-4712-8BA0-016F2682AE35}">
      <dgm:prSet custT="1"/>
      <dgm:spPr/>
      <dgm:t>
        <a:bodyPr/>
        <a:lstStyle/>
        <a:p>
          <a:r>
            <a:rPr lang="es-EC" sz="1000" dirty="0" smtClean="0"/>
            <a:t>Observación de flora/fauna/paisaje 40%</a:t>
          </a:r>
        </a:p>
      </dgm:t>
    </dgm:pt>
    <dgm:pt modelId="{74C38B86-101B-4EB7-8D95-656A1334A2C2}" type="parTrans" cxnId="{001F1A30-C9B7-480B-8DA0-B66DFDC37CEA}">
      <dgm:prSet/>
      <dgm:spPr/>
      <dgm:t>
        <a:bodyPr/>
        <a:lstStyle/>
        <a:p>
          <a:endParaRPr lang="es-ES"/>
        </a:p>
      </dgm:t>
    </dgm:pt>
    <dgm:pt modelId="{79E3A3EF-DC39-45E1-95CD-0867ADBC797E}" type="sibTrans" cxnId="{001F1A30-C9B7-480B-8DA0-B66DFDC37CEA}">
      <dgm:prSet/>
      <dgm:spPr/>
      <dgm:t>
        <a:bodyPr/>
        <a:lstStyle/>
        <a:p>
          <a:endParaRPr lang="es-ES"/>
        </a:p>
      </dgm:t>
    </dgm:pt>
    <dgm:pt modelId="{A80E6833-3323-4B8C-BD64-EF7975793533}" type="pres">
      <dgm:prSet presAssocID="{09ADC073-0A47-4CEE-BDBF-89034F9906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58E5F-6064-43D2-B643-B0E5CFC91B8D}" type="pres">
      <dgm:prSet presAssocID="{03C447DF-58AA-4C51-88D9-3A6614754F36}" presName="thickLine" presStyleLbl="alignNode1" presStyleIdx="0" presStyleCnt="1"/>
      <dgm:spPr/>
    </dgm:pt>
    <dgm:pt modelId="{9D040B3D-8FFB-4311-A952-9702EAFAA09A}" type="pres">
      <dgm:prSet presAssocID="{03C447DF-58AA-4C51-88D9-3A6614754F36}" presName="horz1" presStyleCnt="0"/>
      <dgm:spPr/>
    </dgm:pt>
    <dgm:pt modelId="{14644AE3-771B-4FF7-A93E-021653CCBDC8}" type="pres">
      <dgm:prSet presAssocID="{03C447DF-58AA-4C51-88D9-3A6614754F36}" presName="tx1" presStyleLbl="revTx" presStyleIdx="0" presStyleCnt="21"/>
      <dgm:spPr/>
      <dgm:t>
        <a:bodyPr/>
        <a:lstStyle/>
        <a:p>
          <a:endParaRPr lang="es-ES"/>
        </a:p>
      </dgm:t>
    </dgm:pt>
    <dgm:pt modelId="{24638FE1-D407-4071-A433-5695B3A83D9C}" type="pres">
      <dgm:prSet presAssocID="{03C447DF-58AA-4C51-88D9-3A6614754F36}" presName="vert1" presStyleCnt="0"/>
      <dgm:spPr/>
    </dgm:pt>
    <dgm:pt modelId="{533C539A-3FC2-4440-8CBD-FDCA576B97FD}" type="pres">
      <dgm:prSet presAssocID="{FB2F78E6-F04F-4675-992E-B41F3B7FDE8D}" presName="vertSpace2a" presStyleCnt="0"/>
      <dgm:spPr/>
    </dgm:pt>
    <dgm:pt modelId="{BD2E9A69-5F00-4954-AD3C-3395E91CE0BD}" type="pres">
      <dgm:prSet presAssocID="{FB2F78E6-F04F-4675-992E-B41F3B7FDE8D}" presName="horz2" presStyleCnt="0"/>
      <dgm:spPr/>
    </dgm:pt>
    <dgm:pt modelId="{68FBDBFD-EE75-4009-9BD3-9383424390FA}" type="pres">
      <dgm:prSet presAssocID="{FB2F78E6-F04F-4675-992E-B41F3B7FDE8D}" presName="horzSpace2" presStyleCnt="0"/>
      <dgm:spPr/>
    </dgm:pt>
    <dgm:pt modelId="{06531EB9-A95E-40C2-BDB0-38F1F140BE59}" type="pres">
      <dgm:prSet presAssocID="{FB2F78E6-F04F-4675-992E-B41F3B7FDE8D}" presName="tx2" presStyleLbl="revTx" presStyleIdx="1" presStyleCnt="21"/>
      <dgm:spPr/>
      <dgm:t>
        <a:bodyPr/>
        <a:lstStyle/>
        <a:p>
          <a:endParaRPr lang="es-ES"/>
        </a:p>
      </dgm:t>
    </dgm:pt>
    <dgm:pt modelId="{5806DB94-EF75-4D12-95A4-22D50D1653F1}" type="pres">
      <dgm:prSet presAssocID="{FB2F78E6-F04F-4675-992E-B41F3B7FDE8D}" presName="vert2" presStyleCnt="0"/>
      <dgm:spPr/>
    </dgm:pt>
    <dgm:pt modelId="{6EA944FB-49FE-4113-A0EF-C1590174D14A}" type="pres">
      <dgm:prSet presAssocID="{DB0371AA-4420-448D-94DC-0186AEFC09A3}" presName="horz3" presStyleCnt="0"/>
      <dgm:spPr/>
    </dgm:pt>
    <dgm:pt modelId="{53A5CB3D-B6C6-4F5D-A19C-A7EB61428C2F}" type="pres">
      <dgm:prSet presAssocID="{DB0371AA-4420-448D-94DC-0186AEFC09A3}" presName="horzSpace3" presStyleCnt="0"/>
      <dgm:spPr/>
    </dgm:pt>
    <dgm:pt modelId="{BD4FF7CF-86F2-48C6-82BB-5B4059FD87D2}" type="pres">
      <dgm:prSet presAssocID="{DB0371AA-4420-448D-94DC-0186AEFC09A3}" presName="tx3" presStyleLbl="revTx" presStyleIdx="2" presStyleCnt="21" custScaleX="129059"/>
      <dgm:spPr/>
      <dgm:t>
        <a:bodyPr/>
        <a:lstStyle/>
        <a:p>
          <a:endParaRPr lang="es-ES"/>
        </a:p>
      </dgm:t>
    </dgm:pt>
    <dgm:pt modelId="{6AD1D980-A075-487F-B407-91B8BACD272A}" type="pres">
      <dgm:prSet presAssocID="{DB0371AA-4420-448D-94DC-0186AEFC09A3}" presName="vert3" presStyleCnt="0"/>
      <dgm:spPr/>
    </dgm:pt>
    <dgm:pt modelId="{AB8B81C7-A137-4BAD-871C-AC856C439657}" type="pres">
      <dgm:prSet presAssocID="{87E99697-ABAB-4D3C-B621-30D00BFA30B6}" presName="thinLine3" presStyleLbl="callout" presStyleIdx="0" presStyleCnt="12"/>
      <dgm:spPr/>
    </dgm:pt>
    <dgm:pt modelId="{70C212F8-D2A2-432F-A2D9-794CFA59EF86}" type="pres">
      <dgm:prSet presAssocID="{3AB0A70A-9563-4843-A8D7-25A297409C28}" presName="horz3" presStyleCnt="0"/>
      <dgm:spPr/>
    </dgm:pt>
    <dgm:pt modelId="{70175F74-AAB7-4B57-B39C-5C7A3A1D093F}" type="pres">
      <dgm:prSet presAssocID="{3AB0A70A-9563-4843-A8D7-25A297409C28}" presName="horzSpace3" presStyleCnt="0"/>
      <dgm:spPr/>
    </dgm:pt>
    <dgm:pt modelId="{FDED583A-F741-456E-BD12-9D36E971BDB8}" type="pres">
      <dgm:prSet presAssocID="{3AB0A70A-9563-4843-A8D7-25A297409C28}" presName="tx3" presStyleLbl="revTx" presStyleIdx="3" presStyleCnt="21" custScaleX="138670"/>
      <dgm:spPr/>
      <dgm:t>
        <a:bodyPr/>
        <a:lstStyle/>
        <a:p>
          <a:endParaRPr lang="es-ES"/>
        </a:p>
      </dgm:t>
    </dgm:pt>
    <dgm:pt modelId="{CC5126AE-4901-4747-ACC3-6BD9EE265E61}" type="pres">
      <dgm:prSet presAssocID="{3AB0A70A-9563-4843-A8D7-25A297409C28}" presName="vert3" presStyleCnt="0"/>
      <dgm:spPr/>
    </dgm:pt>
    <dgm:pt modelId="{3880B5DC-0199-439B-AD40-09674575E12A}" type="pres">
      <dgm:prSet presAssocID="{2DA0814D-915B-4D28-B05A-5C6DF531B7FA}" presName="thinLine3" presStyleLbl="callout" presStyleIdx="1" presStyleCnt="12"/>
      <dgm:spPr/>
    </dgm:pt>
    <dgm:pt modelId="{08F5BDB8-D0D6-4B26-A37E-7BA761F6BA76}" type="pres">
      <dgm:prSet presAssocID="{D854A8C8-2371-47F9-B3F4-59D9802201D4}" presName="horz3" presStyleCnt="0"/>
      <dgm:spPr/>
    </dgm:pt>
    <dgm:pt modelId="{E5DC75F7-90BD-4C44-8C23-129418C82837}" type="pres">
      <dgm:prSet presAssocID="{D854A8C8-2371-47F9-B3F4-59D9802201D4}" presName="horzSpace3" presStyleCnt="0"/>
      <dgm:spPr/>
    </dgm:pt>
    <dgm:pt modelId="{9184CD3C-FB95-4D4D-AAB2-4C817BC15134}" type="pres">
      <dgm:prSet presAssocID="{D854A8C8-2371-47F9-B3F4-59D9802201D4}" presName="tx3" presStyleLbl="revTx" presStyleIdx="4" presStyleCnt="21" custScaleX="140592"/>
      <dgm:spPr/>
      <dgm:t>
        <a:bodyPr/>
        <a:lstStyle/>
        <a:p>
          <a:endParaRPr lang="es-ES"/>
        </a:p>
      </dgm:t>
    </dgm:pt>
    <dgm:pt modelId="{6E0CC1C6-0471-4684-9465-2CBE7F9276AF}" type="pres">
      <dgm:prSet presAssocID="{D854A8C8-2371-47F9-B3F4-59D9802201D4}" presName="vert3" presStyleCnt="0"/>
      <dgm:spPr/>
    </dgm:pt>
    <dgm:pt modelId="{AFA5D7D5-5B87-40A9-9687-3346D4E8FB08}" type="pres">
      <dgm:prSet presAssocID="{FB2F78E6-F04F-4675-992E-B41F3B7FDE8D}" presName="thinLine2b" presStyleLbl="callout" presStyleIdx="2" presStyleCnt="12"/>
      <dgm:spPr/>
    </dgm:pt>
    <dgm:pt modelId="{9B8BDB2B-3954-4A48-9B0D-374DEEACE3E1}" type="pres">
      <dgm:prSet presAssocID="{FB2F78E6-F04F-4675-992E-B41F3B7FDE8D}" presName="vertSpace2b" presStyleCnt="0"/>
      <dgm:spPr/>
    </dgm:pt>
    <dgm:pt modelId="{738F54D1-8D78-4CA8-8773-8CBEB0A76201}" type="pres">
      <dgm:prSet presAssocID="{96450ED7-DCC3-4CA7-ABC1-ACF8174F0F14}" presName="horz2" presStyleCnt="0"/>
      <dgm:spPr/>
    </dgm:pt>
    <dgm:pt modelId="{30B9BFB5-B863-403F-98F9-054D3D104B6C}" type="pres">
      <dgm:prSet presAssocID="{96450ED7-DCC3-4CA7-ABC1-ACF8174F0F14}" presName="horzSpace2" presStyleCnt="0"/>
      <dgm:spPr/>
    </dgm:pt>
    <dgm:pt modelId="{114DE089-A84B-439F-AA9F-CDDF35CBCF02}" type="pres">
      <dgm:prSet presAssocID="{96450ED7-DCC3-4CA7-ABC1-ACF8174F0F14}" presName="tx2" presStyleLbl="revTx" presStyleIdx="5" presStyleCnt="21"/>
      <dgm:spPr/>
      <dgm:t>
        <a:bodyPr/>
        <a:lstStyle/>
        <a:p>
          <a:endParaRPr lang="es-ES"/>
        </a:p>
      </dgm:t>
    </dgm:pt>
    <dgm:pt modelId="{EA087F06-A3B5-42F8-A6DC-552F3385A063}" type="pres">
      <dgm:prSet presAssocID="{96450ED7-DCC3-4CA7-ABC1-ACF8174F0F14}" presName="vert2" presStyleCnt="0"/>
      <dgm:spPr/>
    </dgm:pt>
    <dgm:pt modelId="{108AD69A-E2FF-41AC-B47F-6962DC123F79}" type="pres">
      <dgm:prSet presAssocID="{53F78B1A-DE0B-4B74-8F44-2D12285C0028}" presName="horz3" presStyleCnt="0"/>
      <dgm:spPr/>
    </dgm:pt>
    <dgm:pt modelId="{C440EAF6-8B07-4C07-8DE4-FAECBC280F0E}" type="pres">
      <dgm:prSet presAssocID="{53F78B1A-DE0B-4B74-8F44-2D12285C0028}" presName="horzSpace3" presStyleCnt="0"/>
      <dgm:spPr/>
    </dgm:pt>
    <dgm:pt modelId="{0B6FA27B-4641-451A-A68B-AD7B3CA2C2BD}" type="pres">
      <dgm:prSet presAssocID="{53F78B1A-DE0B-4B74-8F44-2D12285C0028}" presName="tx3" presStyleLbl="revTx" presStyleIdx="6" presStyleCnt="21"/>
      <dgm:spPr/>
      <dgm:t>
        <a:bodyPr/>
        <a:lstStyle/>
        <a:p>
          <a:endParaRPr lang="es-ES"/>
        </a:p>
      </dgm:t>
    </dgm:pt>
    <dgm:pt modelId="{93461023-1596-47FD-BA69-25F4E648C127}" type="pres">
      <dgm:prSet presAssocID="{53F78B1A-DE0B-4B74-8F44-2D12285C0028}" presName="vert3" presStyleCnt="0"/>
      <dgm:spPr/>
    </dgm:pt>
    <dgm:pt modelId="{A4A6AE36-3E8D-414E-BAA2-3F3E14384016}" type="pres">
      <dgm:prSet presAssocID="{AA420AC6-EACE-4459-B189-1C2D3C8C1B8F}" presName="thinLine3" presStyleLbl="callout" presStyleIdx="3" presStyleCnt="12"/>
      <dgm:spPr/>
    </dgm:pt>
    <dgm:pt modelId="{56E2D249-938C-49D9-B676-7D3ED14A8108}" type="pres">
      <dgm:prSet presAssocID="{11757A43-0E5C-4812-A65A-8D8238C9795C}" presName="horz3" presStyleCnt="0"/>
      <dgm:spPr/>
    </dgm:pt>
    <dgm:pt modelId="{CBD46F09-5110-40DB-B2DE-BAC6413D26C7}" type="pres">
      <dgm:prSet presAssocID="{11757A43-0E5C-4812-A65A-8D8238C9795C}" presName="horzSpace3" presStyleCnt="0"/>
      <dgm:spPr/>
    </dgm:pt>
    <dgm:pt modelId="{C0376851-5F3B-4774-9546-DFFE3C3BC14F}" type="pres">
      <dgm:prSet presAssocID="{11757A43-0E5C-4812-A65A-8D8238C9795C}" presName="tx3" presStyleLbl="revTx" presStyleIdx="7" presStyleCnt="21"/>
      <dgm:spPr/>
      <dgm:t>
        <a:bodyPr/>
        <a:lstStyle/>
        <a:p>
          <a:endParaRPr lang="es-ES"/>
        </a:p>
      </dgm:t>
    </dgm:pt>
    <dgm:pt modelId="{AC5DBB9C-61EA-4968-8FF0-86CF42A92CAC}" type="pres">
      <dgm:prSet presAssocID="{11757A43-0E5C-4812-A65A-8D8238C9795C}" presName="vert3" presStyleCnt="0"/>
      <dgm:spPr/>
    </dgm:pt>
    <dgm:pt modelId="{F6FFA7C2-88C6-4771-8048-BFDAAB7A8ED5}" type="pres">
      <dgm:prSet presAssocID="{089FFE37-EF80-4910-9452-4C883EBE5183}" presName="thinLine3" presStyleLbl="callout" presStyleIdx="4" presStyleCnt="12"/>
      <dgm:spPr/>
    </dgm:pt>
    <dgm:pt modelId="{16793551-3265-40F7-99A6-C0AB6BF5BD77}" type="pres">
      <dgm:prSet presAssocID="{E7248973-A31F-4249-BD4F-E59BE3144309}" presName="horz3" presStyleCnt="0"/>
      <dgm:spPr/>
    </dgm:pt>
    <dgm:pt modelId="{64A7EBD5-ED8B-44DB-8126-5E9B988C3D1D}" type="pres">
      <dgm:prSet presAssocID="{E7248973-A31F-4249-BD4F-E59BE3144309}" presName="horzSpace3" presStyleCnt="0"/>
      <dgm:spPr/>
    </dgm:pt>
    <dgm:pt modelId="{F46EFB5F-E317-4453-9089-15205CD7DE30}" type="pres">
      <dgm:prSet presAssocID="{E7248973-A31F-4249-BD4F-E59BE3144309}" presName="tx3" presStyleLbl="revTx" presStyleIdx="8" presStyleCnt="21"/>
      <dgm:spPr/>
      <dgm:t>
        <a:bodyPr/>
        <a:lstStyle/>
        <a:p>
          <a:endParaRPr lang="es-ES"/>
        </a:p>
      </dgm:t>
    </dgm:pt>
    <dgm:pt modelId="{E843DBA4-53BA-4663-9572-641944229C60}" type="pres">
      <dgm:prSet presAssocID="{E7248973-A31F-4249-BD4F-E59BE3144309}" presName="vert3" presStyleCnt="0"/>
      <dgm:spPr/>
    </dgm:pt>
    <dgm:pt modelId="{E6637220-23F2-4341-8A52-4B6CF0A8BF5C}" type="pres">
      <dgm:prSet presAssocID="{613E3DB9-31A5-4AE4-A0B4-CF19EB219291}" presName="thinLine3" presStyleLbl="callout" presStyleIdx="5" presStyleCnt="12"/>
      <dgm:spPr/>
    </dgm:pt>
    <dgm:pt modelId="{24000777-48E1-49A4-AC93-CB0468ECCBEC}" type="pres">
      <dgm:prSet presAssocID="{89EEE516-647C-49CD-A0B5-7BA11E3394F4}" presName="horz3" presStyleCnt="0"/>
      <dgm:spPr/>
    </dgm:pt>
    <dgm:pt modelId="{B8AE521D-537A-484F-8378-C7DA19E6990B}" type="pres">
      <dgm:prSet presAssocID="{89EEE516-647C-49CD-A0B5-7BA11E3394F4}" presName="horzSpace3" presStyleCnt="0"/>
      <dgm:spPr/>
    </dgm:pt>
    <dgm:pt modelId="{1FA9E895-2A8E-4CCD-A420-8C2AC224F6AF}" type="pres">
      <dgm:prSet presAssocID="{89EEE516-647C-49CD-A0B5-7BA11E3394F4}" presName="tx3" presStyleLbl="revTx" presStyleIdx="9" presStyleCnt="21"/>
      <dgm:spPr/>
      <dgm:t>
        <a:bodyPr/>
        <a:lstStyle/>
        <a:p>
          <a:endParaRPr lang="es-ES"/>
        </a:p>
      </dgm:t>
    </dgm:pt>
    <dgm:pt modelId="{DA8926AA-0870-43E8-A200-CB7034E08168}" type="pres">
      <dgm:prSet presAssocID="{89EEE516-647C-49CD-A0B5-7BA11E3394F4}" presName="vert3" presStyleCnt="0"/>
      <dgm:spPr/>
    </dgm:pt>
    <dgm:pt modelId="{6BC61A90-F8FE-4C1E-8B9C-B393D645A6D6}" type="pres">
      <dgm:prSet presAssocID="{96450ED7-DCC3-4CA7-ABC1-ACF8174F0F14}" presName="thinLine2b" presStyleLbl="callout" presStyleIdx="6" presStyleCnt="12"/>
      <dgm:spPr/>
    </dgm:pt>
    <dgm:pt modelId="{E7A88C22-2C22-4A85-ACCD-F4FC8FBC4C89}" type="pres">
      <dgm:prSet presAssocID="{96450ED7-DCC3-4CA7-ABC1-ACF8174F0F14}" presName="vertSpace2b" presStyleCnt="0"/>
      <dgm:spPr/>
    </dgm:pt>
    <dgm:pt modelId="{77612DFC-4495-4040-89FF-0476D43796AB}" type="pres">
      <dgm:prSet presAssocID="{0D6AA22B-E8B3-4649-8E30-B23928B59EFF}" presName="horz2" presStyleCnt="0"/>
      <dgm:spPr/>
    </dgm:pt>
    <dgm:pt modelId="{75F2DFAE-B3AD-4778-A016-F6D4EF306632}" type="pres">
      <dgm:prSet presAssocID="{0D6AA22B-E8B3-4649-8E30-B23928B59EFF}" presName="horzSpace2" presStyleCnt="0"/>
      <dgm:spPr/>
    </dgm:pt>
    <dgm:pt modelId="{C6309B66-6C4C-44E2-B3B2-A92C4E45AE6D}" type="pres">
      <dgm:prSet presAssocID="{0D6AA22B-E8B3-4649-8E30-B23928B59EFF}" presName="tx2" presStyleLbl="revTx" presStyleIdx="10" presStyleCnt="21"/>
      <dgm:spPr/>
      <dgm:t>
        <a:bodyPr/>
        <a:lstStyle/>
        <a:p>
          <a:endParaRPr lang="es-ES"/>
        </a:p>
      </dgm:t>
    </dgm:pt>
    <dgm:pt modelId="{019EDFA4-BEFD-44F6-BF3F-D90BF0F26D94}" type="pres">
      <dgm:prSet presAssocID="{0D6AA22B-E8B3-4649-8E30-B23928B59EFF}" presName="vert2" presStyleCnt="0"/>
      <dgm:spPr/>
    </dgm:pt>
    <dgm:pt modelId="{ACCF1FEC-A49B-4873-912E-9F460F0A0A80}" type="pres">
      <dgm:prSet presAssocID="{980A2625-B450-48FD-AC35-24799C329ED8}" presName="horz3" presStyleCnt="0"/>
      <dgm:spPr/>
    </dgm:pt>
    <dgm:pt modelId="{83D90D28-F798-4354-994E-F22953758140}" type="pres">
      <dgm:prSet presAssocID="{980A2625-B450-48FD-AC35-24799C329ED8}" presName="horzSpace3" presStyleCnt="0"/>
      <dgm:spPr/>
    </dgm:pt>
    <dgm:pt modelId="{0390567E-E575-470E-AE92-A0D7CBAAE01E}" type="pres">
      <dgm:prSet presAssocID="{980A2625-B450-48FD-AC35-24799C329ED8}" presName="tx3" presStyleLbl="revTx" presStyleIdx="11" presStyleCnt="21"/>
      <dgm:spPr/>
      <dgm:t>
        <a:bodyPr/>
        <a:lstStyle/>
        <a:p>
          <a:endParaRPr lang="es-ES"/>
        </a:p>
      </dgm:t>
    </dgm:pt>
    <dgm:pt modelId="{41F9CA99-A5DB-49CD-883C-D9F137F66F57}" type="pres">
      <dgm:prSet presAssocID="{980A2625-B450-48FD-AC35-24799C329ED8}" presName="vert3" presStyleCnt="0"/>
      <dgm:spPr/>
    </dgm:pt>
    <dgm:pt modelId="{D4B2DC68-7503-46E1-989F-475F70F6939C}" type="pres">
      <dgm:prSet presAssocID="{2FBD1C33-91C8-4082-9126-0E5B10F8F3B5}" presName="horz4" presStyleCnt="0"/>
      <dgm:spPr/>
    </dgm:pt>
    <dgm:pt modelId="{232D5CB9-083E-4D5E-BC2E-6CCE00C7ADB2}" type="pres">
      <dgm:prSet presAssocID="{2FBD1C33-91C8-4082-9126-0E5B10F8F3B5}" presName="horzSpace4" presStyleCnt="0"/>
      <dgm:spPr/>
    </dgm:pt>
    <dgm:pt modelId="{465BCD0E-6E46-463E-A8F3-A2BDD660F37C}" type="pres">
      <dgm:prSet presAssocID="{2FBD1C33-91C8-4082-9126-0E5B10F8F3B5}" presName="tx4" presStyleLbl="revTx" presStyleIdx="12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3DD9A-BAAA-4941-89E9-C14F76918190}" type="pres">
      <dgm:prSet presAssocID="{A0313D57-76BE-47C3-9F6F-FE72ED461A79}" presName="thinLine3" presStyleLbl="callout" presStyleIdx="7" presStyleCnt="12"/>
      <dgm:spPr/>
    </dgm:pt>
    <dgm:pt modelId="{92883CD0-5E6B-4BE2-977E-01DA932C1821}" type="pres">
      <dgm:prSet presAssocID="{6F4CA3E6-6AC6-45FD-946D-372A99C31796}" presName="horz3" presStyleCnt="0"/>
      <dgm:spPr/>
    </dgm:pt>
    <dgm:pt modelId="{0AD7EC52-ADF5-4149-9792-15B6E9BEEAD2}" type="pres">
      <dgm:prSet presAssocID="{6F4CA3E6-6AC6-45FD-946D-372A99C31796}" presName="horzSpace3" presStyleCnt="0"/>
      <dgm:spPr/>
    </dgm:pt>
    <dgm:pt modelId="{EA895E36-A328-47E9-8F19-0E238797B6DB}" type="pres">
      <dgm:prSet presAssocID="{6F4CA3E6-6AC6-45FD-946D-372A99C31796}" presName="tx3" presStyleLbl="revTx" presStyleIdx="13" presStyleCnt="21"/>
      <dgm:spPr/>
      <dgm:t>
        <a:bodyPr/>
        <a:lstStyle/>
        <a:p>
          <a:endParaRPr lang="es-ES"/>
        </a:p>
      </dgm:t>
    </dgm:pt>
    <dgm:pt modelId="{F732FC40-6306-4295-B331-83E11DAB3D96}" type="pres">
      <dgm:prSet presAssocID="{6F4CA3E6-6AC6-45FD-946D-372A99C31796}" presName="vert3" presStyleCnt="0"/>
      <dgm:spPr/>
    </dgm:pt>
    <dgm:pt modelId="{DEE70564-EDA4-43BB-B165-4B840CA7FB58}" type="pres">
      <dgm:prSet presAssocID="{AF5B2B38-85B1-473F-8C06-C2EFB85E486F}" presName="horz4" presStyleCnt="0"/>
      <dgm:spPr/>
    </dgm:pt>
    <dgm:pt modelId="{4FE74C94-52C9-4258-A951-ACA8FD3E874C}" type="pres">
      <dgm:prSet presAssocID="{AF5B2B38-85B1-473F-8C06-C2EFB85E486F}" presName="horzSpace4" presStyleCnt="0"/>
      <dgm:spPr/>
    </dgm:pt>
    <dgm:pt modelId="{3D909EDB-43D0-490F-8A68-AD2CB33127B2}" type="pres">
      <dgm:prSet presAssocID="{AF5B2B38-85B1-473F-8C06-C2EFB85E486F}" presName="tx4" presStyleLbl="revTx" presStyleIdx="14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C61AF7-9539-4816-82D4-8FA5590E5F14}" type="pres">
      <dgm:prSet presAssocID="{A23A4845-3F9F-4442-BD4F-4F8E403020D8}" presName="thinLine3" presStyleLbl="callout" presStyleIdx="8" presStyleCnt="12"/>
      <dgm:spPr/>
    </dgm:pt>
    <dgm:pt modelId="{69DE7A4C-6B6D-48B4-A0C0-5B6238656C3E}" type="pres">
      <dgm:prSet presAssocID="{73E79F03-589B-459A-81ED-FD87B7C2C282}" presName="horz3" presStyleCnt="0"/>
      <dgm:spPr/>
    </dgm:pt>
    <dgm:pt modelId="{60F774FA-B992-45BB-9CC4-68BFBB66C40E}" type="pres">
      <dgm:prSet presAssocID="{73E79F03-589B-459A-81ED-FD87B7C2C282}" presName="horzSpace3" presStyleCnt="0"/>
      <dgm:spPr/>
    </dgm:pt>
    <dgm:pt modelId="{1E2E908C-098C-4A8B-BEB8-47791CA8F693}" type="pres">
      <dgm:prSet presAssocID="{73E79F03-589B-459A-81ED-FD87B7C2C282}" presName="tx3" presStyleLbl="revTx" presStyleIdx="15" presStyleCnt="21"/>
      <dgm:spPr/>
      <dgm:t>
        <a:bodyPr/>
        <a:lstStyle/>
        <a:p>
          <a:endParaRPr lang="es-ES"/>
        </a:p>
      </dgm:t>
    </dgm:pt>
    <dgm:pt modelId="{E7EE0080-3D34-43E4-9BDF-710FC4128877}" type="pres">
      <dgm:prSet presAssocID="{73E79F03-589B-459A-81ED-FD87B7C2C282}" presName="vert3" presStyleCnt="0"/>
      <dgm:spPr/>
    </dgm:pt>
    <dgm:pt modelId="{1C3FCA6C-9F1E-4006-8B51-F67CF13E386D}" type="pres">
      <dgm:prSet presAssocID="{8AC2D6F5-B541-468C-B76E-B5F3F0BCB75A}" presName="horz4" presStyleCnt="0"/>
      <dgm:spPr/>
    </dgm:pt>
    <dgm:pt modelId="{437F1F03-371E-4657-AAC7-1D0ED17F24C4}" type="pres">
      <dgm:prSet presAssocID="{8AC2D6F5-B541-468C-B76E-B5F3F0BCB75A}" presName="horzSpace4" presStyleCnt="0"/>
      <dgm:spPr/>
    </dgm:pt>
    <dgm:pt modelId="{4ECA7342-C57E-4F54-8238-AF6D57566EB6}" type="pres">
      <dgm:prSet presAssocID="{8AC2D6F5-B541-468C-B76E-B5F3F0BCB75A}" presName="tx4" presStyleLbl="revTx" presStyleIdx="16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98FDE-7EE1-46BA-BFC6-AA7A3D2FA0E6}" type="pres">
      <dgm:prSet presAssocID="{85495EE1-1D79-4297-9986-EEA2401CADB3}" presName="thinLine3" presStyleLbl="callout" presStyleIdx="9" presStyleCnt="12"/>
      <dgm:spPr/>
    </dgm:pt>
    <dgm:pt modelId="{DB50D986-7E6C-4A24-9C00-39705CCB8670}" type="pres">
      <dgm:prSet presAssocID="{AEADAF62-3900-4DC8-9E36-E6C3151AFA18}" presName="horz3" presStyleCnt="0"/>
      <dgm:spPr/>
    </dgm:pt>
    <dgm:pt modelId="{3CFAC129-4053-4E0A-8EE0-5420D39A7668}" type="pres">
      <dgm:prSet presAssocID="{AEADAF62-3900-4DC8-9E36-E6C3151AFA18}" presName="horzSpace3" presStyleCnt="0"/>
      <dgm:spPr/>
    </dgm:pt>
    <dgm:pt modelId="{CD43AE57-7903-4759-8CBB-B0DB8B7E8899}" type="pres">
      <dgm:prSet presAssocID="{AEADAF62-3900-4DC8-9E36-E6C3151AFA18}" presName="tx3" presStyleLbl="revTx" presStyleIdx="17" presStyleCnt="21"/>
      <dgm:spPr/>
      <dgm:t>
        <a:bodyPr/>
        <a:lstStyle/>
        <a:p>
          <a:endParaRPr lang="es-ES"/>
        </a:p>
      </dgm:t>
    </dgm:pt>
    <dgm:pt modelId="{0EDE8D0A-7645-48B8-86FA-10AE5AA8DFA3}" type="pres">
      <dgm:prSet presAssocID="{AEADAF62-3900-4DC8-9E36-E6C3151AFA18}" presName="vert3" presStyleCnt="0"/>
      <dgm:spPr/>
    </dgm:pt>
    <dgm:pt modelId="{2315BF37-7F4B-43FE-AE00-D9536EDBBFEC}" type="pres">
      <dgm:prSet presAssocID="{BBD7B500-2AA0-41EC-A0BF-5E9A20A99E27}" presName="horz4" presStyleCnt="0"/>
      <dgm:spPr/>
    </dgm:pt>
    <dgm:pt modelId="{6D903192-5CA0-4C37-AB0E-BEB3774A7882}" type="pres">
      <dgm:prSet presAssocID="{BBD7B500-2AA0-41EC-A0BF-5E9A20A99E27}" presName="horzSpace4" presStyleCnt="0"/>
      <dgm:spPr/>
    </dgm:pt>
    <dgm:pt modelId="{7260DD2B-7821-4C91-A4B9-14DFC403B438}" type="pres">
      <dgm:prSet presAssocID="{BBD7B500-2AA0-41EC-A0BF-5E9A20A99E27}" presName="tx4" presStyleLbl="revTx" presStyleIdx="18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3CC6F-860B-4654-9CEE-0DC286F479B3}" type="pres">
      <dgm:prSet presAssocID="{DE0AB21D-B124-4833-929D-9979667ED8D2}" presName="thinLine3" presStyleLbl="callout" presStyleIdx="10" presStyleCnt="12"/>
      <dgm:spPr/>
    </dgm:pt>
    <dgm:pt modelId="{C3B9B4D9-C666-45DE-8AA5-E967F27E1A0C}" type="pres">
      <dgm:prSet presAssocID="{7988278E-52E3-4410-B0DA-C8632F0A8D6A}" presName="horz3" presStyleCnt="0"/>
      <dgm:spPr/>
    </dgm:pt>
    <dgm:pt modelId="{DACAB8DD-CFDC-4D66-AA8F-BE672D64B280}" type="pres">
      <dgm:prSet presAssocID="{7988278E-52E3-4410-B0DA-C8632F0A8D6A}" presName="horzSpace3" presStyleCnt="0"/>
      <dgm:spPr/>
    </dgm:pt>
    <dgm:pt modelId="{AF6CA0D4-4C21-420F-B539-5B03C181081A}" type="pres">
      <dgm:prSet presAssocID="{7988278E-52E3-4410-B0DA-C8632F0A8D6A}" presName="tx3" presStyleLbl="revTx" presStyleIdx="19" presStyleCnt="21"/>
      <dgm:spPr/>
      <dgm:t>
        <a:bodyPr/>
        <a:lstStyle/>
        <a:p>
          <a:endParaRPr lang="es-ES"/>
        </a:p>
      </dgm:t>
    </dgm:pt>
    <dgm:pt modelId="{2FB36E72-F6D7-4170-B758-597A15D63139}" type="pres">
      <dgm:prSet presAssocID="{7988278E-52E3-4410-B0DA-C8632F0A8D6A}" presName="vert3" presStyleCnt="0"/>
      <dgm:spPr/>
    </dgm:pt>
    <dgm:pt modelId="{604766AF-CF2B-4914-A9FD-D2B79B8A53C1}" type="pres">
      <dgm:prSet presAssocID="{1517D1E1-E7C6-4712-8BA0-016F2682AE35}" presName="horz4" presStyleCnt="0"/>
      <dgm:spPr/>
    </dgm:pt>
    <dgm:pt modelId="{962DE875-E61E-46FC-946C-5CBA6379AFBB}" type="pres">
      <dgm:prSet presAssocID="{1517D1E1-E7C6-4712-8BA0-016F2682AE35}" presName="horzSpace4" presStyleCnt="0"/>
      <dgm:spPr/>
    </dgm:pt>
    <dgm:pt modelId="{7D51D4C8-47CA-48DD-9EC2-D92A863B380F}" type="pres">
      <dgm:prSet presAssocID="{1517D1E1-E7C6-4712-8BA0-016F2682AE35}" presName="tx4" presStyleLbl="revTx" presStyleIdx="20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30F3B-F032-4A25-BCCA-BA5A8739ABE7}" type="pres">
      <dgm:prSet presAssocID="{0D6AA22B-E8B3-4649-8E30-B23928B59EFF}" presName="thinLine2b" presStyleLbl="callout" presStyleIdx="11" presStyleCnt="12"/>
      <dgm:spPr/>
    </dgm:pt>
    <dgm:pt modelId="{B5F47A42-F50F-4529-843C-77CF70B29F19}" type="pres">
      <dgm:prSet presAssocID="{0D6AA22B-E8B3-4649-8E30-B23928B59EFF}" presName="vertSpace2b" presStyleCnt="0"/>
      <dgm:spPr/>
    </dgm:pt>
  </dgm:ptLst>
  <dgm:cxnLst>
    <dgm:cxn modelId="{7DD43A03-D5FA-4864-BDE7-DB11935DE6AB}" srcId="{FB2F78E6-F04F-4675-992E-B41F3B7FDE8D}" destId="{DB0371AA-4420-448D-94DC-0186AEFC09A3}" srcOrd="0" destOrd="0" parTransId="{12F60A08-7F91-4ED8-A04E-C7923B9D64BD}" sibTransId="{87E99697-ABAB-4D3C-B621-30D00BFA30B6}"/>
    <dgm:cxn modelId="{6BEDD9B1-10A9-4162-8F15-01467948A01A}" srcId="{FB2F78E6-F04F-4675-992E-B41F3B7FDE8D}" destId="{D854A8C8-2371-47F9-B3F4-59D9802201D4}" srcOrd="2" destOrd="0" parTransId="{62D40436-472F-4068-AD40-B81629172EE0}" sibTransId="{7F31087D-748D-45AA-8F9F-10F650E0AD86}"/>
    <dgm:cxn modelId="{46EEC4BC-7B3A-4411-8CD6-C4022C8671C8}" srcId="{0D6AA22B-E8B3-4649-8E30-B23928B59EFF}" destId="{980A2625-B450-48FD-AC35-24799C329ED8}" srcOrd="0" destOrd="0" parTransId="{9F19391F-21F2-40BC-AFA8-4BF7DE9F4C2B}" sibTransId="{A0313D57-76BE-47C3-9F6F-FE72ED461A79}"/>
    <dgm:cxn modelId="{1FAA16D0-55E0-48B9-BE8E-AB39A1906658}" srcId="{09ADC073-0A47-4CEE-BDBF-89034F9906D3}" destId="{03C447DF-58AA-4C51-88D9-3A6614754F36}" srcOrd="0" destOrd="0" parTransId="{D40D7F55-CDAE-4F95-AB28-F17BF51567F4}" sibTransId="{C622F6F2-0E79-4952-92EF-FAFE8AA7CCF5}"/>
    <dgm:cxn modelId="{904581B1-1C4E-45AD-B109-1F515C2205EF}" type="presOf" srcId="{89EEE516-647C-49CD-A0B5-7BA11E3394F4}" destId="{1FA9E895-2A8E-4CCD-A420-8C2AC224F6AF}" srcOrd="0" destOrd="0" presId="urn:microsoft.com/office/officeart/2008/layout/LinedList"/>
    <dgm:cxn modelId="{0EDC9E79-5477-4535-9147-5E0E96FBCC2F}" srcId="{73E79F03-589B-459A-81ED-FD87B7C2C282}" destId="{8AC2D6F5-B541-468C-B76E-B5F3F0BCB75A}" srcOrd="0" destOrd="0" parTransId="{4E867BF2-B3B1-4547-B9D4-D1E93F092B36}" sibTransId="{2862AF8D-D5AF-476E-883D-40D0A1E677A9}"/>
    <dgm:cxn modelId="{E1BD33B1-92D8-4CA8-B5F6-7B1323644774}" type="presOf" srcId="{96450ED7-DCC3-4CA7-ABC1-ACF8174F0F14}" destId="{114DE089-A84B-439F-AA9F-CDDF35CBCF02}" srcOrd="0" destOrd="0" presId="urn:microsoft.com/office/officeart/2008/layout/LinedList"/>
    <dgm:cxn modelId="{DB80122C-B76C-4F4C-841A-3EA49680C952}" type="presOf" srcId="{7988278E-52E3-4410-B0DA-C8632F0A8D6A}" destId="{AF6CA0D4-4C21-420F-B539-5B03C181081A}" srcOrd="0" destOrd="0" presId="urn:microsoft.com/office/officeart/2008/layout/LinedList"/>
    <dgm:cxn modelId="{BFF39AB2-7A42-40D7-95B1-49542A8D4D88}" type="presOf" srcId="{AEADAF62-3900-4DC8-9E36-E6C3151AFA18}" destId="{CD43AE57-7903-4759-8CBB-B0DB8B7E8899}" srcOrd="0" destOrd="0" presId="urn:microsoft.com/office/officeart/2008/layout/LinedList"/>
    <dgm:cxn modelId="{813801C1-35EA-4192-A20D-A4FC38B4994B}" srcId="{96450ED7-DCC3-4CA7-ABC1-ACF8174F0F14}" destId="{53F78B1A-DE0B-4B74-8F44-2D12285C0028}" srcOrd="0" destOrd="0" parTransId="{B32AB9D5-567A-4A99-9645-36EDAF42FBCF}" sibTransId="{AA420AC6-EACE-4459-B189-1C2D3C8C1B8F}"/>
    <dgm:cxn modelId="{6431016E-2D52-4F31-983A-EE516A561684}" srcId="{0D6AA22B-E8B3-4649-8E30-B23928B59EFF}" destId="{73E79F03-589B-459A-81ED-FD87B7C2C282}" srcOrd="2" destOrd="0" parTransId="{CD510B96-CDFF-4EAA-A4C7-523910FE4FD0}" sibTransId="{85495EE1-1D79-4297-9986-EEA2401CADB3}"/>
    <dgm:cxn modelId="{26D8B0A0-59BD-48A6-849F-8A514B6234B2}" type="presOf" srcId="{BBD7B500-2AA0-41EC-A0BF-5E9A20A99E27}" destId="{7260DD2B-7821-4C91-A4B9-14DFC403B438}" srcOrd="0" destOrd="0" presId="urn:microsoft.com/office/officeart/2008/layout/LinedList"/>
    <dgm:cxn modelId="{D3C53FCB-3870-46CD-96E0-9A1686316167}" srcId="{6F4CA3E6-6AC6-45FD-946D-372A99C31796}" destId="{AF5B2B38-85B1-473F-8C06-C2EFB85E486F}" srcOrd="0" destOrd="0" parTransId="{5F8FFC68-A5A5-4DC0-978D-266C00AFBA99}" sibTransId="{AE9EA229-A6DC-4CD4-BA83-40D2C339777E}"/>
    <dgm:cxn modelId="{D691BA35-C79B-44DA-A774-6AD99E27C825}" type="presOf" srcId="{D854A8C8-2371-47F9-B3F4-59D9802201D4}" destId="{9184CD3C-FB95-4D4D-AAB2-4C817BC15134}" srcOrd="0" destOrd="0" presId="urn:microsoft.com/office/officeart/2008/layout/LinedList"/>
    <dgm:cxn modelId="{8DB4753C-7009-4FA1-8AC4-81AB6C67F45C}" type="presOf" srcId="{E7248973-A31F-4249-BD4F-E59BE3144309}" destId="{F46EFB5F-E317-4453-9089-15205CD7DE30}" srcOrd="0" destOrd="0" presId="urn:microsoft.com/office/officeart/2008/layout/LinedList"/>
    <dgm:cxn modelId="{D6DBBB71-010D-4C5A-B6A9-7C279C1FDD07}" srcId="{AEADAF62-3900-4DC8-9E36-E6C3151AFA18}" destId="{BBD7B500-2AA0-41EC-A0BF-5E9A20A99E27}" srcOrd="0" destOrd="0" parTransId="{F3D77755-1216-4D01-B8E9-44553E1D3DD8}" sibTransId="{6EE88D66-52F9-433F-AB72-1D4AA69F88FE}"/>
    <dgm:cxn modelId="{A5CD8B4E-7A9B-400B-9065-1C3A8FA1D6EA}" type="presOf" srcId="{73E79F03-589B-459A-81ED-FD87B7C2C282}" destId="{1E2E908C-098C-4A8B-BEB8-47791CA8F693}" srcOrd="0" destOrd="0" presId="urn:microsoft.com/office/officeart/2008/layout/LinedList"/>
    <dgm:cxn modelId="{43046A45-68D0-4F7F-B0B2-F9856D1C6ED2}" type="presOf" srcId="{2FBD1C33-91C8-4082-9126-0E5B10F8F3B5}" destId="{465BCD0E-6E46-463E-A8F3-A2BDD660F37C}" srcOrd="0" destOrd="0" presId="urn:microsoft.com/office/officeart/2008/layout/LinedList"/>
    <dgm:cxn modelId="{6147E6FF-6F8A-44F6-81ED-C8142F37D0BA}" type="presOf" srcId="{6F4CA3E6-6AC6-45FD-946D-372A99C31796}" destId="{EA895E36-A328-47E9-8F19-0E238797B6DB}" srcOrd="0" destOrd="0" presId="urn:microsoft.com/office/officeart/2008/layout/LinedList"/>
    <dgm:cxn modelId="{85B892E8-393A-49CC-A3D6-A95A0BBCFCAF}" type="presOf" srcId="{AF5B2B38-85B1-473F-8C06-C2EFB85E486F}" destId="{3D909EDB-43D0-490F-8A68-AD2CB33127B2}" srcOrd="0" destOrd="0" presId="urn:microsoft.com/office/officeart/2008/layout/LinedList"/>
    <dgm:cxn modelId="{32917BE2-6421-4BBC-BB0D-F08AAD76409B}" type="presOf" srcId="{980A2625-B450-48FD-AC35-24799C329ED8}" destId="{0390567E-E575-470E-AE92-A0D7CBAAE01E}" srcOrd="0" destOrd="0" presId="urn:microsoft.com/office/officeart/2008/layout/LinedList"/>
    <dgm:cxn modelId="{D24B35EF-63FA-4F49-8684-65C2AC055D57}" srcId="{03C447DF-58AA-4C51-88D9-3A6614754F36}" destId="{0D6AA22B-E8B3-4649-8E30-B23928B59EFF}" srcOrd="2" destOrd="0" parTransId="{5DC71860-10C1-41DA-9941-A817005CEB7B}" sibTransId="{DDBEE442-33F7-4475-A5A7-F3967A7E383E}"/>
    <dgm:cxn modelId="{50C12AE8-D837-494D-BA54-7591070DB9B7}" srcId="{96450ED7-DCC3-4CA7-ABC1-ACF8174F0F14}" destId="{11757A43-0E5C-4812-A65A-8D8238C9795C}" srcOrd="1" destOrd="0" parTransId="{0C74D7F4-9F10-4FEB-9E42-F7CCB5D938FC}" sibTransId="{089FFE37-EF80-4910-9452-4C883EBE5183}"/>
    <dgm:cxn modelId="{AD23385B-8039-4FB6-88BB-7EE865AF9851}" srcId="{0D6AA22B-E8B3-4649-8E30-B23928B59EFF}" destId="{7988278E-52E3-4410-B0DA-C8632F0A8D6A}" srcOrd="4" destOrd="0" parTransId="{CC366913-B672-412B-9813-FC2FD5AC7F49}" sibTransId="{94A11BFA-9A70-4FEA-A988-F9F6C92DE276}"/>
    <dgm:cxn modelId="{9B6FB56C-E7A8-490A-A6D7-F5C4AB7B02CE}" srcId="{96450ED7-DCC3-4CA7-ABC1-ACF8174F0F14}" destId="{89EEE516-647C-49CD-A0B5-7BA11E3394F4}" srcOrd="3" destOrd="0" parTransId="{247A84F8-6347-47A1-80AD-B41E463C7235}" sibTransId="{88F0BA05-0B73-409D-9649-4B610892C777}"/>
    <dgm:cxn modelId="{79413ECF-CA45-4565-B5CE-B9AC5820D2A7}" type="presOf" srcId="{11757A43-0E5C-4812-A65A-8D8238C9795C}" destId="{C0376851-5F3B-4774-9546-DFFE3C3BC14F}" srcOrd="0" destOrd="0" presId="urn:microsoft.com/office/officeart/2008/layout/LinedList"/>
    <dgm:cxn modelId="{4C61258C-6063-4BC2-833C-483704706B69}" srcId="{0D6AA22B-E8B3-4649-8E30-B23928B59EFF}" destId="{6F4CA3E6-6AC6-45FD-946D-372A99C31796}" srcOrd="1" destOrd="0" parTransId="{7CCE88B6-1250-448E-A42E-924955004282}" sibTransId="{A23A4845-3F9F-4442-BD4F-4F8E403020D8}"/>
    <dgm:cxn modelId="{08AD74F1-FC9A-4465-B0D3-36FA782C6B43}" type="presOf" srcId="{09ADC073-0A47-4CEE-BDBF-89034F9906D3}" destId="{A80E6833-3323-4B8C-BD64-EF7975793533}" srcOrd="0" destOrd="0" presId="urn:microsoft.com/office/officeart/2008/layout/LinedList"/>
    <dgm:cxn modelId="{6B699AD2-7E1A-4971-8D6F-79A307495B0B}" type="presOf" srcId="{8AC2D6F5-B541-468C-B76E-B5F3F0BCB75A}" destId="{4ECA7342-C57E-4F54-8238-AF6D57566EB6}" srcOrd="0" destOrd="0" presId="urn:microsoft.com/office/officeart/2008/layout/LinedList"/>
    <dgm:cxn modelId="{0226C8CB-B206-49E2-B36E-A0C4BE178401}" srcId="{03C447DF-58AA-4C51-88D9-3A6614754F36}" destId="{96450ED7-DCC3-4CA7-ABC1-ACF8174F0F14}" srcOrd="1" destOrd="0" parTransId="{C8259CEF-B909-47C6-AFEF-F54B5FB9E1CD}" sibTransId="{14344F5A-3DC7-4505-92EE-B04D86BEFB33}"/>
    <dgm:cxn modelId="{F7B840BE-1D11-40BB-A5D5-71B4B9DE964F}" type="presOf" srcId="{3AB0A70A-9563-4843-A8D7-25A297409C28}" destId="{FDED583A-F741-456E-BD12-9D36E971BDB8}" srcOrd="0" destOrd="0" presId="urn:microsoft.com/office/officeart/2008/layout/LinedList"/>
    <dgm:cxn modelId="{1B1A05CA-FBD8-4D8C-B83C-54814B5B5245}" srcId="{FB2F78E6-F04F-4675-992E-B41F3B7FDE8D}" destId="{3AB0A70A-9563-4843-A8D7-25A297409C28}" srcOrd="1" destOrd="0" parTransId="{BB2A9191-EA67-4BD2-8883-8089B9079EDE}" sibTransId="{2DA0814D-915B-4D28-B05A-5C6DF531B7FA}"/>
    <dgm:cxn modelId="{B8E6724D-E35B-4E48-8232-E590947586FE}" type="presOf" srcId="{DB0371AA-4420-448D-94DC-0186AEFC09A3}" destId="{BD4FF7CF-86F2-48C6-82BB-5B4059FD87D2}" srcOrd="0" destOrd="0" presId="urn:microsoft.com/office/officeart/2008/layout/LinedList"/>
    <dgm:cxn modelId="{DC7D504B-A6CE-4689-95CF-D30CCA19582A}" srcId="{96450ED7-DCC3-4CA7-ABC1-ACF8174F0F14}" destId="{E7248973-A31F-4249-BD4F-E59BE3144309}" srcOrd="2" destOrd="0" parTransId="{D0A422BB-99CC-43A9-86CF-B0F687283EEB}" sibTransId="{613E3DB9-31A5-4AE4-A0B4-CF19EB219291}"/>
    <dgm:cxn modelId="{06CC96DC-D03D-464F-B542-0E848777CDE4}" type="presOf" srcId="{03C447DF-58AA-4C51-88D9-3A6614754F36}" destId="{14644AE3-771B-4FF7-A93E-021653CCBDC8}" srcOrd="0" destOrd="0" presId="urn:microsoft.com/office/officeart/2008/layout/LinedList"/>
    <dgm:cxn modelId="{001F1A30-C9B7-480B-8DA0-B66DFDC37CEA}" srcId="{7988278E-52E3-4410-B0DA-C8632F0A8D6A}" destId="{1517D1E1-E7C6-4712-8BA0-016F2682AE35}" srcOrd="0" destOrd="0" parTransId="{74C38B86-101B-4EB7-8D95-656A1334A2C2}" sibTransId="{79E3A3EF-DC39-45E1-95CD-0867ADBC797E}"/>
    <dgm:cxn modelId="{DB0E46D2-BDC3-42DD-A261-223B2B249C0E}" type="presOf" srcId="{1517D1E1-E7C6-4712-8BA0-016F2682AE35}" destId="{7D51D4C8-47CA-48DD-9EC2-D92A863B380F}" srcOrd="0" destOrd="0" presId="urn:microsoft.com/office/officeart/2008/layout/LinedList"/>
    <dgm:cxn modelId="{FFB21943-4A80-4F23-8914-2063A06F199C}" type="presOf" srcId="{0D6AA22B-E8B3-4649-8E30-B23928B59EFF}" destId="{C6309B66-6C4C-44E2-B3B2-A92C4E45AE6D}" srcOrd="0" destOrd="0" presId="urn:microsoft.com/office/officeart/2008/layout/LinedList"/>
    <dgm:cxn modelId="{AC12466D-6E24-43C0-8026-666408FF202D}" srcId="{03C447DF-58AA-4C51-88D9-3A6614754F36}" destId="{FB2F78E6-F04F-4675-992E-B41F3B7FDE8D}" srcOrd="0" destOrd="0" parTransId="{9DCD3123-8F3C-4105-9446-960D6B222F9C}" sibTransId="{C3EDD800-946B-4208-BCE7-D4F582BAE035}"/>
    <dgm:cxn modelId="{4139EC5A-8D0A-4454-84BF-379FCE115023}" srcId="{0D6AA22B-E8B3-4649-8E30-B23928B59EFF}" destId="{AEADAF62-3900-4DC8-9E36-E6C3151AFA18}" srcOrd="3" destOrd="0" parTransId="{585AAEE7-9BCE-46DB-A6CD-E8719FADB477}" sibTransId="{DE0AB21D-B124-4833-929D-9979667ED8D2}"/>
    <dgm:cxn modelId="{0AD4AA93-9BBB-449C-9B1C-9276B8577C15}" type="presOf" srcId="{53F78B1A-DE0B-4B74-8F44-2D12285C0028}" destId="{0B6FA27B-4641-451A-A68B-AD7B3CA2C2BD}" srcOrd="0" destOrd="0" presId="urn:microsoft.com/office/officeart/2008/layout/LinedList"/>
    <dgm:cxn modelId="{AC613F5D-BC51-4352-A500-6EB0175B63D4}" type="presOf" srcId="{FB2F78E6-F04F-4675-992E-B41F3B7FDE8D}" destId="{06531EB9-A95E-40C2-BDB0-38F1F140BE59}" srcOrd="0" destOrd="0" presId="urn:microsoft.com/office/officeart/2008/layout/LinedList"/>
    <dgm:cxn modelId="{A3980C88-665B-457E-B5BA-A9879885A720}" srcId="{980A2625-B450-48FD-AC35-24799C329ED8}" destId="{2FBD1C33-91C8-4082-9126-0E5B10F8F3B5}" srcOrd="0" destOrd="0" parTransId="{FCAA908D-A4E6-4796-B455-B7464BE1FB95}" sibTransId="{51B9D7ED-84A5-44DC-9BDD-DB148572424C}"/>
    <dgm:cxn modelId="{F4C30C9A-9DBD-44CE-9434-F8BAAC92B5E4}" type="presParOf" srcId="{A80E6833-3323-4B8C-BD64-EF7975793533}" destId="{F0058E5F-6064-43D2-B643-B0E5CFC91B8D}" srcOrd="0" destOrd="0" presId="urn:microsoft.com/office/officeart/2008/layout/LinedList"/>
    <dgm:cxn modelId="{71A55899-87CD-4AD6-9D68-95C839EB2499}" type="presParOf" srcId="{A80E6833-3323-4B8C-BD64-EF7975793533}" destId="{9D040B3D-8FFB-4311-A952-9702EAFAA09A}" srcOrd="1" destOrd="0" presId="urn:microsoft.com/office/officeart/2008/layout/LinedList"/>
    <dgm:cxn modelId="{0AEFCAF5-6288-4E46-A4DA-EEE77D6E8976}" type="presParOf" srcId="{9D040B3D-8FFB-4311-A952-9702EAFAA09A}" destId="{14644AE3-771B-4FF7-A93E-021653CCBDC8}" srcOrd="0" destOrd="0" presId="urn:microsoft.com/office/officeart/2008/layout/LinedList"/>
    <dgm:cxn modelId="{5FB88BE2-7801-4E69-A3A8-BA6601537E90}" type="presParOf" srcId="{9D040B3D-8FFB-4311-A952-9702EAFAA09A}" destId="{24638FE1-D407-4071-A433-5695B3A83D9C}" srcOrd="1" destOrd="0" presId="urn:microsoft.com/office/officeart/2008/layout/LinedList"/>
    <dgm:cxn modelId="{5D4A8CCC-3D1E-42D5-916E-39B39053683F}" type="presParOf" srcId="{24638FE1-D407-4071-A433-5695B3A83D9C}" destId="{533C539A-3FC2-4440-8CBD-FDCA576B97FD}" srcOrd="0" destOrd="0" presId="urn:microsoft.com/office/officeart/2008/layout/LinedList"/>
    <dgm:cxn modelId="{0B9965CF-8D50-4B16-B037-BF39F1283113}" type="presParOf" srcId="{24638FE1-D407-4071-A433-5695B3A83D9C}" destId="{BD2E9A69-5F00-4954-AD3C-3395E91CE0BD}" srcOrd="1" destOrd="0" presId="urn:microsoft.com/office/officeart/2008/layout/LinedList"/>
    <dgm:cxn modelId="{E1C37D5D-E3A9-4049-B372-D0520CDB3F2F}" type="presParOf" srcId="{BD2E9A69-5F00-4954-AD3C-3395E91CE0BD}" destId="{68FBDBFD-EE75-4009-9BD3-9383424390FA}" srcOrd="0" destOrd="0" presId="urn:microsoft.com/office/officeart/2008/layout/LinedList"/>
    <dgm:cxn modelId="{FB53DE09-C728-420A-9067-0A9DD3CE0498}" type="presParOf" srcId="{BD2E9A69-5F00-4954-AD3C-3395E91CE0BD}" destId="{06531EB9-A95E-40C2-BDB0-38F1F140BE59}" srcOrd="1" destOrd="0" presId="urn:microsoft.com/office/officeart/2008/layout/LinedList"/>
    <dgm:cxn modelId="{76B1FDF0-286A-400F-AACC-E6356E94C6FE}" type="presParOf" srcId="{BD2E9A69-5F00-4954-AD3C-3395E91CE0BD}" destId="{5806DB94-EF75-4D12-95A4-22D50D1653F1}" srcOrd="2" destOrd="0" presId="urn:microsoft.com/office/officeart/2008/layout/LinedList"/>
    <dgm:cxn modelId="{62BEFCC1-5B04-4F04-B718-C225ED685791}" type="presParOf" srcId="{5806DB94-EF75-4D12-95A4-22D50D1653F1}" destId="{6EA944FB-49FE-4113-A0EF-C1590174D14A}" srcOrd="0" destOrd="0" presId="urn:microsoft.com/office/officeart/2008/layout/LinedList"/>
    <dgm:cxn modelId="{4CC9DE85-09C4-4A6B-B5EC-17E65D0C5901}" type="presParOf" srcId="{6EA944FB-49FE-4113-A0EF-C1590174D14A}" destId="{53A5CB3D-B6C6-4F5D-A19C-A7EB61428C2F}" srcOrd="0" destOrd="0" presId="urn:microsoft.com/office/officeart/2008/layout/LinedList"/>
    <dgm:cxn modelId="{C6CDA2DB-4D32-4E33-AA1E-D41BD94EC9A3}" type="presParOf" srcId="{6EA944FB-49FE-4113-A0EF-C1590174D14A}" destId="{BD4FF7CF-86F2-48C6-82BB-5B4059FD87D2}" srcOrd="1" destOrd="0" presId="urn:microsoft.com/office/officeart/2008/layout/LinedList"/>
    <dgm:cxn modelId="{19B05E27-D855-48DB-AEB1-B024A527A8B7}" type="presParOf" srcId="{6EA944FB-49FE-4113-A0EF-C1590174D14A}" destId="{6AD1D980-A075-487F-B407-91B8BACD272A}" srcOrd="2" destOrd="0" presId="urn:microsoft.com/office/officeart/2008/layout/LinedList"/>
    <dgm:cxn modelId="{EBC9EDBE-D8DF-445D-9825-D1410B46D1C0}" type="presParOf" srcId="{5806DB94-EF75-4D12-95A4-22D50D1653F1}" destId="{AB8B81C7-A137-4BAD-871C-AC856C439657}" srcOrd="1" destOrd="0" presId="urn:microsoft.com/office/officeart/2008/layout/LinedList"/>
    <dgm:cxn modelId="{B85D5702-7947-43D6-A08A-BB01D09F05C0}" type="presParOf" srcId="{5806DB94-EF75-4D12-95A4-22D50D1653F1}" destId="{70C212F8-D2A2-432F-A2D9-794CFA59EF86}" srcOrd="2" destOrd="0" presId="urn:microsoft.com/office/officeart/2008/layout/LinedList"/>
    <dgm:cxn modelId="{EE0E83B5-EAC2-4A28-B84E-38B6B08372BF}" type="presParOf" srcId="{70C212F8-D2A2-432F-A2D9-794CFA59EF86}" destId="{70175F74-AAB7-4B57-B39C-5C7A3A1D093F}" srcOrd="0" destOrd="0" presId="urn:microsoft.com/office/officeart/2008/layout/LinedList"/>
    <dgm:cxn modelId="{33B79981-07E3-4B92-96C2-C08A0AE3A3A5}" type="presParOf" srcId="{70C212F8-D2A2-432F-A2D9-794CFA59EF86}" destId="{FDED583A-F741-456E-BD12-9D36E971BDB8}" srcOrd="1" destOrd="0" presId="urn:microsoft.com/office/officeart/2008/layout/LinedList"/>
    <dgm:cxn modelId="{CBDD908F-CDAC-40C0-AFF4-A1781D9D5F23}" type="presParOf" srcId="{70C212F8-D2A2-432F-A2D9-794CFA59EF86}" destId="{CC5126AE-4901-4747-ACC3-6BD9EE265E61}" srcOrd="2" destOrd="0" presId="urn:microsoft.com/office/officeart/2008/layout/LinedList"/>
    <dgm:cxn modelId="{32D2FF3A-1E97-4872-86AD-97FA27AE769E}" type="presParOf" srcId="{5806DB94-EF75-4D12-95A4-22D50D1653F1}" destId="{3880B5DC-0199-439B-AD40-09674575E12A}" srcOrd="3" destOrd="0" presId="urn:microsoft.com/office/officeart/2008/layout/LinedList"/>
    <dgm:cxn modelId="{B7A0E668-418D-447F-93BA-728BE1D038F8}" type="presParOf" srcId="{5806DB94-EF75-4D12-95A4-22D50D1653F1}" destId="{08F5BDB8-D0D6-4B26-A37E-7BA761F6BA76}" srcOrd="4" destOrd="0" presId="urn:microsoft.com/office/officeart/2008/layout/LinedList"/>
    <dgm:cxn modelId="{1C611D06-5DBE-446A-99A6-C7FAD0C14E94}" type="presParOf" srcId="{08F5BDB8-D0D6-4B26-A37E-7BA761F6BA76}" destId="{E5DC75F7-90BD-4C44-8C23-129418C82837}" srcOrd="0" destOrd="0" presId="urn:microsoft.com/office/officeart/2008/layout/LinedList"/>
    <dgm:cxn modelId="{A3AB9901-97B3-48C7-BE3F-330B2F5B01B5}" type="presParOf" srcId="{08F5BDB8-D0D6-4B26-A37E-7BA761F6BA76}" destId="{9184CD3C-FB95-4D4D-AAB2-4C817BC15134}" srcOrd="1" destOrd="0" presId="urn:microsoft.com/office/officeart/2008/layout/LinedList"/>
    <dgm:cxn modelId="{34979490-686D-4242-9D18-1C9D2DCFA938}" type="presParOf" srcId="{08F5BDB8-D0D6-4B26-A37E-7BA761F6BA76}" destId="{6E0CC1C6-0471-4684-9465-2CBE7F9276AF}" srcOrd="2" destOrd="0" presId="urn:microsoft.com/office/officeart/2008/layout/LinedList"/>
    <dgm:cxn modelId="{DD66C1A6-8EC8-4E26-9A36-904FF4C14302}" type="presParOf" srcId="{24638FE1-D407-4071-A433-5695B3A83D9C}" destId="{AFA5D7D5-5B87-40A9-9687-3346D4E8FB08}" srcOrd="2" destOrd="0" presId="urn:microsoft.com/office/officeart/2008/layout/LinedList"/>
    <dgm:cxn modelId="{44B24C38-93B2-46E1-AAD8-5F3FB85CD520}" type="presParOf" srcId="{24638FE1-D407-4071-A433-5695B3A83D9C}" destId="{9B8BDB2B-3954-4A48-9B0D-374DEEACE3E1}" srcOrd="3" destOrd="0" presId="urn:microsoft.com/office/officeart/2008/layout/LinedList"/>
    <dgm:cxn modelId="{76E17790-2015-48AE-B140-FE668748A3E5}" type="presParOf" srcId="{24638FE1-D407-4071-A433-5695B3A83D9C}" destId="{738F54D1-8D78-4CA8-8773-8CBEB0A76201}" srcOrd="4" destOrd="0" presId="urn:microsoft.com/office/officeart/2008/layout/LinedList"/>
    <dgm:cxn modelId="{97DD2C77-746A-48A4-9F2D-8A406702EDB2}" type="presParOf" srcId="{738F54D1-8D78-4CA8-8773-8CBEB0A76201}" destId="{30B9BFB5-B863-403F-98F9-054D3D104B6C}" srcOrd="0" destOrd="0" presId="urn:microsoft.com/office/officeart/2008/layout/LinedList"/>
    <dgm:cxn modelId="{4320C450-E33D-4D57-AB33-982A879F2AE6}" type="presParOf" srcId="{738F54D1-8D78-4CA8-8773-8CBEB0A76201}" destId="{114DE089-A84B-439F-AA9F-CDDF35CBCF02}" srcOrd="1" destOrd="0" presId="urn:microsoft.com/office/officeart/2008/layout/LinedList"/>
    <dgm:cxn modelId="{A4427B3B-D0C4-4D56-8965-E6249DCDAD07}" type="presParOf" srcId="{738F54D1-8D78-4CA8-8773-8CBEB0A76201}" destId="{EA087F06-A3B5-42F8-A6DC-552F3385A063}" srcOrd="2" destOrd="0" presId="urn:microsoft.com/office/officeart/2008/layout/LinedList"/>
    <dgm:cxn modelId="{9FC814AD-654E-4004-A84B-385A1FE9F0E3}" type="presParOf" srcId="{EA087F06-A3B5-42F8-A6DC-552F3385A063}" destId="{108AD69A-E2FF-41AC-B47F-6962DC123F79}" srcOrd="0" destOrd="0" presId="urn:microsoft.com/office/officeart/2008/layout/LinedList"/>
    <dgm:cxn modelId="{AC1A7C6E-1D4D-4421-A301-430AF7D5DFF4}" type="presParOf" srcId="{108AD69A-E2FF-41AC-B47F-6962DC123F79}" destId="{C440EAF6-8B07-4C07-8DE4-FAECBC280F0E}" srcOrd="0" destOrd="0" presId="urn:microsoft.com/office/officeart/2008/layout/LinedList"/>
    <dgm:cxn modelId="{6B79ACCC-433B-4370-9559-5E870B2A62DB}" type="presParOf" srcId="{108AD69A-E2FF-41AC-B47F-6962DC123F79}" destId="{0B6FA27B-4641-451A-A68B-AD7B3CA2C2BD}" srcOrd="1" destOrd="0" presId="urn:microsoft.com/office/officeart/2008/layout/LinedList"/>
    <dgm:cxn modelId="{22DEC361-13B3-408E-AF72-F90CF133EC95}" type="presParOf" srcId="{108AD69A-E2FF-41AC-B47F-6962DC123F79}" destId="{93461023-1596-47FD-BA69-25F4E648C127}" srcOrd="2" destOrd="0" presId="urn:microsoft.com/office/officeart/2008/layout/LinedList"/>
    <dgm:cxn modelId="{C0006BCF-31A8-4021-ADF9-2CA01BB33ECE}" type="presParOf" srcId="{EA087F06-A3B5-42F8-A6DC-552F3385A063}" destId="{A4A6AE36-3E8D-414E-BAA2-3F3E14384016}" srcOrd="1" destOrd="0" presId="urn:microsoft.com/office/officeart/2008/layout/LinedList"/>
    <dgm:cxn modelId="{A537295E-69F7-441B-859D-C05EA755A40B}" type="presParOf" srcId="{EA087F06-A3B5-42F8-A6DC-552F3385A063}" destId="{56E2D249-938C-49D9-B676-7D3ED14A8108}" srcOrd="2" destOrd="0" presId="urn:microsoft.com/office/officeart/2008/layout/LinedList"/>
    <dgm:cxn modelId="{EB15465E-9021-4F1C-B63D-BB5A09697C53}" type="presParOf" srcId="{56E2D249-938C-49D9-B676-7D3ED14A8108}" destId="{CBD46F09-5110-40DB-B2DE-BAC6413D26C7}" srcOrd="0" destOrd="0" presId="urn:microsoft.com/office/officeart/2008/layout/LinedList"/>
    <dgm:cxn modelId="{DC3EE37D-1A07-451F-855E-4D9932721FBF}" type="presParOf" srcId="{56E2D249-938C-49D9-B676-7D3ED14A8108}" destId="{C0376851-5F3B-4774-9546-DFFE3C3BC14F}" srcOrd="1" destOrd="0" presId="urn:microsoft.com/office/officeart/2008/layout/LinedList"/>
    <dgm:cxn modelId="{FC319905-4E0B-4DB1-B79E-339225A2B4B5}" type="presParOf" srcId="{56E2D249-938C-49D9-B676-7D3ED14A8108}" destId="{AC5DBB9C-61EA-4968-8FF0-86CF42A92CAC}" srcOrd="2" destOrd="0" presId="urn:microsoft.com/office/officeart/2008/layout/LinedList"/>
    <dgm:cxn modelId="{0F1E6C75-DEE2-4917-B494-4BB7D1B3A974}" type="presParOf" srcId="{EA087F06-A3B5-42F8-A6DC-552F3385A063}" destId="{F6FFA7C2-88C6-4771-8048-BFDAAB7A8ED5}" srcOrd="3" destOrd="0" presId="urn:microsoft.com/office/officeart/2008/layout/LinedList"/>
    <dgm:cxn modelId="{5648962F-F161-4085-A8B5-BB0E77E6CA00}" type="presParOf" srcId="{EA087F06-A3B5-42F8-A6DC-552F3385A063}" destId="{16793551-3265-40F7-99A6-C0AB6BF5BD77}" srcOrd="4" destOrd="0" presId="urn:microsoft.com/office/officeart/2008/layout/LinedList"/>
    <dgm:cxn modelId="{4386D9C6-1B0E-41FD-810F-7DC01213DB4D}" type="presParOf" srcId="{16793551-3265-40F7-99A6-C0AB6BF5BD77}" destId="{64A7EBD5-ED8B-44DB-8126-5E9B988C3D1D}" srcOrd="0" destOrd="0" presId="urn:microsoft.com/office/officeart/2008/layout/LinedList"/>
    <dgm:cxn modelId="{97869C31-D243-4359-B107-B1794A26FCCA}" type="presParOf" srcId="{16793551-3265-40F7-99A6-C0AB6BF5BD77}" destId="{F46EFB5F-E317-4453-9089-15205CD7DE30}" srcOrd="1" destOrd="0" presId="urn:microsoft.com/office/officeart/2008/layout/LinedList"/>
    <dgm:cxn modelId="{A3DDBB51-8F2E-4B9E-B198-8B878F588DE4}" type="presParOf" srcId="{16793551-3265-40F7-99A6-C0AB6BF5BD77}" destId="{E843DBA4-53BA-4663-9572-641944229C60}" srcOrd="2" destOrd="0" presId="urn:microsoft.com/office/officeart/2008/layout/LinedList"/>
    <dgm:cxn modelId="{641247E4-CE2F-49D3-9CE1-F5D7606E1DD1}" type="presParOf" srcId="{EA087F06-A3B5-42F8-A6DC-552F3385A063}" destId="{E6637220-23F2-4341-8A52-4B6CF0A8BF5C}" srcOrd="5" destOrd="0" presId="urn:microsoft.com/office/officeart/2008/layout/LinedList"/>
    <dgm:cxn modelId="{353BA03B-74DF-442C-AA19-C064337FA062}" type="presParOf" srcId="{EA087F06-A3B5-42F8-A6DC-552F3385A063}" destId="{24000777-48E1-49A4-AC93-CB0468ECCBEC}" srcOrd="6" destOrd="0" presId="urn:microsoft.com/office/officeart/2008/layout/LinedList"/>
    <dgm:cxn modelId="{CCBC524C-1F99-4A0B-BCEE-B7A9F9767097}" type="presParOf" srcId="{24000777-48E1-49A4-AC93-CB0468ECCBEC}" destId="{B8AE521D-537A-484F-8378-C7DA19E6990B}" srcOrd="0" destOrd="0" presId="urn:microsoft.com/office/officeart/2008/layout/LinedList"/>
    <dgm:cxn modelId="{F04D9000-7D21-4E74-8EED-2CF4AB17C29F}" type="presParOf" srcId="{24000777-48E1-49A4-AC93-CB0468ECCBEC}" destId="{1FA9E895-2A8E-4CCD-A420-8C2AC224F6AF}" srcOrd="1" destOrd="0" presId="urn:microsoft.com/office/officeart/2008/layout/LinedList"/>
    <dgm:cxn modelId="{70C9A15E-48B8-4B9E-8D06-3D26017829C5}" type="presParOf" srcId="{24000777-48E1-49A4-AC93-CB0468ECCBEC}" destId="{DA8926AA-0870-43E8-A200-CB7034E08168}" srcOrd="2" destOrd="0" presId="urn:microsoft.com/office/officeart/2008/layout/LinedList"/>
    <dgm:cxn modelId="{88E6080A-728B-4DA6-9D8B-65F794AB9465}" type="presParOf" srcId="{24638FE1-D407-4071-A433-5695B3A83D9C}" destId="{6BC61A90-F8FE-4C1E-8B9C-B393D645A6D6}" srcOrd="5" destOrd="0" presId="urn:microsoft.com/office/officeart/2008/layout/LinedList"/>
    <dgm:cxn modelId="{41D4D5C6-060B-4843-A100-3F59DD40EE5C}" type="presParOf" srcId="{24638FE1-D407-4071-A433-5695B3A83D9C}" destId="{E7A88C22-2C22-4A85-ACCD-F4FC8FBC4C89}" srcOrd="6" destOrd="0" presId="urn:microsoft.com/office/officeart/2008/layout/LinedList"/>
    <dgm:cxn modelId="{BA55B33C-4FAD-4A31-89CE-C060F9F2A6F0}" type="presParOf" srcId="{24638FE1-D407-4071-A433-5695B3A83D9C}" destId="{77612DFC-4495-4040-89FF-0476D43796AB}" srcOrd="7" destOrd="0" presId="urn:microsoft.com/office/officeart/2008/layout/LinedList"/>
    <dgm:cxn modelId="{E2AB08A3-95D9-499F-9A40-163462484C80}" type="presParOf" srcId="{77612DFC-4495-4040-89FF-0476D43796AB}" destId="{75F2DFAE-B3AD-4778-A016-F6D4EF306632}" srcOrd="0" destOrd="0" presId="urn:microsoft.com/office/officeart/2008/layout/LinedList"/>
    <dgm:cxn modelId="{C32ABEBE-7FAA-45B7-890C-08D9B148300C}" type="presParOf" srcId="{77612DFC-4495-4040-89FF-0476D43796AB}" destId="{C6309B66-6C4C-44E2-B3B2-A92C4E45AE6D}" srcOrd="1" destOrd="0" presId="urn:microsoft.com/office/officeart/2008/layout/LinedList"/>
    <dgm:cxn modelId="{F8C7F977-ABE3-4267-BFAA-202E2F41A038}" type="presParOf" srcId="{77612DFC-4495-4040-89FF-0476D43796AB}" destId="{019EDFA4-BEFD-44F6-BF3F-D90BF0F26D94}" srcOrd="2" destOrd="0" presId="urn:microsoft.com/office/officeart/2008/layout/LinedList"/>
    <dgm:cxn modelId="{F0231324-0EA4-422A-9F6E-9C1D8AAC5F6F}" type="presParOf" srcId="{019EDFA4-BEFD-44F6-BF3F-D90BF0F26D94}" destId="{ACCF1FEC-A49B-4873-912E-9F460F0A0A80}" srcOrd="0" destOrd="0" presId="urn:microsoft.com/office/officeart/2008/layout/LinedList"/>
    <dgm:cxn modelId="{A6F926BD-0E13-4DC8-A950-7ABF39E4AD43}" type="presParOf" srcId="{ACCF1FEC-A49B-4873-912E-9F460F0A0A80}" destId="{83D90D28-F798-4354-994E-F22953758140}" srcOrd="0" destOrd="0" presId="urn:microsoft.com/office/officeart/2008/layout/LinedList"/>
    <dgm:cxn modelId="{1CD1CB4D-43B1-4593-896A-34B1E9E3AB2A}" type="presParOf" srcId="{ACCF1FEC-A49B-4873-912E-9F460F0A0A80}" destId="{0390567E-E575-470E-AE92-A0D7CBAAE01E}" srcOrd="1" destOrd="0" presId="urn:microsoft.com/office/officeart/2008/layout/LinedList"/>
    <dgm:cxn modelId="{FA350563-D17F-4A7E-8AFE-9B199CCF7D23}" type="presParOf" srcId="{ACCF1FEC-A49B-4873-912E-9F460F0A0A80}" destId="{41F9CA99-A5DB-49CD-883C-D9F137F66F57}" srcOrd="2" destOrd="0" presId="urn:microsoft.com/office/officeart/2008/layout/LinedList"/>
    <dgm:cxn modelId="{9A042451-3BB0-48E2-8563-D9DCAD838EEA}" type="presParOf" srcId="{41F9CA99-A5DB-49CD-883C-D9F137F66F57}" destId="{D4B2DC68-7503-46E1-989F-475F70F6939C}" srcOrd="0" destOrd="0" presId="urn:microsoft.com/office/officeart/2008/layout/LinedList"/>
    <dgm:cxn modelId="{1177837B-7CB9-4594-94E7-1E8C2FF0BB06}" type="presParOf" srcId="{D4B2DC68-7503-46E1-989F-475F70F6939C}" destId="{232D5CB9-083E-4D5E-BC2E-6CCE00C7ADB2}" srcOrd="0" destOrd="0" presId="urn:microsoft.com/office/officeart/2008/layout/LinedList"/>
    <dgm:cxn modelId="{8CD35271-7E4B-44D9-83E9-07CCD69948CA}" type="presParOf" srcId="{D4B2DC68-7503-46E1-989F-475F70F6939C}" destId="{465BCD0E-6E46-463E-A8F3-A2BDD660F37C}" srcOrd="1" destOrd="0" presId="urn:microsoft.com/office/officeart/2008/layout/LinedList"/>
    <dgm:cxn modelId="{6789A476-455C-40F5-BBD0-8127624EB0A3}" type="presParOf" srcId="{019EDFA4-BEFD-44F6-BF3F-D90BF0F26D94}" destId="{2E03DD9A-BAAA-4941-89E9-C14F76918190}" srcOrd="1" destOrd="0" presId="urn:microsoft.com/office/officeart/2008/layout/LinedList"/>
    <dgm:cxn modelId="{95202CEB-4B8A-458F-9812-D8CFF6D57778}" type="presParOf" srcId="{019EDFA4-BEFD-44F6-BF3F-D90BF0F26D94}" destId="{92883CD0-5E6B-4BE2-977E-01DA932C1821}" srcOrd="2" destOrd="0" presId="urn:microsoft.com/office/officeart/2008/layout/LinedList"/>
    <dgm:cxn modelId="{7B8EC465-93F0-4F62-AEA6-19587329E91D}" type="presParOf" srcId="{92883CD0-5E6B-4BE2-977E-01DA932C1821}" destId="{0AD7EC52-ADF5-4149-9792-15B6E9BEEAD2}" srcOrd="0" destOrd="0" presId="urn:microsoft.com/office/officeart/2008/layout/LinedList"/>
    <dgm:cxn modelId="{1C50C49B-20F3-4027-8BF0-E6684AE3A114}" type="presParOf" srcId="{92883CD0-5E6B-4BE2-977E-01DA932C1821}" destId="{EA895E36-A328-47E9-8F19-0E238797B6DB}" srcOrd="1" destOrd="0" presId="urn:microsoft.com/office/officeart/2008/layout/LinedList"/>
    <dgm:cxn modelId="{9CCE192D-30B3-42FD-A332-0C0B4493457F}" type="presParOf" srcId="{92883CD0-5E6B-4BE2-977E-01DA932C1821}" destId="{F732FC40-6306-4295-B331-83E11DAB3D96}" srcOrd="2" destOrd="0" presId="urn:microsoft.com/office/officeart/2008/layout/LinedList"/>
    <dgm:cxn modelId="{89C63924-C543-4139-978A-12D2CD7BA4AD}" type="presParOf" srcId="{F732FC40-6306-4295-B331-83E11DAB3D96}" destId="{DEE70564-EDA4-43BB-B165-4B840CA7FB58}" srcOrd="0" destOrd="0" presId="urn:microsoft.com/office/officeart/2008/layout/LinedList"/>
    <dgm:cxn modelId="{EF2A14F5-BE4A-480D-8C5D-A19D252D4D5B}" type="presParOf" srcId="{DEE70564-EDA4-43BB-B165-4B840CA7FB58}" destId="{4FE74C94-52C9-4258-A951-ACA8FD3E874C}" srcOrd="0" destOrd="0" presId="urn:microsoft.com/office/officeart/2008/layout/LinedList"/>
    <dgm:cxn modelId="{F628FDA3-2B08-4615-A9AF-B22C4558F6D4}" type="presParOf" srcId="{DEE70564-EDA4-43BB-B165-4B840CA7FB58}" destId="{3D909EDB-43D0-490F-8A68-AD2CB33127B2}" srcOrd="1" destOrd="0" presId="urn:microsoft.com/office/officeart/2008/layout/LinedList"/>
    <dgm:cxn modelId="{860747D5-E214-44FB-BE26-CA5332A351AF}" type="presParOf" srcId="{019EDFA4-BEFD-44F6-BF3F-D90BF0F26D94}" destId="{8EC61AF7-9539-4816-82D4-8FA5590E5F14}" srcOrd="3" destOrd="0" presId="urn:microsoft.com/office/officeart/2008/layout/LinedList"/>
    <dgm:cxn modelId="{655E983B-59E3-4141-891F-64A930503423}" type="presParOf" srcId="{019EDFA4-BEFD-44F6-BF3F-D90BF0F26D94}" destId="{69DE7A4C-6B6D-48B4-A0C0-5B6238656C3E}" srcOrd="4" destOrd="0" presId="urn:microsoft.com/office/officeart/2008/layout/LinedList"/>
    <dgm:cxn modelId="{18ECD083-B163-4FFB-A615-81C1C17E2767}" type="presParOf" srcId="{69DE7A4C-6B6D-48B4-A0C0-5B6238656C3E}" destId="{60F774FA-B992-45BB-9CC4-68BFBB66C40E}" srcOrd="0" destOrd="0" presId="urn:microsoft.com/office/officeart/2008/layout/LinedList"/>
    <dgm:cxn modelId="{E91D1AEE-E3A3-49AE-A115-833865276499}" type="presParOf" srcId="{69DE7A4C-6B6D-48B4-A0C0-5B6238656C3E}" destId="{1E2E908C-098C-4A8B-BEB8-47791CA8F693}" srcOrd="1" destOrd="0" presId="urn:microsoft.com/office/officeart/2008/layout/LinedList"/>
    <dgm:cxn modelId="{0F221FBA-A3DC-4D3E-84ED-D63D2DD9B2FA}" type="presParOf" srcId="{69DE7A4C-6B6D-48B4-A0C0-5B6238656C3E}" destId="{E7EE0080-3D34-43E4-9BDF-710FC4128877}" srcOrd="2" destOrd="0" presId="urn:microsoft.com/office/officeart/2008/layout/LinedList"/>
    <dgm:cxn modelId="{3434DFFD-B8AD-461B-8A94-CDE9DB5C9249}" type="presParOf" srcId="{E7EE0080-3D34-43E4-9BDF-710FC4128877}" destId="{1C3FCA6C-9F1E-4006-8B51-F67CF13E386D}" srcOrd="0" destOrd="0" presId="urn:microsoft.com/office/officeart/2008/layout/LinedList"/>
    <dgm:cxn modelId="{44CA7214-78E3-4905-A077-064D25634167}" type="presParOf" srcId="{1C3FCA6C-9F1E-4006-8B51-F67CF13E386D}" destId="{437F1F03-371E-4657-AAC7-1D0ED17F24C4}" srcOrd="0" destOrd="0" presId="urn:microsoft.com/office/officeart/2008/layout/LinedList"/>
    <dgm:cxn modelId="{13AC936B-241A-491E-940B-DBE67EA56149}" type="presParOf" srcId="{1C3FCA6C-9F1E-4006-8B51-F67CF13E386D}" destId="{4ECA7342-C57E-4F54-8238-AF6D57566EB6}" srcOrd="1" destOrd="0" presId="urn:microsoft.com/office/officeart/2008/layout/LinedList"/>
    <dgm:cxn modelId="{72A455EF-3683-40AF-B6F1-4CE368E65668}" type="presParOf" srcId="{019EDFA4-BEFD-44F6-BF3F-D90BF0F26D94}" destId="{B9C98FDE-7EE1-46BA-BFC6-AA7A3D2FA0E6}" srcOrd="5" destOrd="0" presId="urn:microsoft.com/office/officeart/2008/layout/LinedList"/>
    <dgm:cxn modelId="{F3B23192-8D5F-4C21-A68E-2E418523B15E}" type="presParOf" srcId="{019EDFA4-BEFD-44F6-BF3F-D90BF0F26D94}" destId="{DB50D986-7E6C-4A24-9C00-39705CCB8670}" srcOrd="6" destOrd="0" presId="urn:microsoft.com/office/officeart/2008/layout/LinedList"/>
    <dgm:cxn modelId="{3BFE4612-B67D-40A2-BD79-8270EAB7DB1D}" type="presParOf" srcId="{DB50D986-7E6C-4A24-9C00-39705CCB8670}" destId="{3CFAC129-4053-4E0A-8EE0-5420D39A7668}" srcOrd="0" destOrd="0" presId="urn:microsoft.com/office/officeart/2008/layout/LinedList"/>
    <dgm:cxn modelId="{EBDEC7B5-7612-4F21-AF47-6A821D18DA4A}" type="presParOf" srcId="{DB50D986-7E6C-4A24-9C00-39705CCB8670}" destId="{CD43AE57-7903-4759-8CBB-B0DB8B7E8899}" srcOrd="1" destOrd="0" presId="urn:microsoft.com/office/officeart/2008/layout/LinedList"/>
    <dgm:cxn modelId="{FDDA56B3-6B26-4FD2-BFEA-A7CC87FAC7B2}" type="presParOf" srcId="{DB50D986-7E6C-4A24-9C00-39705CCB8670}" destId="{0EDE8D0A-7645-48B8-86FA-10AE5AA8DFA3}" srcOrd="2" destOrd="0" presId="urn:microsoft.com/office/officeart/2008/layout/LinedList"/>
    <dgm:cxn modelId="{F2E0BBE6-D3D5-4755-A7B6-D17E56B4E05E}" type="presParOf" srcId="{0EDE8D0A-7645-48B8-86FA-10AE5AA8DFA3}" destId="{2315BF37-7F4B-43FE-AE00-D9536EDBBFEC}" srcOrd="0" destOrd="0" presId="urn:microsoft.com/office/officeart/2008/layout/LinedList"/>
    <dgm:cxn modelId="{4EDFEE97-68D2-42EA-A9BE-030517B804BC}" type="presParOf" srcId="{2315BF37-7F4B-43FE-AE00-D9536EDBBFEC}" destId="{6D903192-5CA0-4C37-AB0E-BEB3774A7882}" srcOrd="0" destOrd="0" presId="urn:microsoft.com/office/officeart/2008/layout/LinedList"/>
    <dgm:cxn modelId="{8260D5E2-F58E-42EA-A303-9C9A240FE659}" type="presParOf" srcId="{2315BF37-7F4B-43FE-AE00-D9536EDBBFEC}" destId="{7260DD2B-7821-4C91-A4B9-14DFC403B438}" srcOrd="1" destOrd="0" presId="urn:microsoft.com/office/officeart/2008/layout/LinedList"/>
    <dgm:cxn modelId="{F732D0A2-4071-4F6E-9B16-921242EDC4B7}" type="presParOf" srcId="{019EDFA4-BEFD-44F6-BF3F-D90BF0F26D94}" destId="{24B3CC6F-860B-4654-9CEE-0DC286F479B3}" srcOrd="7" destOrd="0" presId="urn:microsoft.com/office/officeart/2008/layout/LinedList"/>
    <dgm:cxn modelId="{85D2B30F-53AD-4E0C-8F06-365DA69C29D9}" type="presParOf" srcId="{019EDFA4-BEFD-44F6-BF3F-D90BF0F26D94}" destId="{C3B9B4D9-C666-45DE-8AA5-E967F27E1A0C}" srcOrd="8" destOrd="0" presId="urn:microsoft.com/office/officeart/2008/layout/LinedList"/>
    <dgm:cxn modelId="{9445BCCD-DC7C-44FC-986F-79FD70338DD7}" type="presParOf" srcId="{C3B9B4D9-C666-45DE-8AA5-E967F27E1A0C}" destId="{DACAB8DD-CFDC-4D66-AA8F-BE672D64B280}" srcOrd="0" destOrd="0" presId="urn:microsoft.com/office/officeart/2008/layout/LinedList"/>
    <dgm:cxn modelId="{91665EDD-C608-49B5-8BE5-A130D56673D0}" type="presParOf" srcId="{C3B9B4D9-C666-45DE-8AA5-E967F27E1A0C}" destId="{AF6CA0D4-4C21-420F-B539-5B03C181081A}" srcOrd="1" destOrd="0" presId="urn:microsoft.com/office/officeart/2008/layout/LinedList"/>
    <dgm:cxn modelId="{CCC8E825-DB65-42CB-BEF4-A694E3DF34CF}" type="presParOf" srcId="{C3B9B4D9-C666-45DE-8AA5-E967F27E1A0C}" destId="{2FB36E72-F6D7-4170-B758-597A15D63139}" srcOrd="2" destOrd="0" presId="urn:microsoft.com/office/officeart/2008/layout/LinedList"/>
    <dgm:cxn modelId="{17202BD6-E945-4C64-812C-2D5F723D4B56}" type="presParOf" srcId="{2FB36E72-F6D7-4170-B758-597A15D63139}" destId="{604766AF-CF2B-4914-A9FD-D2B79B8A53C1}" srcOrd="0" destOrd="0" presId="urn:microsoft.com/office/officeart/2008/layout/LinedList"/>
    <dgm:cxn modelId="{209978E7-4F93-4411-B294-D9C6649B4330}" type="presParOf" srcId="{604766AF-CF2B-4914-A9FD-D2B79B8A53C1}" destId="{962DE875-E61E-46FC-946C-5CBA6379AFBB}" srcOrd="0" destOrd="0" presId="urn:microsoft.com/office/officeart/2008/layout/LinedList"/>
    <dgm:cxn modelId="{A077E5BD-8702-4FA1-A2ED-386429D5137B}" type="presParOf" srcId="{604766AF-CF2B-4914-A9FD-D2B79B8A53C1}" destId="{7D51D4C8-47CA-48DD-9EC2-D92A863B380F}" srcOrd="1" destOrd="0" presId="urn:microsoft.com/office/officeart/2008/layout/LinedList"/>
    <dgm:cxn modelId="{B2062F61-5E40-4243-9207-0CE397540B35}" type="presParOf" srcId="{24638FE1-D407-4071-A433-5695B3A83D9C}" destId="{20630F3B-F032-4A25-BCCA-BA5A8739ABE7}" srcOrd="8" destOrd="0" presId="urn:microsoft.com/office/officeart/2008/layout/LinedList"/>
    <dgm:cxn modelId="{F9F34AFA-3D20-443E-9CF3-5D4D957934A3}" type="presParOf" srcId="{24638FE1-D407-4071-A433-5695B3A83D9C}" destId="{B5F47A42-F50F-4529-843C-77CF70B29F1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B91AA8-74A9-4582-8C03-A7B07DB69644}" type="doc">
      <dgm:prSet loTypeId="urn:microsoft.com/office/officeart/2008/layout/AlternatingHexagons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B0D00D-57EE-4738-98C4-9E62A82BFA44}">
      <dgm:prSet phldrT="[Texto]" custT="1"/>
      <dgm:spPr/>
      <dgm:t>
        <a:bodyPr/>
        <a:lstStyle/>
        <a:p>
          <a:r>
            <a:rPr lang="es-ES" sz="1400" dirty="0" smtClean="0"/>
            <a:t>Turismo sostenible</a:t>
          </a:r>
          <a:endParaRPr lang="es-ES" sz="1400" dirty="0"/>
        </a:p>
      </dgm:t>
    </dgm:pt>
    <dgm:pt modelId="{2E55CA79-FA55-46C9-8453-DADB7B52D0B4}" type="parTrans" cxnId="{42005E8C-23A8-4A11-8E73-AD7F90641371}">
      <dgm:prSet/>
      <dgm:spPr/>
      <dgm:t>
        <a:bodyPr/>
        <a:lstStyle/>
        <a:p>
          <a:endParaRPr lang="es-ES"/>
        </a:p>
      </dgm:t>
    </dgm:pt>
    <dgm:pt modelId="{D1AB4BE2-CAF9-439C-B6D5-F3F3C15FFF1E}" type="sibTrans" cxnId="{42005E8C-23A8-4A11-8E73-AD7F90641371}">
      <dgm:prSet custT="1"/>
      <dgm:spPr/>
      <dgm:t>
        <a:bodyPr/>
        <a:lstStyle/>
        <a:p>
          <a:r>
            <a:rPr lang="es-ES" sz="1200" dirty="0" smtClean="0"/>
            <a:t>Procedimiento operativo</a:t>
          </a:r>
          <a:endParaRPr lang="es-ES" sz="1200" dirty="0"/>
        </a:p>
      </dgm:t>
    </dgm:pt>
    <dgm:pt modelId="{84BCC0ED-F8B8-4247-9DFA-DA24E6FCE264}">
      <dgm:prSet phldrT="[Texto]" custT="1"/>
      <dgm:spPr/>
      <dgm:t>
        <a:bodyPr/>
        <a:lstStyle/>
        <a:p>
          <a:r>
            <a:rPr lang="es-EC" sz="1400" dirty="0" smtClean="0"/>
            <a:t>Conservar la integridad ecosistémica del páramo de Papallacta</a:t>
          </a:r>
          <a:endParaRPr lang="es-ES" sz="1400" i="1" dirty="0"/>
        </a:p>
      </dgm:t>
    </dgm:pt>
    <dgm:pt modelId="{22B8AC7C-85C7-437E-8E16-B474A9A39E8B}" type="parTrans" cxnId="{FA8ABE82-88BC-4108-A673-82EB8C9B4F1C}">
      <dgm:prSet/>
      <dgm:spPr/>
      <dgm:t>
        <a:bodyPr/>
        <a:lstStyle/>
        <a:p>
          <a:endParaRPr lang="es-ES"/>
        </a:p>
      </dgm:t>
    </dgm:pt>
    <dgm:pt modelId="{6C6C2AA3-7EEB-4DA3-8858-713E711A387D}" type="sibTrans" cxnId="{FA8ABE82-88BC-4108-A673-82EB8C9B4F1C}">
      <dgm:prSet/>
      <dgm:spPr/>
      <dgm:t>
        <a:bodyPr/>
        <a:lstStyle/>
        <a:p>
          <a:endParaRPr lang="es-ES"/>
        </a:p>
      </dgm:t>
    </dgm:pt>
    <dgm:pt modelId="{FFC8E425-7ED7-4494-AD2D-E6C48C099973}">
      <dgm:prSet phldrT="[Texto]" custT="1"/>
      <dgm:spPr/>
      <dgm:t>
        <a:bodyPr/>
        <a:lstStyle/>
        <a:p>
          <a:r>
            <a:rPr lang="es-ES" sz="1400" dirty="0" smtClean="0"/>
            <a:t>Objetivo</a:t>
          </a:r>
        </a:p>
      </dgm:t>
    </dgm:pt>
    <dgm:pt modelId="{2013616A-0640-42C3-ABCB-C0E5DA3F887F}" type="parTrans" cxnId="{B13F6C08-92C7-40E2-ACEA-684DAFB285BF}">
      <dgm:prSet/>
      <dgm:spPr/>
      <dgm:t>
        <a:bodyPr/>
        <a:lstStyle/>
        <a:p>
          <a:endParaRPr lang="es-ES"/>
        </a:p>
      </dgm:t>
    </dgm:pt>
    <dgm:pt modelId="{E76B2699-7F2E-4591-B811-1879BDA8E49E}" type="sibTrans" cxnId="{B13F6C08-92C7-40E2-ACEA-684DAFB285BF}">
      <dgm:prSet custT="1"/>
      <dgm:spPr/>
      <dgm:t>
        <a:bodyPr/>
        <a:lstStyle/>
        <a:p>
          <a:r>
            <a:rPr lang="es-ES" sz="1400" dirty="0" smtClean="0"/>
            <a:t>Sistema de zonificación PM PNCC</a:t>
          </a:r>
          <a:r>
            <a:rPr lang="es-ES" sz="1400" baseline="30000" dirty="0" smtClean="0"/>
            <a:t>21</a:t>
          </a:r>
          <a:endParaRPr lang="es-ES" sz="1400" baseline="30000" dirty="0"/>
        </a:p>
      </dgm:t>
    </dgm:pt>
    <dgm:pt modelId="{9FE79AB6-B7BB-459F-9469-7B28EEA9E5CA}">
      <dgm:prSet phldrT="[Texto]" custT="1"/>
      <dgm:spPr/>
      <dgm:t>
        <a:bodyPr/>
        <a:lstStyle/>
        <a:p>
          <a:r>
            <a:rPr lang="es-EC" sz="1400" dirty="0" smtClean="0"/>
            <a:t>Mitigar la presencia y extensión de los impactos ambientales identificados</a:t>
          </a:r>
          <a:endParaRPr lang="es-ES" sz="1400" dirty="0"/>
        </a:p>
      </dgm:t>
    </dgm:pt>
    <dgm:pt modelId="{E5F690D5-1F2C-4045-80BF-5E157E7C904B}" type="parTrans" cxnId="{24026617-0134-4FBC-B7D5-852375FA6C00}">
      <dgm:prSet/>
      <dgm:spPr/>
      <dgm:t>
        <a:bodyPr/>
        <a:lstStyle/>
        <a:p>
          <a:endParaRPr lang="es-ES"/>
        </a:p>
      </dgm:t>
    </dgm:pt>
    <dgm:pt modelId="{660A7054-0F52-4AAA-AE6A-533A7271D9E1}" type="sibTrans" cxnId="{24026617-0134-4FBC-B7D5-852375FA6C00}">
      <dgm:prSet/>
      <dgm:spPr/>
      <dgm:t>
        <a:bodyPr/>
        <a:lstStyle/>
        <a:p>
          <a:endParaRPr lang="es-ES"/>
        </a:p>
      </dgm:t>
    </dgm:pt>
    <dgm:pt modelId="{E2D70298-0F95-4046-AE14-2B58D7B1BD1B}">
      <dgm:prSet phldrT="[Texto]"/>
      <dgm:spPr/>
      <dgm:t>
        <a:bodyPr/>
        <a:lstStyle/>
        <a:p>
          <a:endParaRPr lang="es-ES" dirty="0"/>
        </a:p>
      </dgm:t>
    </dgm:pt>
    <dgm:pt modelId="{DFC22B82-FF31-49FC-B1C6-0B41ACD3949E}" type="parTrans" cxnId="{1894B9D4-98E5-4BB4-A4BD-518EA49DA59B}">
      <dgm:prSet/>
      <dgm:spPr/>
      <dgm:t>
        <a:bodyPr/>
        <a:lstStyle/>
        <a:p>
          <a:endParaRPr lang="es-ES"/>
        </a:p>
      </dgm:t>
    </dgm:pt>
    <dgm:pt modelId="{05C65420-93F0-4006-B70D-C5DB34CD35CE}" type="sibTrans" cxnId="{1894B9D4-98E5-4BB4-A4BD-518EA49DA59B}">
      <dgm:prSet/>
      <dgm:spPr/>
      <dgm:t>
        <a:bodyPr/>
        <a:lstStyle/>
        <a:p>
          <a:endParaRPr lang="es-ES"/>
        </a:p>
      </dgm:t>
    </dgm:pt>
    <dgm:pt modelId="{54DD467D-865C-439E-B86E-31BAE1A87EE6}">
      <dgm:prSet phldrT="[Texto]" custT="1"/>
      <dgm:spPr/>
      <dgm:t>
        <a:bodyPr/>
        <a:lstStyle/>
        <a:p>
          <a:r>
            <a:rPr lang="es-ES" sz="1400" dirty="0" smtClean="0"/>
            <a:t>Punto de vigilancia</a:t>
          </a:r>
        </a:p>
      </dgm:t>
    </dgm:pt>
    <dgm:pt modelId="{3B08D92E-9BCF-461F-8A87-6FEAD8A5CDBE}" type="parTrans" cxnId="{9FF6EDD1-D4FA-4D63-8F63-32369ABFC3E6}">
      <dgm:prSet/>
      <dgm:spPr/>
      <dgm:t>
        <a:bodyPr/>
        <a:lstStyle/>
        <a:p>
          <a:endParaRPr lang="es-ES"/>
        </a:p>
      </dgm:t>
    </dgm:pt>
    <dgm:pt modelId="{0FDCB1A8-D4B6-4B43-A4E7-BBF621F0395C}" type="sibTrans" cxnId="{9FF6EDD1-D4FA-4D63-8F63-32369ABFC3E6}">
      <dgm:prSet custT="1"/>
      <dgm:spPr/>
      <dgm:t>
        <a:bodyPr/>
        <a:lstStyle/>
        <a:p>
          <a:r>
            <a:rPr lang="es-ES" sz="1400" dirty="0" smtClean="0"/>
            <a:t>SEAV</a:t>
          </a:r>
          <a:endParaRPr lang="es-ES" sz="1400" dirty="0"/>
        </a:p>
      </dgm:t>
    </dgm:pt>
    <dgm:pt modelId="{BE6946E0-13C9-4F52-8E2E-1CD72796B1D9}">
      <dgm:prSet phldrT="[Texto]"/>
      <dgm:spPr/>
      <dgm:t>
        <a:bodyPr/>
        <a:lstStyle/>
        <a:p>
          <a:endParaRPr lang="es-ES" dirty="0"/>
        </a:p>
      </dgm:t>
    </dgm:pt>
    <dgm:pt modelId="{B5634FC0-6063-4FFB-9CFA-377F5392E2AE}" type="parTrans" cxnId="{678C41BB-486F-4EC2-BFC3-13B5BB479997}">
      <dgm:prSet/>
      <dgm:spPr/>
      <dgm:t>
        <a:bodyPr/>
        <a:lstStyle/>
        <a:p>
          <a:endParaRPr lang="es-ES"/>
        </a:p>
      </dgm:t>
    </dgm:pt>
    <dgm:pt modelId="{C9938C1A-0EFC-4A82-8789-F43F83307457}" type="sibTrans" cxnId="{678C41BB-486F-4EC2-BFC3-13B5BB479997}">
      <dgm:prSet/>
      <dgm:spPr/>
      <dgm:t>
        <a:bodyPr/>
        <a:lstStyle/>
        <a:p>
          <a:endParaRPr lang="es-ES"/>
        </a:p>
      </dgm:t>
    </dgm:pt>
    <dgm:pt modelId="{9DBD6911-6148-4E13-9F91-C961CA3486AF}" type="pres">
      <dgm:prSet presAssocID="{AFB91AA8-74A9-4582-8C03-A7B07DB6964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F9C3D6-3929-4E35-BDF1-B462F1C6E457}" type="pres">
      <dgm:prSet presAssocID="{68B0D00D-57EE-4738-98C4-9E62A82BFA44}" presName="composite" presStyleCnt="0"/>
      <dgm:spPr/>
    </dgm:pt>
    <dgm:pt modelId="{C7F3F175-D7AF-416C-9DD9-87C1E8497CB8}" type="pres">
      <dgm:prSet presAssocID="{68B0D00D-57EE-4738-98C4-9E62A82BFA44}" presName="Parent1" presStyleLbl="node1" presStyleIdx="0" presStyleCnt="6" custScaleX="111343" custLinFactNeighborX="199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0CF4C-0E7F-4128-8B05-EFD6DBF12840}" type="pres">
      <dgm:prSet presAssocID="{68B0D00D-57EE-4738-98C4-9E62A82BFA44}" presName="Childtext1" presStyleLbl="revTx" presStyleIdx="0" presStyleCnt="3" custScaleX="156559" custLinFactNeighborX="49862" custLinFactNeighborY="2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A5335-F19A-48BC-9E45-7274C5D79990}" type="pres">
      <dgm:prSet presAssocID="{68B0D00D-57EE-4738-98C4-9E62A82BFA44}" presName="BalanceSpacing" presStyleCnt="0"/>
      <dgm:spPr/>
    </dgm:pt>
    <dgm:pt modelId="{783CB213-F61B-4D8F-BBEF-B7FB9B389DE9}" type="pres">
      <dgm:prSet presAssocID="{68B0D00D-57EE-4738-98C4-9E62A82BFA44}" presName="BalanceSpacing1" presStyleCnt="0"/>
      <dgm:spPr/>
    </dgm:pt>
    <dgm:pt modelId="{2C497AF2-5DD2-4629-A9D4-1AC96C23AC24}" type="pres">
      <dgm:prSet presAssocID="{D1AB4BE2-CAF9-439C-B6D5-F3F3C15FFF1E}" presName="Accent1Text" presStyleLbl="node1" presStyleIdx="1" presStyleCnt="6" custScaleX="111343" custLinFactNeighborX="10752"/>
      <dgm:spPr/>
      <dgm:t>
        <a:bodyPr/>
        <a:lstStyle/>
        <a:p>
          <a:endParaRPr lang="es-ES"/>
        </a:p>
      </dgm:t>
    </dgm:pt>
    <dgm:pt modelId="{487C771A-B779-4C27-95CF-6021A83B1467}" type="pres">
      <dgm:prSet presAssocID="{D1AB4BE2-CAF9-439C-B6D5-F3F3C15FFF1E}" presName="spaceBetweenRectangles" presStyleCnt="0"/>
      <dgm:spPr/>
    </dgm:pt>
    <dgm:pt modelId="{EE78A892-94BC-480E-9550-D2E8FEE3822D}" type="pres">
      <dgm:prSet presAssocID="{FFC8E425-7ED7-4494-AD2D-E6C48C099973}" presName="composite" presStyleCnt="0"/>
      <dgm:spPr/>
    </dgm:pt>
    <dgm:pt modelId="{0F9F6CB4-C21C-40B5-8027-702B80ADEB75}" type="pres">
      <dgm:prSet presAssocID="{FFC8E425-7ED7-4494-AD2D-E6C48C099973}" presName="Parent1" presStyleLbl="node1" presStyleIdx="2" presStyleCnt="6" custScaleX="111343" custLinFactNeighborX="-14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18981-829A-412D-81B8-8BAE591EEFA2}" type="pres">
      <dgm:prSet presAssocID="{FFC8E425-7ED7-4494-AD2D-E6C48C099973}" presName="Childtext1" presStyleLbl="revTx" presStyleIdx="1" presStyleCnt="3" custScaleX="142890" custLinFactNeighborX="-43906" custLinFactNeighborY="-2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80B46-A3CD-4EEF-87BA-383691275A82}" type="pres">
      <dgm:prSet presAssocID="{FFC8E425-7ED7-4494-AD2D-E6C48C099973}" presName="BalanceSpacing" presStyleCnt="0"/>
      <dgm:spPr/>
    </dgm:pt>
    <dgm:pt modelId="{8F03F177-0871-446E-88D5-865F0EE6FC19}" type="pres">
      <dgm:prSet presAssocID="{FFC8E425-7ED7-4494-AD2D-E6C48C099973}" presName="BalanceSpacing1" presStyleCnt="0"/>
      <dgm:spPr/>
    </dgm:pt>
    <dgm:pt modelId="{12AEB13E-AFC4-4024-9D01-7EF45BFCF43F}" type="pres">
      <dgm:prSet presAssocID="{E76B2699-7F2E-4591-B811-1879BDA8E49E}" presName="Accent1Text" presStyleLbl="node1" presStyleIdx="3" presStyleCnt="6" custScaleX="111343" custLinFactNeighborX="-5376"/>
      <dgm:spPr/>
      <dgm:t>
        <a:bodyPr/>
        <a:lstStyle/>
        <a:p>
          <a:endParaRPr lang="es-ES"/>
        </a:p>
      </dgm:t>
    </dgm:pt>
    <dgm:pt modelId="{1EC1EBB5-F58C-4926-9300-8CA9A2488C71}" type="pres">
      <dgm:prSet presAssocID="{E76B2699-7F2E-4591-B811-1879BDA8E49E}" presName="spaceBetweenRectangles" presStyleCnt="0"/>
      <dgm:spPr/>
    </dgm:pt>
    <dgm:pt modelId="{B8AF2E97-5CD5-43C7-87E7-D5514B721970}" type="pres">
      <dgm:prSet presAssocID="{54DD467D-865C-439E-B86E-31BAE1A87EE6}" presName="composite" presStyleCnt="0"/>
      <dgm:spPr/>
    </dgm:pt>
    <dgm:pt modelId="{3C2D86EB-9E5D-4C7D-8C9F-178CFA2DC12F}" type="pres">
      <dgm:prSet presAssocID="{54DD467D-865C-439E-B86E-31BAE1A87EE6}" presName="Parent1" presStyleLbl="node1" presStyleIdx="4" presStyleCnt="6" custScaleX="111343" custLinFactNeighborX="76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02189-FA24-462C-9934-827B2B8E6ED6}" type="pres">
      <dgm:prSet presAssocID="{54DD467D-865C-439E-B86E-31BAE1A87EE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EA0D0-51AE-4DB5-80E5-4D7EBD0E2A67}" type="pres">
      <dgm:prSet presAssocID="{54DD467D-865C-439E-B86E-31BAE1A87EE6}" presName="BalanceSpacing" presStyleCnt="0"/>
      <dgm:spPr/>
    </dgm:pt>
    <dgm:pt modelId="{C68F6840-AE73-4B9E-8F1A-09C3DCA0AEAA}" type="pres">
      <dgm:prSet presAssocID="{54DD467D-865C-439E-B86E-31BAE1A87EE6}" presName="BalanceSpacing1" presStyleCnt="0"/>
      <dgm:spPr/>
    </dgm:pt>
    <dgm:pt modelId="{7AE58FDF-D6CF-4664-AED0-2A0E70AF4D16}" type="pres">
      <dgm:prSet presAssocID="{0FDCB1A8-D4B6-4B43-A4E7-BBF621F0395C}" presName="Accent1Text" presStyleLbl="node1" presStyleIdx="5" presStyleCnt="6" custScaleX="111343" custLinFactNeighborX="-1536"/>
      <dgm:spPr/>
      <dgm:t>
        <a:bodyPr/>
        <a:lstStyle/>
        <a:p>
          <a:endParaRPr lang="es-ES"/>
        </a:p>
      </dgm:t>
    </dgm:pt>
  </dgm:ptLst>
  <dgm:cxnLst>
    <dgm:cxn modelId="{27E9492A-8EBC-4CEA-AC10-3352CF1977D4}" type="presOf" srcId="{E2D70298-0F95-4046-AE14-2B58D7B1BD1B}" destId="{7EF02189-FA24-462C-9934-827B2B8E6ED6}" srcOrd="0" destOrd="1" presId="urn:microsoft.com/office/officeart/2008/layout/AlternatingHexagons"/>
    <dgm:cxn modelId="{04D5C0D4-5801-4116-832F-22073706AF1C}" type="presOf" srcId="{E76B2699-7F2E-4591-B811-1879BDA8E49E}" destId="{12AEB13E-AFC4-4024-9D01-7EF45BFCF43F}" srcOrd="0" destOrd="0" presId="urn:microsoft.com/office/officeart/2008/layout/AlternatingHexagons"/>
    <dgm:cxn modelId="{B13F6C08-92C7-40E2-ACEA-684DAFB285BF}" srcId="{AFB91AA8-74A9-4582-8C03-A7B07DB69644}" destId="{FFC8E425-7ED7-4494-AD2D-E6C48C099973}" srcOrd="1" destOrd="0" parTransId="{2013616A-0640-42C3-ABCB-C0E5DA3F887F}" sibTransId="{E76B2699-7F2E-4591-B811-1879BDA8E49E}"/>
    <dgm:cxn modelId="{9FF6EDD1-D4FA-4D63-8F63-32369ABFC3E6}" srcId="{AFB91AA8-74A9-4582-8C03-A7B07DB69644}" destId="{54DD467D-865C-439E-B86E-31BAE1A87EE6}" srcOrd="2" destOrd="0" parTransId="{3B08D92E-9BCF-461F-8A87-6FEAD8A5CDBE}" sibTransId="{0FDCB1A8-D4B6-4B43-A4E7-BBF621F0395C}"/>
    <dgm:cxn modelId="{DC0536B1-0A18-4433-8C97-4F43028E937B}" type="presOf" srcId="{D1AB4BE2-CAF9-439C-B6D5-F3F3C15FFF1E}" destId="{2C497AF2-5DD2-4629-A9D4-1AC96C23AC24}" srcOrd="0" destOrd="0" presId="urn:microsoft.com/office/officeart/2008/layout/AlternatingHexagons"/>
    <dgm:cxn modelId="{BA161197-3E13-48A2-A726-9BBC73A875F1}" type="presOf" srcId="{FFC8E425-7ED7-4494-AD2D-E6C48C099973}" destId="{0F9F6CB4-C21C-40B5-8027-702B80ADEB75}" srcOrd="0" destOrd="0" presId="urn:microsoft.com/office/officeart/2008/layout/AlternatingHexagons"/>
    <dgm:cxn modelId="{678C41BB-486F-4EC2-BFC3-13B5BB479997}" srcId="{54DD467D-865C-439E-B86E-31BAE1A87EE6}" destId="{BE6946E0-13C9-4F52-8E2E-1CD72796B1D9}" srcOrd="0" destOrd="0" parTransId="{B5634FC0-6063-4FFB-9CFA-377F5392E2AE}" sibTransId="{C9938C1A-0EFC-4A82-8789-F43F83307457}"/>
    <dgm:cxn modelId="{24026617-0134-4FBC-B7D5-852375FA6C00}" srcId="{FFC8E425-7ED7-4494-AD2D-E6C48C099973}" destId="{9FE79AB6-B7BB-459F-9469-7B28EEA9E5CA}" srcOrd="0" destOrd="0" parTransId="{E5F690D5-1F2C-4045-80BF-5E157E7C904B}" sibTransId="{660A7054-0F52-4AAA-AE6A-533A7271D9E1}"/>
    <dgm:cxn modelId="{FA8ABE82-88BC-4108-A673-82EB8C9B4F1C}" srcId="{68B0D00D-57EE-4738-98C4-9E62A82BFA44}" destId="{84BCC0ED-F8B8-4247-9DFA-DA24E6FCE264}" srcOrd="0" destOrd="0" parTransId="{22B8AC7C-85C7-437E-8E16-B474A9A39E8B}" sibTransId="{6C6C2AA3-7EEB-4DA3-8858-713E711A387D}"/>
    <dgm:cxn modelId="{DFD95852-56B9-420F-9957-09AF76128D6F}" type="presOf" srcId="{0FDCB1A8-D4B6-4B43-A4E7-BBF621F0395C}" destId="{7AE58FDF-D6CF-4664-AED0-2A0E70AF4D16}" srcOrd="0" destOrd="0" presId="urn:microsoft.com/office/officeart/2008/layout/AlternatingHexagons"/>
    <dgm:cxn modelId="{42005E8C-23A8-4A11-8E73-AD7F90641371}" srcId="{AFB91AA8-74A9-4582-8C03-A7B07DB69644}" destId="{68B0D00D-57EE-4738-98C4-9E62A82BFA44}" srcOrd="0" destOrd="0" parTransId="{2E55CA79-FA55-46C9-8453-DADB7B52D0B4}" sibTransId="{D1AB4BE2-CAF9-439C-B6D5-F3F3C15FFF1E}"/>
    <dgm:cxn modelId="{F04140E0-A74E-4912-A690-5630DD036CE2}" type="presOf" srcId="{84BCC0ED-F8B8-4247-9DFA-DA24E6FCE264}" destId="{4FA0CF4C-0E7F-4128-8B05-EFD6DBF12840}" srcOrd="0" destOrd="0" presId="urn:microsoft.com/office/officeart/2008/layout/AlternatingHexagons"/>
    <dgm:cxn modelId="{75057AC6-BF90-4A81-BCC9-FADC390773C6}" type="presOf" srcId="{68B0D00D-57EE-4738-98C4-9E62A82BFA44}" destId="{C7F3F175-D7AF-416C-9DD9-87C1E8497CB8}" srcOrd="0" destOrd="0" presId="urn:microsoft.com/office/officeart/2008/layout/AlternatingHexagons"/>
    <dgm:cxn modelId="{1894B9D4-98E5-4BB4-A4BD-518EA49DA59B}" srcId="{54DD467D-865C-439E-B86E-31BAE1A87EE6}" destId="{E2D70298-0F95-4046-AE14-2B58D7B1BD1B}" srcOrd="1" destOrd="0" parTransId="{DFC22B82-FF31-49FC-B1C6-0B41ACD3949E}" sibTransId="{05C65420-93F0-4006-B70D-C5DB34CD35CE}"/>
    <dgm:cxn modelId="{07A8C3EF-62DF-4AC6-B10F-646AF234E2A5}" type="presOf" srcId="{9FE79AB6-B7BB-459F-9469-7B28EEA9E5CA}" destId="{BC618981-829A-412D-81B8-8BAE591EEFA2}" srcOrd="0" destOrd="0" presId="urn:microsoft.com/office/officeart/2008/layout/AlternatingHexagons"/>
    <dgm:cxn modelId="{8BC923F1-FAA4-423A-902D-896DD07D37A8}" type="presOf" srcId="{54DD467D-865C-439E-B86E-31BAE1A87EE6}" destId="{3C2D86EB-9E5D-4C7D-8C9F-178CFA2DC12F}" srcOrd="0" destOrd="0" presId="urn:microsoft.com/office/officeart/2008/layout/AlternatingHexagons"/>
    <dgm:cxn modelId="{826E95A2-E501-41DF-9B41-E4FE21040ADE}" type="presOf" srcId="{AFB91AA8-74A9-4582-8C03-A7B07DB69644}" destId="{9DBD6911-6148-4E13-9F91-C961CA3486AF}" srcOrd="0" destOrd="0" presId="urn:microsoft.com/office/officeart/2008/layout/AlternatingHexagons"/>
    <dgm:cxn modelId="{2046FB2B-AB7B-4677-8A44-1B8457C5235C}" type="presOf" srcId="{BE6946E0-13C9-4F52-8E2E-1CD72796B1D9}" destId="{7EF02189-FA24-462C-9934-827B2B8E6ED6}" srcOrd="0" destOrd="0" presId="urn:microsoft.com/office/officeart/2008/layout/AlternatingHexagons"/>
    <dgm:cxn modelId="{37FDEC60-1B09-4F14-BBC4-EE2BB73554B3}" type="presParOf" srcId="{9DBD6911-6148-4E13-9F91-C961CA3486AF}" destId="{C7F9C3D6-3929-4E35-BDF1-B462F1C6E457}" srcOrd="0" destOrd="0" presId="urn:microsoft.com/office/officeart/2008/layout/AlternatingHexagons"/>
    <dgm:cxn modelId="{B05A70BB-51ED-4C14-92D4-57549B5DA017}" type="presParOf" srcId="{C7F9C3D6-3929-4E35-BDF1-B462F1C6E457}" destId="{C7F3F175-D7AF-416C-9DD9-87C1E8497CB8}" srcOrd="0" destOrd="0" presId="urn:microsoft.com/office/officeart/2008/layout/AlternatingHexagons"/>
    <dgm:cxn modelId="{53608C6C-57A8-4622-A886-CE5DFFC89983}" type="presParOf" srcId="{C7F9C3D6-3929-4E35-BDF1-B462F1C6E457}" destId="{4FA0CF4C-0E7F-4128-8B05-EFD6DBF12840}" srcOrd="1" destOrd="0" presId="urn:microsoft.com/office/officeart/2008/layout/AlternatingHexagons"/>
    <dgm:cxn modelId="{301C863C-DEEE-4ACD-B420-855E7E124A0C}" type="presParOf" srcId="{C7F9C3D6-3929-4E35-BDF1-B462F1C6E457}" destId="{4B8A5335-F19A-48BC-9E45-7274C5D79990}" srcOrd="2" destOrd="0" presId="urn:microsoft.com/office/officeart/2008/layout/AlternatingHexagons"/>
    <dgm:cxn modelId="{053C004B-7147-4B25-A835-C18100206E60}" type="presParOf" srcId="{C7F9C3D6-3929-4E35-BDF1-B462F1C6E457}" destId="{783CB213-F61B-4D8F-BBEF-B7FB9B389DE9}" srcOrd="3" destOrd="0" presId="urn:microsoft.com/office/officeart/2008/layout/AlternatingHexagons"/>
    <dgm:cxn modelId="{0CCA922D-F07C-4F26-8FBE-0B2F4F3FC692}" type="presParOf" srcId="{C7F9C3D6-3929-4E35-BDF1-B462F1C6E457}" destId="{2C497AF2-5DD2-4629-A9D4-1AC96C23AC24}" srcOrd="4" destOrd="0" presId="urn:microsoft.com/office/officeart/2008/layout/AlternatingHexagons"/>
    <dgm:cxn modelId="{1A45EE79-AFE4-4C87-90A7-574DE5A287ED}" type="presParOf" srcId="{9DBD6911-6148-4E13-9F91-C961CA3486AF}" destId="{487C771A-B779-4C27-95CF-6021A83B1467}" srcOrd="1" destOrd="0" presId="urn:microsoft.com/office/officeart/2008/layout/AlternatingHexagons"/>
    <dgm:cxn modelId="{742FAD54-4E8D-4FDA-9FC1-E1C1B8BCA69F}" type="presParOf" srcId="{9DBD6911-6148-4E13-9F91-C961CA3486AF}" destId="{EE78A892-94BC-480E-9550-D2E8FEE3822D}" srcOrd="2" destOrd="0" presId="urn:microsoft.com/office/officeart/2008/layout/AlternatingHexagons"/>
    <dgm:cxn modelId="{55ADDB5E-A98B-4F44-9A5C-290038843618}" type="presParOf" srcId="{EE78A892-94BC-480E-9550-D2E8FEE3822D}" destId="{0F9F6CB4-C21C-40B5-8027-702B80ADEB75}" srcOrd="0" destOrd="0" presId="urn:microsoft.com/office/officeart/2008/layout/AlternatingHexagons"/>
    <dgm:cxn modelId="{A0553CC0-F9BD-4DE4-813F-26F84D09CEB7}" type="presParOf" srcId="{EE78A892-94BC-480E-9550-D2E8FEE3822D}" destId="{BC618981-829A-412D-81B8-8BAE591EEFA2}" srcOrd="1" destOrd="0" presId="urn:microsoft.com/office/officeart/2008/layout/AlternatingHexagons"/>
    <dgm:cxn modelId="{7133896A-B394-49A5-B66A-3DFA086C4267}" type="presParOf" srcId="{EE78A892-94BC-480E-9550-D2E8FEE3822D}" destId="{73A80B46-A3CD-4EEF-87BA-383691275A82}" srcOrd="2" destOrd="0" presId="urn:microsoft.com/office/officeart/2008/layout/AlternatingHexagons"/>
    <dgm:cxn modelId="{839B4EFE-2496-4494-83F7-0D91511BC6BF}" type="presParOf" srcId="{EE78A892-94BC-480E-9550-D2E8FEE3822D}" destId="{8F03F177-0871-446E-88D5-865F0EE6FC19}" srcOrd="3" destOrd="0" presId="urn:microsoft.com/office/officeart/2008/layout/AlternatingHexagons"/>
    <dgm:cxn modelId="{BBFB6D4C-82ED-4B11-A2A6-26FE85744C6D}" type="presParOf" srcId="{EE78A892-94BC-480E-9550-D2E8FEE3822D}" destId="{12AEB13E-AFC4-4024-9D01-7EF45BFCF43F}" srcOrd="4" destOrd="0" presId="urn:microsoft.com/office/officeart/2008/layout/AlternatingHexagons"/>
    <dgm:cxn modelId="{9226D80C-9AF3-448E-91AC-052A6A0A08B7}" type="presParOf" srcId="{9DBD6911-6148-4E13-9F91-C961CA3486AF}" destId="{1EC1EBB5-F58C-4926-9300-8CA9A2488C71}" srcOrd="3" destOrd="0" presId="urn:microsoft.com/office/officeart/2008/layout/AlternatingHexagons"/>
    <dgm:cxn modelId="{0D209E27-9D87-4663-97A1-17274CC67972}" type="presParOf" srcId="{9DBD6911-6148-4E13-9F91-C961CA3486AF}" destId="{B8AF2E97-5CD5-43C7-87E7-D5514B721970}" srcOrd="4" destOrd="0" presId="urn:microsoft.com/office/officeart/2008/layout/AlternatingHexagons"/>
    <dgm:cxn modelId="{223F48A8-E89F-43A6-A3C6-3E785441C859}" type="presParOf" srcId="{B8AF2E97-5CD5-43C7-87E7-D5514B721970}" destId="{3C2D86EB-9E5D-4C7D-8C9F-178CFA2DC12F}" srcOrd="0" destOrd="0" presId="urn:microsoft.com/office/officeart/2008/layout/AlternatingHexagons"/>
    <dgm:cxn modelId="{2F8391ED-4FD4-450E-9906-3DB9C51BED78}" type="presParOf" srcId="{B8AF2E97-5CD5-43C7-87E7-D5514B721970}" destId="{7EF02189-FA24-462C-9934-827B2B8E6ED6}" srcOrd="1" destOrd="0" presId="urn:microsoft.com/office/officeart/2008/layout/AlternatingHexagons"/>
    <dgm:cxn modelId="{AA5FE23B-50A0-4856-B064-BE9E906D1B93}" type="presParOf" srcId="{B8AF2E97-5CD5-43C7-87E7-D5514B721970}" destId="{A06EA0D0-51AE-4DB5-80E5-4D7EBD0E2A67}" srcOrd="2" destOrd="0" presId="urn:microsoft.com/office/officeart/2008/layout/AlternatingHexagons"/>
    <dgm:cxn modelId="{059245C6-CB60-4B4B-8ED8-B7F601068595}" type="presParOf" srcId="{B8AF2E97-5CD5-43C7-87E7-D5514B721970}" destId="{C68F6840-AE73-4B9E-8F1A-09C3DCA0AEAA}" srcOrd="3" destOrd="0" presId="urn:microsoft.com/office/officeart/2008/layout/AlternatingHexagons"/>
    <dgm:cxn modelId="{25513400-E8E0-41B5-A608-AD574675983F}" type="presParOf" srcId="{B8AF2E97-5CD5-43C7-87E7-D5514B721970}" destId="{7AE58FDF-D6CF-4664-AED0-2A0E70AF4D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3870ED-8CA1-47B2-A52E-CF57EF75BC4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E89945-0584-4D9F-BE09-45C4052DEEA2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400" i="0" dirty="0" smtClean="0">
              <a:solidFill>
                <a:schemeClr val="tx1"/>
              </a:solidFill>
            </a:rPr>
            <a:t>Protección de la integridad ecológica y de la biodiversidad</a:t>
          </a:r>
          <a:endParaRPr lang="es-ES" sz="1400" i="0" dirty="0">
            <a:solidFill>
              <a:schemeClr val="tx1"/>
            </a:solidFill>
          </a:endParaRPr>
        </a:p>
      </dgm:t>
    </dgm:pt>
    <dgm:pt modelId="{E7CB7FC1-0832-407A-BE39-6600F11CF61A}" type="parTrans" cxnId="{AF61918F-1D18-41E4-ABDA-F235541CADDD}">
      <dgm:prSet/>
      <dgm:spPr/>
      <dgm:t>
        <a:bodyPr/>
        <a:lstStyle/>
        <a:p>
          <a:endParaRPr lang="es-ES"/>
        </a:p>
      </dgm:t>
    </dgm:pt>
    <dgm:pt modelId="{34509738-194A-4701-A7C9-47772D03C08B}" type="sibTrans" cxnId="{AF61918F-1D18-41E4-ABDA-F235541CADDD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ECCEF72C-85A0-4A32-83C1-C53528CA3329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400" i="0" dirty="0" smtClean="0">
              <a:solidFill>
                <a:schemeClr val="tx1"/>
              </a:solidFill>
            </a:rPr>
            <a:t>Restauración de ecosistemas</a:t>
          </a:r>
          <a:endParaRPr lang="es-ES" sz="1400" i="0" dirty="0">
            <a:solidFill>
              <a:schemeClr val="tx1"/>
            </a:solidFill>
          </a:endParaRPr>
        </a:p>
      </dgm:t>
    </dgm:pt>
    <dgm:pt modelId="{FF071D70-79E7-4C66-8540-F61021C0E265}" type="parTrans" cxnId="{B4F302BA-561A-4C10-9E65-C2DE02C8D5B3}">
      <dgm:prSet/>
      <dgm:spPr/>
      <dgm:t>
        <a:bodyPr/>
        <a:lstStyle/>
        <a:p>
          <a:endParaRPr lang="es-ES"/>
        </a:p>
      </dgm:t>
    </dgm:pt>
    <dgm:pt modelId="{6C6F574E-8158-4A67-89B6-74F4949C78A0}" type="sibTrans" cxnId="{B4F302BA-561A-4C10-9E65-C2DE02C8D5B3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56C21A8F-DCAD-4DDE-85C8-483082DB3F3A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400" i="0" dirty="0" smtClean="0">
              <a:solidFill>
                <a:schemeClr val="tx1"/>
              </a:solidFill>
            </a:rPr>
            <a:t>Investigación científica y monitoreo</a:t>
          </a:r>
          <a:endParaRPr lang="es-ES" sz="1400" i="0" dirty="0">
            <a:solidFill>
              <a:schemeClr val="tx1"/>
            </a:solidFill>
          </a:endParaRPr>
        </a:p>
      </dgm:t>
    </dgm:pt>
    <dgm:pt modelId="{77D97E60-1E94-4D12-9224-3EA03D3BD8B9}" type="parTrans" cxnId="{1ABD7573-0209-42AF-8EFE-A8D0FBB04F61}">
      <dgm:prSet/>
      <dgm:spPr/>
      <dgm:t>
        <a:bodyPr/>
        <a:lstStyle/>
        <a:p>
          <a:endParaRPr lang="es-ES"/>
        </a:p>
      </dgm:t>
    </dgm:pt>
    <dgm:pt modelId="{50973673-07C4-4091-A158-EE5C102C59DD}" type="sibTrans" cxnId="{1ABD7573-0209-42AF-8EFE-A8D0FBB04F6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3DA3DE49-784C-4110-B625-79DDE105A153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400" i="0" dirty="0" smtClean="0">
              <a:solidFill>
                <a:schemeClr val="tx1"/>
              </a:solidFill>
            </a:rPr>
            <a:t>Actividades educativas y visitas turísticas</a:t>
          </a:r>
          <a:endParaRPr lang="es-ES" sz="1400" i="0" dirty="0">
            <a:solidFill>
              <a:schemeClr val="tx1"/>
            </a:solidFill>
          </a:endParaRPr>
        </a:p>
      </dgm:t>
    </dgm:pt>
    <dgm:pt modelId="{2A9E955B-91A8-456F-870A-8CF89ECDFB6D}" type="parTrans" cxnId="{86615D1B-87D8-48C4-885F-38E23DEDB9C8}">
      <dgm:prSet/>
      <dgm:spPr/>
      <dgm:t>
        <a:bodyPr/>
        <a:lstStyle/>
        <a:p>
          <a:endParaRPr lang="es-ES"/>
        </a:p>
      </dgm:t>
    </dgm:pt>
    <dgm:pt modelId="{B804F64D-DC38-44A2-A598-62A1FF0469DE}" type="sibTrans" cxnId="{86615D1B-87D8-48C4-885F-38E23DEDB9C8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E4F8A0B3-F480-4B66-9F62-A87069D25E42}" type="pres">
      <dgm:prSet presAssocID="{323870ED-8CA1-47B2-A52E-CF57EF75BC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FF7B57-DC06-48E3-BFA5-C7E1C5237D71}" type="pres">
      <dgm:prSet presAssocID="{41E89945-0584-4D9F-BE09-45C4052DEEA2}" presName="node" presStyleLbl="node1" presStyleIdx="0" presStyleCnt="4" custScaleX="1384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49B46-8CC6-4010-AC0F-E6353DAA0516}" type="pres">
      <dgm:prSet presAssocID="{34509738-194A-4701-A7C9-47772D03C08B}" presName="sibTrans" presStyleLbl="sibTrans2D1" presStyleIdx="0" presStyleCnt="4"/>
      <dgm:spPr/>
      <dgm:t>
        <a:bodyPr/>
        <a:lstStyle/>
        <a:p>
          <a:endParaRPr lang="es-ES"/>
        </a:p>
      </dgm:t>
    </dgm:pt>
    <dgm:pt modelId="{B0B1F770-4AFE-4E5E-815E-98FA56C10847}" type="pres">
      <dgm:prSet presAssocID="{34509738-194A-4701-A7C9-47772D03C08B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A098C79-AB05-4963-9159-4AD6CB2E5E76}" type="pres">
      <dgm:prSet presAssocID="{ECCEF72C-85A0-4A32-83C1-C53528CA3329}" presName="node" presStyleLbl="node1" presStyleIdx="1" presStyleCnt="4" custScaleX="1384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805E0-3749-4944-8C2A-4ADBEEFD4BCC}" type="pres">
      <dgm:prSet presAssocID="{6C6F574E-8158-4A67-89B6-74F4949C78A0}" presName="sibTrans" presStyleLbl="sibTrans2D1" presStyleIdx="1" presStyleCnt="4"/>
      <dgm:spPr/>
      <dgm:t>
        <a:bodyPr/>
        <a:lstStyle/>
        <a:p>
          <a:endParaRPr lang="es-ES"/>
        </a:p>
      </dgm:t>
    </dgm:pt>
    <dgm:pt modelId="{F7FD9223-F9F0-47BB-A125-2D021D4440E2}" type="pres">
      <dgm:prSet presAssocID="{6C6F574E-8158-4A67-89B6-74F4949C78A0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6EE98EB7-3AB6-4855-832A-BF6E37ED8988}" type="pres">
      <dgm:prSet presAssocID="{56C21A8F-DCAD-4DDE-85C8-483082DB3F3A}" presName="node" presStyleLbl="node1" presStyleIdx="2" presStyleCnt="4" custScaleX="1384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51376-C949-4DD2-8329-0C8E775C3E66}" type="pres">
      <dgm:prSet presAssocID="{50973673-07C4-4091-A158-EE5C102C59DD}" presName="sibTrans" presStyleLbl="sibTrans2D1" presStyleIdx="2" presStyleCnt="4"/>
      <dgm:spPr/>
      <dgm:t>
        <a:bodyPr/>
        <a:lstStyle/>
        <a:p>
          <a:endParaRPr lang="es-ES"/>
        </a:p>
      </dgm:t>
    </dgm:pt>
    <dgm:pt modelId="{467D9BF0-1AEA-44FB-A538-F2EFEF850F81}" type="pres">
      <dgm:prSet presAssocID="{50973673-07C4-4091-A158-EE5C102C59DD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9AA0A1AF-8C14-4B9E-A3E0-4D3341E580F4}" type="pres">
      <dgm:prSet presAssocID="{3DA3DE49-784C-4110-B625-79DDE105A153}" presName="node" presStyleLbl="node1" presStyleIdx="3" presStyleCnt="4" custScaleX="1384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FE47C-F172-46A2-B294-5F28DEA4BD37}" type="pres">
      <dgm:prSet presAssocID="{B804F64D-DC38-44A2-A598-62A1FF0469DE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04DC7C8-0C03-4EA3-BC68-A7DB6673FC2C}" type="pres">
      <dgm:prSet presAssocID="{B804F64D-DC38-44A2-A598-62A1FF0469DE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AB342EB3-C0E1-45AE-9774-A5CFA616D2D2}" type="presOf" srcId="{6C6F574E-8158-4A67-89B6-74F4949C78A0}" destId="{F7FD9223-F9F0-47BB-A125-2D021D4440E2}" srcOrd="1" destOrd="0" presId="urn:microsoft.com/office/officeart/2005/8/layout/cycle7"/>
    <dgm:cxn modelId="{AF61918F-1D18-41E4-ABDA-F235541CADDD}" srcId="{323870ED-8CA1-47B2-A52E-CF57EF75BC4D}" destId="{41E89945-0584-4D9F-BE09-45C4052DEEA2}" srcOrd="0" destOrd="0" parTransId="{E7CB7FC1-0832-407A-BE39-6600F11CF61A}" sibTransId="{34509738-194A-4701-A7C9-47772D03C08B}"/>
    <dgm:cxn modelId="{F0507097-DB95-4B69-847E-9D2D486E002C}" type="presOf" srcId="{6C6F574E-8158-4A67-89B6-74F4949C78A0}" destId="{F67805E0-3749-4944-8C2A-4ADBEEFD4BCC}" srcOrd="0" destOrd="0" presId="urn:microsoft.com/office/officeart/2005/8/layout/cycle7"/>
    <dgm:cxn modelId="{95D3BAD7-D7F6-4BCB-878E-3B31DCC20B39}" type="presOf" srcId="{56C21A8F-DCAD-4DDE-85C8-483082DB3F3A}" destId="{6EE98EB7-3AB6-4855-832A-BF6E37ED8988}" srcOrd="0" destOrd="0" presId="urn:microsoft.com/office/officeart/2005/8/layout/cycle7"/>
    <dgm:cxn modelId="{B4F302BA-561A-4C10-9E65-C2DE02C8D5B3}" srcId="{323870ED-8CA1-47B2-A52E-CF57EF75BC4D}" destId="{ECCEF72C-85A0-4A32-83C1-C53528CA3329}" srcOrd="1" destOrd="0" parTransId="{FF071D70-79E7-4C66-8540-F61021C0E265}" sibTransId="{6C6F574E-8158-4A67-89B6-74F4949C78A0}"/>
    <dgm:cxn modelId="{86615D1B-87D8-48C4-885F-38E23DEDB9C8}" srcId="{323870ED-8CA1-47B2-A52E-CF57EF75BC4D}" destId="{3DA3DE49-784C-4110-B625-79DDE105A153}" srcOrd="3" destOrd="0" parTransId="{2A9E955B-91A8-456F-870A-8CF89ECDFB6D}" sibTransId="{B804F64D-DC38-44A2-A598-62A1FF0469DE}"/>
    <dgm:cxn modelId="{C74D0A4B-3153-47D3-94FA-26F9DF5223CA}" type="presOf" srcId="{B804F64D-DC38-44A2-A598-62A1FF0469DE}" destId="{104DC7C8-0C03-4EA3-BC68-A7DB6673FC2C}" srcOrd="1" destOrd="0" presId="urn:microsoft.com/office/officeart/2005/8/layout/cycle7"/>
    <dgm:cxn modelId="{D01FCBCF-1041-4BC6-8CE1-66CC4FB5C955}" type="presOf" srcId="{B804F64D-DC38-44A2-A598-62A1FF0469DE}" destId="{347FE47C-F172-46A2-B294-5F28DEA4BD37}" srcOrd="0" destOrd="0" presId="urn:microsoft.com/office/officeart/2005/8/layout/cycle7"/>
    <dgm:cxn modelId="{94584912-1311-45B9-9035-AC763EC08FBF}" type="presOf" srcId="{34509738-194A-4701-A7C9-47772D03C08B}" destId="{B0B1F770-4AFE-4E5E-815E-98FA56C10847}" srcOrd="1" destOrd="0" presId="urn:microsoft.com/office/officeart/2005/8/layout/cycle7"/>
    <dgm:cxn modelId="{CEBF535B-DEDB-4536-BAE9-FD9CD31102FA}" type="presOf" srcId="{50973673-07C4-4091-A158-EE5C102C59DD}" destId="{467D9BF0-1AEA-44FB-A538-F2EFEF850F81}" srcOrd="1" destOrd="0" presId="urn:microsoft.com/office/officeart/2005/8/layout/cycle7"/>
    <dgm:cxn modelId="{FE5EFC56-F658-4F1A-928B-8269612C7EEF}" type="presOf" srcId="{323870ED-8CA1-47B2-A52E-CF57EF75BC4D}" destId="{E4F8A0B3-F480-4B66-9F62-A87069D25E42}" srcOrd="0" destOrd="0" presId="urn:microsoft.com/office/officeart/2005/8/layout/cycle7"/>
    <dgm:cxn modelId="{E80FFAB6-9ECE-4871-91EF-791725FE2BA1}" type="presOf" srcId="{41E89945-0584-4D9F-BE09-45C4052DEEA2}" destId="{01FF7B57-DC06-48E3-BFA5-C7E1C5237D71}" srcOrd="0" destOrd="0" presId="urn:microsoft.com/office/officeart/2005/8/layout/cycle7"/>
    <dgm:cxn modelId="{D17DC50B-5AED-49EC-9D99-0EBC23D7E40B}" type="presOf" srcId="{50973673-07C4-4091-A158-EE5C102C59DD}" destId="{C1251376-C949-4DD2-8329-0C8E775C3E66}" srcOrd="0" destOrd="0" presId="urn:microsoft.com/office/officeart/2005/8/layout/cycle7"/>
    <dgm:cxn modelId="{018F1CDA-D132-4BF3-AFBB-1DDD5156ACAC}" type="presOf" srcId="{ECCEF72C-85A0-4A32-83C1-C53528CA3329}" destId="{DA098C79-AB05-4963-9159-4AD6CB2E5E76}" srcOrd="0" destOrd="0" presId="urn:microsoft.com/office/officeart/2005/8/layout/cycle7"/>
    <dgm:cxn modelId="{118BA2F4-5981-41B5-8DC6-E6DB5BF80A48}" type="presOf" srcId="{34509738-194A-4701-A7C9-47772D03C08B}" destId="{55A49B46-8CC6-4010-AC0F-E6353DAA0516}" srcOrd="0" destOrd="0" presId="urn:microsoft.com/office/officeart/2005/8/layout/cycle7"/>
    <dgm:cxn modelId="{DBE858E0-E87A-42CB-B1AE-D75F84EE9FA6}" type="presOf" srcId="{3DA3DE49-784C-4110-B625-79DDE105A153}" destId="{9AA0A1AF-8C14-4B9E-A3E0-4D3341E580F4}" srcOrd="0" destOrd="0" presId="urn:microsoft.com/office/officeart/2005/8/layout/cycle7"/>
    <dgm:cxn modelId="{1ABD7573-0209-42AF-8EFE-A8D0FBB04F61}" srcId="{323870ED-8CA1-47B2-A52E-CF57EF75BC4D}" destId="{56C21A8F-DCAD-4DDE-85C8-483082DB3F3A}" srcOrd="2" destOrd="0" parTransId="{77D97E60-1E94-4D12-9224-3EA03D3BD8B9}" sibTransId="{50973673-07C4-4091-A158-EE5C102C59DD}"/>
    <dgm:cxn modelId="{743B426C-0078-4363-83DC-C706F8B828B4}" type="presParOf" srcId="{E4F8A0B3-F480-4B66-9F62-A87069D25E42}" destId="{01FF7B57-DC06-48E3-BFA5-C7E1C5237D71}" srcOrd="0" destOrd="0" presId="urn:microsoft.com/office/officeart/2005/8/layout/cycle7"/>
    <dgm:cxn modelId="{C250E3E5-9B43-4F5D-9F49-F28F85024D73}" type="presParOf" srcId="{E4F8A0B3-F480-4B66-9F62-A87069D25E42}" destId="{55A49B46-8CC6-4010-AC0F-E6353DAA0516}" srcOrd="1" destOrd="0" presId="urn:microsoft.com/office/officeart/2005/8/layout/cycle7"/>
    <dgm:cxn modelId="{64163FA7-D209-41D2-8477-54FCB346C093}" type="presParOf" srcId="{55A49B46-8CC6-4010-AC0F-E6353DAA0516}" destId="{B0B1F770-4AFE-4E5E-815E-98FA56C10847}" srcOrd="0" destOrd="0" presId="urn:microsoft.com/office/officeart/2005/8/layout/cycle7"/>
    <dgm:cxn modelId="{B5DEE22E-FB07-4501-BC21-148B35DE4CCF}" type="presParOf" srcId="{E4F8A0B3-F480-4B66-9F62-A87069D25E42}" destId="{DA098C79-AB05-4963-9159-4AD6CB2E5E76}" srcOrd="2" destOrd="0" presId="urn:microsoft.com/office/officeart/2005/8/layout/cycle7"/>
    <dgm:cxn modelId="{62E372D7-E2BA-4AA4-8E10-218ACDCC02E2}" type="presParOf" srcId="{E4F8A0B3-F480-4B66-9F62-A87069D25E42}" destId="{F67805E0-3749-4944-8C2A-4ADBEEFD4BCC}" srcOrd="3" destOrd="0" presId="urn:microsoft.com/office/officeart/2005/8/layout/cycle7"/>
    <dgm:cxn modelId="{C03D11C3-9CAA-4F05-AF95-C775265F12D5}" type="presParOf" srcId="{F67805E0-3749-4944-8C2A-4ADBEEFD4BCC}" destId="{F7FD9223-F9F0-47BB-A125-2D021D4440E2}" srcOrd="0" destOrd="0" presId="urn:microsoft.com/office/officeart/2005/8/layout/cycle7"/>
    <dgm:cxn modelId="{8ED2DA01-402D-40BE-84EB-8A6682D705D3}" type="presParOf" srcId="{E4F8A0B3-F480-4B66-9F62-A87069D25E42}" destId="{6EE98EB7-3AB6-4855-832A-BF6E37ED8988}" srcOrd="4" destOrd="0" presId="urn:microsoft.com/office/officeart/2005/8/layout/cycle7"/>
    <dgm:cxn modelId="{FED390E7-BAFD-40B4-BBF4-6456009D78B8}" type="presParOf" srcId="{E4F8A0B3-F480-4B66-9F62-A87069D25E42}" destId="{C1251376-C949-4DD2-8329-0C8E775C3E66}" srcOrd="5" destOrd="0" presId="urn:microsoft.com/office/officeart/2005/8/layout/cycle7"/>
    <dgm:cxn modelId="{6B38AE19-1E09-4E39-A127-0FAD22CC52A5}" type="presParOf" srcId="{C1251376-C949-4DD2-8329-0C8E775C3E66}" destId="{467D9BF0-1AEA-44FB-A538-F2EFEF850F81}" srcOrd="0" destOrd="0" presId="urn:microsoft.com/office/officeart/2005/8/layout/cycle7"/>
    <dgm:cxn modelId="{6F66A3E3-454E-483C-BE2D-E6BCC39F7CB9}" type="presParOf" srcId="{E4F8A0B3-F480-4B66-9F62-A87069D25E42}" destId="{9AA0A1AF-8C14-4B9E-A3E0-4D3341E580F4}" srcOrd="6" destOrd="0" presId="urn:microsoft.com/office/officeart/2005/8/layout/cycle7"/>
    <dgm:cxn modelId="{2BC26FD0-0B60-4280-A58F-DFFE003EF4CF}" type="presParOf" srcId="{E4F8A0B3-F480-4B66-9F62-A87069D25E42}" destId="{347FE47C-F172-46A2-B294-5F28DEA4BD37}" srcOrd="7" destOrd="0" presId="urn:microsoft.com/office/officeart/2005/8/layout/cycle7"/>
    <dgm:cxn modelId="{4B33B0FE-36E0-4453-997E-D6AE027A8470}" type="presParOf" srcId="{347FE47C-F172-46A2-B294-5F28DEA4BD37}" destId="{104DC7C8-0C03-4EA3-BC68-A7DB6673FC2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91AA8-74A9-4582-8C03-A7B07DB69644}" type="doc">
      <dgm:prSet loTypeId="urn:microsoft.com/office/officeart/2008/layout/AlternatingHexagons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B0D00D-57EE-4738-98C4-9E62A82BFA44}">
      <dgm:prSet phldrT="[Texto]" custT="1"/>
      <dgm:spPr/>
      <dgm:t>
        <a:bodyPr/>
        <a:lstStyle/>
        <a:p>
          <a:r>
            <a:rPr lang="es-ES" sz="1400" dirty="0" smtClean="0"/>
            <a:t>Abril 2012</a:t>
          </a:r>
        </a:p>
        <a:p>
          <a:r>
            <a:rPr lang="es-ES" sz="1400" dirty="0" smtClean="0"/>
            <a:t>MAE</a:t>
          </a:r>
          <a:r>
            <a:rPr lang="es-ES" sz="1400" baseline="30000" dirty="0" smtClean="0"/>
            <a:t>2</a:t>
          </a:r>
          <a:endParaRPr lang="es-ES" sz="1400" baseline="30000" dirty="0"/>
        </a:p>
      </dgm:t>
    </dgm:pt>
    <dgm:pt modelId="{2E55CA79-FA55-46C9-8453-DADB7B52D0B4}" type="parTrans" cxnId="{42005E8C-23A8-4A11-8E73-AD7F90641371}">
      <dgm:prSet/>
      <dgm:spPr/>
      <dgm:t>
        <a:bodyPr/>
        <a:lstStyle/>
        <a:p>
          <a:endParaRPr lang="es-ES"/>
        </a:p>
      </dgm:t>
    </dgm:pt>
    <dgm:pt modelId="{D1AB4BE2-CAF9-439C-B6D5-F3F3C15FFF1E}" type="sibTrans" cxnId="{42005E8C-23A8-4A11-8E73-AD7F90641371}">
      <dgm:prSet custT="1"/>
      <dgm:spPr/>
      <dgm:t>
        <a:bodyPr/>
        <a:lstStyle/>
        <a:p>
          <a:endParaRPr lang="es-ES" sz="1400" dirty="0"/>
        </a:p>
      </dgm:t>
    </dgm:pt>
    <dgm:pt modelId="{84BCC0ED-F8B8-4247-9DFA-DA24E6FCE264}">
      <dgm:prSet phldrT="[Texto]" custT="1"/>
      <dgm:spPr/>
      <dgm:t>
        <a:bodyPr/>
        <a:lstStyle/>
        <a:p>
          <a:r>
            <a:rPr lang="es-ES" sz="1400" dirty="0" smtClean="0"/>
            <a:t>Acuerdo ministerial Nº 006</a:t>
          </a:r>
          <a:endParaRPr lang="es-ES" sz="1400" dirty="0"/>
        </a:p>
      </dgm:t>
    </dgm:pt>
    <dgm:pt modelId="{22B8AC7C-85C7-437E-8E16-B474A9A39E8B}" type="parTrans" cxnId="{FA8ABE82-88BC-4108-A673-82EB8C9B4F1C}">
      <dgm:prSet/>
      <dgm:spPr/>
      <dgm:t>
        <a:bodyPr/>
        <a:lstStyle/>
        <a:p>
          <a:endParaRPr lang="es-ES"/>
        </a:p>
      </dgm:t>
    </dgm:pt>
    <dgm:pt modelId="{6C6C2AA3-7EEB-4DA3-8858-713E711A387D}" type="sibTrans" cxnId="{FA8ABE82-88BC-4108-A673-82EB8C9B4F1C}">
      <dgm:prSet/>
      <dgm:spPr/>
      <dgm:t>
        <a:bodyPr/>
        <a:lstStyle/>
        <a:p>
          <a:endParaRPr lang="es-ES"/>
        </a:p>
      </dgm:t>
    </dgm:pt>
    <dgm:pt modelId="{FFC8E425-7ED7-4494-AD2D-E6C48C099973}">
      <dgm:prSet phldrT="[Texto]" custT="1"/>
      <dgm:spPr/>
      <dgm:t>
        <a:bodyPr/>
        <a:lstStyle/>
        <a:p>
          <a:r>
            <a:rPr lang="es-ES" sz="1400" dirty="0" smtClean="0"/>
            <a:t>Elimina cobro de tarifas</a:t>
          </a:r>
          <a:endParaRPr lang="es-ES" sz="1400" dirty="0"/>
        </a:p>
      </dgm:t>
    </dgm:pt>
    <dgm:pt modelId="{2013616A-0640-42C3-ABCB-C0E5DA3F887F}" type="parTrans" cxnId="{B13F6C08-92C7-40E2-ACEA-684DAFB285BF}">
      <dgm:prSet/>
      <dgm:spPr/>
      <dgm:t>
        <a:bodyPr/>
        <a:lstStyle/>
        <a:p>
          <a:endParaRPr lang="es-ES"/>
        </a:p>
      </dgm:t>
    </dgm:pt>
    <dgm:pt modelId="{E76B2699-7F2E-4591-B811-1879BDA8E49E}" type="sibTrans" cxnId="{B13F6C08-92C7-40E2-ACEA-684DAFB285BF}">
      <dgm:prSet custT="1"/>
      <dgm:spPr/>
      <dgm:t>
        <a:bodyPr/>
        <a:lstStyle/>
        <a:p>
          <a:r>
            <a:rPr lang="es-ES" sz="1400" dirty="0" smtClean="0"/>
            <a:t>2017</a:t>
          </a:r>
          <a:endParaRPr lang="es-ES" sz="1400" dirty="0"/>
        </a:p>
      </dgm:t>
    </dgm:pt>
    <dgm:pt modelId="{9FE79AB6-B7BB-459F-9469-7B28EEA9E5CA}">
      <dgm:prSet phldrT="[Texto]" custT="1"/>
      <dgm:spPr/>
      <dgm:t>
        <a:bodyPr/>
        <a:lstStyle/>
        <a:p>
          <a:r>
            <a:rPr lang="es-ES" sz="1400" dirty="0" err="1" smtClean="0"/>
            <a:t>APs</a:t>
          </a:r>
          <a:r>
            <a:rPr lang="es-ES" sz="1400" dirty="0" smtClean="0"/>
            <a:t> Ecuador continental</a:t>
          </a:r>
          <a:endParaRPr lang="es-ES" sz="1400" dirty="0"/>
        </a:p>
      </dgm:t>
    </dgm:pt>
    <dgm:pt modelId="{E5F690D5-1F2C-4045-80BF-5E157E7C904B}" type="parTrans" cxnId="{24026617-0134-4FBC-B7D5-852375FA6C00}">
      <dgm:prSet/>
      <dgm:spPr/>
      <dgm:t>
        <a:bodyPr/>
        <a:lstStyle/>
        <a:p>
          <a:endParaRPr lang="es-ES"/>
        </a:p>
      </dgm:t>
    </dgm:pt>
    <dgm:pt modelId="{660A7054-0F52-4AAA-AE6A-533A7271D9E1}" type="sibTrans" cxnId="{24026617-0134-4FBC-B7D5-852375FA6C00}">
      <dgm:prSet/>
      <dgm:spPr/>
      <dgm:t>
        <a:bodyPr/>
        <a:lstStyle/>
        <a:p>
          <a:endParaRPr lang="es-ES"/>
        </a:p>
      </dgm:t>
    </dgm:pt>
    <dgm:pt modelId="{E2D70298-0F95-4046-AE14-2B58D7B1BD1B}">
      <dgm:prSet phldrT="[Texto]"/>
      <dgm:spPr/>
      <dgm:t>
        <a:bodyPr/>
        <a:lstStyle/>
        <a:p>
          <a:endParaRPr lang="es-ES" dirty="0"/>
        </a:p>
      </dgm:t>
    </dgm:pt>
    <dgm:pt modelId="{DFC22B82-FF31-49FC-B1C6-0B41ACD3949E}" type="parTrans" cxnId="{1894B9D4-98E5-4BB4-A4BD-518EA49DA59B}">
      <dgm:prSet/>
      <dgm:spPr/>
      <dgm:t>
        <a:bodyPr/>
        <a:lstStyle/>
        <a:p>
          <a:endParaRPr lang="es-ES"/>
        </a:p>
      </dgm:t>
    </dgm:pt>
    <dgm:pt modelId="{05C65420-93F0-4006-B70D-C5DB34CD35CE}" type="sibTrans" cxnId="{1894B9D4-98E5-4BB4-A4BD-518EA49DA59B}">
      <dgm:prSet/>
      <dgm:spPr/>
      <dgm:t>
        <a:bodyPr/>
        <a:lstStyle/>
        <a:p>
          <a:endParaRPr lang="es-ES"/>
        </a:p>
      </dgm:t>
    </dgm:pt>
    <dgm:pt modelId="{54DD467D-865C-439E-B86E-31BAE1A87EE6}">
      <dgm:prSet phldrT="[Texto]" custT="1"/>
      <dgm:spPr/>
      <dgm:t>
        <a:bodyPr/>
        <a:lstStyle/>
        <a:p>
          <a:r>
            <a:rPr lang="es-ES" sz="1400" dirty="0" smtClean="0"/>
            <a:t>Potencial problema</a:t>
          </a:r>
          <a:endParaRPr lang="es-ES" sz="1400" dirty="0"/>
        </a:p>
      </dgm:t>
    </dgm:pt>
    <dgm:pt modelId="{3B08D92E-9BCF-461F-8A87-6FEAD8A5CDBE}" type="parTrans" cxnId="{9FF6EDD1-D4FA-4D63-8F63-32369ABFC3E6}">
      <dgm:prSet/>
      <dgm:spPr/>
      <dgm:t>
        <a:bodyPr/>
        <a:lstStyle/>
        <a:p>
          <a:endParaRPr lang="es-ES"/>
        </a:p>
      </dgm:t>
    </dgm:pt>
    <dgm:pt modelId="{0FDCB1A8-D4B6-4B43-A4E7-BBF621F0395C}" type="sibTrans" cxnId="{9FF6EDD1-D4FA-4D63-8F63-32369ABFC3E6}">
      <dgm:prSet/>
      <dgm:spPr/>
      <dgm:t>
        <a:bodyPr/>
        <a:lstStyle/>
        <a:p>
          <a:endParaRPr lang="es-ES" dirty="0"/>
        </a:p>
      </dgm:t>
    </dgm:pt>
    <dgm:pt modelId="{BE6946E0-13C9-4F52-8E2E-1CD72796B1D9}">
      <dgm:prSet phldrT="[Texto]"/>
      <dgm:spPr/>
      <dgm:t>
        <a:bodyPr/>
        <a:lstStyle/>
        <a:p>
          <a:endParaRPr lang="es-ES" dirty="0"/>
        </a:p>
      </dgm:t>
    </dgm:pt>
    <dgm:pt modelId="{B5634FC0-6063-4FFB-9CFA-377F5392E2AE}" type="parTrans" cxnId="{678C41BB-486F-4EC2-BFC3-13B5BB479997}">
      <dgm:prSet/>
      <dgm:spPr/>
      <dgm:t>
        <a:bodyPr/>
        <a:lstStyle/>
        <a:p>
          <a:endParaRPr lang="es-ES"/>
        </a:p>
      </dgm:t>
    </dgm:pt>
    <dgm:pt modelId="{C9938C1A-0EFC-4A82-8789-F43F83307457}" type="sibTrans" cxnId="{678C41BB-486F-4EC2-BFC3-13B5BB479997}">
      <dgm:prSet/>
      <dgm:spPr/>
      <dgm:t>
        <a:bodyPr/>
        <a:lstStyle/>
        <a:p>
          <a:endParaRPr lang="es-ES"/>
        </a:p>
      </dgm:t>
    </dgm:pt>
    <dgm:pt modelId="{9DBD6911-6148-4E13-9F91-C961CA3486AF}" type="pres">
      <dgm:prSet presAssocID="{AFB91AA8-74A9-4582-8C03-A7B07DB6964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F9C3D6-3929-4E35-BDF1-B462F1C6E457}" type="pres">
      <dgm:prSet presAssocID="{68B0D00D-57EE-4738-98C4-9E62A82BFA44}" presName="composite" presStyleCnt="0"/>
      <dgm:spPr/>
    </dgm:pt>
    <dgm:pt modelId="{C7F3F175-D7AF-416C-9DD9-87C1E8497CB8}" type="pres">
      <dgm:prSet presAssocID="{68B0D00D-57EE-4738-98C4-9E62A82BFA44}" presName="Parent1" presStyleLbl="node1" presStyleIdx="0" presStyleCnt="6" custScaleX="111343" custLinFactNeighborX="76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0CF4C-0E7F-4128-8B05-EFD6DBF12840}" type="pres">
      <dgm:prSet presAssocID="{68B0D00D-57EE-4738-98C4-9E62A82BFA44}" presName="Childtext1" presStyleLbl="revTx" presStyleIdx="0" presStyleCnt="3" custLinFactNeighborX="11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A5335-F19A-48BC-9E45-7274C5D79990}" type="pres">
      <dgm:prSet presAssocID="{68B0D00D-57EE-4738-98C4-9E62A82BFA44}" presName="BalanceSpacing" presStyleCnt="0"/>
      <dgm:spPr/>
    </dgm:pt>
    <dgm:pt modelId="{783CB213-F61B-4D8F-BBEF-B7FB9B389DE9}" type="pres">
      <dgm:prSet presAssocID="{68B0D00D-57EE-4738-98C4-9E62A82BFA44}" presName="BalanceSpacing1" presStyleCnt="0"/>
      <dgm:spPr/>
    </dgm:pt>
    <dgm:pt modelId="{2C497AF2-5DD2-4629-A9D4-1AC96C23AC24}" type="pres">
      <dgm:prSet presAssocID="{D1AB4BE2-CAF9-439C-B6D5-F3F3C15FFF1E}" presName="Accent1Text" presStyleLbl="node1" presStyleIdx="1" presStyleCnt="6" custScaleX="111343" custLinFactNeighborX="-1536"/>
      <dgm:spPr/>
      <dgm:t>
        <a:bodyPr/>
        <a:lstStyle/>
        <a:p>
          <a:endParaRPr lang="es-ES"/>
        </a:p>
      </dgm:t>
    </dgm:pt>
    <dgm:pt modelId="{487C771A-B779-4C27-95CF-6021A83B1467}" type="pres">
      <dgm:prSet presAssocID="{D1AB4BE2-CAF9-439C-B6D5-F3F3C15FFF1E}" presName="spaceBetweenRectangles" presStyleCnt="0"/>
      <dgm:spPr/>
    </dgm:pt>
    <dgm:pt modelId="{EE78A892-94BC-480E-9550-D2E8FEE3822D}" type="pres">
      <dgm:prSet presAssocID="{FFC8E425-7ED7-4494-AD2D-E6C48C099973}" presName="composite" presStyleCnt="0"/>
      <dgm:spPr/>
    </dgm:pt>
    <dgm:pt modelId="{0F9F6CB4-C21C-40B5-8027-702B80ADEB75}" type="pres">
      <dgm:prSet presAssocID="{FFC8E425-7ED7-4494-AD2D-E6C48C099973}" presName="Parent1" presStyleLbl="node1" presStyleIdx="2" presStyleCnt="6" custScaleX="111343" custLinFactNeighborX="-15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18981-829A-412D-81B8-8BAE591EEFA2}" type="pres">
      <dgm:prSet presAssocID="{FFC8E425-7ED7-4494-AD2D-E6C48C099973}" presName="Childtext1" presStyleLbl="revTx" presStyleIdx="1" presStyleCnt="3" custLinFactNeighborX="-5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80B46-A3CD-4EEF-87BA-383691275A82}" type="pres">
      <dgm:prSet presAssocID="{FFC8E425-7ED7-4494-AD2D-E6C48C099973}" presName="BalanceSpacing" presStyleCnt="0"/>
      <dgm:spPr/>
    </dgm:pt>
    <dgm:pt modelId="{8F03F177-0871-446E-88D5-865F0EE6FC19}" type="pres">
      <dgm:prSet presAssocID="{FFC8E425-7ED7-4494-AD2D-E6C48C099973}" presName="BalanceSpacing1" presStyleCnt="0"/>
      <dgm:spPr/>
    </dgm:pt>
    <dgm:pt modelId="{12AEB13E-AFC4-4024-9D01-7EF45BFCF43F}" type="pres">
      <dgm:prSet presAssocID="{E76B2699-7F2E-4591-B811-1879BDA8E49E}" presName="Accent1Text" presStyleLbl="node1" presStyleIdx="3" presStyleCnt="6" custScaleX="111343" custLinFactNeighborX="7680"/>
      <dgm:spPr/>
      <dgm:t>
        <a:bodyPr/>
        <a:lstStyle/>
        <a:p>
          <a:endParaRPr lang="es-ES"/>
        </a:p>
      </dgm:t>
    </dgm:pt>
    <dgm:pt modelId="{1EC1EBB5-F58C-4926-9300-8CA9A2488C71}" type="pres">
      <dgm:prSet presAssocID="{E76B2699-7F2E-4591-B811-1879BDA8E49E}" presName="spaceBetweenRectangles" presStyleCnt="0"/>
      <dgm:spPr/>
    </dgm:pt>
    <dgm:pt modelId="{B8AF2E97-5CD5-43C7-87E7-D5514B721970}" type="pres">
      <dgm:prSet presAssocID="{54DD467D-865C-439E-B86E-31BAE1A87EE6}" presName="composite" presStyleCnt="0"/>
      <dgm:spPr/>
    </dgm:pt>
    <dgm:pt modelId="{3C2D86EB-9E5D-4C7D-8C9F-178CFA2DC12F}" type="pres">
      <dgm:prSet presAssocID="{54DD467D-865C-439E-B86E-31BAE1A87EE6}" presName="Parent1" presStyleLbl="node1" presStyleIdx="4" presStyleCnt="6" custScaleX="111343" custLinFactNeighborX="76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02189-FA24-462C-9934-827B2B8E6ED6}" type="pres">
      <dgm:prSet presAssocID="{54DD467D-865C-439E-B86E-31BAE1A87EE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EA0D0-51AE-4DB5-80E5-4D7EBD0E2A67}" type="pres">
      <dgm:prSet presAssocID="{54DD467D-865C-439E-B86E-31BAE1A87EE6}" presName="BalanceSpacing" presStyleCnt="0"/>
      <dgm:spPr/>
    </dgm:pt>
    <dgm:pt modelId="{C68F6840-AE73-4B9E-8F1A-09C3DCA0AEAA}" type="pres">
      <dgm:prSet presAssocID="{54DD467D-865C-439E-B86E-31BAE1A87EE6}" presName="BalanceSpacing1" presStyleCnt="0"/>
      <dgm:spPr/>
    </dgm:pt>
    <dgm:pt modelId="{7AE58FDF-D6CF-4664-AED0-2A0E70AF4D16}" type="pres">
      <dgm:prSet presAssocID="{0FDCB1A8-D4B6-4B43-A4E7-BBF621F0395C}" presName="Accent1Text" presStyleLbl="node1" presStyleIdx="5" presStyleCnt="6" custScaleX="111343" custLinFactNeighborX="-1536"/>
      <dgm:spPr/>
      <dgm:t>
        <a:bodyPr/>
        <a:lstStyle/>
        <a:p>
          <a:endParaRPr lang="es-ES"/>
        </a:p>
      </dgm:t>
    </dgm:pt>
  </dgm:ptLst>
  <dgm:cxnLst>
    <dgm:cxn modelId="{27E9492A-8EBC-4CEA-AC10-3352CF1977D4}" type="presOf" srcId="{E2D70298-0F95-4046-AE14-2B58D7B1BD1B}" destId="{7EF02189-FA24-462C-9934-827B2B8E6ED6}" srcOrd="0" destOrd="1" presId="urn:microsoft.com/office/officeart/2008/layout/AlternatingHexagons"/>
    <dgm:cxn modelId="{04D5C0D4-5801-4116-832F-22073706AF1C}" type="presOf" srcId="{E76B2699-7F2E-4591-B811-1879BDA8E49E}" destId="{12AEB13E-AFC4-4024-9D01-7EF45BFCF43F}" srcOrd="0" destOrd="0" presId="urn:microsoft.com/office/officeart/2008/layout/AlternatingHexagons"/>
    <dgm:cxn modelId="{B13F6C08-92C7-40E2-ACEA-684DAFB285BF}" srcId="{AFB91AA8-74A9-4582-8C03-A7B07DB69644}" destId="{FFC8E425-7ED7-4494-AD2D-E6C48C099973}" srcOrd="1" destOrd="0" parTransId="{2013616A-0640-42C3-ABCB-C0E5DA3F887F}" sibTransId="{E76B2699-7F2E-4591-B811-1879BDA8E49E}"/>
    <dgm:cxn modelId="{9FF6EDD1-D4FA-4D63-8F63-32369ABFC3E6}" srcId="{AFB91AA8-74A9-4582-8C03-A7B07DB69644}" destId="{54DD467D-865C-439E-B86E-31BAE1A87EE6}" srcOrd="2" destOrd="0" parTransId="{3B08D92E-9BCF-461F-8A87-6FEAD8A5CDBE}" sibTransId="{0FDCB1A8-D4B6-4B43-A4E7-BBF621F0395C}"/>
    <dgm:cxn modelId="{DC0536B1-0A18-4433-8C97-4F43028E937B}" type="presOf" srcId="{D1AB4BE2-CAF9-439C-B6D5-F3F3C15FFF1E}" destId="{2C497AF2-5DD2-4629-A9D4-1AC96C23AC24}" srcOrd="0" destOrd="0" presId="urn:microsoft.com/office/officeart/2008/layout/AlternatingHexagons"/>
    <dgm:cxn modelId="{BA161197-3E13-48A2-A726-9BBC73A875F1}" type="presOf" srcId="{FFC8E425-7ED7-4494-AD2D-E6C48C099973}" destId="{0F9F6CB4-C21C-40B5-8027-702B80ADEB75}" srcOrd="0" destOrd="0" presId="urn:microsoft.com/office/officeart/2008/layout/AlternatingHexagons"/>
    <dgm:cxn modelId="{678C41BB-486F-4EC2-BFC3-13B5BB479997}" srcId="{54DD467D-865C-439E-B86E-31BAE1A87EE6}" destId="{BE6946E0-13C9-4F52-8E2E-1CD72796B1D9}" srcOrd="0" destOrd="0" parTransId="{B5634FC0-6063-4FFB-9CFA-377F5392E2AE}" sibTransId="{C9938C1A-0EFC-4A82-8789-F43F83307457}"/>
    <dgm:cxn modelId="{24026617-0134-4FBC-B7D5-852375FA6C00}" srcId="{FFC8E425-7ED7-4494-AD2D-E6C48C099973}" destId="{9FE79AB6-B7BB-459F-9469-7B28EEA9E5CA}" srcOrd="0" destOrd="0" parTransId="{E5F690D5-1F2C-4045-80BF-5E157E7C904B}" sibTransId="{660A7054-0F52-4AAA-AE6A-533A7271D9E1}"/>
    <dgm:cxn modelId="{FA8ABE82-88BC-4108-A673-82EB8C9B4F1C}" srcId="{68B0D00D-57EE-4738-98C4-9E62A82BFA44}" destId="{84BCC0ED-F8B8-4247-9DFA-DA24E6FCE264}" srcOrd="0" destOrd="0" parTransId="{22B8AC7C-85C7-437E-8E16-B474A9A39E8B}" sibTransId="{6C6C2AA3-7EEB-4DA3-8858-713E711A387D}"/>
    <dgm:cxn modelId="{DFD95852-56B9-420F-9957-09AF76128D6F}" type="presOf" srcId="{0FDCB1A8-D4B6-4B43-A4E7-BBF621F0395C}" destId="{7AE58FDF-D6CF-4664-AED0-2A0E70AF4D16}" srcOrd="0" destOrd="0" presId="urn:microsoft.com/office/officeart/2008/layout/AlternatingHexagons"/>
    <dgm:cxn modelId="{42005E8C-23A8-4A11-8E73-AD7F90641371}" srcId="{AFB91AA8-74A9-4582-8C03-A7B07DB69644}" destId="{68B0D00D-57EE-4738-98C4-9E62A82BFA44}" srcOrd="0" destOrd="0" parTransId="{2E55CA79-FA55-46C9-8453-DADB7B52D0B4}" sibTransId="{D1AB4BE2-CAF9-439C-B6D5-F3F3C15FFF1E}"/>
    <dgm:cxn modelId="{F04140E0-A74E-4912-A690-5630DD036CE2}" type="presOf" srcId="{84BCC0ED-F8B8-4247-9DFA-DA24E6FCE264}" destId="{4FA0CF4C-0E7F-4128-8B05-EFD6DBF12840}" srcOrd="0" destOrd="0" presId="urn:microsoft.com/office/officeart/2008/layout/AlternatingHexagons"/>
    <dgm:cxn modelId="{75057AC6-BF90-4A81-BCC9-FADC390773C6}" type="presOf" srcId="{68B0D00D-57EE-4738-98C4-9E62A82BFA44}" destId="{C7F3F175-D7AF-416C-9DD9-87C1E8497CB8}" srcOrd="0" destOrd="0" presId="urn:microsoft.com/office/officeart/2008/layout/AlternatingHexagons"/>
    <dgm:cxn modelId="{1894B9D4-98E5-4BB4-A4BD-518EA49DA59B}" srcId="{54DD467D-865C-439E-B86E-31BAE1A87EE6}" destId="{E2D70298-0F95-4046-AE14-2B58D7B1BD1B}" srcOrd="1" destOrd="0" parTransId="{DFC22B82-FF31-49FC-B1C6-0B41ACD3949E}" sibTransId="{05C65420-93F0-4006-B70D-C5DB34CD35CE}"/>
    <dgm:cxn modelId="{07A8C3EF-62DF-4AC6-B10F-646AF234E2A5}" type="presOf" srcId="{9FE79AB6-B7BB-459F-9469-7B28EEA9E5CA}" destId="{BC618981-829A-412D-81B8-8BAE591EEFA2}" srcOrd="0" destOrd="0" presId="urn:microsoft.com/office/officeart/2008/layout/AlternatingHexagons"/>
    <dgm:cxn modelId="{8BC923F1-FAA4-423A-902D-896DD07D37A8}" type="presOf" srcId="{54DD467D-865C-439E-B86E-31BAE1A87EE6}" destId="{3C2D86EB-9E5D-4C7D-8C9F-178CFA2DC12F}" srcOrd="0" destOrd="0" presId="urn:microsoft.com/office/officeart/2008/layout/AlternatingHexagons"/>
    <dgm:cxn modelId="{826E95A2-E501-41DF-9B41-E4FE21040ADE}" type="presOf" srcId="{AFB91AA8-74A9-4582-8C03-A7B07DB69644}" destId="{9DBD6911-6148-4E13-9F91-C961CA3486AF}" srcOrd="0" destOrd="0" presId="urn:microsoft.com/office/officeart/2008/layout/AlternatingHexagons"/>
    <dgm:cxn modelId="{2046FB2B-AB7B-4677-8A44-1B8457C5235C}" type="presOf" srcId="{BE6946E0-13C9-4F52-8E2E-1CD72796B1D9}" destId="{7EF02189-FA24-462C-9934-827B2B8E6ED6}" srcOrd="0" destOrd="0" presId="urn:microsoft.com/office/officeart/2008/layout/AlternatingHexagons"/>
    <dgm:cxn modelId="{37FDEC60-1B09-4F14-BBC4-EE2BB73554B3}" type="presParOf" srcId="{9DBD6911-6148-4E13-9F91-C961CA3486AF}" destId="{C7F9C3D6-3929-4E35-BDF1-B462F1C6E457}" srcOrd="0" destOrd="0" presId="urn:microsoft.com/office/officeart/2008/layout/AlternatingHexagons"/>
    <dgm:cxn modelId="{B05A70BB-51ED-4C14-92D4-57549B5DA017}" type="presParOf" srcId="{C7F9C3D6-3929-4E35-BDF1-B462F1C6E457}" destId="{C7F3F175-D7AF-416C-9DD9-87C1E8497CB8}" srcOrd="0" destOrd="0" presId="urn:microsoft.com/office/officeart/2008/layout/AlternatingHexagons"/>
    <dgm:cxn modelId="{53608C6C-57A8-4622-A886-CE5DFFC89983}" type="presParOf" srcId="{C7F9C3D6-3929-4E35-BDF1-B462F1C6E457}" destId="{4FA0CF4C-0E7F-4128-8B05-EFD6DBF12840}" srcOrd="1" destOrd="0" presId="urn:microsoft.com/office/officeart/2008/layout/AlternatingHexagons"/>
    <dgm:cxn modelId="{301C863C-DEEE-4ACD-B420-855E7E124A0C}" type="presParOf" srcId="{C7F9C3D6-3929-4E35-BDF1-B462F1C6E457}" destId="{4B8A5335-F19A-48BC-9E45-7274C5D79990}" srcOrd="2" destOrd="0" presId="urn:microsoft.com/office/officeart/2008/layout/AlternatingHexagons"/>
    <dgm:cxn modelId="{053C004B-7147-4B25-A835-C18100206E60}" type="presParOf" srcId="{C7F9C3D6-3929-4E35-BDF1-B462F1C6E457}" destId="{783CB213-F61B-4D8F-BBEF-B7FB9B389DE9}" srcOrd="3" destOrd="0" presId="urn:microsoft.com/office/officeart/2008/layout/AlternatingHexagons"/>
    <dgm:cxn modelId="{0CCA922D-F07C-4F26-8FBE-0B2F4F3FC692}" type="presParOf" srcId="{C7F9C3D6-3929-4E35-BDF1-B462F1C6E457}" destId="{2C497AF2-5DD2-4629-A9D4-1AC96C23AC24}" srcOrd="4" destOrd="0" presId="urn:microsoft.com/office/officeart/2008/layout/AlternatingHexagons"/>
    <dgm:cxn modelId="{1A45EE79-AFE4-4C87-90A7-574DE5A287ED}" type="presParOf" srcId="{9DBD6911-6148-4E13-9F91-C961CA3486AF}" destId="{487C771A-B779-4C27-95CF-6021A83B1467}" srcOrd="1" destOrd="0" presId="urn:microsoft.com/office/officeart/2008/layout/AlternatingHexagons"/>
    <dgm:cxn modelId="{742FAD54-4E8D-4FDA-9FC1-E1C1B8BCA69F}" type="presParOf" srcId="{9DBD6911-6148-4E13-9F91-C961CA3486AF}" destId="{EE78A892-94BC-480E-9550-D2E8FEE3822D}" srcOrd="2" destOrd="0" presId="urn:microsoft.com/office/officeart/2008/layout/AlternatingHexagons"/>
    <dgm:cxn modelId="{55ADDB5E-A98B-4F44-9A5C-290038843618}" type="presParOf" srcId="{EE78A892-94BC-480E-9550-D2E8FEE3822D}" destId="{0F9F6CB4-C21C-40B5-8027-702B80ADEB75}" srcOrd="0" destOrd="0" presId="urn:microsoft.com/office/officeart/2008/layout/AlternatingHexagons"/>
    <dgm:cxn modelId="{A0553CC0-F9BD-4DE4-813F-26F84D09CEB7}" type="presParOf" srcId="{EE78A892-94BC-480E-9550-D2E8FEE3822D}" destId="{BC618981-829A-412D-81B8-8BAE591EEFA2}" srcOrd="1" destOrd="0" presId="urn:microsoft.com/office/officeart/2008/layout/AlternatingHexagons"/>
    <dgm:cxn modelId="{7133896A-B394-49A5-B66A-3DFA086C4267}" type="presParOf" srcId="{EE78A892-94BC-480E-9550-D2E8FEE3822D}" destId="{73A80B46-A3CD-4EEF-87BA-383691275A82}" srcOrd="2" destOrd="0" presId="urn:microsoft.com/office/officeart/2008/layout/AlternatingHexagons"/>
    <dgm:cxn modelId="{839B4EFE-2496-4494-83F7-0D91511BC6BF}" type="presParOf" srcId="{EE78A892-94BC-480E-9550-D2E8FEE3822D}" destId="{8F03F177-0871-446E-88D5-865F0EE6FC19}" srcOrd="3" destOrd="0" presId="urn:microsoft.com/office/officeart/2008/layout/AlternatingHexagons"/>
    <dgm:cxn modelId="{BBFB6D4C-82ED-4B11-A2A6-26FE85744C6D}" type="presParOf" srcId="{EE78A892-94BC-480E-9550-D2E8FEE3822D}" destId="{12AEB13E-AFC4-4024-9D01-7EF45BFCF43F}" srcOrd="4" destOrd="0" presId="urn:microsoft.com/office/officeart/2008/layout/AlternatingHexagons"/>
    <dgm:cxn modelId="{9226D80C-9AF3-448E-91AC-052A6A0A08B7}" type="presParOf" srcId="{9DBD6911-6148-4E13-9F91-C961CA3486AF}" destId="{1EC1EBB5-F58C-4926-9300-8CA9A2488C71}" srcOrd="3" destOrd="0" presId="urn:microsoft.com/office/officeart/2008/layout/AlternatingHexagons"/>
    <dgm:cxn modelId="{0D209E27-9D87-4663-97A1-17274CC67972}" type="presParOf" srcId="{9DBD6911-6148-4E13-9F91-C961CA3486AF}" destId="{B8AF2E97-5CD5-43C7-87E7-D5514B721970}" srcOrd="4" destOrd="0" presId="urn:microsoft.com/office/officeart/2008/layout/AlternatingHexagons"/>
    <dgm:cxn modelId="{223F48A8-E89F-43A6-A3C6-3E785441C859}" type="presParOf" srcId="{B8AF2E97-5CD5-43C7-87E7-D5514B721970}" destId="{3C2D86EB-9E5D-4C7D-8C9F-178CFA2DC12F}" srcOrd="0" destOrd="0" presId="urn:microsoft.com/office/officeart/2008/layout/AlternatingHexagons"/>
    <dgm:cxn modelId="{2F8391ED-4FD4-450E-9906-3DB9C51BED78}" type="presParOf" srcId="{B8AF2E97-5CD5-43C7-87E7-D5514B721970}" destId="{7EF02189-FA24-462C-9934-827B2B8E6ED6}" srcOrd="1" destOrd="0" presId="urn:microsoft.com/office/officeart/2008/layout/AlternatingHexagons"/>
    <dgm:cxn modelId="{AA5FE23B-50A0-4856-B064-BE9E906D1B93}" type="presParOf" srcId="{B8AF2E97-5CD5-43C7-87E7-D5514B721970}" destId="{A06EA0D0-51AE-4DB5-80E5-4D7EBD0E2A67}" srcOrd="2" destOrd="0" presId="urn:microsoft.com/office/officeart/2008/layout/AlternatingHexagons"/>
    <dgm:cxn modelId="{059245C6-CB60-4B4B-8ED8-B7F601068595}" type="presParOf" srcId="{B8AF2E97-5CD5-43C7-87E7-D5514B721970}" destId="{C68F6840-AE73-4B9E-8F1A-09C3DCA0AEAA}" srcOrd="3" destOrd="0" presId="urn:microsoft.com/office/officeart/2008/layout/AlternatingHexagons"/>
    <dgm:cxn modelId="{25513400-E8E0-41B5-A608-AD574675983F}" type="presParOf" srcId="{B8AF2E97-5CD5-43C7-87E7-D5514B721970}" destId="{7AE58FDF-D6CF-4664-AED0-2A0E70AF4D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91AA8-74A9-4582-8C03-A7B07DB69644}" type="doc">
      <dgm:prSet loTypeId="urn:microsoft.com/office/officeart/2005/8/layout/hList9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B0D00D-57EE-4738-98C4-9E62A82BFA44}">
      <dgm:prSet phldrT="[Texto]" custT="1"/>
      <dgm:spPr/>
      <dgm:t>
        <a:bodyPr/>
        <a:lstStyle/>
        <a:p>
          <a:r>
            <a:rPr lang="es-ES" sz="1400" dirty="0" smtClean="0"/>
            <a:t>Páramo</a:t>
          </a:r>
          <a:endParaRPr lang="es-ES" sz="1400" baseline="30000" dirty="0"/>
        </a:p>
      </dgm:t>
    </dgm:pt>
    <dgm:pt modelId="{2E55CA79-FA55-46C9-8453-DADB7B52D0B4}" type="parTrans" cxnId="{42005E8C-23A8-4A11-8E73-AD7F90641371}">
      <dgm:prSet/>
      <dgm:spPr/>
      <dgm:t>
        <a:bodyPr/>
        <a:lstStyle/>
        <a:p>
          <a:endParaRPr lang="es-ES"/>
        </a:p>
      </dgm:t>
    </dgm:pt>
    <dgm:pt modelId="{D1AB4BE2-CAF9-439C-B6D5-F3F3C15FFF1E}" type="sibTrans" cxnId="{42005E8C-23A8-4A11-8E73-AD7F90641371}">
      <dgm:prSet custT="1"/>
      <dgm:spPr/>
      <dgm:t>
        <a:bodyPr/>
        <a:lstStyle/>
        <a:p>
          <a:endParaRPr lang="es-ES" sz="1400" dirty="0"/>
        </a:p>
      </dgm:t>
    </dgm:pt>
    <dgm:pt modelId="{84BCC0ED-F8B8-4247-9DFA-DA24E6FCE264}">
      <dgm:prSet phldrT="[Texto]" custT="1"/>
      <dgm:spPr/>
      <dgm:t>
        <a:bodyPr/>
        <a:lstStyle/>
        <a:p>
          <a:r>
            <a:rPr lang="es-ES" sz="1400" dirty="0" smtClean="0"/>
            <a:t>*Ecosistema frágil;</a:t>
          </a:r>
          <a:br>
            <a:rPr lang="es-ES" sz="1400" dirty="0" smtClean="0"/>
          </a:br>
          <a:r>
            <a:rPr lang="es-ES" sz="1400" dirty="0" smtClean="0"/>
            <a:t>*Altos niveles de concentración de procesos biológicos y naturales;</a:t>
          </a:r>
          <a:br>
            <a:rPr lang="es-ES" sz="1400" dirty="0" smtClean="0"/>
          </a:br>
          <a:r>
            <a:rPr lang="es-ES" sz="1400" dirty="0" smtClean="0"/>
            <a:t>*Funciones ecosistémicas.</a:t>
          </a:r>
          <a:endParaRPr lang="es-ES" sz="1400" dirty="0"/>
        </a:p>
      </dgm:t>
    </dgm:pt>
    <dgm:pt modelId="{22B8AC7C-85C7-437E-8E16-B474A9A39E8B}" type="parTrans" cxnId="{FA8ABE82-88BC-4108-A673-82EB8C9B4F1C}">
      <dgm:prSet/>
      <dgm:spPr/>
      <dgm:t>
        <a:bodyPr/>
        <a:lstStyle/>
        <a:p>
          <a:endParaRPr lang="es-ES"/>
        </a:p>
      </dgm:t>
    </dgm:pt>
    <dgm:pt modelId="{6C6C2AA3-7EEB-4DA3-8858-713E711A387D}" type="sibTrans" cxnId="{FA8ABE82-88BC-4108-A673-82EB8C9B4F1C}">
      <dgm:prSet/>
      <dgm:spPr/>
      <dgm:t>
        <a:bodyPr/>
        <a:lstStyle/>
        <a:p>
          <a:endParaRPr lang="es-ES"/>
        </a:p>
      </dgm:t>
    </dgm:pt>
    <dgm:pt modelId="{FFC8E425-7ED7-4494-AD2D-E6C48C099973}">
      <dgm:prSet phldrT="[Texto]" custT="1"/>
      <dgm:spPr/>
      <dgm:t>
        <a:bodyPr/>
        <a:lstStyle/>
        <a:p>
          <a:r>
            <a:rPr lang="es-ES" sz="1400" dirty="0" smtClean="0"/>
            <a:t>SEAV</a:t>
          </a:r>
          <a:endParaRPr lang="es-ES" sz="1400" dirty="0"/>
        </a:p>
      </dgm:t>
    </dgm:pt>
    <dgm:pt modelId="{2013616A-0640-42C3-ABCB-C0E5DA3F887F}" type="parTrans" cxnId="{B13F6C08-92C7-40E2-ACEA-684DAFB285BF}">
      <dgm:prSet/>
      <dgm:spPr/>
      <dgm:t>
        <a:bodyPr/>
        <a:lstStyle/>
        <a:p>
          <a:endParaRPr lang="es-ES"/>
        </a:p>
      </dgm:t>
    </dgm:pt>
    <dgm:pt modelId="{E76B2699-7F2E-4591-B811-1879BDA8E49E}" type="sibTrans" cxnId="{B13F6C08-92C7-40E2-ACEA-684DAFB285BF}">
      <dgm:prSet custT="1"/>
      <dgm:spPr/>
    </dgm:pt>
    <dgm:pt modelId="{9FE79AB6-B7BB-459F-9469-7B28EEA9E5CA}">
      <dgm:prSet phldrT="[Texto]" custT="1"/>
      <dgm:spPr/>
      <dgm:t>
        <a:bodyPr/>
        <a:lstStyle/>
        <a:p>
          <a:r>
            <a:rPr lang="es-ES" sz="1400" dirty="0" smtClean="0"/>
            <a:t>*Sistema lacustre Papallacta (28 lagunas);</a:t>
          </a:r>
          <a:br>
            <a:rPr lang="es-ES" sz="1400" dirty="0" smtClean="0"/>
          </a:br>
          <a:r>
            <a:rPr lang="es-ES" sz="1400" dirty="0" smtClean="0"/>
            <a:t>*PN Cayambe Coca;</a:t>
          </a:r>
          <a:br>
            <a:rPr lang="es-ES" sz="1400" dirty="0" smtClean="0"/>
          </a:br>
          <a:r>
            <a:rPr lang="es-ES" sz="1400" dirty="0" smtClean="0"/>
            <a:t>*Proyectos de agua potable, hidroeléctricos y de riego</a:t>
          </a:r>
          <a:r>
            <a:rPr lang="es-ES" sz="1400" baseline="30000" dirty="0" smtClean="0"/>
            <a:t>4</a:t>
          </a:r>
          <a:r>
            <a:rPr lang="es-ES" sz="1400" dirty="0" smtClean="0"/>
            <a:t>.</a:t>
          </a:r>
          <a:endParaRPr lang="es-ES" sz="1400" dirty="0"/>
        </a:p>
      </dgm:t>
    </dgm:pt>
    <dgm:pt modelId="{E5F690D5-1F2C-4045-80BF-5E157E7C904B}" type="parTrans" cxnId="{24026617-0134-4FBC-B7D5-852375FA6C00}">
      <dgm:prSet/>
      <dgm:spPr/>
      <dgm:t>
        <a:bodyPr/>
        <a:lstStyle/>
        <a:p>
          <a:endParaRPr lang="es-ES"/>
        </a:p>
      </dgm:t>
    </dgm:pt>
    <dgm:pt modelId="{660A7054-0F52-4AAA-AE6A-533A7271D9E1}" type="sibTrans" cxnId="{24026617-0134-4FBC-B7D5-852375FA6C00}">
      <dgm:prSet/>
      <dgm:spPr/>
      <dgm:t>
        <a:bodyPr/>
        <a:lstStyle/>
        <a:p>
          <a:endParaRPr lang="es-ES"/>
        </a:p>
      </dgm:t>
    </dgm:pt>
    <dgm:pt modelId="{54DD467D-865C-439E-B86E-31BAE1A87EE6}">
      <dgm:prSet phldrT="[Texto]" custT="1"/>
      <dgm:spPr/>
      <dgm:t>
        <a:bodyPr/>
        <a:lstStyle/>
        <a:p>
          <a:r>
            <a:rPr lang="es-ES" sz="1400" dirty="0" smtClean="0"/>
            <a:t>Presión ambiental</a:t>
          </a:r>
          <a:endParaRPr lang="es-ES" sz="1400" dirty="0"/>
        </a:p>
      </dgm:t>
    </dgm:pt>
    <dgm:pt modelId="{3B08D92E-9BCF-461F-8A87-6FEAD8A5CDBE}" type="parTrans" cxnId="{9FF6EDD1-D4FA-4D63-8F63-32369ABFC3E6}">
      <dgm:prSet/>
      <dgm:spPr/>
      <dgm:t>
        <a:bodyPr/>
        <a:lstStyle/>
        <a:p>
          <a:endParaRPr lang="es-ES"/>
        </a:p>
      </dgm:t>
    </dgm:pt>
    <dgm:pt modelId="{0FDCB1A8-D4B6-4B43-A4E7-BBF621F0395C}" type="sibTrans" cxnId="{9FF6EDD1-D4FA-4D63-8F63-32369ABFC3E6}">
      <dgm:prSet/>
      <dgm:spPr/>
      <dgm:t>
        <a:bodyPr/>
        <a:lstStyle/>
        <a:p>
          <a:endParaRPr lang="es-ES" dirty="0"/>
        </a:p>
      </dgm:t>
    </dgm:pt>
    <dgm:pt modelId="{BE6946E0-13C9-4F52-8E2E-1CD72796B1D9}">
      <dgm:prSet phldrT="[Texto]" custT="1"/>
      <dgm:spPr/>
      <dgm:t>
        <a:bodyPr/>
        <a:lstStyle/>
        <a:p>
          <a:r>
            <a:rPr lang="es-EC" sz="1400" dirty="0" smtClean="0"/>
            <a:t>*Falta de estudios referentes a la capacidad de carga y de referencias científicas sobre la capacidad biofísica de zona.</a:t>
          </a:r>
          <a:endParaRPr lang="es-ES" sz="1400" dirty="0"/>
        </a:p>
      </dgm:t>
    </dgm:pt>
    <dgm:pt modelId="{B5634FC0-6063-4FFB-9CFA-377F5392E2AE}" type="parTrans" cxnId="{678C41BB-486F-4EC2-BFC3-13B5BB479997}">
      <dgm:prSet/>
      <dgm:spPr/>
      <dgm:t>
        <a:bodyPr/>
        <a:lstStyle/>
        <a:p>
          <a:endParaRPr lang="es-ES"/>
        </a:p>
      </dgm:t>
    </dgm:pt>
    <dgm:pt modelId="{C9938C1A-0EFC-4A82-8789-F43F83307457}" type="sibTrans" cxnId="{678C41BB-486F-4EC2-BFC3-13B5BB479997}">
      <dgm:prSet/>
      <dgm:spPr/>
      <dgm:t>
        <a:bodyPr/>
        <a:lstStyle/>
        <a:p>
          <a:endParaRPr lang="es-ES"/>
        </a:p>
      </dgm:t>
    </dgm:pt>
    <dgm:pt modelId="{39493D54-76B5-4B74-A341-881F256E0394}" type="pres">
      <dgm:prSet presAssocID="{AFB91AA8-74A9-4582-8C03-A7B07DB6964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022A183-8B54-4ED6-B018-308C717EAAB7}" type="pres">
      <dgm:prSet presAssocID="{68B0D00D-57EE-4738-98C4-9E62A82BFA44}" presName="posSpace" presStyleCnt="0"/>
      <dgm:spPr/>
    </dgm:pt>
    <dgm:pt modelId="{3D08C4DC-A4EF-40E1-BDAD-26D3F44B36E5}" type="pres">
      <dgm:prSet presAssocID="{68B0D00D-57EE-4738-98C4-9E62A82BFA44}" presName="vertFlow" presStyleCnt="0"/>
      <dgm:spPr/>
    </dgm:pt>
    <dgm:pt modelId="{A64537A1-F1CD-4A2C-B799-EBC7BDCB4711}" type="pres">
      <dgm:prSet presAssocID="{68B0D00D-57EE-4738-98C4-9E62A82BFA44}" presName="topSpace" presStyleCnt="0"/>
      <dgm:spPr/>
    </dgm:pt>
    <dgm:pt modelId="{68693D3D-A991-400E-9D8A-9B94B1BBE905}" type="pres">
      <dgm:prSet presAssocID="{68B0D00D-57EE-4738-98C4-9E62A82BFA44}" presName="firstComp" presStyleCnt="0"/>
      <dgm:spPr/>
    </dgm:pt>
    <dgm:pt modelId="{EFC04F07-1526-4C55-8091-F6260B755532}" type="pres">
      <dgm:prSet presAssocID="{68B0D00D-57EE-4738-98C4-9E62A82BFA44}" presName="firstChild" presStyleLbl="bgAccFollowNode1" presStyleIdx="0" presStyleCnt="3" custScaleY="220211"/>
      <dgm:spPr/>
      <dgm:t>
        <a:bodyPr/>
        <a:lstStyle/>
        <a:p>
          <a:endParaRPr lang="es-ES"/>
        </a:p>
      </dgm:t>
    </dgm:pt>
    <dgm:pt modelId="{D34A80EC-3231-47DF-BC81-530BFC7F0D68}" type="pres">
      <dgm:prSet presAssocID="{68B0D00D-57EE-4738-98C4-9E62A82BFA44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F40C82-B069-4822-8715-A99B376B5B03}" type="pres">
      <dgm:prSet presAssocID="{68B0D00D-57EE-4738-98C4-9E62A82BFA44}" presName="negSpace" presStyleCnt="0"/>
      <dgm:spPr/>
    </dgm:pt>
    <dgm:pt modelId="{0DD87139-E586-4BD1-84B4-982B5C43EB76}" type="pres">
      <dgm:prSet presAssocID="{68B0D00D-57EE-4738-98C4-9E62A82BFA44}" presName="circle" presStyleLbl="node1" presStyleIdx="0" presStyleCnt="3"/>
      <dgm:spPr/>
      <dgm:t>
        <a:bodyPr/>
        <a:lstStyle/>
        <a:p>
          <a:endParaRPr lang="es-ES"/>
        </a:p>
      </dgm:t>
    </dgm:pt>
    <dgm:pt modelId="{EDE717CB-34AF-40F2-854F-5D122F589E24}" type="pres">
      <dgm:prSet presAssocID="{D1AB4BE2-CAF9-439C-B6D5-F3F3C15FFF1E}" presName="transSpace" presStyleCnt="0"/>
      <dgm:spPr/>
    </dgm:pt>
    <dgm:pt modelId="{144C28AC-4725-4E43-A7AD-4C42718883FF}" type="pres">
      <dgm:prSet presAssocID="{FFC8E425-7ED7-4494-AD2D-E6C48C099973}" presName="posSpace" presStyleCnt="0"/>
      <dgm:spPr/>
    </dgm:pt>
    <dgm:pt modelId="{5F8ABA9F-D1A6-4717-BDE0-BCE39799F5EF}" type="pres">
      <dgm:prSet presAssocID="{FFC8E425-7ED7-4494-AD2D-E6C48C099973}" presName="vertFlow" presStyleCnt="0"/>
      <dgm:spPr/>
    </dgm:pt>
    <dgm:pt modelId="{0773808E-0705-4030-9640-595D63E9DABA}" type="pres">
      <dgm:prSet presAssocID="{FFC8E425-7ED7-4494-AD2D-E6C48C099973}" presName="topSpace" presStyleCnt="0"/>
      <dgm:spPr/>
    </dgm:pt>
    <dgm:pt modelId="{56C013D7-E43B-4F3E-9738-5DA69CDCF545}" type="pres">
      <dgm:prSet presAssocID="{FFC8E425-7ED7-4494-AD2D-E6C48C099973}" presName="firstComp" presStyleCnt="0"/>
      <dgm:spPr/>
    </dgm:pt>
    <dgm:pt modelId="{0D513BC0-F278-49C3-B0E2-48EF2C03D6DD}" type="pres">
      <dgm:prSet presAssocID="{FFC8E425-7ED7-4494-AD2D-E6C48C099973}" presName="firstChild" presStyleLbl="bgAccFollowNode1" presStyleIdx="1" presStyleCnt="3" custScaleY="224455" custLinFactNeighborX="-708"/>
      <dgm:spPr/>
      <dgm:t>
        <a:bodyPr/>
        <a:lstStyle/>
        <a:p>
          <a:endParaRPr lang="es-ES"/>
        </a:p>
      </dgm:t>
    </dgm:pt>
    <dgm:pt modelId="{DF688F52-8364-40A3-9D95-5AA1CB109C5E}" type="pres">
      <dgm:prSet presAssocID="{FFC8E425-7ED7-4494-AD2D-E6C48C099973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16F794-104E-4A18-A5B3-7026646B16AF}" type="pres">
      <dgm:prSet presAssocID="{FFC8E425-7ED7-4494-AD2D-E6C48C099973}" presName="negSpace" presStyleCnt="0"/>
      <dgm:spPr/>
    </dgm:pt>
    <dgm:pt modelId="{8A1A3A45-A231-43DF-A846-13F586A6A359}" type="pres">
      <dgm:prSet presAssocID="{FFC8E425-7ED7-4494-AD2D-E6C48C099973}" presName="circle" presStyleLbl="node1" presStyleIdx="1" presStyleCnt="3"/>
      <dgm:spPr/>
      <dgm:t>
        <a:bodyPr/>
        <a:lstStyle/>
        <a:p>
          <a:endParaRPr lang="es-ES"/>
        </a:p>
      </dgm:t>
    </dgm:pt>
    <dgm:pt modelId="{89CB497C-0ED9-4DA1-B3CF-B01E32CB2708}" type="pres">
      <dgm:prSet presAssocID="{E76B2699-7F2E-4591-B811-1879BDA8E49E}" presName="transSpace" presStyleCnt="0"/>
      <dgm:spPr/>
    </dgm:pt>
    <dgm:pt modelId="{11A2BD6D-8B47-4339-A718-07888B45F6C4}" type="pres">
      <dgm:prSet presAssocID="{54DD467D-865C-439E-B86E-31BAE1A87EE6}" presName="posSpace" presStyleCnt="0"/>
      <dgm:spPr/>
    </dgm:pt>
    <dgm:pt modelId="{9DA64F0C-A1DE-4F04-8762-12F716955BE5}" type="pres">
      <dgm:prSet presAssocID="{54DD467D-865C-439E-B86E-31BAE1A87EE6}" presName="vertFlow" presStyleCnt="0"/>
      <dgm:spPr/>
    </dgm:pt>
    <dgm:pt modelId="{02757641-4FB5-466A-8EC3-ED3F21267C2B}" type="pres">
      <dgm:prSet presAssocID="{54DD467D-865C-439E-B86E-31BAE1A87EE6}" presName="topSpace" presStyleCnt="0"/>
      <dgm:spPr/>
    </dgm:pt>
    <dgm:pt modelId="{F80614C2-C470-4097-B2D0-CA74E3DB20C2}" type="pres">
      <dgm:prSet presAssocID="{54DD467D-865C-439E-B86E-31BAE1A87EE6}" presName="firstComp" presStyleCnt="0"/>
      <dgm:spPr/>
    </dgm:pt>
    <dgm:pt modelId="{A6CE63B4-70BA-4991-9E36-224ED4A771D5}" type="pres">
      <dgm:prSet presAssocID="{54DD467D-865C-439E-B86E-31BAE1A87EE6}" presName="firstChild" presStyleLbl="bgAccFollowNode1" presStyleIdx="2" presStyleCnt="3" custScaleY="221579"/>
      <dgm:spPr/>
      <dgm:t>
        <a:bodyPr/>
        <a:lstStyle/>
        <a:p>
          <a:endParaRPr lang="es-ES"/>
        </a:p>
      </dgm:t>
    </dgm:pt>
    <dgm:pt modelId="{A50D5D98-FC6B-4AAA-BCFF-A136B3E55E29}" type="pres">
      <dgm:prSet presAssocID="{54DD467D-865C-439E-B86E-31BAE1A87EE6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8B036E-0B91-4EA2-8763-A38782D3DE54}" type="pres">
      <dgm:prSet presAssocID="{54DD467D-865C-439E-B86E-31BAE1A87EE6}" presName="negSpace" presStyleCnt="0"/>
      <dgm:spPr/>
    </dgm:pt>
    <dgm:pt modelId="{D4AD1A9E-D82F-4082-A805-668E2A4DBE5A}" type="pres">
      <dgm:prSet presAssocID="{54DD467D-865C-439E-B86E-31BAE1A87EE6}" presName="circle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C688CB73-7986-4B78-A716-5ACBBC094CF4}" type="presOf" srcId="{9FE79AB6-B7BB-459F-9469-7B28EEA9E5CA}" destId="{0D513BC0-F278-49C3-B0E2-48EF2C03D6DD}" srcOrd="0" destOrd="0" presId="urn:microsoft.com/office/officeart/2005/8/layout/hList9"/>
    <dgm:cxn modelId="{DC144438-AAFB-4F0D-97A8-16BEB32B564F}" type="presOf" srcId="{BE6946E0-13C9-4F52-8E2E-1CD72796B1D9}" destId="{A6CE63B4-70BA-4991-9E36-224ED4A771D5}" srcOrd="0" destOrd="0" presId="urn:microsoft.com/office/officeart/2005/8/layout/hList9"/>
    <dgm:cxn modelId="{22B8D78D-A523-49D9-8423-73172FACE231}" type="presOf" srcId="{68B0D00D-57EE-4738-98C4-9E62A82BFA44}" destId="{0DD87139-E586-4BD1-84B4-982B5C43EB76}" srcOrd="0" destOrd="0" presId="urn:microsoft.com/office/officeart/2005/8/layout/hList9"/>
    <dgm:cxn modelId="{B13F6C08-92C7-40E2-ACEA-684DAFB285BF}" srcId="{AFB91AA8-74A9-4582-8C03-A7B07DB69644}" destId="{FFC8E425-7ED7-4494-AD2D-E6C48C099973}" srcOrd="1" destOrd="0" parTransId="{2013616A-0640-42C3-ABCB-C0E5DA3F887F}" sibTransId="{E76B2699-7F2E-4591-B811-1879BDA8E49E}"/>
    <dgm:cxn modelId="{03A4B44D-FC1C-48E1-A3D1-8A14104CC772}" type="presOf" srcId="{9FE79AB6-B7BB-459F-9469-7B28EEA9E5CA}" destId="{DF688F52-8364-40A3-9D95-5AA1CB109C5E}" srcOrd="1" destOrd="0" presId="urn:microsoft.com/office/officeart/2005/8/layout/hList9"/>
    <dgm:cxn modelId="{9FF6EDD1-D4FA-4D63-8F63-32369ABFC3E6}" srcId="{AFB91AA8-74A9-4582-8C03-A7B07DB69644}" destId="{54DD467D-865C-439E-B86E-31BAE1A87EE6}" srcOrd="2" destOrd="0" parTransId="{3B08D92E-9BCF-461F-8A87-6FEAD8A5CDBE}" sibTransId="{0FDCB1A8-D4B6-4B43-A4E7-BBF621F0395C}"/>
    <dgm:cxn modelId="{678C41BB-486F-4EC2-BFC3-13B5BB479997}" srcId="{54DD467D-865C-439E-B86E-31BAE1A87EE6}" destId="{BE6946E0-13C9-4F52-8E2E-1CD72796B1D9}" srcOrd="0" destOrd="0" parTransId="{B5634FC0-6063-4FFB-9CFA-377F5392E2AE}" sibTransId="{C9938C1A-0EFC-4A82-8789-F43F83307457}"/>
    <dgm:cxn modelId="{24026617-0134-4FBC-B7D5-852375FA6C00}" srcId="{FFC8E425-7ED7-4494-AD2D-E6C48C099973}" destId="{9FE79AB6-B7BB-459F-9469-7B28EEA9E5CA}" srcOrd="0" destOrd="0" parTransId="{E5F690D5-1F2C-4045-80BF-5E157E7C904B}" sibTransId="{660A7054-0F52-4AAA-AE6A-533A7271D9E1}"/>
    <dgm:cxn modelId="{8ED2382A-E233-4D5D-A8DB-54F5B26C3ABF}" type="presOf" srcId="{84BCC0ED-F8B8-4247-9DFA-DA24E6FCE264}" destId="{EFC04F07-1526-4C55-8091-F6260B755532}" srcOrd="0" destOrd="0" presId="urn:microsoft.com/office/officeart/2005/8/layout/hList9"/>
    <dgm:cxn modelId="{FA8ABE82-88BC-4108-A673-82EB8C9B4F1C}" srcId="{68B0D00D-57EE-4738-98C4-9E62A82BFA44}" destId="{84BCC0ED-F8B8-4247-9DFA-DA24E6FCE264}" srcOrd="0" destOrd="0" parTransId="{22B8AC7C-85C7-437E-8E16-B474A9A39E8B}" sibTransId="{6C6C2AA3-7EEB-4DA3-8858-713E711A387D}"/>
    <dgm:cxn modelId="{63F55D42-4052-43A3-8317-458CCC882C2F}" type="presOf" srcId="{BE6946E0-13C9-4F52-8E2E-1CD72796B1D9}" destId="{A50D5D98-FC6B-4AAA-BCFF-A136B3E55E29}" srcOrd="1" destOrd="0" presId="urn:microsoft.com/office/officeart/2005/8/layout/hList9"/>
    <dgm:cxn modelId="{42005E8C-23A8-4A11-8E73-AD7F90641371}" srcId="{AFB91AA8-74A9-4582-8C03-A7B07DB69644}" destId="{68B0D00D-57EE-4738-98C4-9E62A82BFA44}" srcOrd="0" destOrd="0" parTransId="{2E55CA79-FA55-46C9-8453-DADB7B52D0B4}" sibTransId="{D1AB4BE2-CAF9-439C-B6D5-F3F3C15FFF1E}"/>
    <dgm:cxn modelId="{9F126230-FFC3-43D5-8181-A0A70659B930}" type="presOf" srcId="{AFB91AA8-74A9-4582-8C03-A7B07DB69644}" destId="{39493D54-76B5-4B74-A341-881F256E0394}" srcOrd="0" destOrd="0" presId="urn:microsoft.com/office/officeart/2005/8/layout/hList9"/>
    <dgm:cxn modelId="{86D7CA5E-D016-4E6F-A040-549A82970C3F}" type="presOf" srcId="{84BCC0ED-F8B8-4247-9DFA-DA24E6FCE264}" destId="{D34A80EC-3231-47DF-BC81-530BFC7F0D68}" srcOrd="1" destOrd="0" presId="urn:microsoft.com/office/officeart/2005/8/layout/hList9"/>
    <dgm:cxn modelId="{97C228CE-A08F-4626-9C50-3C6E9CE04EF6}" type="presOf" srcId="{FFC8E425-7ED7-4494-AD2D-E6C48C099973}" destId="{8A1A3A45-A231-43DF-A846-13F586A6A359}" srcOrd="0" destOrd="0" presId="urn:microsoft.com/office/officeart/2005/8/layout/hList9"/>
    <dgm:cxn modelId="{6E4B89FA-6E50-41F8-8258-09D25E5F8F00}" type="presOf" srcId="{54DD467D-865C-439E-B86E-31BAE1A87EE6}" destId="{D4AD1A9E-D82F-4082-A805-668E2A4DBE5A}" srcOrd="0" destOrd="0" presId="urn:microsoft.com/office/officeart/2005/8/layout/hList9"/>
    <dgm:cxn modelId="{98028074-D122-4A2E-9F5C-9C1C5383E4B1}" type="presParOf" srcId="{39493D54-76B5-4B74-A341-881F256E0394}" destId="{5022A183-8B54-4ED6-B018-308C717EAAB7}" srcOrd="0" destOrd="0" presId="urn:microsoft.com/office/officeart/2005/8/layout/hList9"/>
    <dgm:cxn modelId="{B2C9387C-7D07-49CE-A139-2352BECFED37}" type="presParOf" srcId="{39493D54-76B5-4B74-A341-881F256E0394}" destId="{3D08C4DC-A4EF-40E1-BDAD-26D3F44B36E5}" srcOrd="1" destOrd="0" presId="urn:microsoft.com/office/officeart/2005/8/layout/hList9"/>
    <dgm:cxn modelId="{7175FEA5-DB10-44AC-A1E2-87668E61A7C1}" type="presParOf" srcId="{3D08C4DC-A4EF-40E1-BDAD-26D3F44B36E5}" destId="{A64537A1-F1CD-4A2C-B799-EBC7BDCB4711}" srcOrd="0" destOrd="0" presId="urn:microsoft.com/office/officeart/2005/8/layout/hList9"/>
    <dgm:cxn modelId="{B3E506E8-8764-4A26-9D62-B7EA488A5E7B}" type="presParOf" srcId="{3D08C4DC-A4EF-40E1-BDAD-26D3F44B36E5}" destId="{68693D3D-A991-400E-9D8A-9B94B1BBE905}" srcOrd="1" destOrd="0" presId="urn:microsoft.com/office/officeart/2005/8/layout/hList9"/>
    <dgm:cxn modelId="{6CE1DBAE-EC1B-46F8-A77D-A7B4BDA94D9C}" type="presParOf" srcId="{68693D3D-A991-400E-9D8A-9B94B1BBE905}" destId="{EFC04F07-1526-4C55-8091-F6260B755532}" srcOrd="0" destOrd="0" presId="urn:microsoft.com/office/officeart/2005/8/layout/hList9"/>
    <dgm:cxn modelId="{6C480287-1AFD-431A-8C55-842C41F814B2}" type="presParOf" srcId="{68693D3D-A991-400E-9D8A-9B94B1BBE905}" destId="{D34A80EC-3231-47DF-BC81-530BFC7F0D68}" srcOrd="1" destOrd="0" presId="urn:microsoft.com/office/officeart/2005/8/layout/hList9"/>
    <dgm:cxn modelId="{3252E26A-24BF-4C93-9BD6-CE94E9304374}" type="presParOf" srcId="{39493D54-76B5-4B74-A341-881F256E0394}" destId="{C1F40C82-B069-4822-8715-A99B376B5B03}" srcOrd="2" destOrd="0" presId="urn:microsoft.com/office/officeart/2005/8/layout/hList9"/>
    <dgm:cxn modelId="{0A784A4D-EA0E-48B0-8B74-9B59CF0B20A5}" type="presParOf" srcId="{39493D54-76B5-4B74-A341-881F256E0394}" destId="{0DD87139-E586-4BD1-84B4-982B5C43EB76}" srcOrd="3" destOrd="0" presId="urn:microsoft.com/office/officeart/2005/8/layout/hList9"/>
    <dgm:cxn modelId="{C845E6BA-3AE1-4422-AB90-476AA7D90FF3}" type="presParOf" srcId="{39493D54-76B5-4B74-A341-881F256E0394}" destId="{EDE717CB-34AF-40F2-854F-5D122F589E24}" srcOrd="4" destOrd="0" presId="urn:microsoft.com/office/officeart/2005/8/layout/hList9"/>
    <dgm:cxn modelId="{2F2BC678-72CC-4B7F-80C9-2FE0DDD69464}" type="presParOf" srcId="{39493D54-76B5-4B74-A341-881F256E0394}" destId="{144C28AC-4725-4E43-A7AD-4C42718883FF}" srcOrd="5" destOrd="0" presId="urn:microsoft.com/office/officeart/2005/8/layout/hList9"/>
    <dgm:cxn modelId="{2054B95D-EC2B-4943-B1E3-A80C48A57656}" type="presParOf" srcId="{39493D54-76B5-4B74-A341-881F256E0394}" destId="{5F8ABA9F-D1A6-4717-BDE0-BCE39799F5EF}" srcOrd="6" destOrd="0" presId="urn:microsoft.com/office/officeart/2005/8/layout/hList9"/>
    <dgm:cxn modelId="{25161B11-806B-4033-A32B-7BBCE26ED4A3}" type="presParOf" srcId="{5F8ABA9F-D1A6-4717-BDE0-BCE39799F5EF}" destId="{0773808E-0705-4030-9640-595D63E9DABA}" srcOrd="0" destOrd="0" presId="urn:microsoft.com/office/officeart/2005/8/layout/hList9"/>
    <dgm:cxn modelId="{1396EBB6-65CC-4A82-8DC7-31C58DDB42E7}" type="presParOf" srcId="{5F8ABA9F-D1A6-4717-BDE0-BCE39799F5EF}" destId="{56C013D7-E43B-4F3E-9738-5DA69CDCF545}" srcOrd="1" destOrd="0" presId="urn:microsoft.com/office/officeart/2005/8/layout/hList9"/>
    <dgm:cxn modelId="{14AD3486-B3E4-4914-B082-F288A7E7FE29}" type="presParOf" srcId="{56C013D7-E43B-4F3E-9738-5DA69CDCF545}" destId="{0D513BC0-F278-49C3-B0E2-48EF2C03D6DD}" srcOrd="0" destOrd="0" presId="urn:microsoft.com/office/officeart/2005/8/layout/hList9"/>
    <dgm:cxn modelId="{94C6BFC3-6E25-4641-AD21-55E6A52D43B9}" type="presParOf" srcId="{56C013D7-E43B-4F3E-9738-5DA69CDCF545}" destId="{DF688F52-8364-40A3-9D95-5AA1CB109C5E}" srcOrd="1" destOrd="0" presId="urn:microsoft.com/office/officeart/2005/8/layout/hList9"/>
    <dgm:cxn modelId="{2D8E9C3C-EA5B-4DEF-979F-8B63339EC82F}" type="presParOf" srcId="{39493D54-76B5-4B74-A341-881F256E0394}" destId="{2416F794-104E-4A18-A5B3-7026646B16AF}" srcOrd="7" destOrd="0" presId="urn:microsoft.com/office/officeart/2005/8/layout/hList9"/>
    <dgm:cxn modelId="{08AEA453-9F05-4827-A7FF-BA9FC0DDE6D8}" type="presParOf" srcId="{39493D54-76B5-4B74-A341-881F256E0394}" destId="{8A1A3A45-A231-43DF-A846-13F586A6A359}" srcOrd="8" destOrd="0" presId="urn:microsoft.com/office/officeart/2005/8/layout/hList9"/>
    <dgm:cxn modelId="{61A8874D-19E1-4FF8-A6A3-B4AD1B628AA3}" type="presParOf" srcId="{39493D54-76B5-4B74-A341-881F256E0394}" destId="{89CB497C-0ED9-4DA1-B3CF-B01E32CB2708}" srcOrd="9" destOrd="0" presId="urn:microsoft.com/office/officeart/2005/8/layout/hList9"/>
    <dgm:cxn modelId="{6D4A4B41-090A-49DB-988E-DF5C35F10DBD}" type="presParOf" srcId="{39493D54-76B5-4B74-A341-881F256E0394}" destId="{11A2BD6D-8B47-4339-A718-07888B45F6C4}" srcOrd="10" destOrd="0" presId="urn:microsoft.com/office/officeart/2005/8/layout/hList9"/>
    <dgm:cxn modelId="{31B94934-9198-4499-B8C3-D0676F6C13C0}" type="presParOf" srcId="{39493D54-76B5-4B74-A341-881F256E0394}" destId="{9DA64F0C-A1DE-4F04-8762-12F716955BE5}" srcOrd="11" destOrd="0" presId="urn:microsoft.com/office/officeart/2005/8/layout/hList9"/>
    <dgm:cxn modelId="{ED6C17E8-771F-4231-86DC-7101377D599B}" type="presParOf" srcId="{9DA64F0C-A1DE-4F04-8762-12F716955BE5}" destId="{02757641-4FB5-466A-8EC3-ED3F21267C2B}" srcOrd="0" destOrd="0" presId="urn:microsoft.com/office/officeart/2005/8/layout/hList9"/>
    <dgm:cxn modelId="{DD7A3F51-FC69-4448-AD6D-4086882EF706}" type="presParOf" srcId="{9DA64F0C-A1DE-4F04-8762-12F716955BE5}" destId="{F80614C2-C470-4097-B2D0-CA74E3DB20C2}" srcOrd="1" destOrd="0" presId="urn:microsoft.com/office/officeart/2005/8/layout/hList9"/>
    <dgm:cxn modelId="{3F74E68F-7BF6-4136-9B75-3A0644A441BA}" type="presParOf" srcId="{F80614C2-C470-4097-B2D0-CA74E3DB20C2}" destId="{A6CE63B4-70BA-4991-9E36-224ED4A771D5}" srcOrd="0" destOrd="0" presId="urn:microsoft.com/office/officeart/2005/8/layout/hList9"/>
    <dgm:cxn modelId="{3296E53E-EE23-4FE9-B013-22CEB3A3B385}" type="presParOf" srcId="{F80614C2-C470-4097-B2D0-CA74E3DB20C2}" destId="{A50D5D98-FC6B-4AAA-BCFF-A136B3E55E29}" srcOrd="1" destOrd="0" presId="urn:microsoft.com/office/officeart/2005/8/layout/hList9"/>
    <dgm:cxn modelId="{570DD1BC-9C72-440D-98F3-0D07240317DF}" type="presParOf" srcId="{39493D54-76B5-4B74-A341-881F256E0394}" destId="{F38B036E-0B91-4EA2-8763-A38782D3DE54}" srcOrd="12" destOrd="0" presId="urn:microsoft.com/office/officeart/2005/8/layout/hList9"/>
    <dgm:cxn modelId="{1CF7BAE5-C849-4547-B886-C062A5897253}" type="presParOf" srcId="{39493D54-76B5-4B74-A341-881F256E0394}" destId="{D4AD1A9E-D82F-4082-A805-668E2A4DBE5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B91AA8-74A9-4582-8C03-A7B07DB69644}" type="doc">
      <dgm:prSet loTypeId="urn:microsoft.com/office/officeart/2005/8/layout/chevron2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B0D00D-57EE-4738-98C4-9E62A82BFA44}">
      <dgm:prSet phldrT="[Texto]" custT="1"/>
      <dgm:spPr/>
      <dgm:t>
        <a:bodyPr/>
        <a:lstStyle/>
        <a:p>
          <a:r>
            <a:rPr lang="es-ES" sz="1400" dirty="0" smtClean="0"/>
            <a:t>Regional</a:t>
          </a:r>
          <a:endParaRPr lang="es-ES" sz="1400" baseline="30000" dirty="0"/>
        </a:p>
      </dgm:t>
    </dgm:pt>
    <dgm:pt modelId="{2E55CA79-FA55-46C9-8453-DADB7B52D0B4}" type="parTrans" cxnId="{42005E8C-23A8-4A11-8E73-AD7F90641371}">
      <dgm:prSet/>
      <dgm:spPr/>
      <dgm:t>
        <a:bodyPr/>
        <a:lstStyle/>
        <a:p>
          <a:endParaRPr lang="es-ES"/>
        </a:p>
      </dgm:t>
    </dgm:pt>
    <dgm:pt modelId="{D1AB4BE2-CAF9-439C-B6D5-F3F3C15FFF1E}" type="sibTrans" cxnId="{42005E8C-23A8-4A11-8E73-AD7F90641371}">
      <dgm:prSet custT="1"/>
      <dgm:spPr/>
      <dgm:t>
        <a:bodyPr/>
        <a:lstStyle/>
        <a:p>
          <a:endParaRPr lang="es-ES" sz="1400" dirty="0"/>
        </a:p>
      </dgm:t>
    </dgm:pt>
    <dgm:pt modelId="{84BCC0ED-F8B8-4247-9DFA-DA24E6FCE26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dirty="0" smtClean="0"/>
            <a:t>Escenario importante de biodiversidad en Venezuela, Colombia, Ecuador y Perú.</a:t>
          </a:r>
          <a:endParaRPr lang="es-ES" sz="1400" dirty="0"/>
        </a:p>
      </dgm:t>
    </dgm:pt>
    <dgm:pt modelId="{22B8AC7C-85C7-437E-8E16-B474A9A39E8B}" type="parTrans" cxnId="{FA8ABE82-88BC-4108-A673-82EB8C9B4F1C}">
      <dgm:prSet/>
      <dgm:spPr/>
      <dgm:t>
        <a:bodyPr/>
        <a:lstStyle/>
        <a:p>
          <a:endParaRPr lang="es-ES"/>
        </a:p>
      </dgm:t>
    </dgm:pt>
    <dgm:pt modelId="{6C6C2AA3-7EEB-4DA3-8858-713E711A387D}" type="sibTrans" cxnId="{FA8ABE82-88BC-4108-A673-82EB8C9B4F1C}">
      <dgm:prSet/>
      <dgm:spPr/>
      <dgm:t>
        <a:bodyPr/>
        <a:lstStyle/>
        <a:p>
          <a:endParaRPr lang="es-ES"/>
        </a:p>
      </dgm:t>
    </dgm:pt>
    <dgm:pt modelId="{FFC8E425-7ED7-4494-AD2D-E6C48C099973}">
      <dgm:prSet phldrT="[Texto]" custT="1"/>
      <dgm:spPr/>
      <dgm:t>
        <a:bodyPr/>
        <a:lstStyle/>
        <a:p>
          <a:r>
            <a:rPr lang="es-ES" sz="1400" dirty="0" smtClean="0"/>
            <a:t>Ecuador</a:t>
          </a:r>
          <a:endParaRPr lang="es-ES" sz="1400" dirty="0"/>
        </a:p>
      </dgm:t>
    </dgm:pt>
    <dgm:pt modelId="{2013616A-0640-42C3-ABCB-C0E5DA3F887F}" type="parTrans" cxnId="{B13F6C08-92C7-40E2-ACEA-684DAFB285BF}">
      <dgm:prSet/>
      <dgm:spPr/>
      <dgm:t>
        <a:bodyPr/>
        <a:lstStyle/>
        <a:p>
          <a:endParaRPr lang="es-ES"/>
        </a:p>
      </dgm:t>
    </dgm:pt>
    <dgm:pt modelId="{E76B2699-7F2E-4591-B811-1879BDA8E49E}" type="sibTrans" cxnId="{B13F6C08-92C7-40E2-ACEA-684DAFB285BF}">
      <dgm:prSet custT="1"/>
      <dgm:spPr/>
      <dgm:t>
        <a:bodyPr/>
        <a:lstStyle/>
        <a:p>
          <a:endParaRPr lang="es-ES"/>
        </a:p>
      </dgm:t>
    </dgm:pt>
    <dgm:pt modelId="{9FE79AB6-B7BB-459F-9469-7B28EEA9E5C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dirty="0" smtClean="0"/>
            <a:t>Ocupa un área total de 14.876 km</a:t>
          </a:r>
          <a:r>
            <a:rPr lang="es-EC" sz="1400" baseline="30000" dirty="0" smtClean="0"/>
            <a:t>2 </a:t>
          </a:r>
          <a:r>
            <a:rPr lang="es-EC" sz="1400" dirty="0" smtClean="0"/>
            <a:t>(5.94 % del territorio nacional)</a:t>
          </a:r>
          <a:r>
            <a:rPr lang="es-EC" sz="1400" baseline="30000" dirty="0" smtClean="0"/>
            <a:t>6</a:t>
          </a:r>
          <a:r>
            <a:rPr lang="es-EC" sz="1400" dirty="0" smtClean="0"/>
            <a:t>.</a:t>
          </a:r>
          <a:endParaRPr lang="es-ES" sz="1400" dirty="0"/>
        </a:p>
      </dgm:t>
    </dgm:pt>
    <dgm:pt modelId="{E5F690D5-1F2C-4045-80BF-5E157E7C904B}" type="parTrans" cxnId="{24026617-0134-4FBC-B7D5-852375FA6C00}">
      <dgm:prSet/>
      <dgm:spPr/>
      <dgm:t>
        <a:bodyPr/>
        <a:lstStyle/>
        <a:p>
          <a:endParaRPr lang="es-ES"/>
        </a:p>
      </dgm:t>
    </dgm:pt>
    <dgm:pt modelId="{660A7054-0F52-4AAA-AE6A-533A7271D9E1}" type="sibTrans" cxnId="{24026617-0134-4FBC-B7D5-852375FA6C00}">
      <dgm:prSet/>
      <dgm:spPr/>
      <dgm:t>
        <a:bodyPr/>
        <a:lstStyle/>
        <a:p>
          <a:endParaRPr lang="es-ES"/>
        </a:p>
      </dgm:t>
    </dgm:pt>
    <dgm:pt modelId="{54DD467D-865C-439E-B86E-31BAE1A87EE6}">
      <dgm:prSet phldrT="[Texto]" custT="1"/>
      <dgm:spPr/>
      <dgm:t>
        <a:bodyPr/>
        <a:lstStyle/>
        <a:p>
          <a:r>
            <a:rPr lang="es-ES" sz="1400" dirty="0" smtClean="0"/>
            <a:t>Papallacta</a:t>
          </a:r>
          <a:endParaRPr lang="es-ES" sz="1400" dirty="0"/>
        </a:p>
      </dgm:t>
    </dgm:pt>
    <dgm:pt modelId="{3B08D92E-9BCF-461F-8A87-6FEAD8A5CDBE}" type="parTrans" cxnId="{9FF6EDD1-D4FA-4D63-8F63-32369ABFC3E6}">
      <dgm:prSet/>
      <dgm:spPr/>
      <dgm:t>
        <a:bodyPr/>
        <a:lstStyle/>
        <a:p>
          <a:endParaRPr lang="es-ES"/>
        </a:p>
      </dgm:t>
    </dgm:pt>
    <dgm:pt modelId="{0FDCB1A8-D4B6-4B43-A4E7-BBF621F0395C}" type="sibTrans" cxnId="{9FF6EDD1-D4FA-4D63-8F63-32369ABFC3E6}">
      <dgm:prSet/>
      <dgm:spPr/>
      <dgm:t>
        <a:bodyPr/>
        <a:lstStyle/>
        <a:p>
          <a:endParaRPr lang="es-ES" dirty="0"/>
        </a:p>
      </dgm:t>
    </dgm:pt>
    <dgm:pt modelId="{BE6946E0-13C9-4F52-8E2E-1CD72796B1D9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400" dirty="0" smtClean="0"/>
            <a:t>Actividad turística compromete la estabilidad de los procesos ecosistémicos de la zona alta PNCC.</a:t>
          </a:r>
          <a:endParaRPr lang="es-ES" sz="1400" dirty="0"/>
        </a:p>
      </dgm:t>
    </dgm:pt>
    <dgm:pt modelId="{B5634FC0-6063-4FFB-9CFA-377F5392E2AE}" type="parTrans" cxnId="{678C41BB-486F-4EC2-BFC3-13B5BB479997}">
      <dgm:prSet/>
      <dgm:spPr/>
      <dgm:t>
        <a:bodyPr/>
        <a:lstStyle/>
        <a:p>
          <a:endParaRPr lang="es-ES"/>
        </a:p>
      </dgm:t>
    </dgm:pt>
    <dgm:pt modelId="{C9938C1A-0EFC-4A82-8789-F43F83307457}" type="sibTrans" cxnId="{678C41BB-486F-4EC2-BFC3-13B5BB479997}">
      <dgm:prSet/>
      <dgm:spPr/>
      <dgm:t>
        <a:bodyPr/>
        <a:lstStyle/>
        <a:p>
          <a:endParaRPr lang="es-ES"/>
        </a:p>
      </dgm:t>
    </dgm:pt>
    <dgm:pt modelId="{D8BB5333-1A73-49D8-B8D5-F1F8406000B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dirty="0" smtClean="0"/>
            <a:t>Presión por crecimiento de la zona urbana y rural, crecimiento de frontera agrícola, intensificación del pastoreo y actividades turísticas</a:t>
          </a:r>
          <a:r>
            <a:rPr lang="es-EC" sz="1400" baseline="30000" dirty="0" smtClean="0"/>
            <a:t>5</a:t>
          </a:r>
          <a:r>
            <a:rPr lang="es-EC" sz="1400" dirty="0" smtClean="0"/>
            <a:t>.</a:t>
          </a:r>
          <a:endParaRPr lang="es-ES" sz="1400" dirty="0"/>
        </a:p>
      </dgm:t>
    </dgm:pt>
    <dgm:pt modelId="{DA829BF4-E451-458B-8CAB-67C2AE89BF12}" type="parTrans" cxnId="{780B4324-FC85-471C-97A0-56F3AB6EDB63}">
      <dgm:prSet/>
      <dgm:spPr/>
      <dgm:t>
        <a:bodyPr/>
        <a:lstStyle/>
        <a:p>
          <a:endParaRPr lang="es-ES"/>
        </a:p>
      </dgm:t>
    </dgm:pt>
    <dgm:pt modelId="{69744467-C8A0-41E2-9127-E57A42D22616}" type="sibTrans" cxnId="{780B4324-FC85-471C-97A0-56F3AB6EDB63}">
      <dgm:prSet/>
      <dgm:spPr/>
      <dgm:t>
        <a:bodyPr/>
        <a:lstStyle/>
        <a:p>
          <a:endParaRPr lang="es-ES"/>
        </a:p>
      </dgm:t>
    </dgm:pt>
    <dgm:pt modelId="{2F12E788-88D6-4524-9AE6-2CDCA5B9F49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400" dirty="0" smtClean="0"/>
            <a:t>La actividad turística produce la desaparición de la cobertura vegetal, el drenaje de las turberas, la contaminación del agua, el fraccionamiento de vegetación, la formación de suelos desnudos, su compactación y la disminución de la capacidad de retención de agua.</a:t>
          </a:r>
          <a:endParaRPr lang="es-ES" sz="1400" dirty="0"/>
        </a:p>
      </dgm:t>
    </dgm:pt>
    <dgm:pt modelId="{54F88904-43B9-4A4C-A972-BF89604359AD}" type="parTrans" cxnId="{4722E523-D4E0-4354-8C85-7C074D539DD6}">
      <dgm:prSet/>
      <dgm:spPr/>
      <dgm:t>
        <a:bodyPr/>
        <a:lstStyle/>
        <a:p>
          <a:endParaRPr lang="es-ES"/>
        </a:p>
      </dgm:t>
    </dgm:pt>
    <dgm:pt modelId="{A335CFF0-FA8D-415A-8036-C51D52321A29}" type="sibTrans" cxnId="{4722E523-D4E0-4354-8C85-7C074D539DD6}">
      <dgm:prSet/>
      <dgm:spPr/>
      <dgm:t>
        <a:bodyPr/>
        <a:lstStyle/>
        <a:p>
          <a:endParaRPr lang="es-ES"/>
        </a:p>
      </dgm:t>
    </dgm:pt>
    <dgm:pt modelId="{C5AD1D81-9CA9-44A2-B2E9-21F26D9A0CB9}" type="pres">
      <dgm:prSet presAssocID="{AFB91AA8-74A9-4582-8C03-A7B07DB696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3BD03C-4267-46AB-9419-8F7DAF8EBBD1}" type="pres">
      <dgm:prSet presAssocID="{68B0D00D-57EE-4738-98C4-9E62A82BFA44}" presName="composite" presStyleCnt="0"/>
      <dgm:spPr/>
      <dgm:t>
        <a:bodyPr/>
        <a:lstStyle/>
        <a:p>
          <a:endParaRPr lang="es-ES"/>
        </a:p>
      </dgm:t>
    </dgm:pt>
    <dgm:pt modelId="{8BD052C4-ADC4-4A55-B57E-92F023CE35A2}" type="pres">
      <dgm:prSet presAssocID="{68B0D00D-57EE-4738-98C4-9E62A82BFA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3073B-A511-42F1-AB0B-CEB05F5C08CF}" type="pres">
      <dgm:prSet presAssocID="{68B0D00D-57EE-4738-98C4-9E62A82BFA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390E2E-622A-4FA0-A9A2-D817E441BA4E}" type="pres">
      <dgm:prSet presAssocID="{D1AB4BE2-CAF9-439C-B6D5-F3F3C15FFF1E}" presName="sp" presStyleCnt="0"/>
      <dgm:spPr/>
      <dgm:t>
        <a:bodyPr/>
        <a:lstStyle/>
        <a:p>
          <a:endParaRPr lang="es-ES"/>
        </a:p>
      </dgm:t>
    </dgm:pt>
    <dgm:pt modelId="{1327C211-DF0A-4E72-838C-1AA323A99303}" type="pres">
      <dgm:prSet presAssocID="{FFC8E425-7ED7-4494-AD2D-E6C48C099973}" presName="composite" presStyleCnt="0"/>
      <dgm:spPr/>
      <dgm:t>
        <a:bodyPr/>
        <a:lstStyle/>
        <a:p>
          <a:endParaRPr lang="es-ES"/>
        </a:p>
      </dgm:t>
    </dgm:pt>
    <dgm:pt modelId="{19F0827A-6756-4746-8CF3-514F8716D86B}" type="pres">
      <dgm:prSet presAssocID="{FFC8E425-7ED7-4494-AD2D-E6C48C09997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A0106B-09D2-4FA3-B032-9C27A65B3B2D}" type="pres">
      <dgm:prSet presAssocID="{FFC8E425-7ED7-4494-AD2D-E6C48C09997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B3243D-A2B5-4C11-AA26-CE037E5C63AE}" type="pres">
      <dgm:prSet presAssocID="{E76B2699-7F2E-4591-B811-1879BDA8E49E}" presName="sp" presStyleCnt="0"/>
      <dgm:spPr/>
      <dgm:t>
        <a:bodyPr/>
        <a:lstStyle/>
        <a:p>
          <a:endParaRPr lang="es-ES"/>
        </a:p>
      </dgm:t>
    </dgm:pt>
    <dgm:pt modelId="{308CD76C-63C8-47DE-9709-5205AF235A03}" type="pres">
      <dgm:prSet presAssocID="{54DD467D-865C-439E-B86E-31BAE1A87EE6}" presName="composite" presStyleCnt="0"/>
      <dgm:spPr/>
      <dgm:t>
        <a:bodyPr/>
        <a:lstStyle/>
        <a:p>
          <a:endParaRPr lang="es-ES"/>
        </a:p>
      </dgm:t>
    </dgm:pt>
    <dgm:pt modelId="{0C75AEC7-4C71-42F1-A538-2237314F3A9F}" type="pres">
      <dgm:prSet presAssocID="{54DD467D-865C-439E-B86E-31BAE1A87E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7391D-299C-4B25-9221-30A6014E8DD1}" type="pres">
      <dgm:prSet presAssocID="{54DD467D-865C-439E-B86E-31BAE1A87EE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3F6C08-92C7-40E2-ACEA-684DAFB285BF}" srcId="{AFB91AA8-74A9-4582-8C03-A7B07DB69644}" destId="{FFC8E425-7ED7-4494-AD2D-E6C48C099973}" srcOrd="1" destOrd="0" parTransId="{2013616A-0640-42C3-ABCB-C0E5DA3F887F}" sibTransId="{E76B2699-7F2E-4591-B811-1879BDA8E49E}"/>
    <dgm:cxn modelId="{4722E523-D4E0-4354-8C85-7C074D539DD6}" srcId="{FFC8E425-7ED7-4494-AD2D-E6C48C099973}" destId="{2F12E788-88D6-4524-9AE6-2CDCA5B9F490}" srcOrd="1" destOrd="0" parTransId="{54F88904-43B9-4A4C-A972-BF89604359AD}" sibTransId="{A335CFF0-FA8D-415A-8036-C51D52321A29}"/>
    <dgm:cxn modelId="{9FF6EDD1-D4FA-4D63-8F63-32369ABFC3E6}" srcId="{AFB91AA8-74A9-4582-8C03-A7B07DB69644}" destId="{54DD467D-865C-439E-B86E-31BAE1A87EE6}" srcOrd="2" destOrd="0" parTransId="{3B08D92E-9BCF-461F-8A87-6FEAD8A5CDBE}" sibTransId="{0FDCB1A8-D4B6-4B43-A4E7-BBF621F0395C}"/>
    <dgm:cxn modelId="{0A9E4A20-F086-4FF2-829B-1629FDAAF1E2}" type="presOf" srcId="{68B0D00D-57EE-4738-98C4-9E62A82BFA44}" destId="{8BD052C4-ADC4-4A55-B57E-92F023CE35A2}" srcOrd="0" destOrd="0" presId="urn:microsoft.com/office/officeart/2005/8/layout/chevron2"/>
    <dgm:cxn modelId="{678C41BB-486F-4EC2-BFC3-13B5BB479997}" srcId="{54DD467D-865C-439E-B86E-31BAE1A87EE6}" destId="{BE6946E0-13C9-4F52-8E2E-1CD72796B1D9}" srcOrd="0" destOrd="0" parTransId="{B5634FC0-6063-4FFB-9CFA-377F5392E2AE}" sibTransId="{C9938C1A-0EFC-4A82-8789-F43F83307457}"/>
    <dgm:cxn modelId="{D3F05ABC-F096-4562-88DD-AB1460A14572}" type="presOf" srcId="{9FE79AB6-B7BB-459F-9469-7B28EEA9E5CA}" destId="{36A0106B-09D2-4FA3-B032-9C27A65B3B2D}" srcOrd="0" destOrd="0" presId="urn:microsoft.com/office/officeart/2005/8/layout/chevron2"/>
    <dgm:cxn modelId="{24026617-0134-4FBC-B7D5-852375FA6C00}" srcId="{FFC8E425-7ED7-4494-AD2D-E6C48C099973}" destId="{9FE79AB6-B7BB-459F-9469-7B28EEA9E5CA}" srcOrd="0" destOrd="0" parTransId="{E5F690D5-1F2C-4045-80BF-5E157E7C904B}" sibTransId="{660A7054-0F52-4AAA-AE6A-533A7271D9E1}"/>
    <dgm:cxn modelId="{2355EB51-6CC4-48A2-BC84-74BD2EC8B653}" type="presOf" srcId="{FFC8E425-7ED7-4494-AD2D-E6C48C099973}" destId="{19F0827A-6756-4746-8CF3-514F8716D86B}" srcOrd="0" destOrd="0" presId="urn:microsoft.com/office/officeart/2005/8/layout/chevron2"/>
    <dgm:cxn modelId="{780B4324-FC85-471C-97A0-56F3AB6EDB63}" srcId="{68B0D00D-57EE-4738-98C4-9E62A82BFA44}" destId="{D8BB5333-1A73-49D8-B8D5-F1F8406000BA}" srcOrd="1" destOrd="0" parTransId="{DA829BF4-E451-458B-8CAB-67C2AE89BF12}" sibTransId="{69744467-C8A0-41E2-9127-E57A42D22616}"/>
    <dgm:cxn modelId="{FA8ABE82-88BC-4108-A673-82EB8C9B4F1C}" srcId="{68B0D00D-57EE-4738-98C4-9E62A82BFA44}" destId="{84BCC0ED-F8B8-4247-9DFA-DA24E6FCE264}" srcOrd="0" destOrd="0" parTransId="{22B8AC7C-85C7-437E-8E16-B474A9A39E8B}" sibTransId="{6C6C2AA3-7EEB-4DA3-8858-713E711A387D}"/>
    <dgm:cxn modelId="{42005E8C-23A8-4A11-8E73-AD7F90641371}" srcId="{AFB91AA8-74A9-4582-8C03-A7B07DB69644}" destId="{68B0D00D-57EE-4738-98C4-9E62A82BFA44}" srcOrd="0" destOrd="0" parTransId="{2E55CA79-FA55-46C9-8453-DADB7B52D0B4}" sibTransId="{D1AB4BE2-CAF9-439C-B6D5-F3F3C15FFF1E}"/>
    <dgm:cxn modelId="{E3C2EEA6-6529-4D74-A7FE-5C265452A519}" type="presOf" srcId="{AFB91AA8-74A9-4582-8C03-A7B07DB69644}" destId="{C5AD1D81-9CA9-44A2-B2E9-21F26D9A0CB9}" srcOrd="0" destOrd="0" presId="urn:microsoft.com/office/officeart/2005/8/layout/chevron2"/>
    <dgm:cxn modelId="{E2DB3350-945E-4093-A0B1-1A5AFE13F099}" type="presOf" srcId="{D8BB5333-1A73-49D8-B8D5-F1F8406000BA}" destId="{2C33073B-A511-42F1-AB0B-CEB05F5C08CF}" srcOrd="0" destOrd="1" presId="urn:microsoft.com/office/officeart/2005/8/layout/chevron2"/>
    <dgm:cxn modelId="{B06767A5-1E05-45D5-A814-F13343555C8C}" type="presOf" srcId="{54DD467D-865C-439E-B86E-31BAE1A87EE6}" destId="{0C75AEC7-4C71-42F1-A538-2237314F3A9F}" srcOrd="0" destOrd="0" presId="urn:microsoft.com/office/officeart/2005/8/layout/chevron2"/>
    <dgm:cxn modelId="{8683011D-C248-4125-AE40-CEC245D53256}" type="presOf" srcId="{84BCC0ED-F8B8-4247-9DFA-DA24E6FCE264}" destId="{2C33073B-A511-42F1-AB0B-CEB05F5C08CF}" srcOrd="0" destOrd="0" presId="urn:microsoft.com/office/officeart/2005/8/layout/chevron2"/>
    <dgm:cxn modelId="{A60E93BA-CD76-484D-8EBF-262FD5B7966D}" type="presOf" srcId="{BE6946E0-13C9-4F52-8E2E-1CD72796B1D9}" destId="{5B47391D-299C-4B25-9221-30A6014E8DD1}" srcOrd="0" destOrd="0" presId="urn:microsoft.com/office/officeart/2005/8/layout/chevron2"/>
    <dgm:cxn modelId="{4BC116D5-51B2-46AD-AAA4-CF035C8E11F0}" type="presOf" srcId="{2F12E788-88D6-4524-9AE6-2CDCA5B9F490}" destId="{36A0106B-09D2-4FA3-B032-9C27A65B3B2D}" srcOrd="0" destOrd="1" presId="urn:microsoft.com/office/officeart/2005/8/layout/chevron2"/>
    <dgm:cxn modelId="{F51A21F1-55A2-4FEA-B590-4960ACF2FB32}" type="presParOf" srcId="{C5AD1D81-9CA9-44A2-B2E9-21F26D9A0CB9}" destId="{9D3BD03C-4267-46AB-9419-8F7DAF8EBBD1}" srcOrd="0" destOrd="0" presId="urn:microsoft.com/office/officeart/2005/8/layout/chevron2"/>
    <dgm:cxn modelId="{414BEA61-FDBB-443E-96A7-71A59E405767}" type="presParOf" srcId="{9D3BD03C-4267-46AB-9419-8F7DAF8EBBD1}" destId="{8BD052C4-ADC4-4A55-B57E-92F023CE35A2}" srcOrd="0" destOrd="0" presId="urn:microsoft.com/office/officeart/2005/8/layout/chevron2"/>
    <dgm:cxn modelId="{9AA310C3-5DB3-4E0F-B1E7-02C053DD3AEC}" type="presParOf" srcId="{9D3BD03C-4267-46AB-9419-8F7DAF8EBBD1}" destId="{2C33073B-A511-42F1-AB0B-CEB05F5C08CF}" srcOrd="1" destOrd="0" presId="urn:microsoft.com/office/officeart/2005/8/layout/chevron2"/>
    <dgm:cxn modelId="{5DF37A66-A873-427B-9890-CB08C09DEF31}" type="presParOf" srcId="{C5AD1D81-9CA9-44A2-B2E9-21F26D9A0CB9}" destId="{6D390E2E-622A-4FA0-A9A2-D817E441BA4E}" srcOrd="1" destOrd="0" presId="urn:microsoft.com/office/officeart/2005/8/layout/chevron2"/>
    <dgm:cxn modelId="{81B822F6-CC28-41BD-BF69-D2B04C06D844}" type="presParOf" srcId="{C5AD1D81-9CA9-44A2-B2E9-21F26D9A0CB9}" destId="{1327C211-DF0A-4E72-838C-1AA323A99303}" srcOrd="2" destOrd="0" presId="urn:microsoft.com/office/officeart/2005/8/layout/chevron2"/>
    <dgm:cxn modelId="{C2473869-D37C-4E0C-845B-A9B046476FE8}" type="presParOf" srcId="{1327C211-DF0A-4E72-838C-1AA323A99303}" destId="{19F0827A-6756-4746-8CF3-514F8716D86B}" srcOrd="0" destOrd="0" presId="urn:microsoft.com/office/officeart/2005/8/layout/chevron2"/>
    <dgm:cxn modelId="{338A42A8-0BF8-4CCD-9348-E4EBD0C54743}" type="presParOf" srcId="{1327C211-DF0A-4E72-838C-1AA323A99303}" destId="{36A0106B-09D2-4FA3-B032-9C27A65B3B2D}" srcOrd="1" destOrd="0" presId="urn:microsoft.com/office/officeart/2005/8/layout/chevron2"/>
    <dgm:cxn modelId="{6CB75B01-CFAB-4000-A767-CAF30456B703}" type="presParOf" srcId="{C5AD1D81-9CA9-44A2-B2E9-21F26D9A0CB9}" destId="{E5B3243D-A2B5-4C11-AA26-CE037E5C63AE}" srcOrd="3" destOrd="0" presId="urn:microsoft.com/office/officeart/2005/8/layout/chevron2"/>
    <dgm:cxn modelId="{32741864-841C-4609-892E-E83CAE70AFCC}" type="presParOf" srcId="{C5AD1D81-9CA9-44A2-B2E9-21F26D9A0CB9}" destId="{308CD76C-63C8-47DE-9709-5205AF235A03}" srcOrd="4" destOrd="0" presId="urn:microsoft.com/office/officeart/2005/8/layout/chevron2"/>
    <dgm:cxn modelId="{3F59B75B-D6AF-4C83-9D28-FF3B11AC8552}" type="presParOf" srcId="{308CD76C-63C8-47DE-9709-5205AF235A03}" destId="{0C75AEC7-4C71-42F1-A538-2237314F3A9F}" srcOrd="0" destOrd="0" presId="urn:microsoft.com/office/officeart/2005/8/layout/chevron2"/>
    <dgm:cxn modelId="{56ABC32D-9C91-4866-8A4F-33F088FACF83}" type="presParOf" srcId="{308CD76C-63C8-47DE-9709-5205AF235A03}" destId="{5B47391D-299C-4B25-9221-30A6014E8D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B91AA8-74A9-4582-8C03-A7B07DB69644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B0D00D-57EE-4738-98C4-9E62A82BFA4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dirty="0" smtClean="0"/>
            <a:t>Determinar la capacidad de carga turística del SEAV a través de la evaluación de indicadores físico-ambientales para establecer una propuesta de monitoreo y control de la actividad turística para remediar los impactos en la zona de estudio.</a:t>
          </a:r>
          <a:endParaRPr lang="es-ES" sz="1400" baseline="30000" dirty="0"/>
        </a:p>
      </dgm:t>
    </dgm:pt>
    <dgm:pt modelId="{2E55CA79-FA55-46C9-8453-DADB7B52D0B4}" type="parTrans" cxnId="{42005E8C-23A8-4A11-8E73-AD7F90641371}">
      <dgm:prSet/>
      <dgm:spPr/>
      <dgm:t>
        <a:bodyPr/>
        <a:lstStyle/>
        <a:p>
          <a:endParaRPr lang="es-ES"/>
        </a:p>
      </dgm:t>
    </dgm:pt>
    <dgm:pt modelId="{D1AB4BE2-CAF9-439C-B6D5-F3F3C15FFF1E}" type="sibTrans" cxnId="{42005E8C-23A8-4A11-8E73-AD7F90641371}">
      <dgm:prSet custT="1"/>
      <dgm:spPr/>
      <dgm:t>
        <a:bodyPr/>
        <a:lstStyle/>
        <a:p>
          <a:endParaRPr lang="es-ES" sz="1400" dirty="0"/>
        </a:p>
      </dgm:t>
    </dgm:pt>
    <dgm:pt modelId="{84BCC0ED-F8B8-4247-9DFA-DA24E6FCE26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C" sz="1400" dirty="0" smtClean="0"/>
            <a:t>Identificar el estado de conservación del SEAV a través del análisis de parámetros físicos (textura, humedad) y químicos (contenido de materia orgánica, pH, conductividad eléctrica) del suelo, a fin de caracterizar la situación actual de la zona de estudio.</a:t>
          </a:r>
          <a:endParaRPr lang="es-ES" sz="1400" dirty="0"/>
        </a:p>
      </dgm:t>
    </dgm:pt>
    <dgm:pt modelId="{6C6C2AA3-7EEB-4DA3-8858-713E711A387D}" type="sibTrans" cxnId="{FA8ABE82-88BC-4108-A673-82EB8C9B4F1C}">
      <dgm:prSet/>
      <dgm:spPr/>
      <dgm:t>
        <a:bodyPr/>
        <a:lstStyle/>
        <a:p>
          <a:endParaRPr lang="es-ES"/>
        </a:p>
      </dgm:t>
    </dgm:pt>
    <dgm:pt modelId="{22B8AC7C-85C7-437E-8E16-B474A9A39E8B}" type="parTrans" cxnId="{FA8ABE82-88BC-4108-A673-82EB8C9B4F1C}">
      <dgm:prSet/>
      <dgm:spPr/>
      <dgm:t>
        <a:bodyPr/>
        <a:lstStyle/>
        <a:p>
          <a:endParaRPr lang="es-ES"/>
        </a:p>
      </dgm:t>
    </dgm:pt>
    <dgm:pt modelId="{D8BB5333-1A73-49D8-B8D5-F1F8406000B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C" sz="1400" dirty="0" smtClean="0"/>
            <a:t>Determinar los indicadores físico-ambientales de precipitación, humedad, pendiente, anegamiento, deterioro de flora y heliofanía de la zona de estudio a través de un factor de corrección.</a:t>
          </a:r>
          <a:endParaRPr lang="es-ES" sz="1400" dirty="0"/>
        </a:p>
      </dgm:t>
    </dgm:pt>
    <dgm:pt modelId="{69744467-C8A0-41E2-9127-E57A42D22616}" type="sibTrans" cxnId="{780B4324-FC85-471C-97A0-56F3AB6EDB63}">
      <dgm:prSet/>
      <dgm:spPr/>
      <dgm:t>
        <a:bodyPr/>
        <a:lstStyle/>
        <a:p>
          <a:endParaRPr lang="es-ES"/>
        </a:p>
      </dgm:t>
    </dgm:pt>
    <dgm:pt modelId="{DA829BF4-E451-458B-8CAB-67C2AE89BF12}" type="parTrans" cxnId="{780B4324-FC85-471C-97A0-56F3AB6EDB63}">
      <dgm:prSet/>
      <dgm:spPr/>
      <dgm:t>
        <a:bodyPr/>
        <a:lstStyle/>
        <a:p>
          <a:endParaRPr lang="es-ES"/>
        </a:p>
      </dgm:t>
    </dgm:pt>
    <dgm:pt modelId="{17AD69EA-7FE6-4FAB-B191-9B7295662AA6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C" sz="1400" dirty="0" smtClean="0"/>
            <a:t>Diseñar la propuesta de monitoreo y control de la actividad turística a partir de la identificación de sus principales impactos y de la sistematización de los resultados obtenidos de la definición de la capacidad de carga turística y la determinación de los indicadores físico-ambientales.</a:t>
          </a:r>
          <a:endParaRPr lang="es-ES" sz="1400" dirty="0"/>
        </a:p>
      </dgm:t>
    </dgm:pt>
    <dgm:pt modelId="{12256EAD-71FA-4040-9A90-170FF616327C}" type="parTrans" cxnId="{375A731A-4004-4880-B797-5DDBE593FC23}">
      <dgm:prSet/>
      <dgm:spPr/>
      <dgm:t>
        <a:bodyPr/>
        <a:lstStyle/>
        <a:p>
          <a:endParaRPr lang="es-ES"/>
        </a:p>
      </dgm:t>
    </dgm:pt>
    <dgm:pt modelId="{76A980D7-C315-4081-9086-050BB1B57F40}" type="sibTrans" cxnId="{375A731A-4004-4880-B797-5DDBE593FC23}">
      <dgm:prSet/>
      <dgm:spPr/>
      <dgm:t>
        <a:bodyPr/>
        <a:lstStyle/>
        <a:p>
          <a:endParaRPr lang="es-ES"/>
        </a:p>
      </dgm:t>
    </dgm:pt>
    <dgm:pt modelId="{CEAA23FE-0C78-435A-8A4E-644EEA3F14ED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C" sz="1400" dirty="0" smtClean="0"/>
            <a:t>Determinar la capacidad de carga turística del SEAV a través de la aplicación de la metodología propuesta por Miguel Cifuentes (1999), con el propósito de establecer el número de visitantes que puede soportar la zona de estudio.</a:t>
          </a:r>
          <a:endParaRPr lang="es-ES" sz="1400" dirty="0"/>
        </a:p>
      </dgm:t>
    </dgm:pt>
    <dgm:pt modelId="{6E432C07-735F-4D1B-B956-C4D56598D405}" type="parTrans" cxnId="{947150F6-85F0-446F-B4F0-DEAF06DA5BEF}">
      <dgm:prSet/>
      <dgm:spPr/>
      <dgm:t>
        <a:bodyPr/>
        <a:lstStyle/>
        <a:p>
          <a:endParaRPr lang="es-ES"/>
        </a:p>
      </dgm:t>
    </dgm:pt>
    <dgm:pt modelId="{EFD1CB3C-F155-4478-A06E-ED4EBA889F67}" type="sibTrans" cxnId="{947150F6-85F0-446F-B4F0-DEAF06DA5BEF}">
      <dgm:prSet/>
      <dgm:spPr/>
      <dgm:t>
        <a:bodyPr/>
        <a:lstStyle/>
        <a:p>
          <a:endParaRPr lang="es-ES"/>
        </a:p>
      </dgm:t>
    </dgm:pt>
    <dgm:pt modelId="{B5798127-F4B0-4221-8780-2680CB4ACA2B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s-ES" sz="1400" dirty="0"/>
        </a:p>
      </dgm:t>
    </dgm:pt>
    <dgm:pt modelId="{3F9DD55B-05B6-4FB2-BAD5-B54EE0ABE77B}" type="parTrans" cxnId="{EBEF7CAD-74DD-442E-87E2-DA77CDD06429}">
      <dgm:prSet/>
      <dgm:spPr/>
      <dgm:t>
        <a:bodyPr/>
        <a:lstStyle/>
        <a:p>
          <a:endParaRPr lang="es-ES"/>
        </a:p>
      </dgm:t>
    </dgm:pt>
    <dgm:pt modelId="{435301AB-B1AD-44F2-9AB2-110ECFBC972D}" type="sibTrans" cxnId="{EBEF7CAD-74DD-442E-87E2-DA77CDD06429}">
      <dgm:prSet/>
      <dgm:spPr/>
      <dgm:t>
        <a:bodyPr/>
        <a:lstStyle/>
        <a:p>
          <a:endParaRPr lang="es-ES"/>
        </a:p>
      </dgm:t>
    </dgm:pt>
    <dgm:pt modelId="{A687C04E-F74F-48B6-BB48-33091F17673D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s-ES" sz="1400" dirty="0"/>
        </a:p>
      </dgm:t>
    </dgm:pt>
    <dgm:pt modelId="{73470F1A-9246-4C00-A50A-BB7BC1B50AE1}" type="parTrans" cxnId="{D4BBF4B6-AAD2-4C70-935D-FC08C8E0B1BE}">
      <dgm:prSet/>
      <dgm:spPr/>
      <dgm:t>
        <a:bodyPr/>
        <a:lstStyle/>
        <a:p>
          <a:endParaRPr lang="es-ES"/>
        </a:p>
      </dgm:t>
    </dgm:pt>
    <dgm:pt modelId="{EF791AE3-45CC-4051-ADFE-162835126C6E}" type="sibTrans" cxnId="{D4BBF4B6-AAD2-4C70-935D-FC08C8E0B1BE}">
      <dgm:prSet/>
      <dgm:spPr/>
      <dgm:t>
        <a:bodyPr/>
        <a:lstStyle/>
        <a:p>
          <a:endParaRPr lang="es-ES"/>
        </a:p>
      </dgm:t>
    </dgm:pt>
    <dgm:pt modelId="{80853924-2053-4901-8DC8-6371E5F8A1A9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s-ES" sz="1400" dirty="0"/>
        </a:p>
      </dgm:t>
    </dgm:pt>
    <dgm:pt modelId="{3E0B74BE-A139-4C5B-82CF-D84A4825C550}" type="parTrans" cxnId="{0B50C597-A78C-446D-A039-FE3585CF1B95}">
      <dgm:prSet/>
      <dgm:spPr/>
      <dgm:t>
        <a:bodyPr/>
        <a:lstStyle/>
        <a:p>
          <a:endParaRPr lang="es-ES"/>
        </a:p>
      </dgm:t>
    </dgm:pt>
    <dgm:pt modelId="{6C621940-BFA8-4312-A0CE-B50D8FEEAB95}" type="sibTrans" cxnId="{0B50C597-A78C-446D-A039-FE3585CF1B95}">
      <dgm:prSet/>
      <dgm:spPr/>
      <dgm:t>
        <a:bodyPr/>
        <a:lstStyle/>
        <a:p>
          <a:endParaRPr lang="es-ES"/>
        </a:p>
      </dgm:t>
    </dgm:pt>
    <dgm:pt modelId="{3F212A86-CF85-4F53-BF0E-EF861DC6FA4E}" type="pres">
      <dgm:prSet presAssocID="{AFB91AA8-74A9-4582-8C03-A7B07DB696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42F62B-6461-49A0-903D-71D52D2690C6}" type="pres">
      <dgm:prSet presAssocID="{68B0D00D-57EE-4738-98C4-9E62A82BFA44}" presName="parentText" presStyleLbl="node1" presStyleIdx="0" presStyleCnt="1" custLinFactNeighborY="-24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109CF-6162-4D7B-B659-EFA892FEB6EE}" type="pres">
      <dgm:prSet presAssocID="{68B0D00D-57EE-4738-98C4-9E62A82BFA4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5E15EC-9E74-4B91-9DEA-1E5AD0978B3A}" type="presOf" srcId="{80853924-2053-4901-8DC8-6371E5F8A1A9}" destId="{DE2109CF-6162-4D7B-B659-EFA892FEB6EE}" srcOrd="0" destOrd="5" presId="urn:microsoft.com/office/officeart/2005/8/layout/vList2"/>
    <dgm:cxn modelId="{E9487507-F773-419B-82B1-DD12E875FBAC}" type="presOf" srcId="{17AD69EA-7FE6-4FAB-B191-9B7295662AA6}" destId="{DE2109CF-6162-4D7B-B659-EFA892FEB6EE}" srcOrd="0" destOrd="6" presId="urn:microsoft.com/office/officeart/2005/8/layout/vList2"/>
    <dgm:cxn modelId="{06BD58CB-D080-4097-9221-EF578B9D39FB}" type="presOf" srcId="{CEAA23FE-0C78-435A-8A4E-644EEA3F14ED}" destId="{DE2109CF-6162-4D7B-B659-EFA892FEB6EE}" srcOrd="0" destOrd="4" presId="urn:microsoft.com/office/officeart/2005/8/layout/vList2"/>
    <dgm:cxn modelId="{375A731A-4004-4880-B797-5DDBE593FC23}" srcId="{68B0D00D-57EE-4738-98C4-9E62A82BFA44}" destId="{17AD69EA-7FE6-4FAB-B191-9B7295662AA6}" srcOrd="6" destOrd="0" parTransId="{12256EAD-71FA-4040-9A90-170FF616327C}" sibTransId="{76A980D7-C315-4081-9086-050BB1B57F40}"/>
    <dgm:cxn modelId="{5785AFBB-02C3-45A8-86E5-DC0550316E03}" type="presOf" srcId="{D8BB5333-1A73-49D8-B8D5-F1F8406000BA}" destId="{DE2109CF-6162-4D7B-B659-EFA892FEB6EE}" srcOrd="0" destOrd="2" presId="urn:microsoft.com/office/officeart/2005/8/layout/vList2"/>
    <dgm:cxn modelId="{780B4324-FC85-471C-97A0-56F3AB6EDB63}" srcId="{68B0D00D-57EE-4738-98C4-9E62A82BFA44}" destId="{D8BB5333-1A73-49D8-B8D5-F1F8406000BA}" srcOrd="2" destOrd="0" parTransId="{DA829BF4-E451-458B-8CAB-67C2AE89BF12}" sibTransId="{69744467-C8A0-41E2-9127-E57A42D22616}"/>
    <dgm:cxn modelId="{18A32AA1-ABF9-4E09-B423-08106478F0A0}" type="presOf" srcId="{A687C04E-F74F-48B6-BB48-33091F17673D}" destId="{DE2109CF-6162-4D7B-B659-EFA892FEB6EE}" srcOrd="0" destOrd="3" presId="urn:microsoft.com/office/officeart/2005/8/layout/vList2"/>
    <dgm:cxn modelId="{FA8ABE82-88BC-4108-A673-82EB8C9B4F1C}" srcId="{68B0D00D-57EE-4738-98C4-9E62A82BFA44}" destId="{84BCC0ED-F8B8-4247-9DFA-DA24E6FCE264}" srcOrd="0" destOrd="0" parTransId="{22B8AC7C-85C7-437E-8E16-B474A9A39E8B}" sibTransId="{6C6C2AA3-7EEB-4DA3-8858-713E711A387D}"/>
    <dgm:cxn modelId="{A6156B3D-51E8-457E-9EE8-E93E27B2FEDC}" type="presOf" srcId="{84BCC0ED-F8B8-4247-9DFA-DA24E6FCE264}" destId="{DE2109CF-6162-4D7B-B659-EFA892FEB6EE}" srcOrd="0" destOrd="0" presId="urn:microsoft.com/office/officeart/2005/8/layout/vList2"/>
    <dgm:cxn modelId="{FEBF0F20-34E0-43DD-859C-94EB24FEC194}" type="presOf" srcId="{68B0D00D-57EE-4738-98C4-9E62A82BFA44}" destId="{3442F62B-6461-49A0-903D-71D52D2690C6}" srcOrd="0" destOrd="0" presId="urn:microsoft.com/office/officeart/2005/8/layout/vList2"/>
    <dgm:cxn modelId="{42005E8C-23A8-4A11-8E73-AD7F90641371}" srcId="{AFB91AA8-74A9-4582-8C03-A7B07DB69644}" destId="{68B0D00D-57EE-4738-98C4-9E62A82BFA44}" srcOrd="0" destOrd="0" parTransId="{2E55CA79-FA55-46C9-8453-DADB7B52D0B4}" sibTransId="{D1AB4BE2-CAF9-439C-B6D5-F3F3C15FFF1E}"/>
    <dgm:cxn modelId="{13E01996-9AE6-4553-BD5B-85799845E431}" type="presOf" srcId="{B5798127-F4B0-4221-8780-2680CB4ACA2B}" destId="{DE2109CF-6162-4D7B-B659-EFA892FEB6EE}" srcOrd="0" destOrd="1" presId="urn:microsoft.com/office/officeart/2005/8/layout/vList2"/>
    <dgm:cxn modelId="{0B50C597-A78C-446D-A039-FE3585CF1B95}" srcId="{68B0D00D-57EE-4738-98C4-9E62A82BFA44}" destId="{80853924-2053-4901-8DC8-6371E5F8A1A9}" srcOrd="5" destOrd="0" parTransId="{3E0B74BE-A139-4C5B-82CF-D84A4825C550}" sibTransId="{6C621940-BFA8-4312-A0CE-B50D8FEEAB95}"/>
    <dgm:cxn modelId="{EBEF7CAD-74DD-442E-87E2-DA77CDD06429}" srcId="{68B0D00D-57EE-4738-98C4-9E62A82BFA44}" destId="{B5798127-F4B0-4221-8780-2680CB4ACA2B}" srcOrd="1" destOrd="0" parTransId="{3F9DD55B-05B6-4FB2-BAD5-B54EE0ABE77B}" sibTransId="{435301AB-B1AD-44F2-9AB2-110ECFBC972D}"/>
    <dgm:cxn modelId="{D4BBF4B6-AAD2-4C70-935D-FC08C8E0B1BE}" srcId="{68B0D00D-57EE-4738-98C4-9E62A82BFA44}" destId="{A687C04E-F74F-48B6-BB48-33091F17673D}" srcOrd="3" destOrd="0" parTransId="{73470F1A-9246-4C00-A50A-BB7BC1B50AE1}" sibTransId="{EF791AE3-45CC-4051-ADFE-162835126C6E}"/>
    <dgm:cxn modelId="{0B2BE71D-00B4-4026-983C-C81A53BFD7FA}" type="presOf" srcId="{AFB91AA8-74A9-4582-8C03-A7B07DB69644}" destId="{3F212A86-CF85-4F53-BF0E-EF861DC6FA4E}" srcOrd="0" destOrd="0" presId="urn:microsoft.com/office/officeart/2005/8/layout/vList2"/>
    <dgm:cxn modelId="{947150F6-85F0-446F-B4F0-DEAF06DA5BEF}" srcId="{68B0D00D-57EE-4738-98C4-9E62A82BFA44}" destId="{CEAA23FE-0C78-435A-8A4E-644EEA3F14ED}" srcOrd="4" destOrd="0" parTransId="{6E432C07-735F-4D1B-B956-C4D56598D405}" sibTransId="{EFD1CB3C-F155-4478-A06E-ED4EBA889F67}"/>
    <dgm:cxn modelId="{F18A93D4-6247-4B51-B170-B218D792C62C}" type="presParOf" srcId="{3F212A86-CF85-4F53-BF0E-EF861DC6FA4E}" destId="{3442F62B-6461-49A0-903D-71D52D2690C6}" srcOrd="0" destOrd="0" presId="urn:microsoft.com/office/officeart/2005/8/layout/vList2"/>
    <dgm:cxn modelId="{A61519B8-E0A4-4F16-84C0-5E73F7D0F1A9}" type="presParOf" srcId="{3F212A86-CF85-4F53-BF0E-EF861DC6FA4E}" destId="{DE2109CF-6162-4D7B-B659-EFA892FEB6E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B91AA8-74A9-4582-8C03-A7B07DB69644}" type="doc">
      <dgm:prSet loTypeId="urn:microsoft.com/office/officeart/2008/layout/AlternatingHexagons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B0D00D-57EE-4738-98C4-9E62A82BFA44}">
      <dgm:prSet phldrT="[Texto]" custT="1"/>
      <dgm:spPr/>
      <dgm:t>
        <a:bodyPr/>
        <a:lstStyle/>
        <a:p>
          <a:r>
            <a:rPr lang="es-ES" sz="1400" dirty="0" smtClean="0"/>
            <a:t>Convenio Diversidad Biológica</a:t>
          </a:r>
        </a:p>
        <a:p>
          <a:r>
            <a:rPr lang="es-ES" sz="1400" dirty="0" smtClean="0"/>
            <a:t>1992</a:t>
          </a:r>
          <a:endParaRPr lang="es-ES" sz="1400" dirty="0"/>
        </a:p>
      </dgm:t>
    </dgm:pt>
    <dgm:pt modelId="{2E55CA79-FA55-46C9-8453-DADB7B52D0B4}" type="parTrans" cxnId="{42005E8C-23A8-4A11-8E73-AD7F90641371}">
      <dgm:prSet/>
      <dgm:spPr/>
      <dgm:t>
        <a:bodyPr/>
        <a:lstStyle/>
        <a:p>
          <a:endParaRPr lang="es-ES"/>
        </a:p>
      </dgm:t>
    </dgm:pt>
    <dgm:pt modelId="{D1AB4BE2-CAF9-439C-B6D5-F3F3C15FFF1E}" type="sibTrans" cxnId="{42005E8C-23A8-4A11-8E73-AD7F90641371}">
      <dgm:prSet custT="1"/>
      <dgm:spPr/>
      <dgm:t>
        <a:bodyPr/>
        <a:lstStyle/>
        <a:p>
          <a:r>
            <a:rPr lang="es-ES" sz="1400" dirty="0" smtClean="0"/>
            <a:t>Constitución</a:t>
          </a:r>
        </a:p>
        <a:p>
          <a:r>
            <a:rPr lang="es-ES" sz="1400" dirty="0" smtClean="0"/>
            <a:t>2008</a:t>
          </a:r>
          <a:endParaRPr lang="es-ES" sz="1400" dirty="0"/>
        </a:p>
      </dgm:t>
    </dgm:pt>
    <dgm:pt modelId="{84BCC0ED-F8B8-4247-9DFA-DA24E6FCE264}">
      <dgm:prSet phldrT="[Texto]" custT="1"/>
      <dgm:spPr/>
      <dgm:t>
        <a:bodyPr/>
        <a:lstStyle/>
        <a:p>
          <a:r>
            <a:rPr lang="es-EC" sz="1400" dirty="0" smtClean="0"/>
            <a:t>Art. 8: </a:t>
          </a:r>
          <a:r>
            <a:rPr lang="es-EC" sz="1400" i="1" dirty="0" smtClean="0"/>
            <a:t>“(…) conservación “in situ" de los recursos (...) establecimiento de “un sistema de áreas protegidas</a:t>
          </a:r>
          <a:r>
            <a:rPr lang="es-EC" sz="1400" i="1" baseline="30000" dirty="0" smtClean="0"/>
            <a:t>8</a:t>
          </a:r>
          <a:r>
            <a:rPr lang="es-ES" sz="1400" i="1" dirty="0" smtClean="0"/>
            <a:t>”</a:t>
          </a:r>
          <a:r>
            <a:rPr lang="es-EC" sz="1400" i="1" dirty="0" smtClean="0"/>
            <a:t>.</a:t>
          </a:r>
          <a:endParaRPr lang="es-ES" sz="1400" i="1" dirty="0"/>
        </a:p>
      </dgm:t>
    </dgm:pt>
    <dgm:pt modelId="{22B8AC7C-85C7-437E-8E16-B474A9A39E8B}" type="parTrans" cxnId="{FA8ABE82-88BC-4108-A673-82EB8C9B4F1C}">
      <dgm:prSet/>
      <dgm:spPr/>
      <dgm:t>
        <a:bodyPr/>
        <a:lstStyle/>
        <a:p>
          <a:endParaRPr lang="es-ES"/>
        </a:p>
      </dgm:t>
    </dgm:pt>
    <dgm:pt modelId="{6C6C2AA3-7EEB-4DA3-8858-713E711A387D}" type="sibTrans" cxnId="{FA8ABE82-88BC-4108-A673-82EB8C9B4F1C}">
      <dgm:prSet/>
      <dgm:spPr/>
      <dgm:t>
        <a:bodyPr/>
        <a:lstStyle/>
        <a:p>
          <a:endParaRPr lang="es-ES"/>
        </a:p>
      </dgm:t>
    </dgm:pt>
    <dgm:pt modelId="{FFC8E425-7ED7-4494-AD2D-E6C48C099973}">
      <dgm:prSet phldrT="[Texto]" custT="1"/>
      <dgm:spPr/>
      <dgm:t>
        <a:bodyPr/>
        <a:lstStyle/>
        <a:p>
          <a:r>
            <a:rPr lang="es-ES" sz="1400" dirty="0" smtClean="0"/>
            <a:t>PN Buen Vivir</a:t>
          </a:r>
        </a:p>
        <a:p>
          <a:r>
            <a:rPr lang="es-ES" sz="1400" dirty="0" smtClean="0"/>
            <a:t>2013</a:t>
          </a:r>
          <a:endParaRPr lang="es-ES" sz="1400" dirty="0"/>
        </a:p>
      </dgm:t>
    </dgm:pt>
    <dgm:pt modelId="{2013616A-0640-42C3-ABCB-C0E5DA3F887F}" type="parTrans" cxnId="{B13F6C08-92C7-40E2-ACEA-684DAFB285BF}">
      <dgm:prSet/>
      <dgm:spPr/>
      <dgm:t>
        <a:bodyPr/>
        <a:lstStyle/>
        <a:p>
          <a:endParaRPr lang="es-ES"/>
        </a:p>
      </dgm:t>
    </dgm:pt>
    <dgm:pt modelId="{E76B2699-7F2E-4591-B811-1879BDA8E49E}" type="sibTrans" cxnId="{B13F6C08-92C7-40E2-ACEA-684DAFB285BF}">
      <dgm:prSet custT="1"/>
      <dgm:spPr/>
      <dgm:t>
        <a:bodyPr/>
        <a:lstStyle/>
        <a:p>
          <a:r>
            <a:rPr lang="es-ES" sz="1300" dirty="0" smtClean="0"/>
            <a:t>TULSMA</a:t>
          </a:r>
        </a:p>
        <a:p>
          <a:r>
            <a:rPr lang="es-ES" sz="1300" dirty="0" smtClean="0"/>
            <a:t>2003</a:t>
          </a:r>
          <a:endParaRPr lang="es-ES" sz="1300" dirty="0"/>
        </a:p>
      </dgm:t>
    </dgm:pt>
    <dgm:pt modelId="{9FE79AB6-B7BB-459F-9469-7B28EEA9E5CA}">
      <dgm:prSet phldrT="[Texto]" custT="1"/>
      <dgm:spPr/>
      <dgm:t>
        <a:bodyPr/>
        <a:lstStyle/>
        <a:p>
          <a:r>
            <a:rPr lang="es-EC" sz="1400" i="1" dirty="0" smtClean="0"/>
            <a:t>“(…) programas de prevención, mitigación y adaptación al cambio climático con énfasis en los ecosistemas frágiles</a:t>
          </a:r>
          <a:r>
            <a:rPr lang="es-EC" sz="1400" i="1" baseline="30000" dirty="0" smtClean="0"/>
            <a:t>9</a:t>
          </a:r>
          <a:r>
            <a:rPr lang="es-ES" sz="1400" i="1" dirty="0" smtClean="0"/>
            <a:t>”</a:t>
          </a:r>
          <a:r>
            <a:rPr lang="es-EC" sz="1400" i="1" dirty="0" smtClean="0"/>
            <a:t>.</a:t>
          </a:r>
          <a:endParaRPr lang="es-ES" sz="1400" dirty="0"/>
        </a:p>
      </dgm:t>
    </dgm:pt>
    <dgm:pt modelId="{E5F690D5-1F2C-4045-80BF-5E157E7C904B}" type="parTrans" cxnId="{24026617-0134-4FBC-B7D5-852375FA6C00}">
      <dgm:prSet/>
      <dgm:spPr/>
      <dgm:t>
        <a:bodyPr/>
        <a:lstStyle/>
        <a:p>
          <a:endParaRPr lang="es-ES"/>
        </a:p>
      </dgm:t>
    </dgm:pt>
    <dgm:pt modelId="{660A7054-0F52-4AAA-AE6A-533A7271D9E1}" type="sibTrans" cxnId="{24026617-0134-4FBC-B7D5-852375FA6C00}">
      <dgm:prSet/>
      <dgm:spPr/>
      <dgm:t>
        <a:bodyPr/>
        <a:lstStyle/>
        <a:p>
          <a:endParaRPr lang="es-ES"/>
        </a:p>
      </dgm:t>
    </dgm:pt>
    <dgm:pt modelId="{E2D70298-0F95-4046-AE14-2B58D7B1BD1B}">
      <dgm:prSet phldrT="[Texto]"/>
      <dgm:spPr/>
      <dgm:t>
        <a:bodyPr/>
        <a:lstStyle/>
        <a:p>
          <a:endParaRPr lang="es-ES" dirty="0"/>
        </a:p>
      </dgm:t>
    </dgm:pt>
    <dgm:pt modelId="{DFC22B82-FF31-49FC-B1C6-0B41ACD3949E}" type="parTrans" cxnId="{1894B9D4-98E5-4BB4-A4BD-518EA49DA59B}">
      <dgm:prSet/>
      <dgm:spPr/>
      <dgm:t>
        <a:bodyPr/>
        <a:lstStyle/>
        <a:p>
          <a:endParaRPr lang="es-ES"/>
        </a:p>
      </dgm:t>
    </dgm:pt>
    <dgm:pt modelId="{05C65420-93F0-4006-B70D-C5DB34CD35CE}" type="sibTrans" cxnId="{1894B9D4-98E5-4BB4-A4BD-518EA49DA59B}">
      <dgm:prSet/>
      <dgm:spPr/>
      <dgm:t>
        <a:bodyPr/>
        <a:lstStyle/>
        <a:p>
          <a:endParaRPr lang="es-ES"/>
        </a:p>
      </dgm:t>
    </dgm:pt>
    <dgm:pt modelId="{54DD467D-865C-439E-B86E-31BAE1A87EE6}">
      <dgm:prSet phldrT="[Texto]" custT="1"/>
      <dgm:spPr/>
      <dgm:t>
        <a:bodyPr/>
        <a:lstStyle/>
        <a:p>
          <a:r>
            <a:rPr lang="es-ES" sz="1400" dirty="0" smtClean="0"/>
            <a:t>RE Turismo AP</a:t>
          </a:r>
        </a:p>
        <a:p>
          <a:r>
            <a:rPr lang="es-ES" sz="1400" dirty="0" smtClean="0"/>
            <a:t>2015</a:t>
          </a:r>
        </a:p>
      </dgm:t>
    </dgm:pt>
    <dgm:pt modelId="{3B08D92E-9BCF-461F-8A87-6FEAD8A5CDBE}" type="parTrans" cxnId="{9FF6EDD1-D4FA-4D63-8F63-32369ABFC3E6}">
      <dgm:prSet/>
      <dgm:spPr/>
      <dgm:t>
        <a:bodyPr/>
        <a:lstStyle/>
        <a:p>
          <a:endParaRPr lang="es-ES"/>
        </a:p>
      </dgm:t>
    </dgm:pt>
    <dgm:pt modelId="{0FDCB1A8-D4B6-4B43-A4E7-BBF621F0395C}" type="sibTrans" cxnId="{9FF6EDD1-D4FA-4D63-8F63-32369ABFC3E6}">
      <dgm:prSet custT="1"/>
      <dgm:spPr/>
      <dgm:t>
        <a:bodyPr/>
        <a:lstStyle/>
        <a:p>
          <a:r>
            <a:rPr lang="es-ES" sz="1400" dirty="0" smtClean="0"/>
            <a:t>COA</a:t>
          </a:r>
        </a:p>
        <a:p>
          <a:r>
            <a:rPr lang="es-ES" sz="1400" dirty="0" smtClean="0"/>
            <a:t>2017</a:t>
          </a:r>
          <a:endParaRPr lang="es-ES" sz="1400" dirty="0"/>
        </a:p>
      </dgm:t>
    </dgm:pt>
    <dgm:pt modelId="{BE6946E0-13C9-4F52-8E2E-1CD72796B1D9}">
      <dgm:prSet phldrT="[Texto]"/>
      <dgm:spPr/>
      <dgm:t>
        <a:bodyPr/>
        <a:lstStyle/>
        <a:p>
          <a:endParaRPr lang="es-ES" dirty="0"/>
        </a:p>
      </dgm:t>
    </dgm:pt>
    <dgm:pt modelId="{B5634FC0-6063-4FFB-9CFA-377F5392E2AE}" type="parTrans" cxnId="{678C41BB-486F-4EC2-BFC3-13B5BB479997}">
      <dgm:prSet/>
      <dgm:spPr/>
      <dgm:t>
        <a:bodyPr/>
        <a:lstStyle/>
        <a:p>
          <a:endParaRPr lang="es-ES"/>
        </a:p>
      </dgm:t>
    </dgm:pt>
    <dgm:pt modelId="{C9938C1A-0EFC-4A82-8789-F43F83307457}" type="sibTrans" cxnId="{678C41BB-486F-4EC2-BFC3-13B5BB479997}">
      <dgm:prSet/>
      <dgm:spPr/>
      <dgm:t>
        <a:bodyPr/>
        <a:lstStyle/>
        <a:p>
          <a:endParaRPr lang="es-ES"/>
        </a:p>
      </dgm:t>
    </dgm:pt>
    <dgm:pt modelId="{9DBD6911-6148-4E13-9F91-C961CA3486AF}" type="pres">
      <dgm:prSet presAssocID="{AFB91AA8-74A9-4582-8C03-A7B07DB6964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F9C3D6-3929-4E35-BDF1-B462F1C6E457}" type="pres">
      <dgm:prSet presAssocID="{68B0D00D-57EE-4738-98C4-9E62A82BFA44}" presName="composite" presStyleCnt="0"/>
      <dgm:spPr/>
    </dgm:pt>
    <dgm:pt modelId="{C7F3F175-D7AF-416C-9DD9-87C1E8497CB8}" type="pres">
      <dgm:prSet presAssocID="{68B0D00D-57EE-4738-98C4-9E62A82BFA44}" presName="Parent1" presStyleLbl="node1" presStyleIdx="0" presStyleCnt="6" custScaleX="111343" custLinFactNeighborX="199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0CF4C-0E7F-4128-8B05-EFD6DBF12840}" type="pres">
      <dgm:prSet presAssocID="{68B0D00D-57EE-4738-98C4-9E62A82BFA44}" presName="Childtext1" presStyleLbl="revTx" presStyleIdx="0" presStyleCnt="3" custScaleX="156559" custLinFactNeighborX="49862" custLinFactNeighborY="2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A5335-F19A-48BC-9E45-7274C5D79990}" type="pres">
      <dgm:prSet presAssocID="{68B0D00D-57EE-4738-98C4-9E62A82BFA44}" presName="BalanceSpacing" presStyleCnt="0"/>
      <dgm:spPr/>
    </dgm:pt>
    <dgm:pt modelId="{783CB213-F61B-4D8F-BBEF-B7FB9B389DE9}" type="pres">
      <dgm:prSet presAssocID="{68B0D00D-57EE-4738-98C4-9E62A82BFA44}" presName="BalanceSpacing1" presStyleCnt="0"/>
      <dgm:spPr/>
    </dgm:pt>
    <dgm:pt modelId="{2C497AF2-5DD2-4629-A9D4-1AC96C23AC24}" type="pres">
      <dgm:prSet presAssocID="{D1AB4BE2-CAF9-439C-B6D5-F3F3C15FFF1E}" presName="Accent1Text" presStyleLbl="node1" presStyleIdx="1" presStyleCnt="6" custScaleX="111343" custLinFactNeighborX="10752"/>
      <dgm:spPr/>
      <dgm:t>
        <a:bodyPr/>
        <a:lstStyle/>
        <a:p>
          <a:endParaRPr lang="es-ES"/>
        </a:p>
      </dgm:t>
    </dgm:pt>
    <dgm:pt modelId="{487C771A-B779-4C27-95CF-6021A83B1467}" type="pres">
      <dgm:prSet presAssocID="{D1AB4BE2-CAF9-439C-B6D5-F3F3C15FFF1E}" presName="spaceBetweenRectangles" presStyleCnt="0"/>
      <dgm:spPr/>
    </dgm:pt>
    <dgm:pt modelId="{EE78A892-94BC-480E-9550-D2E8FEE3822D}" type="pres">
      <dgm:prSet presAssocID="{FFC8E425-7ED7-4494-AD2D-E6C48C099973}" presName="composite" presStyleCnt="0"/>
      <dgm:spPr/>
    </dgm:pt>
    <dgm:pt modelId="{0F9F6CB4-C21C-40B5-8027-702B80ADEB75}" type="pres">
      <dgm:prSet presAssocID="{FFC8E425-7ED7-4494-AD2D-E6C48C099973}" presName="Parent1" presStyleLbl="node1" presStyleIdx="2" presStyleCnt="6" custScaleX="111343" custLinFactNeighborX="-14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18981-829A-412D-81B8-8BAE591EEFA2}" type="pres">
      <dgm:prSet presAssocID="{FFC8E425-7ED7-4494-AD2D-E6C48C099973}" presName="Childtext1" presStyleLbl="revTx" presStyleIdx="1" presStyleCnt="3" custScaleX="142890" custLinFactNeighborX="-43906" custLinFactNeighborY="-2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80B46-A3CD-4EEF-87BA-383691275A82}" type="pres">
      <dgm:prSet presAssocID="{FFC8E425-7ED7-4494-AD2D-E6C48C099973}" presName="BalanceSpacing" presStyleCnt="0"/>
      <dgm:spPr/>
    </dgm:pt>
    <dgm:pt modelId="{8F03F177-0871-446E-88D5-865F0EE6FC19}" type="pres">
      <dgm:prSet presAssocID="{FFC8E425-7ED7-4494-AD2D-E6C48C099973}" presName="BalanceSpacing1" presStyleCnt="0"/>
      <dgm:spPr/>
    </dgm:pt>
    <dgm:pt modelId="{12AEB13E-AFC4-4024-9D01-7EF45BFCF43F}" type="pres">
      <dgm:prSet presAssocID="{E76B2699-7F2E-4591-B811-1879BDA8E49E}" presName="Accent1Text" presStyleLbl="node1" presStyleIdx="3" presStyleCnt="6" custScaleX="111343" custLinFactNeighborX="-5376"/>
      <dgm:spPr/>
      <dgm:t>
        <a:bodyPr/>
        <a:lstStyle/>
        <a:p>
          <a:endParaRPr lang="es-ES"/>
        </a:p>
      </dgm:t>
    </dgm:pt>
    <dgm:pt modelId="{1EC1EBB5-F58C-4926-9300-8CA9A2488C71}" type="pres">
      <dgm:prSet presAssocID="{E76B2699-7F2E-4591-B811-1879BDA8E49E}" presName="spaceBetweenRectangles" presStyleCnt="0"/>
      <dgm:spPr/>
    </dgm:pt>
    <dgm:pt modelId="{B8AF2E97-5CD5-43C7-87E7-D5514B721970}" type="pres">
      <dgm:prSet presAssocID="{54DD467D-865C-439E-B86E-31BAE1A87EE6}" presName="composite" presStyleCnt="0"/>
      <dgm:spPr/>
    </dgm:pt>
    <dgm:pt modelId="{3C2D86EB-9E5D-4C7D-8C9F-178CFA2DC12F}" type="pres">
      <dgm:prSet presAssocID="{54DD467D-865C-439E-B86E-31BAE1A87EE6}" presName="Parent1" presStyleLbl="node1" presStyleIdx="4" presStyleCnt="6" custScaleX="111343" custLinFactNeighborX="76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02189-FA24-462C-9934-827B2B8E6ED6}" type="pres">
      <dgm:prSet presAssocID="{54DD467D-865C-439E-B86E-31BAE1A87EE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EA0D0-51AE-4DB5-80E5-4D7EBD0E2A67}" type="pres">
      <dgm:prSet presAssocID="{54DD467D-865C-439E-B86E-31BAE1A87EE6}" presName="BalanceSpacing" presStyleCnt="0"/>
      <dgm:spPr/>
    </dgm:pt>
    <dgm:pt modelId="{C68F6840-AE73-4B9E-8F1A-09C3DCA0AEAA}" type="pres">
      <dgm:prSet presAssocID="{54DD467D-865C-439E-B86E-31BAE1A87EE6}" presName="BalanceSpacing1" presStyleCnt="0"/>
      <dgm:spPr/>
    </dgm:pt>
    <dgm:pt modelId="{7AE58FDF-D6CF-4664-AED0-2A0E70AF4D16}" type="pres">
      <dgm:prSet presAssocID="{0FDCB1A8-D4B6-4B43-A4E7-BBF621F0395C}" presName="Accent1Text" presStyleLbl="node1" presStyleIdx="5" presStyleCnt="6" custScaleX="111343" custLinFactNeighborX="-1536"/>
      <dgm:spPr/>
      <dgm:t>
        <a:bodyPr/>
        <a:lstStyle/>
        <a:p>
          <a:endParaRPr lang="es-ES"/>
        </a:p>
      </dgm:t>
    </dgm:pt>
  </dgm:ptLst>
  <dgm:cxnLst>
    <dgm:cxn modelId="{27E9492A-8EBC-4CEA-AC10-3352CF1977D4}" type="presOf" srcId="{E2D70298-0F95-4046-AE14-2B58D7B1BD1B}" destId="{7EF02189-FA24-462C-9934-827B2B8E6ED6}" srcOrd="0" destOrd="1" presId="urn:microsoft.com/office/officeart/2008/layout/AlternatingHexagons"/>
    <dgm:cxn modelId="{04D5C0D4-5801-4116-832F-22073706AF1C}" type="presOf" srcId="{E76B2699-7F2E-4591-B811-1879BDA8E49E}" destId="{12AEB13E-AFC4-4024-9D01-7EF45BFCF43F}" srcOrd="0" destOrd="0" presId="urn:microsoft.com/office/officeart/2008/layout/AlternatingHexagons"/>
    <dgm:cxn modelId="{B13F6C08-92C7-40E2-ACEA-684DAFB285BF}" srcId="{AFB91AA8-74A9-4582-8C03-A7B07DB69644}" destId="{FFC8E425-7ED7-4494-AD2D-E6C48C099973}" srcOrd="1" destOrd="0" parTransId="{2013616A-0640-42C3-ABCB-C0E5DA3F887F}" sibTransId="{E76B2699-7F2E-4591-B811-1879BDA8E49E}"/>
    <dgm:cxn modelId="{9FF6EDD1-D4FA-4D63-8F63-32369ABFC3E6}" srcId="{AFB91AA8-74A9-4582-8C03-A7B07DB69644}" destId="{54DD467D-865C-439E-B86E-31BAE1A87EE6}" srcOrd="2" destOrd="0" parTransId="{3B08D92E-9BCF-461F-8A87-6FEAD8A5CDBE}" sibTransId="{0FDCB1A8-D4B6-4B43-A4E7-BBF621F0395C}"/>
    <dgm:cxn modelId="{DC0536B1-0A18-4433-8C97-4F43028E937B}" type="presOf" srcId="{D1AB4BE2-CAF9-439C-B6D5-F3F3C15FFF1E}" destId="{2C497AF2-5DD2-4629-A9D4-1AC96C23AC24}" srcOrd="0" destOrd="0" presId="urn:microsoft.com/office/officeart/2008/layout/AlternatingHexagons"/>
    <dgm:cxn modelId="{BA161197-3E13-48A2-A726-9BBC73A875F1}" type="presOf" srcId="{FFC8E425-7ED7-4494-AD2D-E6C48C099973}" destId="{0F9F6CB4-C21C-40B5-8027-702B80ADEB75}" srcOrd="0" destOrd="0" presId="urn:microsoft.com/office/officeart/2008/layout/AlternatingHexagons"/>
    <dgm:cxn modelId="{678C41BB-486F-4EC2-BFC3-13B5BB479997}" srcId="{54DD467D-865C-439E-B86E-31BAE1A87EE6}" destId="{BE6946E0-13C9-4F52-8E2E-1CD72796B1D9}" srcOrd="0" destOrd="0" parTransId="{B5634FC0-6063-4FFB-9CFA-377F5392E2AE}" sibTransId="{C9938C1A-0EFC-4A82-8789-F43F83307457}"/>
    <dgm:cxn modelId="{24026617-0134-4FBC-B7D5-852375FA6C00}" srcId="{FFC8E425-7ED7-4494-AD2D-E6C48C099973}" destId="{9FE79AB6-B7BB-459F-9469-7B28EEA9E5CA}" srcOrd="0" destOrd="0" parTransId="{E5F690D5-1F2C-4045-80BF-5E157E7C904B}" sibTransId="{660A7054-0F52-4AAA-AE6A-533A7271D9E1}"/>
    <dgm:cxn modelId="{FA8ABE82-88BC-4108-A673-82EB8C9B4F1C}" srcId="{68B0D00D-57EE-4738-98C4-9E62A82BFA44}" destId="{84BCC0ED-F8B8-4247-9DFA-DA24E6FCE264}" srcOrd="0" destOrd="0" parTransId="{22B8AC7C-85C7-437E-8E16-B474A9A39E8B}" sibTransId="{6C6C2AA3-7EEB-4DA3-8858-713E711A387D}"/>
    <dgm:cxn modelId="{DFD95852-56B9-420F-9957-09AF76128D6F}" type="presOf" srcId="{0FDCB1A8-D4B6-4B43-A4E7-BBF621F0395C}" destId="{7AE58FDF-D6CF-4664-AED0-2A0E70AF4D16}" srcOrd="0" destOrd="0" presId="urn:microsoft.com/office/officeart/2008/layout/AlternatingHexagons"/>
    <dgm:cxn modelId="{42005E8C-23A8-4A11-8E73-AD7F90641371}" srcId="{AFB91AA8-74A9-4582-8C03-A7B07DB69644}" destId="{68B0D00D-57EE-4738-98C4-9E62A82BFA44}" srcOrd="0" destOrd="0" parTransId="{2E55CA79-FA55-46C9-8453-DADB7B52D0B4}" sibTransId="{D1AB4BE2-CAF9-439C-B6D5-F3F3C15FFF1E}"/>
    <dgm:cxn modelId="{F04140E0-A74E-4912-A690-5630DD036CE2}" type="presOf" srcId="{84BCC0ED-F8B8-4247-9DFA-DA24E6FCE264}" destId="{4FA0CF4C-0E7F-4128-8B05-EFD6DBF12840}" srcOrd="0" destOrd="0" presId="urn:microsoft.com/office/officeart/2008/layout/AlternatingHexagons"/>
    <dgm:cxn modelId="{75057AC6-BF90-4A81-BCC9-FADC390773C6}" type="presOf" srcId="{68B0D00D-57EE-4738-98C4-9E62A82BFA44}" destId="{C7F3F175-D7AF-416C-9DD9-87C1E8497CB8}" srcOrd="0" destOrd="0" presId="urn:microsoft.com/office/officeart/2008/layout/AlternatingHexagons"/>
    <dgm:cxn modelId="{1894B9D4-98E5-4BB4-A4BD-518EA49DA59B}" srcId="{54DD467D-865C-439E-B86E-31BAE1A87EE6}" destId="{E2D70298-0F95-4046-AE14-2B58D7B1BD1B}" srcOrd="1" destOrd="0" parTransId="{DFC22B82-FF31-49FC-B1C6-0B41ACD3949E}" sibTransId="{05C65420-93F0-4006-B70D-C5DB34CD35CE}"/>
    <dgm:cxn modelId="{07A8C3EF-62DF-4AC6-B10F-646AF234E2A5}" type="presOf" srcId="{9FE79AB6-B7BB-459F-9469-7B28EEA9E5CA}" destId="{BC618981-829A-412D-81B8-8BAE591EEFA2}" srcOrd="0" destOrd="0" presId="urn:microsoft.com/office/officeart/2008/layout/AlternatingHexagons"/>
    <dgm:cxn modelId="{8BC923F1-FAA4-423A-902D-896DD07D37A8}" type="presOf" srcId="{54DD467D-865C-439E-B86E-31BAE1A87EE6}" destId="{3C2D86EB-9E5D-4C7D-8C9F-178CFA2DC12F}" srcOrd="0" destOrd="0" presId="urn:microsoft.com/office/officeart/2008/layout/AlternatingHexagons"/>
    <dgm:cxn modelId="{826E95A2-E501-41DF-9B41-E4FE21040ADE}" type="presOf" srcId="{AFB91AA8-74A9-4582-8C03-A7B07DB69644}" destId="{9DBD6911-6148-4E13-9F91-C961CA3486AF}" srcOrd="0" destOrd="0" presId="urn:microsoft.com/office/officeart/2008/layout/AlternatingHexagons"/>
    <dgm:cxn modelId="{2046FB2B-AB7B-4677-8A44-1B8457C5235C}" type="presOf" srcId="{BE6946E0-13C9-4F52-8E2E-1CD72796B1D9}" destId="{7EF02189-FA24-462C-9934-827B2B8E6ED6}" srcOrd="0" destOrd="0" presId="urn:microsoft.com/office/officeart/2008/layout/AlternatingHexagons"/>
    <dgm:cxn modelId="{37FDEC60-1B09-4F14-BBC4-EE2BB73554B3}" type="presParOf" srcId="{9DBD6911-6148-4E13-9F91-C961CA3486AF}" destId="{C7F9C3D6-3929-4E35-BDF1-B462F1C6E457}" srcOrd="0" destOrd="0" presId="urn:microsoft.com/office/officeart/2008/layout/AlternatingHexagons"/>
    <dgm:cxn modelId="{B05A70BB-51ED-4C14-92D4-57549B5DA017}" type="presParOf" srcId="{C7F9C3D6-3929-4E35-BDF1-B462F1C6E457}" destId="{C7F3F175-D7AF-416C-9DD9-87C1E8497CB8}" srcOrd="0" destOrd="0" presId="urn:microsoft.com/office/officeart/2008/layout/AlternatingHexagons"/>
    <dgm:cxn modelId="{53608C6C-57A8-4622-A886-CE5DFFC89983}" type="presParOf" srcId="{C7F9C3D6-3929-4E35-BDF1-B462F1C6E457}" destId="{4FA0CF4C-0E7F-4128-8B05-EFD6DBF12840}" srcOrd="1" destOrd="0" presId="urn:microsoft.com/office/officeart/2008/layout/AlternatingHexagons"/>
    <dgm:cxn modelId="{301C863C-DEEE-4ACD-B420-855E7E124A0C}" type="presParOf" srcId="{C7F9C3D6-3929-4E35-BDF1-B462F1C6E457}" destId="{4B8A5335-F19A-48BC-9E45-7274C5D79990}" srcOrd="2" destOrd="0" presId="urn:microsoft.com/office/officeart/2008/layout/AlternatingHexagons"/>
    <dgm:cxn modelId="{053C004B-7147-4B25-A835-C18100206E60}" type="presParOf" srcId="{C7F9C3D6-3929-4E35-BDF1-B462F1C6E457}" destId="{783CB213-F61B-4D8F-BBEF-B7FB9B389DE9}" srcOrd="3" destOrd="0" presId="urn:microsoft.com/office/officeart/2008/layout/AlternatingHexagons"/>
    <dgm:cxn modelId="{0CCA922D-F07C-4F26-8FBE-0B2F4F3FC692}" type="presParOf" srcId="{C7F9C3D6-3929-4E35-BDF1-B462F1C6E457}" destId="{2C497AF2-5DD2-4629-A9D4-1AC96C23AC24}" srcOrd="4" destOrd="0" presId="urn:microsoft.com/office/officeart/2008/layout/AlternatingHexagons"/>
    <dgm:cxn modelId="{1A45EE79-AFE4-4C87-90A7-574DE5A287ED}" type="presParOf" srcId="{9DBD6911-6148-4E13-9F91-C961CA3486AF}" destId="{487C771A-B779-4C27-95CF-6021A83B1467}" srcOrd="1" destOrd="0" presId="urn:microsoft.com/office/officeart/2008/layout/AlternatingHexagons"/>
    <dgm:cxn modelId="{742FAD54-4E8D-4FDA-9FC1-E1C1B8BCA69F}" type="presParOf" srcId="{9DBD6911-6148-4E13-9F91-C961CA3486AF}" destId="{EE78A892-94BC-480E-9550-D2E8FEE3822D}" srcOrd="2" destOrd="0" presId="urn:microsoft.com/office/officeart/2008/layout/AlternatingHexagons"/>
    <dgm:cxn modelId="{55ADDB5E-A98B-4F44-9A5C-290038843618}" type="presParOf" srcId="{EE78A892-94BC-480E-9550-D2E8FEE3822D}" destId="{0F9F6CB4-C21C-40B5-8027-702B80ADEB75}" srcOrd="0" destOrd="0" presId="urn:microsoft.com/office/officeart/2008/layout/AlternatingHexagons"/>
    <dgm:cxn modelId="{A0553CC0-F9BD-4DE4-813F-26F84D09CEB7}" type="presParOf" srcId="{EE78A892-94BC-480E-9550-D2E8FEE3822D}" destId="{BC618981-829A-412D-81B8-8BAE591EEFA2}" srcOrd="1" destOrd="0" presId="urn:microsoft.com/office/officeart/2008/layout/AlternatingHexagons"/>
    <dgm:cxn modelId="{7133896A-B394-49A5-B66A-3DFA086C4267}" type="presParOf" srcId="{EE78A892-94BC-480E-9550-D2E8FEE3822D}" destId="{73A80B46-A3CD-4EEF-87BA-383691275A82}" srcOrd="2" destOrd="0" presId="urn:microsoft.com/office/officeart/2008/layout/AlternatingHexagons"/>
    <dgm:cxn modelId="{839B4EFE-2496-4494-83F7-0D91511BC6BF}" type="presParOf" srcId="{EE78A892-94BC-480E-9550-D2E8FEE3822D}" destId="{8F03F177-0871-446E-88D5-865F0EE6FC19}" srcOrd="3" destOrd="0" presId="urn:microsoft.com/office/officeart/2008/layout/AlternatingHexagons"/>
    <dgm:cxn modelId="{BBFB6D4C-82ED-4B11-A2A6-26FE85744C6D}" type="presParOf" srcId="{EE78A892-94BC-480E-9550-D2E8FEE3822D}" destId="{12AEB13E-AFC4-4024-9D01-7EF45BFCF43F}" srcOrd="4" destOrd="0" presId="urn:microsoft.com/office/officeart/2008/layout/AlternatingHexagons"/>
    <dgm:cxn modelId="{9226D80C-9AF3-448E-91AC-052A6A0A08B7}" type="presParOf" srcId="{9DBD6911-6148-4E13-9F91-C961CA3486AF}" destId="{1EC1EBB5-F58C-4926-9300-8CA9A2488C71}" srcOrd="3" destOrd="0" presId="urn:microsoft.com/office/officeart/2008/layout/AlternatingHexagons"/>
    <dgm:cxn modelId="{0D209E27-9D87-4663-97A1-17274CC67972}" type="presParOf" srcId="{9DBD6911-6148-4E13-9F91-C961CA3486AF}" destId="{B8AF2E97-5CD5-43C7-87E7-D5514B721970}" srcOrd="4" destOrd="0" presId="urn:microsoft.com/office/officeart/2008/layout/AlternatingHexagons"/>
    <dgm:cxn modelId="{223F48A8-E89F-43A6-A3C6-3E785441C859}" type="presParOf" srcId="{B8AF2E97-5CD5-43C7-87E7-D5514B721970}" destId="{3C2D86EB-9E5D-4C7D-8C9F-178CFA2DC12F}" srcOrd="0" destOrd="0" presId="urn:microsoft.com/office/officeart/2008/layout/AlternatingHexagons"/>
    <dgm:cxn modelId="{2F8391ED-4FD4-450E-9906-3DB9C51BED78}" type="presParOf" srcId="{B8AF2E97-5CD5-43C7-87E7-D5514B721970}" destId="{7EF02189-FA24-462C-9934-827B2B8E6ED6}" srcOrd="1" destOrd="0" presId="urn:microsoft.com/office/officeart/2008/layout/AlternatingHexagons"/>
    <dgm:cxn modelId="{AA5FE23B-50A0-4856-B064-BE9E906D1B93}" type="presParOf" srcId="{B8AF2E97-5CD5-43C7-87E7-D5514B721970}" destId="{A06EA0D0-51AE-4DB5-80E5-4D7EBD0E2A67}" srcOrd="2" destOrd="0" presId="urn:microsoft.com/office/officeart/2008/layout/AlternatingHexagons"/>
    <dgm:cxn modelId="{059245C6-CB60-4B4B-8ED8-B7F601068595}" type="presParOf" srcId="{B8AF2E97-5CD5-43C7-87E7-D5514B721970}" destId="{C68F6840-AE73-4B9E-8F1A-09C3DCA0AEAA}" srcOrd="3" destOrd="0" presId="urn:microsoft.com/office/officeart/2008/layout/AlternatingHexagons"/>
    <dgm:cxn modelId="{25513400-E8E0-41B5-A608-AD574675983F}" type="presParOf" srcId="{B8AF2E97-5CD5-43C7-87E7-D5514B721970}" destId="{7AE58FDF-D6CF-4664-AED0-2A0E70AF4D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B91AA8-74A9-4582-8C03-A7B07DB69644}" type="doc">
      <dgm:prSet loTypeId="urn:microsoft.com/office/officeart/2008/layout/AlternatingHexagons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B0D00D-57EE-4738-98C4-9E62A82BFA44}">
      <dgm:prSet phldrT="[Texto]" custT="1"/>
      <dgm:spPr/>
      <dgm:t>
        <a:bodyPr/>
        <a:lstStyle/>
        <a:p>
          <a:r>
            <a:rPr lang="es-EC" sz="1200" dirty="0" smtClean="0"/>
            <a:t>Protección del Recurso y de la Experiencia del Visitante</a:t>
          </a:r>
        </a:p>
        <a:p>
          <a:r>
            <a:rPr lang="es-ES" sz="1200" dirty="0" smtClean="0"/>
            <a:t>1995</a:t>
          </a:r>
          <a:endParaRPr lang="es-ES" sz="1200" dirty="0"/>
        </a:p>
      </dgm:t>
    </dgm:pt>
    <dgm:pt modelId="{2E55CA79-FA55-46C9-8453-DADB7B52D0B4}" type="parTrans" cxnId="{42005E8C-23A8-4A11-8E73-AD7F90641371}">
      <dgm:prSet/>
      <dgm:spPr/>
      <dgm:t>
        <a:bodyPr/>
        <a:lstStyle/>
        <a:p>
          <a:endParaRPr lang="es-ES"/>
        </a:p>
      </dgm:t>
    </dgm:pt>
    <dgm:pt modelId="{D1AB4BE2-CAF9-439C-B6D5-F3F3C15FFF1E}" type="sibTrans" cxnId="{42005E8C-23A8-4A11-8E73-AD7F90641371}">
      <dgm:prSet custT="1"/>
      <dgm:spPr/>
      <dgm:t>
        <a:bodyPr/>
        <a:lstStyle/>
        <a:p>
          <a:r>
            <a:rPr lang="es-ES" sz="1200" dirty="0" smtClean="0"/>
            <a:t>Departamento de Agricultura y Servicios Forestales</a:t>
          </a:r>
        </a:p>
        <a:p>
          <a:r>
            <a:rPr lang="es-ES" sz="1200" dirty="0" smtClean="0"/>
            <a:t>1979</a:t>
          </a:r>
          <a:endParaRPr lang="es-ES" sz="1200" dirty="0"/>
        </a:p>
      </dgm:t>
    </dgm:pt>
    <dgm:pt modelId="{84BCC0ED-F8B8-4247-9DFA-DA24E6FCE264}">
      <dgm:prSet phldrT="[Texto]" custT="1"/>
      <dgm:spPr/>
      <dgm:t>
        <a:bodyPr/>
        <a:lstStyle/>
        <a:p>
          <a:r>
            <a:rPr lang="es-EC" sz="1400" dirty="0" smtClean="0"/>
            <a:t>Rango de condiciones físicas y sociales para definir zonas potenciales de manejo</a:t>
          </a:r>
          <a:r>
            <a:rPr lang="es-EC" sz="1400" i="1" baseline="30000" dirty="0" smtClean="0"/>
            <a:t>13</a:t>
          </a:r>
          <a:r>
            <a:rPr lang="es-EC" sz="1400" i="1" dirty="0" smtClean="0"/>
            <a:t>.</a:t>
          </a:r>
          <a:endParaRPr lang="es-ES" sz="1400" i="1" dirty="0"/>
        </a:p>
      </dgm:t>
    </dgm:pt>
    <dgm:pt modelId="{22B8AC7C-85C7-437E-8E16-B474A9A39E8B}" type="parTrans" cxnId="{FA8ABE82-88BC-4108-A673-82EB8C9B4F1C}">
      <dgm:prSet/>
      <dgm:spPr/>
      <dgm:t>
        <a:bodyPr/>
        <a:lstStyle/>
        <a:p>
          <a:endParaRPr lang="es-ES"/>
        </a:p>
      </dgm:t>
    </dgm:pt>
    <dgm:pt modelId="{6C6C2AA3-7EEB-4DA3-8858-713E711A387D}" type="sibTrans" cxnId="{FA8ABE82-88BC-4108-A673-82EB8C9B4F1C}">
      <dgm:prSet/>
      <dgm:spPr/>
      <dgm:t>
        <a:bodyPr/>
        <a:lstStyle/>
        <a:p>
          <a:endParaRPr lang="es-ES"/>
        </a:p>
      </dgm:t>
    </dgm:pt>
    <dgm:pt modelId="{FFC8E425-7ED7-4494-AD2D-E6C48C099973}">
      <dgm:prSet phldrT="[Texto]" custT="1"/>
      <dgm:spPr/>
      <dgm:t>
        <a:bodyPr/>
        <a:lstStyle/>
        <a:p>
          <a:r>
            <a:rPr lang="es-ES" sz="1400" dirty="0" smtClean="0"/>
            <a:t>PM Parque Nacional Galápagos</a:t>
          </a:r>
        </a:p>
        <a:p>
          <a:r>
            <a:rPr lang="es-ES" sz="1400" dirty="0" smtClean="0"/>
            <a:t>1984</a:t>
          </a:r>
          <a:endParaRPr lang="es-ES" sz="1400" dirty="0"/>
        </a:p>
      </dgm:t>
    </dgm:pt>
    <dgm:pt modelId="{2013616A-0640-42C3-ABCB-C0E5DA3F887F}" type="parTrans" cxnId="{B13F6C08-92C7-40E2-ACEA-684DAFB285BF}">
      <dgm:prSet/>
      <dgm:spPr/>
      <dgm:t>
        <a:bodyPr/>
        <a:lstStyle/>
        <a:p>
          <a:endParaRPr lang="es-ES"/>
        </a:p>
      </dgm:t>
    </dgm:pt>
    <dgm:pt modelId="{E76B2699-7F2E-4591-B811-1879BDA8E49E}" type="sibTrans" cxnId="{B13F6C08-92C7-40E2-ACEA-684DAFB285BF}">
      <dgm:prSet custT="1"/>
      <dgm:spPr/>
      <dgm:t>
        <a:bodyPr/>
        <a:lstStyle/>
        <a:p>
          <a:r>
            <a:rPr lang="es-ES" sz="1400" dirty="0" smtClean="0"/>
            <a:t>Parque Nacional Cajas</a:t>
          </a:r>
        </a:p>
        <a:p>
          <a:r>
            <a:rPr lang="es-ES" sz="1400" dirty="0" smtClean="0"/>
            <a:t>2010</a:t>
          </a:r>
          <a:endParaRPr lang="es-ES" sz="1400" dirty="0"/>
        </a:p>
      </dgm:t>
    </dgm:pt>
    <dgm:pt modelId="{9FE79AB6-B7BB-459F-9469-7B28EEA9E5CA}">
      <dgm:prSet phldrT="[Texto]" custT="1"/>
      <dgm:spPr/>
      <dgm:t>
        <a:bodyPr/>
        <a:lstStyle/>
        <a:p>
          <a:r>
            <a:rPr lang="es-EC" sz="1400" dirty="0" smtClean="0"/>
            <a:t>Se aplicó por primera vez estudios de capacidad de carga definiendo para los principales atractivos turísticos</a:t>
          </a:r>
          <a:r>
            <a:rPr lang="es-EC" sz="1400" i="1" baseline="30000" dirty="0" smtClean="0"/>
            <a:t>14</a:t>
          </a:r>
          <a:r>
            <a:rPr lang="es-EC" sz="1400" i="1" dirty="0" smtClean="0"/>
            <a:t>.</a:t>
          </a:r>
          <a:endParaRPr lang="es-ES" sz="1400" dirty="0"/>
        </a:p>
      </dgm:t>
    </dgm:pt>
    <dgm:pt modelId="{E5F690D5-1F2C-4045-80BF-5E157E7C904B}" type="parTrans" cxnId="{24026617-0134-4FBC-B7D5-852375FA6C00}">
      <dgm:prSet/>
      <dgm:spPr/>
      <dgm:t>
        <a:bodyPr/>
        <a:lstStyle/>
        <a:p>
          <a:endParaRPr lang="es-ES"/>
        </a:p>
      </dgm:t>
    </dgm:pt>
    <dgm:pt modelId="{660A7054-0F52-4AAA-AE6A-533A7271D9E1}" type="sibTrans" cxnId="{24026617-0134-4FBC-B7D5-852375FA6C00}">
      <dgm:prSet/>
      <dgm:spPr/>
      <dgm:t>
        <a:bodyPr/>
        <a:lstStyle/>
        <a:p>
          <a:endParaRPr lang="es-ES"/>
        </a:p>
      </dgm:t>
    </dgm:pt>
    <dgm:pt modelId="{E2D70298-0F95-4046-AE14-2B58D7B1BD1B}">
      <dgm:prSet phldrT="[Texto]"/>
      <dgm:spPr/>
      <dgm:t>
        <a:bodyPr/>
        <a:lstStyle/>
        <a:p>
          <a:endParaRPr lang="es-ES" dirty="0"/>
        </a:p>
      </dgm:t>
    </dgm:pt>
    <dgm:pt modelId="{DFC22B82-FF31-49FC-B1C6-0B41ACD3949E}" type="parTrans" cxnId="{1894B9D4-98E5-4BB4-A4BD-518EA49DA59B}">
      <dgm:prSet/>
      <dgm:spPr/>
      <dgm:t>
        <a:bodyPr/>
        <a:lstStyle/>
        <a:p>
          <a:endParaRPr lang="es-ES"/>
        </a:p>
      </dgm:t>
    </dgm:pt>
    <dgm:pt modelId="{05C65420-93F0-4006-B70D-C5DB34CD35CE}" type="sibTrans" cxnId="{1894B9D4-98E5-4BB4-A4BD-518EA49DA59B}">
      <dgm:prSet/>
      <dgm:spPr/>
      <dgm:t>
        <a:bodyPr/>
        <a:lstStyle/>
        <a:p>
          <a:endParaRPr lang="es-ES"/>
        </a:p>
      </dgm:t>
    </dgm:pt>
    <dgm:pt modelId="{54DD467D-865C-439E-B86E-31BAE1A87EE6}">
      <dgm:prSet phldrT="[Texto]" custT="1"/>
      <dgm:spPr/>
      <dgm:t>
        <a:bodyPr/>
        <a:lstStyle/>
        <a:p>
          <a:r>
            <a:rPr lang="es-ES" sz="1400" dirty="0" smtClean="0"/>
            <a:t>Parque Nacional Cayambe Coca</a:t>
          </a:r>
        </a:p>
        <a:p>
          <a:r>
            <a:rPr lang="es-ES" sz="1400" dirty="0" smtClean="0"/>
            <a:t>2010</a:t>
          </a:r>
        </a:p>
      </dgm:t>
    </dgm:pt>
    <dgm:pt modelId="{3B08D92E-9BCF-461F-8A87-6FEAD8A5CDBE}" type="parTrans" cxnId="{9FF6EDD1-D4FA-4D63-8F63-32369ABFC3E6}">
      <dgm:prSet/>
      <dgm:spPr/>
      <dgm:t>
        <a:bodyPr/>
        <a:lstStyle/>
        <a:p>
          <a:endParaRPr lang="es-ES"/>
        </a:p>
      </dgm:t>
    </dgm:pt>
    <dgm:pt modelId="{0FDCB1A8-D4B6-4B43-A4E7-BBF621F0395C}" type="sibTrans" cxnId="{9FF6EDD1-D4FA-4D63-8F63-32369ABFC3E6}">
      <dgm:prSet custT="1"/>
      <dgm:spPr/>
      <dgm:t>
        <a:bodyPr/>
        <a:lstStyle/>
        <a:p>
          <a:r>
            <a:rPr lang="es-ES" sz="1400" dirty="0" smtClean="0"/>
            <a:t>Reserva Ecológica Cayambe Coca</a:t>
          </a:r>
        </a:p>
        <a:p>
          <a:r>
            <a:rPr lang="es-ES" sz="1400" dirty="0" smtClean="0"/>
            <a:t>1979</a:t>
          </a:r>
          <a:endParaRPr lang="es-ES" sz="1400" dirty="0"/>
        </a:p>
      </dgm:t>
    </dgm:pt>
    <dgm:pt modelId="{BE6946E0-13C9-4F52-8E2E-1CD72796B1D9}">
      <dgm:prSet phldrT="[Texto]"/>
      <dgm:spPr/>
      <dgm:t>
        <a:bodyPr/>
        <a:lstStyle/>
        <a:p>
          <a:endParaRPr lang="es-ES" dirty="0"/>
        </a:p>
      </dgm:t>
    </dgm:pt>
    <dgm:pt modelId="{B5634FC0-6063-4FFB-9CFA-377F5392E2AE}" type="parTrans" cxnId="{678C41BB-486F-4EC2-BFC3-13B5BB479997}">
      <dgm:prSet/>
      <dgm:spPr/>
      <dgm:t>
        <a:bodyPr/>
        <a:lstStyle/>
        <a:p>
          <a:endParaRPr lang="es-ES"/>
        </a:p>
      </dgm:t>
    </dgm:pt>
    <dgm:pt modelId="{C9938C1A-0EFC-4A82-8789-F43F83307457}" type="sibTrans" cxnId="{678C41BB-486F-4EC2-BFC3-13B5BB479997}">
      <dgm:prSet/>
      <dgm:spPr/>
      <dgm:t>
        <a:bodyPr/>
        <a:lstStyle/>
        <a:p>
          <a:endParaRPr lang="es-ES"/>
        </a:p>
      </dgm:t>
    </dgm:pt>
    <dgm:pt modelId="{9DBD6911-6148-4E13-9F91-C961CA3486AF}" type="pres">
      <dgm:prSet presAssocID="{AFB91AA8-74A9-4582-8C03-A7B07DB6964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F9C3D6-3929-4E35-BDF1-B462F1C6E457}" type="pres">
      <dgm:prSet presAssocID="{68B0D00D-57EE-4738-98C4-9E62A82BFA44}" presName="composite" presStyleCnt="0"/>
      <dgm:spPr/>
    </dgm:pt>
    <dgm:pt modelId="{C7F3F175-D7AF-416C-9DD9-87C1E8497CB8}" type="pres">
      <dgm:prSet presAssocID="{68B0D00D-57EE-4738-98C4-9E62A82BFA44}" presName="Parent1" presStyleLbl="node1" presStyleIdx="0" presStyleCnt="6" custScaleX="111343" custLinFactNeighborX="199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0CF4C-0E7F-4128-8B05-EFD6DBF12840}" type="pres">
      <dgm:prSet presAssocID="{68B0D00D-57EE-4738-98C4-9E62A82BFA44}" presName="Childtext1" presStyleLbl="revTx" presStyleIdx="0" presStyleCnt="3" custScaleX="156559" custLinFactNeighborX="49862" custLinFactNeighborY="2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A5335-F19A-48BC-9E45-7274C5D79990}" type="pres">
      <dgm:prSet presAssocID="{68B0D00D-57EE-4738-98C4-9E62A82BFA44}" presName="BalanceSpacing" presStyleCnt="0"/>
      <dgm:spPr/>
    </dgm:pt>
    <dgm:pt modelId="{783CB213-F61B-4D8F-BBEF-B7FB9B389DE9}" type="pres">
      <dgm:prSet presAssocID="{68B0D00D-57EE-4738-98C4-9E62A82BFA44}" presName="BalanceSpacing1" presStyleCnt="0"/>
      <dgm:spPr/>
    </dgm:pt>
    <dgm:pt modelId="{2C497AF2-5DD2-4629-A9D4-1AC96C23AC24}" type="pres">
      <dgm:prSet presAssocID="{D1AB4BE2-CAF9-439C-B6D5-F3F3C15FFF1E}" presName="Accent1Text" presStyleLbl="node1" presStyleIdx="1" presStyleCnt="6" custScaleX="111343" custLinFactNeighborX="10752"/>
      <dgm:spPr/>
      <dgm:t>
        <a:bodyPr/>
        <a:lstStyle/>
        <a:p>
          <a:endParaRPr lang="es-ES"/>
        </a:p>
      </dgm:t>
    </dgm:pt>
    <dgm:pt modelId="{487C771A-B779-4C27-95CF-6021A83B1467}" type="pres">
      <dgm:prSet presAssocID="{D1AB4BE2-CAF9-439C-B6D5-F3F3C15FFF1E}" presName="spaceBetweenRectangles" presStyleCnt="0"/>
      <dgm:spPr/>
    </dgm:pt>
    <dgm:pt modelId="{EE78A892-94BC-480E-9550-D2E8FEE3822D}" type="pres">
      <dgm:prSet presAssocID="{FFC8E425-7ED7-4494-AD2D-E6C48C099973}" presName="composite" presStyleCnt="0"/>
      <dgm:spPr/>
    </dgm:pt>
    <dgm:pt modelId="{0F9F6CB4-C21C-40B5-8027-702B80ADEB75}" type="pres">
      <dgm:prSet presAssocID="{FFC8E425-7ED7-4494-AD2D-E6C48C099973}" presName="Parent1" presStyleLbl="node1" presStyleIdx="2" presStyleCnt="6" custScaleX="111343" custLinFactNeighborX="-14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18981-829A-412D-81B8-8BAE591EEFA2}" type="pres">
      <dgm:prSet presAssocID="{FFC8E425-7ED7-4494-AD2D-E6C48C099973}" presName="Childtext1" presStyleLbl="revTx" presStyleIdx="1" presStyleCnt="3" custScaleX="142890" custLinFactNeighborX="-43906" custLinFactNeighborY="-2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80B46-A3CD-4EEF-87BA-383691275A82}" type="pres">
      <dgm:prSet presAssocID="{FFC8E425-7ED7-4494-AD2D-E6C48C099973}" presName="BalanceSpacing" presStyleCnt="0"/>
      <dgm:spPr/>
    </dgm:pt>
    <dgm:pt modelId="{8F03F177-0871-446E-88D5-865F0EE6FC19}" type="pres">
      <dgm:prSet presAssocID="{FFC8E425-7ED7-4494-AD2D-E6C48C099973}" presName="BalanceSpacing1" presStyleCnt="0"/>
      <dgm:spPr/>
    </dgm:pt>
    <dgm:pt modelId="{12AEB13E-AFC4-4024-9D01-7EF45BFCF43F}" type="pres">
      <dgm:prSet presAssocID="{E76B2699-7F2E-4591-B811-1879BDA8E49E}" presName="Accent1Text" presStyleLbl="node1" presStyleIdx="3" presStyleCnt="6" custScaleX="111343" custLinFactNeighborX="-5376"/>
      <dgm:spPr/>
      <dgm:t>
        <a:bodyPr/>
        <a:lstStyle/>
        <a:p>
          <a:endParaRPr lang="es-ES"/>
        </a:p>
      </dgm:t>
    </dgm:pt>
    <dgm:pt modelId="{1EC1EBB5-F58C-4926-9300-8CA9A2488C71}" type="pres">
      <dgm:prSet presAssocID="{E76B2699-7F2E-4591-B811-1879BDA8E49E}" presName="spaceBetweenRectangles" presStyleCnt="0"/>
      <dgm:spPr/>
    </dgm:pt>
    <dgm:pt modelId="{B8AF2E97-5CD5-43C7-87E7-D5514B721970}" type="pres">
      <dgm:prSet presAssocID="{54DD467D-865C-439E-B86E-31BAE1A87EE6}" presName="composite" presStyleCnt="0"/>
      <dgm:spPr/>
    </dgm:pt>
    <dgm:pt modelId="{3C2D86EB-9E5D-4C7D-8C9F-178CFA2DC12F}" type="pres">
      <dgm:prSet presAssocID="{54DD467D-865C-439E-B86E-31BAE1A87EE6}" presName="Parent1" presStyleLbl="node1" presStyleIdx="4" presStyleCnt="6" custScaleX="111343" custLinFactNeighborX="76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02189-FA24-462C-9934-827B2B8E6ED6}" type="pres">
      <dgm:prSet presAssocID="{54DD467D-865C-439E-B86E-31BAE1A87EE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EA0D0-51AE-4DB5-80E5-4D7EBD0E2A67}" type="pres">
      <dgm:prSet presAssocID="{54DD467D-865C-439E-B86E-31BAE1A87EE6}" presName="BalanceSpacing" presStyleCnt="0"/>
      <dgm:spPr/>
    </dgm:pt>
    <dgm:pt modelId="{C68F6840-AE73-4B9E-8F1A-09C3DCA0AEAA}" type="pres">
      <dgm:prSet presAssocID="{54DD467D-865C-439E-B86E-31BAE1A87EE6}" presName="BalanceSpacing1" presStyleCnt="0"/>
      <dgm:spPr/>
    </dgm:pt>
    <dgm:pt modelId="{7AE58FDF-D6CF-4664-AED0-2A0E70AF4D16}" type="pres">
      <dgm:prSet presAssocID="{0FDCB1A8-D4B6-4B43-A4E7-BBF621F0395C}" presName="Accent1Text" presStyleLbl="node1" presStyleIdx="5" presStyleCnt="6" custScaleX="111343" custLinFactNeighborX="-1536"/>
      <dgm:spPr/>
      <dgm:t>
        <a:bodyPr/>
        <a:lstStyle/>
        <a:p>
          <a:endParaRPr lang="es-ES"/>
        </a:p>
      </dgm:t>
    </dgm:pt>
  </dgm:ptLst>
  <dgm:cxnLst>
    <dgm:cxn modelId="{27E9492A-8EBC-4CEA-AC10-3352CF1977D4}" type="presOf" srcId="{E2D70298-0F95-4046-AE14-2B58D7B1BD1B}" destId="{7EF02189-FA24-462C-9934-827B2B8E6ED6}" srcOrd="0" destOrd="1" presId="urn:microsoft.com/office/officeart/2008/layout/AlternatingHexagons"/>
    <dgm:cxn modelId="{04D5C0D4-5801-4116-832F-22073706AF1C}" type="presOf" srcId="{E76B2699-7F2E-4591-B811-1879BDA8E49E}" destId="{12AEB13E-AFC4-4024-9D01-7EF45BFCF43F}" srcOrd="0" destOrd="0" presId="urn:microsoft.com/office/officeart/2008/layout/AlternatingHexagons"/>
    <dgm:cxn modelId="{B13F6C08-92C7-40E2-ACEA-684DAFB285BF}" srcId="{AFB91AA8-74A9-4582-8C03-A7B07DB69644}" destId="{FFC8E425-7ED7-4494-AD2D-E6C48C099973}" srcOrd="1" destOrd="0" parTransId="{2013616A-0640-42C3-ABCB-C0E5DA3F887F}" sibTransId="{E76B2699-7F2E-4591-B811-1879BDA8E49E}"/>
    <dgm:cxn modelId="{9FF6EDD1-D4FA-4D63-8F63-32369ABFC3E6}" srcId="{AFB91AA8-74A9-4582-8C03-A7B07DB69644}" destId="{54DD467D-865C-439E-B86E-31BAE1A87EE6}" srcOrd="2" destOrd="0" parTransId="{3B08D92E-9BCF-461F-8A87-6FEAD8A5CDBE}" sibTransId="{0FDCB1A8-D4B6-4B43-A4E7-BBF621F0395C}"/>
    <dgm:cxn modelId="{DC0536B1-0A18-4433-8C97-4F43028E937B}" type="presOf" srcId="{D1AB4BE2-CAF9-439C-B6D5-F3F3C15FFF1E}" destId="{2C497AF2-5DD2-4629-A9D4-1AC96C23AC24}" srcOrd="0" destOrd="0" presId="urn:microsoft.com/office/officeart/2008/layout/AlternatingHexagons"/>
    <dgm:cxn modelId="{BA161197-3E13-48A2-A726-9BBC73A875F1}" type="presOf" srcId="{FFC8E425-7ED7-4494-AD2D-E6C48C099973}" destId="{0F9F6CB4-C21C-40B5-8027-702B80ADEB75}" srcOrd="0" destOrd="0" presId="urn:microsoft.com/office/officeart/2008/layout/AlternatingHexagons"/>
    <dgm:cxn modelId="{678C41BB-486F-4EC2-BFC3-13B5BB479997}" srcId="{54DD467D-865C-439E-B86E-31BAE1A87EE6}" destId="{BE6946E0-13C9-4F52-8E2E-1CD72796B1D9}" srcOrd="0" destOrd="0" parTransId="{B5634FC0-6063-4FFB-9CFA-377F5392E2AE}" sibTransId="{C9938C1A-0EFC-4A82-8789-F43F83307457}"/>
    <dgm:cxn modelId="{24026617-0134-4FBC-B7D5-852375FA6C00}" srcId="{FFC8E425-7ED7-4494-AD2D-E6C48C099973}" destId="{9FE79AB6-B7BB-459F-9469-7B28EEA9E5CA}" srcOrd="0" destOrd="0" parTransId="{E5F690D5-1F2C-4045-80BF-5E157E7C904B}" sibTransId="{660A7054-0F52-4AAA-AE6A-533A7271D9E1}"/>
    <dgm:cxn modelId="{FA8ABE82-88BC-4108-A673-82EB8C9B4F1C}" srcId="{68B0D00D-57EE-4738-98C4-9E62A82BFA44}" destId="{84BCC0ED-F8B8-4247-9DFA-DA24E6FCE264}" srcOrd="0" destOrd="0" parTransId="{22B8AC7C-85C7-437E-8E16-B474A9A39E8B}" sibTransId="{6C6C2AA3-7EEB-4DA3-8858-713E711A387D}"/>
    <dgm:cxn modelId="{DFD95852-56B9-420F-9957-09AF76128D6F}" type="presOf" srcId="{0FDCB1A8-D4B6-4B43-A4E7-BBF621F0395C}" destId="{7AE58FDF-D6CF-4664-AED0-2A0E70AF4D16}" srcOrd="0" destOrd="0" presId="urn:microsoft.com/office/officeart/2008/layout/AlternatingHexagons"/>
    <dgm:cxn modelId="{42005E8C-23A8-4A11-8E73-AD7F90641371}" srcId="{AFB91AA8-74A9-4582-8C03-A7B07DB69644}" destId="{68B0D00D-57EE-4738-98C4-9E62A82BFA44}" srcOrd="0" destOrd="0" parTransId="{2E55CA79-FA55-46C9-8453-DADB7B52D0B4}" sibTransId="{D1AB4BE2-CAF9-439C-B6D5-F3F3C15FFF1E}"/>
    <dgm:cxn modelId="{F04140E0-A74E-4912-A690-5630DD036CE2}" type="presOf" srcId="{84BCC0ED-F8B8-4247-9DFA-DA24E6FCE264}" destId="{4FA0CF4C-0E7F-4128-8B05-EFD6DBF12840}" srcOrd="0" destOrd="0" presId="urn:microsoft.com/office/officeart/2008/layout/AlternatingHexagons"/>
    <dgm:cxn modelId="{75057AC6-BF90-4A81-BCC9-FADC390773C6}" type="presOf" srcId="{68B0D00D-57EE-4738-98C4-9E62A82BFA44}" destId="{C7F3F175-D7AF-416C-9DD9-87C1E8497CB8}" srcOrd="0" destOrd="0" presId="urn:microsoft.com/office/officeart/2008/layout/AlternatingHexagons"/>
    <dgm:cxn modelId="{1894B9D4-98E5-4BB4-A4BD-518EA49DA59B}" srcId="{54DD467D-865C-439E-B86E-31BAE1A87EE6}" destId="{E2D70298-0F95-4046-AE14-2B58D7B1BD1B}" srcOrd="1" destOrd="0" parTransId="{DFC22B82-FF31-49FC-B1C6-0B41ACD3949E}" sibTransId="{05C65420-93F0-4006-B70D-C5DB34CD35CE}"/>
    <dgm:cxn modelId="{07A8C3EF-62DF-4AC6-B10F-646AF234E2A5}" type="presOf" srcId="{9FE79AB6-B7BB-459F-9469-7B28EEA9E5CA}" destId="{BC618981-829A-412D-81B8-8BAE591EEFA2}" srcOrd="0" destOrd="0" presId="urn:microsoft.com/office/officeart/2008/layout/AlternatingHexagons"/>
    <dgm:cxn modelId="{8BC923F1-FAA4-423A-902D-896DD07D37A8}" type="presOf" srcId="{54DD467D-865C-439E-B86E-31BAE1A87EE6}" destId="{3C2D86EB-9E5D-4C7D-8C9F-178CFA2DC12F}" srcOrd="0" destOrd="0" presId="urn:microsoft.com/office/officeart/2008/layout/AlternatingHexagons"/>
    <dgm:cxn modelId="{826E95A2-E501-41DF-9B41-E4FE21040ADE}" type="presOf" srcId="{AFB91AA8-74A9-4582-8C03-A7B07DB69644}" destId="{9DBD6911-6148-4E13-9F91-C961CA3486AF}" srcOrd="0" destOrd="0" presId="urn:microsoft.com/office/officeart/2008/layout/AlternatingHexagons"/>
    <dgm:cxn modelId="{2046FB2B-AB7B-4677-8A44-1B8457C5235C}" type="presOf" srcId="{BE6946E0-13C9-4F52-8E2E-1CD72796B1D9}" destId="{7EF02189-FA24-462C-9934-827B2B8E6ED6}" srcOrd="0" destOrd="0" presId="urn:microsoft.com/office/officeart/2008/layout/AlternatingHexagons"/>
    <dgm:cxn modelId="{37FDEC60-1B09-4F14-BBC4-EE2BB73554B3}" type="presParOf" srcId="{9DBD6911-6148-4E13-9F91-C961CA3486AF}" destId="{C7F9C3D6-3929-4E35-BDF1-B462F1C6E457}" srcOrd="0" destOrd="0" presId="urn:microsoft.com/office/officeart/2008/layout/AlternatingHexagons"/>
    <dgm:cxn modelId="{B05A70BB-51ED-4C14-92D4-57549B5DA017}" type="presParOf" srcId="{C7F9C3D6-3929-4E35-BDF1-B462F1C6E457}" destId="{C7F3F175-D7AF-416C-9DD9-87C1E8497CB8}" srcOrd="0" destOrd="0" presId="urn:microsoft.com/office/officeart/2008/layout/AlternatingHexagons"/>
    <dgm:cxn modelId="{53608C6C-57A8-4622-A886-CE5DFFC89983}" type="presParOf" srcId="{C7F9C3D6-3929-4E35-BDF1-B462F1C6E457}" destId="{4FA0CF4C-0E7F-4128-8B05-EFD6DBF12840}" srcOrd="1" destOrd="0" presId="urn:microsoft.com/office/officeart/2008/layout/AlternatingHexagons"/>
    <dgm:cxn modelId="{301C863C-DEEE-4ACD-B420-855E7E124A0C}" type="presParOf" srcId="{C7F9C3D6-3929-4E35-BDF1-B462F1C6E457}" destId="{4B8A5335-F19A-48BC-9E45-7274C5D79990}" srcOrd="2" destOrd="0" presId="urn:microsoft.com/office/officeart/2008/layout/AlternatingHexagons"/>
    <dgm:cxn modelId="{053C004B-7147-4B25-A835-C18100206E60}" type="presParOf" srcId="{C7F9C3D6-3929-4E35-BDF1-B462F1C6E457}" destId="{783CB213-F61B-4D8F-BBEF-B7FB9B389DE9}" srcOrd="3" destOrd="0" presId="urn:microsoft.com/office/officeart/2008/layout/AlternatingHexagons"/>
    <dgm:cxn modelId="{0CCA922D-F07C-4F26-8FBE-0B2F4F3FC692}" type="presParOf" srcId="{C7F9C3D6-3929-4E35-BDF1-B462F1C6E457}" destId="{2C497AF2-5DD2-4629-A9D4-1AC96C23AC24}" srcOrd="4" destOrd="0" presId="urn:microsoft.com/office/officeart/2008/layout/AlternatingHexagons"/>
    <dgm:cxn modelId="{1A45EE79-AFE4-4C87-90A7-574DE5A287ED}" type="presParOf" srcId="{9DBD6911-6148-4E13-9F91-C961CA3486AF}" destId="{487C771A-B779-4C27-95CF-6021A83B1467}" srcOrd="1" destOrd="0" presId="urn:microsoft.com/office/officeart/2008/layout/AlternatingHexagons"/>
    <dgm:cxn modelId="{742FAD54-4E8D-4FDA-9FC1-E1C1B8BCA69F}" type="presParOf" srcId="{9DBD6911-6148-4E13-9F91-C961CA3486AF}" destId="{EE78A892-94BC-480E-9550-D2E8FEE3822D}" srcOrd="2" destOrd="0" presId="urn:microsoft.com/office/officeart/2008/layout/AlternatingHexagons"/>
    <dgm:cxn modelId="{55ADDB5E-A98B-4F44-9A5C-290038843618}" type="presParOf" srcId="{EE78A892-94BC-480E-9550-D2E8FEE3822D}" destId="{0F9F6CB4-C21C-40B5-8027-702B80ADEB75}" srcOrd="0" destOrd="0" presId="urn:microsoft.com/office/officeart/2008/layout/AlternatingHexagons"/>
    <dgm:cxn modelId="{A0553CC0-F9BD-4DE4-813F-26F84D09CEB7}" type="presParOf" srcId="{EE78A892-94BC-480E-9550-D2E8FEE3822D}" destId="{BC618981-829A-412D-81B8-8BAE591EEFA2}" srcOrd="1" destOrd="0" presId="urn:microsoft.com/office/officeart/2008/layout/AlternatingHexagons"/>
    <dgm:cxn modelId="{7133896A-B394-49A5-B66A-3DFA086C4267}" type="presParOf" srcId="{EE78A892-94BC-480E-9550-D2E8FEE3822D}" destId="{73A80B46-A3CD-4EEF-87BA-383691275A82}" srcOrd="2" destOrd="0" presId="urn:microsoft.com/office/officeart/2008/layout/AlternatingHexagons"/>
    <dgm:cxn modelId="{839B4EFE-2496-4494-83F7-0D91511BC6BF}" type="presParOf" srcId="{EE78A892-94BC-480E-9550-D2E8FEE3822D}" destId="{8F03F177-0871-446E-88D5-865F0EE6FC19}" srcOrd="3" destOrd="0" presId="urn:microsoft.com/office/officeart/2008/layout/AlternatingHexagons"/>
    <dgm:cxn modelId="{BBFB6D4C-82ED-4B11-A2A6-26FE85744C6D}" type="presParOf" srcId="{EE78A892-94BC-480E-9550-D2E8FEE3822D}" destId="{12AEB13E-AFC4-4024-9D01-7EF45BFCF43F}" srcOrd="4" destOrd="0" presId="urn:microsoft.com/office/officeart/2008/layout/AlternatingHexagons"/>
    <dgm:cxn modelId="{9226D80C-9AF3-448E-91AC-052A6A0A08B7}" type="presParOf" srcId="{9DBD6911-6148-4E13-9F91-C961CA3486AF}" destId="{1EC1EBB5-F58C-4926-9300-8CA9A2488C71}" srcOrd="3" destOrd="0" presId="urn:microsoft.com/office/officeart/2008/layout/AlternatingHexagons"/>
    <dgm:cxn modelId="{0D209E27-9D87-4663-97A1-17274CC67972}" type="presParOf" srcId="{9DBD6911-6148-4E13-9F91-C961CA3486AF}" destId="{B8AF2E97-5CD5-43C7-87E7-D5514B721970}" srcOrd="4" destOrd="0" presId="urn:microsoft.com/office/officeart/2008/layout/AlternatingHexagons"/>
    <dgm:cxn modelId="{223F48A8-E89F-43A6-A3C6-3E785441C859}" type="presParOf" srcId="{B8AF2E97-5CD5-43C7-87E7-D5514B721970}" destId="{3C2D86EB-9E5D-4C7D-8C9F-178CFA2DC12F}" srcOrd="0" destOrd="0" presId="urn:microsoft.com/office/officeart/2008/layout/AlternatingHexagons"/>
    <dgm:cxn modelId="{2F8391ED-4FD4-450E-9906-3DB9C51BED78}" type="presParOf" srcId="{B8AF2E97-5CD5-43C7-87E7-D5514B721970}" destId="{7EF02189-FA24-462C-9934-827B2B8E6ED6}" srcOrd="1" destOrd="0" presId="urn:microsoft.com/office/officeart/2008/layout/AlternatingHexagons"/>
    <dgm:cxn modelId="{AA5FE23B-50A0-4856-B064-BE9E906D1B93}" type="presParOf" srcId="{B8AF2E97-5CD5-43C7-87E7-D5514B721970}" destId="{A06EA0D0-51AE-4DB5-80E5-4D7EBD0E2A67}" srcOrd="2" destOrd="0" presId="urn:microsoft.com/office/officeart/2008/layout/AlternatingHexagons"/>
    <dgm:cxn modelId="{059245C6-CB60-4B4B-8ED8-B7F601068595}" type="presParOf" srcId="{B8AF2E97-5CD5-43C7-87E7-D5514B721970}" destId="{C68F6840-AE73-4B9E-8F1A-09C3DCA0AEAA}" srcOrd="3" destOrd="0" presId="urn:microsoft.com/office/officeart/2008/layout/AlternatingHexagons"/>
    <dgm:cxn modelId="{25513400-E8E0-41B5-A608-AD574675983F}" type="presParOf" srcId="{B8AF2E97-5CD5-43C7-87E7-D5514B721970}" destId="{7AE58FDF-D6CF-4664-AED0-2A0E70AF4D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ADC073-0A47-4CEE-BDBF-89034F990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447DF-58AA-4C51-88D9-3A6614754F36}">
      <dgm:prSet phldrT="[Texto]" custT="1"/>
      <dgm:spPr/>
      <dgm:t>
        <a:bodyPr anchor="ctr"/>
        <a:lstStyle/>
        <a:p>
          <a:r>
            <a:rPr lang="es-ES" sz="1400" b="1" dirty="0" smtClean="0"/>
            <a:t>Análisis de caracterización de suelo</a:t>
          </a:r>
          <a:endParaRPr lang="es-ES" sz="1400" b="1" dirty="0"/>
        </a:p>
      </dgm:t>
    </dgm:pt>
    <dgm:pt modelId="{D40D7F55-CDAE-4F95-AB28-F17BF51567F4}" type="parTrans" cxnId="{1FAA16D0-55E0-48B9-BE8E-AB39A1906658}">
      <dgm:prSet/>
      <dgm:spPr/>
      <dgm:t>
        <a:bodyPr/>
        <a:lstStyle/>
        <a:p>
          <a:endParaRPr lang="es-ES"/>
        </a:p>
      </dgm:t>
    </dgm:pt>
    <dgm:pt modelId="{C622F6F2-0E79-4952-92EF-FAFE8AA7CCF5}" type="sibTrans" cxnId="{1FAA16D0-55E0-48B9-BE8E-AB39A1906658}">
      <dgm:prSet/>
      <dgm:spPr/>
      <dgm:t>
        <a:bodyPr/>
        <a:lstStyle/>
        <a:p>
          <a:endParaRPr lang="es-ES"/>
        </a:p>
      </dgm:t>
    </dgm:pt>
    <dgm:pt modelId="{1B023FF2-AC59-4A77-94DD-93EBA83ABC65}">
      <dgm:prSet phldrT="[Texto]" custT="1"/>
      <dgm:spPr/>
      <dgm:t>
        <a:bodyPr anchor="ctr"/>
        <a:lstStyle/>
        <a:p>
          <a:r>
            <a:rPr lang="es-ES" sz="1400" dirty="0" smtClean="0"/>
            <a:t>Procedimiento para muestreo de suelo</a:t>
          </a:r>
          <a:endParaRPr lang="es-ES" sz="1400" dirty="0"/>
        </a:p>
      </dgm:t>
    </dgm:pt>
    <dgm:pt modelId="{C0AF57A9-CC9C-4137-B41D-A1F414CC0239}" type="parTrans" cxnId="{82C8C6AD-548E-4938-B82C-02F89A6DDD94}">
      <dgm:prSet/>
      <dgm:spPr/>
      <dgm:t>
        <a:bodyPr/>
        <a:lstStyle/>
        <a:p>
          <a:endParaRPr lang="es-ES"/>
        </a:p>
      </dgm:t>
    </dgm:pt>
    <dgm:pt modelId="{F9F89679-39BA-4DA6-B2C9-EDE88EE1A26F}" type="sibTrans" cxnId="{82C8C6AD-548E-4938-B82C-02F89A6DDD94}">
      <dgm:prSet/>
      <dgm:spPr/>
      <dgm:t>
        <a:bodyPr/>
        <a:lstStyle/>
        <a:p>
          <a:endParaRPr lang="es-ES"/>
        </a:p>
      </dgm:t>
    </dgm:pt>
    <dgm:pt modelId="{2EBEFF9F-089C-4DA4-9E46-4238D245F14E}">
      <dgm:prSet phldrT="[Texto]" custT="1"/>
      <dgm:spPr/>
      <dgm:t>
        <a:bodyPr anchor="ctr"/>
        <a:lstStyle/>
        <a:p>
          <a:r>
            <a:rPr lang="es-ES" sz="1400" dirty="0" smtClean="0"/>
            <a:t>Determinaciones físico-químicas para muestras de suelo</a:t>
          </a:r>
          <a:endParaRPr lang="es-ES" sz="1400" dirty="0"/>
        </a:p>
      </dgm:t>
    </dgm:pt>
    <dgm:pt modelId="{DC131E12-EC08-4744-AFC8-9D21683DCDEF}" type="parTrans" cxnId="{A193DCCB-5E8E-4A42-9E4C-12B2F3851DF4}">
      <dgm:prSet/>
      <dgm:spPr/>
      <dgm:t>
        <a:bodyPr/>
        <a:lstStyle/>
        <a:p>
          <a:endParaRPr lang="es-ES"/>
        </a:p>
      </dgm:t>
    </dgm:pt>
    <dgm:pt modelId="{9C7A5C33-2E86-449F-8B1D-93C003C18F7B}" type="sibTrans" cxnId="{A193DCCB-5E8E-4A42-9E4C-12B2F3851DF4}">
      <dgm:prSet/>
      <dgm:spPr/>
      <dgm:t>
        <a:bodyPr/>
        <a:lstStyle/>
        <a:p>
          <a:endParaRPr lang="es-ES"/>
        </a:p>
      </dgm:t>
    </dgm:pt>
    <dgm:pt modelId="{793E92F2-DB6A-4F2B-9A43-EB24DA8F2D82}">
      <dgm:prSet phldrT="[Texto]" custT="1"/>
      <dgm:spPr/>
      <dgm:t>
        <a:bodyPr anchor="ctr"/>
        <a:lstStyle/>
        <a:p>
          <a:r>
            <a:rPr lang="es-ES" sz="1400" dirty="0" smtClean="0"/>
            <a:t>Coeficiente de Correlación de Pearson</a:t>
          </a:r>
          <a:endParaRPr lang="es-ES" sz="1400" dirty="0"/>
        </a:p>
      </dgm:t>
    </dgm:pt>
    <dgm:pt modelId="{8669776A-9952-4529-9170-9F6FBCE3D64D}" type="parTrans" cxnId="{B2B94EC5-93DA-4A45-9F7C-2FD835761698}">
      <dgm:prSet/>
      <dgm:spPr/>
      <dgm:t>
        <a:bodyPr/>
        <a:lstStyle/>
        <a:p>
          <a:endParaRPr lang="es-ES"/>
        </a:p>
      </dgm:t>
    </dgm:pt>
    <dgm:pt modelId="{CE0BCDB6-00D7-41F4-B2FA-DEBC25D11F26}" type="sibTrans" cxnId="{B2B94EC5-93DA-4A45-9F7C-2FD835761698}">
      <dgm:prSet/>
      <dgm:spPr/>
      <dgm:t>
        <a:bodyPr/>
        <a:lstStyle/>
        <a:p>
          <a:endParaRPr lang="es-ES"/>
        </a:p>
      </dgm:t>
    </dgm:pt>
    <dgm:pt modelId="{E987A87A-72BC-47F6-8C4A-0C44320AF251}">
      <dgm:prSet phldrT="[Texto]" custT="1"/>
      <dgm:spPr/>
      <dgm:t>
        <a:bodyPr/>
        <a:lstStyle/>
        <a:p>
          <a:r>
            <a:rPr lang="es-ES" sz="1400" dirty="0" smtClean="0"/>
            <a:t>Delimitación geoespacial </a:t>
          </a:r>
          <a:r>
            <a:rPr lang="es-ES" sz="1050" dirty="0" smtClean="0"/>
            <a:t>(zona de influencia)</a:t>
          </a:r>
          <a:endParaRPr lang="es-ES" sz="1400" dirty="0"/>
        </a:p>
      </dgm:t>
    </dgm:pt>
    <dgm:pt modelId="{1B331C44-C0E9-4EAE-B988-46690EEDFD8C}" type="parTrans" cxnId="{F0969297-202F-4A27-A814-39322FDA4FCE}">
      <dgm:prSet/>
      <dgm:spPr/>
      <dgm:t>
        <a:bodyPr/>
        <a:lstStyle/>
        <a:p>
          <a:endParaRPr lang="es-ES"/>
        </a:p>
      </dgm:t>
    </dgm:pt>
    <dgm:pt modelId="{96BD4358-312D-49BC-94D9-1656177D4A5A}" type="sibTrans" cxnId="{F0969297-202F-4A27-A814-39322FDA4FCE}">
      <dgm:prSet/>
      <dgm:spPr/>
      <dgm:t>
        <a:bodyPr/>
        <a:lstStyle/>
        <a:p>
          <a:endParaRPr lang="es-ES"/>
        </a:p>
      </dgm:t>
    </dgm:pt>
    <dgm:pt modelId="{B9DF30E3-82A5-46EA-9916-10354BE1ABEA}">
      <dgm:prSet phldrT="[Texto]" custT="1"/>
      <dgm:spPr/>
      <dgm:t>
        <a:bodyPr/>
        <a:lstStyle/>
        <a:p>
          <a:r>
            <a:rPr lang="es-EC" sz="1400" dirty="0" smtClean="0"/>
            <a:t>Textura </a:t>
          </a:r>
          <a:r>
            <a:rPr lang="es-EC" sz="1100" dirty="0" smtClean="0"/>
            <a:t>(% arena, % limo, % arcilla)</a:t>
          </a:r>
          <a:endParaRPr lang="es-ES" sz="1100" dirty="0"/>
        </a:p>
      </dgm:t>
    </dgm:pt>
    <dgm:pt modelId="{1EE84053-BC37-421B-B8F6-31E809CBAE7A}" type="parTrans" cxnId="{DC782D28-BE25-47D9-81A6-3E3EA95AA2ED}">
      <dgm:prSet/>
      <dgm:spPr/>
      <dgm:t>
        <a:bodyPr/>
        <a:lstStyle/>
        <a:p>
          <a:endParaRPr lang="es-ES"/>
        </a:p>
      </dgm:t>
    </dgm:pt>
    <dgm:pt modelId="{51F955E1-765B-448B-9209-3F3FD4EC9624}" type="sibTrans" cxnId="{DC782D28-BE25-47D9-81A6-3E3EA95AA2ED}">
      <dgm:prSet/>
      <dgm:spPr/>
      <dgm:t>
        <a:bodyPr/>
        <a:lstStyle/>
        <a:p>
          <a:endParaRPr lang="es-ES"/>
        </a:p>
      </dgm:t>
    </dgm:pt>
    <dgm:pt modelId="{0C5954A6-6C56-46A5-9B50-881207B04DC0}">
      <dgm:prSet phldrT="[Texto]" custT="1"/>
      <dgm:spPr/>
      <dgm:t>
        <a:bodyPr/>
        <a:lstStyle/>
        <a:p>
          <a:r>
            <a:rPr lang="es-EC" sz="1400" dirty="0" smtClean="0"/>
            <a:t>Uso del suelo</a:t>
          </a:r>
          <a:endParaRPr lang="es-ES" sz="1400" dirty="0"/>
        </a:p>
      </dgm:t>
    </dgm:pt>
    <dgm:pt modelId="{F8130B35-B8EF-4D68-BD77-7E9818F7BDE8}" type="parTrans" cxnId="{179D144C-0CE7-4D85-B523-5823325F66FD}">
      <dgm:prSet/>
      <dgm:spPr/>
      <dgm:t>
        <a:bodyPr/>
        <a:lstStyle/>
        <a:p>
          <a:endParaRPr lang="es-ES"/>
        </a:p>
      </dgm:t>
    </dgm:pt>
    <dgm:pt modelId="{8B9F0C46-2131-43C3-B5F1-50C09F78AF22}" type="sibTrans" cxnId="{179D144C-0CE7-4D85-B523-5823325F66FD}">
      <dgm:prSet/>
      <dgm:spPr/>
      <dgm:t>
        <a:bodyPr/>
        <a:lstStyle/>
        <a:p>
          <a:endParaRPr lang="es-ES"/>
        </a:p>
      </dgm:t>
    </dgm:pt>
    <dgm:pt modelId="{ECD7EA19-3E54-4252-B29F-F93C8B460D07}">
      <dgm:prSet phldrT="[Texto]" custT="1"/>
      <dgm:spPr/>
      <dgm:t>
        <a:bodyPr/>
        <a:lstStyle/>
        <a:p>
          <a:r>
            <a:rPr lang="es-EC" sz="1400" dirty="0" smtClean="0"/>
            <a:t>Uso del suelo</a:t>
          </a:r>
          <a:endParaRPr lang="es-ES" sz="1400" dirty="0"/>
        </a:p>
      </dgm:t>
    </dgm:pt>
    <dgm:pt modelId="{A33F5CD5-AC7A-48A4-A78B-2B641965950B}" type="parTrans" cxnId="{B90AC33F-3951-4E5D-847E-D7547D75D8C6}">
      <dgm:prSet/>
      <dgm:spPr/>
      <dgm:t>
        <a:bodyPr/>
        <a:lstStyle/>
        <a:p>
          <a:endParaRPr lang="es-ES"/>
        </a:p>
      </dgm:t>
    </dgm:pt>
    <dgm:pt modelId="{89E570BD-05A4-458D-802F-5D64018C1990}" type="sibTrans" cxnId="{B90AC33F-3951-4E5D-847E-D7547D75D8C6}">
      <dgm:prSet/>
      <dgm:spPr/>
      <dgm:t>
        <a:bodyPr/>
        <a:lstStyle/>
        <a:p>
          <a:endParaRPr lang="es-ES"/>
        </a:p>
      </dgm:t>
    </dgm:pt>
    <dgm:pt modelId="{B22F98DD-026E-41CF-B124-25EB798D932A}">
      <dgm:prSet phldrT="[Texto]" custT="1"/>
      <dgm:spPr/>
      <dgm:t>
        <a:bodyPr anchor="ctr"/>
        <a:lstStyle/>
        <a:p>
          <a:r>
            <a:rPr lang="es-ES" sz="1400" dirty="0" smtClean="0"/>
            <a:t>Coeficiente de Determinación (R</a:t>
          </a:r>
          <a:r>
            <a:rPr lang="es-ES" sz="1400" baseline="30000" dirty="0" smtClean="0"/>
            <a:t>2</a:t>
          </a:r>
          <a:r>
            <a:rPr lang="es-ES" sz="1400" baseline="0" dirty="0" smtClean="0"/>
            <a:t>)</a:t>
          </a:r>
          <a:endParaRPr lang="es-ES" sz="1400" baseline="0" dirty="0"/>
        </a:p>
      </dgm:t>
    </dgm:pt>
    <dgm:pt modelId="{BA9F8933-4A42-4A58-9B80-388DA70ABC76}" type="parTrans" cxnId="{825A0F85-CE58-431B-BCA2-67B657B9088D}">
      <dgm:prSet/>
      <dgm:spPr/>
      <dgm:t>
        <a:bodyPr/>
        <a:lstStyle/>
        <a:p>
          <a:endParaRPr lang="es-ES"/>
        </a:p>
      </dgm:t>
    </dgm:pt>
    <dgm:pt modelId="{0395CEDB-1760-484D-96A5-E2F98CCCEDFE}" type="sibTrans" cxnId="{825A0F85-CE58-431B-BCA2-67B657B9088D}">
      <dgm:prSet/>
      <dgm:spPr/>
      <dgm:t>
        <a:bodyPr/>
        <a:lstStyle/>
        <a:p>
          <a:endParaRPr lang="es-ES"/>
        </a:p>
      </dgm:t>
    </dgm:pt>
    <dgm:pt modelId="{F32B54E3-3D8F-43A8-A452-FABBA1E832A8}">
      <dgm:prSet phldrT="[Texto]" custT="1"/>
      <dgm:spPr/>
      <dgm:t>
        <a:bodyPr/>
        <a:lstStyle/>
        <a:p>
          <a:r>
            <a:rPr lang="es-EC" sz="1400" dirty="0" smtClean="0"/>
            <a:t>Perfiles del suelo </a:t>
          </a:r>
          <a:r>
            <a:rPr lang="es-EC" sz="1100" dirty="0" smtClean="0"/>
            <a:t>(0-5, 6-10, 11-15 y 16-20 cm)</a:t>
          </a:r>
          <a:endParaRPr lang="es-ES" sz="1400" dirty="0"/>
        </a:p>
      </dgm:t>
    </dgm:pt>
    <dgm:pt modelId="{EC73BD86-1E10-49A3-8229-6FFBE88E8AF6}" type="parTrans" cxnId="{123FA0FC-F49C-4B2C-A888-33D317D9B8A5}">
      <dgm:prSet/>
      <dgm:spPr/>
      <dgm:t>
        <a:bodyPr/>
        <a:lstStyle/>
        <a:p>
          <a:endParaRPr lang="es-ES"/>
        </a:p>
      </dgm:t>
    </dgm:pt>
    <dgm:pt modelId="{E2FE482C-0801-41FA-B860-1412CD0C5F81}" type="sibTrans" cxnId="{123FA0FC-F49C-4B2C-A888-33D317D9B8A5}">
      <dgm:prSet/>
      <dgm:spPr/>
      <dgm:t>
        <a:bodyPr/>
        <a:lstStyle/>
        <a:p>
          <a:endParaRPr lang="es-ES"/>
        </a:p>
      </dgm:t>
    </dgm:pt>
    <dgm:pt modelId="{289558B7-3950-4D6E-8827-7C0006EF8569}">
      <dgm:prSet phldrT="[Texto]" custT="1"/>
      <dgm:spPr/>
      <dgm:t>
        <a:bodyPr/>
        <a:lstStyle/>
        <a:p>
          <a:r>
            <a:rPr lang="es-EC" sz="1400" dirty="0" smtClean="0"/>
            <a:t>40 muestras</a:t>
          </a:r>
          <a:endParaRPr lang="es-ES" sz="1400" dirty="0"/>
        </a:p>
      </dgm:t>
    </dgm:pt>
    <dgm:pt modelId="{103F0788-887F-4FD1-BE78-F1D1F28865FD}" type="parTrans" cxnId="{C1A76B0C-A78B-4CBA-8877-AE59ECCEA110}">
      <dgm:prSet/>
      <dgm:spPr/>
      <dgm:t>
        <a:bodyPr/>
        <a:lstStyle/>
        <a:p>
          <a:endParaRPr lang="es-ES"/>
        </a:p>
      </dgm:t>
    </dgm:pt>
    <dgm:pt modelId="{41888C8C-0A7A-4D51-8164-7DCE12F95C46}" type="sibTrans" cxnId="{C1A76B0C-A78B-4CBA-8877-AE59ECCEA110}">
      <dgm:prSet/>
      <dgm:spPr/>
      <dgm:t>
        <a:bodyPr/>
        <a:lstStyle/>
        <a:p>
          <a:endParaRPr lang="es-ES"/>
        </a:p>
      </dgm:t>
    </dgm:pt>
    <dgm:pt modelId="{05BC1CC0-E379-4EB5-9FB0-7729286DB795}">
      <dgm:prSet phldrT="[Texto]" custT="1"/>
      <dgm:spPr/>
      <dgm:t>
        <a:bodyPr/>
        <a:lstStyle/>
        <a:p>
          <a:r>
            <a:rPr lang="es-ES" sz="1400" dirty="0" smtClean="0"/>
            <a:t>INIAP</a:t>
          </a:r>
          <a:endParaRPr lang="es-ES" sz="1400" dirty="0"/>
        </a:p>
      </dgm:t>
    </dgm:pt>
    <dgm:pt modelId="{F2EAA2D2-163A-4A13-BCF3-F5F2FDA14D8B}" type="parTrans" cxnId="{030F2635-EAF4-4D9B-AB4E-0A0952ACD61B}">
      <dgm:prSet/>
      <dgm:spPr/>
      <dgm:t>
        <a:bodyPr/>
        <a:lstStyle/>
        <a:p>
          <a:endParaRPr lang="es-ES"/>
        </a:p>
      </dgm:t>
    </dgm:pt>
    <dgm:pt modelId="{6559ABD5-F871-492B-A44D-772A37CDB1D2}" type="sibTrans" cxnId="{030F2635-EAF4-4D9B-AB4E-0A0952ACD61B}">
      <dgm:prSet/>
      <dgm:spPr/>
      <dgm:t>
        <a:bodyPr/>
        <a:lstStyle/>
        <a:p>
          <a:endParaRPr lang="es-ES"/>
        </a:p>
      </dgm:t>
    </dgm:pt>
    <dgm:pt modelId="{AC0B536F-EED7-405D-9D7E-07DE8A01CD99}">
      <dgm:prSet phldrT="[Texto]" custT="1"/>
      <dgm:spPr/>
      <dgm:t>
        <a:bodyPr/>
        <a:lstStyle/>
        <a:p>
          <a:r>
            <a:rPr lang="es-EC" sz="1400" dirty="0" smtClean="0"/>
            <a:t>pH</a:t>
          </a:r>
          <a:endParaRPr lang="es-ES" sz="1400" dirty="0"/>
        </a:p>
      </dgm:t>
    </dgm:pt>
    <dgm:pt modelId="{3EA8DE15-8178-409D-9447-4A711D7BA2B0}" type="parTrans" cxnId="{74EF2B91-A2AE-4FE5-AC04-72A0CD74E524}">
      <dgm:prSet/>
      <dgm:spPr/>
      <dgm:t>
        <a:bodyPr/>
        <a:lstStyle/>
        <a:p>
          <a:endParaRPr lang="es-ES"/>
        </a:p>
      </dgm:t>
    </dgm:pt>
    <dgm:pt modelId="{B119F1F8-28CF-4483-8A7E-BB21EA9D914D}" type="sibTrans" cxnId="{74EF2B91-A2AE-4FE5-AC04-72A0CD74E524}">
      <dgm:prSet/>
      <dgm:spPr/>
      <dgm:t>
        <a:bodyPr/>
        <a:lstStyle/>
        <a:p>
          <a:endParaRPr lang="es-ES"/>
        </a:p>
      </dgm:t>
    </dgm:pt>
    <dgm:pt modelId="{F70443F3-CC60-4EA2-933D-4F55A4AA8906}">
      <dgm:prSet phldrT="[Texto]" custT="1"/>
      <dgm:spPr/>
      <dgm:t>
        <a:bodyPr/>
        <a:lstStyle/>
        <a:p>
          <a:r>
            <a:rPr lang="es-EC" sz="1400" dirty="0" smtClean="0"/>
            <a:t>% Materia orgánica </a:t>
          </a:r>
          <a:endParaRPr lang="es-ES" sz="1400" dirty="0"/>
        </a:p>
      </dgm:t>
    </dgm:pt>
    <dgm:pt modelId="{4BE7A777-600F-4791-B005-86366C3F9B39}" type="parTrans" cxnId="{236520B7-0977-4E52-A1D3-D913983BA7BD}">
      <dgm:prSet/>
      <dgm:spPr/>
      <dgm:t>
        <a:bodyPr/>
        <a:lstStyle/>
        <a:p>
          <a:endParaRPr lang="es-ES"/>
        </a:p>
      </dgm:t>
    </dgm:pt>
    <dgm:pt modelId="{122640AE-91AA-4056-82E7-D6C1A35BB8AF}" type="sibTrans" cxnId="{236520B7-0977-4E52-A1D3-D913983BA7BD}">
      <dgm:prSet/>
      <dgm:spPr/>
      <dgm:t>
        <a:bodyPr/>
        <a:lstStyle/>
        <a:p>
          <a:endParaRPr lang="es-ES"/>
        </a:p>
      </dgm:t>
    </dgm:pt>
    <dgm:pt modelId="{49A0C988-AC3B-444B-B4DD-4B1B4AB17089}">
      <dgm:prSet phldrT="[Texto]" custT="1"/>
      <dgm:spPr/>
      <dgm:t>
        <a:bodyPr/>
        <a:lstStyle/>
        <a:p>
          <a:r>
            <a:rPr lang="es-EC" sz="1400" dirty="0" smtClean="0"/>
            <a:t>% Humedad </a:t>
          </a:r>
          <a:endParaRPr lang="es-ES" sz="1400" dirty="0"/>
        </a:p>
      </dgm:t>
    </dgm:pt>
    <dgm:pt modelId="{7A1B4737-2E2D-4897-9E90-80B9A1320637}" type="parTrans" cxnId="{03F16D8A-3A6E-467A-8DC5-8AEF4DCF4951}">
      <dgm:prSet/>
      <dgm:spPr/>
      <dgm:t>
        <a:bodyPr/>
        <a:lstStyle/>
        <a:p>
          <a:endParaRPr lang="es-ES"/>
        </a:p>
      </dgm:t>
    </dgm:pt>
    <dgm:pt modelId="{3E3DC3EF-FCBA-42B6-9714-798EAAFA0169}" type="sibTrans" cxnId="{03F16D8A-3A6E-467A-8DC5-8AEF4DCF4951}">
      <dgm:prSet/>
      <dgm:spPr/>
      <dgm:t>
        <a:bodyPr/>
        <a:lstStyle/>
        <a:p>
          <a:endParaRPr lang="es-ES"/>
        </a:p>
      </dgm:t>
    </dgm:pt>
    <dgm:pt modelId="{A027AE93-906B-456F-B1E3-1AF843C05BA2}">
      <dgm:prSet phldrT="[Texto]" custT="1"/>
      <dgm:spPr/>
      <dgm:t>
        <a:bodyPr/>
        <a:lstStyle/>
        <a:p>
          <a:r>
            <a:rPr lang="es-EC" sz="1400" dirty="0" smtClean="0"/>
            <a:t>Compactación del suelo</a:t>
          </a:r>
          <a:endParaRPr lang="es-ES" sz="1400" dirty="0"/>
        </a:p>
      </dgm:t>
    </dgm:pt>
    <dgm:pt modelId="{B24EB57C-CF47-48C1-B978-934A89721F1A}" type="parTrans" cxnId="{88AC1F52-D191-4643-A1CD-EACFFC066A92}">
      <dgm:prSet/>
      <dgm:spPr/>
      <dgm:t>
        <a:bodyPr/>
        <a:lstStyle/>
        <a:p>
          <a:endParaRPr lang="es-ES"/>
        </a:p>
      </dgm:t>
    </dgm:pt>
    <dgm:pt modelId="{B3C49134-FF01-47A3-8795-FC1635211D29}" type="sibTrans" cxnId="{88AC1F52-D191-4643-A1CD-EACFFC066A92}">
      <dgm:prSet/>
      <dgm:spPr/>
      <dgm:t>
        <a:bodyPr/>
        <a:lstStyle/>
        <a:p>
          <a:endParaRPr lang="es-ES"/>
        </a:p>
      </dgm:t>
    </dgm:pt>
    <dgm:pt modelId="{EF68AFBF-B0C7-4E78-B566-9BA83B83C87F}">
      <dgm:prSet phldrT="[Texto]" custT="1"/>
      <dgm:spPr/>
      <dgm:t>
        <a:bodyPr/>
        <a:lstStyle/>
        <a:p>
          <a:r>
            <a:rPr lang="es-EC" sz="1400" dirty="0" smtClean="0"/>
            <a:t>pH </a:t>
          </a:r>
          <a:endParaRPr lang="es-ES" sz="1400" dirty="0"/>
        </a:p>
      </dgm:t>
    </dgm:pt>
    <dgm:pt modelId="{FC4D8386-BAD0-44AB-B614-696A70BEFABD}" type="parTrans" cxnId="{5AB4EDCB-1417-47CD-9B85-6ECD387A7AA7}">
      <dgm:prSet/>
      <dgm:spPr/>
      <dgm:t>
        <a:bodyPr/>
        <a:lstStyle/>
        <a:p>
          <a:endParaRPr lang="es-ES"/>
        </a:p>
      </dgm:t>
    </dgm:pt>
    <dgm:pt modelId="{C1D47CC8-F4EC-4C53-B4DD-2368BF7DF8B6}" type="sibTrans" cxnId="{5AB4EDCB-1417-47CD-9B85-6ECD387A7AA7}">
      <dgm:prSet/>
      <dgm:spPr/>
      <dgm:t>
        <a:bodyPr/>
        <a:lstStyle/>
        <a:p>
          <a:endParaRPr lang="es-ES"/>
        </a:p>
      </dgm:t>
    </dgm:pt>
    <dgm:pt modelId="{11381CCB-8B19-4A84-A072-C33AF2C0E01A}">
      <dgm:prSet phldrT="[Texto]" custT="1"/>
      <dgm:spPr/>
      <dgm:t>
        <a:bodyPr/>
        <a:lstStyle/>
        <a:p>
          <a:r>
            <a:rPr lang="es-EC" sz="1400" dirty="0" smtClean="0"/>
            <a:t>% Humedad </a:t>
          </a:r>
          <a:endParaRPr lang="es-ES" sz="1400" dirty="0"/>
        </a:p>
      </dgm:t>
    </dgm:pt>
    <dgm:pt modelId="{B4DE4416-FCE3-4BFE-A3C0-B127DC46B5A3}" type="parTrans" cxnId="{E9A4AC60-9EFD-4BC0-B627-74920FC57DA6}">
      <dgm:prSet/>
      <dgm:spPr/>
      <dgm:t>
        <a:bodyPr/>
        <a:lstStyle/>
        <a:p>
          <a:endParaRPr lang="es-ES"/>
        </a:p>
      </dgm:t>
    </dgm:pt>
    <dgm:pt modelId="{D5376FCC-D771-4F7A-9332-7495422EA242}" type="sibTrans" cxnId="{E9A4AC60-9EFD-4BC0-B627-74920FC57DA6}">
      <dgm:prSet/>
      <dgm:spPr/>
      <dgm:t>
        <a:bodyPr/>
        <a:lstStyle/>
        <a:p>
          <a:endParaRPr lang="es-ES"/>
        </a:p>
      </dgm:t>
    </dgm:pt>
    <dgm:pt modelId="{BE974DD7-4AE3-442A-B16D-6A2737ED3DFB}">
      <dgm:prSet phldrT="[Texto]" custT="1"/>
      <dgm:spPr/>
      <dgm:t>
        <a:bodyPr/>
        <a:lstStyle/>
        <a:p>
          <a:r>
            <a:rPr lang="es-EC" sz="1400" dirty="0" smtClean="0"/>
            <a:t>Conductividad eléctrica</a:t>
          </a:r>
          <a:endParaRPr lang="es-ES" sz="1400" dirty="0"/>
        </a:p>
      </dgm:t>
    </dgm:pt>
    <dgm:pt modelId="{8F8FB7C0-1853-4A85-AEDE-035014334298}" type="parTrans" cxnId="{23764062-CD07-46AC-BEFC-82E8E7EFCEF3}">
      <dgm:prSet/>
      <dgm:spPr/>
      <dgm:t>
        <a:bodyPr/>
        <a:lstStyle/>
        <a:p>
          <a:endParaRPr lang="es-ES"/>
        </a:p>
      </dgm:t>
    </dgm:pt>
    <dgm:pt modelId="{2F60F314-C00A-4C7A-9DD6-90389F4817F6}" type="sibTrans" cxnId="{23764062-CD07-46AC-BEFC-82E8E7EFCEF3}">
      <dgm:prSet/>
      <dgm:spPr/>
      <dgm:t>
        <a:bodyPr/>
        <a:lstStyle/>
        <a:p>
          <a:endParaRPr lang="es-ES"/>
        </a:p>
      </dgm:t>
    </dgm:pt>
    <dgm:pt modelId="{408B3268-3929-4727-8291-9140B140A4E3}">
      <dgm:prSet phldrT="[Texto]" custT="1"/>
      <dgm:spPr/>
      <dgm:t>
        <a:bodyPr/>
        <a:lstStyle/>
        <a:p>
          <a:r>
            <a:rPr lang="es-EC" sz="1400" dirty="0" smtClean="0"/>
            <a:t>Compactación del suelo </a:t>
          </a:r>
          <a:endParaRPr lang="es-ES" sz="1400" dirty="0"/>
        </a:p>
      </dgm:t>
    </dgm:pt>
    <dgm:pt modelId="{5DD03688-EEB6-4D13-9305-741998A83312}" type="parTrans" cxnId="{79CDE60E-61B8-4719-B354-F9121BB71162}">
      <dgm:prSet/>
      <dgm:spPr/>
      <dgm:t>
        <a:bodyPr/>
        <a:lstStyle/>
        <a:p>
          <a:endParaRPr lang="es-ES"/>
        </a:p>
      </dgm:t>
    </dgm:pt>
    <dgm:pt modelId="{62390B65-7519-4DFB-91CC-8495A684B370}" type="sibTrans" cxnId="{79CDE60E-61B8-4719-B354-F9121BB71162}">
      <dgm:prSet/>
      <dgm:spPr/>
      <dgm:t>
        <a:bodyPr/>
        <a:lstStyle/>
        <a:p>
          <a:endParaRPr lang="es-ES"/>
        </a:p>
      </dgm:t>
    </dgm:pt>
    <dgm:pt modelId="{BFF9D580-73CD-4540-B670-E301C9C3E6C6}">
      <dgm:prSet phldrT="[Texto]" custT="1"/>
      <dgm:spPr/>
      <dgm:t>
        <a:bodyPr/>
        <a:lstStyle/>
        <a:p>
          <a:r>
            <a:rPr lang="es-EC" sz="1400" dirty="0" smtClean="0"/>
            <a:t>pH</a:t>
          </a:r>
          <a:endParaRPr lang="es-ES" sz="1400" dirty="0"/>
        </a:p>
      </dgm:t>
    </dgm:pt>
    <dgm:pt modelId="{C308F5B7-DDBF-4645-B4C4-ABAE01D22A75}" type="parTrans" cxnId="{548D87C8-2414-4089-9625-2BA17F32B386}">
      <dgm:prSet/>
      <dgm:spPr/>
      <dgm:t>
        <a:bodyPr/>
        <a:lstStyle/>
        <a:p>
          <a:endParaRPr lang="es-ES"/>
        </a:p>
      </dgm:t>
    </dgm:pt>
    <dgm:pt modelId="{F7CEDFF1-E63F-4F6C-9E2C-A15812EBCC39}" type="sibTrans" cxnId="{548D87C8-2414-4089-9625-2BA17F32B386}">
      <dgm:prSet/>
      <dgm:spPr/>
      <dgm:t>
        <a:bodyPr/>
        <a:lstStyle/>
        <a:p>
          <a:endParaRPr lang="es-ES"/>
        </a:p>
      </dgm:t>
    </dgm:pt>
    <dgm:pt modelId="{157466C9-0220-4F89-9893-4CC348A91F46}">
      <dgm:prSet phldrT="[Texto]" custT="1"/>
      <dgm:spPr/>
      <dgm:t>
        <a:bodyPr/>
        <a:lstStyle/>
        <a:p>
          <a:r>
            <a:rPr lang="es-EC" sz="1400" dirty="0" smtClean="0"/>
            <a:t>% Humedad </a:t>
          </a:r>
          <a:endParaRPr lang="es-ES" sz="1400" dirty="0"/>
        </a:p>
      </dgm:t>
    </dgm:pt>
    <dgm:pt modelId="{A9DE3F79-6082-44E9-947D-FF18EE65004F}" type="parTrans" cxnId="{1237DCE9-67B3-48EE-BE1C-E36108CE9F1B}">
      <dgm:prSet/>
      <dgm:spPr/>
      <dgm:t>
        <a:bodyPr/>
        <a:lstStyle/>
        <a:p>
          <a:endParaRPr lang="es-ES"/>
        </a:p>
      </dgm:t>
    </dgm:pt>
    <dgm:pt modelId="{59C45001-10E7-4394-B2DE-8650AC1C397F}" type="sibTrans" cxnId="{1237DCE9-67B3-48EE-BE1C-E36108CE9F1B}">
      <dgm:prSet/>
      <dgm:spPr/>
      <dgm:t>
        <a:bodyPr/>
        <a:lstStyle/>
        <a:p>
          <a:endParaRPr lang="es-ES"/>
        </a:p>
      </dgm:t>
    </dgm:pt>
    <dgm:pt modelId="{D79EEE22-7045-49FA-81B6-F5E62E7F2FB8}">
      <dgm:prSet phldrT="[Texto]" custT="1"/>
      <dgm:spPr/>
      <dgm:t>
        <a:bodyPr/>
        <a:lstStyle/>
        <a:p>
          <a:r>
            <a:rPr lang="es-EC" sz="1400" dirty="0" smtClean="0"/>
            <a:t>Conductividad eléctrica</a:t>
          </a:r>
          <a:endParaRPr lang="es-ES" sz="1400" dirty="0"/>
        </a:p>
      </dgm:t>
    </dgm:pt>
    <dgm:pt modelId="{F47818CB-B850-41E9-A0F7-9464DB638983}" type="parTrans" cxnId="{9286AB82-E661-4E50-9FCA-8DF0E1FB6BC8}">
      <dgm:prSet/>
      <dgm:spPr/>
      <dgm:t>
        <a:bodyPr/>
        <a:lstStyle/>
        <a:p>
          <a:endParaRPr lang="es-ES"/>
        </a:p>
      </dgm:t>
    </dgm:pt>
    <dgm:pt modelId="{579BC68C-2ED6-488C-B13F-F4861022924F}" type="sibTrans" cxnId="{9286AB82-E661-4E50-9FCA-8DF0E1FB6BC8}">
      <dgm:prSet/>
      <dgm:spPr/>
      <dgm:t>
        <a:bodyPr/>
        <a:lstStyle/>
        <a:p>
          <a:endParaRPr lang="es-ES"/>
        </a:p>
      </dgm:t>
    </dgm:pt>
    <dgm:pt modelId="{A80E6833-3323-4B8C-BD64-EF7975793533}" type="pres">
      <dgm:prSet presAssocID="{09ADC073-0A47-4CEE-BDBF-89034F9906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58E5F-6064-43D2-B643-B0E5CFC91B8D}" type="pres">
      <dgm:prSet presAssocID="{03C447DF-58AA-4C51-88D9-3A6614754F36}" presName="thickLine" presStyleLbl="alignNode1" presStyleIdx="0" presStyleCnt="1"/>
      <dgm:spPr/>
    </dgm:pt>
    <dgm:pt modelId="{9D040B3D-8FFB-4311-A952-9702EAFAA09A}" type="pres">
      <dgm:prSet presAssocID="{03C447DF-58AA-4C51-88D9-3A6614754F36}" presName="horz1" presStyleCnt="0"/>
      <dgm:spPr/>
    </dgm:pt>
    <dgm:pt modelId="{14644AE3-771B-4FF7-A93E-021653CCBDC8}" type="pres">
      <dgm:prSet presAssocID="{03C447DF-58AA-4C51-88D9-3A6614754F36}" presName="tx1" presStyleLbl="revTx" presStyleIdx="0" presStyleCnt="23"/>
      <dgm:spPr/>
      <dgm:t>
        <a:bodyPr/>
        <a:lstStyle/>
        <a:p>
          <a:endParaRPr lang="es-ES"/>
        </a:p>
      </dgm:t>
    </dgm:pt>
    <dgm:pt modelId="{24638FE1-D407-4071-A433-5695B3A83D9C}" type="pres">
      <dgm:prSet presAssocID="{03C447DF-58AA-4C51-88D9-3A6614754F36}" presName="vert1" presStyleCnt="0"/>
      <dgm:spPr/>
    </dgm:pt>
    <dgm:pt modelId="{5936BA72-7EB6-4B55-A4AE-830F580DE9F6}" type="pres">
      <dgm:prSet presAssocID="{1B023FF2-AC59-4A77-94DD-93EBA83ABC65}" presName="vertSpace2a" presStyleCnt="0"/>
      <dgm:spPr/>
    </dgm:pt>
    <dgm:pt modelId="{C62295DF-53ED-46CD-A06C-2738573B15AC}" type="pres">
      <dgm:prSet presAssocID="{1B023FF2-AC59-4A77-94DD-93EBA83ABC65}" presName="horz2" presStyleCnt="0"/>
      <dgm:spPr/>
    </dgm:pt>
    <dgm:pt modelId="{15E285CD-10F9-4CE5-A2C6-81D1F2F9FD9B}" type="pres">
      <dgm:prSet presAssocID="{1B023FF2-AC59-4A77-94DD-93EBA83ABC65}" presName="horzSpace2" presStyleCnt="0"/>
      <dgm:spPr/>
    </dgm:pt>
    <dgm:pt modelId="{162EEFD4-A023-428C-920D-B5414D4BCC83}" type="pres">
      <dgm:prSet presAssocID="{1B023FF2-AC59-4A77-94DD-93EBA83ABC65}" presName="tx2" presStyleLbl="revTx" presStyleIdx="1" presStyleCnt="23"/>
      <dgm:spPr/>
      <dgm:t>
        <a:bodyPr/>
        <a:lstStyle/>
        <a:p>
          <a:endParaRPr lang="es-ES"/>
        </a:p>
      </dgm:t>
    </dgm:pt>
    <dgm:pt modelId="{AA5C5000-5BE7-42CA-BE72-9F5AC16D5E46}" type="pres">
      <dgm:prSet presAssocID="{1B023FF2-AC59-4A77-94DD-93EBA83ABC65}" presName="vert2" presStyleCnt="0"/>
      <dgm:spPr/>
    </dgm:pt>
    <dgm:pt modelId="{F41257DA-CB32-4D2C-BE23-D794755E691A}" type="pres">
      <dgm:prSet presAssocID="{E987A87A-72BC-47F6-8C4A-0C44320AF251}" presName="horz3" presStyleCnt="0"/>
      <dgm:spPr/>
    </dgm:pt>
    <dgm:pt modelId="{F0F7EC18-7238-4782-9E41-1D6CD2F779B0}" type="pres">
      <dgm:prSet presAssocID="{E987A87A-72BC-47F6-8C4A-0C44320AF251}" presName="horzSpace3" presStyleCnt="0"/>
      <dgm:spPr/>
    </dgm:pt>
    <dgm:pt modelId="{FF466B96-098F-4E46-BF4D-81EC46C067AC}" type="pres">
      <dgm:prSet presAssocID="{E987A87A-72BC-47F6-8C4A-0C44320AF251}" presName="tx3" presStyleLbl="revTx" presStyleIdx="2" presStyleCnt="23"/>
      <dgm:spPr/>
      <dgm:t>
        <a:bodyPr/>
        <a:lstStyle/>
        <a:p>
          <a:endParaRPr lang="es-ES"/>
        </a:p>
      </dgm:t>
    </dgm:pt>
    <dgm:pt modelId="{38435ACC-75FB-448E-A7F1-A61B53AC6EA2}" type="pres">
      <dgm:prSet presAssocID="{E987A87A-72BC-47F6-8C4A-0C44320AF251}" presName="vert3" presStyleCnt="0"/>
      <dgm:spPr/>
    </dgm:pt>
    <dgm:pt modelId="{AC4882DE-4BD5-4BE6-8C77-ADAFB0188D53}" type="pres">
      <dgm:prSet presAssocID="{96BD4358-312D-49BC-94D9-1656177D4A5A}" presName="thinLine3" presStyleLbl="callout" presStyleIdx="0" presStyleCnt="18"/>
      <dgm:spPr/>
    </dgm:pt>
    <dgm:pt modelId="{3F2678FA-CF8D-4378-BB43-22F47FEE9133}" type="pres">
      <dgm:prSet presAssocID="{F32B54E3-3D8F-43A8-A452-FABBA1E832A8}" presName="horz3" presStyleCnt="0"/>
      <dgm:spPr/>
    </dgm:pt>
    <dgm:pt modelId="{EA67950D-15A2-41CE-A810-89A2CA3B97E4}" type="pres">
      <dgm:prSet presAssocID="{F32B54E3-3D8F-43A8-A452-FABBA1E832A8}" presName="horzSpace3" presStyleCnt="0"/>
      <dgm:spPr/>
    </dgm:pt>
    <dgm:pt modelId="{8A43F19F-5FAB-443E-A1A4-CCA336B56CF8}" type="pres">
      <dgm:prSet presAssocID="{F32B54E3-3D8F-43A8-A452-FABBA1E832A8}" presName="tx3" presStyleLbl="revTx" presStyleIdx="3" presStyleCnt="23"/>
      <dgm:spPr/>
      <dgm:t>
        <a:bodyPr/>
        <a:lstStyle/>
        <a:p>
          <a:endParaRPr lang="es-ES"/>
        </a:p>
      </dgm:t>
    </dgm:pt>
    <dgm:pt modelId="{6EB0108C-A8DB-4918-87A1-16C021D6B363}" type="pres">
      <dgm:prSet presAssocID="{F32B54E3-3D8F-43A8-A452-FABBA1E832A8}" presName="vert3" presStyleCnt="0"/>
      <dgm:spPr/>
    </dgm:pt>
    <dgm:pt modelId="{68C82A1B-E041-4708-ABD6-1FA281D71279}" type="pres">
      <dgm:prSet presAssocID="{E2FE482C-0801-41FA-B860-1412CD0C5F81}" presName="thinLine3" presStyleLbl="callout" presStyleIdx="1" presStyleCnt="18"/>
      <dgm:spPr/>
    </dgm:pt>
    <dgm:pt modelId="{78CB6661-A808-44E6-B262-FFDF0FF94518}" type="pres">
      <dgm:prSet presAssocID="{289558B7-3950-4D6E-8827-7C0006EF8569}" presName="horz3" presStyleCnt="0"/>
      <dgm:spPr/>
    </dgm:pt>
    <dgm:pt modelId="{3A2C7428-51C9-42EA-BA5A-CADBF064230F}" type="pres">
      <dgm:prSet presAssocID="{289558B7-3950-4D6E-8827-7C0006EF8569}" presName="horzSpace3" presStyleCnt="0"/>
      <dgm:spPr/>
    </dgm:pt>
    <dgm:pt modelId="{5EB82BBB-6D28-4E98-8410-A4443530A14D}" type="pres">
      <dgm:prSet presAssocID="{289558B7-3950-4D6E-8827-7C0006EF8569}" presName="tx3" presStyleLbl="revTx" presStyleIdx="4" presStyleCnt="23"/>
      <dgm:spPr/>
      <dgm:t>
        <a:bodyPr/>
        <a:lstStyle/>
        <a:p>
          <a:endParaRPr lang="es-ES"/>
        </a:p>
      </dgm:t>
    </dgm:pt>
    <dgm:pt modelId="{3A0EA6B0-0188-4DE8-AF89-F09A60C9F8F2}" type="pres">
      <dgm:prSet presAssocID="{289558B7-3950-4D6E-8827-7C0006EF8569}" presName="vert3" presStyleCnt="0"/>
      <dgm:spPr/>
    </dgm:pt>
    <dgm:pt modelId="{8AA73F3B-EC47-4449-8191-FFCF2E1A22A5}" type="pres">
      <dgm:prSet presAssocID="{41888C8C-0A7A-4D51-8164-7DCE12F95C46}" presName="thinLine3" presStyleLbl="callout" presStyleIdx="2" presStyleCnt="18"/>
      <dgm:spPr/>
    </dgm:pt>
    <dgm:pt modelId="{B7311F69-2A95-420B-B855-CEF636FE2B17}" type="pres">
      <dgm:prSet presAssocID="{05BC1CC0-E379-4EB5-9FB0-7729286DB795}" presName="horz3" presStyleCnt="0"/>
      <dgm:spPr/>
    </dgm:pt>
    <dgm:pt modelId="{9824DF09-BD2C-4F49-B614-1FB28DD6A1C2}" type="pres">
      <dgm:prSet presAssocID="{05BC1CC0-E379-4EB5-9FB0-7729286DB795}" presName="horzSpace3" presStyleCnt="0"/>
      <dgm:spPr/>
    </dgm:pt>
    <dgm:pt modelId="{7BCE8E3D-8AEB-4EAC-A1A1-DE13E6795793}" type="pres">
      <dgm:prSet presAssocID="{05BC1CC0-E379-4EB5-9FB0-7729286DB795}" presName="tx3" presStyleLbl="revTx" presStyleIdx="5" presStyleCnt="23"/>
      <dgm:spPr/>
      <dgm:t>
        <a:bodyPr/>
        <a:lstStyle/>
        <a:p>
          <a:endParaRPr lang="es-ES"/>
        </a:p>
      </dgm:t>
    </dgm:pt>
    <dgm:pt modelId="{4F34279B-A887-4631-9235-9003391C7011}" type="pres">
      <dgm:prSet presAssocID="{05BC1CC0-E379-4EB5-9FB0-7729286DB795}" presName="vert3" presStyleCnt="0"/>
      <dgm:spPr/>
    </dgm:pt>
    <dgm:pt modelId="{679E2386-FD96-4501-B451-BA669178E783}" type="pres">
      <dgm:prSet presAssocID="{1B023FF2-AC59-4A77-94DD-93EBA83ABC65}" presName="thinLine2b" presStyleLbl="callout" presStyleIdx="3" presStyleCnt="18"/>
      <dgm:spPr/>
    </dgm:pt>
    <dgm:pt modelId="{6FE2F151-36CE-42EF-82C6-C133C9AE5A7C}" type="pres">
      <dgm:prSet presAssocID="{1B023FF2-AC59-4A77-94DD-93EBA83ABC65}" presName="vertSpace2b" presStyleCnt="0"/>
      <dgm:spPr/>
    </dgm:pt>
    <dgm:pt modelId="{126A0C58-37F2-4FF3-BF58-29331C60C3AB}" type="pres">
      <dgm:prSet presAssocID="{2EBEFF9F-089C-4DA4-9E46-4238D245F14E}" presName="horz2" presStyleCnt="0"/>
      <dgm:spPr/>
    </dgm:pt>
    <dgm:pt modelId="{A7BFE621-D9CF-4364-8D79-6FEA964181E8}" type="pres">
      <dgm:prSet presAssocID="{2EBEFF9F-089C-4DA4-9E46-4238D245F14E}" presName="horzSpace2" presStyleCnt="0"/>
      <dgm:spPr/>
    </dgm:pt>
    <dgm:pt modelId="{1B5C65EB-97E5-4540-B098-46231C954F83}" type="pres">
      <dgm:prSet presAssocID="{2EBEFF9F-089C-4DA4-9E46-4238D245F14E}" presName="tx2" presStyleLbl="revTx" presStyleIdx="6" presStyleCnt="23"/>
      <dgm:spPr/>
      <dgm:t>
        <a:bodyPr/>
        <a:lstStyle/>
        <a:p>
          <a:endParaRPr lang="es-ES"/>
        </a:p>
      </dgm:t>
    </dgm:pt>
    <dgm:pt modelId="{F981F694-9460-4DAC-A2DE-4160F5AA6199}" type="pres">
      <dgm:prSet presAssocID="{2EBEFF9F-089C-4DA4-9E46-4238D245F14E}" presName="vert2" presStyleCnt="0"/>
      <dgm:spPr/>
    </dgm:pt>
    <dgm:pt modelId="{EC63595A-9295-4DAE-95E3-064B7B046BF4}" type="pres">
      <dgm:prSet presAssocID="{B9DF30E3-82A5-46EA-9916-10354BE1ABEA}" presName="horz3" presStyleCnt="0"/>
      <dgm:spPr/>
    </dgm:pt>
    <dgm:pt modelId="{87496D39-06F8-4857-9093-A746AF894183}" type="pres">
      <dgm:prSet presAssocID="{B9DF30E3-82A5-46EA-9916-10354BE1ABEA}" presName="horzSpace3" presStyleCnt="0"/>
      <dgm:spPr/>
    </dgm:pt>
    <dgm:pt modelId="{8EF29B5A-1F43-4EE8-89DA-83F653C0D93F}" type="pres">
      <dgm:prSet presAssocID="{B9DF30E3-82A5-46EA-9916-10354BE1ABEA}" presName="tx3" presStyleLbl="revTx" presStyleIdx="7" presStyleCnt="23"/>
      <dgm:spPr/>
      <dgm:t>
        <a:bodyPr/>
        <a:lstStyle/>
        <a:p>
          <a:endParaRPr lang="es-ES"/>
        </a:p>
      </dgm:t>
    </dgm:pt>
    <dgm:pt modelId="{4ECE214B-2D3C-4E63-A08D-B177FB6FA179}" type="pres">
      <dgm:prSet presAssocID="{B9DF30E3-82A5-46EA-9916-10354BE1ABEA}" presName="vert3" presStyleCnt="0"/>
      <dgm:spPr/>
    </dgm:pt>
    <dgm:pt modelId="{57668794-834E-412A-B518-E79E40F0705B}" type="pres">
      <dgm:prSet presAssocID="{51F955E1-765B-448B-9209-3F3FD4EC9624}" presName="thinLine3" presStyleLbl="callout" presStyleIdx="4" presStyleCnt="18"/>
      <dgm:spPr/>
    </dgm:pt>
    <dgm:pt modelId="{DDC39FF6-5A1A-4754-A1FA-0C01EC5EEDFE}" type="pres">
      <dgm:prSet presAssocID="{AC0B536F-EED7-405D-9D7E-07DE8A01CD99}" presName="horz3" presStyleCnt="0"/>
      <dgm:spPr/>
    </dgm:pt>
    <dgm:pt modelId="{23B1C093-B51E-4BF3-AF59-2C32A834E116}" type="pres">
      <dgm:prSet presAssocID="{AC0B536F-EED7-405D-9D7E-07DE8A01CD99}" presName="horzSpace3" presStyleCnt="0"/>
      <dgm:spPr/>
    </dgm:pt>
    <dgm:pt modelId="{FA604059-D43A-4128-943E-6DEF3A9D6CB6}" type="pres">
      <dgm:prSet presAssocID="{AC0B536F-EED7-405D-9D7E-07DE8A01CD99}" presName="tx3" presStyleLbl="revTx" presStyleIdx="8" presStyleCnt="23"/>
      <dgm:spPr/>
      <dgm:t>
        <a:bodyPr/>
        <a:lstStyle/>
        <a:p>
          <a:endParaRPr lang="es-ES"/>
        </a:p>
      </dgm:t>
    </dgm:pt>
    <dgm:pt modelId="{B1D992E1-0AEB-4189-BADC-8BAFAE990C35}" type="pres">
      <dgm:prSet presAssocID="{AC0B536F-EED7-405D-9D7E-07DE8A01CD99}" presName="vert3" presStyleCnt="0"/>
      <dgm:spPr/>
    </dgm:pt>
    <dgm:pt modelId="{C17B99CE-9CFB-4036-A0BA-B9EC945F4A07}" type="pres">
      <dgm:prSet presAssocID="{B119F1F8-28CF-4483-8A7E-BB21EA9D914D}" presName="thinLine3" presStyleLbl="callout" presStyleIdx="5" presStyleCnt="18"/>
      <dgm:spPr/>
    </dgm:pt>
    <dgm:pt modelId="{EA3075D0-DDBE-4169-B81A-4546DF0AF96D}" type="pres">
      <dgm:prSet presAssocID="{F70443F3-CC60-4EA2-933D-4F55A4AA8906}" presName="horz3" presStyleCnt="0"/>
      <dgm:spPr/>
    </dgm:pt>
    <dgm:pt modelId="{635B64C8-1550-475E-A913-A1E0BECADD86}" type="pres">
      <dgm:prSet presAssocID="{F70443F3-CC60-4EA2-933D-4F55A4AA8906}" presName="horzSpace3" presStyleCnt="0"/>
      <dgm:spPr/>
    </dgm:pt>
    <dgm:pt modelId="{89D03F85-6283-41CB-ACC9-981DFAF4D0BA}" type="pres">
      <dgm:prSet presAssocID="{F70443F3-CC60-4EA2-933D-4F55A4AA8906}" presName="tx3" presStyleLbl="revTx" presStyleIdx="9" presStyleCnt="23"/>
      <dgm:spPr/>
      <dgm:t>
        <a:bodyPr/>
        <a:lstStyle/>
        <a:p>
          <a:endParaRPr lang="es-ES"/>
        </a:p>
      </dgm:t>
    </dgm:pt>
    <dgm:pt modelId="{6307249D-950A-4FF3-B3A1-1F92BB90686E}" type="pres">
      <dgm:prSet presAssocID="{F70443F3-CC60-4EA2-933D-4F55A4AA8906}" presName="vert3" presStyleCnt="0"/>
      <dgm:spPr/>
    </dgm:pt>
    <dgm:pt modelId="{613BFAD0-FAD5-453B-884F-C0CDDC9EA7DA}" type="pres">
      <dgm:prSet presAssocID="{122640AE-91AA-4056-82E7-D6C1A35BB8AF}" presName="thinLine3" presStyleLbl="callout" presStyleIdx="6" presStyleCnt="18"/>
      <dgm:spPr/>
    </dgm:pt>
    <dgm:pt modelId="{85D44324-0F76-46D9-A4D0-5EF4E033E516}" type="pres">
      <dgm:prSet presAssocID="{49A0C988-AC3B-444B-B4DD-4B1B4AB17089}" presName="horz3" presStyleCnt="0"/>
      <dgm:spPr/>
    </dgm:pt>
    <dgm:pt modelId="{424244FD-177F-4B4D-999C-F1AC1EB5A5A1}" type="pres">
      <dgm:prSet presAssocID="{49A0C988-AC3B-444B-B4DD-4B1B4AB17089}" presName="horzSpace3" presStyleCnt="0"/>
      <dgm:spPr/>
    </dgm:pt>
    <dgm:pt modelId="{CAEF05FA-DA42-4317-83CD-EB713E9EF8C0}" type="pres">
      <dgm:prSet presAssocID="{49A0C988-AC3B-444B-B4DD-4B1B4AB17089}" presName="tx3" presStyleLbl="revTx" presStyleIdx="10" presStyleCnt="23"/>
      <dgm:spPr/>
      <dgm:t>
        <a:bodyPr/>
        <a:lstStyle/>
        <a:p>
          <a:endParaRPr lang="es-ES"/>
        </a:p>
      </dgm:t>
    </dgm:pt>
    <dgm:pt modelId="{23FCE399-4D96-4FC9-94AA-DC708166F1C9}" type="pres">
      <dgm:prSet presAssocID="{49A0C988-AC3B-444B-B4DD-4B1B4AB17089}" presName="vert3" presStyleCnt="0"/>
      <dgm:spPr/>
    </dgm:pt>
    <dgm:pt modelId="{A9DD0423-8792-4678-8260-1CBED9D5C807}" type="pres">
      <dgm:prSet presAssocID="{2EBEFF9F-089C-4DA4-9E46-4238D245F14E}" presName="thinLine2b" presStyleLbl="callout" presStyleIdx="7" presStyleCnt="18"/>
      <dgm:spPr/>
    </dgm:pt>
    <dgm:pt modelId="{ADE8B93D-0BB3-457C-9BDC-E066ED49A0C9}" type="pres">
      <dgm:prSet presAssocID="{2EBEFF9F-089C-4DA4-9E46-4238D245F14E}" presName="vertSpace2b" presStyleCnt="0"/>
      <dgm:spPr/>
    </dgm:pt>
    <dgm:pt modelId="{4952A6AE-F629-4C00-8EDF-F9DD16AEFD3B}" type="pres">
      <dgm:prSet presAssocID="{793E92F2-DB6A-4F2B-9A43-EB24DA8F2D82}" presName="horz2" presStyleCnt="0"/>
      <dgm:spPr/>
    </dgm:pt>
    <dgm:pt modelId="{111B4E63-D45C-484F-BF51-84E2B4911251}" type="pres">
      <dgm:prSet presAssocID="{793E92F2-DB6A-4F2B-9A43-EB24DA8F2D82}" presName="horzSpace2" presStyleCnt="0"/>
      <dgm:spPr/>
    </dgm:pt>
    <dgm:pt modelId="{358C1DD8-3972-41A7-9462-F2A959D4D5C4}" type="pres">
      <dgm:prSet presAssocID="{793E92F2-DB6A-4F2B-9A43-EB24DA8F2D82}" presName="tx2" presStyleLbl="revTx" presStyleIdx="11" presStyleCnt="23"/>
      <dgm:spPr/>
      <dgm:t>
        <a:bodyPr/>
        <a:lstStyle/>
        <a:p>
          <a:endParaRPr lang="es-ES"/>
        </a:p>
      </dgm:t>
    </dgm:pt>
    <dgm:pt modelId="{A10CCA08-DC2E-46AB-8EF5-FA654BB620BD}" type="pres">
      <dgm:prSet presAssocID="{793E92F2-DB6A-4F2B-9A43-EB24DA8F2D82}" presName="vert2" presStyleCnt="0"/>
      <dgm:spPr/>
    </dgm:pt>
    <dgm:pt modelId="{1A64E8C7-E190-498E-BD95-353569163766}" type="pres">
      <dgm:prSet presAssocID="{ECD7EA19-3E54-4252-B29F-F93C8B460D07}" presName="horz3" presStyleCnt="0"/>
      <dgm:spPr/>
    </dgm:pt>
    <dgm:pt modelId="{1363A499-4923-4BEC-98C9-A69899A9996B}" type="pres">
      <dgm:prSet presAssocID="{ECD7EA19-3E54-4252-B29F-F93C8B460D07}" presName="horzSpace3" presStyleCnt="0"/>
      <dgm:spPr/>
    </dgm:pt>
    <dgm:pt modelId="{15CC7605-8901-491C-A5D7-3D0AB9AD38F7}" type="pres">
      <dgm:prSet presAssocID="{ECD7EA19-3E54-4252-B29F-F93C8B460D07}" presName="tx3" presStyleLbl="revTx" presStyleIdx="12" presStyleCnt="23"/>
      <dgm:spPr/>
      <dgm:t>
        <a:bodyPr/>
        <a:lstStyle/>
        <a:p>
          <a:endParaRPr lang="es-ES"/>
        </a:p>
      </dgm:t>
    </dgm:pt>
    <dgm:pt modelId="{C709656D-3E17-459A-862B-0CAF1F437BE3}" type="pres">
      <dgm:prSet presAssocID="{ECD7EA19-3E54-4252-B29F-F93C8B460D07}" presName="vert3" presStyleCnt="0"/>
      <dgm:spPr/>
    </dgm:pt>
    <dgm:pt modelId="{BC9AA13D-D6E9-4303-9FC7-A89FF13898C8}" type="pres">
      <dgm:prSet presAssocID="{89E570BD-05A4-458D-802F-5D64018C1990}" presName="thinLine3" presStyleLbl="callout" presStyleIdx="8" presStyleCnt="18"/>
      <dgm:spPr/>
    </dgm:pt>
    <dgm:pt modelId="{41263DF8-7E3C-402E-A5C8-55DA4D217B91}" type="pres">
      <dgm:prSet presAssocID="{A027AE93-906B-456F-B1E3-1AF843C05BA2}" presName="horz3" presStyleCnt="0"/>
      <dgm:spPr/>
    </dgm:pt>
    <dgm:pt modelId="{607B32E0-CDB2-414D-B30D-FD90A0853CE9}" type="pres">
      <dgm:prSet presAssocID="{A027AE93-906B-456F-B1E3-1AF843C05BA2}" presName="horzSpace3" presStyleCnt="0"/>
      <dgm:spPr/>
    </dgm:pt>
    <dgm:pt modelId="{23934A13-7C0A-457F-8B90-2C29881FC4CF}" type="pres">
      <dgm:prSet presAssocID="{A027AE93-906B-456F-B1E3-1AF843C05BA2}" presName="tx3" presStyleLbl="revTx" presStyleIdx="13" presStyleCnt="23"/>
      <dgm:spPr/>
      <dgm:t>
        <a:bodyPr/>
        <a:lstStyle/>
        <a:p>
          <a:endParaRPr lang="es-ES"/>
        </a:p>
      </dgm:t>
    </dgm:pt>
    <dgm:pt modelId="{24F34F0C-62B0-4439-80E8-6723114E5645}" type="pres">
      <dgm:prSet presAssocID="{A027AE93-906B-456F-B1E3-1AF843C05BA2}" presName="vert3" presStyleCnt="0"/>
      <dgm:spPr/>
    </dgm:pt>
    <dgm:pt modelId="{BA5E0EF2-A433-4F8C-BF29-1AA1570E4915}" type="pres">
      <dgm:prSet presAssocID="{B3C49134-FF01-47A3-8795-FC1635211D29}" presName="thinLine3" presStyleLbl="callout" presStyleIdx="9" presStyleCnt="18"/>
      <dgm:spPr/>
    </dgm:pt>
    <dgm:pt modelId="{76B131E7-E790-4FA1-8C04-708ACBA30329}" type="pres">
      <dgm:prSet presAssocID="{EF68AFBF-B0C7-4E78-B566-9BA83B83C87F}" presName="horz3" presStyleCnt="0"/>
      <dgm:spPr/>
    </dgm:pt>
    <dgm:pt modelId="{649D747A-1B2B-4F1B-A8F7-38071C0501AD}" type="pres">
      <dgm:prSet presAssocID="{EF68AFBF-B0C7-4E78-B566-9BA83B83C87F}" presName="horzSpace3" presStyleCnt="0"/>
      <dgm:spPr/>
    </dgm:pt>
    <dgm:pt modelId="{EDEBA97E-6C42-4229-B0E6-14816D7A95B7}" type="pres">
      <dgm:prSet presAssocID="{EF68AFBF-B0C7-4E78-B566-9BA83B83C87F}" presName="tx3" presStyleLbl="revTx" presStyleIdx="14" presStyleCnt="23"/>
      <dgm:spPr/>
      <dgm:t>
        <a:bodyPr/>
        <a:lstStyle/>
        <a:p>
          <a:endParaRPr lang="es-ES"/>
        </a:p>
      </dgm:t>
    </dgm:pt>
    <dgm:pt modelId="{B6A66F92-6DCB-482A-BBE6-26E6F349C52F}" type="pres">
      <dgm:prSet presAssocID="{EF68AFBF-B0C7-4E78-B566-9BA83B83C87F}" presName="vert3" presStyleCnt="0"/>
      <dgm:spPr/>
    </dgm:pt>
    <dgm:pt modelId="{A3583113-D41C-4383-BB07-CB4F8B7F53DF}" type="pres">
      <dgm:prSet presAssocID="{C1D47CC8-F4EC-4C53-B4DD-2368BF7DF8B6}" presName="thinLine3" presStyleLbl="callout" presStyleIdx="10" presStyleCnt="18"/>
      <dgm:spPr/>
    </dgm:pt>
    <dgm:pt modelId="{09665C8E-E465-4E7A-9C3C-EF66223C69E0}" type="pres">
      <dgm:prSet presAssocID="{11381CCB-8B19-4A84-A072-C33AF2C0E01A}" presName="horz3" presStyleCnt="0"/>
      <dgm:spPr/>
    </dgm:pt>
    <dgm:pt modelId="{051F4B92-1193-4670-B2BC-561D4AACB44D}" type="pres">
      <dgm:prSet presAssocID="{11381CCB-8B19-4A84-A072-C33AF2C0E01A}" presName="horzSpace3" presStyleCnt="0"/>
      <dgm:spPr/>
    </dgm:pt>
    <dgm:pt modelId="{56565066-CFB5-49B1-B8A6-9477FBEA4850}" type="pres">
      <dgm:prSet presAssocID="{11381CCB-8B19-4A84-A072-C33AF2C0E01A}" presName="tx3" presStyleLbl="revTx" presStyleIdx="15" presStyleCnt="23"/>
      <dgm:spPr/>
      <dgm:t>
        <a:bodyPr/>
        <a:lstStyle/>
        <a:p>
          <a:endParaRPr lang="es-ES"/>
        </a:p>
      </dgm:t>
    </dgm:pt>
    <dgm:pt modelId="{C063039C-2BAE-480F-AB31-843F14EBF2C1}" type="pres">
      <dgm:prSet presAssocID="{11381CCB-8B19-4A84-A072-C33AF2C0E01A}" presName="vert3" presStyleCnt="0"/>
      <dgm:spPr/>
    </dgm:pt>
    <dgm:pt modelId="{4004FDF0-7A91-47E2-9E4F-055F0951309F}" type="pres">
      <dgm:prSet presAssocID="{D5376FCC-D771-4F7A-9332-7495422EA242}" presName="thinLine3" presStyleLbl="callout" presStyleIdx="11" presStyleCnt="18"/>
      <dgm:spPr/>
    </dgm:pt>
    <dgm:pt modelId="{F2208E17-ED50-4F77-8A6D-E54EB9F2FB80}" type="pres">
      <dgm:prSet presAssocID="{BE974DD7-4AE3-442A-B16D-6A2737ED3DFB}" presName="horz3" presStyleCnt="0"/>
      <dgm:spPr/>
    </dgm:pt>
    <dgm:pt modelId="{C057894C-3C6C-481C-AA4E-88A43D115881}" type="pres">
      <dgm:prSet presAssocID="{BE974DD7-4AE3-442A-B16D-6A2737ED3DFB}" presName="horzSpace3" presStyleCnt="0"/>
      <dgm:spPr/>
    </dgm:pt>
    <dgm:pt modelId="{6955BAF5-47BB-4819-A273-50CBA7BF8994}" type="pres">
      <dgm:prSet presAssocID="{BE974DD7-4AE3-442A-B16D-6A2737ED3DFB}" presName="tx3" presStyleLbl="revTx" presStyleIdx="16" presStyleCnt="23"/>
      <dgm:spPr/>
      <dgm:t>
        <a:bodyPr/>
        <a:lstStyle/>
        <a:p>
          <a:endParaRPr lang="es-ES"/>
        </a:p>
      </dgm:t>
    </dgm:pt>
    <dgm:pt modelId="{E2F68277-39EC-4C2C-A6F0-435C0AF89FB9}" type="pres">
      <dgm:prSet presAssocID="{BE974DD7-4AE3-442A-B16D-6A2737ED3DFB}" presName="vert3" presStyleCnt="0"/>
      <dgm:spPr/>
    </dgm:pt>
    <dgm:pt modelId="{192D5D04-464A-4630-B47F-601755078F16}" type="pres">
      <dgm:prSet presAssocID="{793E92F2-DB6A-4F2B-9A43-EB24DA8F2D82}" presName="thinLine2b" presStyleLbl="callout" presStyleIdx="12" presStyleCnt="18"/>
      <dgm:spPr/>
    </dgm:pt>
    <dgm:pt modelId="{BE6942A5-1E1C-4F42-8546-A4F9D27CD6A7}" type="pres">
      <dgm:prSet presAssocID="{793E92F2-DB6A-4F2B-9A43-EB24DA8F2D82}" presName="vertSpace2b" presStyleCnt="0"/>
      <dgm:spPr/>
    </dgm:pt>
    <dgm:pt modelId="{480DC930-D354-4924-B691-41C2992FF884}" type="pres">
      <dgm:prSet presAssocID="{B22F98DD-026E-41CF-B124-25EB798D932A}" presName="horz2" presStyleCnt="0"/>
      <dgm:spPr/>
    </dgm:pt>
    <dgm:pt modelId="{9A8C33B4-BED9-46B1-8B68-A50ACA96E22F}" type="pres">
      <dgm:prSet presAssocID="{B22F98DD-026E-41CF-B124-25EB798D932A}" presName="horzSpace2" presStyleCnt="0"/>
      <dgm:spPr/>
    </dgm:pt>
    <dgm:pt modelId="{FC4484BA-BBA7-46B0-AC70-3A1635497AF5}" type="pres">
      <dgm:prSet presAssocID="{B22F98DD-026E-41CF-B124-25EB798D932A}" presName="tx2" presStyleLbl="revTx" presStyleIdx="17" presStyleCnt="23"/>
      <dgm:spPr/>
      <dgm:t>
        <a:bodyPr/>
        <a:lstStyle/>
        <a:p>
          <a:endParaRPr lang="es-ES"/>
        </a:p>
      </dgm:t>
    </dgm:pt>
    <dgm:pt modelId="{062B9AE4-26FF-4344-9C24-C29A471D9F75}" type="pres">
      <dgm:prSet presAssocID="{B22F98DD-026E-41CF-B124-25EB798D932A}" presName="vert2" presStyleCnt="0"/>
      <dgm:spPr/>
    </dgm:pt>
    <dgm:pt modelId="{2B6E7B9A-6A16-45CF-82D4-01A9B133EC9D}" type="pres">
      <dgm:prSet presAssocID="{0C5954A6-6C56-46A5-9B50-881207B04DC0}" presName="horz3" presStyleCnt="0"/>
      <dgm:spPr/>
    </dgm:pt>
    <dgm:pt modelId="{9FDEA530-F4EF-45A6-B32E-E3AA243A141A}" type="pres">
      <dgm:prSet presAssocID="{0C5954A6-6C56-46A5-9B50-881207B04DC0}" presName="horzSpace3" presStyleCnt="0"/>
      <dgm:spPr/>
    </dgm:pt>
    <dgm:pt modelId="{2B65F4E9-28B4-4C1A-9FF5-462CB3D4EA2E}" type="pres">
      <dgm:prSet presAssocID="{0C5954A6-6C56-46A5-9B50-881207B04DC0}" presName="tx3" presStyleLbl="revTx" presStyleIdx="18" presStyleCnt="23"/>
      <dgm:spPr/>
      <dgm:t>
        <a:bodyPr/>
        <a:lstStyle/>
        <a:p>
          <a:endParaRPr lang="es-ES"/>
        </a:p>
      </dgm:t>
    </dgm:pt>
    <dgm:pt modelId="{52FD0FEA-D911-4E35-8C55-719B11814C14}" type="pres">
      <dgm:prSet presAssocID="{0C5954A6-6C56-46A5-9B50-881207B04DC0}" presName="vert3" presStyleCnt="0"/>
      <dgm:spPr/>
    </dgm:pt>
    <dgm:pt modelId="{F240A101-7C11-4F13-B253-EF76192EAEE2}" type="pres">
      <dgm:prSet presAssocID="{8B9F0C46-2131-43C3-B5F1-50C09F78AF22}" presName="thinLine3" presStyleLbl="callout" presStyleIdx="13" presStyleCnt="18"/>
      <dgm:spPr/>
    </dgm:pt>
    <dgm:pt modelId="{15340B1B-C1E0-4955-853B-D8A10A9CEF74}" type="pres">
      <dgm:prSet presAssocID="{408B3268-3929-4727-8291-9140B140A4E3}" presName="horz3" presStyleCnt="0"/>
      <dgm:spPr/>
    </dgm:pt>
    <dgm:pt modelId="{D3114395-3426-456E-A9F0-01A6315A86AB}" type="pres">
      <dgm:prSet presAssocID="{408B3268-3929-4727-8291-9140B140A4E3}" presName="horzSpace3" presStyleCnt="0"/>
      <dgm:spPr/>
    </dgm:pt>
    <dgm:pt modelId="{93731A2F-B007-4432-8E34-50A71CA261FB}" type="pres">
      <dgm:prSet presAssocID="{408B3268-3929-4727-8291-9140B140A4E3}" presName="tx3" presStyleLbl="revTx" presStyleIdx="19" presStyleCnt="23"/>
      <dgm:spPr/>
      <dgm:t>
        <a:bodyPr/>
        <a:lstStyle/>
        <a:p>
          <a:endParaRPr lang="es-ES"/>
        </a:p>
      </dgm:t>
    </dgm:pt>
    <dgm:pt modelId="{CAFCF561-BF47-410C-AE8C-F18AFDD00AFE}" type="pres">
      <dgm:prSet presAssocID="{408B3268-3929-4727-8291-9140B140A4E3}" presName="vert3" presStyleCnt="0"/>
      <dgm:spPr/>
    </dgm:pt>
    <dgm:pt modelId="{C76AB002-CFF7-45C9-9A0B-4C5E9EAF58FF}" type="pres">
      <dgm:prSet presAssocID="{62390B65-7519-4DFB-91CC-8495A684B370}" presName="thinLine3" presStyleLbl="callout" presStyleIdx="14" presStyleCnt="18"/>
      <dgm:spPr/>
    </dgm:pt>
    <dgm:pt modelId="{634921E1-22F9-46A5-BE68-44BC1ACE64E4}" type="pres">
      <dgm:prSet presAssocID="{BFF9D580-73CD-4540-B670-E301C9C3E6C6}" presName="horz3" presStyleCnt="0"/>
      <dgm:spPr/>
    </dgm:pt>
    <dgm:pt modelId="{3FB9D598-365D-4896-8B3B-4928E3DFFD0F}" type="pres">
      <dgm:prSet presAssocID="{BFF9D580-73CD-4540-B670-E301C9C3E6C6}" presName="horzSpace3" presStyleCnt="0"/>
      <dgm:spPr/>
    </dgm:pt>
    <dgm:pt modelId="{F6B606CC-E785-4F7F-9DBB-D5FF1E7F5A39}" type="pres">
      <dgm:prSet presAssocID="{BFF9D580-73CD-4540-B670-E301C9C3E6C6}" presName="tx3" presStyleLbl="revTx" presStyleIdx="20" presStyleCnt="23"/>
      <dgm:spPr/>
      <dgm:t>
        <a:bodyPr/>
        <a:lstStyle/>
        <a:p>
          <a:endParaRPr lang="es-ES"/>
        </a:p>
      </dgm:t>
    </dgm:pt>
    <dgm:pt modelId="{E6068AB2-571F-49A9-BB31-2E51507B6084}" type="pres">
      <dgm:prSet presAssocID="{BFF9D580-73CD-4540-B670-E301C9C3E6C6}" presName="vert3" presStyleCnt="0"/>
      <dgm:spPr/>
    </dgm:pt>
    <dgm:pt modelId="{961D0DF6-466A-4EAF-A474-2309B54AC58B}" type="pres">
      <dgm:prSet presAssocID="{F7CEDFF1-E63F-4F6C-9E2C-A15812EBCC39}" presName="thinLine3" presStyleLbl="callout" presStyleIdx="15" presStyleCnt="18"/>
      <dgm:spPr/>
    </dgm:pt>
    <dgm:pt modelId="{8CFCFCF7-7879-4615-8884-D21A6137A6BC}" type="pres">
      <dgm:prSet presAssocID="{157466C9-0220-4F89-9893-4CC348A91F46}" presName="horz3" presStyleCnt="0"/>
      <dgm:spPr/>
    </dgm:pt>
    <dgm:pt modelId="{DC7E8253-F432-4094-93F7-A2E9E0248208}" type="pres">
      <dgm:prSet presAssocID="{157466C9-0220-4F89-9893-4CC348A91F46}" presName="horzSpace3" presStyleCnt="0"/>
      <dgm:spPr/>
    </dgm:pt>
    <dgm:pt modelId="{32BDB770-36F9-4AB7-A542-930184C12928}" type="pres">
      <dgm:prSet presAssocID="{157466C9-0220-4F89-9893-4CC348A91F46}" presName="tx3" presStyleLbl="revTx" presStyleIdx="21" presStyleCnt="23"/>
      <dgm:spPr/>
      <dgm:t>
        <a:bodyPr/>
        <a:lstStyle/>
        <a:p>
          <a:endParaRPr lang="es-ES"/>
        </a:p>
      </dgm:t>
    </dgm:pt>
    <dgm:pt modelId="{F2D8F8AE-DF39-4D12-9585-19337A2EE041}" type="pres">
      <dgm:prSet presAssocID="{157466C9-0220-4F89-9893-4CC348A91F46}" presName="vert3" presStyleCnt="0"/>
      <dgm:spPr/>
    </dgm:pt>
    <dgm:pt modelId="{BAE19938-4B11-4F26-9408-182F3774A7BC}" type="pres">
      <dgm:prSet presAssocID="{59C45001-10E7-4394-B2DE-8650AC1C397F}" presName="thinLine3" presStyleLbl="callout" presStyleIdx="16" presStyleCnt="18"/>
      <dgm:spPr/>
    </dgm:pt>
    <dgm:pt modelId="{3285AA12-5684-4B55-AAEE-19B64461A3C4}" type="pres">
      <dgm:prSet presAssocID="{D79EEE22-7045-49FA-81B6-F5E62E7F2FB8}" presName="horz3" presStyleCnt="0"/>
      <dgm:spPr/>
    </dgm:pt>
    <dgm:pt modelId="{EF8EB353-AF82-4C9C-AD40-B00C1B10943B}" type="pres">
      <dgm:prSet presAssocID="{D79EEE22-7045-49FA-81B6-F5E62E7F2FB8}" presName="horzSpace3" presStyleCnt="0"/>
      <dgm:spPr/>
    </dgm:pt>
    <dgm:pt modelId="{69BA6246-E085-4D5B-A475-C4A16C5E8198}" type="pres">
      <dgm:prSet presAssocID="{D79EEE22-7045-49FA-81B6-F5E62E7F2FB8}" presName="tx3" presStyleLbl="revTx" presStyleIdx="22" presStyleCnt="23"/>
      <dgm:spPr/>
      <dgm:t>
        <a:bodyPr/>
        <a:lstStyle/>
        <a:p>
          <a:endParaRPr lang="es-ES"/>
        </a:p>
      </dgm:t>
    </dgm:pt>
    <dgm:pt modelId="{3AC165D0-C699-4180-9F97-15EE9BAB0C8C}" type="pres">
      <dgm:prSet presAssocID="{D79EEE22-7045-49FA-81B6-F5E62E7F2FB8}" presName="vert3" presStyleCnt="0"/>
      <dgm:spPr/>
    </dgm:pt>
    <dgm:pt modelId="{6B6CFA04-3F1A-44E5-9FE5-FCC7CA85D7ED}" type="pres">
      <dgm:prSet presAssocID="{B22F98DD-026E-41CF-B124-25EB798D932A}" presName="thinLine2b" presStyleLbl="callout" presStyleIdx="17" presStyleCnt="18"/>
      <dgm:spPr/>
    </dgm:pt>
    <dgm:pt modelId="{5C649D26-A17E-42AF-9A46-57C7715B1C77}" type="pres">
      <dgm:prSet presAssocID="{B22F98DD-026E-41CF-B124-25EB798D932A}" presName="vertSpace2b" presStyleCnt="0"/>
      <dgm:spPr/>
    </dgm:pt>
  </dgm:ptLst>
  <dgm:cxnLst>
    <dgm:cxn modelId="{570C8C62-886C-42C4-BB7F-F57DE6194116}" type="presOf" srcId="{49A0C988-AC3B-444B-B4DD-4B1B4AB17089}" destId="{CAEF05FA-DA42-4317-83CD-EB713E9EF8C0}" srcOrd="0" destOrd="0" presId="urn:microsoft.com/office/officeart/2008/layout/LinedList"/>
    <dgm:cxn modelId="{1FAA16D0-55E0-48B9-BE8E-AB39A1906658}" srcId="{09ADC073-0A47-4CEE-BDBF-89034F9906D3}" destId="{03C447DF-58AA-4C51-88D9-3A6614754F36}" srcOrd="0" destOrd="0" parTransId="{D40D7F55-CDAE-4F95-AB28-F17BF51567F4}" sibTransId="{C622F6F2-0E79-4952-92EF-FAFE8AA7CCF5}"/>
    <dgm:cxn modelId="{03F16D8A-3A6E-467A-8DC5-8AEF4DCF4951}" srcId="{2EBEFF9F-089C-4DA4-9E46-4238D245F14E}" destId="{49A0C988-AC3B-444B-B4DD-4B1B4AB17089}" srcOrd="3" destOrd="0" parTransId="{7A1B4737-2E2D-4897-9E90-80B9A1320637}" sibTransId="{3E3DC3EF-FCBA-42B6-9714-798EAAFA0169}"/>
    <dgm:cxn modelId="{236520B7-0977-4E52-A1D3-D913983BA7BD}" srcId="{2EBEFF9F-089C-4DA4-9E46-4238D245F14E}" destId="{F70443F3-CC60-4EA2-933D-4F55A4AA8906}" srcOrd="2" destOrd="0" parTransId="{4BE7A777-600F-4791-B005-86366C3F9B39}" sibTransId="{122640AE-91AA-4056-82E7-D6C1A35BB8AF}"/>
    <dgm:cxn modelId="{90CA253A-0ED7-4D38-96E3-69E38155D41B}" type="presOf" srcId="{0C5954A6-6C56-46A5-9B50-881207B04DC0}" destId="{2B65F4E9-28B4-4C1A-9FF5-462CB3D4EA2E}" srcOrd="0" destOrd="0" presId="urn:microsoft.com/office/officeart/2008/layout/LinedList"/>
    <dgm:cxn modelId="{825A0F85-CE58-431B-BCA2-67B657B9088D}" srcId="{03C447DF-58AA-4C51-88D9-3A6614754F36}" destId="{B22F98DD-026E-41CF-B124-25EB798D932A}" srcOrd="3" destOrd="0" parTransId="{BA9F8933-4A42-4A58-9B80-388DA70ABC76}" sibTransId="{0395CEDB-1760-484D-96A5-E2F98CCCEDFE}"/>
    <dgm:cxn modelId="{EA5E1DFE-38C5-4BB6-A87B-0A40CDA2A9F8}" type="presOf" srcId="{BE974DD7-4AE3-442A-B16D-6A2737ED3DFB}" destId="{6955BAF5-47BB-4819-A273-50CBA7BF8994}" srcOrd="0" destOrd="0" presId="urn:microsoft.com/office/officeart/2008/layout/LinedList"/>
    <dgm:cxn modelId="{D5BA074B-FFCE-4A67-8E2C-426F332B6119}" type="presOf" srcId="{289558B7-3950-4D6E-8827-7C0006EF8569}" destId="{5EB82BBB-6D28-4E98-8410-A4443530A14D}" srcOrd="0" destOrd="0" presId="urn:microsoft.com/office/officeart/2008/layout/LinedList"/>
    <dgm:cxn modelId="{E359A496-8794-4C26-91CB-AE405FE93762}" type="presOf" srcId="{B22F98DD-026E-41CF-B124-25EB798D932A}" destId="{FC4484BA-BBA7-46B0-AC70-3A1635497AF5}" srcOrd="0" destOrd="0" presId="urn:microsoft.com/office/officeart/2008/layout/LinedList"/>
    <dgm:cxn modelId="{B90AC33F-3951-4E5D-847E-D7547D75D8C6}" srcId="{793E92F2-DB6A-4F2B-9A43-EB24DA8F2D82}" destId="{ECD7EA19-3E54-4252-B29F-F93C8B460D07}" srcOrd="0" destOrd="0" parTransId="{A33F5CD5-AC7A-48A4-A78B-2B641965950B}" sibTransId="{89E570BD-05A4-458D-802F-5D64018C1990}"/>
    <dgm:cxn modelId="{123FA0FC-F49C-4B2C-A888-33D317D9B8A5}" srcId="{1B023FF2-AC59-4A77-94DD-93EBA83ABC65}" destId="{F32B54E3-3D8F-43A8-A452-FABBA1E832A8}" srcOrd="1" destOrd="0" parTransId="{EC73BD86-1E10-49A3-8229-6FFBE88E8AF6}" sibTransId="{E2FE482C-0801-41FA-B860-1412CD0C5F81}"/>
    <dgm:cxn modelId="{FD8704B1-558C-49A0-9F15-3B46E30AED7F}" type="presOf" srcId="{F70443F3-CC60-4EA2-933D-4F55A4AA8906}" destId="{89D03F85-6283-41CB-ACC9-981DFAF4D0BA}" srcOrd="0" destOrd="0" presId="urn:microsoft.com/office/officeart/2008/layout/LinedList"/>
    <dgm:cxn modelId="{548D87C8-2414-4089-9625-2BA17F32B386}" srcId="{B22F98DD-026E-41CF-B124-25EB798D932A}" destId="{BFF9D580-73CD-4540-B670-E301C9C3E6C6}" srcOrd="2" destOrd="0" parTransId="{C308F5B7-DDBF-4645-B4C4-ABAE01D22A75}" sibTransId="{F7CEDFF1-E63F-4F6C-9E2C-A15812EBCC39}"/>
    <dgm:cxn modelId="{FD8A13D4-D167-4C11-A377-419F1C35FC70}" type="presOf" srcId="{EF68AFBF-B0C7-4E78-B566-9BA83B83C87F}" destId="{EDEBA97E-6C42-4229-B0E6-14816D7A95B7}" srcOrd="0" destOrd="0" presId="urn:microsoft.com/office/officeart/2008/layout/LinedList"/>
    <dgm:cxn modelId="{E9A4AC60-9EFD-4BC0-B627-74920FC57DA6}" srcId="{793E92F2-DB6A-4F2B-9A43-EB24DA8F2D82}" destId="{11381CCB-8B19-4A84-A072-C33AF2C0E01A}" srcOrd="3" destOrd="0" parTransId="{B4DE4416-FCE3-4BFE-A3C0-B127DC46B5A3}" sibTransId="{D5376FCC-D771-4F7A-9332-7495422EA242}"/>
    <dgm:cxn modelId="{08AD74F1-FC9A-4465-B0D3-36FA782C6B43}" type="presOf" srcId="{09ADC073-0A47-4CEE-BDBF-89034F9906D3}" destId="{A80E6833-3323-4B8C-BD64-EF7975793533}" srcOrd="0" destOrd="0" presId="urn:microsoft.com/office/officeart/2008/layout/LinedList"/>
    <dgm:cxn modelId="{06CC96DC-D03D-464F-B542-0E848777CDE4}" type="presOf" srcId="{03C447DF-58AA-4C51-88D9-3A6614754F36}" destId="{14644AE3-771B-4FF7-A93E-021653CCBDC8}" srcOrd="0" destOrd="0" presId="urn:microsoft.com/office/officeart/2008/layout/LinedList"/>
    <dgm:cxn modelId="{F5DB3F29-B9AE-4611-ABEA-00A38F31B557}" type="presOf" srcId="{408B3268-3929-4727-8291-9140B140A4E3}" destId="{93731A2F-B007-4432-8E34-50A71CA261FB}" srcOrd="0" destOrd="0" presId="urn:microsoft.com/office/officeart/2008/layout/LinedList"/>
    <dgm:cxn modelId="{C5B40F0E-43D2-436D-BD50-88D5969D7C15}" type="presOf" srcId="{B9DF30E3-82A5-46EA-9916-10354BE1ABEA}" destId="{8EF29B5A-1F43-4EE8-89DA-83F653C0D93F}" srcOrd="0" destOrd="0" presId="urn:microsoft.com/office/officeart/2008/layout/LinedList"/>
    <dgm:cxn modelId="{5AF2BDC8-CF45-4FD9-AA95-3AC7A0E1B973}" type="presOf" srcId="{1B023FF2-AC59-4A77-94DD-93EBA83ABC65}" destId="{162EEFD4-A023-428C-920D-B5414D4BCC83}" srcOrd="0" destOrd="0" presId="urn:microsoft.com/office/officeart/2008/layout/LinedList"/>
    <dgm:cxn modelId="{F0969297-202F-4A27-A814-39322FDA4FCE}" srcId="{1B023FF2-AC59-4A77-94DD-93EBA83ABC65}" destId="{E987A87A-72BC-47F6-8C4A-0C44320AF251}" srcOrd="0" destOrd="0" parTransId="{1B331C44-C0E9-4EAE-B988-46690EEDFD8C}" sibTransId="{96BD4358-312D-49BC-94D9-1656177D4A5A}"/>
    <dgm:cxn modelId="{38F58C9B-F4F1-419D-9638-7F25C099D16E}" type="presOf" srcId="{2EBEFF9F-089C-4DA4-9E46-4238D245F14E}" destId="{1B5C65EB-97E5-4540-B098-46231C954F83}" srcOrd="0" destOrd="0" presId="urn:microsoft.com/office/officeart/2008/layout/LinedList"/>
    <dgm:cxn modelId="{DC782D28-BE25-47D9-81A6-3E3EA95AA2ED}" srcId="{2EBEFF9F-089C-4DA4-9E46-4238D245F14E}" destId="{B9DF30E3-82A5-46EA-9916-10354BE1ABEA}" srcOrd="0" destOrd="0" parTransId="{1EE84053-BC37-421B-B8F6-31E809CBAE7A}" sibTransId="{51F955E1-765B-448B-9209-3F3FD4EC9624}"/>
    <dgm:cxn modelId="{9D9DD0DD-3C48-4606-AAFA-299581FD2222}" type="presOf" srcId="{793E92F2-DB6A-4F2B-9A43-EB24DA8F2D82}" destId="{358C1DD8-3972-41A7-9462-F2A959D4D5C4}" srcOrd="0" destOrd="0" presId="urn:microsoft.com/office/officeart/2008/layout/LinedList"/>
    <dgm:cxn modelId="{7CE633B3-7C43-40DF-B1A9-3B0348898251}" type="presOf" srcId="{F32B54E3-3D8F-43A8-A452-FABBA1E832A8}" destId="{8A43F19F-5FAB-443E-A1A4-CCA336B56CF8}" srcOrd="0" destOrd="0" presId="urn:microsoft.com/office/officeart/2008/layout/LinedList"/>
    <dgm:cxn modelId="{23764062-CD07-46AC-BEFC-82E8E7EFCEF3}" srcId="{793E92F2-DB6A-4F2B-9A43-EB24DA8F2D82}" destId="{BE974DD7-4AE3-442A-B16D-6A2737ED3DFB}" srcOrd="4" destOrd="0" parTransId="{8F8FB7C0-1853-4A85-AEDE-035014334298}" sibTransId="{2F60F314-C00A-4C7A-9DD6-90389F4817F6}"/>
    <dgm:cxn modelId="{179D144C-0CE7-4D85-B523-5823325F66FD}" srcId="{B22F98DD-026E-41CF-B124-25EB798D932A}" destId="{0C5954A6-6C56-46A5-9B50-881207B04DC0}" srcOrd="0" destOrd="0" parTransId="{F8130B35-B8EF-4D68-BD77-7E9818F7BDE8}" sibTransId="{8B9F0C46-2131-43C3-B5F1-50C09F78AF22}"/>
    <dgm:cxn modelId="{E295EFEE-D025-4F87-9F51-659B7124FC89}" type="presOf" srcId="{157466C9-0220-4F89-9893-4CC348A91F46}" destId="{32BDB770-36F9-4AB7-A542-930184C12928}" srcOrd="0" destOrd="0" presId="urn:microsoft.com/office/officeart/2008/layout/LinedList"/>
    <dgm:cxn modelId="{9286AB82-E661-4E50-9FCA-8DF0E1FB6BC8}" srcId="{B22F98DD-026E-41CF-B124-25EB798D932A}" destId="{D79EEE22-7045-49FA-81B6-F5E62E7F2FB8}" srcOrd="4" destOrd="0" parTransId="{F47818CB-B850-41E9-A0F7-9464DB638983}" sibTransId="{579BC68C-2ED6-488C-B13F-F4861022924F}"/>
    <dgm:cxn modelId="{C27C55BC-4B85-4F88-9609-1F327D6409F6}" type="presOf" srcId="{05BC1CC0-E379-4EB5-9FB0-7729286DB795}" destId="{7BCE8E3D-8AEB-4EAC-A1A1-DE13E6795793}" srcOrd="0" destOrd="0" presId="urn:microsoft.com/office/officeart/2008/layout/LinedList"/>
    <dgm:cxn modelId="{030F2635-EAF4-4D9B-AB4E-0A0952ACD61B}" srcId="{1B023FF2-AC59-4A77-94DD-93EBA83ABC65}" destId="{05BC1CC0-E379-4EB5-9FB0-7729286DB795}" srcOrd="3" destOrd="0" parTransId="{F2EAA2D2-163A-4A13-BCF3-F5F2FDA14D8B}" sibTransId="{6559ABD5-F871-492B-A44D-772A37CDB1D2}"/>
    <dgm:cxn modelId="{82C8C6AD-548E-4938-B82C-02F89A6DDD94}" srcId="{03C447DF-58AA-4C51-88D9-3A6614754F36}" destId="{1B023FF2-AC59-4A77-94DD-93EBA83ABC65}" srcOrd="0" destOrd="0" parTransId="{C0AF57A9-CC9C-4137-B41D-A1F414CC0239}" sibTransId="{F9F89679-39BA-4DA6-B2C9-EDE88EE1A26F}"/>
    <dgm:cxn modelId="{6D74F53A-8AC3-4D6D-B368-578868E1F407}" type="presOf" srcId="{E987A87A-72BC-47F6-8C4A-0C44320AF251}" destId="{FF466B96-098F-4E46-BF4D-81EC46C067AC}" srcOrd="0" destOrd="0" presId="urn:microsoft.com/office/officeart/2008/layout/LinedList"/>
    <dgm:cxn modelId="{88AC1F52-D191-4643-A1CD-EACFFC066A92}" srcId="{793E92F2-DB6A-4F2B-9A43-EB24DA8F2D82}" destId="{A027AE93-906B-456F-B1E3-1AF843C05BA2}" srcOrd="1" destOrd="0" parTransId="{B24EB57C-CF47-48C1-B978-934A89721F1A}" sibTransId="{B3C49134-FF01-47A3-8795-FC1635211D29}"/>
    <dgm:cxn modelId="{79CDE60E-61B8-4719-B354-F9121BB71162}" srcId="{B22F98DD-026E-41CF-B124-25EB798D932A}" destId="{408B3268-3929-4727-8291-9140B140A4E3}" srcOrd="1" destOrd="0" parTransId="{5DD03688-EEB6-4D13-9305-741998A83312}" sibTransId="{62390B65-7519-4DFB-91CC-8495A684B370}"/>
    <dgm:cxn modelId="{DDE1DBB3-2943-4678-92BA-587A6CE63BF1}" type="presOf" srcId="{ECD7EA19-3E54-4252-B29F-F93C8B460D07}" destId="{15CC7605-8901-491C-A5D7-3D0AB9AD38F7}" srcOrd="0" destOrd="0" presId="urn:microsoft.com/office/officeart/2008/layout/LinedList"/>
    <dgm:cxn modelId="{3B99A6DC-2459-4ED4-AD49-2C646332750C}" type="presOf" srcId="{D79EEE22-7045-49FA-81B6-F5E62E7F2FB8}" destId="{69BA6246-E085-4D5B-A475-C4A16C5E8198}" srcOrd="0" destOrd="0" presId="urn:microsoft.com/office/officeart/2008/layout/LinedList"/>
    <dgm:cxn modelId="{5AB4EDCB-1417-47CD-9B85-6ECD387A7AA7}" srcId="{793E92F2-DB6A-4F2B-9A43-EB24DA8F2D82}" destId="{EF68AFBF-B0C7-4E78-B566-9BA83B83C87F}" srcOrd="2" destOrd="0" parTransId="{FC4D8386-BAD0-44AB-B614-696A70BEFABD}" sibTransId="{C1D47CC8-F4EC-4C53-B4DD-2368BF7DF8B6}"/>
    <dgm:cxn modelId="{853F6BD9-4BE6-4EBA-AA84-5109BDE66B22}" type="presOf" srcId="{AC0B536F-EED7-405D-9D7E-07DE8A01CD99}" destId="{FA604059-D43A-4128-943E-6DEF3A9D6CB6}" srcOrd="0" destOrd="0" presId="urn:microsoft.com/office/officeart/2008/layout/LinedList"/>
    <dgm:cxn modelId="{044446A5-8D8F-472D-B0D9-037A78FA6109}" type="presOf" srcId="{A027AE93-906B-456F-B1E3-1AF843C05BA2}" destId="{23934A13-7C0A-457F-8B90-2C29881FC4CF}" srcOrd="0" destOrd="0" presId="urn:microsoft.com/office/officeart/2008/layout/LinedList"/>
    <dgm:cxn modelId="{74EF2B91-A2AE-4FE5-AC04-72A0CD74E524}" srcId="{2EBEFF9F-089C-4DA4-9E46-4238D245F14E}" destId="{AC0B536F-EED7-405D-9D7E-07DE8A01CD99}" srcOrd="1" destOrd="0" parTransId="{3EA8DE15-8178-409D-9447-4A711D7BA2B0}" sibTransId="{B119F1F8-28CF-4483-8A7E-BB21EA9D914D}"/>
    <dgm:cxn modelId="{C1A76B0C-A78B-4CBA-8877-AE59ECCEA110}" srcId="{1B023FF2-AC59-4A77-94DD-93EBA83ABC65}" destId="{289558B7-3950-4D6E-8827-7C0006EF8569}" srcOrd="2" destOrd="0" parTransId="{103F0788-887F-4FD1-BE78-F1D1F28865FD}" sibTransId="{41888C8C-0A7A-4D51-8164-7DCE12F95C46}"/>
    <dgm:cxn modelId="{A193DCCB-5E8E-4A42-9E4C-12B2F3851DF4}" srcId="{03C447DF-58AA-4C51-88D9-3A6614754F36}" destId="{2EBEFF9F-089C-4DA4-9E46-4238D245F14E}" srcOrd="1" destOrd="0" parTransId="{DC131E12-EC08-4744-AFC8-9D21683DCDEF}" sibTransId="{9C7A5C33-2E86-449F-8B1D-93C003C18F7B}"/>
    <dgm:cxn modelId="{8E22590C-04EB-48F5-88A2-303B83005C08}" type="presOf" srcId="{11381CCB-8B19-4A84-A072-C33AF2C0E01A}" destId="{56565066-CFB5-49B1-B8A6-9477FBEA4850}" srcOrd="0" destOrd="0" presId="urn:microsoft.com/office/officeart/2008/layout/LinedList"/>
    <dgm:cxn modelId="{1237DCE9-67B3-48EE-BE1C-E36108CE9F1B}" srcId="{B22F98DD-026E-41CF-B124-25EB798D932A}" destId="{157466C9-0220-4F89-9893-4CC348A91F46}" srcOrd="3" destOrd="0" parTransId="{A9DE3F79-6082-44E9-947D-FF18EE65004F}" sibTransId="{59C45001-10E7-4394-B2DE-8650AC1C397F}"/>
    <dgm:cxn modelId="{99D4EE1E-737E-4BB1-9A8D-304265B3D99A}" type="presOf" srcId="{BFF9D580-73CD-4540-B670-E301C9C3E6C6}" destId="{F6B606CC-E785-4F7F-9DBB-D5FF1E7F5A39}" srcOrd="0" destOrd="0" presId="urn:microsoft.com/office/officeart/2008/layout/LinedList"/>
    <dgm:cxn modelId="{B2B94EC5-93DA-4A45-9F7C-2FD835761698}" srcId="{03C447DF-58AA-4C51-88D9-3A6614754F36}" destId="{793E92F2-DB6A-4F2B-9A43-EB24DA8F2D82}" srcOrd="2" destOrd="0" parTransId="{8669776A-9952-4529-9170-9F6FBCE3D64D}" sibTransId="{CE0BCDB6-00D7-41F4-B2FA-DEBC25D11F26}"/>
    <dgm:cxn modelId="{F4C30C9A-9DBD-44CE-9434-F8BAAC92B5E4}" type="presParOf" srcId="{A80E6833-3323-4B8C-BD64-EF7975793533}" destId="{F0058E5F-6064-43D2-B643-B0E5CFC91B8D}" srcOrd="0" destOrd="0" presId="urn:microsoft.com/office/officeart/2008/layout/LinedList"/>
    <dgm:cxn modelId="{71A55899-87CD-4AD6-9D68-95C839EB2499}" type="presParOf" srcId="{A80E6833-3323-4B8C-BD64-EF7975793533}" destId="{9D040B3D-8FFB-4311-A952-9702EAFAA09A}" srcOrd="1" destOrd="0" presId="urn:microsoft.com/office/officeart/2008/layout/LinedList"/>
    <dgm:cxn modelId="{0AEFCAF5-6288-4E46-A4DA-EEE77D6E8976}" type="presParOf" srcId="{9D040B3D-8FFB-4311-A952-9702EAFAA09A}" destId="{14644AE3-771B-4FF7-A93E-021653CCBDC8}" srcOrd="0" destOrd="0" presId="urn:microsoft.com/office/officeart/2008/layout/LinedList"/>
    <dgm:cxn modelId="{5FB88BE2-7801-4E69-A3A8-BA6601537E90}" type="presParOf" srcId="{9D040B3D-8FFB-4311-A952-9702EAFAA09A}" destId="{24638FE1-D407-4071-A433-5695B3A83D9C}" srcOrd="1" destOrd="0" presId="urn:microsoft.com/office/officeart/2008/layout/LinedList"/>
    <dgm:cxn modelId="{2B05E3BC-9003-4AD9-A9F9-B83BBC4D5BEB}" type="presParOf" srcId="{24638FE1-D407-4071-A433-5695B3A83D9C}" destId="{5936BA72-7EB6-4B55-A4AE-830F580DE9F6}" srcOrd="0" destOrd="0" presId="urn:microsoft.com/office/officeart/2008/layout/LinedList"/>
    <dgm:cxn modelId="{C0DB63A9-FC04-46A6-994F-B1262DA4A32F}" type="presParOf" srcId="{24638FE1-D407-4071-A433-5695B3A83D9C}" destId="{C62295DF-53ED-46CD-A06C-2738573B15AC}" srcOrd="1" destOrd="0" presId="urn:microsoft.com/office/officeart/2008/layout/LinedList"/>
    <dgm:cxn modelId="{9A9BC581-3FF4-48EE-9308-6A45EC99568E}" type="presParOf" srcId="{C62295DF-53ED-46CD-A06C-2738573B15AC}" destId="{15E285CD-10F9-4CE5-A2C6-81D1F2F9FD9B}" srcOrd="0" destOrd="0" presId="urn:microsoft.com/office/officeart/2008/layout/LinedList"/>
    <dgm:cxn modelId="{01863464-A30B-41B7-9FE1-A96D3CF2E630}" type="presParOf" srcId="{C62295DF-53ED-46CD-A06C-2738573B15AC}" destId="{162EEFD4-A023-428C-920D-B5414D4BCC83}" srcOrd="1" destOrd="0" presId="urn:microsoft.com/office/officeart/2008/layout/LinedList"/>
    <dgm:cxn modelId="{343CBE15-2446-4EFC-8CDA-EEE3A06705B3}" type="presParOf" srcId="{C62295DF-53ED-46CD-A06C-2738573B15AC}" destId="{AA5C5000-5BE7-42CA-BE72-9F5AC16D5E46}" srcOrd="2" destOrd="0" presId="urn:microsoft.com/office/officeart/2008/layout/LinedList"/>
    <dgm:cxn modelId="{688F020D-29FE-42AF-9C37-117555CFF5DE}" type="presParOf" srcId="{AA5C5000-5BE7-42CA-BE72-9F5AC16D5E46}" destId="{F41257DA-CB32-4D2C-BE23-D794755E691A}" srcOrd="0" destOrd="0" presId="urn:microsoft.com/office/officeart/2008/layout/LinedList"/>
    <dgm:cxn modelId="{12B421CA-BEFB-46CE-BAE2-FAB5EEADD4B3}" type="presParOf" srcId="{F41257DA-CB32-4D2C-BE23-D794755E691A}" destId="{F0F7EC18-7238-4782-9E41-1D6CD2F779B0}" srcOrd="0" destOrd="0" presId="urn:microsoft.com/office/officeart/2008/layout/LinedList"/>
    <dgm:cxn modelId="{4E76DE93-687E-450B-9E64-85D5EB2C5836}" type="presParOf" srcId="{F41257DA-CB32-4D2C-BE23-D794755E691A}" destId="{FF466B96-098F-4E46-BF4D-81EC46C067AC}" srcOrd="1" destOrd="0" presId="urn:microsoft.com/office/officeart/2008/layout/LinedList"/>
    <dgm:cxn modelId="{A3CEF410-31E2-489D-9A72-3C1995F61C0C}" type="presParOf" srcId="{F41257DA-CB32-4D2C-BE23-D794755E691A}" destId="{38435ACC-75FB-448E-A7F1-A61B53AC6EA2}" srcOrd="2" destOrd="0" presId="urn:microsoft.com/office/officeart/2008/layout/LinedList"/>
    <dgm:cxn modelId="{75CD384F-C19E-4D0C-9A90-DCA002B54D6F}" type="presParOf" srcId="{AA5C5000-5BE7-42CA-BE72-9F5AC16D5E46}" destId="{AC4882DE-4BD5-4BE6-8C77-ADAFB0188D53}" srcOrd="1" destOrd="0" presId="urn:microsoft.com/office/officeart/2008/layout/LinedList"/>
    <dgm:cxn modelId="{22EAFA57-7FF7-4521-9566-26A5CA234ED0}" type="presParOf" srcId="{AA5C5000-5BE7-42CA-BE72-9F5AC16D5E46}" destId="{3F2678FA-CF8D-4378-BB43-22F47FEE9133}" srcOrd="2" destOrd="0" presId="urn:microsoft.com/office/officeart/2008/layout/LinedList"/>
    <dgm:cxn modelId="{3BFE4116-F5D0-400D-8A06-3DF2DC23B23B}" type="presParOf" srcId="{3F2678FA-CF8D-4378-BB43-22F47FEE9133}" destId="{EA67950D-15A2-41CE-A810-89A2CA3B97E4}" srcOrd="0" destOrd="0" presId="urn:microsoft.com/office/officeart/2008/layout/LinedList"/>
    <dgm:cxn modelId="{5B622F23-4C25-449F-AAC1-4844138D8D67}" type="presParOf" srcId="{3F2678FA-CF8D-4378-BB43-22F47FEE9133}" destId="{8A43F19F-5FAB-443E-A1A4-CCA336B56CF8}" srcOrd="1" destOrd="0" presId="urn:microsoft.com/office/officeart/2008/layout/LinedList"/>
    <dgm:cxn modelId="{06410C93-EFC8-4C26-AA95-E00280E59CEE}" type="presParOf" srcId="{3F2678FA-CF8D-4378-BB43-22F47FEE9133}" destId="{6EB0108C-A8DB-4918-87A1-16C021D6B363}" srcOrd="2" destOrd="0" presId="urn:microsoft.com/office/officeart/2008/layout/LinedList"/>
    <dgm:cxn modelId="{B31CFF70-6BB9-4303-9BDB-E9F6D9C09928}" type="presParOf" srcId="{AA5C5000-5BE7-42CA-BE72-9F5AC16D5E46}" destId="{68C82A1B-E041-4708-ABD6-1FA281D71279}" srcOrd="3" destOrd="0" presId="urn:microsoft.com/office/officeart/2008/layout/LinedList"/>
    <dgm:cxn modelId="{745B4359-D99D-4188-896A-5D4DB909EB63}" type="presParOf" srcId="{AA5C5000-5BE7-42CA-BE72-9F5AC16D5E46}" destId="{78CB6661-A808-44E6-B262-FFDF0FF94518}" srcOrd="4" destOrd="0" presId="urn:microsoft.com/office/officeart/2008/layout/LinedList"/>
    <dgm:cxn modelId="{7821AEC3-26E9-4BBC-83D3-5E212E92FED0}" type="presParOf" srcId="{78CB6661-A808-44E6-B262-FFDF0FF94518}" destId="{3A2C7428-51C9-42EA-BA5A-CADBF064230F}" srcOrd="0" destOrd="0" presId="urn:microsoft.com/office/officeart/2008/layout/LinedList"/>
    <dgm:cxn modelId="{84A70EA2-18D0-4E5C-9735-6F033B5F2DB7}" type="presParOf" srcId="{78CB6661-A808-44E6-B262-FFDF0FF94518}" destId="{5EB82BBB-6D28-4E98-8410-A4443530A14D}" srcOrd="1" destOrd="0" presId="urn:microsoft.com/office/officeart/2008/layout/LinedList"/>
    <dgm:cxn modelId="{A6F0899A-0DD4-4BFB-A0B4-2DB81496A56C}" type="presParOf" srcId="{78CB6661-A808-44E6-B262-FFDF0FF94518}" destId="{3A0EA6B0-0188-4DE8-AF89-F09A60C9F8F2}" srcOrd="2" destOrd="0" presId="urn:microsoft.com/office/officeart/2008/layout/LinedList"/>
    <dgm:cxn modelId="{A8F9C0BD-B17F-48E4-B2DF-673660526021}" type="presParOf" srcId="{AA5C5000-5BE7-42CA-BE72-9F5AC16D5E46}" destId="{8AA73F3B-EC47-4449-8191-FFCF2E1A22A5}" srcOrd="5" destOrd="0" presId="urn:microsoft.com/office/officeart/2008/layout/LinedList"/>
    <dgm:cxn modelId="{14FE8CFA-A621-40A0-9FA3-CB406D5B87FF}" type="presParOf" srcId="{AA5C5000-5BE7-42CA-BE72-9F5AC16D5E46}" destId="{B7311F69-2A95-420B-B855-CEF636FE2B17}" srcOrd="6" destOrd="0" presId="urn:microsoft.com/office/officeart/2008/layout/LinedList"/>
    <dgm:cxn modelId="{13AFD630-C7DC-4F84-A791-3F3DEC790099}" type="presParOf" srcId="{B7311F69-2A95-420B-B855-CEF636FE2B17}" destId="{9824DF09-BD2C-4F49-B614-1FB28DD6A1C2}" srcOrd="0" destOrd="0" presId="urn:microsoft.com/office/officeart/2008/layout/LinedList"/>
    <dgm:cxn modelId="{64E39DAF-B474-4F1D-A306-A064037D436B}" type="presParOf" srcId="{B7311F69-2A95-420B-B855-CEF636FE2B17}" destId="{7BCE8E3D-8AEB-4EAC-A1A1-DE13E6795793}" srcOrd="1" destOrd="0" presId="urn:microsoft.com/office/officeart/2008/layout/LinedList"/>
    <dgm:cxn modelId="{125366B8-6D4B-4922-8E5A-BFD75DDA17F9}" type="presParOf" srcId="{B7311F69-2A95-420B-B855-CEF636FE2B17}" destId="{4F34279B-A887-4631-9235-9003391C7011}" srcOrd="2" destOrd="0" presId="urn:microsoft.com/office/officeart/2008/layout/LinedList"/>
    <dgm:cxn modelId="{1469C7E9-7631-4BF3-A115-8B72ACEFBEAA}" type="presParOf" srcId="{24638FE1-D407-4071-A433-5695B3A83D9C}" destId="{679E2386-FD96-4501-B451-BA669178E783}" srcOrd="2" destOrd="0" presId="urn:microsoft.com/office/officeart/2008/layout/LinedList"/>
    <dgm:cxn modelId="{7F36C9EA-CE48-49A9-873B-FE7C8EBBBA4F}" type="presParOf" srcId="{24638FE1-D407-4071-A433-5695B3A83D9C}" destId="{6FE2F151-36CE-42EF-82C6-C133C9AE5A7C}" srcOrd="3" destOrd="0" presId="urn:microsoft.com/office/officeart/2008/layout/LinedList"/>
    <dgm:cxn modelId="{514E0E66-7731-41BD-92EB-587060A1607C}" type="presParOf" srcId="{24638FE1-D407-4071-A433-5695B3A83D9C}" destId="{126A0C58-37F2-4FF3-BF58-29331C60C3AB}" srcOrd="4" destOrd="0" presId="urn:microsoft.com/office/officeart/2008/layout/LinedList"/>
    <dgm:cxn modelId="{440EE91D-F37D-49DA-BA97-2DEC91FD23CA}" type="presParOf" srcId="{126A0C58-37F2-4FF3-BF58-29331C60C3AB}" destId="{A7BFE621-D9CF-4364-8D79-6FEA964181E8}" srcOrd="0" destOrd="0" presId="urn:microsoft.com/office/officeart/2008/layout/LinedList"/>
    <dgm:cxn modelId="{4C0A3E88-CF88-4C03-80B0-5848467A8E17}" type="presParOf" srcId="{126A0C58-37F2-4FF3-BF58-29331C60C3AB}" destId="{1B5C65EB-97E5-4540-B098-46231C954F83}" srcOrd="1" destOrd="0" presId="urn:microsoft.com/office/officeart/2008/layout/LinedList"/>
    <dgm:cxn modelId="{D91B6C39-ADF0-40AD-BEB4-76DDBD02AF89}" type="presParOf" srcId="{126A0C58-37F2-4FF3-BF58-29331C60C3AB}" destId="{F981F694-9460-4DAC-A2DE-4160F5AA6199}" srcOrd="2" destOrd="0" presId="urn:microsoft.com/office/officeart/2008/layout/LinedList"/>
    <dgm:cxn modelId="{ADDA8A64-44DE-4215-B3DD-0B7601608EE9}" type="presParOf" srcId="{F981F694-9460-4DAC-A2DE-4160F5AA6199}" destId="{EC63595A-9295-4DAE-95E3-064B7B046BF4}" srcOrd="0" destOrd="0" presId="urn:microsoft.com/office/officeart/2008/layout/LinedList"/>
    <dgm:cxn modelId="{D08817E8-C7EC-4A4A-A9E4-DC499F19410A}" type="presParOf" srcId="{EC63595A-9295-4DAE-95E3-064B7B046BF4}" destId="{87496D39-06F8-4857-9093-A746AF894183}" srcOrd="0" destOrd="0" presId="urn:microsoft.com/office/officeart/2008/layout/LinedList"/>
    <dgm:cxn modelId="{6C1743F0-60DF-412E-A2E1-DCF9887F8221}" type="presParOf" srcId="{EC63595A-9295-4DAE-95E3-064B7B046BF4}" destId="{8EF29B5A-1F43-4EE8-89DA-83F653C0D93F}" srcOrd="1" destOrd="0" presId="urn:microsoft.com/office/officeart/2008/layout/LinedList"/>
    <dgm:cxn modelId="{F496718F-CA8B-4706-923A-9E3548BE7F21}" type="presParOf" srcId="{EC63595A-9295-4DAE-95E3-064B7B046BF4}" destId="{4ECE214B-2D3C-4E63-A08D-B177FB6FA179}" srcOrd="2" destOrd="0" presId="urn:microsoft.com/office/officeart/2008/layout/LinedList"/>
    <dgm:cxn modelId="{7B34C451-0282-40DC-AB89-E74D053AF83B}" type="presParOf" srcId="{F981F694-9460-4DAC-A2DE-4160F5AA6199}" destId="{57668794-834E-412A-B518-E79E40F0705B}" srcOrd="1" destOrd="0" presId="urn:microsoft.com/office/officeart/2008/layout/LinedList"/>
    <dgm:cxn modelId="{EA80939B-D09E-4140-A08E-639A12C8C26B}" type="presParOf" srcId="{F981F694-9460-4DAC-A2DE-4160F5AA6199}" destId="{DDC39FF6-5A1A-4754-A1FA-0C01EC5EEDFE}" srcOrd="2" destOrd="0" presId="urn:microsoft.com/office/officeart/2008/layout/LinedList"/>
    <dgm:cxn modelId="{AA6D51E2-3CAF-4762-B98F-11F6943D98D1}" type="presParOf" srcId="{DDC39FF6-5A1A-4754-A1FA-0C01EC5EEDFE}" destId="{23B1C093-B51E-4BF3-AF59-2C32A834E116}" srcOrd="0" destOrd="0" presId="urn:microsoft.com/office/officeart/2008/layout/LinedList"/>
    <dgm:cxn modelId="{FF4F5134-9462-4646-A2F4-4FCB3FB2F1ED}" type="presParOf" srcId="{DDC39FF6-5A1A-4754-A1FA-0C01EC5EEDFE}" destId="{FA604059-D43A-4128-943E-6DEF3A9D6CB6}" srcOrd="1" destOrd="0" presId="urn:microsoft.com/office/officeart/2008/layout/LinedList"/>
    <dgm:cxn modelId="{E550AF42-10BA-4027-9CCD-0FE41BDCBCEA}" type="presParOf" srcId="{DDC39FF6-5A1A-4754-A1FA-0C01EC5EEDFE}" destId="{B1D992E1-0AEB-4189-BADC-8BAFAE990C35}" srcOrd="2" destOrd="0" presId="urn:microsoft.com/office/officeart/2008/layout/LinedList"/>
    <dgm:cxn modelId="{2214AD89-EC47-4A99-AB00-A3449E187621}" type="presParOf" srcId="{F981F694-9460-4DAC-A2DE-4160F5AA6199}" destId="{C17B99CE-9CFB-4036-A0BA-B9EC945F4A07}" srcOrd="3" destOrd="0" presId="urn:microsoft.com/office/officeart/2008/layout/LinedList"/>
    <dgm:cxn modelId="{AFEB4E7E-B0B6-4824-83DD-4C5DF017C5A9}" type="presParOf" srcId="{F981F694-9460-4DAC-A2DE-4160F5AA6199}" destId="{EA3075D0-DDBE-4169-B81A-4546DF0AF96D}" srcOrd="4" destOrd="0" presId="urn:microsoft.com/office/officeart/2008/layout/LinedList"/>
    <dgm:cxn modelId="{85664F79-7640-4BB5-ADB5-0031C014A47D}" type="presParOf" srcId="{EA3075D0-DDBE-4169-B81A-4546DF0AF96D}" destId="{635B64C8-1550-475E-A913-A1E0BECADD86}" srcOrd="0" destOrd="0" presId="urn:microsoft.com/office/officeart/2008/layout/LinedList"/>
    <dgm:cxn modelId="{9030DDC9-5BA6-474D-8CA1-A4EEDA2C3CB2}" type="presParOf" srcId="{EA3075D0-DDBE-4169-B81A-4546DF0AF96D}" destId="{89D03F85-6283-41CB-ACC9-981DFAF4D0BA}" srcOrd="1" destOrd="0" presId="urn:microsoft.com/office/officeart/2008/layout/LinedList"/>
    <dgm:cxn modelId="{0BD231BB-5DD1-4669-AD10-B41B32CA61E6}" type="presParOf" srcId="{EA3075D0-DDBE-4169-B81A-4546DF0AF96D}" destId="{6307249D-950A-4FF3-B3A1-1F92BB90686E}" srcOrd="2" destOrd="0" presId="urn:microsoft.com/office/officeart/2008/layout/LinedList"/>
    <dgm:cxn modelId="{A7EE080B-D9D7-456E-A252-8F2062DCCB9B}" type="presParOf" srcId="{F981F694-9460-4DAC-A2DE-4160F5AA6199}" destId="{613BFAD0-FAD5-453B-884F-C0CDDC9EA7DA}" srcOrd="5" destOrd="0" presId="urn:microsoft.com/office/officeart/2008/layout/LinedList"/>
    <dgm:cxn modelId="{2254D694-0EEB-43FD-B5A2-8537697354B1}" type="presParOf" srcId="{F981F694-9460-4DAC-A2DE-4160F5AA6199}" destId="{85D44324-0F76-46D9-A4D0-5EF4E033E516}" srcOrd="6" destOrd="0" presId="urn:microsoft.com/office/officeart/2008/layout/LinedList"/>
    <dgm:cxn modelId="{948ED62C-0A77-428D-B9FF-17C55B4FC61F}" type="presParOf" srcId="{85D44324-0F76-46D9-A4D0-5EF4E033E516}" destId="{424244FD-177F-4B4D-999C-F1AC1EB5A5A1}" srcOrd="0" destOrd="0" presId="urn:microsoft.com/office/officeart/2008/layout/LinedList"/>
    <dgm:cxn modelId="{EFC114B6-9189-4F58-A8D1-D4BF5C73F18F}" type="presParOf" srcId="{85D44324-0F76-46D9-A4D0-5EF4E033E516}" destId="{CAEF05FA-DA42-4317-83CD-EB713E9EF8C0}" srcOrd="1" destOrd="0" presId="urn:microsoft.com/office/officeart/2008/layout/LinedList"/>
    <dgm:cxn modelId="{E80AC569-B82D-455D-840A-0C46BDA8256E}" type="presParOf" srcId="{85D44324-0F76-46D9-A4D0-5EF4E033E516}" destId="{23FCE399-4D96-4FC9-94AA-DC708166F1C9}" srcOrd="2" destOrd="0" presId="urn:microsoft.com/office/officeart/2008/layout/LinedList"/>
    <dgm:cxn modelId="{0AB401E6-7653-45C7-A173-57E2F040884F}" type="presParOf" srcId="{24638FE1-D407-4071-A433-5695B3A83D9C}" destId="{A9DD0423-8792-4678-8260-1CBED9D5C807}" srcOrd="5" destOrd="0" presId="urn:microsoft.com/office/officeart/2008/layout/LinedList"/>
    <dgm:cxn modelId="{4639AA39-403D-4FA4-A70B-4F1BBF6ECC8D}" type="presParOf" srcId="{24638FE1-D407-4071-A433-5695B3A83D9C}" destId="{ADE8B93D-0BB3-457C-9BDC-E066ED49A0C9}" srcOrd="6" destOrd="0" presId="urn:microsoft.com/office/officeart/2008/layout/LinedList"/>
    <dgm:cxn modelId="{99E487D5-0D44-475B-A430-17DD694B2D26}" type="presParOf" srcId="{24638FE1-D407-4071-A433-5695B3A83D9C}" destId="{4952A6AE-F629-4C00-8EDF-F9DD16AEFD3B}" srcOrd="7" destOrd="0" presId="urn:microsoft.com/office/officeart/2008/layout/LinedList"/>
    <dgm:cxn modelId="{D38AA50F-7491-4FD6-BC44-0B2AB4380307}" type="presParOf" srcId="{4952A6AE-F629-4C00-8EDF-F9DD16AEFD3B}" destId="{111B4E63-D45C-484F-BF51-84E2B4911251}" srcOrd="0" destOrd="0" presId="urn:microsoft.com/office/officeart/2008/layout/LinedList"/>
    <dgm:cxn modelId="{990E6E2C-8724-4F18-BD1E-CF81C4B6A71D}" type="presParOf" srcId="{4952A6AE-F629-4C00-8EDF-F9DD16AEFD3B}" destId="{358C1DD8-3972-41A7-9462-F2A959D4D5C4}" srcOrd="1" destOrd="0" presId="urn:microsoft.com/office/officeart/2008/layout/LinedList"/>
    <dgm:cxn modelId="{4E967C73-B49D-4117-824F-600455608426}" type="presParOf" srcId="{4952A6AE-F629-4C00-8EDF-F9DD16AEFD3B}" destId="{A10CCA08-DC2E-46AB-8EF5-FA654BB620BD}" srcOrd="2" destOrd="0" presId="urn:microsoft.com/office/officeart/2008/layout/LinedList"/>
    <dgm:cxn modelId="{C426B8D3-CE0C-41DC-BB14-5D25C9447314}" type="presParOf" srcId="{A10CCA08-DC2E-46AB-8EF5-FA654BB620BD}" destId="{1A64E8C7-E190-498E-BD95-353569163766}" srcOrd="0" destOrd="0" presId="urn:microsoft.com/office/officeart/2008/layout/LinedList"/>
    <dgm:cxn modelId="{F27A1579-8600-4A11-A1D3-09604049FE07}" type="presParOf" srcId="{1A64E8C7-E190-498E-BD95-353569163766}" destId="{1363A499-4923-4BEC-98C9-A69899A9996B}" srcOrd="0" destOrd="0" presId="urn:microsoft.com/office/officeart/2008/layout/LinedList"/>
    <dgm:cxn modelId="{471C2641-93A3-40C6-BDB7-9C69B94051B3}" type="presParOf" srcId="{1A64E8C7-E190-498E-BD95-353569163766}" destId="{15CC7605-8901-491C-A5D7-3D0AB9AD38F7}" srcOrd="1" destOrd="0" presId="urn:microsoft.com/office/officeart/2008/layout/LinedList"/>
    <dgm:cxn modelId="{7ADF88C8-9F93-444B-8BAC-720F26B591EF}" type="presParOf" srcId="{1A64E8C7-E190-498E-BD95-353569163766}" destId="{C709656D-3E17-459A-862B-0CAF1F437BE3}" srcOrd="2" destOrd="0" presId="urn:microsoft.com/office/officeart/2008/layout/LinedList"/>
    <dgm:cxn modelId="{62BC55AD-6756-4DF2-882B-4D4EF17DA504}" type="presParOf" srcId="{A10CCA08-DC2E-46AB-8EF5-FA654BB620BD}" destId="{BC9AA13D-D6E9-4303-9FC7-A89FF13898C8}" srcOrd="1" destOrd="0" presId="urn:microsoft.com/office/officeart/2008/layout/LinedList"/>
    <dgm:cxn modelId="{FB330E87-299D-4B14-84EE-BEA7AFEB1AA2}" type="presParOf" srcId="{A10CCA08-DC2E-46AB-8EF5-FA654BB620BD}" destId="{41263DF8-7E3C-402E-A5C8-55DA4D217B91}" srcOrd="2" destOrd="0" presId="urn:microsoft.com/office/officeart/2008/layout/LinedList"/>
    <dgm:cxn modelId="{FB49D18C-2EFE-455C-9A9C-4DFEC8DA9AB5}" type="presParOf" srcId="{41263DF8-7E3C-402E-A5C8-55DA4D217B91}" destId="{607B32E0-CDB2-414D-B30D-FD90A0853CE9}" srcOrd="0" destOrd="0" presId="urn:microsoft.com/office/officeart/2008/layout/LinedList"/>
    <dgm:cxn modelId="{54553560-27EC-4F37-8799-1C6773135B2A}" type="presParOf" srcId="{41263DF8-7E3C-402E-A5C8-55DA4D217B91}" destId="{23934A13-7C0A-457F-8B90-2C29881FC4CF}" srcOrd="1" destOrd="0" presId="urn:microsoft.com/office/officeart/2008/layout/LinedList"/>
    <dgm:cxn modelId="{5DA50152-8C52-4201-A045-CE84E21400AA}" type="presParOf" srcId="{41263DF8-7E3C-402E-A5C8-55DA4D217B91}" destId="{24F34F0C-62B0-4439-80E8-6723114E5645}" srcOrd="2" destOrd="0" presId="urn:microsoft.com/office/officeart/2008/layout/LinedList"/>
    <dgm:cxn modelId="{5F6378A0-FB26-4134-900F-748239289A55}" type="presParOf" srcId="{A10CCA08-DC2E-46AB-8EF5-FA654BB620BD}" destId="{BA5E0EF2-A433-4F8C-BF29-1AA1570E4915}" srcOrd="3" destOrd="0" presId="urn:microsoft.com/office/officeart/2008/layout/LinedList"/>
    <dgm:cxn modelId="{3465B7A5-6B40-4280-940A-ABA100AC9C84}" type="presParOf" srcId="{A10CCA08-DC2E-46AB-8EF5-FA654BB620BD}" destId="{76B131E7-E790-4FA1-8C04-708ACBA30329}" srcOrd="4" destOrd="0" presId="urn:microsoft.com/office/officeart/2008/layout/LinedList"/>
    <dgm:cxn modelId="{DEC21C13-5BEE-42AC-A150-490DDAA17D29}" type="presParOf" srcId="{76B131E7-E790-4FA1-8C04-708ACBA30329}" destId="{649D747A-1B2B-4F1B-A8F7-38071C0501AD}" srcOrd="0" destOrd="0" presId="urn:microsoft.com/office/officeart/2008/layout/LinedList"/>
    <dgm:cxn modelId="{6B49AF5A-E4E0-4AB4-A09C-8F84AC87128F}" type="presParOf" srcId="{76B131E7-E790-4FA1-8C04-708ACBA30329}" destId="{EDEBA97E-6C42-4229-B0E6-14816D7A95B7}" srcOrd="1" destOrd="0" presId="urn:microsoft.com/office/officeart/2008/layout/LinedList"/>
    <dgm:cxn modelId="{E8FCCD44-5EB6-4139-BBE1-C2C62A52BF92}" type="presParOf" srcId="{76B131E7-E790-4FA1-8C04-708ACBA30329}" destId="{B6A66F92-6DCB-482A-BBE6-26E6F349C52F}" srcOrd="2" destOrd="0" presId="urn:microsoft.com/office/officeart/2008/layout/LinedList"/>
    <dgm:cxn modelId="{0ED83C64-CFCA-4CD7-90C2-561D9F8EE83A}" type="presParOf" srcId="{A10CCA08-DC2E-46AB-8EF5-FA654BB620BD}" destId="{A3583113-D41C-4383-BB07-CB4F8B7F53DF}" srcOrd="5" destOrd="0" presId="urn:microsoft.com/office/officeart/2008/layout/LinedList"/>
    <dgm:cxn modelId="{C711A41D-E446-4E40-B5E1-651A515135A4}" type="presParOf" srcId="{A10CCA08-DC2E-46AB-8EF5-FA654BB620BD}" destId="{09665C8E-E465-4E7A-9C3C-EF66223C69E0}" srcOrd="6" destOrd="0" presId="urn:microsoft.com/office/officeart/2008/layout/LinedList"/>
    <dgm:cxn modelId="{4BA94780-7301-4A34-9683-0B04C7043B80}" type="presParOf" srcId="{09665C8E-E465-4E7A-9C3C-EF66223C69E0}" destId="{051F4B92-1193-4670-B2BC-561D4AACB44D}" srcOrd="0" destOrd="0" presId="urn:microsoft.com/office/officeart/2008/layout/LinedList"/>
    <dgm:cxn modelId="{9B7761BE-4E6A-4984-94B6-C18F2D0C3231}" type="presParOf" srcId="{09665C8E-E465-4E7A-9C3C-EF66223C69E0}" destId="{56565066-CFB5-49B1-B8A6-9477FBEA4850}" srcOrd="1" destOrd="0" presId="urn:microsoft.com/office/officeart/2008/layout/LinedList"/>
    <dgm:cxn modelId="{9C616363-60FF-403C-8460-58A24C51BC21}" type="presParOf" srcId="{09665C8E-E465-4E7A-9C3C-EF66223C69E0}" destId="{C063039C-2BAE-480F-AB31-843F14EBF2C1}" srcOrd="2" destOrd="0" presId="urn:microsoft.com/office/officeart/2008/layout/LinedList"/>
    <dgm:cxn modelId="{BFBE125A-174B-429A-B50B-3B7EF2975AAF}" type="presParOf" srcId="{A10CCA08-DC2E-46AB-8EF5-FA654BB620BD}" destId="{4004FDF0-7A91-47E2-9E4F-055F0951309F}" srcOrd="7" destOrd="0" presId="urn:microsoft.com/office/officeart/2008/layout/LinedList"/>
    <dgm:cxn modelId="{3D0F7F62-773E-49D1-803B-C8487F8B6073}" type="presParOf" srcId="{A10CCA08-DC2E-46AB-8EF5-FA654BB620BD}" destId="{F2208E17-ED50-4F77-8A6D-E54EB9F2FB80}" srcOrd="8" destOrd="0" presId="urn:microsoft.com/office/officeart/2008/layout/LinedList"/>
    <dgm:cxn modelId="{E8A95BB2-5264-44A7-ACAA-DC96FBCA8B8E}" type="presParOf" srcId="{F2208E17-ED50-4F77-8A6D-E54EB9F2FB80}" destId="{C057894C-3C6C-481C-AA4E-88A43D115881}" srcOrd="0" destOrd="0" presId="urn:microsoft.com/office/officeart/2008/layout/LinedList"/>
    <dgm:cxn modelId="{73CBDBA9-A829-4A6B-AE24-100DC05660C8}" type="presParOf" srcId="{F2208E17-ED50-4F77-8A6D-E54EB9F2FB80}" destId="{6955BAF5-47BB-4819-A273-50CBA7BF8994}" srcOrd="1" destOrd="0" presId="urn:microsoft.com/office/officeart/2008/layout/LinedList"/>
    <dgm:cxn modelId="{1D82013A-E008-4A53-85E4-F39BDB34BDFE}" type="presParOf" srcId="{F2208E17-ED50-4F77-8A6D-E54EB9F2FB80}" destId="{E2F68277-39EC-4C2C-A6F0-435C0AF89FB9}" srcOrd="2" destOrd="0" presId="urn:microsoft.com/office/officeart/2008/layout/LinedList"/>
    <dgm:cxn modelId="{B403B382-571E-4D45-8105-D55A9221BBCA}" type="presParOf" srcId="{24638FE1-D407-4071-A433-5695B3A83D9C}" destId="{192D5D04-464A-4630-B47F-601755078F16}" srcOrd="8" destOrd="0" presId="urn:microsoft.com/office/officeart/2008/layout/LinedList"/>
    <dgm:cxn modelId="{9CD90A00-3F2B-4D97-B247-8BEDCDAEF376}" type="presParOf" srcId="{24638FE1-D407-4071-A433-5695B3A83D9C}" destId="{BE6942A5-1E1C-4F42-8546-A4F9D27CD6A7}" srcOrd="9" destOrd="0" presId="urn:microsoft.com/office/officeart/2008/layout/LinedList"/>
    <dgm:cxn modelId="{A9075E9C-AEE1-4328-86A3-F21D7E8D54D2}" type="presParOf" srcId="{24638FE1-D407-4071-A433-5695B3A83D9C}" destId="{480DC930-D354-4924-B691-41C2992FF884}" srcOrd="10" destOrd="0" presId="urn:microsoft.com/office/officeart/2008/layout/LinedList"/>
    <dgm:cxn modelId="{7F38E64F-FBC4-43C8-B755-49D129640513}" type="presParOf" srcId="{480DC930-D354-4924-B691-41C2992FF884}" destId="{9A8C33B4-BED9-46B1-8B68-A50ACA96E22F}" srcOrd="0" destOrd="0" presId="urn:microsoft.com/office/officeart/2008/layout/LinedList"/>
    <dgm:cxn modelId="{83C64B89-D092-4D6C-B7A4-34DADAF8C6F6}" type="presParOf" srcId="{480DC930-D354-4924-B691-41C2992FF884}" destId="{FC4484BA-BBA7-46B0-AC70-3A1635497AF5}" srcOrd="1" destOrd="0" presId="urn:microsoft.com/office/officeart/2008/layout/LinedList"/>
    <dgm:cxn modelId="{F715FE37-89C6-4F91-BF4A-3ECB5F2A98BC}" type="presParOf" srcId="{480DC930-D354-4924-B691-41C2992FF884}" destId="{062B9AE4-26FF-4344-9C24-C29A471D9F75}" srcOrd="2" destOrd="0" presId="urn:microsoft.com/office/officeart/2008/layout/LinedList"/>
    <dgm:cxn modelId="{031F9010-CE83-41F6-A9B6-999743A01D77}" type="presParOf" srcId="{062B9AE4-26FF-4344-9C24-C29A471D9F75}" destId="{2B6E7B9A-6A16-45CF-82D4-01A9B133EC9D}" srcOrd="0" destOrd="0" presId="urn:microsoft.com/office/officeart/2008/layout/LinedList"/>
    <dgm:cxn modelId="{B003FF47-BC61-467F-B3A3-9493048DC0D9}" type="presParOf" srcId="{2B6E7B9A-6A16-45CF-82D4-01A9B133EC9D}" destId="{9FDEA530-F4EF-45A6-B32E-E3AA243A141A}" srcOrd="0" destOrd="0" presId="urn:microsoft.com/office/officeart/2008/layout/LinedList"/>
    <dgm:cxn modelId="{5CD0065F-9626-4123-8D02-30441E59BCB8}" type="presParOf" srcId="{2B6E7B9A-6A16-45CF-82D4-01A9B133EC9D}" destId="{2B65F4E9-28B4-4C1A-9FF5-462CB3D4EA2E}" srcOrd="1" destOrd="0" presId="urn:microsoft.com/office/officeart/2008/layout/LinedList"/>
    <dgm:cxn modelId="{0B9572F4-AE36-44C5-AE9F-62A0D703AF9A}" type="presParOf" srcId="{2B6E7B9A-6A16-45CF-82D4-01A9B133EC9D}" destId="{52FD0FEA-D911-4E35-8C55-719B11814C14}" srcOrd="2" destOrd="0" presId="urn:microsoft.com/office/officeart/2008/layout/LinedList"/>
    <dgm:cxn modelId="{ABF7656E-09A5-4AE7-8A01-855DB898C06F}" type="presParOf" srcId="{062B9AE4-26FF-4344-9C24-C29A471D9F75}" destId="{F240A101-7C11-4F13-B253-EF76192EAEE2}" srcOrd="1" destOrd="0" presId="urn:microsoft.com/office/officeart/2008/layout/LinedList"/>
    <dgm:cxn modelId="{77A08E44-0328-44B5-AF63-630EBD43CDE2}" type="presParOf" srcId="{062B9AE4-26FF-4344-9C24-C29A471D9F75}" destId="{15340B1B-C1E0-4955-853B-D8A10A9CEF74}" srcOrd="2" destOrd="0" presId="urn:microsoft.com/office/officeart/2008/layout/LinedList"/>
    <dgm:cxn modelId="{33C32E35-AD66-4A8A-8D44-79C92710FF27}" type="presParOf" srcId="{15340B1B-C1E0-4955-853B-D8A10A9CEF74}" destId="{D3114395-3426-456E-A9F0-01A6315A86AB}" srcOrd="0" destOrd="0" presId="urn:microsoft.com/office/officeart/2008/layout/LinedList"/>
    <dgm:cxn modelId="{010C0D7A-DA44-4C67-B196-DE057ABD4017}" type="presParOf" srcId="{15340B1B-C1E0-4955-853B-D8A10A9CEF74}" destId="{93731A2F-B007-4432-8E34-50A71CA261FB}" srcOrd="1" destOrd="0" presId="urn:microsoft.com/office/officeart/2008/layout/LinedList"/>
    <dgm:cxn modelId="{DDBA9A1A-6270-4CEC-A109-26A1B4385E55}" type="presParOf" srcId="{15340B1B-C1E0-4955-853B-D8A10A9CEF74}" destId="{CAFCF561-BF47-410C-AE8C-F18AFDD00AFE}" srcOrd="2" destOrd="0" presId="urn:microsoft.com/office/officeart/2008/layout/LinedList"/>
    <dgm:cxn modelId="{4076BE08-40D2-47E6-B9EE-A7F953792A30}" type="presParOf" srcId="{062B9AE4-26FF-4344-9C24-C29A471D9F75}" destId="{C76AB002-CFF7-45C9-9A0B-4C5E9EAF58FF}" srcOrd="3" destOrd="0" presId="urn:microsoft.com/office/officeart/2008/layout/LinedList"/>
    <dgm:cxn modelId="{E8917443-9EE9-4130-9F02-0150E466E056}" type="presParOf" srcId="{062B9AE4-26FF-4344-9C24-C29A471D9F75}" destId="{634921E1-22F9-46A5-BE68-44BC1ACE64E4}" srcOrd="4" destOrd="0" presId="urn:microsoft.com/office/officeart/2008/layout/LinedList"/>
    <dgm:cxn modelId="{CD0A83C7-D66F-4234-9985-ACF6880D4249}" type="presParOf" srcId="{634921E1-22F9-46A5-BE68-44BC1ACE64E4}" destId="{3FB9D598-365D-4896-8B3B-4928E3DFFD0F}" srcOrd="0" destOrd="0" presId="urn:microsoft.com/office/officeart/2008/layout/LinedList"/>
    <dgm:cxn modelId="{A3D8F89F-5DF5-4C24-B563-C734CCBDDB54}" type="presParOf" srcId="{634921E1-22F9-46A5-BE68-44BC1ACE64E4}" destId="{F6B606CC-E785-4F7F-9DBB-D5FF1E7F5A39}" srcOrd="1" destOrd="0" presId="urn:microsoft.com/office/officeart/2008/layout/LinedList"/>
    <dgm:cxn modelId="{D9FFA479-6E63-48DD-8AFB-91714011A657}" type="presParOf" srcId="{634921E1-22F9-46A5-BE68-44BC1ACE64E4}" destId="{E6068AB2-571F-49A9-BB31-2E51507B6084}" srcOrd="2" destOrd="0" presId="urn:microsoft.com/office/officeart/2008/layout/LinedList"/>
    <dgm:cxn modelId="{3B888AC1-9E21-4904-842A-7497DB8F3B2A}" type="presParOf" srcId="{062B9AE4-26FF-4344-9C24-C29A471D9F75}" destId="{961D0DF6-466A-4EAF-A474-2309B54AC58B}" srcOrd="5" destOrd="0" presId="urn:microsoft.com/office/officeart/2008/layout/LinedList"/>
    <dgm:cxn modelId="{0E344ABA-7091-4ED6-84AB-EFB1117AE6F1}" type="presParOf" srcId="{062B9AE4-26FF-4344-9C24-C29A471D9F75}" destId="{8CFCFCF7-7879-4615-8884-D21A6137A6BC}" srcOrd="6" destOrd="0" presId="urn:microsoft.com/office/officeart/2008/layout/LinedList"/>
    <dgm:cxn modelId="{9DBE90CE-9968-49F4-B5B5-B9365EA386D6}" type="presParOf" srcId="{8CFCFCF7-7879-4615-8884-D21A6137A6BC}" destId="{DC7E8253-F432-4094-93F7-A2E9E0248208}" srcOrd="0" destOrd="0" presId="urn:microsoft.com/office/officeart/2008/layout/LinedList"/>
    <dgm:cxn modelId="{3E9A2663-61E9-43CF-A5E1-171997C65FC7}" type="presParOf" srcId="{8CFCFCF7-7879-4615-8884-D21A6137A6BC}" destId="{32BDB770-36F9-4AB7-A542-930184C12928}" srcOrd="1" destOrd="0" presId="urn:microsoft.com/office/officeart/2008/layout/LinedList"/>
    <dgm:cxn modelId="{74EFF4B6-A80D-4E79-A0FA-355EC5D615C6}" type="presParOf" srcId="{8CFCFCF7-7879-4615-8884-D21A6137A6BC}" destId="{F2D8F8AE-DF39-4D12-9585-19337A2EE041}" srcOrd="2" destOrd="0" presId="urn:microsoft.com/office/officeart/2008/layout/LinedList"/>
    <dgm:cxn modelId="{B5523029-798F-41B8-8D9A-7E4DF5B668AA}" type="presParOf" srcId="{062B9AE4-26FF-4344-9C24-C29A471D9F75}" destId="{BAE19938-4B11-4F26-9408-182F3774A7BC}" srcOrd="7" destOrd="0" presId="urn:microsoft.com/office/officeart/2008/layout/LinedList"/>
    <dgm:cxn modelId="{78A026C5-AAA8-40E5-9366-0DA73DC25BB5}" type="presParOf" srcId="{062B9AE4-26FF-4344-9C24-C29A471D9F75}" destId="{3285AA12-5684-4B55-AAEE-19B64461A3C4}" srcOrd="8" destOrd="0" presId="urn:microsoft.com/office/officeart/2008/layout/LinedList"/>
    <dgm:cxn modelId="{E9526508-7B8E-4AC3-AFBC-7345410FE415}" type="presParOf" srcId="{3285AA12-5684-4B55-AAEE-19B64461A3C4}" destId="{EF8EB353-AF82-4C9C-AD40-B00C1B10943B}" srcOrd="0" destOrd="0" presId="urn:microsoft.com/office/officeart/2008/layout/LinedList"/>
    <dgm:cxn modelId="{C073991D-5822-47B1-94A5-C22C958C0B5F}" type="presParOf" srcId="{3285AA12-5684-4B55-AAEE-19B64461A3C4}" destId="{69BA6246-E085-4D5B-A475-C4A16C5E8198}" srcOrd="1" destOrd="0" presId="urn:microsoft.com/office/officeart/2008/layout/LinedList"/>
    <dgm:cxn modelId="{63EAF5C0-D534-4742-942B-56ACFDC8B063}" type="presParOf" srcId="{3285AA12-5684-4B55-AAEE-19B64461A3C4}" destId="{3AC165D0-C699-4180-9F97-15EE9BAB0C8C}" srcOrd="2" destOrd="0" presId="urn:microsoft.com/office/officeart/2008/layout/LinedList"/>
    <dgm:cxn modelId="{B832FEA3-C1BA-48D2-9F7A-3F346E677BE0}" type="presParOf" srcId="{24638FE1-D407-4071-A433-5695B3A83D9C}" destId="{6B6CFA04-3F1A-44E5-9FE5-FCC7CA85D7ED}" srcOrd="11" destOrd="0" presId="urn:microsoft.com/office/officeart/2008/layout/LinedList"/>
    <dgm:cxn modelId="{E8011AF8-2D78-4AE2-B991-550486AD12AB}" type="presParOf" srcId="{24638FE1-D407-4071-A433-5695B3A83D9C}" destId="{5C649D26-A17E-42AF-9A46-57C7715B1C7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ADC073-0A47-4CEE-BDBF-89034F990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447DF-58AA-4C51-88D9-3A6614754F36}">
      <dgm:prSet phldrT="[Texto]" custT="1"/>
      <dgm:spPr/>
      <dgm:t>
        <a:bodyPr anchor="ctr"/>
        <a:lstStyle/>
        <a:p>
          <a:r>
            <a:rPr lang="es-ES" sz="1400" b="1" dirty="0" smtClean="0"/>
            <a:t>Factor de Corrección</a:t>
          </a:r>
          <a:endParaRPr lang="es-ES" sz="1400" b="1" dirty="0"/>
        </a:p>
      </dgm:t>
    </dgm:pt>
    <dgm:pt modelId="{D40D7F55-CDAE-4F95-AB28-F17BF51567F4}" type="parTrans" cxnId="{1FAA16D0-55E0-48B9-BE8E-AB39A1906658}">
      <dgm:prSet/>
      <dgm:spPr/>
      <dgm:t>
        <a:bodyPr/>
        <a:lstStyle/>
        <a:p>
          <a:endParaRPr lang="es-ES"/>
        </a:p>
      </dgm:t>
    </dgm:pt>
    <dgm:pt modelId="{C622F6F2-0E79-4952-92EF-FAFE8AA7CCF5}" type="sibTrans" cxnId="{1FAA16D0-55E0-48B9-BE8E-AB39A1906658}">
      <dgm:prSet/>
      <dgm:spPr/>
      <dgm:t>
        <a:bodyPr/>
        <a:lstStyle/>
        <a:p>
          <a:endParaRPr lang="es-ES"/>
        </a:p>
      </dgm:t>
    </dgm:pt>
    <dgm:pt modelId="{1B023FF2-AC59-4A77-94DD-93EBA83ABC65}">
      <dgm:prSet phldrT="[Texto]" custT="1"/>
      <dgm:spPr/>
      <dgm:t>
        <a:bodyPr anchor="ctr"/>
        <a:lstStyle/>
        <a:p>
          <a:r>
            <a:rPr lang="es-ES" sz="1400" dirty="0" smtClean="0"/>
            <a:t>Social</a:t>
          </a:r>
          <a:endParaRPr lang="es-ES" sz="1100" i="1" dirty="0" smtClean="0"/>
        </a:p>
      </dgm:t>
    </dgm:pt>
    <dgm:pt modelId="{C0AF57A9-CC9C-4137-B41D-A1F414CC0239}" type="parTrans" cxnId="{82C8C6AD-548E-4938-B82C-02F89A6DDD94}">
      <dgm:prSet/>
      <dgm:spPr/>
      <dgm:t>
        <a:bodyPr/>
        <a:lstStyle/>
        <a:p>
          <a:endParaRPr lang="es-ES"/>
        </a:p>
      </dgm:t>
    </dgm:pt>
    <dgm:pt modelId="{F9F89679-39BA-4DA6-B2C9-EDE88EE1A26F}" type="sibTrans" cxnId="{82C8C6AD-548E-4938-B82C-02F89A6DDD94}">
      <dgm:prSet/>
      <dgm:spPr/>
      <dgm:t>
        <a:bodyPr/>
        <a:lstStyle/>
        <a:p>
          <a:endParaRPr lang="es-ES"/>
        </a:p>
      </dgm:t>
    </dgm:pt>
    <dgm:pt modelId="{2EBEFF9F-089C-4DA4-9E46-4238D245F14E}">
      <dgm:prSet phldrT="[Texto]" custT="1"/>
      <dgm:spPr/>
      <dgm:t>
        <a:bodyPr anchor="ctr"/>
        <a:lstStyle/>
        <a:p>
          <a:r>
            <a:rPr lang="es-ES" sz="1400" dirty="0" smtClean="0"/>
            <a:t>Físicos y ambientales</a:t>
          </a:r>
          <a:endParaRPr lang="es-ES" sz="1400" dirty="0"/>
        </a:p>
      </dgm:t>
    </dgm:pt>
    <dgm:pt modelId="{DC131E12-EC08-4744-AFC8-9D21683DCDEF}" type="parTrans" cxnId="{A193DCCB-5E8E-4A42-9E4C-12B2F3851DF4}">
      <dgm:prSet/>
      <dgm:spPr/>
      <dgm:t>
        <a:bodyPr/>
        <a:lstStyle/>
        <a:p>
          <a:endParaRPr lang="es-ES"/>
        </a:p>
      </dgm:t>
    </dgm:pt>
    <dgm:pt modelId="{9C7A5C33-2E86-449F-8B1D-93C003C18F7B}" type="sibTrans" cxnId="{A193DCCB-5E8E-4A42-9E4C-12B2F3851DF4}">
      <dgm:prSet/>
      <dgm:spPr/>
      <dgm:t>
        <a:bodyPr/>
        <a:lstStyle/>
        <a:p>
          <a:endParaRPr lang="es-ES"/>
        </a:p>
      </dgm:t>
    </dgm:pt>
    <dgm:pt modelId="{B9DF30E3-82A5-46EA-9916-10354BE1ABEA}">
      <dgm:prSet phldrT="[Texto]" custT="1"/>
      <dgm:spPr/>
      <dgm:t>
        <a:bodyPr/>
        <a:lstStyle/>
        <a:p>
          <a:r>
            <a:rPr lang="es-EC" sz="1100" dirty="0" smtClean="0"/>
            <a:t>Pendiente</a:t>
          </a:r>
          <a:endParaRPr lang="es-ES" sz="1100" dirty="0"/>
        </a:p>
      </dgm:t>
    </dgm:pt>
    <dgm:pt modelId="{1EE84053-BC37-421B-B8F6-31E809CBAE7A}" type="parTrans" cxnId="{DC782D28-BE25-47D9-81A6-3E3EA95AA2ED}">
      <dgm:prSet/>
      <dgm:spPr/>
      <dgm:t>
        <a:bodyPr/>
        <a:lstStyle/>
        <a:p>
          <a:endParaRPr lang="es-ES"/>
        </a:p>
      </dgm:t>
    </dgm:pt>
    <dgm:pt modelId="{51F955E1-765B-448B-9209-3F3FD4EC9624}" type="sibTrans" cxnId="{DC782D28-BE25-47D9-81A6-3E3EA95AA2ED}">
      <dgm:prSet/>
      <dgm:spPr/>
      <dgm:t>
        <a:bodyPr/>
        <a:lstStyle/>
        <a:p>
          <a:endParaRPr lang="es-ES"/>
        </a:p>
      </dgm:t>
    </dgm:pt>
    <dgm:pt modelId="{F32B54E3-3D8F-43A8-A452-FABBA1E832A8}">
      <dgm:prSet phldrT="[Texto]" custT="1"/>
      <dgm:spPr/>
      <dgm:t>
        <a:bodyPr/>
        <a:lstStyle/>
        <a:p>
          <a:r>
            <a:rPr lang="es-ES" sz="1100" i="0" dirty="0" smtClean="0"/>
            <a:t>Longitud sendero</a:t>
          </a:r>
          <a:endParaRPr lang="es-ES" sz="1100" i="0" dirty="0"/>
        </a:p>
      </dgm:t>
    </dgm:pt>
    <dgm:pt modelId="{EC73BD86-1E10-49A3-8229-6FFBE88E8AF6}" type="parTrans" cxnId="{123FA0FC-F49C-4B2C-A888-33D317D9B8A5}">
      <dgm:prSet/>
      <dgm:spPr/>
      <dgm:t>
        <a:bodyPr/>
        <a:lstStyle/>
        <a:p>
          <a:endParaRPr lang="es-ES"/>
        </a:p>
      </dgm:t>
    </dgm:pt>
    <dgm:pt modelId="{E2FE482C-0801-41FA-B860-1412CD0C5F81}" type="sibTrans" cxnId="{123FA0FC-F49C-4B2C-A888-33D317D9B8A5}">
      <dgm:prSet/>
      <dgm:spPr/>
      <dgm:t>
        <a:bodyPr/>
        <a:lstStyle/>
        <a:p>
          <a:endParaRPr lang="es-ES"/>
        </a:p>
      </dgm:t>
    </dgm:pt>
    <dgm:pt modelId="{289558B7-3950-4D6E-8827-7C0006EF8569}">
      <dgm:prSet phldrT="[Texto]" custT="1"/>
      <dgm:spPr/>
      <dgm:t>
        <a:bodyPr/>
        <a:lstStyle/>
        <a:p>
          <a:r>
            <a:rPr lang="es-ES" sz="1100" i="0" dirty="0" smtClean="0"/>
            <a:t>Espacio por visitante 1,5m</a:t>
          </a:r>
          <a:r>
            <a:rPr lang="es-ES" sz="1100" i="0" baseline="30000" dirty="0" smtClean="0"/>
            <a:t>2</a:t>
          </a:r>
          <a:endParaRPr lang="es-ES" sz="1100" i="0" dirty="0"/>
        </a:p>
      </dgm:t>
    </dgm:pt>
    <dgm:pt modelId="{103F0788-887F-4FD1-BE78-F1D1F28865FD}" type="parTrans" cxnId="{C1A76B0C-A78B-4CBA-8877-AE59ECCEA110}">
      <dgm:prSet/>
      <dgm:spPr/>
      <dgm:t>
        <a:bodyPr/>
        <a:lstStyle/>
        <a:p>
          <a:endParaRPr lang="es-ES"/>
        </a:p>
      </dgm:t>
    </dgm:pt>
    <dgm:pt modelId="{41888C8C-0A7A-4D51-8164-7DCE12F95C46}" type="sibTrans" cxnId="{C1A76B0C-A78B-4CBA-8877-AE59ECCEA110}">
      <dgm:prSet/>
      <dgm:spPr/>
      <dgm:t>
        <a:bodyPr/>
        <a:lstStyle/>
        <a:p>
          <a:endParaRPr lang="es-ES"/>
        </a:p>
      </dgm:t>
    </dgm:pt>
    <dgm:pt modelId="{AC0B536F-EED7-405D-9D7E-07DE8A01CD99}">
      <dgm:prSet phldrT="[Texto]" custT="1"/>
      <dgm:spPr/>
      <dgm:t>
        <a:bodyPr/>
        <a:lstStyle/>
        <a:p>
          <a:r>
            <a:rPr lang="es-EC" sz="1100" dirty="0" err="1" smtClean="0"/>
            <a:t>Erodabilidad</a:t>
          </a:r>
          <a:endParaRPr lang="es-ES" sz="1100" dirty="0"/>
        </a:p>
      </dgm:t>
    </dgm:pt>
    <dgm:pt modelId="{3EA8DE15-8178-409D-9447-4A711D7BA2B0}" type="parTrans" cxnId="{74EF2B91-A2AE-4FE5-AC04-72A0CD74E524}">
      <dgm:prSet/>
      <dgm:spPr/>
      <dgm:t>
        <a:bodyPr/>
        <a:lstStyle/>
        <a:p>
          <a:endParaRPr lang="es-ES"/>
        </a:p>
      </dgm:t>
    </dgm:pt>
    <dgm:pt modelId="{B119F1F8-28CF-4483-8A7E-BB21EA9D914D}" type="sibTrans" cxnId="{74EF2B91-A2AE-4FE5-AC04-72A0CD74E524}">
      <dgm:prSet/>
      <dgm:spPr/>
      <dgm:t>
        <a:bodyPr/>
        <a:lstStyle/>
        <a:p>
          <a:endParaRPr lang="es-ES"/>
        </a:p>
      </dgm:t>
    </dgm:pt>
    <dgm:pt modelId="{F70443F3-CC60-4EA2-933D-4F55A4AA8906}">
      <dgm:prSet phldrT="[Texto]" custT="1"/>
      <dgm:spPr/>
      <dgm:t>
        <a:bodyPr/>
        <a:lstStyle/>
        <a:p>
          <a:r>
            <a:rPr lang="es-EC" sz="1100" dirty="0" smtClean="0"/>
            <a:t>Accesibilidad</a:t>
          </a:r>
          <a:endParaRPr lang="es-ES" sz="1100" dirty="0"/>
        </a:p>
      </dgm:t>
    </dgm:pt>
    <dgm:pt modelId="{4BE7A777-600F-4791-B005-86366C3F9B39}" type="parTrans" cxnId="{236520B7-0977-4E52-A1D3-D913983BA7BD}">
      <dgm:prSet/>
      <dgm:spPr/>
      <dgm:t>
        <a:bodyPr/>
        <a:lstStyle/>
        <a:p>
          <a:endParaRPr lang="es-ES"/>
        </a:p>
      </dgm:t>
    </dgm:pt>
    <dgm:pt modelId="{122640AE-91AA-4056-82E7-D6C1A35BB8AF}" type="sibTrans" cxnId="{236520B7-0977-4E52-A1D3-D913983BA7BD}">
      <dgm:prSet/>
      <dgm:spPr/>
      <dgm:t>
        <a:bodyPr/>
        <a:lstStyle/>
        <a:p>
          <a:endParaRPr lang="es-ES"/>
        </a:p>
      </dgm:t>
    </dgm:pt>
    <dgm:pt modelId="{49A0C988-AC3B-444B-B4DD-4B1B4AB17089}">
      <dgm:prSet phldrT="[Texto]" custT="1"/>
      <dgm:spPr/>
      <dgm:t>
        <a:bodyPr/>
        <a:lstStyle/>
        <a:p>
          <a:r>
            <a:rPr lang="es-EC" sz="1100" dirty="0" smtClean="0"/>
            <a:t>Anegamiento</a:t>
          </a:r>
          <a:endParaRPr lang="es-ES" sz="1100" dirty="0"/>
        </a:p>
      </dgm:t>
    </dgm:pt>
    <dgm:pt modelId="{7A1B4737-2E2D-4897-9E90-80B9A1320637}" type="parTrans" cxnId="{03F16D8A-3A6E-467A-8DC5-8AEF4DCF4951}">
      <dgm:prSet/>
      <dgm:spPr/>
      <dgm:t>
        <a:bodyPr/>
        <a:lstStyle/>
        <a:p>
          <a:endParaRPr lang="es-ES"/>
        </a:p>
      </dgm:t>
    </dgm:pt>
    <dgm:pt modelId="{3E3DC3EF-FCBA-42B6-9714-798EAAFA0169}" type="sibTrans" cxnId="{03F16D8A-3A6E-467A-8DC5-8AEF4DCF4951}">
      <dgm:prSet/>
      <dgm:spPr/>
      <dgm:t>
        <a:bodyPr/>
        <a:lstStyle/>
        <a:p>
          <a:endParaRPr lang="es-ES"/>
        </a:p>
      </dgm:t>
    </dgm:pt>
    <dgm:pt modelId="{793E92F2-DB6A-4F2B-9A43-EB24DA8F2D82}">
      <dgm:prSet phldrT="[Texto]" custT="1"/>
      <dgm:spPr/>
      <dgm:t>
        <a:bodyPr anchor="ctr"/>
        <a:lstStyle/>
        <a:p>
          <a:r>
            <a:rPr lang="es-ES" sz="1400" dirty="0" smtClean="0"/>
            <a:t>Biológicos</a:t>
          </a:r>
          <a:endParaRPr lang="es-ES" sz="1400" dirty="0"/>
        </a:p>
      </dgm:t>
    </dgm:pt>
    <dgm:pt modelId="{CE0BCDB6-00D7-41F4-B2FA-DEBC25D11F26}" type="sibTrans" cxnId="{B2B94EC5-93DA-4A45-9F7C-2FD835761698}">
      <dgm:prSet/>
      <dgm:spPr/>
      <dgm:t>
        <a:bodyPr/>
        <a:lstStyle/>
        <a:p>
          <a:endParaRPr lang="es-ES"/>
        </a:p>
      </dgm:t>
    </dgm:pt>
    <dgm:pt modelId="{8669776A-9952-4529-9170-9F6FBCE3D64D}" type="parTrans" cxnId="{B2B94EC5-93DA-4A45-9F7C-2FD835761698}">
      <dgm:prSet/>
      <dgm:spPr/>
      <dgm:t>
        <a:bodyPr/>
        <a:lstStyle/>
        <a:p>
          <a:endParaRPr lang="es-ES"/>
        </a:p>
      </dgm:t>
    </dgm:pt>
    <dgm:pt modelId="{ECD7EA19-3E54-4252-B29F-F93C8B460D07}">
      <dgm:prSet phldrT="[Texto]" custT="1"/>
      <dgm:spPr/>
      <dgm:t>
        <a:bodyPr anchor="ctr"/>
        <a:lstStyle/>
        <a:p>
          <a:r>
            <a:rPr lang="es-EC" sz="1100" dirty="0" smtClean="0"/>
            <a:t>Flora</a:t>
          </a:r>
          <a:br>
            <a:rPr lang="es-EC" sz="1100" dirty="0" smtClean="0"/>
          </a:br>
          <a:r>
            <a:rPr lang="es-EC" sz="1100" dirty="0" smtClean="0"/>
            <a:t/>
          </a:r>
          <a:br>
            <a:rPr lang="es-EC" sz="1100" dirty="0" smtClean="0"/>
          </a:br>
          <a:r>
            <a:rPr lang="es-EC" sz="1100" dirty="0" smtClean="0"/>
            <a:t>Fauna</a:t>
          </a:r>
          <a:endParaRPr lang="es-ES" sz="1100" dirty="0"/>
        </a:p>
      </dgm:t>
    </dgm:pt>
    <dgm:pt modelId="{89E570BD-05A4-458D-802F-5D64018C1990}" type="sibTrans" cxnId="{B90AC33F-3951-4E5D-847E-D7547D75D8C6}">
      <dgm:prSet/>
      <dgm:spPr/>
      <dgm:t>
        <a:bodyPr/>
        <a:lstStyle/>
        <a:p>
          <a:endParaRPr lang="es-ES"/>
        </a:p>
      </dgm:t>
    </dgm:pt>
    <dgm:pt modelId="{A33F5CD5-AC7A-48A4-A78B-2B641965950B}" type="parTrans" cxnId="{B90AC33F-3951-4E5D-847E-D7547D75D8C6}">
      <dgm:prSet/>
      <dgm:spPr/>
      <dgm:t>
        <a:bodyPr/>
        <a:lstStyle/>
        <a:p>
          <a:endParaRPr lang="es-ES"/>
        </a:p>
      </dgm:t>
    </dgm:pt>
    <dgm:pt modelId="{70FA2C6F-B0D9-4064-B8E1-226747E8ADD4}">
      <dgm:prSet phldrT="[Texto]" custT="1"/>
      <dgm:spPr/>
      <dgm:t>
        <a:bodyPr/>
        <a:lstStyle/>
        <a:p>
          <a:r>
            <a:rPr lang="es-ES" sz="1100" i="0" dirty="0" smtClean="0"/>
            <a:t>Grupos de 12 visitantes</a:t>
          </a:r>
          <a:endParaRPr lang="es-ES" sz="1100" i="0" dirty="0"/>
        </a:p>
      </dgm:t>
    </dgm:pt>
    <dgm:pt modelId="{9787C355-100E-42BF-BC52-AA72592D971A}" type="parTrans" cxnId="{552AADAF-BCC1-4C49-BEC9-ABBD56CC4705}">
      <dgm:prSet/>
      <dgm:spPr/>
      <dgm:t>
        <a:bodyPr/>
        <a:lstStyle/>
        <a:p>
          <a:endParaRPr lang="es-ES"/>
        </a:p>
      </dgm:t>
    </dgm:pt>
    <dgm:pt modelId="{B3B584CD-1844-49E6-B772-AA4205FAE574}" type="sibTrans" cxnId="{552AADAF-BCC1-4C49-BEC9-ABBD56CC4705}">
      <dgm:prSet/>
      <dgm:spPr/>
      <dgm:t>
        <a:bodyPr/>
        <a:lstStyle/>
        <a:p>
          <a:endParaRPr lang="es-ES"/>
        </a:p>
      </dgm:t>
    </dgm:pt>
    <dgm:pt modelId="{E5A34AA7-6743-4738-A0E6-AD5D5DE6B104}">
      <dgm:prSet phldrT="[Texto]" custT="1"/>
      <dgm:spPr/>
      <dgm:t>
        <a:bodyPr/>
        <a:lstStyle/>
        <a:p>
          <a:r>
            <a:rPr lang="es-ES" sz="1100" i="0" dirty="0" smtClean="0"/>
            <a:t>Distancia entre grupos de 150m.</a:t>
          </a:r>
          <a:endParaRPr lang="es-ES" sz="1100" i="0" dirty="0"/>
        </a:p>
      </dgm:t>
    </dgm:pt>
    <dgm:pt modelId="{10787FFD-AC14-4097-AB9C-AC25064D0FFB}" type="parTrans" cxnId="{D838A684-B937-450E-8F6F-248412C3B69B}">
      <dgm:prSet/>
      <dgm:spPr/>
      <dgm:t>
        <a:bodyPr/>
        <a:lstStyle/>
        <a:p>
          <a:endParaRPr lang="es-ES"/>
        </a:p>
      </dgm:t>
    </dgm:pt>
    <dgm:pt modelId="{A30B436C-7B2D-4B97-82DB-F0DF05E6CD26}" type="sibTrans" cxnId="{D838A684-B937-450E-8F6F-248412C3B69B}">
      <dgm:prSet/>
      <dgm:spPr/>
      <dgm:t>
        <a:bodyPr/>
        <a:lstStyle/>
        <a:p>
          <a:endParaRPr lang="es-ES"/>
        </a:p>
      </dgm:t>
    </dgm:pt>
    <dgm:pt modelId="{DB7C1129-9739-459A-961D-3CF645D1E776}">
      <dgm:prSet phldrT="[Texto]" custT="1"/>
      <dgm:spPr/>
      <dgm:t>
        <a:bodyPr anchor="ctr"/>
        <a:lstStyle/>
        <a:p>
          <a:r>
            <a:rPr lang="es-ES" sz="1100" i="0" dirty="0" smtClean="0"/>
            <a:t>Número de grupos</a:t>
          </a:r>
          <a:br>
            <a:rPr lang="es-ES" sz="1100" i="0" dirty="0" smtClean="0"/>
          </a:br>
          <a:r>
            <a:rPr lang="es-ES" sz="1100" i="0" dirty="0" smtClean="0"/>
            <a:t/>
          </a:r>
          <a:br>
            <a:rPr lang="es-ES" sz="1100" i="0" dirty="0" smtClean="0"/>
          </a:br>
          <a:r>
            <a:rPr lang="es-ES" sz="1100" i="0" dirty="0" smtClean="0"/>
            <a:t>Espacio limitante</a:t>
          </a:r>
          <a:endParaRPr lang="es-ES" sz="1100" i="0" dirty="0"/>
        </a:p>
      </dgm:t>
    </dgm:pt>
    <dgm:pt modelId="{E97CEB37-28D2-4D9B-8BA0-EB20C027997A}" type="parTrans" cxnId="{5CD1B809-703D-4DD9-A2CA-1441D86432F9}">
      <dgm:prSet/>
      <dgm:spPr/>
      <dgm:t>
        <a:bodyPr/>
        <a:lstStyle/>
        <a:p>
          <a:endParaRPr lang="es-ES"/>
        </a:p>
      </dgm:t>
    </dgm:pt>
    <dgm:pt modelId="{F70D1FA6-AF7B-450B-A546-3DE1AA2BE75D}" type="sibTrans" cxnId="{5CD1B809-703D-4DD9-A2CA-1441D86432F9}">
      <dgm:prSet/>
      <dgm:spPr/>
      <dgm:t>
        <a:bodyPr/>
        <a:lstStyle/>
        <a:p>
          <a:endParaRPr lang="es-ES"/>
        </a:p>
      </dgm:t>
    </dgm:pt>
    <dgm:pt modelId="{9DDA3F1C-CD70-4FD8-8AD5-B5348E62C9CD}">
      <dgm:prSet phldrT="[Texto]" custT="1"/>
      <dgm:spPr/>
      <dgm:t>
        <a:bodyPr/>
        <a:lstStyle/>
        <a:p>
          <a:r>
            <a:rPr lang="es-ES" sz="1100" dirty="0" smtClean="0"/>
            <a:t>Deterioro de flora</a:t>
          </a:r>
          <a:endParaRPr lang="es-ES" sz="1100" dirty="0"/>
        </a:p>
      </dgm:t>
    </dgm:pt>
    <dgm:pt modelId="{2A57CA9C-5045-4A57-BAFE-AAAB2832C05E}" type="parTrans" cxnId="{63FECB56-264B-4F85-A7F2-3F4470CCD9A4}">
      <dgm:prSet/>
      <dgm:spPr/>
      <dgm:t>
        <a:bodyPr/>
        <a:lstStyle/>
        <a:p>
          <a:endParaRPr lang="es-ES"/>
        </a:p>
      </dgm:t>
    </dgm:pt>
    <dgm:pt modelId="{EB5E1016-1DD4-4FE2-8C02-5119E68274C2}" type="sibTrans" cxnId="{63FECB56-264B-4F85-A7F2-3F4470CCD9A4}">
      <dgm:prSet/>
      <dgm:spPr/>
      <dgm:t>
        <a:bodyPr/>
        <a:lstStyle/>
        <a:p>
          <a:endParaRPr lang="es-ES"/>
        </a:p>
      </dgm:t>
    </dgm:pt>
    <dgm:pt modelId="{32BEBF97-7E47-47A4-A46B-CF81D52A1456}">
      <dgm:prSet phldrT="[Texto]" custT="1"/>
      <dgm:spPr/>
      <dgm:t>
        <a:bodyPr/>
        <a:lstStyle/>
        <a:p>
          <a:r>
            <a:rPr lang="es-ES" sz="1100" dirty="0" smtClean="0"/>
            <a:t>Precipitación</a:t>
          </a:r>
          <a:endParaRPr lang="es-ES" sz="1100" dirty="0"/>
        </a:p>
      </dgm:t>
    </dgm:pt>
    <dgm:pt modelId="{1C29FCFA-F6A8-4FB6-A10C-38CCC5B21084}" type="parTrans" cxnId="{06F8868A-891E-4A8A-A60C-988B673F60B2}">
      <dgm:prSet/>
      <dgm:spPr/>
      <dgm:t>
        <a:bodyPr/>
        <a:lstStyle/>
        <a:p>
          <a:endParaRPr lang="es-ES"/>
        </a:p>
      </dgm:t>
    </dgm:pt>
    <dgm:pt modelId="{60FA25F3-5830-41C3-969C-B3845A1C2D6A}" type="sibTrans" cxnId="{06F8868A-891E-4A8A-A60C-988B673F60B2}">
      <dgm:prSet/>
      <dgm:spPr/>
      <dgm:t>
        <a:bodyPr/>
        <a:lstStyle/>
        <a:p>
          <a:endParaRPr lang="es-ES"/>
        </a:p>
      </dgm:t>
    </dgm:pt>
    <dgm:pt modelId="{E637F773-671E-4B43-8EA9-035A9C85EC86}">
      <dgm:prSet phldrT="[Texto]" custT="1"/>
      <dgm:spPr/>
      <dgm:t>
        <a:bodyPr/>
        <a:lstStyle/>
        <a:p>
          <a:r>
            <a:rPr lang="es-ES" sz="1100" dirty="0" smtClean="0"/>
            <a:t>Heliofanía</a:t>
          </a:r>
        </a:p>
      </dgm:t>
    </dgm:pt>
    <dgm:pt modelId="{9D826240-F8F7-4654-9891-1B35CAF28EE1}" type="parTrans" cxnId="{52A3A70B-422A-45C4-ACC9-C5BDD16DC908}">
      <dgm:prSet/>
      <dgm:spPr/>
      <dgm:t>
        <a:bodyPr/>
        <a:lstStyle/>
        <a:p>
          <a:endParaRPr lang="es-ES"/>
        </a:p>
      </dgm:t>
    </dgm:pt>
    <dgm:pt modelId="{87332932-4A20-4848-9373-BF2583EF3933}" type="sibTrans" cxnId="{52A3A70B-422A-45C4-ACC9-C5BDD16DC908}">
      <dgm:prSet/>
      <dgm:spPr/>
      <dgm:t>
        <a:bodyPr/>
        <a:lstStyle/>
        <a:p>
          <a:endParaRPr lang="es-ES"/>
        </a:p>
      </dgm:t>
    </dgm:pt>
    <dgm:pt modelId="{406E0123-2700-4CDA-B00C-1A7844D83BA0}">
      <dgm:prSet phldrT="[Texto]" custT="1"/>
      <dgm:spPr/>
      <dgm:t>
        <a:bodyPr/>
        <a:lstStyle/>
        <a:p>
          <a:r>
            <a:rPr lang="es-ES" sz="1100" dirty="0" smtClean="0"/>
            <a:t>Ángulo pendiente y distancia (m)</a:t>
          </a:r>
          <a:endParaRPr lang="es-ES" sz="1100" dirty="0"/>
        </a:p>
      </dgm:t>
    </dgm:pt>
    <dgm:pt modelId="{1380A392-E8C4-44C9-8A01-EDB2CFF8A08F}" type="parTrans" cxnId="{30AEAC23-BC28-4E2D-9805-A2ECA8F229ED}">
      <dgm:prSet/>
      <dgm:spPr/>
      <dgm:t>
        <a:bodyPr/>
        <a:lstStyle/>
        <a:p>
          <a:endParaRPr lang="es-ES"/>
        </a:p>
      </dgm:t>
    </dgm:pt>
    <dgm:pt modelId="{FC2BA40A-3D3C-49BF-A2B5-C810ED501D19}" type="sibTrans" cxnId="{30AEAC23-BC28-4E2D-9805-A2ECA8F229ED}">
      <dgm:prSet/>
      <dgm:spPr/>
      <dgm:t>
        <a:bodyPr/>
        <a:lstStyle/>
        <a:p>
          <a:endParaRPr lang="es-ES"/>
        </a:p>
      </dgm:t>
    </dgm:pt>
    <dgm:pt modelId="{5260307A-E4AD-4829-A79B-EA57E5CCCA38}">
      <dgm:prSet phldrT="[Texto]" custT="1"/>
      <dgm:spPr/>
      <dgm:t>
        <a:bodyPr/>
        <a:lstStyle/>
        <a:p>
          <a:r>
            <a:rPr lang="es-ES" sz="1100" dirty="0" smtClean="0"/>
            <a:t>Susceptibilidad a erosión</a:t>
          </a:r>
          <a:endParaRPr lang="es-ES" sz="1100" dirty="0"/>
        </a:p>
      </dgm:t>
    </dgm:pt>
    <dgm:pt modelId="{F42B502C-8825-466D-8629-5DCDB45380EF}" type="parTrans" cxnId="{01366712-C224-407C-A109-3DE6CA7ADB2B}">
      <dgm:prSet/>
      <dgm:spPr/>
      <dgm:t>
        <a:bodyPr/>
        <a:lstStyle/>
        <a:p>
          <a:endParaRPr lang="es-ES"/>
        </a:p>
      </dgm:t>
    </dgm:pt>
    <dgm:pt modelId="{24EE0352-756C-4F5B-BE72-B397E09B002A}" type="sibTrans" cxnId="{01366712-C224-407C-A109-3DE6CA7ADB2B}">
      <dgm:prSet/>
      <dgm:spPr/>
      <dgm:t>
        <a:bodyPr/>
        <a:lstStyle/>
        <a:p>
          <a:endParaRPr lang="es-ES"/>
        </a:p>
      </dgm:t>
    </dgm:pt>
    <dgm:pt modelId="{75B4A545-6917-4FE2-AD8E-540D8CA2A76F}">
      <dgm:prSet phldrT="[Texto]" custT="1"/>
      <dgm:spPr/>
      <dgm:t>
        <a:bodyPr/>
        <a:lstStyle/>
        <a:p>
          <a:r>
            <a:rPr lang="es-ES" sz="1100" dirty="0" smtClean="0"/>
            <a:t>Grado de dificultad (m)</a:t>
          </a:r>
          <a:endParaRPr lang="es-ES" sz="1100" dirty="0"/>
        </a:p>
      </dgm:t>
    </dgm:pt>
    <dgm:pt modelId="{E7D6566E-3532-42D3-ADEE-C2BF5BB79DAB}" type="parTrans" cxnId="{197ECCD9-04E5-4913-B22B-7DFF0BF7692C}">
      <dgm:prSet/>
      <dgm:spPr/>
      <dgm:t>
        <a:bodyPr/>
        <a:lstStyle/>
        <a:p>
          <a:endParaRPr lang="es-ES"/>
        </a:p>
      </dgm:t>
    </dgm:pt>
    <dgm:pt modelId="{E4B792FE-70C0-47BA-83CB-2E7B79F930D1}" type="sibTrans" cxnId="{197ECCD9-04E5-4913-B22B-7DFF0BF7692C}">
      <dgm:prSet/>
      <dgm:spPr/>
      <dgm:t>
        <a:bodyPr/>
        <a:lstStyle/>
        <a:p>
          <a:endParaRPr lang="es-ES"/>
        </a:p>
      </dgm:t>
    </dgm:pt>
    <dgm:pt modelId="{A29FAC39-016B-4A26-8B89-433E052A5D40}">
      <dgm:prSet phldrT="[Texto]" custT="1"/>
      <dgm:spPr/>
      <dgm:t>
        <a:bodyPr/>
        <a:lstStyle/>
        <a:p>
          <a:r>
            <a:rPr lang="es-ES" sz="1100" dirty="0" smtClean="0"/>
            <a:t>Áreas inundadas (m)</a:t>
          </a:r>
          <a:endParaRPr lang="es-ES" sz="1100" dirty="0"/>
        </a:p>
      </dgm:t>
    </dgm:pt>
    <dgm:pt modelId="{2D39D8B3-5FF6-4B73-B6BD-6B46BE7BB77C}" type="parTrans" cxnId="{7417FBA4-5ED4-41C5-BCDC-AE8966EAA140}">
      <dgm:prSet/>
      <dgm:spPr/>
      <dgm:t>
        <a:bodyPr/>
        <a:lstStyle/>
        <a:p>
          <a:endParaRPr lang="es-ES"/>
        </a:p>
      </dgm:t>
    </dgm:pt>
    <dgm:pt modelId="{DC914CE9-5E6B-40D6-BB9B-066CE07C3CF7}" type="sibTrans" cxnId="{7417FBA4-5ED4-41C5-BCDC-AE8966EAA140}">
      <dgm:prSet/>
      <dgm:spPr/>
      <dgm:t>
        <a:bodyPr/>
        <a:lstStyle/>
        <a:p>
          <a:endParaRPr lang="es-ES"/>
        </a:p>
      </dgm:t>
    </dgm:pt>
    <dgm:pt modelId="{3FB2A03F-E071-4493-80B9-D43E34A283C6}">
      <dgm:prSet phldrT="[Texto]" custT="1"/>
      <dgm:spPr/>
      <dgm:t>
        <a:bodyPr/>
        <a:lstStyle/>
        <a:p>
          <a:r>
            <a:rPr lang="es-ES" sz="1100" dirty="0" smtClean="0"/>
            <a:t>Espacios propensos (m)</a:t>
          </a:r>
          <a:endParaRPr lang="es-ES" sz="1100" dirty="0"/>
        </a:p>
      </dgm:t>
    </dgm:pt>
    <dgm:pt modelId="{946E8E5E-7D28-4475-B249-AAA6FBE6D2F2}" type="parTrans" cxnId="{14B542D7-1096-4682-BA9F-D1A9755637D8}">
      <dgm:prSet/>
      <dgm:spPr/>
      <dgm:t>
        <a:bodyPr/>
        <a:lstStyle/>
        <a:p>
          <a:endParaRPr lang="es-ES"/>
        </a:p>
      </dgm:t>
    </dgm:pt>
    <dgm:pt modelId="{A3E4CB2F-F2EB-436A-A66D-910B9CBF12A9}" type="sibTrans" cxnId="{14B542D7-1096-4682-BA9F-D1A9755637D8}">
      <dgm:prSet/>
      <dgm:spPr/>
      <dgm:t>
        <a:bodyPr/>
        <a:lstStyle/>
        <a:p>
          <a:endParaRPr lang="es-ES"/>
        </a:p>
      </dgm:t>
    </dgm:pt>
    <dgm:pt modelId="{B8EEEEC2-EAFB-4E79-A9C3-A96A027D6041}">
      <dgm:prSet phldrT="[Texto]" custT="1"/>
      <dgm:spPr/>
      <dgm:t>
        <a:bodyPr/>
        <a:lstStyle/>
        <a:p>
          <a:r>
            <a:rPr lang="es-ES" sz="1100" dirty="0" smtClean="0"/>
            <a:t>Horas lluvia/horas visitas</a:t>
          </a:r>
          <a:endParaRPr lang="es-ES" sz="1100" dirty="0"/>
        </a:p>
      </dgm:t>
    </dgm:pt>
    <dgm:pt modelId="{851BC71C-30A1-48AC-B4FE-EC9669A96EF0}" type="parTrans" cxnId="{B17D68D9-35E5-4445-BD50-25627010C49C}">
      <dgm:prSet/>
      <dgm:spPr/>
      <dgm:t>
        <a:bodyPr/>
        <a:lstStyle/>
        <a:p>
          <a:endParaRPr lang="es-ES"/>
        </a:p>
      </dgm:t>
    </dgm:pt>
    <dgm:pt modelId="{77AD3676-416C-4A98-897A-15F9A990C40B}" type="sibTrans" cxnId="{B17D68D9-35E5-4445-BD50-25627010C49C}">
      <dgm:prSet/>
      <dgm:spPr/>
      <dgm:t>
        <a:bodyPr/>
        <a:lstStyle/>
        <a:p>
          <a:endParaRPr lang="es-ES"/>
        </a:p>
      </dgm:t>
    </dgm:pt>
    <dgm:pt modelId="{36F91DD8-453F-4602-AEB4-B3A248A901FD}">
      <dgm:prSet phldrT="[Texto]" custT="1"/>
      <dgm:spPr/>
      <dgm:t>
        <a:bodyPr/>
        <a:lstStyle/>
        <a:p>
          <a:r>
            <a:rPr lang="es-ES" sz="1100" dirty="0" smtClean="0"/>
            <a:t>Horas sol/horas visita</a:t>
          </a:r>
        </a:p>
      </dgm:t>
    </dgm:pt>
    <dgm:pt modelId="{728B596A-4E9F-41DA-A77E-EA8D3193306C}" type="parTrans" cxnId="{9A1A4F95-0B77-4A0D-88DD-685E12D83A3B}">
      <dgm:prSet/>
      <dgm:spPr/>
      <dgm:t>
        <a:bodyPr/>
        <a:lstStyle/>
        <a:p>
          <a:endParaRPr lang="es-ES"/>
        </a:p>
      </dgm:t>
    </dgm:pt>
    <dgm:pt modelId="{F13E5769-C029-46AE-BEC3-D3C0CEF8EA8E}" type="sibTrans" cxnId="{9A1A4F95-0B77-4A0D-88DD-685E12D83A3B}">
      <dgm:prSet/>
      <dgm:spPr/>
      <dgm:t>
        <a:bodyPr/>
        <a:lstStyle/>
        <a:p>
          <a:endParaRPr lang="es-ES"/>
        </a:p>
      </dgm:t>
    </dgm:pt>
    <dgm:pt modelId="{55A861DA-6577-460D-9FDA-21677A44A9A3}">
      <dgm:prSet phldrT="[Texto]" custT="1"/>
      <dgm:spPr/>
      <dgm:t>
        <a:bodyPr anchor="ctr"/>
        <a:lstStyle/>
        <a:p>
          <a:r>
            <a:rPr lang="es-ES" sz="1100" dirty="0" smtClean="0"/>
            <a:t>Endemismo</a:t>
          </a:r>
          <a:endParaRPr lang="es-ES" sz="1100" dirty="0"/>
        </a:p>
      </dgm:t>
    </dgm:pt>
    <dgm:pt modelId="{D0034BD3-28DB-49FC-8C45-228D82E56155}" type="parTrans" cxnId="{6C33C141-CE5D-4499-B247-3CBA0D5A3DAD}">
      <dgm:prSet/>
      <dgm:spPr/>
      <dgm:t>
        <a:bodyPr/>
        <a:lstStyle/>
        <a:p>
          <a:endParaRPr lang="es-ES"/>
        </a:p>
      </dgm:t>
    </dgm:pt>
    <dgm:pt modelId="{7267A6F1-9113-4DF5-9EBD-47BEDE94F105}" type="sibTrans" cxnId="{6C33C141-CE5D-4499-B247-3CBA0D5A3DAD}">
      <dgm:prSet/>
      <dgm:spPr/>
      <dgm:t>
        <a:bodyPr/>
        <a:lstStyle/>
        <a:p>
          <a:endParaRPr lang="es-ES"/>
        </a:p>
      </dgm:t>
    </dgm:pt>
    <dgm:pt modelId="{0598B848-E146-4CAC-B312-8C68082618AA}">
      <dgm:prSet phldrT="[Texto]" custT="1"/>
      <dgm:spPr/>
      <dgm:t>
        <a:bodyPr anchor="ctr"/>
        <a:lstStyle/>
        <a:p>
          <a:r>
            <a:rPr lang="es-ES" sz="1100" dirty="0" smtClean="0"/>
            <a:t>Amenaza</a:t>
          </a:r>
          <a:endParaRPr lang="es-ES" sz="1100" dirty="0"/>
        </a:p>
      </dgm:t>
    </dgm:pt>
    <dgm:pt modelId="{3FC73D8F-1D25-40F2-80C7-393EA5E7B361}" type="parTrans" cxnId="{C256F106-5B40-4B7A-BC04-4D30326F6CBC}">
      <dgm:prSet/>
      <dgm:spPr/>
      <dgm:t>
        <a:bodyPr/>
        <a:lstStyle/>
        <a:p>
          <a:endParaRPr lang="es-ES"/>
        </a:p>
      </dgm:t>
    </dgm:pt>
    <dgm:pt modelId="{9570378B-F862-447B-813C-962E512EC5CD}" type="sibTrans" cxnId="{C256F106-5B40-4B7A-BC04-4D30326F6CBC}">
      <dgm:prSet/>
      <dgm:spPr/>
      <dgm:t>
        <a:bodyPr/>
        <a:lstStyle/>
        <a:p>
          <a:endParaRPr lang="es-ES"/>
        </a:p>
      </dgm:t>
    </dgm:pt>
    <dgm:pt modelId="{12C97493-33BA-4334-8208-6C0205B40AD8}">
      <dgm:prSet phldrT="[Texto]" custT="1"/>
      <dgm:spPr/>
      <dgm:t>
        <a:bodyPr/>
        <a:lstStyle/>
        <a:p>
          <a:r>
            <a:rPr lang="es-ES" sz="1100" dirty="0" smtClean="0"/>
            <a:t>Compactación de suelo</a:t>
          </a:r>
          <a:endParaRPr lang="es-ES" sz="1100" dirty="0"/>
        </a:p>
      </dgm:t>
    </dgm:pt>
    <dgm:pt modelId="{D028186C-8495-4F24-A8C6-3DEAAA23A562}" type="parTrans" cxnId="{0F1B5089-47D0-40CB-BDE5-764C89B73A39}">
      <dgm:prSet/>
      <dgm:spPr/>
      <dgm:t>
        <a:bodyPr/>
        <a:lstStyle/>
        <a:p>
          <a:endParaRPr lang="es-ES"/>
        </a:p>
      </dgm:t>
    </dgm:pt>
    <dgm:pt modelId="{0B905D10-1418-4BA5-A6F3-8D00C05B25D4}" type="sibTrans" cxnId="{0F1B5089-47D0-40CB-BDE5-764C89B73A39}">
      <dgm:prSet/>
      <dgm:spPr/>
      <dgm:t>
        <a:bodyPr/>
        <a:lstStyle/>
        <a:p>
          <a:endParaRPr lang="es-ES"/>
        </a:p>
      </dgm:t>
    </dgm:pt>
    <dgm:pt modelId="{20B0C82F-B81D-4A2A-882F-600094ABCB13}">
      <dgm:prSet phldrT="[Texto]" custT="1"/>
      <dgm:spPr/>
      <dgm:t>
        <a:bodyPr/>
        <a:lstStyle/>
        <a:p>
          <a:r>
            <a:rPr lang="es-ES" sz="1100" dirty="0" smtClean="0"/>
            <a:t>Áreas compactadas (m)</a:t>
          </a:r>
          <a:endParaRPr lang="es-ES" sz="1100" dirty="0"/>
        </a:p>
      </dgm:t>
    </dgm:pt>
    <dgm:pt modelId="{540017E5-9ED1-4EC1-94E4-1FA33CD6E1AE}" type="parTrans" cxnId="{22321040-7830-46F9-9C13-7E5555ED81B5}">
      <dgm:prSet/>
      <dgm:spPr/>
      <dgm:t>
        <a:bodyPr/>
        <a:lstStyle/>
        <a:p>
          <a:endParaRPr lang="es-ES"/>
        </a:p>
      </dgm:t>
    </dgm:pt>
    <dgm:pt modelId="{56B42CC5-61D8-48C6-BE90-271062CFFB86}" type="sibTrans" cxnId="{22321040-7830-46F9-9C13-7E5555ED81B5}">
      <dgm:prSet/>
      <dgm:spPr/>
      <dgm:t>
        <a:bodyPr/>
        <a:lstStyle/>
        <a:p>
          <a:endParaRPr lang="es-ES"/>
        </a:p>
      </dgm:t>
    </dgm:pt>
    <dgm:pt modelId="{A80E6833-3323-4B8C-BD64-EF7975793533}" type="pres">
      <dgm:prSet presAssocID="{09ADC073-0A47-4CEE-BDBF-89034F9906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58E5F-6064-43D2-B643-B0E5CFC91B8D}" type="pres">
      <dgm:prSet presAssocID="{03C447DF-58AA-4C51-88D9-3A6614754F36}" presName="thickLine" presStyleLbl="alignNode1" presStyleIdx="0" presStyleCnt="1"/>
      <dgm:spPr/>
    </dgm:pt>
    <dgm:pt modelId="{9D040B3D-8FFB-4311-A952-9702EAFAA09A}" type="pres">
      <dgm:prSet presAssocID="{03C447DF-58AA-4C51-88D9-3A6614754F36}" presName="horz1" presStyleCnt="0"/>
      <dgm:spPr/>
    </dgm:pt>
    <dgm:pt modelId="{14644AE3-771B-4FF7-A93E-021653CCBDC8}" type="pres">
      <dgm:prSet presAssocID="{03C447DF-58AA-4C51-88D9-3A6614754F36}" presName="tx1" presStyleLbl="revTx" presStyleIdx="0" presStyleCnt="28"/>
      <dgm:spPr/>
      <dgm:t>
        <a:bodyPr/>
        <a:lstStyle/>
        <a:p>
          <a:endParaRPr lang="es-ES"/>
        </a:p>
      </dgm:t>
    </dgm:pt>
    <dgm:pt modelId="{24638FE1-D407-4071-A433-5695B3A83D9C}" type="pres">
      <dgm:prSet presAssocID="{03C447DF-58AA-4C51-88D9-3A6614754F36}" presName="vert1" presStyleCnt="0"/>
      <dgm:spPr/>
    </dgm:pt>
    <dgm:pt modelId="{5936BA72-7EB6-4B55-A4AE-830F580DE9F6}" type="pres">
      <dgm:prSet presAssocID="{1B023FF2-AC59-4A77-94DD-93EBA83ABC65}" presName="vertSpace2a" presStyleCnt="0"/>
      <dgm:spPr/>
    </dgm:pt>
    <dgm:pt modelId="{C62295DF-53ED-46CD-A06C-2738573B15AC}" type="pres">
      <dgm:prSet presAssocID="{1B023FF2-AC59-4A77-94DD-93EBA83ABC65}" presName="horz2" presStyleCnt="0"/>
      <dgm:spPr/>
    </dgm:pt>
    <dgm:pt modelId="{15E285CD-10F9-4CE5-A2C6-81D1F2F9FD9B}" type="pres">
      <dgm:prSet presAssocID="{1B023FF2-AC59-4A77-94DD-93EBA83ABC65}" presName="horzSpace2" presStyleCnt="0"/>
      <dgm:spPr/>
    </dgm:pt>
    <dgm:pt modelId="{162EEFD4-A023-428C-920D-B5414D4BCC83}" type="pres">
      <dgm:prSet presAssocID="{1B023FF2-AC59-4A77-94DD-93EBA83ABC65}" presName="tx2" presStyleLbl="revTx" presStyleIdx="1" presStyleCnt="28" custScaleY="54969"/>
      <dgm:spPr/>
      <dgm:t>
        <a:bodyPr/>
        <a:lstStyle/>
        <a:p>
          <a:endParaRPr lang="es-ES"/>
        </a:p>
      </dgm:t>
    </dgm:pt>
    <dgm:pt modelId="{AA5C5000-5BE7-42CA-BE72-9F5AC16D5E46}" type="pres">
      <dgm:prSet presAssocID="{1B023FF2-AC59-4A77-94DD-93EBA83ABC65}" presName="vert2" presStyleCnt="0"/>
      <dgm:spPr/>
    </dgm:pt>
    <dgm:pt modelId="{C4C3707C-A8CC-47A1-88D4-9773DD121FEE}" type="pres">
      <dgm:prSet presAssocID="{DB7C1129-9739-459A-961D-3CF645D1E776}" presName="horz3" presStyleCnt="0"/>
      <dgm:spPr/>
    </dgm:pt>
    <dgm:pt modelId="{2EB8D9A0-FE3A-42B3-AB05-AA85F58E8DC3}" type="pres">
      <dgm:prSet presAssocID="{DB7C1129-9739-459A-961D-3CF645D1E776}" presName="horzSpace3" presStyleCnt="0"/>
      <dgm:spPr/>
    </dgm:pt>
    <dgm:pt modelId="{7902B076-5BCC-42BE-9E11-F096EBE10CC1}" type="pres">
      <dgm:prSet presAssocID="{DB7C1129-9739-459A-961D-3CF645D1E776}" presName="tx3" presStyleLbl="revTx" presStyleIdx="2" presStyleCnt="28" custScaleY="54969"/>
      <dgm:spPr/>
      <dgm:t>
        <a:bodyPr/>
        <a:lstStyle/>
        <a:p>
          <a:endParaRPr lang="es-ES"/>
        </a:p>
      </dgm:t>
    </dgm:pt>
    <dgm:pt modelId="{1A50B153-895C-4996-8320-6398662D4971}" type="pres">
      <dgm:prSet presAssocID="{DB7C1129-9739-459A-961D-3CF645D1E776}" presName="vert3" presStyleCnt="0"/>
      <dgm:spPr/>
    </dgm:pt>
    <dgm:pt modelId="{35A3B603-90E3-4EC4-9177-AA0B31630C52}" type="pres">
      <dgm:prSet presAssocID="{F32B54E3-3D8F-43A8-A452-FABBA1E832A8}" presName="horz4" presStyleCnt="0"/>
      <dgm:spPr/>
    </dgm:pt>
    <dgm:pt modelId="{CE62BD25-133B-476B-97E2-014E9AC91885}" type="pres">
      <dgm:prSet presAssocID="{F32B54E3-3D8F-43A8-A452-FABBA1E832A8}" presName="horzSpace4" presStyleCnt="0"/>
      <dgm:spPr/>
    </dgm:pt>
    <dgm:pt modelId="{678208C0-0EF5-4706-8BEA-C8EB183AAD3C}" type="pres">
      <dgm:prSet presAssocID="{F32B54E3-3D8F-43A8-A452-FABBA1E832A8}" presName="tx4" presStyleLbl="revTx" presStyleIdx="3" presStyleCnt="28" custScaleY="14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17FF5A-D74F-4435-9A68-CED21350CA62}" type="pres">
      <dgm:prSet presAssocID="{70FA2C6F-B0D9-4064-B8E1-226747E8ADD4}" presName="horz4" presStyleCnt="0"/>
      <dgm:spPr/>
    </dgm:pt>
    <dgm:pt modelId="{2553B475-089D-492F-8A2F-EF070DA699F6}" type="pres">
      <dgm:prSet presAssocID="{70FA2C6F-B0D9-4064-B8E1-226747E8ADD4}" presName="horzSpace4" presStyleCnt="0"/>
      <dgm:spPr/>
    </dgm:pt>
    <dgm:pt modelId="{402AACB7-9D28-493F-A9F4-30BB59921BB8}" type="pres">
      <dgm:prSet presAssocID="{70FA2C6F-B0D9-4064-B8E1-226747E8ADD4}" presName="tx4" presStyleLbl="revTx" presStyleIdx="4" presStyleCnt="28" custScaleY="14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2234A0-6B2A-4E3A-A89B-D7E3D3103911}" type="pres">
      <dgm:prSet presAssocID="{E5A34AA7-6743-4738-A0E6-AD5D5DE6B104}" presName="horz4" presStyleCnt="0"/>
      <dgm:spPr/>
    </dgm:pt>
    <dgm:pt modelId="{AB30649F-43F0-40E9-A199-A2AF2C8A3EEE}" type="pres">
      <dgm:prSet presAssocID="{E5A34AA7-6743-4738-A0E6-AD5D5DE6B104}" presName="horzSpace4" presStyleCnt="0"/>
      <dgm:spPr/>
    </dgm:pt>
    <dgm:pt modelId="{D6E0386B-F6B2-44C5-B036-874BB18579CE}" type="pres">
      <dgm:prSet presAssocID="{E5A34AA7-6743-4738-A0E6-AD5D5DE6B104}" presName="tx4" presStyleLbl="revTx" presStyleIdx="5" presStyleCnt="28" custScaleY="14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CC601-9795-411A-B9FA-73AF378ABB8E}" type="pres">
      <dgm:prSet presAssocID="{289558B7-3950-4D6E-8827-7C0006EF8569}" presName="horz4" presStyleCnt="0"/>
      <dgm:spPr/>
    </dgm:pt>
    <dgm:pt modelId="{76E4EDB3-E8F1-4DDB-9D49-5D96742319E9}" type="pres">
      <dgm:prSet presAssocID="{289558B7-3950-4D6E-8827-7C0006EF8569}" presName="horzSpace4" presStyleCnt="0"/>
      <dgm:spPr/>
    </dgm:pt>
    <dgm:pt modelId="{2A56C240-64D4-4DF7-9909-A0FB992D3176}" type="pres">
      <dgm:prSet presAssocID="{289558B7-3950-4D6E-8827-7C0006EF8569}" presName="tx4" presStyleLbl="revTx" presStyleIdx="6" presStyleCnt="28" custScaleY="14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9E2386-FD96-4501-B451-BA669178E783}" type="pres">
      <dgm:prSet presAssocID="{1B023FF2-AC59-4A77-94DD-93EBA83ABC65}" presName="thinLine2b" presStyleLbl="callout" presStyleIdx="0" presStyleCnt="10"/>
      <dgm:spPr/>
    </dgm:pt>
    <dgm:pt modelId="{6FE2F151-36CE-42EF-82C6-C133C9AE5A7C}" type="pres">
      <dgm:prSet presAssocID="{1B023FF2-AC59-4A77-94DD-93EBA83ABC65}" presName="vertSpace2b" presStyleCnt="0"/>
      <dgm:spPr/>
    </dgm:pt>
    <dgm:pt modelId="{126A0C58-37F2-4FF3-BF58-29331C60C3AB}" type="pres">
      <dgm:prSet presAssocID="{2EBEFF9F-089C-4DA4-9E46-4238D245F14E}" presName="horz2" presStyleCnt="0"/>
      <dgm:spPr/>
    </dgm:pt>
    <dgm:pt modelId="{A7BFE621-D9CF-4364-8D79-6FEA964181E8}" type="pres">
      <dgm:prSet presAssocID="{2EBEFF9F-089C-4DA4-9E46-4238D245F14E}" presName="horzSpace2" presStyleCnt="0"/>
      <dgm:spPr/>
    </dgm:pt>
    <dgm:pt modelId="{1B5C65EB-97E5-4540-B098-46231C954F83}" type="pres">
      <dgm:prSet presAssocID="{2EBEFF9F-089C-4DA4-9E46-4238D245F14E}" presName="tx2" presStyleLbl="revTx" presStyleIdx="7" presStyleCnt="28" custScaleY="96426"/>
      <dgm:spPr/>
      <dgm:t>
        <a:bodyPr/>
        <a:lstStyle/>
        <a:p>
          <a:endParaRPr lang="es-ES"/>
        </a:p>
      </dgm:t>
    </dgm:pt>
    <dgm:pt modelId="{F981F694-9460-4DAC-A2DE-4160F5AA6199}" type="pres">
      <dgm:prSet presAssocID="{2EBEFF9F-089C-4DA4-9E46-4238D245F14E}" presName="vert2" presStyleCnt="0"/>
      <dgm:spPr/>
    </dgm:pt>
    <dgm:pt modelId="{EC63595A-9295-4DAE-95E3-064B7B046BF4}" type="pres">
      <dgm:prSet presAssocID="{B9DF30E3-82A5-46EA-9916-10354BE1ABEA}" presName="horz3" presStyleCnt="0"/>
      <dgm:spPr/>
    </dgm:pt>
    <dgm:pt modelId="{87496D39-06F8-4857-9093-A746AF894183}" type="pres">
      <dgm:prSet presAssocID="{B9DF30E3-82A5-46EA-9916-10354BE1ABEA}" presName="horzSpace3" presStyleCnt="0"/>
      <dgm:spPr/>
    </dgm:pt>
    <dgm:pt modelId="{8EF29B5A-1F43-4EE8-89DA-83F653C0D93F}" type="pres">
      <dgm:prSet presAssocID="{B9DF30E3-82A5-46EA-9916-10354BE1ABEA}" presName="tx3" presStyleLbl="revTx" presStyleIdx="8" presStyleCnt="28"/>
      <dgm:spPr/>
      <dgm:t>
        <a:bodyPr/>
        <a:lstStyle/>
        <a:p>
          <a:endParaRPr lang="es-ES"/>
        </a:p>
      </dgm:t>
    </dgm:pt>
    <dgm:pt modelId="{4ECE214B-2D3C-4E63-A08D-B177FB6FA179}" type="pres">
      <dgm:prSet presAssocID="{B9DF30E3-82A5-46EA-9916-10354BE1ABEA}" presName="vert3" presStyleCnt="0"/>
      <dgm:spPr/>
    </dgm:pt>
    <dgm:pt modelId="{60690CCA-FEED-45A0-8705-B6B219890855}" type="pres">
      <dgm:prSet presAssocID="{406E0123-2700-4CDA-B00C-1A7844D83BA0}" presName="horz4" presStyleCnt="0"/>
      <dgm:spPr/>
    </dgm:pt>
    <dgm:pt modelId="{A0B70B32-FCA1-4C68-A40C-BC1006040EF3}" type="pres">
      <dgm:prSet presAssocID="{406E0123-2700-4CDA-B00C-1A7844D83BA0}" presName="horzSpace4" presStyleCnt="0"/>
      <dgm:spPr/>
    </dgm:pt>
    <dgm:pt modelId="{563D16F9-A61B-4FA3-BA4E-8F7A911936CB}" type="pres">
      <dgm:prSet presAssocID="{406E0123-2700-4CDA-B00C-1A7844D83BA0}" presName="tx4" presStyleLbl="revTx" presStyleIdx="9" presStyleCnt="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668794-834E-412A-B518-E79E40F0705B}" type="pres">
      <dgm:prSet presAssocID="{51F955E1-765B-448B-9209-3F3FD4EC9624}" presName="thinLine3" presStyleLbl="callout" presStyleIdx="1" presStyleCnt="10"/>
      <dgm:spPr/>
    </dgm:pt>
    <dgm:pt modelId="{DDC39FF6-5A1A-4754-A1FA-0C01EC5EEDFE}" type="pres">
      <dgm:prSet presAssocID="{AC0B536F-EED7-405D-9D7E-07DE8A01CD99}" presName="horz3" presStyleCnt="0"/>
      <dgm:spPr/>
    </dgm:pt>
    <dgm:pt modelId="{23B1C093-B51E-4BF3-AF59-2C32A834E116}" type="pres">
      <dgm:prSet presAssocID="{AC0B536F-EED7-405D-9D7E-07DE8A01CD99}" presName="horzSpace3" presStyleCnt="0"/>
      <dgm:spPr/>
    </dgm:pt>
    <dgm:pt modelId="{FA604059-D43A-4128-943E-6DEF3A9D6CB6}" type="pres">
      <dgm:prSet presAssocID="{AC0B536F-EED7-405D-9D7E-07DE8A01CD99}" presName="tx3" presStyleLbl="revTx" presStyleIdx="10" presStyleCnt="28"/>
      <dgm:spPr/>
      <dgm:t>
        <a:bodyPr/>
        <a:lstStyle/>
        <a:p>
          <a:endParaRPr lang="es-ES"/>
        </a:p>
      </dgm:t>
    </dgm:pt>
    <dgm:pt modelId="{B1D992E1-0AEB-4189-BADC-8BAFAE990C35}" type="pres">
      <dgm:prSet presAssocID="{AC0B536F-EED7-405D-9D7E-07DE8A01CD99}" presName="vert3" presStyleCnt="0"/>
      <dgm:spPr/>
    </dgm:pt>
    <dgm:pt modelId="{D8050C7D-FAB1-4847-8407-8F5E3A98E498}" type="pres">
      <dgm:prSet presAssocID="{5260307A-E4AD-4829-A79B-EA57E5CCCA38}" presName="horz4" presStyleCnt="0"/>
      <dgm:spPr/>
    </dgm:pt>
    <dgm:pt modelId="{3DC9EA7E-7EFB-496F-8AF1-B768E17EFA0B}" type="pres">
      <dgm:prSet presAssocID="{5260307A-E4AD-4829-A79B-EA57E5CCCA38}" presName="horzSpace4" presStyleCnt="0"/>
      <dgm:spPr/>
    </dgm:pt>
    <dgm:pt modelId="{58E49A15-0CE1-4078-BA6F-B4E48AA99725}" type="pres">
      <dgm:prSet presAssocID="{5260307A-E4AD-4829-A79B-EA57E5CCCA38}" presName="tx4" presStyleLbl="revTx" presStyleIdx="11" presStyleCnt="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7B99CE-9CFB-4036-A0BA-B9EC945F4A07}" type="pres">
      <dgm:prSet presAssocID="{B119F1F8-28CF-4483-8A7E-BB21EA9D914D}" presName="thinLine3" presStyleLbl="callout" presStyleIdx="2" presStyleCnt="10"/>
      <dgm:spPr/>
    </dgm:pt>
    <dgm:pt modelId="{EA3075D0-DDBE-4169-B81A-4546DF0AF96D}" type="pres">
      <dgm:prSet presAssocID="{F70443F3-CC60-4EA2-933D-4F55A4AA8906}" presName="horz3" presStyleCnt="0"/>
      <dgm:spPr/>
    </dgm:pt>
    <dgm:pt modelId="{635B64C8-1550-475E-A913-A1E0BECADD86}" type="pres">
      <dgm:prSet presAssocID="{F70443F3-CC60-4EA2-933D-4F55A4AA8906}" presName="horzSpace3" presStyleCnt="0"/>
      <dgm:spPr/>
    </dgm:pt>
    <dgm:pt modelId="{89D03F85-6283-41CB-ACC9-981DFAF4D0BA}" type="pres">
      <dgm:prSet presAssocID="{F70443F3-CC60-4EA2-933D-4F55A4AA8906}" presName="tx3" presStyleLbl="revTx" presStyleIdx="12" presStyleCnt="28"/>
      <dgm:spPr/>
      <dgm:t>
        <a:bodyPr/>
        <a:lstStyle/>
        <a:p>
          <a:endParaRPr lang="es-ES"/>
        </a:p>
      </dgm:t>
    </dgm:pt>
    <dgm:pt modelId="{6307249D-950A-4FF3-B3A1-1F92BB90686E}" type="pres">
      <dgm:prSet presAssocID="{F70443F3-CC60-4EA2-933D-4F55A4AA8906}" presName="vert3" presStyleCnt="0"/>
      <dgm:spPr/>
    </dgm:pt>
    <dgm:pt modelId="{BA58A92A-F9CA-4BD8-B76A-2044A5B42486}" type="pres">
      <dgm:prSet presAssocID="{75B4A545-6917-4FE2-AD8E-540D8CA2A76F}" presName="horz4" presStyleCnt="0"/>
      <dgm:spPr/>
    </dgm:pt>
    <dgm:pt modelId="{3CA09B7D-8B32-4150-9ABC-E1F231495ED3}" type="pres">
      <dgm:prSet presAssocID="{75B4A545-6917-4FE2-AD8E-540D8CA2A76F}" presName="horzSpace4" presStyleCnt="0"/>
      <dgm:spPr/>
    </dgm:pt>
    <dgm:pt modelId="{20246909-3575-4A32-A1C8-DD262DE016BB}" type="pres">
      <dgm:prSet presAssocID="{75B4A545-6917-4FE2-AD8E-540D8CA2A76F}" presName="tx4" presStyleLbl="revTx" presStyleIdx="13" presStyleCnt="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3BFAD0-FAD5-453B-884F-C0CDDC9EA7DA}" type="pres">
      <dgm:prSet presAssocID="{122640AE-91AA-4056-82E7-D6C1A35BB8AF}" presName="thinLine3" presStyleLbl="callout" presStyleIdx="3" presStyleCnt="10"/>
      <dgm:spPr/>
    </dgm:pt>
    <dgm:pt modelId="{85D44324-0F76-46D9-A4D0-5EF4E033E516}" type="pres">
      <dgm:prSet presAssocID="{49A0C988-AC3B-444B-B4DD-4B1B4AB17089}" presName="horz3" presStyleCnt="0"/>
      <dgm:spPr/>
    </dgm:pt>
    <dgm:pt modelId="{424244FD-177F-4B4D-999C-F1AC1EB5A5A1}" type="pres">
      <dgm:prSet presAssocID="{49A0C988-AC3B-444B-B4DD-4B1B4AB17089}" presName="horzSpace3" presStyleCnt="0"/>
      <dgm:spPr/>
    </dgm:pt>
    <dgm:pt modelId="{CAEF05FA-DA42-4317-83CD-EB713E9EF8C0}" type="pres">
      <dgm:prSet presAssocID="{49A0C988-AC3B-444B-B4DD-4B1B4AB17089}" presName="tx3" presStyleLbl="revTx" presStyleIdx="14" presStyleCnt="28"/>
      <dgm:spPr/>
      <dgm:t>
        <a:bodyPr/>
        <a:lstStyle/>
        <a:p>
          <a:endParaRPr lang="es-ES"/>
        </a:p>
      </dgm:t>
    </dgm:pt>
    <dgm:pt modelId="{23FCE399-4D96-4FC9-94AA-DC708166F1C9}" type="pres">
      <dgm:prSet presAssocID="{49A0C988-AC3B-444B-B4DD-4B1B4AB17089}" presName="vert3" presStyleCnt="0"/>
      <dgm:spPr/>
    </dgm:pt>
    <dgm:pt modelId="{4DB02D32-6EF4-4380-9021-8195BB1E8A62}" type="pres">
      <dgm:prSet presAssocID="{A29FAC39-016B-4A26-8B89-433E052A5D40}" presName="horz4" presStyleCnt="0"/>
      <dgm:spPr/>
    </dgm:pt>
    <dgm:pt modelId="{79732584-731C-4DC8-A56A-693ED7B6203A}" type="pres">
      <dgm:prSet presAssocID="{A29FAC39-016B-4A26-8B89-433E052A5D40}" presName="horzSpace4" presStyleCnt="0"/>
      <dgm:spPr/>
    </dgm:pt>
    <dgm:pt modelId="{2290672C-BA92-46AA-8A70-F53C4D64A6FD}" type="pres">
      <dgm:prSet presAssocID="{A29FAC39-016B-4A26-8B89-433E052A5D40}" presName="tx4" presStyleLbl="revTx" presStyleIdx="15" presStyleCnt="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13891-4E67-428C-B6D9-8FEF7492FAA9}" type="pres">
      <dgm:prSet presAssocID="{3E3DC3EF-FCBA-42B6-9714-798EAAFA0169}" presName="thinLine3" presStyleLbl="callout" presStyleIdx="4" presStyleCnt="10"/>
      <dgm:spPr/>
    </dgm:pt>
    <dgm:pt modelId="{EADA16EB-B5C2-41D4-A64B-8E964734A827}" type="pres">
      <dgm:prSet presAssocID="{9DDA3F1C-CD70-4FD8-8AD5-B5348E62C9CD}" presName="horz3" presStyleCnt="0"/>
      <dgm:spPr/>
    </dgm:pt>
    <dgm:pt modelId="{952033C9-CB63-462F-807B-76BF0B688610}" type="pres">
      <dgm:prSet presAssocID="{9DDA3F1C-CD70-4FD8-8AD5-B5348E62C9CD}" presName="horzSpace3" presStyleCnt="0"/>
      <dgm:spPr/>
    </dgm:pt>
    <dgm:pt modelId="{B59E6FD0-BCF4-4286-ACCE-D01B0BFADE63}" type="pres">
      <dgm:prSet presAssocID="{9DDA3F1C-CD70-4FD8-8AD5-B5348E62C9CD}" presName="tx3" presStyleLbl="revTx" presStyleIdx="16" presStyleCnt="28"/>
      <dgm:spPr/>
      <dgm:t>
        <a:bodyPr/>
        <a:lstStyle/>
        <a:p>
          <a:endParaRPr lang="es-ES"/>
        </a:p>
      </dgm:t>
    </dgm:pt>
    <dgm:pt modelId="{AA6BBA30-236F-46E2-803F-0D86EF1D5215}" type="pres">
      <dgm:prSet presAssocID="{9DDA3F1C-CD70-4FD8-8AD5-B5348E62C9CD}" presName="vert3" presStyleCnt="0"/>
      <dgm:spPr/>
    </dgm:pt>
    <dgm:pt modelId="{7B7D3B3C-AF0E-41BB-BE53-CFDCF0FF3DA8}" type="pres">
      <dgm:prSet presAssocID="{3FB2A03F-E071-4493-80B9-D43E34A283C6}" presName="horz4" presStyleCnt="0"/>
      <dgm:spPr/>
    </dgm:pt>
    <dgm:pt modelId="{310D7F23-71FF-4A33-AAA7-EDBF6F677EBF}" type="pres">
      <dgm:prSet presAssocID="{3FB2A03F-E071-4493-80B9-D43E34A283C6}" presName="horzSpace4" presStyleCnt="0"/>
      <dgm:spPr/>
    </dgm:pt>
    <dgm:pt modelId="{2CD853F2-6C0E-4952-8300-CADB96FA399D}" type="pres">
      <dgm:prSet presAssocID="{3FB2A03F-E071-4493-80B9-D43E34A283C6}" presName="tx4" presStyleLbl="revTx" presStyleIdx="17" presStyleCnt="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C52ECD-ED35-488E-BF3A-76550626E3E5}" type="pres">
      <dgm:prSet presAssocID="{EB5E1016-1DD4-4FE2-8C02-5119E68274C2}" presName="thinLine3" presStyleLbl="callout" presStyleIdx="5" presStyleCnt="10"/>
      <dgm:spPr/>
    </dgm:pt>
    <dgm:pt modelId="{B5B28546-6CF7-48EC-96D8-BDB2D15F59C5}" type="pres">
      <dgm:prSet presAssocID="{12C97493-33BA-4334-8208-6C0205B40AD8}" presName="horz3" presStyleCnt="0"/>
      <dgm:spPr/>
    </dgm:pt>
    <dgm:pt modelId="{D7E084AE-F283-412E-A3C0-1A5564305DE4}" type="pres">
      <dgm:prSet presAssocID="{12C97493-33BA-4334-8208-6C0205B40AD8}" presName="horzSpace3" presStyleCnt="0"/>
      <dgm:spPr/>
    </dgm:pt>
    <dgm:pt modelId="{C80EE05F-A5AE-4411-ABE2-9A1D45C8F196}" type="pres">
      <dgm:prSet presAssocID="{12C97493-33BA-4334-8208-6C0205B40AD8}" presName="tx3" presStyleLbl="revTx" presStyleIdx="18" presStyleCnt="28"/>
      <dgm:spPr/>
      <dgm:t>
        <a:bodyPr/>
        <a:lstStyle/>
        <a:p>
          <a:endParaRPr lang="es-ES"/>
        </a:p>
      </dgm:t>
    </dgm:pt>
    <dgm:pt modelId="{6EBF224E-5993-4DD0-9DD2-45D913553FB1}" type="pres">
      <dgm:prSet presAssocID="{12C97493-33BA-4334-8208-6C0205B40AD8}" presName="vert3" presStyleCnt="0"/>
      <dgm:spPr/>
    </dgm:pt>
    <dgm:pt modelId="{9223A850-1733-4BFC-897A-E6F6D0C17C55}" type="pres">
      <dgm:prSet presAssocID="{20B0C82F-B81D-4A2A-882F-600094ABCB13}" presName="horz4" presStyleCnt="0"/>
      <dgm:spPr/>
    </dgm:pt>
    <dgm:pt modelId="{F7864A03-3AAF-4DD7-93B0-61D5469DAF4F}" type="pres">
      <dgm:prSet presAssocID="{20B0C82F-B81D-4A2A-882F-600094ABCB13}" presName="horzSpace4" presStyleCnt="0"/>
      <dgm:spPr/>
    </dgm:pt>
    <dgm:pt modelId="{8E68626C-77F3-4507-9E28-ABCFB8DBE5A9}" type="pres">
      <dgm:prSet presAssocID="{20B0C82F-B81D-4A2A-882F-600094ABCB13}" presName="tx4" presStyleLbl="revTx" presStyleIdx="19" presStyleCnt="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94D20C-5E50-484E-99DD-6136049F4DCD}" type="pres">
      <dgm:prSet presAssocID="{0B905D10-1418-4BA5-A6F3-8D00C05B25D4}" presName="thinLine3" presStyleLbl="callout" presStyleIdx="6" presStyleCnt="10"/>
      <dgm:spPr/>
    </dgm:pt>
    <dgm:pt modelId="{871E8B13-DBE9-4001-8C78-D8CE62FAA43F}" type="pres">
      <dgm:prSet presAssocID="{32BEBF97-7E47-47A4-A46B-CF81D52A1456}" presName="horz3" presStyleCnt="0"/>
      <dgm:spPr/>
    </dgm:pt>
    <dgm:pt modelId="{0CC7214C-018A-4A66-BB67-6EB5C1FDB04B}" type="pres">
      <dgm:prSet presAssocID="{32BEBF97-7E47-47A4-A46B-CF81D52A1456}" presName="horzSpace3" presStyleCnt="0"/>
      <dgm:spPr/>
    </dgm:pt>
    <dgm:pt modelId="{F9BF323C-44D6-46FD-AA88-B0A0C3B74A4A}" type="pres">
      <dgm:prSet presAssocID="{32BEBF97-7E47-47A4-A46B-CF81D52A1456}" presName="tx3" presStyleLbl="revTx" presStyleIdx="20" presStyleCnt="28"/>
      <dgm:spPr/>
      <dgm:t>
        <a:bodyPr/>
        <a:lstStyle/>
        <a:p>
          <a:endParaRPr lang="es-ES"/>
        </a:p>
      </dgm:t>
    </dgm:pt>
    <dgm:pt modelId="{5DE36681-EDA2-4D61-A537-9D9A5897F7E3}" type="pres">
      <dgm:prSet presAssocID="{32BEBF97-7E47-47A4-A46B-CF81D52A1456}" presName="vert3" presStyleCnt="0"/>
      <dgm:spPr/>
    </dgm:pt>
    <dgm:pt modelId="{4C548334-5B93-48DF-8EFA-1F3F091CCE23}" type="pres">
      <dgm:prSet presAssocID="{B8EEEEC2-EAFB-4E79-A9C3-A96A027D6041}" presName="horz4" presStyleCnt="0"/>
      <dgm:spPr/>
    </dgm:pt>
    <dgm:pt modelId="{067C2937-0E87-4918-9FD5-8ACA94171D2D}" type="pres">
      <dgm:prSet presAssocID="{B8EEEEC2-EAFB-4E79-A9C3-A96A027D6041}" presName="horzSpace4" presStyleCnt="0"/>
      <dgm:spPr/>
    </dgm:pt>
    <dgm:pt modelId="{904F9716-8F56-425D-B552-EEEBCE7C51CF}" type="pres">
      <dgm:prSet presAssocID="{B8EEEEC2-EAFB-4E79-A9C3-A96A027D6041}" presName="tx4" presStyleLbl="revTx" presStyleIdx="21" presStyleCnt="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21F923-CD58-4D0F-90BA-4FFB17D5D061}" type="pres">
      <dgm:prSet presAssocID="{60FA25F3-5830-41C3-969C-B3845A1C2D6A}" presName="thinLine3" presStyleLbl="callout" presStyleIdx="7" presStyleCnt="10"/>
      <dgm:spPr/>
    </dgm:pt>
    <dgm:pt modelId="{05DB6C7D-AD00-4D10-A031-7B8B305F2B3B}" type="pres">
      <dgm:prSet presAssocID="{E637F773-671E-4B43-8EA9-035A9C85EC86}" presName="horz3" presStyleCnt="0"/>
      <dgm:spPr/>
    </dgm:pt>
    <dgm:pt modelId="{3B195469-1A86-4F40-93A2-928BD9D2DFED}" type="pres">
      <dgm:prSet presAssocID="{E637F773-671E-4B43-8EA9-035A9C85EC86}" presName="horzSpace3" presStyleCnt="0"/>
      <dgm:spPr/>
    </dgm:pt>
    <dgm:pt modelId="{928D3926-319C-4EB8-A018-82A2DD91EB3B}" type="pres">
      <dgm:prSet presAssocID="{E637F773-671E-4B43-8EA9-035A9C85EC86}" presName="tx3" presStyleLbl="revTx" presStyleIdx="22" presStyleCnt="28"/>
      <dgm:spPr/>
      <dgm:t>
        <a:bodyPr/>
        <a:lstStyle/>
        <a:p>
          <a:endParaRPr lang="es-ES"/>
        </a:p>
      </dgm:t>
    </dgm:pt>
    <dgm:pt modelId="{2B722BDE-9A3E-4110-9BE6-FBC1FC6A53C5}" type="pres">
      <dgm:prSet presAssocID="{E637F773-671E-4B43-8EA9-035A9C85EC86}" presName="vert3" presStyleCnt="0"/>
      <dgm:spPr/>
    </dgm:pt>
    <dgm:pt modelId="{AB86E853-5B81-4FCD-BA00-CAF6E243E33D}" type="pres">
      <dgm:prSet presAssocID="{36F91DD8-453F-4602-AEB4-B3A248A901FD}" presName="horz4" presStyleCnt="0"/>
      <dgm:spPr/>
    </dgm:pt>
    <dgm:pt modelId="{9D39868C-0B03-4DE5-9C7B-7C3B8348B8E2}" type="pres">
      <dgm:prSet presAssocID="{36F91DD8-453F-4602-AEB4-B3A248A901FD}" presName="horzSpace4" presStyleCnt="0"/>
      <dgm:spPr/>
    </dgm:pt>
    <dgm:pt modelId="{8461306E-F727-4CD9-BB8D-79E4493E5A2A}" type="pres">
      <dgm:prSet presAssocID="{36F91DD8-453F-4602-AEB4-B3A248A901FD}" presName="tx4" presStyleLbl="revTx" presStyleIdx="23" presStyleCnt="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DD0423-8792-4678-8260-1CBED9D5C807}" type="pres">
      <dgm:prSet presAssocID="{2EBEFF9F-089C-4DA4-9E46-4238D245F14E}" presName="thinLine2b" presStyleLbl="callout" presStyleIdx="8" presStyleCnt="10"/>
      <dgm:spPr/>
    </dgm:pt>
    <dgm:pt modelId="{ADE8B93D-0BB3-457C-9BDC-E066ED49A0C9}" type="pres">
      <dgm:prSet presAssocID="{2EBEFF9F-089C-4DA4-9E46-4238D245F14E}" presName="vertSpace2b" presStyleCnt="0"/>
      <dgm:spPr/>
    </dgm:pt>
    <dgm:pt modelId="{4952A6AE-F629-4C00-8EDF-F9DD16AEFD3B}" type="pres">
      <dgm:prSet presAssocID="{793E92F2-DB6A-4F2B-9A43-EB24DA8F2D82}" presName="horz2" presStyleCnt="0"/>
      <dgm:spPr/>
    </dgm:pt>
    <dgm:pt modelId="{111B4E63-D45C-484F-BF51-84E2B4911251}" type="pres">
      <dgm:prSet presAssocID="{793E92F2-DB6A-4F2B-9A43-EB24DA8F2D82}" presName="horzSpace2" presStyleCnt="0"/>
      <dgm:spPr/>
    </dgm:pt>
    <dgm:pt modelId="{358C1DD8-3972-41A7-9462-F2A959D4D5C4}" type="pres">
      <dgm:prSet presAssocID="{793E92F2-DB6A-4F2B-9A43-EB24DA8F2D82}" presName="tx2" presStyleLbl="revTx" presStyleIdx="24" presStyleCnt="28" custScaleY="61633"/>
      <dgm:spPr/>
      <dgm:t>
        <a:bodyPr/>
        <a:lstStyle/>
        <a:p>
          <a:endParaRPr lang="es-ES"/>
        </a:p>
      </dgm:t>
    </dgm:pt>
    <dgm:pt modelId="{A10CCA08-DC2E-46AB-8EF5-FA654BB620BD}" type="pres">
      <dgm:prSet presAssocID="{793E92F2-DB6A-4F2B-9A43-EB24DA8F2D82}" presName="vert2" presStyleCnt="0"/>
      <dgm:spPr/>
    </dgm:pt>
    <dgm:pt modelId="{1A64E8C7-E190-498E-BD95-353569163766}" type="pres">
      <dgm:prSet presAssocID="{ECD7EA19-3E54-4252-B29F-F93C8B460D07}" presName="horz3" presStyleCnt="0"/>
      <dgm:spPr/>
    </dgm:pt>
    <dgm:pt modelId="{1363A499-4923-4BEC-98C9-A69899A9996B}" type="pres">
      <dgm:prSet presAssocID="{ECD7EA19-3E54-4252-B29F-F93C8B460D07}" presName="horzSpace3" presStyleCnt="0"/>
      <dgm:spPr/>
    </dgm:pt>
    <dgm:pt modelId="{15CC7605-8901-491C-A5D7-3D0AB9AD38F7}" type="pres">
      <dgm:prSet presAssocID="{ECD7EA19-3E54-4252-B29F-F93C8B460D07}" presName="tx3" presStyleLbl="revTx" presStyleIdx="25" presStyleCnt="28" custScaleY="61633"/>
      <dgm:spPr/>
      <dgm:t>
        <a:bodyPr/>
        <a:lstStyle/>
        <a:p>
          <a:endParaRPr lang="es-ES"/>
        </a:p>
      </dgm:t>
    </dgm:pt>
    <dgm:pt modelId="{C709656D-3E17-459A-862B-0CAF1F437BE3}" type="pres">
      <dgm:prSet presAssocID="{ECD7EA19-3E54-4252-B29F-F93C8B460D07}" presName="vert3" presStyleCnt="0"/>
      <dgm:spPr/>
    </dgm:pt>
    <dgm:pt modelId="{7DD7168E-C857-484A-AEEC-A1F96D9F5789}" type="pres">
      <dgm:prSet presAssocID="{55A861DA-6577-460D-9FDA-21677A44A9A3}" presName="horz4" presStyleCnt="0"/>
      <dgm:spPr/>
    </dgm:pt>
    <dgm:pt modelId="{BAD0E919-2CF8-4EC5-AB49-B7474E84E72B}" type="pres">
      <dgm:prSet presAssocID="{55A861DA-6577-460D-9FDA-21677A44A9A3}" presName="horzSpace4" presStyleCnt="0"/>
      <dgm:spPr/>
    </dgm:pt>
    <dgm:pt modelId="{BAA2B7ED-BDB6-42F7-B6BD-DAC5D66CB902}" type="pres">
      <dgm:prSet presAssocID="{55A861DA-6577-460D-9FDA-21677A44A9A3}" presName="tx4" presStyleLbl="revTx" presStyleIdx="26" presStyleCnt="28" custScaleY="30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5F873B-6B4C-4580-BF4A-5D2078516C51}" type="pres">
      <dgm:prSet presAssocID="{0598B848-E146-4CAC-B312-8C68082618AA}" presName="horz4" presStyleCnt="0"/>
      <dgm:spPr/>
    </dgm:pt>
    <dgm:pt modelId="{ED016B2C-33F1-491C-BE1D-2D425C78A26C}" type="pres">
      <dgm:prSet presAssocID="{0598B848-E146-4CAC-B312-8C68082618AA}" presName="horzSpace4" presStyleCnt="0"/>
      <dgm:spPr/>
    </dgm:pt>
    <dgm:pt modelId="{E0A37F1A-BEAA-46B5-97B0-CBBE97C4AB50}" type="pres">
      <dgm:prSet presAssocID="{0598B848-E146-4CAC-B312-8C68082618AA}" presName="tx4" presStyleLbl="revTx" presStyleIdx="27" presStyleCnt="28" custScaleY="30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2D5D04-464A-4630-B47F-601755078F16}" type="pres">
      <dgm:prSet presAssocID="{793E92F2-DB6A-4F2B-9A43-EB24DA8F2D82}" presName="thinLine2b" presStyleLbl="callout" presStyleIdx="9" presStyleCnt="10"/>
      <dgm:spPr/>
    </dgm:pt>
    <dgm:pt modelId="{BE6942A5-1E1C-4F42-8546-A4F9D27CD6A7}" type="pres">
      <dgm:prSet presAssocID="{793E92F2-DB6A-4F2B-9A43-EB24DA8F2D82}" presName="vertSpace2b" presStyleCnt="0"/>
      <dgm:spPr/>
    </dgm:pt>
  </dgm:ptLst>
  <dgm:cxnLst>
    <dgm:cxn modelId="{3EF8C388-7AAE-4C6D-B4FA-D646F829AB53}" type="presOf" srcId="{E5A34AA7-6743-4738-A0E6-AD5D5DE6B104}" destId="{D6E0386B-F6B2-44C5-B036-874BB18579CE}" srcOrd="0" destOrd="0" presId="urn:microsoft.com/office/officeart/2008/layout/LinedList"/>
    <dgm:cxn modelId="{22321040-7830-46F9-9C13-7E5555ED81B5}" srcId="{12C97493-33BA-4334-8208-6C0205B40AD8}" destId="{20B0C82F-B81D-4A2A-882F-600094ABCB13}" srcOrd="0" destOrd="0" parTransId="{540017E5-9ED1-4EC1-94E4-1FA33CD6E1AE}" sibTransId="{56B42CC5-61D8-48C6-BE90-271062CFFB86}"/>
    <dgm:cxn modelId="{570C8C62-886C-42C4-BB7F-F57DE6194116}" type="presOf" srcId="{49A0C988-AC3B-444B-B4DD-4B1B4AB17089}" destId="{CAEF05FA-DA42-4317-83CD-EB713E9EF8C0}" srcOrd="0" destOrd="0" presId="urn:microsoft.com/office/officeart/2008/layout/LinedList"/>
    <dgm:cxn modelId="{7470CC37-611D-4D80-9803-8BDB8358611D}" type="presOf" srcId="{A29FAC39-016B-4A26-8B89-433E052A5D40}" destId="{2290672C-BA92-46AA-8A70-F53C4D64A6FD}" srcOrd="0" destOrd="0" presId="urn:microsoft.com/office/officeart/2008/layout/LinedList"/>
    <dgm:cxn modelId="{182EF494-7E32-4EFC-A97F-175CA18CE9DD}" type="presOf" srcId="{32BEBF97-7E47-47A4-A46B-CF81D52A1456}" destId="{F9BF323C-44D6-46FD-AA88-B0A0C3B74A4A}" srcOrd="0" destOrd="0" presId="urn:microsoft.com/office/officeart/2008/layout/LinedList"/>
    <dgm:cxn modelId="{1FAA16D0-55E0-48B9-BE8E-AB39A1906658}" srcId="{09ADC073-0A47-4CEE-BDBF-89034F9906D3}" destId="{03C447DF-58AA-4C51-88D9-3A6614754F36}" srcOrd="0" destOrd="0" parTransId="{D40D7F55-CDAE-4F95-AB28-F17BF51567F4}" sibTransId="{C622F6F2-0E79-4952-92EF-FAFE8AA7CCF5}"/>
    <dgm:cxn modelId="{03F16D8A-3A6E-467A-8DC5-8AEF4DCF4951}" srcId="{2EBEFF9F-089C-4DA4-9E46-4238D245F14E}" destId="{49A0C988-AC3B-444B-B4DD-4B1B4AB17089}" srcOrd="3" destOrd="0" parTransId="{7A1B4737-2E2D-4897-9E90-80B9A1320637}" sibTransId="{3E3DC3EF-FCBA-42B6-9714-798EAAFA0169}"/>
    <dgm:cxn modelId="{93B1B49C-A7D5-48A9-802D-21BC2CF21DE5}" type="presOf" srcId="{E637F773-671E-4B43-8EA9-035A9C85EC86}" destId="{928D3926-319C-4EB8-A018-82A2DD91EB3B}" srcOrd="0" destOrd="0" presId="urn:microsoft.com/office/officeart/2008/layout/LinedList"/>
    <dgm:cxn modelId="{236520B7-0977-4E52-A1D3-D913983BA7BD}" srcId="{2EBEFF9F-089C-4DA4-9E46-4238D245F14E}" destId="{F70443F3-CC60-4EA2-933D-4F55A4AA8906}" srcOrd="2" destOrd="0" parTransId="{4BE7A777-600F-4791-B005-86366C3F9B39}" sibTransId="{122640AE-91AA-4056-82E7-D6C1A35BB8AF}"/>
    <dgm:cxn modelId="{01366712-C224-407C-A109-3DE6CA7ADB2B}" srcId="{AC0B536F-EED7-405D-9D7E-07DE8A01CD99}" destId="{5260307A-E4AD-4829-A79B-EA57E5CCCA38}" srcOrd="0" destOrd="0" parTransId="{F42B502C-8825-466D-8629-5DCDB45380EF}" sibTransId="{24EE0352-756C-4F5B-BE72-B397E09B002A}"/>
    <dgm:cxn modelId="{B90AC33F-3951-4E5D-847E-D7547D75D8C6}" srcId="{793E92F2-DB6A-4F2B-9A43-EB24DA8F2D82}" destId="{ECD7EA19-3E54-4252-B29F-F93C8B460D07}" srcOrd="0" destOrd="0" parTransId="{A33F5CD5-AC7A-48A4-A78B-2B641965950B}" sibTransId="{89E570BD-05A4-458D-802F-5D64018C1990}"/>
    <dgm:cxn modelId="{123FA0FC-F49C-4B2C-A888-33D317D9B8A5}" srcId="{DB7C1129-9739-459A-961D-3CF645D1E776}" destId="{F32B54E3-3D8F-43A8-A452-FABBA1E832A8}" srcOrd="0" destOrd="0" parTransId="{EC73BD86-1E10-49A3-8229-6FFBE88E8AF6}" sibTransId="{E2FE482C-0801-41FA-B860-1412CD0C5F81}"/>
    <dgm:cxn modelId="{FD8704B1-558C-49A0-9F15-3B46E30AED7F}" type="presOf" srcId="{F70443F3-CC60-4EA2-933D-4F55A4AA8906}" destId="{89D03F85-6283-41CB-ACC9-981DFAF4D0BA}" srcOrd="0" destOrd="0" presId="urn:microsoft.com/office/officeart/2008/layout/LinedList"/>
    <dgm:cxn modelId="{C256F106-5B40-4B7A-BC04-4D30326F6CBC}" srcId="{ECD7EA19-3E54-4252-B29F-F93C8B460D07}" destId="{0598B848-E146-4CAC-B312-8C68082618AA}" srcOrd="1" destOrd="0" parTransId="{3FC73D8F-1D25-40F2-80C7-393EA5E7B361}" sibTransId="{9570378B-F862-447B-813C-962E512EC5CD}"/>
    <dgm:cxn modelId="{52A3A70B-422A-45C4-ACC9-C5BDD16DC908}" srcId="{2EBEFF9F-089C-4DA4-9E46-4238D245F14E}" destId="{E637F773-671E-4B43-8EA9-035A9C85EC86}" srcOrd="7" destOrd="0" parTransId="{9D826240-F8F7-4654-9891-1B35CAF28EE1}" sibTransId="{87332932-4A20-4848-9373-BF2583EF3933}"/>
    <dgm:cxn modelId="{197ECCD9-04E5-4913-B22B-7DFF0BF7692C}" srcId="{F70443F3-CC60-4EA2-933D-4F55A4AA8906}" destId="{75B4A545-6917-4FE2-AD8E-540D8CA2A76F}" srcOrd="0" destOrd="0" parTransId="{E7D6566E-3532-42D3-ADEE-C2BF5BB79DAB}" sibTransId="{E4B792FE-70C0-47BA-83CB-2E7B79F930D1}"/>
    <dgm:cxn modelId="{08AD74F1-FC9A-4465-B0D3-36FA782C6B43}" type="presOf" srcId="{09ADC073-0A47-4CEE-BDBF-89034F9906D3}" destId="{A80E6833-3323-4B8C-BD64-EF7975793533}" srcOrd="0" destOrd="0" presId="urn:microsoft.com/office/officeart/2008/layout/LinedList"/>
    <dgm:cxn modelId="{CBC4AF47-EBD6-4B4F-9250-5A7BC487E215}" type="presOf" srcId="{289558B7-3950-4D6E-8827-7C0006EF8569}" destId="{2A56C240-64D4-4DF7-9909-A0FB992D3176}" srcOrd="0" destOrd="0" presId="urn:microsoft.com/office/officeart/2008/layout/LinedList"/>
    <dgm:cxn modelId="{06CC96DC-D03D-464F-B542-0E848777CDE4}" type="presOf" srcId="{03C447DF-58AA-4C51-88D9-3A6614754F36}" destId="{14644AE3-771B-4FF7-A93E-021653CCBDC8}" srcOrd="0" destOrd="0" presId="urn:microsoft.com/office/officeart/2008/layout/LinedList"/>
    <dgm:cxn modelId="{AE4CAC2C-ADA0-471B-AD07-877240F8F9C2}" type="presOf" srcId="{5260307A-E4AD-4829-A79B-EA57E5CCCA38}" destId="{58E49A15-0CE1-4078-BA6F-B4E48AA99725}" srcOrd="0" destOrd="0" presId="urn:microsoft.com/office/officeart/2008/layout/LinedList"/>
    <dgm:cxn modelId="{C5B40F0E-43D2-436D-BD50-88D5969D7C15}" type="presOf" srcId="{B9DF30E3-82A5-46EA-9916-10354BE1ABEA}" destId="{8EF29B5A-1F43-4EE8-89DA-83F653C0D93F}" srcOrd="0" destOrd="0" presId="urn:microsoft.com/office/officeart/2008/layout/LinedList"/>
    <dgm:cxn modelId="{5AF2BDC8-CF45-4FD9-AA95-3AC7A0E1B973}" type="presOf" srcId="{1B023FF2-AC59-4A77-94DD-93EBA83ABC65}" destId="{162EEFD4-A023-428C-920D-B5414D4BCC83}" srcOrd="0" destOrd="0" presId="urn:microsoft.com/office/officeart/2008/layout/LinedList"/>
    <dgm:cxn modelId="{6C33C141-CE5D-4499-B247-3CBA0D5A3DAD}" srcId="{ECD7EA19-3E54-4252-B29F-F93C8B460D07}" destId="{55A861DA-6577-460D-9FDA-21677A44A9A3}" srcOrd="0" destOrd="0" parTransId="{D0034BD3-28DB-49FC-8C45-228D82E56155}" sibTransId="{7267A6F1-9113-4DF5-9EBD-47BEDE94F105}"/>
    <dgm:cxn modelId="{38F58C9B-F4F1-419D-9638-7F25C099D16E}" type="presOf" srcId="{2EBEFF9F-089C-4DA4-9E46-4238D245F14E}" destId="{1B5C65EB-97E5-4540-B098-46231C954F83}" srcOrd="0" destOrd="0" presId="urn:microsoft.com/office/officeart/2008/layout/LinedList"/>
    <dgm:cxn modelId="{DC782D28-BE25-47D9-81A6-3E3EA95AA2ED}" srcId="{2EBEFF9F-089C-4DA4-9E46-4238D245F14E}" destId="{B9DF30E3-82A5-46EA-9916-10354BE1ABEA}" srcOrd="0" destOrd="0" parTransId="{1EE84053-BC37-421B-B8F6-31E809CBAE7A}" sibTransId="{51F955E1-765B-448B-9209-3F3FD4EC9624}"/>
    <dgm:cxn modelId="{9D9DD0DD-3C48-4606-AAFA-299581FD2222}" type="presOf" srcId="{793E92F2-DB6A-4F2B-9A43-EB24DA8F2D82}" destId="{358C1DD8-3972-41A7-9462-F2A959D4D5C4}" srcOrd="0" destOrd="0" presId="urn:microsoft.com/office/officeart/2008/layout/LinedList"/>
    <dgm:cxn modelId="{552AADAF-BCC1-4C49-BEC9-ABBD56CC4705}" srcId="{DB7C1129-9739-459A-961D-3CF645D1E776}" destId="{70FA2C6F-B0D9-4064-B8E1-226747E8ADD4}" srcOrd="1" destOrd="0" parTransId="{9787C355-100E-42BF-BC52-AA72592D971A}" sibTransId="{B3B584CD-1844-49E6-B772-AA4205FAE574}"/>
    <dgm:cxn modelId="{06F8868A-891E-4A8A-A60C-988B673F60B2}" srcId="{2EBEFF9F-089C-4DA4-9E46-4238D245F14E}" destId="{32BEBF97-7E47-47A4-A46B-CF81D52A1456}" srcOrd="6" destOrd="0" parTransId="{1C29FCFA-F6A8-4FB6-A10C-38CCC5B21084}" sibTransId="{60FA25F3-5830-41C3-969C-B3845A1C2D6A}"/>
    <dgm:cxn modelId="{1E6338FE-1CE0-450A-8BEA-39934A007F7A}" type="presOf" srcId="{70FA2C6F-B0D9-4064-B8E1-226747E8ADD4}" destId="{402AACB7-9D28-493F-A9F4-30BB59921BB8}" srcOrd="0" destOrd="0" presId="urn:microsoft.com/office/officeart/2008/layout/LinedList"/>
    <dgm:cxn modelId="{A8256385-C726-4A14-8184-248BAC347E39}" type="presOf" srcId="{DB7C1129-9739-459A-961D-3CF645D1E776}" destId="{7902B076-5BCC-42BE-9E11-F096EBE10CC1}" srcOrd="0" destOrd="0" presId="urn:microsoft.com/office/officeart/2008/layout/LinedList"/>
    <dgm:cxn modelId="{BCEAB8D1-2232-4ADB-9E62-5D4C36EB2045}" type="presOf" srcId="{0598B848-E146-4CAC-B312-8C68082618AA}" destId="{E0A37F1A-BEAA-46B5-97B0-CBBE97C4AB50}" srcOrd="0" destOrd="0" presId="urn:microsoft.com/office/officeart/2008/layout/LinedList"/>
    <dgm:cxn modelId="{D838A684-B937-450E-8F6F-248412C3B69B}" srcId="{DB7C1129-9739-459A-961D-3CF645D1E776}" destId="{E5A34AA7-6743-4738-A0E6-AD5D5DE6B104}" srcOrd="2" destOrd="0" parTransId="{10787FFD-AC14-4097-AB9C-AC25064D0FFB}" sibTransId="{A30B436C-7B2D-4B97-82DB-F0DF05E6CD26}"/>
    <dgm:cxn modelId="{82C8C6AD-548E-4938-B82C-02F89A6DDD94}" srcId="{03C447DF-58AA-4C51-88D9-3A6614754F36}" destId="{1B023FF2-AC59-4A77-94DD-93EBA83ABC65}" srcOrd="0" destOrd="0" parTransId="{C0AF57A9-CC9C-4137-B41D-A1F414CC0239}" sibTransId="{F9F89679-39BA-4DA6-B2C9-EDE88EE1A26F}"/>
    <dgm:cxn modelId="{0F1B5089-47D0-40CB-BDE5-764C89B73A39}" srcId="{2EBEFF9F-089C-4DA4-9E46-4238D245F14E}" destId="{12C97493-33BA-4334-8208-6C0205B40AD8}" srcOrd="5" destOrd="0" parTransId="{D028186C-8495-4F24-A8C6-3DEAAA23A562}" sibTransId="{0B905D10-1418-4BA5-A6F3-8D00C05B25D4}"/>
    <dgm:cxn modelId="{30AEAC23-BC28-4E2D-9805-A2ECA8F229ED}" srcId="{B9DF30E3-82A5-46EA-9916-10354BE1ABEA}" destId="{406E0123-2700-4CDA-B00C-1A7844D83BA0}" srcOrd="0" destOrd="0" parTransId="{1380A392-E8C4-44C9-8A01-EDB2CFF8A08F}" sibTransId="{FC2BA40A-3D3C-49BF-A2B5-C810ED501D19}"/>
    <dgm:cxn modelId="{DDE1DBB3-2943-4678-92BA-587A6CE63BF1}" type="presOf" srcId="{ECD7EA19-3E54-4252-B29F-F93C8B460D07}" destId="{15CC7605-8901-491C-A5D7-3D0AB9AD38F7}" srcOrd="0" destOrd="0" presId="urn:microsoft.com/office/officeart/2008/layout/LinedList"/>
    <dgm:cxn modelId="{14B542D7-1096-4682-BA9F-D1A9755637D8}" srcId="{9DDA3F1C-CD70-4FD8-8AD5-B5348E62C9CD}" destId="{3FB2A03F-E071-4493-80B9-D43E34A283C6}" srcOrd="0" destOrd="0" parTransId="{946E8E5E-7D28-4475-B249-AAA6FBE6D2F2}" sibTransId="{A3E4CB2F-F2EB-436A-A66D-910B9CBF12A9}"/>
    <dgm:cxn modelId="{45C26AF7-DE8A-4122-9D8A-637BFD1296BE}" type="presOf" srcId="{B8EEEEC2-EAFB-4E79-A9C3-A96A027D6041}" destId="{904F9716-8F56-425D-B552-EEEBCE7C51CF}" srcOrd="0" destOrd="0" presId="urn:microsoft.com/office/officeart/2008/layout/LinedList"/>
    <dgm:cxn modelId="{0D53C7D5-8B0A-40FA-B00A-5DCCE007A36E}" type="presOf" srcId="{F32B54E3-3D8F-43A8-A452-FABBA1E832A8}" destId="{678208C0-0EF5-4706-8BEA-C8EB183AAD3C}" srcOrd="0" destOrd="0" presId="urn:microsoft.com/office/officeart/2008/layout/LinedList"/>
    <dgm:cxn modelId="{9BC1737E-5498-4770-B501-63D4EE457758}" type="presOf" srcId="{406E0123-2700-4CDA-B00C-1A7844D83BA0}" destId="{563D16F9-A61B-4FA3-BA4E-8F7A911936CB}" srcOrd="0" destOrd="0" presId="urn:microsoft.com/office/officeart/2008/layout/LinedList"/>
    <dgm:cxn modelId="{853F6BD9-4BE6-4EBA-AA84-5109BDE66B22}" type="presOf" srcId="{AC0B536F-EED7-405D-9D7E-07DE8A01CD99}" destId="{FA604059-D43A-4128-943E-6DEF3A9D6CB6}" srcOrd="0" destOrd="0" presId="urn:microsoft.com/office/officeart/2008/layout/LinedList"/>
    <dgm:cxn modelId="{B17D68D9-35E5-4445-BD50-25627010C49C}" srcId="{32BEBF97-7E47-47A4-A46B-CF81D52A1456}" destId="{B8EEEEC2-EAFB-4E79-A9C3-A96A027D6041}" srcOrd="0" destOrd="0" parTransId="{851BC71C-30A1-48AC-B4FE-EC9669A96EF0}" sibTransId="{77AD3676-416C-4A98-897A-15F9A990C40B}"/>
    <dgm:cxn modelId="{9A1A4F95-0B77-4A0D-88DD-685E12D83A3B}" srcId="{E637F773-671E-4B43-8EA9-035A9C85EC86}" destId="{36F91DD8-453F-4602-AEB4-B3A248A901FD}" srcOrd="0" destOrd="0" parTransId="{728B596A-4E9F-41DA-A77E-EA8D3193306C}" sibTransId="{F13E5769-C029-46AE-BEC3-D3C0CEF8EA8E}"/>
    <dgm:cxn modelId="{981C9BDA-C0E9-4CEE-82AD-3DB68766348B}" type="presOf" srcId="{75B4A545-6917-4FE2-AD8E-540D8CA2A76F}" destId="{20246909-3575-4A32-A1C8-DD262DE016BB}" srcOrd="0" destOrd="0" presId="urn:microsoft.com/office/officeart/2008/layout/LinedList"/>
    <dgm:cxn modelId="{74EF2B91-A2AE-4FE5-AC04-72A0CD74E524}" srcId="{2EBEFF9F-089C-4DA4-9E46-4238D245F14E}" destId="{AC0B536F-EED7-405D-9D7E-07DE8A01CD99}" srcOrd="1" destOrd="0" parTransId="{3EA8DE15-8178-409D-9447-4A711D7BA2B0}" sibTransId="{B119F1F8-28CF-4483-8A7E-BB21EA9D914D}"/>
    <dgm:cxn modelId="{F10AC7B4-A497-4FD1-A504-1F411E2922C9}" type="presOf" srcId="{9DDA3F1C-CD70-4FD8-8AD5-B5348E62C9CD}" destId="{B59E6FD0-BCF4-4286-ACCE-D01B0BFADE63}" srcOrd="0" destOrd="0" presId="urn:microsoft.com/office/officeart/2008/layout/LinedList"/>
    <dgm:cxn modelId="{C1A76B0C-A78B-4CBA-8877-AE59ECCEA110}" srcId="{DB7C1129-9739-459A-961D-3CF645D1E776}" destId="{289558B7-3950-4D6E-8827-7C0006EF8569}" srcOrd="3" destOrd="0" parTransId="{103F0788-887F-4FD1-BE78-F1D1F28865FD}" sibTransId="{41888C8C-0A7A-4D51-8164-7DCE12F95C46}"/>
    <dgm:cxn modelId="{160FF342-257D-4DD3-B925-D3A3702BF087}" type="presOf" srcId="{12C97493-33BA-4334-8208-6C0205B40AD8}" destId="{C80EE05F-A5AE-4411-ABE2-9A1D45C8F196}" srcOrd="0" destOrd="0" presId="urn:microsoft.com/office/officeart/2008/layout/LinedList"/>
    <dgm:cxn modelId="{A193DCCB-5E8E-4A42-9E4C-12B2F3851DF4}" srcId="{03C447DF-58AA-4C51-88D9-3A6614754F36}" destId="{2EBEFF9F-089C-4DA4-9E46-4238D245F14E}" srcOrd="1" destOrd="0" parTransId="{DC131E12-EC08-4744-AFC8-9D21683DCDEF}" sibTransId="{9C7A5C33-2E86-449F-8B1D-93C003C18F7B}"/>
    <dgm:cxn modelId="{7417FBA4-5ED4-41C5-BCDC-AE8966EAA140}" srcId="{49A0C988-AC3B-444B-B4DD-4B1B4AB17089}" destId="{A29FAC39-016B-4A26-8B89-433E052A5D40}" srcOrd="0" destOrd="0" parTransId="{2D39D8B3-5FF6-4B73-B6BD-6B46BE7BB77C}" sibTransId="{DC914CE9-5E6B-40D6-BB9B-066CE07C3CF7}"/>
    <dgm:cxn modelId="{3D975F21-CC11-4B07-9D23-7546CB6FCA75}" type="presOf" srcId="{3FB2A03F-E071-4493-80B9-D43E34A283C6}" destId="{2CD853F2-6C0E-4952-8300-CADB96FA399D}" srcOrd="0" destOrd="0" presId="urn:microsoft.com/office/officeart/2008/layout/LinedList"/>
    <dgm:cxn modelId="{63FECB56-264B-4F85-A7F2-3F4470CCD9A4}" srcId="{2EBEFF9F-089C-4DA4-9E46-4238D245F14E}" destId="{9DDA3F1C-CD70-4FD8-8AD5-B5348E62C9CD}" srcOrd="4" destOrd="0" parTransId="{2A57CA9C-5045-4A57-BAFE-AAAB2832C05E}" sibTransId="{EB5E1016-1DD4-4FE2-8C02-5119E68274C2}"/>
    <dgm:cxn modelId="{4070F17C-55A5-4F33-BCF5-0B2805151E8B}" type="presOf" srcId="{20B0C82F-B81D-4A2A-882F-600094ABCB13}" destId="{8E68626C-77F3-4507-9E28-ABCFB8DBE5A9}" srcOrd="0" destOrd="0" presId="urn:microsoft.com/office/officeart/2008/layout/LinedList"/>
    <dgm:cxn modelId="{5CD1B809-703D-4DD9-A2CA-1441D86432F9}" srcId="{1B023FF2-AC59-4A77-94DD-93EBA83ABC65}" destId="{DB7C1129-9739-459A-961D-3CF645D1E776}" srcOrd="0" destOrd="0" parTransId="{E97CEB37-28D2-4D9B-8BA0-EB20C027997A}" sibTransId="{F70D1FA6-AF7B-450B-A546-3DE1AA2BE75D}"/>
    <dgm:cxn modelId="{3E5095B0-7CC9-455E-BC70-A4E772A96FA8}" type="presOf" srcId="{36F91DD8-453F-4602-AEB4-B3A248A901FD}" destId="{8461306E-F727-4CD9-BB8D-79E4493E5A2A}" srcOrd="0" destOrd="0" presId="urn:microsoft.com/office/officeart/2008/layout/LinedList"/>
    <dgm:cxn modelId="{5CAF5AEA-B47F-4CED-8D6F-D4F618D9BC3B}" type="presOf" srcId="{55A861DA-6577-460D-9FDA-21677A44A9A3}" destId="{BAA2B7ED-BDB6-42F7-B6BD-DAC5D66CB902}" srcOrd="0" destOrd="0" presId="urn:microsoft.com/office/officeart/2008/layout/LinedList"/>
    <dgm:cxn modelId="{B2B94EC5-93DA-4A45-9F7C-2FD835761698}" srcId="{03C447DF-58AA-4C51-88D9-3A6614754F36}" destId="{793E92F2-DB6A-4F2B-9A43-EB24DA8F2D82}" srcOrd="2" destOrd="0" parTransId="{8669776A-9952-4529-9170-9F6FBCE3D64D}" sibTransId="{CE0BCDB6-00D7-41F4-B2FA-DEBC25D11F26}"/>
    <dgm:cxn modelId="{F4C30C9A-9DBD-44CE-9434-F8BAAC92B5E4}" type="presParOf" srcId="{A80E6833-3323-4B8C-BD64-EF7975793533}" destId="{F0058E5F-6064-43D2-B643-B0E5CFC91B8D}" srcOrd="0" destOrd="0" presId="urn:microsoft.com/office/officeart/2008/layout/LinedList"/>
    <dgm:cxn modelId="{71A55899-87CD-4AD6-9D68-95C839EB2499}" type="presParOf" srcId="{A80E6833-3323-4B8C-BD64-EF7975793533}" destId="{9D040B3D-8FFB-4311-A952-9702EAFAA09A}" srcOrd="1" destOrd="0" presId="urn:microsoft.com/office/officeart/2008/layout/LinedList"/>
    <dgm:cxn modelId="{0AEFCAF5-6288-4E46-A4DA-EEE77D6E8976}" type="presParOf" srcId="{9D040B3D-8FFB-4311-A952-9702EAFAA09A}" destId="{14644AE3-771B-4FF7-A93E-021653CCBDC8}" srcOrd="0" destOrd="0" presId="urn:microsoft.com/office/officeart/2008/layout/LinedList"/>
    <dgm:cxn modelId="{5FB88BE2-7801-4E69-A3A8-BA6601537E90}" type="presParOf" srcId="{9D040B3D-8FFB-4311-A952-9702EAFAA09A}" destId="{24638FE1-D407-4071-A433-5695B3A83D9C}" srcOrd="1" destOrd="0" presId="urn:microsoft.com/office/officeart/2008/layout/LinedList"/>
    <dgm:cxn modelId="{2B05E3BC-9003-4AD9-A9F9-B83BBC4D5BEB}" type="presParOf" srcId="{24638FE1-D407-4071-A433-5695B3A83D9C}" destId="{5936BA72-7EB6-4B55-A4AE-830F580DE9F6}" srcOrd="0" destOrd="0" presId="urn:microsoft.com/office/officeart/2008/layout/LinedList"/>
    <dgm:cxn modelId="{C0DB63A9-FC04-46A6-994F-B1262DA4A32F}" type="presParOf" srcId="{24638FE1-D407-4071-A433-5695B3A83D9C}" destId="{C62295DF-53ED-46CD-A06C-2738573B15AC}" srcOrd="1" destOrd="0" presId="urn:microsoft.com/office/officeart/2008/layout/LinedList"/>
    <dgm:cxn modelId="{9A9BC581-3FF4-48EE-9308-6A45EC99568E}" type="presParOf" srcId="{C62295DF-53ED-46CD-A06C-2738573B15AC}" destId="{15E285CD-10F9-4CE5-A2C6-81D1F2F9FD9B}" srcOrd="0" destOrd="0" presId="urn:microsoft.com/office/officeart/2008/layout/LinedList"/>
    <dgm:cxn modelId="{01863464-A30B-41B7-9FE1-A96D3CF2E630}" type="presParOf" srcId="{C62295DF-53ED-46CD-A06C-2738573B15AC}" destId="{162EEFD4-A023-428C-920D-B5414D4BCC83}" srcOrd="1" destOrd="0" presId="urn:microsoft.com/office/officeart/2008/layout/LinedList"/>
    <dgm:cxn modelId="{343CBE15-2446-4EFC-8CDA-EEE3A06705B3}" type="presParOf" srcId="{C62295DF-53ED-46CD-A06C-2738573B15AC}" destId="{AA5C5000-5BE7-42CA-BE72-9F5AC16D5E46}" srcOrd="2" destOrd="0" presId="urn:microsoft.com/office/officeart/2008/layout/LinedList"/>
    <dgm:cxn modelId="{2D48726F-1CED-49A2-9056-E24DAB214DD3}" type="presParOf" srcId="{AA5C5000-5BE7-42CA-BE72-9F5AC16D5E46}" destId="{C4C3707C-A8CC-47A1-88D4-9773DD121FEE}" srcOrd="0" destOrd="0" presId="urn:microsoft.com/office/officeart/2008/layout/LinedList"/>
    <dgm:cxn modelId="{2D763F3A-CA0C-4DED-A5A6-FC2689FBD9DD}" type="presParOf" srcId="{C4C3707C-A8CC-47A1-88D4-9773DD121FEE}" destId="{2EB8D9A0-FE3A-42B3-AB05-AA85F58E8DC3}" srcOrd="0" destOrd="0" presId="urn:microsoft.com/office/officeart/2008/layout/LinedList"/>
    <dgm:cxn modelId="{54B095CD-94F3-4B00-9A63-3499CEBB77AF}" type="presParOf" srcId="{C4C3707C-A8CC-47A1-88D4-9773DD121FEE}" destId="{7902B076-5BCC-42BE-9E11-F096EBE10CC1}" srcOrd="1" destOrd="0" presId="urn:microsoft.com/office/officeart/2008/layout/LinedList"/>
    <dgm:cxn modelId="{8404C4E1-130D-44BC-A610-CC18059AE7A4}" type="presParOf" srcId="{C4C3707C-A8CC-47A1-88D4-9773DD121FEE}" destId="{1A50B153-895C-4996-8320-6398662D4971}" srcOrd="2" destOrd="0" presId="urn:microsoft.com/office/officeart/2008/layout/LinedList"/>
    <dgm:cxn modelId="{93B4ACFE-8FDB-43C4-8A16-B5D77FD286F4}" type="presParOf" srcId="{1A50B153-895C-4996-8320-6398662D4971}" destId="{35A3B603-90E3-4EC4-9177-AA0B31630C52}" srcOrd="0" destOrd="0" presId="urn:microsoft.com/office/officeart/2008/layout/LinedList"/>
    <dgm:cxn modelId="{C4391520-58AD-4901-A932-40B8BB95CB83}" type="presParOf" srcId="{35A3B603-90E3-4EC4-9177-AA0B31630C52}" destId="{CE62BD25-133B-476B-97E2-014E9AC91885}" srcOrd="0" destOrd="0" presId="urn:microsoft.com/office/officeart/2008/layout/LinedList"/>
    <dgm:cxn modelId="{82CE2261-6941-4783-9F46-2AD7820349F9}" type="presParOf" srcId="{35A3B603-90E3-4EC4-9177-AA0B31630C52}" destId="{678208C0-0EF5-4706-8BEA-C8EB183AAD3C}" srcOrd="1" destOrd="0" presId="urn:microsoft.com/office/officeart/2008/layout/LinedList"/>
    <dgm:cxn modelId="{93E658B3-7109-449D-94EF-F00624081426}" type="presParOf" srcId="{1A50B153-895C-4996-8320-6398662D4971}" destId="{1A17FF5A-D74F-4435-9A68-CED21350CA62}" srcOrd="1" destOrd="0" presId="urn:microsoft.com/office/officeart/2008/layout/LinedList"/>
    <dgm:cxn modelId="{144CE814-A4D9-4954-A49B-671A56FB6725}" type="presParOf" srcId="{1A17FF5A-D74F-4435-9A68-CED21350CA62}" destId="{2553B475-089D-492F-8A2F-EF070DA699F6}" srcOrd="0" destOrd="0" presId="urn:microsoft.com/office/officeart/2008/layout/LinedList"/>
    <dgm:cxn modelId="{0CC1B4F7-FE47-4E1F-A102-3F3703EBFA8A}" type="presParOf" srcId="{1A17FF5A-D74F-4435-9A68-CED21350CA62}" destId="{402AACB7-9D28-493F-A9F4-30BB59921BB8}" srcOrd="1" destOrd="0" presId="urn:microsoft.com/office/officeart/2008/layout/LinedList"/>
    <dgm:cxn modelId="{FEFBB667-1E62-4D9F-9310-4FA5AC61B09C}" type="presParOf" srcId="{1A50B153-895C-4996-8320-6398662D4971}" destId="{A12234A0-6B2A-4E3A-A89B-D7E3D3103911}" srcOrd="2" destOrd="0" presId="urn:microsoft.com/office/officeart/2008/layout/LinedList"/>
    <dgm:cxn modelId="{C99FCB52-A4BC-4682-A088-665669252C9F}" type="presParOf" srcId="{A12234A0-6B2A-4E3A-A89B-D7E3D3103911}" destId="{AB30649F-43F0-40E9-A199-A2AF2C8A3EEE}" srcOrd="0" destOrd="0" presId="urn:microsoft.com/office/officeart/2008/layout/LinedList"/>
    <dgm:cxn modelId="{5A8DE028-5B1A-416E-97D6-1A3BDA74A909}" type="presParOf" srcId="{A12234A0-6B2A-4E3A-A89B-D7E3D3103911}" destId="{D6E0386B-F6B2-44C5-B036-874BB18579CE}" srcOrd="1" destOrd="0" presId="urn:microsoft.com/office/officeart/2008/layout/LinedList"/>
    <dgm:cxn modelId="{DBDADB14-0E90-447C-91A2-51939634A9A2}" type="presParOf" srcId="{1A50B153-895C-4996-8320-6398662D4971}" destId="{35CCC601-9795-411A-B9FA-73AF378ABB8E}" srcOrd="3" destOrd="0" presId="urn:microsoft.com/office/officeart/2008/layout/LinedList"/>
    <dgm:cxn modelId="{F6CFDEB5-A4DA-4851-91BC-85B284E24F8E}" type="presParOf" srcId="{35CCC601-9795-411A-B9FA-73AF378ABB8E}" destId="{76E4EDB3-E8F1-4DDB-9D49-5D96742319E9}" srcOrd="0" destOrd="0" presId="urn:microsoft.com/office/officeart/2008/layout/LinedList"/>
    <dgm:cxn modelId="{B46658D5-499B-4E5C-9D7B-A861BD2E9BC7}" type="presParOf" srcId="{35CCC601-9795-411A-B9FA-73AF378ABB8E}" destId="{2A56C240-64D4-4DF7-9909-A0FB992D3176}" srcOrd="1" destOrd="0" presId="urn:microsoft.com/office/officeart/2008/layout/LinedList"/>
    <dgm:cxn modelId="{1469C7E9-7631-4BF3-A115-8B72ACEFBEAA}" type="presParOf" srcId="{24638FE1-D407-4071-A433-5695B3A83D9C}" destId="{679E2386-FD96-4501-B451-BA669178E783}" srcOrd="2" destOrd="0" presId="urn:microsoft.com/office/officeart/2008/layout/LinedList"/>
    <dgm:cxn modelId="{7F36C9EA-CE48-49A9-873B-FE7C8EBBBA4F}" type="presParOf" srcId="{24638FE1-D407-4071-A433-5695B3A83D9C}" destId="{6FE2F151-36CE-42EF-82C6-C133C9AE5A7C}" srcOrd="3" destOrd="0" presId="urn:microsoft.com/office/officeart/2008/layout/LinedList"/>
    <dgm:cxn modelId="{514E0E66-7731-41BD-92EB-587060A1607C}" type="presParOf" srcId="{24638FE1-D407-4071-A433-5695B3A83D9C}" destId="{126A0C58-37F2-4FF3-BF58-29331C60C3AB}" srcOrd="4" destOrd="0" presId="urn:microsoft.com/office/officeart/2008/layout/LinedList"/>
    <dgm:cxn modelId="{440EE91D-F37D-49DA-BA97-2DEC91FD23CA}" type="presParOf" srcId="{126A0C58-37F2-4FF3-BF58-29331C60C3AB}" destId="{A7BFE621-D9CF-4364-8D79-6FEA964181E8}" srcOrd="0" destOrd="0" presId="urn:microsoft.com/office/officeart/2008/layout/LinedList"/>
    <dgm:cxn modelId="{4C0A3E88-CF88-4C03-80B0-5848467A8E17}" type="presParOf" srcId="{126A0C58-37F2-4FF3-BF58-29331C60C3AB}" destId="{1B5C65EB-97E5-4540-B098-46231C954F83}" srcOrd="1" destOrd="0" presId="urn:microsoft.com/office/officeart/2008/layout/LinedList"/>
    <dgm:cxn modelId="{D91B6C39-ADF0-40AD-BEB4-76DDBD02AF89}" type="presParOf" srcId="{126A0C58-37F2-4FF3-BF58-29331C60C3AB}" destId="{F981F694-9460-4DAC-A2DE-4160F5AA6199}" srcOrd="2" destOrd="0" presId="urn:microsoft.com/office/officeart/2008/layout/LinedList"/>
    <dgm:cxn modelId="{ADDA8A64-44DE-4215-B3DD-0B7601608EE9}" type="presParOf" srcId="{F981F694-9460-4DAC-A2DE-4160F5AA6199}" destId="{EC63595A-9295-4DAE-95E3-064B7B046BF4}" srcOrd="0" destOrd="0" presId="urn:microsoft.com/office/officeart/2008/layout/LinedList"/>
    <dgm:cxn modelId="{D08817E8-C7EC-4A4A-A9E4-DC499F19410A}" type="presParOf" srcId="{EC63595A-9295-4DAE-95E3-064B7B046BF4}" destId="{87496D39-06F8-4857-9093-A746AF894183}" srcOrd="0" destOrd="0" presId="urn:microsoft.com/office/officeart/2008/layout/LinedList"/>
    <dgm:cxn modelId="{6C1743F0-60DF-412E-A2E1-DCF9887F8221}" type="presParOf" srcId="{EC63595A-9295-4DAE-95E3-064B7B046BF4}" destId="{8EF29B5A-1F43-4EE8-89DA-83F653C0D93F}" srcOrd="1" destOrd="0" presId="urn:microsoft.com/office/officeart/2008/layout/LinedList"/>
    <dgm:cxn modelId="{F496718F-CA8B-4706-923A-9E3548BE7F21}" type="presParOf" srcId="{EC63595A-9295-4DAE-95E3-064B7B046BF4}" destId="{4ECE214B-2D3C-4E63-A08D-B177FB6FA179}" srcOrd="2" destOrd="0" presId="urn:microsoft.com/office/officeart/2008/layout/LinedList"/>
    <dgm:cxn modelId="{6EBEA34A-CCDC-4855-80F6-D6F6B1310D52}" type="presParOf" srcId="{4ECE214B-2D3C-4E63-A08D-B177FB6FA179}" destId="{60690CCA-FEED-45A0-8705-B6B219890855}" srcOrd="0" destOrd="0" presId="urn:microsoft.com/office/officeart/2008/layout/LinedList"/>
    <dgm:cxn modelId="{831395F1-6A75-48CC-BAC3-DF60E2E8DCD5}" type="presParOf" srcId="{60690CCA-FEED-45A0-8705-B6B219890855}" destId="{A0B70B32-FCA1-4C68-A40C-BC1006040EF3}" srcOrd="0" destOrd="0" presId="urn:microsoft.com/office/officeart/2008/layout/LinedList"/>
    <dgm:cxn modelId="{9E50814E-A3A0-4537-9774-B3EABA561C22}" type="presParOf" srcId="{60690CCA-FEED-45A0-8705-B6B219890855}" destId="{563D16F9-A61B-4FA3-BA4E-8F7A911936CB}" srcOrd="1" destOrd="0" presId="urn:microsoft.com/office/officeart/2008/layout/LinedList"/>
    <dgm:cxn modelId="{7B34C451-0282-40DC-AB89-E74D053AF83B}" type="presParOf" srcId="{F981F694-9460-4DAC-A2DE-4160F5AA6199}" destId="{57668794-834E-412A-B518-E79E40F0705B}" srcOrd="1" destOrd="0" presId="urn:microsoft.com/office/officeart/2008/layout/LinedList"/>
    <dgm:cxn modelId="{EA80939B-D09E-4140-A08E-639A12C8C26B}" type="presParOf" srcId="{F981F694-9460-4DAC-A2DE-4160F5AA6199}" destId="{DDC39FF6-5A1A-4754-A1FA-0C01EC5EEDFE}" srcOrd="2" destOrd="0" presId="urn:microsoft.com/office/officeart/2008/layout/LinedList"/>
    <dgm:cxn modelId="{AA6D51E2-3CAF-4762-B98F-11F6943D98D1}" type="presParOf" srcId="{DDC39FF6-5A1A-4754-A1FA-0C01EC5EEDFE}" destId="{23B1C093-B51E-4BF3-AF59-2C32A834E116}" srcOrd="0" destOrd="0" presId="urn:microsoft.com/office/officeart/2008/layout/LinedList"/>
    <dgm:cxn modelId="{FF4F5134-9462-4646-A2F4-4FCB3FB2F1ED}" type="presParOf" srcId="{DDC39FF6-5A1A-4754-A1FA-0C01EC5EEDFE}" destId="{FA604059-D43A-4128-943E-6DEF3A9D6CB6}" srcOrd="1" destOrd="0" presId="urn:microsoft.com/office/officeart/2008/layout/LinedList"/>
    <dgm:cxn modelId="{E550AF42-10BA-4027-9CCD-0FE41BDCBCEA}" type="presParOf" srcId="{DDC39FF6-5A1A-4754-A1FA-0C01EC5EEDFE}" destId="{B1D992E1-0AEB-4189-BADC-8BAFAE990C35}" srcOrd="2" destOrd="0" presId="urn:microsoft.com/office/officeart/2008/layout/LinedList"/>
    <dgm:cxn modelId="{7474A324-781F-44BA-B9F2-2FDC0B7385DB}" type="presParOf" srcId="{B1D992E1-0AEB-4189-BADC-8BAFAE990C35}" destId="{D8050C7D-FAB1-4847-8407-8F5E3A98E498}" srcOrd="0" destOrd="0" presId="urn:microsoft.com/office/officeart/2008/layout/LinedList"/>
    <dgm:cxn modelId="{F6E41824-C160-42A2-ADA3-B01ED950FB9E}" type="presParOf" srcId="{D8050C7D-FAB1-4847-8407-8F5E3A98E498}" destId="{3DC9EA7E-7EFB-496F-8AF1-B768E17EFA0B}" srcOrd="0" destOrd="0" presId="urn:microsoft.com/office/officeart/2008/layout/LinedList"/>
    <dgm:cxn modelId="{87758E25-1A1D-4109-AE44-2057484C7335}" type="presParOf" srcId="{D8050C7D-FAB1-4847-8407-8F5E3A98E498}" destId="{58E49A15-0CE1-4078-BA6F-B4E48AA99725}" srcOrd="1" destOrd="0" presId="urn:microsoft.com/office/officeart/2008/layout/LinedList"/>
    <dgm:cxn modelId="{2214AD89-EC47-4A99-AB00-A3449E187621}" type="presParOf" srcId="{F981F694-9460-4DAC-A2DE-4160F5AA6199}" destId="{C17B99CE-9CFB-4036-A0BA-B9EC945F4A07}" srcOrd="3" destOrd="0" presId="urn:microsoft.com/office/officeart/2008/layout/LinedList"/>
    <dgm:cxn modelId="{AFEB4E7E-B0B6-4824-83DD-4C5DF017C5A9}" type="presParOf" srcId="{F981F694-9460-4DAC-A2DE-4160F5AA6199}" destId="{EA3075D0-DDBE-4169-B81A-4546DF0AF96D}" srcOrd="4" destOrd="0" presId="urn:microsoft.com/office/officeart/2008/layout/LinedList"/>
    <dgm:cxn modelId="{85664F79-7640-4BB5-ADB5-0031C014A47D}" type="presParOf" srcId="{EA3075D0-DDBE-4169-B81A-4546DF0AF96D}" destId="{635B64C8-1550-475E-A913-A1E0BECADD86}" srcOrd="0" destOrd="0" presId="urn:microsoft.com/office/officeart/2008/layout/LinedList"/>
    <dgm:cxn modelId="{9030DDC9-5BA6-474D-8CA1-A4EEDA2C3CB2}" type="presParOf" srcId="{EA3075D0-DDBE-4169-B81A-4546DF0AF96D}" destId="{89D03F85-6283-41CB-ACC9-981DFAF4D0BA}" srcOrd="1" destOrd="0" presId="urn:microsoft.com/office/officeart/2008/layout/LinedList"/>
    <dgm:cxn modelId="{0BD231BB-5DD1-4669-AD10-B41B32CA61E6}" type="presParOf" srcId="{EA3075D0-DDBE-4169-B81A-4546DF0AF96D}" destId="{6307249D-950A-4FF3-B3A1-1F92BB90686E}" srcOrd="2" destOrd="0" presId="urn:microsoft.com/office/officeart/2008/layout/LinedList"/>
    <dgm:cxn modelId="{2300C784-A65E-4E05-AE5E-B195DF986CC0}" type="presParOf" srcId="{6307249D-950A-4FF3-B3A1-1F92BB90686E}" destId="{BA58A92A-F9CA-4BD8-B76A-2044A5B42486}" srcOrd="0" destOrd="0" presId="urn:microsoft.com/office/officeart/2008/layout/LinedList"/>
    <dgm:cxn modelId="{0125BFBE-CB4B-47D8-B2CD-CE657A8ADFEC}" type="presParOf" srcId="{BA58A92A-F9CA-4BD8-B76A-2044A5B42486}" destId="{3CA09B7D-8B32-4150-9ABC-E1F231495ED3}" srcOrd="0" destOrd="0" presId="urn:microsoft.com/office/officeart/2008/layout/LinedList"/>
    <dgm:cxn modelId="{F74BA6B6-35AD-43AE-A8A5-69270E5F01CF}" type="presParOf" srcId="{BA58A92A-F9CA-4BD8-B76A-2044A5B42486}" destId="{20246909-3575-4A32-A1C8-DD262DE016BB}" srcOrd="1" destOrd="0" presId="urn:microsoft.com/office/officeart/2008/layout/LinedList"/>
    <dgm:cxn modelId="{A7EE080B-D9D7-456E-A252-8F2062DCCB9B}" type="presParOf" srcId="{F981F694-9460-4DAC-A2DE-4160F5AA6199}" destId="{613BFAD0-FAD5-453B-884F-C0CDDC9EA7DA}" srcOrd="5" destOrd="0" presId="urn:microsoft.com/office/officeart/2008/layout/LinedList"/>
    <dgm:cxn modelId="{2254D694-0EEB-43FD-B5A2-8537697354B1}" type="presParOf" srcId="{F981F694-9460-4DAC-A2DE-4160F5AA6199}" destId="{85D44324-0F76-46D9-A4D0-5EF4E033E516}" srcOrd="6" destOrd="0" presId="urn:microsoft.com/office/officeart/2008/layout/LinedList"/>
    <dgm:cxn modelId="{948ED62C-0A77-428D-B9FF-17C55B4FC61F}" type="presParOf" srcId="{85D44324-0F76-46D9-A4D0-5EF4E033E516}" destId="{424244FD-177F-4B4D-999C-F1AC1EB5A5A1}" srcOrd="0" destOrd="0" presId="urn:microsoft.com/office/officeart/2008/layout/LinedList"/>
    <dgm:cxn modelId="{EFC114B6-9189-4F58-A8D1-D4BF5C73F18F}" type="presParOf" srcId="{85D44324-0F76-46D9-A4D0-5EF4E033E516}" destId="{CAEF05FA-DA42-4317-83CD-EB713E9EF8C0}" srcOrd="1" destOrd="0" presId="urn:microsoft.com/office/officeart/2008/layout/LinedList"/>
    <dgm:cxn modelId="{E80AC569-B82D-455D-840A-0C46BDA8256E}" type="presParOf" srcId="{85D44324-0F76-46D9-A4D0-5EF4E033E516}" destId="{23FCE399-4D96-4FC9-94AA-DC708166F1C9}" srcOrd="2" destOrd="0" presId="urn:microsoft.com/office/officeart/2008/layout/LinedList"/>
    <dgm:cxn modelId="{53C73FC1-7712-49E9-9037-EC9DE8E014FA}" type="presParOf" srcId="{23FCE399-4D96-4FC9-94AA-DC708166F1C9}" destId="{4DB02D32-6EF4-4380-9021-8195BB1E8A62}" srcOrd="0" destOrd="0" presId="urn:microsoft.com/office/officeart/2008/layout/LinedList"/>
    <dgm:cxn modelId="{3BAA1BA0-B9F1-4797-BBD0-E87A04E32B37}" type="presParOf" srcId="{4DB02D32-6EF4-4380-9021-8195BB1E8A62}" destId="{79732584-731C-4DC8-A56A-693ED7B6203A}" srcOrd="0" destOrd="0" presId="urn:microsoft.com/office/officeart/2008/layout/LinedList"/>
    <dgm:cxn modelId="{1E61BB98-57E4-49AF-9EE7-C91FF792D37D}" type="presParOf" srcId="{4DB02D32-6EF4-4380-9021-8195BB1E8A62}" destId="{2290672C-BA92-46AA-8A70-F53C4D64A6FD}" srcOrd="1" destOrd="0" presId="urn:microsoft.com/office/officeart/2008/layout/LinedList"/>
    <dgm:cxn modelId="{0263BB05-5D1B-4543-968B-C16AF40D6D64}" type="presParOf" srcId="{F981F694-9460-4DAC-A2DE-4160F5AA6199}" destId="{74313891-4E67-428C-B6D9-8FEF7492FAA9}" srcOrd="7" destOrd="0" presId="urn:microsoft.com/office/officeart/2008/layout/LinedList"/>
    <dgm:cxn modelId="{70C5AE35-A8B3-4CEC-9D74-343FB9F1C109}" type="presParOf" srcId="{F981F694-9460-4DAC-A2DE-4160F5AA6199}" destId="{EADA16EB-B5C2-41D4-A64B-8E964734A827}" srcOrd="8" destOrd="0" presId="urn:microsoft.com/office/officeart/2008/layout/LinedList"/>
    <dgm:cxn modelId="{381F1092-6154-4946-8935-CADA3471B0CD}" type="presParOf" srcId="{EADA16EB-B5C2-41D4-A64B-8E964734A827}" destId="{952033C9-CB63-462F-807B-76BF0B688610}" srcOrd="0" destOrd="0" presId="urn:microsoft.com/office/officeart/2008/layout/LinedList"/>
    <dgm:cxn modelId="{75799033-3142-4DE9-AFC6-A05E5ECF4839}" type="presParOf" srcId="{EADA16EB-B5C2-41D4-A64B-8E964734A827}" destId="{B59E6FD0-BCF4-4286-ACCE-D01B0BFADE63}" srcOrd="1" destOrd="0" presId="urn:microsoft.com/office/officeart/2008/layout/LinedList"/>
    <dgm:cxn modelId="{050EB1F3-4E43-4994-BC49-5D982F66AC6A}" type="presParOf" srcId="{EADA16EB-B5C2-41D4-A64B-8E964734A827}" destId="{AA6BBA30-236F-46E2-803F-0D86EF1D5215}" srcOrd="2" destOrd="0" presId="urn:microsoft.com/office/officeart/2008/layout/LinedList"/>
    <dgm:cxn modelId="{300FFD12-3EE4-4514-BBD8-A1CC2E8DF4BB}" type="presParOf" srcId="{AA6BBA30-236F-46E2-803F-0D86EF1D5215}" destId="{7B7D3B3C-AF0E-41BB-BE53-CFDCF0FF3DA8}" srcOrd="0" destOrd="0" presId="urn:microsoft.com/office/officeart/2008/layout/LinedList"/>
    <dgm:cxn modelId="{DA828C34-D5A8-45DD-A511-CDB47DE9C11B}" type="presParOf" srcId="{7B7D3B3C-AF0E-41BB-BE53-CFDCF0FF3DA8}" destId="{310D7F23-71FF-4A33-AAA7-EDBF6F677EBF}" srcOrd="0" destOrd="0" presId="urn:microsoft.com/office/officeart/2008/layout/LinedList"/>
    <dgm:cxn modelId="{AD5E2964-5064-4C89-848C-C2CEFA08925E}" type="presParOf" srcId="{7B7D3B3C-AF0E-41BB-BE53-CFDCF0FF3DA8}" destId="{2CD853F2-6C0E-4952-8300-CADB96FA399D}" srcOrd="1" destOrd="0" presId="urn:microsoft.com/office/officeart/2008/layout/LinedList"/>
    <dgm:cxn modelId="{5D5D81AC-6087-42E3-ADC0-F174C44BCB6F}" type="presParOf" srcId="{F981F694-9460-4DAC-A2DE-4160F5AA6199}" destId="{45C52ECD-ED35-488E-BF3A-76550626E3E5}" srcOrd="9" destOrd="0" presId="urn:microsoft.com/office/officeart/2008/layout/LinedList"/>
    <dgm:cxn modelId="{3E84FA8A-E5E3-487D-AE1E-75F593A768B1}" type="presParOf" srcId="{F981F694-9460-4DAC-A2DE-4160F5AA6199}" destId="{B5B28546-6CF7-48EC-96D8-BDB2D15F59C5}" srcOrd="10" destOrd="0" presId="urn:microsoft.com/office/officeart/2008/layout/LinedList"/>
    <dgm:cxn modelId="{B318611A-AFBB-4A7F-983D-393D9C86A985}" type="presParOf" srcId="{B5B28546-6CF7-48EC-96D8-BDB2D15F59C5}" destId="{D7E084AE-F283-412E-A3C0-1A5564305DE4}" srcOrd="0" destOrd="0" presId="urn:microsoft.com/office/officeart/2008/layout/LinedList"/>
    <dgm:cxn modelId="{E9CC7CCC-BDE2-42D3-BBD6-57FF03B6FBD6}" type="presParOf" srcId="{B5B28546-6CF7-48EC-96D8-BDB2D15F59C5}" destId="{C80EE05F-A5AE-4411-ABE2-9A1D45C8F196}" srcOrd="1" destOrd="0" presId="urn:microsoft.com/office/officeart/2008/layout/LinedList"/>
    <dgm:cxn modelId="{16F97C48-40EC-4B38-9A82-4D5677618744}" type="presParOf" srcId="{B5B28546-6CF7-48EC-96D8-BDB2D15F59C5}" destId="{6EBF224E-5993-4DD0-9DD2-45D913553FB1}" srcOrd="2" destOrd="0" presId="urn:microsoft.com/office/officeart/2008/layout/LinedList"/>
    <dgm:cxn modelId="{B4B1F307-3D91-4E26-9BD8-2BCFA63EB5AC}" type="presParOf" srcId="{6EBF224E-5993-4DD0-9DD2-45D913553FB1}" destId="{9223A850-1733-4BFC-897A-E6F6D0C17C55}" srcOrd="0" destOrd="0" presId="urn:microsoft.com/office/officeart/2008/layout/LinedList"/>
    <dgm:cxn modelId="{972B441E-BC2A-4BF1-A0A9-6A880DA08423}" type="presParOf" srcId="{9223A850-1733-4BFC-897A-E6F6D0C17C55}" destId="{F7864A03-3AAF-4DD7-93B0-61D5469DAF4F}" srcOrd="0" destOrd="0" presId="urn:microsoft.com/office/officeart/2008/layout/LinedList"/>
    <dgm:cxn modelId="{D54F1A0A-FC44-420B-9867-04B1EB53F801}" type="presParOf" srcId="{9223A850-1733-4BFC-897A-E6F6D0C17C55}" destId="{8E68626C-77F3-4507-9E28-ABCFB8DBE5A9}" srcOrd="1" destOrd="0" presId="urn:microsoft.com/office/officeart/2008/layout/LinedList"/>
    <dgm:cxn modelId="{84CB3256-5934-4D03-BCAA-E4CB18E5C447}" type="presParOf" srcId="{F981F694-9460-4DAC-A2DE-4160F5AA6199}" destId="{0A94D20C-5E50-484E-99DD-6136049F4DCD}" srcOrd="11" destOrd="0" presId="urn:microsoft.com/office/officeart/2008/layout/LinedList"/>
    <dgm:cxn modelId="{4C3FAD23-A941-4021-BBFD-547684E3A86C}" type="presParOf" srcId="{F981F694-9460-4DAC-A2DE-4160F5AA6199}" destId="{871E8B13-DBE9-4001-8C78-D8CE62FAA43F}" srcOrd="12" destOrd="0" presId="urn:microsoft.com/office/officeart/2008/layout/LinedList"/>
    <dgm:cxn modelId="{A7DFE8E1-BEC8-403A-B29E-4ABFA98CD270}" type="presParOf" srcId="{871E8B13-DBE9-4001-8C78-D8CE62FAA43F}" destId="{0CC7214C-018A-4A66-BB67-6EB5C1FDB04B}" srcOrd="0" destOrd="0" presId="urn:microsoft.com/office/officeart/2008/layout/LinedList"/>
    <dgm:cxn modelId="{3BBF0602-B7D0-430E-8906-6037160F9A68}" type="presParOf" srcId="{871E8B13-DBE9-4001-8C78-D8CE62FAA43F}" destId="{F9BF323C-44D6-46FD-AA88-B0A0C3B74A4A}" srcOrd="1" destOrd="0" presId="urn:microsoft.com/office/officeart/2008/layout/LinedList"/>
    <dgm:cxn modelId="{5EE2D638-7350-49B7-A077-A3E1B3457C0F}" type="presParOf" srcId="{871E8B13-DBE9-4001-8C78-D8CE62FAA43F}" destId="{5DE36681-EDA2-4D61-A537-9D9A5897F7E3}" srcOrd="2" destOrd="0" presId="urn:microsoft.com/office/officeart/2008/layout/LinedList"/>
    <dgm:cxn modelId="{87040E00-00CC-4272-8B56-2F9B61E895F1}" type="presParOf" srcId="{5DE36681-EDA2-4D61-A537-9D9A5897F7E3}" destId="{4C548334-5B93-48DF-8EFA-1F3F091CCE23}" srcOrd="0" destOrd="0" presId="urn:microsoft.com/office/officeart/2008/layout/LinedList"/>
    <dgm:cxn modelId="{023E40B3-5F96-4B4C-AC5B-60F2992E6D4F}" type="presParOf" srcId="{4C548334-5B93-48DF-8EFA-1F3F091CCE23}" destId="{067C2937-0E87-4918-9FD5-8ACA94171D2D}" srcOrd="0" destOrd="0" presId="urn:microsoft.com/office/officeart/2008/layout/LinedList"/>
    <dgm:cxn modelId="{5A8FA15F-5291-4346-8175-636682F591DA}" type="presParOf" srcId="{4C548334-5B93-48DF-8EFA-1F3F091CCE23}" destId="{904F9716-8F56-425D-B552-EEEBCE7C51CF}" srcOrd="1" destOrd="0" presId="urn:microsoft.com/office/officeart/2008/layout/LinedList"/>
    <dgm:cxn modelId="{20BE54CA-08FF-4094-A953-CAFAE2915939}" type="presParOf" srcId="{F981F694-9460-4DAC-A2DE-4160F5AA6199}" destId="{5721F923-CD58-4D0F-90BA-4FFB17D5D061}" srcOrd="13" destOrd="0" presId="urn:microsoft.com/office/officeart/2008/layout/LinedList"/>
    <dgm:cxn modelId="{064D8369-B57A-4394-8535-14F227A1E788}" type="presParOf" srcId="{F981F694-9460-4DAC-A2DE-4160F5AA6199}" destId="{05DB6C7D-AD00-4D10-A031-7B8B305F2B3B}" srcOrd="14" destOrd="0" presId="urn:microsoft.com/office/officeart/2008/layout/LinedList"/>
    <dgm:cxn modelId="{B5C5F240-63A4-460E-B545-0797D78B502C}" type="presParOf" srcId="{05DB6C7D-AD00-4D10-A031-7B8B305F2B3B}" destId="{3B195469-1A86-4F40-93A2-928BD9D2DFED}" srcOrd="0" destOrd="0" presId="urn:microsoft.com/office/officeart/2008/layout/LinedList"/>
    <dgm:cxn modelId="{11F981C4-2BF9-439B-9EE5-79974D2047A8}" type="presParOf" srcId="{05DB6C7D-AD00-4D10-A031-7B8B305F2B3B}" destId="{928D3926-319C-4EB8-A018-82A2DD91EB3B}" srcOrd="1" destOrd="0" presId="urn:microsoft.com/office/officeart/2008/layout/LinedList"/>
    <dgm:cxn modelId="{4FF28925-B078-45A3-967A-87F1C4280E56}" type="presParOf" srcId="{05DB6C7D-AD00-4D10-A031-7B8B305F2B3B}" destId="{2B722BDE-9A3E-4110-9BE6-FBC1FC6A53C5}" srcOrd="2" destOrd="0" presId="urn:microsoft.com/office/officeart/2008/layout/LinedList"/>
    <dgm:cxn modelId="{58758BDD-26B0-4695-8523-D4356BCEE5BA}" type="presParOf" srcId="{2B722BDE-9A3E-4110-9BE6-FBC1FC6A53C5}" destId="{AB86E853-5B81-4FCD-BA00-CAF6E243E33D}" srcOrd="0" destOrd="0" presId="urn:microsoft.com/office/officeart/2008/layout/LinedList"/>
    <dgm:cxn modelId="{492B4546-6F6F-4AF8-BDD2-27F85C3E3680}" type="presParOf" srcId="{AB86E853-5B81-4FCD-BA00-CAF6E243E33D}" destId="{9D39868C-0B03-4DE5-9C7B-7C3B8348B8E2}" srcOrd="0" destOrd="0" presId="urn:microsoft.com/office/officeart/2008/layout/LinedList"/>
    <dgm:cxn modelId="{6B6D7906-CE8E-423E-AACE-EF459976268A}" type="presParOf" srcId="{AB86E853-5B81-4FCD-BA00-CAF6E243E33D}" destId="{8461306E-F727-4CD9-BB8D-79E4493E5A2A}" srcOrd="1" destOrd="0" presId="urn:microsoft.com/office/officeart/2008/layout/LinedList"/>
    <dgm:cxn modelId="{0AB401E6-7653-45C7-A173-57E2F040884F}" type="presParOf" srcId="{24638FE1-D407-4071-A433-5695B3A83D9C}" destId="{A9DD0423-8792-4678-8260-1CBED9D5C807}" srcOrd="5" destOrd="0" presId="urn:microsoft.com/office/officeart/2008/layout/LinedList"/>
    <dgm:cxn modelId="{4639AA39-403D-4FA4-A70B-4F1BBF6ECC8D}" type="presParOf" srcId="{24638FE1-D407-4071-A433-5695B3A83D9C}" destId="{ADE8B93D-0BB3-457C-9BDC-E066ED49A0C9}" srcOrd="6" destOrd="0" presId="urn:microsoft.com/office/officeart/2008/layout/LinedList"/>
    <dgm:cxn modelId="{99E487D5-0D44-475B-A430-17DD694B2D26}" type="presParOf" srcId="{24638FE1-D407-4071-A433-5695B3A83D9C}" destId="{4952A6AE-F629-4C00-8EDF-F9DD16AEFD3B}" srcOrd="7" destOrd="0" presId="urn:microsoft.com/office/officeart/2008/layout/LinedList"/>
    <dgm:cxn modelId="{D38AA50F-7491-4FD6-BC44-0B2AB4380307}" type="presParOf" srcId="{4952A6AE-F629-4C00-8EDF-F9DD16AEFD3B}" destId="{111B4E63-D45C-484F-BF51-84E2B4911251}" srcOrd="0" destOrd="0" presId="urn:microsoft.com/office/officeart/2008/layout/LinedList"/>
    <dgm:cxn modelId="{990E6E2C-8724-4F18-BD1E-CF81C4B6A71D}" type="presParOf" srcId="{4952A6AE-F629-4C00-8EDF-F9DD16AEFD3B}" destId="{358C1DD8-3972-41A7-9462-F2A959D4D5C4}" srcOrd="1" destOrd="0" presId="urn:microsoft.com/office/officeart/2008/layout/LinedList"/>
    <dgm:cxn modelId="{4E967C73-B49D-4117-824F-600455608426}" type="presParOf" srcId="{4952A6AE-F629-4C00-8EDF-F9DD16AEFD3B}" destId="{A10CCA08-DC2E-46AB-8EF5-FA654BB620BD}" srcOrd="2" destOrd="0" presId="urn:microsoft.com/office/officeart/2008/layout/LinedList"/>
    <dgm:cxn modelId="{C426B8D3-CE0C-41DC-BB14-5D25C9447314}" type="presParOf" srcId="{A10CCA08-DC2E-46AB-8EF5-FA654BB620BD}" destId="{1A64E8C7-E190-498E-BD95-353569163766}" srcOrd="0" destOrd="0" presId="urn:microsoft.com/office/officeart/2008/layout/LinedList"/>
    <dgm:cxn modelId="{F27A1579-8600-4A11-A1D3-09604049FE07}" type="presParOf" srcId="{1A64E8C7-E190-498E-BD95-353569163766}" destId="{1363A499-4923-4BEC-98C9-A69899A9996B}" srcOrd="0" destOrd="0" presId="urn:microsoft.com/office/officeart/2008/layout/LinedList"/>
    <dgm:cxn modelId="{471C2641-93A3-40C6-BDB7-9C69B94051B3}" type="presParOf" srcId="{1A64E8C7-E190-498E-BD95-353569163766}" destId="{15CC7605-8901-491C-A5D7-3D0AB9AD38F7}" srcOrd="1" destOrd="0" presId="urn:microsoft.com/office/officeart/2008/layout/LinedList"/>
    <dgm:cxn modelId="{7ADF88C8-9F93-444B-8BAC-720F26B591EF}" type="presParOf" srcId="{1A64E8C7-E190-498E-BD95-353569163766}" destId="{C709656D-3E17-459A-862B-0CAF1F437BE3}" srcOrd="2" destOrd="0" presId="urn:microsoft.com/office/officeart/2008/layout/LinedList"/>
    <dgm:cxn modelId="{92FC2A1F-286F-4F70-9EB5-0967E7B053A9}" type="presParOf" srcId="{C709656D-3E17-459A-862B-0CAF1F437BE3}" destId="{7DD7168E-C857-484A-AEEC-A1F96D9F5789}" srcOrd="0" destOrd="0" presId="urn:microsoft.com/office/officeart/2008/layout/LinedList"/>
    <dgm:cxn modelId="{6BF8230D-16AC-4B90-9C75-D020FD4B9D38}" type="presParOf" srcId="{7DD7168E-C857-484A-AEEC-A1F96D9F5789}" destId="{BAD0E919-2CF8-4EC5-AB49-B7474E84E72B}" srcOrd="0" destOrd="0" presId="urn:microsoft.com/office/officeart/2008/layout/LinedList"/>
    <dgm:cxn modelId="{2CE44AB6-8465-4D91-AB41-718BD99FA4A5}" type="presParOf" srcId="{7DD7168E-C857-484A-AEEC-A1F96D9F5789}" destId="{BAA2B7ED-BDB6-42F7-B6BD-DAC5D66CB902}" srcOrd="1" destOrd="0" presId="urn:microsoft.com/office/officeart/2008/layout/LinedList"/>
    <dgm:cxn modelId="{4A7C6EED-EC4C-4315-ACC8-426644A6E0F3}" type="presParOf" srcId="{C709656D-3E17-459A-862B-0CAF1F437BE3}" destId="{495F873B-6B4C-4580-BF4A-5D2078516C51}" srcOrd="1" destOrd="0" presId="urn:microsoft.com/office/officeart/2008/layout/LinedList"/>
    <dgm:cxn modelId="{E4AA9E9F-D4FE-4B4D-A978-3DE44FE82B4E}" type="presParOf" srcId="{495F873B-6B4C-4580-BF4A-5D2078516C51}" destId="{ED016B2C-33F1-491C-BE1D-2D425C78A26C}" srcOrd="0" destOrd="0" presId="urn:microsoft.com/office/officeart/2008/layout/LinedList"/>
    <dgm:cxn modelId="{C6CB5E24-7456-458B-8A52-AD580CB2AEBF}" type="presParOf" srcId="{495F873B-6B4C-4580-BF4A-5D2078516C51}" destId="{E0A37F1A-BEAA-46B5-97B0-CBBE97C4AB50}" srcOrd="1" destOrd="0" presId="urn:microsoft.com/office/officeart/2008/layout/LinedList"/>
    <dgm:cxn modelId="{B403B382-571E-4D45-8105-D55A9221BBCA}" type="presParOf" srcId="{24638FE1-D407-4071-A433-5695B3A83D9C}" destId="{192D5D04-464A-4630-B47F-601755078F16}" srcOrd="8" destOrd="0" presId="urn:microsoft.com/office/officeart/2008/layout/LinedList"/>
    <dgm:cxn modelId="{9CD90A00-3F2B-4D97-B247-8BEDCDAEF376}" type="presParOf" srcId="{24638FE1-D407-4071-A433-5695B3A83D9C}" destId="{BE6942A5-1E1C-4F42-8546-A4F9D27CD6A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F175-D7AF-416C-9DD9-87C1E8497CB8}">
      <dsp:nvSpPr>
        <dsp:cNvPr id="0" name=""/>
        <dsp:cNvSpPr/>
      </dsp:nvSpPr>
      <dsp:spPr>
        <a:xfrm rot="5400000">
          <a:off x="4284912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Conciencia ambiental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4566086" y="267521"/>
        <a:ext cx="1048251" cy="1082140"/>
      </dsp:txXfrm>
    </dsp:sp>
    <dsp:sp modelId="{4FA0CF4C-0E7F-4128-8B05-EFD6DBF12840}">
      <dsp:nvSpPr>
        <dsp:cNvPr id="0" name=""/>
        <dsp:cNvSpPr/>
      </dsp:nvSpPr>
      <dsp:spPr>
        <a:xfrm>
          <a:off x="5930205" y="325411"/>
          <a:ext cx="1797430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Vivencia en áreas protegidas (</a:t>
          </a:r>
          <a:r>
            <a:rPr lang="es-ES" sz="1400" kern="1200" dirty="0" err="1" smtClean="0">
              <a:solidFill>
                <a:schemeClr val="tx1"/>
              </a:solidFill>
            </a:rPr>
            <a:t>APs</a:t>
          </a:r>
          <a:r>
            <a:rPr lang="es-ES" sz="1400" kern="1200" dirty="0" smtClean="0">
              <a:solidFill>
                <a:schemeClr val="tx1"/>
              </a:solidFill>
            </a:rPr>
            <a:t>)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930205" y="325411"/>
        <a:ext cx="1797430" cy="966360"/>
      </dsp:txXfrm>
    </dsp:sp>
    <dsp:sp modelId="{2C497AF2-5DD2-4629-A9D4-1AC96C23AC24}">
      <dsp:nvSpPr>
        <dsp:cNvPr id="0" name=""/>
        <dsp:cNvSpPr/>
      </dsp:nvSpPr>
      <dsp:spPr>
        <a:xfrm rot="5400000">
          <a:off x="2642455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Turismo de naturaleza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2923629" y="267521"/>
        <a:ext cx="1048251" cy="1082140"/>
      </dsp:txXfrm>
    </dsp:sp>
    <dsp:sp modelId="{0F9F6CB4-C21C-40B5-8027-702B80ADEB75}">
      <dsp:nvSpPr>
        <dsp:cNvPr id="0" name=""/>
        <dsp:cNvSpPr/>
      </dsp:nvSpPr>
      <dsp:spPr>
        <a:xfrm rot="5400000">
          <a:off x="3396216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Herramienta útil</a:t>
          </a:r>
          <a:endParaRPr lang="es-ES" sz="1200" kern="1200" dirty="0">
            <a:solidFill>
              <a:schemeClr val="tx1"/>
            </a:solidFill>
          </a:endParaRPr>
        </a:p>
      </dsp:txBody>
      <dsp:txXfrm rot="-5400000">
        <a:off x="3677390" y="1634599"/>
        <a:ext cx="1048251" cy="1082140"/>
      </dsp:txXfrm>
    </dsp:sp>
    <dsp:sp modelId="{BC618981-829A-412D-81B8-8BAE591EEFA2}">
      <dsp:nvSpPr>
        <dsp:cNvPr id="0" name=""/>
        <dsp:cNvSpPr/>
      </dsp:nvSpPr>
      <dsp:spPr>
        <a:xfrm>
          <a:off x="1628250" y="1692488"/>
          <a:ext cx="1739448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Desarrollo de las </a:t>
          </a:r>
          <a:r>
            <a:rPr lang="es-ES" sz="1400" kern="1200" dirty="0" err="1" smtClean="0">
              <a:solidFill>
                <a:schemeClr val="tx1"/>
              </a:solidFill>
            </a:rPr>
            <a:t>APs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628250" y="1692488"/>
        <a:ext cx="1739448" cy="966360"/>
      </dsp:txXfrm>
    </dsp:sp>
    <dsp:sp modelId="{12AEB13E-AFC4-4024-9D01-7EF45BFCF43F}">
      <dsp:nvSpPr>
        <dsp:cNvPr id="0" name=""/>
        <dsp:cNvSpPr/>
      </dsp:nvSpPr>
      <dsp:spPr>
        <a:xfrm rot="5400000">
          <a:off x="5038673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Procesos de perturbación</a:t>
          </a:r>
          <a:endParaRPr lang="es-ES" sz="1300" kern="1200" dirty="0">
            <a:solidFill>
              <a:schemeClr val="tx1"/>
            </a:solidFill>
          </a:endParaRPr>
        </a:p>
      </dsp:txBody>
      <dsp:txXfrm rot="-5400000">
        <a:off x="5319847" y="1634599"/>
        <a:ext cx="1048251" cy="1082140"/>
      </dsp:txXfrm>
    </dsp:sp>
    <dsp:sp modelId="{3C2D86EB-9E5D-4C7D-8C9F-178CFA2DC12F}">
      <dsp:nvSpPr>
        <dsp:cNvPr id="0" name=""/>
        <dsp:cNvSpPr/>
      </dsp:nvSpPr>
      <dsp:spPr>
        <a:xfrm rot="5400000">
          <a:off x="4284912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Presión ambiental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4566086" y="3001677"/>
        <a:ext cx="1048251" cy="1082140"/>
      </dsp:txXfrm>
    </dsp:sp>
    <dsp:sp modelId="{7EF02189-FA24-462C-9934-827B2B8E6ED6}">
      <dsp:nvSpPr>
        <dsp:cNvPr id="0" name=""/>
        <dsp:cNvSpPr/>
      </dsp:nvSpPr>
      <dsp:spPr>
        <a:xfrm>
          <a:off x="5725729" y="3059566"/>
          <a:ext cx="1797430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>
            <a:solidFill>
              <a:schemeClr val="tx1"/>
            </a:solidFill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5725729" y="3059566"/>
        <a:ext cx="1797430" cy="966360"/>
      </dsp:txXfrm>
    </dsp:sp>
    <dsp:sp modelId="{7AE58FDF-D6CF-4664-AED0-2A0E70AF4D16}">
      <dsp:nvSpPr>
        <dsp:cNvPr id="0" name=""/>
        <dsp:cNvSpPr/>
      </dsp:nvSpPr>
      <dsp:spPr>
        <a:xfrm rot="5400000">
          <a:off x="2642455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Desventajas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2923629" y="3001677"/>
        <a:ext cx="1048251" cy="1082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58E5F-6064-43D2-B643-B0E5CFC91B8D}">
      <dsp:nvSpPr>
        <dsp:cNvPr id="0" name=""/>
        <dsp:cNvSpPr/>
      </dsp:nvSpPr>
      <dsp:spPr>
        <a:xfrm>
          <a:off x="0" y="2342"/>
          <a:ext cx="8898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E3-771B-4FF7-A93E-021653CCBDC8}">
      <dsp:nvSpPr>
        <dsp:cNvPr id="0" name=""/>
        <dsp:cNvSpPr/>
      </dsp:nvSpPr>
      <dsp:spPr>
        <a:xfrm>
          <a:off x="0" y="2342"/>
          <a:ext cx="1779625" cy="479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Capacidad de carga</a:t>
          </a:r>
          <a:r>
            <a:rPr lang="es-ES" sz="1400" b="1" kern="1200" baseline="30000" dirty="0" smtClean="0"/>
            <a:t>17</a:t>
          </a:r>
          <a:endParaRPr lang="es-ES" sz="1400" b="1" kern="1200" baseline="30000" dirty="0"/>
        </a:p>
      </dsp:txBody>
      <dsp:txXfrm>
        <a:off x="0" y="2342"/>
        <a:ext cx="1779625" cy="4793225"/>
      </dsp:txXfrm>
    </dsp:sp>
    <dsp:sp modelId="{162EEFD4-A023-428C-920D-B5414D4BCC83}">
      <dsp:nvSpPr>
        <dsp:cNvPr id="0" name=""/>
        <dsp:cNvSpPr/>
      </dsp:nvSpPr>
      <dsp:spPr>
        <a:xfrm>
          <a:off x="1913097" y="58688"/>
          <a:ext cx="223876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Capacidad de carga física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(CCF)</a:t>
          </a:r>
          <a:endParaRPr lang="es-ES" sz="1400" kern="1200" dirty="0"/>
        </a:p>
      </dsp:txBody>
      <dsp:txXfrm>
        <a:off x="1913097" y="58688"/>
        <a:ext cx="2238769" cy="1126922"/>
      </dsp:txXfrm>
    </dsp:sp>
    <dsp:sp modelId="{AA58B7E4-D7B4-4EFB-BCE2-CD0D57F31AB3}">
      <dsp:nvSpPr>
        <dsp:cNvPr id="0" name=""/>
        <dsp:cNvSpPr/>
      </dsp:nvSpPr>
      <dsp:spPr>
        <a:xfrm>
          <a:off x="4285338" y="58688"/>
          <a:ext cx="223876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4285338" y="58688"/>
        <a:ext cx="2238769" cy="1126922"/>
      </dsp:txXfrm>
    </dsp:sp>
    <dsp:sp modelId="{E4E17C9F-6178-4E0D-9590-7455E08527F2}">
      <dsp:nvSpPr>
        <dsp:cNvPr id="0" name=""/>
        <dsp:cNvSpPr/>
      </dsp:nvSpPr>
      <dsp:spPr>
        <a:xfrm>
          <a:off x="6657579" y="58688"/>
          <a:ext cx="223876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Superficie disponible</a:t>
          </a:r>
          <a:endParaRPr lang="es-ES" sz="1400" kern="1200" dirty="0"/>
        </a:p>
      </dsp:txBody>
      <dsp:txXfrm>
        <a:off x="6657579" y="58688"/>
        <a:ext cx="2238769" cy="281730"/>
      </dsp:txXfrm>
    </dsp:sp>
    <dsp:sp modelId="{950CFB12-5F10-493E-B27B-B09098BE465A}">
      <dsp:nvSpPr>
        <dsp:cNvPr id="0" name=""/>
        <dsp:cNvSpPr/>
      </dsp:nvSpPr>
      <dsp:spPr>
        <a:xfrm>
          <a:off x="6657579" y="340419"/>
          <a:ext cx="223876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Espacios por visitante</a:t>
          </a:r>
          <a:endParaRPr lang="es-ES" sz="1400" kern="1200" dirty="0"/>
        </a:p>
      </dsp:txBody>
      <dsp:txXfrm>
        <a:off x="6657579" y="340419"/>
        <a:ext cx="2238769" cy="281730"/>
      </dsp:txXfrm>
    </dsp:sp>
    <dsp:sp modelId="{7845E141-9A2C-46F8-9FC7-45EE0BC13CBB}">
      <dsp:nvSpPr>
        <dsp:cNvPr id="0" name=""/>
        <dsp:cNvSpPr/>
      </dsp:nvSpPr>
      <dsp:spPr>
        <a:xfrm>
          <a:off x="6657579" y="622150"/>
          <a:ext cx="223876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Horario de visita</a:t>
          </a:r>
          <a:endParaRPr lang="es-ES" sz="1400" kern="1200" dirty="0"/>
        </a:p>
      </dsp:txBody>
      <dsp:txXfrm>
        <a:off x="6657579" y="622150"/>
        <a:ext cx="2238769" cy="281730"/>
      </dsp:txXfrm>
    </dsp:sp>
    <dsp:sp modelId="{1C3D8CAE-51DD-45D7-891E-6C0F523DE1F2}">
      <dsp:nvSpPr>
        <dsp:cNvPr id="0" name=""/>
        <dsp:cNvSpPr/>
      </dsp:nvSpPr>
      <dsp:spPr>
        <a:xfrm>
          <a:off x="6657579" y="903881"/>
          <a:ext cx="223876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Tiempo de visita</a:t>
          </a:r>
          <a:endParaRPr lang="es-ES" sz="1400" kern="1200" dirty="0"/>
        </a:p>
      </dsp:txBody>
      <dsp:txXfrm>
        <a:off x="6657579" y="903881"/>
        <a:ext cx="2238769" cy="281730"/>
      </dsp:txXfrm>
    </dsp:sp>
    <dsp:sp modelId="{679E2386-FD96-4501-B451-BA669178E783}">
      <dsp:nvSpPr>
        <dsp:cNvPr id="0" name=""/>
        <dsp:cNvSpPr/>
      </dsp:nvSpPr>
      <dsp:spPr>
        <a:xfrm>
          <a:off x="1779625" y="1185611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65EB-97E5-4540-B098-46231C954F83}">
      <dsp:nvSpPr>
        <dsp:cNvPr id="0" name=""/>
        <dsp:cNvSpPr/>
      </dsp:nvSpPr>
      <dsp:spPr>
        <a:xfrm>
          <a:off x="1913097" y="1241957"/>
          <a:ext cx="223876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Capacidad de carga real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(CCR)</a:t>
          </a:r>
          <a:endParaRPr lang="es-ES" sz="1400" kern="1200" dirty="0"/>
        </a:p>
      </dsp:txBody>
      <dsp:txXfrm>
        <a:off x="1913097" y="1241957"/>
        <a:ext cx="2238769" cy="1126922"/>
      </dsp:txXfrm>
    </dsp:sp>
    <dsp:sp modelId="{D312056D-663B-4330-B8C8-70E4433308F1}">
      <dsp:nvSpPr>
        <dsp:cNvPr id="0" name=""/>
        <dsp:cNvSpPr/>
      </dsp:nvSpPr>
      <dsp:spPr>
        <a:xfrm>
          <a:off x="4285338" y="1241957"/>
          <a:ext cx="4373905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4285338" y="1241957"/>
        <a:ext cx="4373905" cy="1126922"/>
      </dsp:txXfrm>
    </dsp:sp>
    <dsp:sp modelId="{A9DD0423-8792-4678-8260-1CBED9D5C807}">
      <dsp:nvSpPr>
        <dsp:cNvPr id="0" name=""/>
        <dsp:cNvSpPr/>
      </dsp:nvSpPr>
      <dsp:spPr>
        <a:xfrm>
          <a:off x="1779625" y="2368880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C1DD8-3972-41A7-9462-F2A959D4D5C4}">
      <dsp:nvSpPr>
        <dsp:cNvPr id="0" name=""/>
        <dsp:cNvSpPr/>
      </dsp:nvSpPr>
      <dsp:spPr>
        <a:xfrm>
          <a:off x="1913097" y="2425226"/>
          <a:ext cx="223876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Capacidad de manejo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(CM)</a:t>
          </a:r>
          <a:endParaRPr lang="es-ES" sz="1400" kern="1200" dirty="0"/>
        </a:p>
      </dsp:txBody>
      <dsp:txXfrm>
        <a:off x="1913097" y="2425226"/>
        <a:ext cx="2238769" cy="1126922"/>
      </dsp:txXfrm>
    </dsp:sp>
    <dsp:sp modelId="{4EFAAC84-7B03-44A9-B02C-19BC05A7BBA4}">
      <dsp:nvSpPr>
        <dsp:cNvPr id="0" name=""/>
        <dsp:cNvSpPr/>
      </dsp:nvSpPr>
      <dsp:spPr>
        <a:xfrm>
          <a:off x="4285338" y="2425226"/>
          <a:ext cx="223876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4285338" y="2425226"/>
        <a:ext cx="2238769" cy="1126922"/>
      </dsp:txXfrm>
    </dsp:sp>
    <dsp:sp modelId="{5229D960-4E82-42CA-9E35-F1A841023764}">
      <dsp:nvSpPr>
        <dsp:cNvPr id="0" name=""/>
        <dsp:cNvSpPr/>
      </dsp:nvSpPr>
      <dsp:spPr>
        <a:xfrm>
          <a:off x="6657579" y="2425226"/>
          <a:ext cx="2238769" cy="375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Infraestructura</a:t>
          </a:r>
          <a:endParaRPr lang="es-ES" sz="1400" kern="1200" dirty="0"/>
        </a:p>
      </dsp:txBody>
      <dsp:txXfrm>
        <a:off x="6657579" y="2425226"/>
        <a:ext cx="2238769" cy="375274"/>
      </dsp:txXfrm>
    </dsp:sp>
    <dsp:sp modelId="{EA20221F-5F6D-4A25-8AAB-9C911AA768BE}">
      <dsp:nvSpPr>
        <dsp:cNvPr id="0" name=""/>
        <dsp:cNvSpPr/>
      </dsp:nvSpPr>
      <dsp:spPr>
        <a:xfrm>
          <a:off x="6657579" y="2800501"/>
          <a:ext cx="2238769" cy="375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Equipamiento</a:t>
          </a:r>
          <a:endParaRPr lang="es-ES" sz="1400" kern="1200" dirty="0"/>
        </a:p>
      </dsp:txBody>
      <dsp:txXfrm>
        <a:off x="6657579" y="2800501"/>
        <a:ext cx="2238769" cy="375274"/>
      </dsp:txXfrm>
    </dsp:sp>
    <dsp:sp modelId="{D25CFAB2-49C5-4627-ACC8-26BCB674A6BC}">
      <dsp:nvSpPr>
        <dsp:cNvPr id="0" name=""/>
        <dsp:cNvSpPr/>
      </dsp:nvSpPr>
      <dsp:spPr>
        <a:xfrm>
          <a:off x="6657579" y="3175775"/>
          <a:ext cx="2238769" cy="375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Personal</a:t>
          </a:r>
          <a:endParaRPr lang="es-ES" sz="1400" kern="1200" dirty="0"/>
        </a:p>
      </dsp:txBody>
      <dsp:txXfrm>
        <a:off x="6657579" y="3175775"/>
        <a:ext cx="2238769" cy="375274"/>
      </dsp:txXfrm>
    </dsp:sp>
    <dsp:sp modelId="{192D5D04-464A-4630-B47F-601755078F16}">
      <dsp:nvSpPr>
        <dsp:cNvPr id="0" name=""/>
        <dsp:cNvSpPr/>
      </dsp:nvSpPr>
      <dsp:spPr>
        <a:xfrm>
          <a:off x="1779625" y="3552149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484BA-BBA7-46B0-AC70-3A1635497AF5}">
      <dsp:nvSpPr>
        <dsp:cNvPr id="0" name=""/>
        <dsp:cNvSpPr/>
      </dsp:nvSpPr>
      <dsp:spPr>
        <a:xfrm>
          <a:off x="1913097" y="3608496"/>
          <a:ext cx="223876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Capacidad de carga efectiva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dirty="0" smtClean="0"/>
            <a:t>(CCE)</a:t>
          </a:r>
          <a:endParaRPr lang="es-ES" sz="1400" kern="1200" baseline="0" dirty="0"/>
        </a:p>
      </dsp:txBody>
      <dsp:txXfrm>
        <a:off x="1913097" y="3608496"/>
        <a:ext cx="2238769" cy="1126922"/>
      </dsp:txXfrm>
    </dsp:sp>
    <dsp:sp modelId="{44C8C8BB-E5FB-4592-8DE6-B9FF640DE3BB}">
      <dsp:nvSpPr>
        <dsp:cNvPr id="0" name=""/>
        <dsp:cNvSpPr/>
      </dsp:nvSpPr>
      <dsp:spPr>
        <a:xfrm>
          <a:off x="4285338" y="3608496"/>
          <a:ext cx="223876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4285338" y="3608496"/>
        <a:ext cx="2238769" cy="1126922"/>
      </dsp:txXfrm>
    </dsp:sp>
    <dsp:sp modelId="{6B6CFA04-3F1A-44E5-9FE5-FCC7CA85D7ED}">
      <dsp:nvSpPr>
        <dsp:cNvPr id="0" name=""/>
        <dsp:cNvSpPr/>
      </dsp:nvSpPr>
      <dsp:spPr>
        <a:xfrm>
          <a:off x="1779625" y="4735418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58E5F-6064-43D2-B643-B0E5CFC91B8D}">
      <dsp:nvSpPr>
        <dsp:cNvPr id="0" name=""/>
        <dsp:cNvSpPr/>
      </dsp:nvSpPr>
      <dsp:spPr>
        <a:xfrm>
          <a:off x="0" y="0"/>
          <a:ext cx="8898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E3-771B-4FF7-A93E-021653CCBDC8}">
      <dsp:nvSpPr>
        <dsp:cNvPr id="0" name=""/>
        <dsp:cNvSpPr/>
      </dsp:nvSpPr>
      <dsp:spPr>
        <a:xfrm>
          <a:off x="0" y="0"/>
          <a:ext cx="1779625" cy="479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Valoración cuantitativa de impactos</a:t>
          </a:r>
          <a:r>
            <a:rPr lang="es-ES" sz="1400" b="1" kern="1200" baseline="30000" dirty="0" smtClean="0"/>
            <a:t>18</a:t>
          </a:r>
          <a:endParaRPr lang="es-ES" sz="1400" b="1" kern="1200" baseline="30000" dirty="0"/>
        </a:p>
      </dsp:txBody>
      <dsp:txXfrm>
        <a:off x="0" y="0"/>
        <a:ext cx="1779625" cy="4797911"/>
      </dsp:txXfrm>
    </dsp:sp>
    <dsp:sp modelId="{61FFDFBC-E935-415F-BCD8-D4602E135363}">
      <dsp:nvSpPr>
        <dsp:cNvPr id="0" name=""/>
        <dsp:cNvSpPr/>
      </dsp:nvSpPr>
      <dsp:spPr>
        <a:xfrm>
          <a:off x="1913097" y="217873"/>
          <a:ext cx="2238769" cy="4357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Intensidad (IN)</a:t>
          </a:r>
          <a:br>
            <a:rPr lang="es-ES" sz="1400" kern="1200" dirty="0" smtClean="0"/>
          </a:br>
          <a:r>
            <a:rPr lang="es-ES" sz="1400" kern="1200" dirty="0" smtClean="0"/>
            <a:t>Extensión (EX)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Momento (MO)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Persistencia (PE)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Reversibilidad (RV)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Sinergia (SI)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Acumulación (AC)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Efecto (EF)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Periocidad (PR)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Recuperabilidad (MC)</a:t>
          </a:r>
          <a:endParaRPr lang="es-ES" sz="1400" kern="1200" dirty="0"/>
        </a:p>
      </dsp:txBody>
      <dsp:txXfrm>
        <a:off x="1913097" y="217873"/>
        <a:ext cx="2238769" cy="4357477"/>
      </dsp:txXfrm>
    </dsp:sp>
    <dsp:sp modelId="{45D95401-2216-4225-94DD-4271F4B5F3BB}">
      <dsp:nvSpPr>
        <dsp:cNvPr id="0" name=""/>
        <dsp:cNvSpPr/>
      </dsp:nvSpPr>
      <dsp:spPr>
        <a:xfrm>
          <a:off x="4285338" y="217873"/>
          <a:ext cx="2238769" cy="21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Jerarquización IA</a:t>
          </a:r>
          <a:endParaRPr lang="es-ES" sz="1400" kern="1200" dirty="0"/>
        </a:p>
      </dsp:txBody>
      <dsp:txXfrm>
        <a:off x="4285338" y="217873"/>
        <a:ext cx="2238769" cy="2178738"/>
      </dsp:txXfrm>
    </dsp:sp>
    <dsp:sp modelId="{847B571E-1201-4322-BCCC-B859A4EF1B26}">
      <dsp:nvSpPr>
        <dsp:cNvPr id="0" name=""/>
        <dsp:cNvSpPr/>
      </dsp:nvSpPr>
      <dsp:spPr>
        <a:xfrm>
          <a:off x="6657579" y="217873"/>
          <a:ext cx="2238769" cy="54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Críticos</a:t>
          </a:r>
          <a:endParaRPr lang="es-ES" sz="1400" kern="1200" dirty="0"/>
        </a:p>
      </dsp:txBody>
      <dsp:txXfrm>
        <a:off x="6657579" y="217873"/>
        <a:ext cx="2238769" cy="544684"/>
      </dsp:txXfrm>
    </dsp:sp>
    <dsp:sp modelId="{D33451EC-1E6F-4915-9D94-D48E06AC3D12}">
      <dsp:nvSpPr>
        <dsp:cNvPr id="0" name=""/>
        <dsp:cNvSpPr/>
      </dsp:nvSpPr>
      <dsp:spPr>
        <a:xfrm>
          <a:off x="6657579" y="762558"/>
          <a:ext cx="2238769" cy="54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Severos</a:t>
          </a:r>
          <a:endParaRPr lang="es-ES" sz="1400" kern="1200" dirty="0"/>
        </a:p>
      </dsp:txBody>
      <dsp:txXfrm>
        <a:off x="6657579" y="762558"/>
        <a:ext cx="2238769" cy="544684"/>
      </dsp:txXfrm>
    </dsp:sp>
    <dsp:sp modelId="{1C1F83AA-FA68-4EA3-BB89-9492B029A411}">
      <dsp:nvSpPr>
        <dsp:cNvPr id="0" name=""/>
        <dsp:cNvSpPr/>
      </dsp:nvSpPr>
      <dsp:spPr>
        <a:xfrm>
          <a:off x="6657579" y="1307243"/>
          <a:ext cx="2238769" cy="54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Moderados</a:t>
          </a:r>
          <a:endParaRPr lang="es-ES" sz="1400" kern="1200" dirty="0"/>
        </a:p>
      </dsp:txBody>
      <dsp:txXfrm>
        <a:off x="6657579" y="1307243"/>
        <a:ext cx="2238769" cy="544684"/>
      </dsp:txXfrm>
    </dsp:sp>
    <dsp:sp modelId="{E9AF9152-A295-4F83-AC34-01206909F834}">
      <dsp:nvSpPr>
        <dsp:cNvPr id="0" name=""/>
        <dsp:cNvSpPr/>
      </dsp:nvSpPr>
      <dsp:spPr>
        <a:xfrm>
          <a:off x="6657579" y="1851928"/>
          <a:ext cx="2238769" cy="54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Irrelevantes</a:t>
          </a:r>
          <a:endParaRPr lang="es-ES" sz="1400" kern="1200" dirty="0"/>
        </a:p>
      </dsp:txBody>
      <dsp:txXfrm>
        <a:off x="6657579" y="1851928"/>
        <a:ext cx="2238769" cy="544684"/>
      </dsp:txXfrm>
    </dsp:sp>
    <dsp:sp modelId="{2133E1BD-58E0-452F-BBE3-647896FBC2D7}">
      <dsp:nvSpPr>
        <dsp:cNvPr id="0" name=""/>
        <dsp:cNvSpPr/>
      </dsp:nvSpPr>
      <dsp:spPr>
        <a:xfrm>
          <a:off x="4151866" y="2396612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042A9-CD2C-4C68-974D-948AABD8E75B}">
      <dsp:nvSpPr>
        <dsp:cNvPr id="0" name=""/>
        <dsp:cNvSpPr/>
      </dsp:nvSpPr>
      <dsp:spPr>
        <a:xfrm>
          <a:off x="4285338" y="2396612"/>
          <a:ext cx="2238769" cy="21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Indicadores de medición</a:t>
          </a:r>
          <a:endParaRPr lang="es-ES" sz="1400" kern="1200" dirty="0"/>
        </a:p>
      </dsp:txBody>
      <dsp:txXfrm>
        <a:off x="4285338" y="2396612"/>
        <a:ext cx="2238769" cy="2178738"/>
      </dsp:txXfrm>
    </dsp:sp>
    <dsp:sp modelId="{BED15521-78C4-4556-A01A-0B08C45BB1F9}">
      <dsp:nvSpPr>
        <dsp:cNvPr id="0" name=""/>
        <dsp:cNvSpPr/>
      </dsp:nvSpPr>
      <dsp:spPr>
        <a:xfrm>
          <a:off x="6657579" y="2396612"/>
          <a:ext cx="2238769" cy="31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Aire</a:t>
          </a:r>
          <a:endParaRPr lang="es-ES" sz="1100" kern="1200" dirty="0"/>
        </a:p>
      </dsp:txBody>
      <dsp:txXfrm>
        <a:off x="6657579" y="2396612"/>
        <a:ext cx="2238769" cy="311172"/>
      </dsp:txXfrm>
    </dsp:sp>
    <dsp:sp modelId="{ACE4959F-8613-467F-BB3F-05B0F9B91F94}">
      <dsp:nvSpPr>
        <dsp:cNvPr id="0" name=""/>
        <dsp:cNvSpPr/>
      </dsp:nvSpPr>
      <dsp:spPr>
        <a:xfrm>
          <a:off x="6657579" y="2707785"/>
          <a:ext cx="2238769" cy="31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Agua</a:t>
          </a:r>
          <a:endParaRPr lang="es-ES" sz="1400" kern="1200" dirty="0"/>
        </a:p>
      </dsp:txBody>
      <dsp:txXfrm>
        <a:off x="6657579" y="2707785"/>
        <a:ext cx="2238769" cy="311172"/>
      </dsp:txXfrm>
    </dsp:sp>
    <dsp:sp modelId="{708E6345-561B-4BD7-9F9F-FB2473F8B3BD}">
      <dsp:nvSpPr>
        <dsp:cNvPr id="0" name=""/>
        <dsp:cNvSpPr/>
      </dsp:nvSpPr>
      <dsp:spPr>
        <a:xfrm>
          <a:off x="6657579" y="3018957"/>
          <a:ext cx="2238769" cy="31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Suelo</a:t>
          </a:r>
          <a:endParaRPr lang="es-ES" sz="1400" kern="1200" dirty="0"/>
        </a:p>
      </dsp:txBody>
      <dsp:txXfrm>
        <a:off x="6657579" y="3018957"/>
        <a:ext cx="2238769" cy="311172"/>
      </dsp:txXfrm>
    </dsp:sp>
    <dsp:sp modelId="{0BDB3B78-852A-4460-A523-901E2272952D}">
      <dsp:nvSpPr>
        <dsp:cNvPr id="0" name=""/>
        <dsp:cNvSpPr/>
      </dsp:nvSpPr>
      <dsp:spPr>
        <a:xfrm>
          <a:off x="6657579" y="3330130"/>
          <a:ext cx="2238769" cy="31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Calidad escénica</a:t>
          </a:r>
          <a:endParaRPr lang="es-ES" sz="1400" kern="1200" dirty="0"/>
        </a:p>
      </dsp:txBody>
      <dsp:txXfrm>
        <a:off x="6657579" y="3330130"/>
        <a:ext cx="2238769" cy="311172"/>
      </dsp:txXfrm>
    </dsp:sp>
    <dsp:sp modelId="{412D39C7-2909-4417-ADEE-1072A1BF06FB}">
      <dsp:nvSpPr>
        <dsp:cNvPr id="0" name=""/>
        <dsp:cNvSpPr/>
      </dsp:nvSpPr>
      <dsp:spPr>
        <a:xfrm>
          <a:off x="6657579" y="3641302"/>
          <a:ext cx="2238769" cy="31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Flora</a:t>
          </a:r>
          <a:endParaRPr lang="es-ES" sz="1400" kern="1200" dirty="0"/>
        </a:p>
      </dsp:txBody>
      <dsp:txXfrm>
        <a:off x="6657579" y="3641302"/>
        <a:ext cx="2238769" cy="311172"/>
      </dsp:txXfrm>
    </dsp:sp>
    <dsp:sp modelId="{A273BF81-B8E0-497C-BB27-15A4BDC4A49F}">
      <dsp:nvSpPr>
        <dsp:cNvPr id="0" name=""/>
        <dsp:cNvSpPr/>
      </dsp:nvSpPr>
      <dsp:spPr>
        <a:xfrm>
          <a:off x="6657579" y="3952474"/>
          <a:ext cx="2238769" cy="31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Fauna</a:t>
          </a:r>
          <a:endParaRPr lang="es-ES" sz="1400" kern="1200" dirty="0"/>
        </a:p>
      </dsp:txBody>
      <dsp:txXfrm>
        <a:off x="6657579" y="3952474"/>
        <a:ext cx="2238769" cy="311172"/>
      </dsp:txXfrm>
    </dsp:sp>
    <dsp:sp modelId="{9572E7BC-B5D3-47DA-BC5B-B2A49D33FCCE}">
      <dsp:nvSpPr>
        <dsp:cNvPr id="0" name=""/>
        <dsp:cNvSpPr/>
      </dsp:nvSpPr>
      <dsp:spPr>
        <a:xfrm>
          <a:off x="6657579" y="4263647"/>
          <a:ext cx="2238769" cy="31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Social</a:t>
          </a:r>
          <a:endParaRPr lang="es-ES" sz="1400" kern="1200" dirty="0"/>
        </a:p>
      </dsp:txBody>
      <dsp:txXfrm>
        <a:off x="6657579" y="4263647"/>
        <a:ext cx="2238769" cy="311172"/>
      </dsp:txXfrm>
    </dsp:sp>
    <dsp:sp modelId="{92EA3DAE-BF32-4DA0-A399-D839BC08AADB}">
      <dsp:nvSpPr>
        <dsp:cNvPr id="0" name=""/>
        <dsp:cNvSpPr/>
      </dsp:nvSpPr>
      <dsp:spPr>
        <a:xfrm>
          <a:off x="1779625" y="4575351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33BB8-B813-411E-9C47-27FA9B3C5457}">
      <dsp:nvSpPr>
        <dsp:cNvPr id="0" name=""/>
        <dsp:cNvSpPr/>
      </dsp:nvSpPr>
      <dsp:spPr>
        <a:xfrm>
          <a:off x="2081373" y="2144"/>
          <a:ext cx="914862" cy="914862"/>
        </a:xfrm>
        <a:prstGeom prst="ellipse">
          <a:avLst/>
        </a:prstGeom>
        <a:solidFill>
          <a:schemeClr val="bg1"/>
        </a:solid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1"/>
              </a:solidFill>
            </a:rPr>
            <a:t>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</a:rPr>
            <a:t>Laguna de </a:t>
          </a:r>
          <a:r>
            <a:rPr lang="es-ES" sz="900" kern="1200" dirty="0" err="1" smtClean="0">
              <a:solidFill>
                <a:schemeClr val="tx1"/>
              </a:solidFill>
            </a:rPr>
            <a:t>Parcacocha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2215351" y="136122"/>
        <a:ext cx="646906" cy="646906"/>
      </dsp:txXfrm>
    </dsp:sp>
    <dsp:sp modelId="{F03BA768-C6FF-4693-8B1A-7174F6D6C1C7}">
      <dsp:nvSpPr>
        <dsp:cNvPr id="0" name=""/>
        <dsp:cNvSpPr/>
      </dsp:nvSpPr>
      <dsp:spPr>
        <a:xfrm rot="1350000">
          <a:off x="3045326" y="565309"/>
          <a:ext cx="242910" cy="3087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048100" y="613118"/>
        <a:ext cx="170037" cy="185260"/>
      </dsp:txXfrm>
    </dsp:sp>
    <dsp:sp modelId="{7DE010F8-1BBE-47D4-B9EB-4DCEDDF6E20D}">
      <dsp:nvSpPr>
        <dsp:cNvPr id="0" name=""/>
        <dsp:cNvSpPr/>
      </dsp:nvSpPr>
      <dsp:spPr>
        <a:xfrm>
          <a:off x="3350030" y="527639"/>
          <a:ext cx="914862" cy="914862"/>
        </a:xfrm>
        <a:prstGeom prst="ellipse">
          <a:avLst/>
        </a:prstGeom>
        <a:solidFill>
          <a:schemeClr val="bg1"/>
        </a:solid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>
            <a:solidFill>
              <a:schemeClr val="tx1"/>
            </a:solidFill>
          </a:endParaRPr>
        </a:p>
      </dsp:txBody>
      <dsp:txXfrm>
        <a:off x="3484008" y="661617"/>
        <a:ext cx="646906" cy="646906"/>
      </dsp:txXfrm>
    </dsp:sp>
    <dsp:sp modelId="{07147DAD-6AA0-4886-BA97-2B7E522A67F3}">
      <dsp:nvSpPr>
        <dsp:cNvPr id="0" name=""/>
        <dsp:cNvSpPr/>
      </dsp:nvSpPr>
      <dsp:spPr>
        <a:xfrm rot="4050000">
          <a:off x="3946122" y="1458664"/>
          <a:ext cx="242910" cy="3087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3968615" y="1486754"/>
        <a:ext cx="170037" cy="185260"/>
      </dsp:txXfrm>
    </dsp:sp>
    <dsp:sp modelId="{11CB6AE2-0A13-440E-8E6B-F57D1E8CB9AB}">
      <dsp:nvSpPr>
        <dsp:cNvPr id="0" name=""/>
        <dsp:cNvSpPr/>
      </dsp:nvSpPr>
      <dsp:spPr>
        <a:xfrm>
          <a:off x="3875524" y="1796295"/>
          <a:ext cx="914862" cy="914862"/>
        </a:xfrm>
        <a:prstGeom prst="ellipse">
          <a:avLst/>
        </a:prstGeom>
        <a:solidFill>
          <a:schemeClr val="bg1"/>
        </a:solid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1"/>
              </a:solidFill>
            </a:rPr>
            <a:t>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</a:rPr>
            <a:t>Río Papallacta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4009502" y="1930273"/>
        <a:ext cx="646906" cy="646906"/>
      </dsp:txXfrm>
    </dsp:sp>
    <dsp:sp modelId="{6BD62487-50D1-4106-9C88-D9202ACD0E88}">
      <dsp:nvSpPr>
        <dsp:cNvPr id="0" name=""/>
        <dsp:cNvSpPr/>
      </dsp:nvSpPr>
      <dsp:spPr>
        <a:xfrm rot="6750000">
          <a:off x="3951384" y="2727320"/>
          <a:ext cx="242910" cy="3087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 rot="10800000">
        <a:off x="4001764" y="2755410"/>
        <a:ext cx="170037" cy="185260"/>
      </dsp:txXfrm>
    </dsp:sp>
    <dsp:sp modelId="{28E924BA-86B1-4DCD-AC37-99C4067AA447}">
      <dsp:nvSpPr>
        <dsp:cNvPr id="0" name=""/>
        <dsp:cNvSpPr/>
      </dsp:nvSpPr>
      <dsp:spPr>
        <a:xfrm>
          <a:off x="3350030" y="3064952"/>
          <a:ext cx="914862" cy="914862"/>
        </a:xfrm>
        <a:prstGeom prst="ellipse">
          <a:avLst/>
        </a:prstGeom>
        <a:solidFill>
          <a:schemeClr val="bg1"/>
        </a:solidFill>
        <a:ln w="1397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</a:rPr>
            <a:t>Sector Baños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</a:rPr>
            <a:t>3.736 msnm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3484008" y="3198930"/>
        <a:ext cx="646906" cy="646906"/>
      </dsp:txXfrm>
    </dsp:sp>
    <dsp:sp modelId="{DE7B6EF5-728E-460F-9BCB-B518449EAFA0}">
      <dsp:nvSpPr>
        <dsp:cNvPr id="0" name=""/>
        <dsp:cNvSpPr/>
      </dsp:nvSpPr>
      <dsp:spPr>
        <a:xfrm rot="9450000">
          <a:off x="3058029" y="3628116"/>
          <a:ext cx="242910" cy="3087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 rot="10800000">
        <a:off x="3128128" y="3675925"/>
        <a:ext cx="170037" cy="185260"/>
      </dsp:txXfrm>
    </dsp:sp>
    <dsp:sp modelId="{4F6B3D5F-BCA1-4344-B856-719C5AC2B6AB}">
      <dsp:nvSpPr>
        <dsp:cNvPr id="0" name=""/>
        <dsp:cNvSpPr/>
      </dsp:nvSpPr>
      <dsp:spPr>
        <a:xfrm>
          <a:off x="2081373" y="3590446"/>
          <a:ext cx="914862" cy="914862"/>
        </a:xfrm>
        <a:prstGeom prst="ellipse">
          <a:avLst/>
        </a:prstGeom>
        <a:solidFill>
          <a:schemeClr val="bg1"/>
        </a:solid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1"/>
              </a:solidFill>
            </a:rPr>
            <a:t>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0" kern="1200" dirty="0" smtClean="0">
              <a:solidFill>
                <a:schemeClr val="tx1"/>
              </a:solidFill>
            </a:rPr>
            <a:t>Laguna Ciega</a:t>
          </a:r>
          <a:endParaRPr lang="es-ES" sz="900" kern="1200" dirty="0" smtClean="0">
            <a:solidFill>
              <a:schemeClr val="tx1"/>
            </a:solidFill>
          </a:endParaRPr>
        </a:p>
      </dsp:txBody>
      <dsp:txXfrm>
        <a:off x="2215351" y="3724424"/>
        <a:ext cx="646906" cy="646906"/>
      </dsp:txXfrm>
    </dsp:sp>
    <dsp:sp modelId="{D3BB5E53-BF84-4187-AAB1-15FFF4029E9C}">
      <dsp:nvSpPr>
        <dsp:cNvPr id="0" name=""/>
        <dsp:cNvSpPr/>
      </dsp:nvSpPr>
      <dsp:spPr>
        <a:xfrm rot="15460474">
          <a:off x="1825698" y="3724279"/>
          <a:ext cx="242910" cy="3087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 rot="10800000">
        <a:off x="1869912" y="3821629"/>
        <a:ext cx="170037" cy="185260"/>
      </dsp:txXfrm>
    </dsp:sp>
    <dsp:sp modelId="{A159404A-21F8-4FC5-94A9-FC614E69DCCE}">
      <dsp:nvSpPr>
        <dsp:cNvPr id="0" name=""/>
        <dsp:cNvSpPr/>
      </dsp:nvSpPr>
      <dsp:spPr>
        <a:xfrm>
          <a:off x="812717" y="3064952"/>
          <a:ext cx="914862" cy="914862"/>
        </a:xfrm>
        <a:prstGeom prst="ellipse">
          <a:avLst/>
        </a:prstGeom>
        <a:solidFill>
          <a:schemeClr val="bg1"/>
        </a:solid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 dirty="0" smtClean="0">
            <a:solidFill>
              <a:schemeClr val="tx1"/>
            </a:solidFill>
          </a:endParaRPr>
        </a:p>
      </dsp:txBody>
      <dsp:txXfrm>
        <a:off x="946695" y="3198930"/>
        <a:ext cx="646906" cy="646906"/>
      </dsp:txXfrm>
    </dsp:sp>
    <dsp:sp modelId="{E121441D-1798-43B2-858B-0A9B6DDBF269}">
      <dsp:nvSpPr>
        <dsp:cNvPr id="0" name=""/>
        <dsp:cNvSpPr/>
      </dsp:nvSpPr>
      <dsp:spPr>
        <a:xfrm rot="14850000">
          <a:off x="888577" y="2740023"/>
          <a:ext cx="242910" cy="3087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 rot="10800000">
        <a:off x="938957" y="2835439"/>
        <a:ext cx="170037" cy="185260"/>
      </dsp:txXfrm>
    </dsp:sp>
    <dsp:sp modelId="{E34FD3E3-BDBA-412E-824D-D4CA3FF7A8AC}">
      <dsp:nvSpPr>
        <dsp:cNvPr id="0" name=""/>
        <dsp:cNvSpPr/>
      </dsp:nvSpPr>
      <dsp:spPr>
        <a:xfrm>
          <a:off x="287222" y="1796295"/>
          <a:ext cx="914862" cy="914862"/>
        </a:xfrm>
        <a:prstGeom prst="ellipse">
          <a:avLst/>
        </a:prstGeom>
        <a:solidFill>
          <a:schemeClr val="bg1"/>
        </a:solid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1"/>
              </a:solidFill>
            </a:rPr>
            <a:t>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</a:rPr>
            <a:t>Poblado de </a:t>
          </a:r>
          <a:r>
            <a:rPr lang="es-ES" sz="900" kern="1200" dirty="0" err="1" smtClean="0">
              <a:solidFill>
                <a:schemeClr val="tx1"/>
              </a:solidFill>
            </a:rPr>
            <a:t>Guamaní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421200" y="1930273"/>
        <a:ext cx="646906" cy="646906"/>
      </dsp:txXfrm>
    </dsp:sp>
    <dsp:sp modelId="{11785C1E-7121-41CD-B279-FCE918D4B111}">
      <dsp:nvSpPr>
        <dsp:cNvPr id="0" name=""/>
        <dsp:cNvSpPr/>
      </dsp:nvSpPr>
      <dsp:spPr>
        <a:xfrm rot="17550000">
          <a:off x="883315" y="1471367"/>
          <a:ext cx="242910" cy="3087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905808" y="1566783"/>
        <a:ext cx="170037" cy="185260"/>
      </dsp:txXfrm>
    </dsp:sp>
    <dsp:sp modelId="{E59B5360-4104-4CAB-A6DE-D9ED320B06F2}">
      <dsp:nvSpPr>
        <dsp:cNvPr id="0" name=""/>
        <dsp:cNvSpPr/>
      </dsp:nvSpPr>
      <dsp:spPr>
        <a:xfrm>
          <a:off x="812717" y="527639"/>
          <a:ext cx="914862" cy="914862"/>
        </a:xfrm>
        <a:prstGeom prst="ellipse">
          <a:avLst/>
        </a:prstGeom>
        <a:solidFill>
          <a:schemeClr val="bg1"/>
        </a:solidFill>
        <a:ln w="1397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</a:rPr>
            <a:t>Sector Las Antenas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</a:rPr>
            <a:t>4.372 msnm</a:t>
          </a:r>
          <a:endParaRPr lang="es-ES" sz="900" kern="1200" dirty="0">
            <a:solidFill>
              <a:schemeClr val="tx1"/>
            </a:solidFill>
          </a:endParaRPr>
        </a:p>
      </dsp:txBody>
      <dsp:txXfrm>
        <a:off x="946695" y="661617"/>
        <a:ext cx="646906" cy="646906"/>
      </dsp:txXfrm>
    </dsp:sp>
    <dsp:sp modelId="{1DEBE968-9C31-4FE9-AE0A-AE4CAB1DF242}">
      <dsp:nvSpPr>
        <dsp:cNvPr id="0" name=""/>
        <dsp:cNvSpPr/>
      </dsp:nvSpPr>
      <dsp:spPr>
        <a:xfrm rot="20250000">
          <a:off x="1776670" y="570571"/>
          <a:ext cx="242910" cy="30876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779444" y="646268"/>
        <a:ext cx="170037" cy="1852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58E5F-6064-43D2-B643-B0E5CFC91B8D}">
      <dsp:nvSpPr>
        <dsp:cNvPr id="0" name=""/>
        <dsp:cNvSpPr/>
      </dsp:nvSpPr>
      <dsp:spPr>
        <a:xfrm>
          <a:off x="0" y="0"/>
          <a:ext cx="8898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E3-771B-4FF7-A93E-021653CCBDC8}">
      <dsp:nvSpPr>
        <dsp:cNvPr id="0" name=""/>
        <dsp:cNvSpPr/>
      </dsp:nvSpPr>
      <dsp:spPr>
        <a:xfrm>
          <a:off x="0" y="0"/>
          <a:ext cx="1779625" cy="487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Clima</a:t>
          </a:r>
          <a:r>
            <a:rPr lang="es-ES" sz="1400" b="1" kern="1200" baseline="30000" dirty="0" smtClean="0"/>
            <a:t>19</a:t>
          </a:r>
        </a:p>
      </dsp:txBody>
      <dsp:txXfrm>
        <a:off x="0" y="0"/>
        <a:ext cx="1779625" cy="4873214"/>
      </dsp:txXfrm>
    </dsp:sp>
    <dsp:sp modelId="{B1B3B4AB-C0DD-47FC-9BEB-CCD4C7938454}">
      <dsp:nvSpPr>
        <dsp:cNvPr id="0" name=""/>
        <dsp:cNvSpPr/>
      </dsp:nvSpPr>
      <dsp:spPr>
        <a:xfrm>
          <a:off x="1913097" y="221293"/>
          <a:ext cx="2238769" cy="442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INAMHI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/>
          </a:r>
          <a:br>
            <a:rPr lang="es-EC" sz="1400" kern="1200" dirty="0" smtClean="0"/>
          </a:br>
          <a:r>
            <a:rPr lang="es-EC" sz="1400" kern="1200" dirty="0" smtClean="0"/>
            <a:t>Estación Meteorológica M0188 Papallacta </a:t>
          </a:r>
          <a:br>
            <a:rPr lang="es-EC" sz="1400" kern="1200" dirty="0" smtClean="0"/>
          </a:br>
          <a:r>
            <a:rPr lang="es-EC" sz="1400" kern="1200" dirty="0" smtClean="0"/>
            <a:t>3.150 msnm</a:t>
          </a:r>
          <a:br>
            <a:rPr lang="es-EC" sz="1400" kern="1200" dirty="0" smtClean="0"/>
          </a:br>
          <a:r>
            <a:rPr lang="es-EC" sz="1400" kern="1200" dirty="0" smtClean="0"/>
            <a:t/>
          </a:r>
          <a:br>
            <a:rPr lang="es-EC" sz="1400" kern="1200" dirty="0" smtClean="0"/>
          </a:br>
          <a:r>
            <a:rPr lang="es-EC" sz="1400" kern="1200" dirty="0" smtClean="0"/>
            <a:t>Anuarios meteorológicos 2016 - 2018</a:t>
          </a:r>
        </a:p>
      </dsp:txBody>
      <dsp:txXfrm>
        <a:off x="1913097" y="221293"/>
        <a:ext cx="2238769" cy="4425868"/>
      </dsp:txXfrm>
    </dsp:sp>
    <dsp:sp modelId="{2A84BE57-47CE-4E82-A4CD-87AE0E367191}">
      <dsp:nvSpPr>
        <dsp:cNvPr id="0" name=""/>
        <dsp:cNvSpPr/>
      </dsp:nvSpPr>
      <dsp:spPr>
        <a:xfrm>
          <a:off x="4285338" y="221293"/>
          <a:ext cx="2238769" cy="8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Humedad relativa del aire</a:t>
          </a:r>
          <a:endParaRPr lang="es-ES" sz="1200" kern="1200" dirty="0"/>
        </a:p>
      </dsp:txBody>
      <dsp:txXfrm>
        <a:off x="4285338" y="221293"/>
        <a:ext cx="2238769" cy="884957"/>
      </dsp:txXfrm>
    </dsp:sp>
    <dsp:sp modelId="{6366AE0B-A83A-43F0-AE89-164FB9418963}">
      <dsp:nvSpPr>
        <dsp:cNvPr id="0" name=""/>
        <dsp:cNvSpPr/>
      </dsp:nvSpPr>
      <dsp:spPr>
        <a:xfrm>
          <a:off x="6657579" y="221293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88,93 %</a:t>
          </a:r>
          <a:endParaRPr lang="es-ES" sz="1200" b="1" kern="1200" dirty="0"/>
        </a:p>
      </dsp:txBody>
      <dsp:txXfrm>
        <a:off x="6657579" y="221293"/>
        <a:ext cx="2238769" cy="294697"/>
      </dsp:txXfrm>
    </dsp:sp>
    <dsp:sp modelId="{4CEE0BAF-30EA-4C1B-BC0D-F38935DB8ACE}">
      <dsp:nvSpPr>
        <dsp:cNvPr id="0" name=""/>
        <dsp:cNvSpPr/>
      </dsp:nvSpPr>
      <dsp:spPr>
        <a:xfrm>
          <a:off x="6657579" y="515991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80,19 %</a:t>
          </a:r>
          <a:endParaRPr lang="es-ES" sz="1200" kern="1200" dirty="0"/>
        </a:p>
      </dsp:txBody>
      <dsp:txXfrm>
        <a:off x="6657579" y="515991"/>
        <a:ext cx="2238769" cy="294697"/>
      </dsp:txXfrm>
    </dsp:sp>
    <dsp:sp modelId="{68FE8337-029B-4E7B-828E-CA472C5AE6FD}">
      <dsp:nvSpPr>
        <dsp:cNvPr id="0" name=""/>
        <dsp:cNvSpPr/>
      </dsp:nvSpPr>
      <dsp:spPr>
        <a:xfrm>
          <a:off x="6657579" y="810688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95,61 %</a:t>
          </a:r>
          <a:endParaRPr lang="es-ES" sz="1200" kern="1200" dirty="0"/>
        </a:p>
      </dsp:txBody>
      <dsp:txXfrm>
        <a:off x="6657579" y="810688"/>
        <a:ext cx="2238769" cy="294697"/>
      </dsp:txXfrm>
    </dsp:sp>
    <dsp:sp modelId="{BE0711D9-2BDD-4C8D-B0B9-6491AA80FFBE}">
      <dsp:nvSpPr>
        <dsp:cNvPr id="0" name=""/>
        <dsp:cNvSpPr/>
      </dsp:nvSpPr>
      <dsp:spPr>
        <a:xfrm>
          <a:off x="4151866" y="1106250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EF814-C932-4B8C-A0C7-173DBBD309F3}">
      <dsp:nvSpPr>
        <dsp:cNvPr id="0" name=""/>
        <dsp:cNvSpPr/>
      </dsp:nvSpPr>
      <dsp:spPr>
        <a:xfrm>
          <a:off x="4285338" y="1106250"/>
          <a:ext cx="2238769" cy="8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Precipitación</a:t>
          </a:r>
          <a:endParaRPr lang="es-ES" sz="1200" kern="1200" dirty="0"/>
        </a:p>
      </dsp:txBody>
      <dsp:txXfrm>
        <a:off x="4285338" y="1106250"/>
        <a:ext cx="2238769" cy="884957"/>
      </dsp:txXfrm>
    </dsp:sp>
    <dsp:sp modelId="{BD4ECF59-23BB-4E89-9841-0DD4836DEDB7}">
      <dsp:nvSpPr>
        <dsp:cNvPr id="0" name=""/>
        <dsp:cNvSpPr/>
      </dsp:nvSpPr>
      <dsp:spPr>
        <a:xfrm>
          <a:off x="6657579" y="1106250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159,08 mm</a:t>
          </a:r>
          <a:endParaRPr lang="es-ES" sz="1200" b="1" kern="1200" dirty="0"/>
        </a:p>
      </dsp:txBody>
      <dsp:txXfrm>
        <a:off x="6657579" y="1106250"/>
        <a:ext cx="2238769" cy="294697"/>
      </dsp:txXfrm>
    </dsp:sp>
    <dsp:sp modelId="{29D5AF1A-8754-46C9-9935-FBED2D188566}">
      <dsp:nvSpPr>
        <dsp:cNvPr id="0" name=""/>
        <dsp:cNvSpPr/>
      </dsp:nvSpPr>
      <dsp:spPr>
        <a:xfrm>
          <a:off x="6657579" y="1400948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41,46 mm</a:t>
          </a:r>
          <a:endParaRPr lang="es-ES" sz="1200" kern="1200" dirty="0"/>
        </a:p>
      </dsp:txBody>
      <dsp:txXfrm>
        <a:off x="6657579" y="1400948"/>
        <a:ext cx="2238769" cy="294697"/>
      </dsp:txXfrm>
    </dsp:sp>
    <dsp:sp modelId="{73AA5AA3-A0D7-4DC7-B00F-AFB0C2447BF9}">
      <dsp:nvSpPr>
        <dsp:cNvPr id="0" name=""/>
        <dsp:cNvSpPr/>
      </dsp:nvSpPr>
      <dsp:spPr>
        <a:xfrm>
          <a:off x="6657579" y="1695646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459,94 mm</a:t>
          </a:r>
          <a:endParaRPr lang="es-ES" sz="1200" kern="1200" dirty="0"/>
        </a:p>
      </dsp:txBody>
      <dsp:txXfrm>
        <a:off x="6657579" y="1695646"/>
        <a:ext cx="2238769" cy="294697"/>
      </dsp:txXfrm>
    </dsp:sp>
    <dsp:sp modelId="{71AA8E9A-FBC1-462E-88F4-431585CF84D4}">
      <dsp:nvSpPr>
        <dsp:cNvPr id="0" name=""/>
        <dsp:cNvSpPr/>
      </dsp:nvSpPr>
      <dsp:spPr>
        <a:xfrm>
          <a:off x="4151866" y="1991208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34EF6-CCC3-42D0-9826-644921DFBFB9}">
      <dsp:nvSpPr>
        <dsp:cNvPr id="0" name=""/>
        <dsp:cNvSpPr/>
      </dsp:nvSpPr>
      <dsp:spPr>
        <a:xfrm>
          <a:off x="4285338" y="1991208"/>
          <a:ext cx="2238769" cy="8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Presión atmosférica</a:t>
          </a:r>
          <a:endParaRPr lang="es-ES" sz="1200" kern="1200" dirty="0"/>
        </a:p>
      </dsp:txBody>
      <dsp:txXfrm>
        <a:off x="4285338" y="1991208"/>
        <a:ext cx="2238769" cy="884957"/>
      </dsp:txXfrm>
    </dsp:sp>
    <dsp:sp modelId="{4A7549FE-FAFF-4EF7-AA45-71D7635AD538}">
      <dsp:nvSpPr>
        <dsp:cNvPr id="0" name=""/>
        <dsp:cNvSpPr/>
      </dsp:nvSpPr>
      <dsp:spPr>
        <a:xfrm>
          <a:off x="6657579" y="1991208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687,50 </a:t>
          </a:r>
          <a:r>
            <a:rPr lang="es-EC" sz="1200" b="1" kern="1200" dirty="0" err="1" smtClean="0"/>
            <a:t>hPa</a:t>
          </a:r>
          <a:endParaRPr lang="es-ES" sz="1200" b="1" kern="1200" dirty="0"/>
        </a:p>
      </dsp:txBody>
      <dsp:txXfrm>
        <a:off x="6657579" y="1991208"/>
        <a:ext cx="2238769" cy="294697"/>
      </dsp:txXfrm>
    </dsp:sp>
    <dsp:sp modelId="{CB03EC88-D7FB-493B-9987-A08F3B6E935F}">
      <dsp:nvSpPr>
        <dsp:cNvPr id="0" name=""/>
        <dsp:cNvSpPr/>
      </dsp:nvSpPr>
      <dsp:spPr>
        <a:xfrm>
          <a:off x="6657579" y="2285906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672,97 </a:t>
          </a:r>
          <a:r>
            <a:rPr lang="es-EC" sz="1200" kern="1200" dirty="0" err="1" smtClean="0"/>
            <a:t>hPa</a:t>
          </a:r>
          <a:endParaRPr lang="es-ES" sz="1200" kern="1200" dirty="0"/>
        </a:p>
      </dsp:txBody>
      <dsp:txXfrm>
        <a:off x="6657579" y="2285906"/>
        <a:ext cx="2238769" cy="294697"/>
      </dsp:txXfrm>
    </dsp:sp>
    <dsp:sp modelId="{933E8D31-B82C-4A4C-8C83-5D6C0685EEAB}">
      <dsp:nvSpPr>
        <dsp:cNvPr id="0" name=""/>
        <dsp:cNvSpPr/>
      </dsp:nvSpPr>
      <dsp:spPr>
        <a:xfrm>
          <a:off x="6657579" y="2580604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699,78 </a:t>
          </a:r>
          <a:r>
            <a:rPr lang="es-EC" sz="1200" kern="1200" dirty="0" err="1" smtClean="0"/>
            <a:t>hPa</a:t>
          </a:r>
          <a:endParaRPr lang="es-ES" sz="1200" kern="1200" dirty="0"/>
        </a:p>
      </dsp:txBody>
      <dsp:txXfrm>
        <a:off x="6657579" y="2580604"/>
        <a:ext cx="2238769" cy="294697"/>
      </dsp:txXfrm>
    </dsp:sp>
    <dsp:sp modelId="{3784E952-0DED-4E6A-BF4C-CCB0A2927681}">
      <dsp:nvSpPr>
        <dsp:cNvPr id="0" name=""/>
        <dsp:cNvSpPr/>
      </dsp:nvSpPr>
      <dsp:spPr>
        <a:xfrm>
          <a:off x="4151866" y="2876165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63175-FCD8-47B1-B599-ED00912901FC}">
      <dsp:nvSpPr>
        <dsp:cNvPr id="0" name=""/>
        <dsp:cNvSpPr/>
      </dsp:nvSpPr>
      <dsp:spPr>
        <a:xfrm>
          <a:off x="4285338" y="2876165"/>
          <a:ext cx="2238769" cy="8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Radiación solar</a:t>
          </a:r>
          <a:endParaRPr lang="es-ES" sz="1200" kern="1200" baseline="0" dirty="0"/>
        </a:p>
      </dsp:txBody>
      <dsp:txXfrm>
        <a:off x="4285338" y="2876165"/>
        <a:ext cx="2238769" cy="884957"/>
      </dsp:txXfrm>
    </dsp:sp>
    <dsp:sp modelId="{D325CCEC-EE14-4B78-A63C-EF72F286881B}">
      <dsp:nvSpPr>
        <dsp:cNvPr id="0" name=""/>
        <dsp:cNvSpPr/>
      </dsp:nvSpPr>
      <dsp:spPr>
        <a:xfrm>
          <a:off x="6657579" y="2876165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160,51 W/m</a:t>
          </a:r>
          <a:r>
            <a:rPr lang="es-EC" sz="1200" b="1" kern="1200" baseline="30000" dirty="0" smtClean="0"/>
            <a:t>2</a:t>
          </a:r>
          <a:endParaRPr lang="es-ES" sz="1200" b="1" kern="1200" dirty="0"/>
        </a:p>
      </dsp:txBody>
      <dsp:txXfrm>
        <a:off x="6657579" y="2876165"/>
        <a:ext cx="2238769" cy="294697"/>
      </dsp:txXfrm>
    </dsp:sp>
    <dsp:sp modelId="{7ACCF45B-F355-4E0C-8D50-13A48C0F18D7}">
      <dsp:nvSpPr>
        <dsp:cNvPr id="0" name=""/>
        <dsp:cNvSpPr/>
      </dsp:nvSpPr>
      <dsp:spPr>
        <a:xfrm>
          <a:off x="6657579" y="3170863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41,46 W/m</a:t>
          </a:r>
          <a:r>
            <a:rPr lang="es-EC" sz="1200" kern="1200" baseline="30000" dirty="0" smtClean="0"/>
            <a:t>2</a:t>
          </a:r>
          <a:endParaRPr lang="es-ES" sz="1200" kern="1200" dirty="0"/>
        </a:p>
      </dsp:txBody>
      <dsp:txXfrm>
        <a:off x="6657579" y="3170863"/>
        <a:ext cx="2238769" cy="294697"/>
      </dsp:txXfrm>
    </dsp:sp>
    <dsp:sp modelId="{AF27A193-C7A1-4242-AA32-3B25C878FA96}">
      <dsp:nvSpPr>
        <dsp:cNvPr id="0" name=""/>
        <dsp:cNvSpPr/>
      </dsp:nvSpPr>
      <dsp:spPr>
        <a:xfrm>
          <a:off x="6657579" y="3465561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699,78 W/m</a:t>
          </a:r>
          <a:r>
            <a:rPr lang="es-EC" sz="1200" kern="1200" baseline="30000" dirty="0" smtClean="0"/>
            <a:t>2</a:t>
          </a:r>
          <a:endParaRPr lang="es-ES" sz="1200" kern="1200" dirty="0"/>
        </a:p>
      </dsp:txBody>
      <dsp:txXfrm>
        <a:off x="6657579" y="3465561"/>
        <a:ext cx="2238769" cy="294697"/>
      </dsp:txXfrm>
    </dsp:sp>
    <dsp:sp modelId="{F1BB9B77-7E4F-43A4-A054-E64484B706F6}">
      <dsp:nvSpPr>
        <dsp:cNvPr id="0" name=""/>
        <dsp:cNvSpPr/>
      </dsp:nvSpPr>
      <dsp:spPr>
        <a:xfrm>
          <a:off x="4151866" y="3761123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B24D2-3556-4B70-8DB9-0C00415359E7}">
      <dsp:nvSpPr>
        <dsp:cNvPr id="0" name=""/>
        <dsp:cNvSpPr/>
      </dsp:nvSpPr>
      <dsp:spPr>
        <a:xfrm>
          <a:off x="4285338" y="3761123"/>
          <a:ext cx="2238769" cy="8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Heliofanía</a:t>
          </a:r>
          <a:endParaRPr lang="es-ES" sz="1200" kern="1200" dirty="0"/>
        </a:p>
      </dsp:txBody>
      <dsp:txXfrm>
        <a:off x="4285338" y="3761123"/>
        <a:ext cx="2238769" cy="884957"/>
      </dsp:txXfrm>
    </dsp:sp>
    <dsp:sp modelId="{59B10C06-D05B-4A24-8045-ED643187FEFD}">
      <dsp:nvSpPr>
        <dsp:cNvPr id="0" name=""/>
        <dsp:cNvSpPr/>
      </dsp:nvSpPr>
      <dsp:spPr>
        <a:xfrm>
          <a:off x="6657579" y="3761123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86,52 </a:t>
          </a:r>
          <a:r>
            <a:rPr lang="es-EC" sz="1200" b="1" kern="1200" dirty="0" err="1" smtClean="0"/>
            <a:t>hrs</a:t>
          </a:r>
          <a:r>
            <a:rPr lang="es-EC" sz="1200" b="1" kern="1200" dirty="0" smtClean="0"/>
            <a:t> luz/mes</a:t>
          </a:r>
          <a:endParaRPr lang="es-ES" sz="1200" b="1" kern="1200" dirty="0"/>
        </a:p>
      </dsp:txBody>
      <dsp:txXfrm>
        <a:off x="6657579" y="3761123"/>
        <a:ext cx="2238769" cy="294697"/>
      </dsp:txXfrm>
    </dsp:sp>
    <dsp:sp modelId="{6552C5EA-F75F-401A-817D-05C623A82F1D}">
      <dsp:nvSpPr>
        <dsp:cNvPr id="0" name=""/>
        <dsp:cNvSpPr/>
      </dsp:nvSpPr>
      <dsp:spPr>
        <a:xfrm>
          <a:off x="6657579" y="4055821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41,10 </a:t>
          </a:r>
          <a:r>
            <a:rPr lang="es-EC" sz="1200" kern="1200" dirty="0" err="1" smtClean="0"/>
            <a:t>hrs</a:t>
          </a:r>
          <a:r>
            <a:rPr lang="es-EC" sz="1200" kern="1200" dirty="0" smtClean="0"/>
            <a:t> luz/mes</a:t>
          </a:r>
          <a:endParaRPr lang="es-ES" sz="1200" kern="1200" dirty="0"/>
        </a:p>
      </dsp:txBody>
      <dsp:txXfrm>
        <a:off x="6657579" y="4055821"/>
        <a:ext cx="2238769" cy="294697"/>
      </dsp:txXfrm>
    </dsp:sp>
    <dsp:sp modelId="{2300C896-3BAC-4038-9428-042A0995B826}">
      <dsp:nvSpPr>
        <dsp:cNvPr id="0" name=""/>
        <dsp:cNvSpPr/>
      </dsp:nvSpPr>
      <dsp:spPr>
        <a:xfrm>
          <a:off x="6657579" y="4350519"/>
          <a:ext cx="2238769" cy="2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134,50 </a:t>
          </a:r>
          <a:r>
            <a:rPr lang="es-EC" sz="1200" kern="1200" dirty="0" err="1" smtClean="0"/>
            <a:t>hrs</a:t>
          </a:r>
          <a:r>
            <a:rPr lang="es-EC" sz="1200" kern="1200" dirty="0" smtClean="0"/>
            <a:t> luz/mes</a:t>
          </a:r>
          <a:endParaRPr lang="es-ES" sz="1200" kern="1200" dirty="0"/>
        </a:p>
      </dsp:txBody>
      <dsp:txXfrm>
        <a:off x="6657579" y="4350519"/>
        <a:ext cx="2238769" cy="294697"/>
      </dsp:txXfrm>
    </dsp:sp>
    <dsp:sp modelId="{BADE9B60-A640-42CB-A71D-56A42C50164C}">
      <dsp:nvSpPr>
        <dsp:cNvPr id="0" name=""/>
        <dsp:cNvSpPr/>
      </dsp:nvSpPr>
      <dsp:spPr>
        <a:xfrm>
          <a:off x="1779625" y="4647161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58E5F-6064-43D2-B643-B0E5CFC91B8D}">
      <dsp:nvSpPr>
        <dsp:cNvPr id="0" name=""/>
        <dsp:cNvSpPr/>
      </dsp:nvSpPr>
      <dsp:spPr>
        <a:xfrm>
          <a:off x="0" y="0"/>
          <a:ext cx="8898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E3-771B-4FF7-A93E-021653CCBDC8}">
      <dsp:nvSpPr>
        <dsp:cNvPr id="0" name=""/>
        <dsp:cNvSpPr/>
      </dsp:nvSpPr>
      <dsp:spPr>
        <a:xfrm>
          <a:off x="0" y="0"/>
          <a:ext cx="1779625" cy="487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Clima</a:t>
          </a:r>
          <a:r>
            <a:rPr lang="es-ES" sz="1400" b="1" kern="1200" baseline="30000" dirty="0" smtClean="0"/>
            <a:t>19</a:t>
          </a:r>
        </a:p>
      </dsp:txBody>
      <dsp:txXfrm>
        <a:off x="0" y="0"/>
        <a:ext cx="1779625" cy="4873214"/>
      </dsp:txXfrm>
    </dsp:sp>
    <dsp:sp modelId="{B1B3B4AB-C0DD-47FC-9BEB-CCD4C7938454}">
      <dsp:nvSpPr>
        <dsp:cNvPr id="0" name=""/>
        <dsp:cNvSpPr/>
      </dsp:nvSpPr>
      <dsp:spPr>
        <a:xfrm>
          <a:off x="1913097" y="221293"/>
          <a:ext cx="2238769" cy="442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INAMHI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/>
          </a:r>
          <a:br>
            <a:rPr lang="es-EC" sz="1400" kern="1200" dirty="0" smtClean="0"/>
          </a:br>
          <a:r>
            <a:rPr lang="es-EC" sz="1400" kern="1200" dirty="0" smtClean="0"/>
            <a:t>Estación Meteorológica M0188 Papallacta </a:t>
          </a:r>
          <a:br>
            <a:rPr lang="es-EC" sz="1400" kern="1200" dirty="0" smtClean="0"/>
          </a:br>
          <a:r>
            <a:rPr lang="es-EC" sz="1400" kern="1200" dirty="0" smtClean="0"/>
            <a:t>3.150 msnm</a:t>
          </a:r>
          <a:br>
            <a:rPr lang="es-EC" sz="1400" kern="1200" dirty="0" smtClean="0"/>
          </a:br>
          <a:r>
            <a:rPr lang="es-EC" sz="1400" kern="1200" dirty="0" smtClean="0"/>
            <a:t/>
          </a:r>
          <a:br>
            <a:rPr lang="es-EC" sz="1400" kern="1200" dirty="0" smtClean="0"/>
          </a:br>
          <a:r>
            <a:rPr lang="es-EC" sz="1400" kern="1200" dirty="0" smtClean="0"/>
            <a:t>Anuarios meteorológicos 2016 - 2018</a:t>
          </a:r>
        </a:p>
      </dsp:txBody>
      <dsp:txXfrm>
        <a:off x="1913097" y="221293"/>
        <a:ext cx="2238769" cy="4425868"/>
      </dsp:txXfrm>
    </dsp:sp>
    <dsp:sp modelId="{6146D00E-59E6-4A37-A0AF-1C3A7C3E3C06}">
      <dsp:nvSpPr>
        <dsp:cNvPr id="0" name=""/>
        <dsp:cNvSpPr/>
      </dsp:nvSpPr>
      <dsp:spPr>
        <a:xfrm>
          <a:off x="4285338" y="221293"/>
          <a:ext cx="2238769" cy="110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Recorrido del viento</a:t>
          </a:r>
          <a:endParaRPr lang="es-ES" sz="1200" kern="1200" dirty="0"/>
        </a:p>
      </dsp:txBody>
      <dsp:txXfrm>
        <a:off x="4285338" y="221293"/>
        <a:ext cx="2238769" cy="1106467"/>
      </dsp:txXfrm>
    </dsp:sp>
    <dsp:sp modelId="{9C9F3C54-4D79-4019-A9D1-0F2A0DD82CFC}">
      <dsp:nvSpPr>
        <dsp:cNvPr id="0" name=""/>
        <dsp:cNvSpPr/>
      </dsp:nvSpPr>
      <dsp:spPr>
        <a:xfrm>
          <a:off x="6657579" y="221293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26,75 m</a:t>
          </a:r>
          <a:endParaRPr lang="es-ES" sz="1200" b="1" kern="1200" dirty="0"/>
        </a:p>
      </dsp:txBody>
      <dsp:txXfrm>
        <a:off x="6657579" y="221293"/>
        <a:ext cx="2238769" cy="368462"/>
      </dsp:txXfrm>
    </dsp:sp>
    <dsp:sp modelId="{1DA8A690-94DD-420C-967B-7A7BB8F461A7}">
      <dsp:nvSpPr>
        <dsp:cNvPr id="0" name=""/>
        <dsp:cNvSpPr/>
      </dsp:nvSpPr>
      <dsp:spPr>
        <a:xfrm>
          <a:off x="6657579" y="589755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12,07 m</a:t>
          </a:r>
          <a:endParaRPr lang="es-ES" sz="1200" kern="1200" dirty="0"/>
        </a:p>
      </dsp:txBody>
      <dsp:txXfrm>
        <a:off x="6657579" y="589755"/>
        <a:ext cx="2238769" cy="368462"/>
      </dsp:txXfrm>
    </dsp:sp>
    <dsp:sp modelId="{066B86D3-EF9A-4062-A5B8-12EA027C4EBF}">
      <dsp:nvSpPr>
        <dsp:cNvPr id="0" name=""/>
        <dsp:cNvSpPr/>
      </dsp:nvSpPr>
      <dsp:spPr>
        <a:xfrm>
          <a:off x="6657579" y="958217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37,32 m</a:t>
          </a:r>
          <a:endParaRPr lang="es-ES" sz="1200" kern="1200" dirty="0"/>
        </a:p>
      </dsp:txBody>
      <dsp:txXfrm>
        <a:off x="6657579" y="958217"/>
        <a:ext cx="2238769" cy="368462"/>
      </dsp:txXfrm>
    </dsp:sp>
    <dsp:sp modelId="{06065646-9E59-4064-95BB-06065AE7A8E6}">
      <dsp:nvSpPr>
        <dsp:cNvPr id="0" name=""/>
        <dsp:cNvSpPr/>
      </dsp:nvSpPr>
      <dsp:spPr>
        <a:xfrm>
          <a:off x="4151866" y="1327760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D1D22-E141-49B0-A224-AF494BC82280}">
      <dsp:nvSpPr>
        <dsp:cNvPr id="0" name=""/>
        <dsp:cNvSpPr/>
      </dsp:nvSpPr>
      <dsp:spPr>
        <a:xfrm>
          <a:off x="4285338" y="1327760"/>
          <a:ext cx="2238769" cy="110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Temperatura del aire</a:t>
          </a:r>
        </a:p>
      </dsp:txBody>
      <dsp:txXfrm>
        <a:off x="4285338" y="1327760"/>
        <a:ext cx="2238769" cy="1106467"/>
      </dsp:txXfrm>
    </dsp:sp>
    <dsp:sp modelId="{8F8F9FB1-B0A1-40F7-9150-63BB760D8638}">
      <dsp:nvSpPr>
        <dsp:cNvPr id="0" name=""/>
        <dsp:cNvSpPr/>
      </dsp:nvSpPr>
      <dsp:spPr>
        <a:xfrm>
          <a:off x="6657579" y="1327760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9,72 º C</a:t>
          </a:r>
          <a:endParaRPr lang="es-ES" sz="1200" b="1" kern="1200" dirty="0" smtClean="0"/>
        </a:p>
      </dsp:txBody>
      <dsp:txXfrm>
        <a:off x="6657579" y="1327760"/>
        <a:ext cx="2238769" cy="368462"/>
      </dsp:txXfrm>
    </dsp:sp>
    <dsp:sp modelId="{48D1E24F-A14D-4616-88D8-10066DDA921C}">
      <dsp:nvSpPr>
        <dsp:cNvPr id="0" name=""/>
        <dsp:cNvSpPr/>
      </dsp:nvSpPr>
      <dsp:spPr>
        <a:xfrm>
          <a:off x="6657579" y="1696222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8,37 º C</a:t>
          </a:r>
          <a:endParaRPr lang="es-ES" sz="1200" kern="1200" dirty="0"/>
        </a:p>
      </dsp:txBody>
      <dsp:txXfrm>
        <a:off x="6657579" y="1696222"/>
        <a:ext cx="2238769" cy="368462"/>
      </dsp:txXfrm>
    </dsp:sp>
    <dsp:sp modelId="{39F8B21A-EF46-48A7-BFCE-C2C7A83A2B73}">
      <dsp:nvSpPr>
        <dsp:cNvPr id="0" name=""/>
        <dsp:cNvSpPr/>
      </dsp:nvSpPr>
      <dsp:spPr>
        <a:xfrm>
          <a:off x="6657579" y="2064684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11,23 º C</a:t>
          </a:r>
          <a:endParaRPr lang="es-ES" sz="1200" kern="1200" dirty="0"/>
        </a:p>
      </dsp:txBody>
      <dsp:txXfrm>
        <a:off x="6657579" y="2064684"/>
        <a:ext cx="2238769" cy="368462"/>
      </dsp:txXfrm>
    </dsp:sp>
    <dsp:sp modelId="{9EF591E6-F25B-452A-942D-022A3F4761D2}">
      <dsp:nvSpPr>
        <dsp:cNvPr id="0" name=""/>
        <dsp:cNvSpPr/>
      </dsp:nvSpPr>
      <dsp:spPr>
        <a:xfrm>
          <a:off x="4151866" y="2434227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C9D0B-B966-4E4D-83AA-452AFB3D4E83}">
      <dsp:nvSpPr>
        <dsp:cNvPr id="0" name=""/>
        <dsp:cNvSpPr/>
      </dsp:nvSpPr>
      <dsp:spPr>
        <a:xfrm>
          <a:off x="4285338" y="2434227"/>
          <a:ext cx="2238769" cy="110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Temperatura del suelo</a:t>
          </a:r>
        </a:p>
      </dsp:txBody>
      <dsp:txXfrm>
        <a:off x="4285338" y="2434227"/>
        <a:ext cx="2238769" cy="1106467"/>
      </dsp:txXfrm>
    </dsp:sp>
    <dsp:sp modelId="{C86B1939-286F-4579-9AD5-F79CCAA05C00}">
      <dsp:nvSpPr>
        <dsp:cNvPr id="0" name=""/>
        <dsp:cNvSpPr/>
      </dsp:nvSpPr>
      <dsp:spPr>
        <a:xfrm>
          <a:off x="6657579" y="2434227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15,35 º C</a:t>
          </a:r>
          <a:endParaRPr lang="es-ES" sz="1200" b="1" kern="1200" dirty="0" smtClean="0"/>
        </a:p>
      </dsp:txBody>
      <dsp:txXfrm>
        <a:off x="6657579" y="2434227"/>
        <a:ext cx="2238769" cy="368462"/>
      </dsp:txXfrm>
    </dsp:sp>
    <dsp:sp modelId="{66717C1B-2930-4858-8AA9-6411F6FA6330}">
      <dsp:nvSpPr>
        <dsp:cNvPr id="0" name=""/>
        <dsp:cNvSpPr/>
      </dsp:nvSpPr>
      <dsp:spPr>
        <a:xfrm>
          <a:off x="6657579" y="2802689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14,00 º C</a:t>
          </a:r>
          <a:endParaRPr lang="es-ES" sz="1200" kern="1200" dirty="0"/>
        </a:p>
      </dsp:txBody>
      <dsp:txXfrm>
        <a:off x="6657579" y="2802689"/>
        <a:ext cx="2238769" cy="368462"/>
      </dsp:txXfrm>
    </dsp:sp>
    <dsp:sp modelId="{30358CC9-47ED-4B3B-A9AB-F2AD392986AC}">
      <dsp:nvSpPr>
        <dsp:cNvPr id="0" name=""/>
        <dsp:cNvSpPr/>
      </dsp:nvSpPr>
      <dsp:spPr>
        <a:xfrm>
          <a:off x="6657579" y="3171151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16,36 º C</a:t>
          </a:r>
          <a:endParaRPr lang="es-ES" sz="1200" kern="1200" dirty="0"/>
        </a:p>
      </dsp:txBody>
      <dsp:txXfrm>
        <a:off x="6657579" y="3171151"/>
        <a:ext cx="2238769" cy="368462"/>
      </dsp:txXfrm>
    </dsp:sp>
    <dsp:sp modelId="{9471A6E7-1D2D-4509-A1A4-42A9EAD3AE81}">
      <dsp:nvSpPr>
        <dsp:cNvPr id="0" name=""/>
        <dsp:cNvSpPr/>
      </dsp:nvSpPr>
      <dsp:spPr>
        <a:xfrm>
          <a:off x="4151866" y="3540694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8247F-E547-4472-B1A4-F67DCD9697ED}">
      <dsp:nvSpPr>
        <dsp:cNvPr id="0" name=""/>
        <dsp:cNvSpPr/>
      </dsp:nvSpPr>
      <dsp:spPr>
        <a:xfrm>
          <a:off x="4285338" y="3540694"/>
          <a:ext cx="2238769" cy="110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Velocidad del viento</a:t>
          </a:r>
        </a:p>
      </dsp:txBody>
      <dsp:txXfrm>
        <a:off x="4285338" y="3540694"/>
        <a:ext cx="2238769" cy="1106467"/>
      </dsp:txXfrm>
    </dsp:sp>
    <dsp:sp modelId="{383464D7-544D-4528-B4BC-FF29536B79F8}">
      <dsp:nvSpPr>
        <dsp:cNvPr id="0" name=""/>
        <dsp:cNvSpPr/>
      </dsp:nvSpPr>
      <dsp:spPr>
        <a:xfrm>
          <a:off x="6657579" y="3540694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Prom</a:t>
          </a:r>
          <a:r>
            <a:rPr lang="es-ES" sz="1200" b="1" kern="1200" dirty="0" smtClean="0"/>
            <a:t>: </a:t>
          </a:r>
          <a:r>
            <a:rPr lang="es-EC" sz="1200" b="1" kern="1200" dirty="0" smtClean="0"/>
            <a:t>1,71 m/s</a:t>
          </a:r>
          <a:endParaRPr lang="es-ES" sz="1200" b="1" kern="1200" dirty="0" smtClean="0"/>
        </a:p>
      </dsp:txBody>
      <dsp:txXfrm>
        <a:off x="6657579" y="3540694"/>
        <a:ext cx="2238769" cy="368462"/>
      </dsp:txXfrm>
    </dsp:sp>
    <dsp:sp modelId="{E78660E3-D3A2-4424-B19B-F4398F16FAA3}">
      <dsp:nvSpPr>
        <dsp:cNvPr id="0" name=""/>
        <dsp:cNvSpPr/>
      </dsp:nvSpPr>
      <dsp:spPr>
        <a:xfrm>
          <a:off x="6657579" y="3909156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1,39 m/s</a:t>
          </a:r>
          <a:endParaRPr lang="es-ES" sz="1200" kern="1200" dirty="0"/>
        </a:p>
      </dsp:txBody>
      <dsp:txXfrm>
        <a:off x="6657579" y="3909156"/>
        <a:ext cx="2238769" cy="368462"/>
      </dsp:txXfrm>
    </dsp:sp>
    <dsp:sp modelId="{CA00E9BD-7C82-4894-9C97-20C4AEFEABAD}">
      <dsp:nvSpPr>
        <dsp:cNvPr id="0" name=""/>
        <dsp:cNvSpPr/>
      </dsp:nvSpPr>
      <dsp:spPr>
        <a:xfrm>
          <a:off x="6657579" y="4277618"/>
          <a:ext cx="2238769" cy="36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2,39 m/s</a:t>
          </a:r>
          <a:endParaRPr lang="es-ES" sz="1200" kern="1200" dirty="0"/>
        </a:p>
      </dsp:txBody>
      <dsp:txXfrm>
        <a:off x="6657579" y="4277618"/>
        <a:ext cx="2238769" cy="368462"/>
      </dsp:txXfrm>
    </dsp:sp>
    <dsp:sp modelId="{BADE9B60-A640-42CB-A71D-56A42C50164C}">
      <dsp:nvSpPr>
        <dsp:cNvPr id="0" name=""/>
        <dsp:cNvSpPr/>
      </dsp:nvSpPr>
      <dsp:spPr>
        <a:xfrm>
          <a:off x="1779625" y="4647161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58E5F-6064-43D2-B643-B0E5CFC91B8D}">
      <dsp:nvSpPr>
        <dsp:cNvPr id="0" name=""/>
        <dsp:cNvSpPr/>
      </dsp:nvSpPr>
      <dsp:spPr>
        <a:xfrm>
          <a:off x="0" y="2379"/>
          <a:ext cx="8898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E3-771B-4FF7-A93E-021653CCBDC8}">
      <dsp:nvSpPr>
        <dsp:cNvPr id="0" name=""/>
        <dsp:cNvSpPr/>
      </dsp:nvSpPr>
      <dsp:spPr>
        <a:xfrm>
          <a:off x="0" y="2379"/>
          <a:ext cx="1779625" cy="486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Aspectos biológicos</a:t>
          </a:r>
          <a:r>
            <a:rPr lang="es-ES" sz="1400" b="1" kern="1200" baseline="30000" dirty="0" smtClean="0"/>
            <a:t>20</a:t>
          </a:r>
        </a:p>
      </dsp:txBody>
      <dsp:txXfrm>
        <a:off x="0" y="2379"/>
        <a:ext cx="1779625" cy="4868455"/>
      </dsp:txXfrm>
    </dsp:sp>
    <dsp:sp modelId="{ECE86273-0F11-4849-B67F-70394480139A}">
      <dsp:nvSpPr>
        <dsp:cNvPr id="0" name=""/>
        <dsp:cNvSpPr/>
      </dsp:nvSpPr>
      <dsp:spPr>
        <a:xfrm>
          <a:off x="1913097" y="78449"/>
          <a:ext cx="2238769" cy="152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Zonas de vida</a:t>
          </a:r>
          <a:endParaRPr lang="es-ES" sz="1400" kern="1200" dirty="0"/>
        </a:p>
      </dsp:txBody>
      <dsp:txXfrm>
        <a:off x="1913097" y="78449"/>
        <a:ext cx="2238769" cy="1521392"/>
      </dsp:txXfrm>
    </dsp:sp>
    <dsp:sp modelId="{BD4FF7CF-86F2-48C6-82BB-5B4059FD87D2}">
      <dsp:nvSpPr>
        <dsp:cNvPr id="0" name=""/>
        <dsp:cNvSpPr/>
      </dsp:nvSpPr>
      <dsp:spPr>
        <a:xfrm>
          <a:off x="4285338" y="78449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bosque húmedo Montano Bajo</a:t>
          </a:r>
          <a:endParaRPr lang="es-ES" sz="1200" b="1" kern="1200" dirty="0"/>
        </a:p>
      </dsp:txBody>
      <dsp:txXfrm>
        <a:off x="4285338" y="78449"/>
        <a:ext cx="2238769" cy="304204"/>
      </dsp:txXfrm>
    </dsp:sp>
    <dsp:sp modelId="{AB8B81C7-A137-4BAD-871C-AC856C439657}">
      <dsp:nvSpPr>
        <dsp:cNvPr id="0" name=""/>
        <dsp:cNvSpPr/>
      </dsp:nvSpPr>
      <dsp:spPr>
        <a:xfrm>
          <a:off x="4151866" y="382653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D583A-F741-456E-BD12-9D36E971BDB8}">
      <dsp:nvSpPr>
        <dsp:cNvPr id="0" name=""/>
        <dsp:cNvSpPr/>
      </dsp:nvSpPr>
      <dsp:spPr>
        <a:xfrm>
          <a:off x="4285338" y="382653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bosque muy húmedo Montano</a:t>
          </a:r>
          <a:endParaRPr lang="en-US" sz="1200" kern="1200" dirty="0"/>
        </a:p>
      </dsp:txBody>
      <dsp:txXfrm>
        <a:off x="4285338" y="382653"/>
        <a:ext cx="2238769" cy="304204"/>
      </dsp:txXfrm>
    </dsp:sp>
    <dsp:sp modelId="{3880B5DC-0199-439B-AD40-09674575E12A}">
      <dsp:nvSpPr>
        <dsp:cNvPr id="0" name=""/>
        <dsp:cNvSpPr/>
      </dsp:nvSpPr>
      <dsp:spPr>
        <a:xfrm>
          <a:off x="4151866" y="686857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4CD3C-FB95-4D4D-AAB2-4C817BC15134}">
      <dsp:nvSpPr>
        <dsp:cNvPr id="0" name=""/>
        <dsp:cNvSpPr/>
      </dsp:nvSpPr>
      <dsp:spPr>
        <a:xfrm>
          <a:off x="4285338" y="686857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bosque pluvial Montano</a:t>
          </a:r>
          <a:endParaRPr lang="en-US" sz="1200" kern="1200" dirty="0"/>
        </a:p>
      </dsp:txBody>
      <dsp:txXfrm>
        <a:off x="4285338" y="686857"/>
        <a:ext cx="2238769" cy="304204"/>
      </dsp:txXfrm>
    </dsp:sp>
    <dsp:sp modelId="{690763B3-D1E3-4EDC-AB26-EC344ACF0B9A}">
      <dsp:nvSpPr>
        <dsp:cNvPr id="0" name=""/>
        <dsp:cNvSpPr/>
      </dsp:nvSpPr>
      <dsp:spPr>
        <a:xfrm>
          <a:off x="4151866" y="991061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FE3A9-68E9-493F-9186-058F73D3A7C1}">
      <dsp:nvSpPr>
        <dsp:cNvPr id="0" name=""/>
        <dsp:cNvSpPr/>
      </dsp:nvSpPr>
      <dsp:spPr>
        <a:xfrm>
          <a:off x="4285338" y="991061"/>
          <a:ext cx="2480556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páramo muy húmedo Sub Andino</a:t>
          </a:r>
          <a:endParaRPr lang="en-US" sz="1200" kern="1200" dirty="0"/>
        </a:p>
      </dsp:txBody>
      <dsp:txXfrm>
        <a:off x="4285338" y="991061"/>
        <a:ext cx="2480556" cy="304204"/>
      </dsp:txXfrm>
    </dsp:sp>
    <dsp:sp modelId="{4BBD0F05-077E-47CB-9167-A6E09F65CC9B}">
      <dsp:nvSpPr>
        <dsp:cNvPr id="0" name=""/>
        <dsp:cNvSpPr/>
      </dsp:nvSpPr>
      <dsp:spPr>
        <a:xfrm>
          <a:off x="4151866" y="1295265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EAD2B-CB00-4681-887F-3F3B5FBEE1AF}">
      <dsp:nvSpPr>
        <dsp:cNvPr id="0" name=""/>
        <dsp:cNvSpPr/>
      </dsp:nvSpPr>
      <dsp:spPr>
        <a:xfrm>
          <a:off x="4285338" y="1295265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páramo pluvial Sub Andino</a:t>
          </a:r>
          <a:endParaRPr lang="en-US" sz="1200" kern="1200" dirty="0"/>
        </a:p>
      </dsp:txBody>
      <dsp:txXfrm>
        <a:off x="4285338" y="1295265"/>
        <a:ext cx="2238769" cy="304204"/>
      </dsp:txXfrm>
    </dsp:sp>
    <dsp:sp modelId="{98377708-77FD-457A-9905-7E58C13C82F0}">
      <dsp:nvSpPr>
        <dsp:cNvPr id="0" name=""/>
        <dsp:cNvSpPr/>
      </dsp:nvSpPr>
      <dsp:spPr>
        <a:xfrm>
          <a:off x="1779625" y="1599841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4593A-8C20-4F9B-AF77-ACA888DEEC29}">
      <dsp:nvSpPr>
        <dsp:cNvPr id="0" name=""/>
        <dsp:cNvSpPr/>
      </dsp:nvSpPr>
      <dsp:spPr>
        <a:xfrm>
          <a:off x="1913097" y="1675910"/>
          <a:ext cx="2238769" cy="152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Flora</a:t>
          </a:r>
        </a:p>
      </dsp:txBody>
      <dsp:txXfrm>
        <a:off x="1913097" y="1675910"/>
        <a:ext cx="2238769" cy="1521392"/>
      </dsp:txXfrm>
    </dsp:sp>
    <dsp:sp modelId="{7094C7A7-72EE-4C41-8A6C-95F644709DB8}">
      <dsp:nvSpPr>
        <dsp:cNvPr id="0" name=""/>
        <dsp:cNvSpPr/>
      </dsp:nvSpPr>
      <dsp:spPr>
        <a:xfrm>
          <a:off x="4285338" y="1675910"/>
          <a:ext cx="2238769" cy="152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Vegetación natural </a:t>
          </a:r>
          <a:br>
            <a:rPr lang="es-EC" sz="1200" kern="1200" dirty="0" smtClean="0"/>
          </a:br>
          <a:r>
            <a:rPr lang="es-EC" sz="1200" kern="1200" dirty="0" smtClean="0"/>
            <a:t/>
          </a:r>
          <a:br>
            <a:rPr lang="es-EC" sz="1200" kern="1200" dirty="0" smtClean="0"/>
          </a:br>
          <a:r>
            <a:rPr lang="es-EC" sz="1200" kern="1200" dirty="0" smtClean="0"/>
            <a:t>Vegetación de áreas intervenidas</a:t>
          </a:r>
          <a:br>
            <a:rPr lang="es-EC" sz="1200" kern="1200" dirty="0" smtClean="0"/>
          </a:br>
          <a:r>
            <a:rPr lang="es-EC" sz="1200" kern="1200" dirty="0" smtClean="0"/>
            <a:t/>
          </a:r>
          <a:br>
            <a:rPr lang="es-EC" sz="1200" kern="1200" dirty="0" smtClean="0"/>
          </a:br>
          <a:r>
            <a:rPr lang="es-EC" sz="1200" kern="1200" dirty="0" smtClean="0"/>
            <a:t>Áreas formadas por nieve, lava y/o material </a:t>
          </a:r>
          <a:r>
            <a:rPr lang="es-EC" sz="1200" kern="1200" dirty="0" err="1" smtClean="0"/>
            <a:t>piroclástico</a:t>
          </a:r>
          <a:r>
            <a:rPr lang="es-EC" sz="1200" kern="1200" dirty="0" smtClean="0"/>
            <a:t> sin vegetación  </a:t>
          </a:r>
          <a:endParaRPr lang="es-ES" sz="1200" kern="1200" dirty="0" smtClean="0"/>
        </a:p>
      </dsp:txBody>
      <dsp:txXfrm>
        <a:off x="4285338" y="1675910"/>
        <a:ext cx="2238769" cy="1521392"/>
      </dsp:txXfrm>
    </dsp:sp>
    <dsp:sp modelId="{8F8F9FB1-B0A1-40F7-9150-63BB760D8638}">
      <dsp:nvSpPr>
        <dsp:cNvPr id="0" name=""/>
        <dsp:cNvSpPr/>
      </dsp:nvSpPr>
      <dsp:spPr>
        <a:xfrm>
          <a:off x="6657579" y="1675910"/>
          <a:ext cx="2238769" cy="152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Páramos de pajonal,</a:t>
          </a:r>
          <a:br>
            <a:rPr lang="es-EC" sz="1200" kern="1200" dirty="0" smtClean="0"/>
          </a:br>
          <a:r>
            <a:rPr lang="es-EC" sz="1200" kern="1200" dirty="0" smtClean="0"/>
            <a:t>herbáceo de almohadilla, herbáceo de pajonal.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Formaciones arbustivas y herbazales de gramíneas.</a:t>
          </a:r>
          <a:endParaRPr lang="es-ES" sz="1200" b="1" kern="1200" dirty="0" smtClean="0"/>
        </a:p>
      </dsp:txBody>
      <dsp:txXfrm>
        <a:off x="6657579" y="1675910"/>
        <a:ext cx="2238769" cy="1521392"/>
      </dsp:txXfrm>
    </dsp:sp>
    <dsp:sp modelId="{B399E060-0A69-4559-866E-D59AADC5BFB6}">
      <dsp:nvSpPr>
        <dsp:cNvPr id="0" name=""/>
        <dsp:cNvSpPr/>
      </dsp:nvSpPr>
      <dsp:spPr>
        <a:xfrm>
          <a:off x="1779625" y="3197303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2F7DE-69F7-4D10-A1EB-126A62A40A09}">
      <dsp:nvSpPr>
        <dsp:cNvPr id="0" name=""/>
        <dsp:cNvSpPr/>
      </dsp:nvSpPr>
      <dsp:spPr>
        <a:xfrm>
          <a:off x="1913097" y="3273372"/>
          <a:ext cx="2238769" cy="152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Fauna</a:t>
          </a:r>
          <a:endParaRPr lang="es-ES" sz="1200" kern="1200" dirty="0" smtClean="0"/>
        </a:p>
      </dsp:txBody>
      <dsp:txXfrm>
        <a:off x="1913097" y="3273372"/>
        <a:ext cx="2238769" cy="1521392"/>
      </dsp:txXfrm>
    </dsp:sp>
    <dsp:sp modelId="{A56AC9B4-09DC-40C5-80F4-2A7AFB8EB174}">
      <dsp:nvSpPr>
        <dsp:cNvPr id="0" name=""/>
        <dsp:cNvSpPr/>
      </dsp:nvSpPr>
      <dsp:spPr>
        <a:xfrm>
          <a:off x="4285338" y="3273372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Vertebrados</a:t>
          </a:r>
          <a:endParaRPr lang="es-ES" sz="1200" b="1" kern="1200" dirty="0" smtClean="0"/>
        </a:p>
      </dsp:txBody>
      <dsp:txXfrm>
        <a:off x="4285338" y="3273372"/>
        <a:ext cx="2238769" cy="304204"/>
      </dsp:txXfrm>
    </dsp:sp>
    <dsp:sp modelId="{046578B5-C7E6-4054-87CF-40D3167D319A}">
      <dsp:nvSpPr>
        <dsp:cNvPr id="0" name=""/>
        <dsp:cNvSpPr/>
      </dsp:nvSpPr>
      <dsp:spPr>
        <a:xfrm>
          <a:off x="6657579" y="3273372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691</a:t>
          </a:r>
        </a:p>
      </dsp:txBody>
      <dsp:txXfrm>
        <a:off x="6657579" y="3273372"/>
        <a:ext cx="2238769" cy="304204"/>
      </dsp:txXfrm>
    </dsp:sp>
    <dsp:sp modelId="{AAE0DA8A-A59C-4F24-9F5B-15E865414E1B}">
      <dsp:nvSpPr>
        <dsp:cNvPr id="0" name=""/>
        <dsp:cNvSpPr/>
      </dsp:nvSpPr>
      <dsp:spPr>
        <a:xfrm>
          <a:off x="4151866" y="3577576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868C8-0033-4B2C-AC86-AF66E583B020}">
      <dsp:nvSpPr>
        <dsp:cNvPr id="0" name=""/>
        <dsp:cNvSpPr/>
      </dsp:nvSpPr>
      <dsp:spPr>
        <a:xfrm>
          <a:off x="4285338" y="3577576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Anfibios</a:t>
          </a:r>
          <a:endParaRPr lang="en-US" sz="1200" kern="1200" dirty="0"/>
        </a:p>
      </dsp:txBody>
      <dsp:txXfrm>
        <a:off x="4285338" y="3577576"/>
        <a:ext cx="2238769" cy="304204"/>
      </dsp:txXfrm>
    </dsp:sp>
    <dsp:sp modelId="{6736A21A-D50B-493E-A02F-40131D7F412B}">
      <dsp:nvSpPr>
        <dsp:cNvPr id="0" name=""/>
        <dsp:cNvSpPr/>
      </dsp:nvSpPr>
      <dsp:spPr>
        <a:xfrm>
          <a:off x="6657579" y="3577576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116</a:t>
          </a:r>
          <a:endParaRPr lang="en-US" sz="1200" kern="1200" dirty="0"/>
        </a:p>
      </dsp:txBody>
      <dsp:txXfrm>
        <a:off x="6657579" y="3577576"/>
        <a:ext cx="2238769" cy="304204"/>
      </dsp:txXfrm>
    </dsp:sp>
    <dsp:sp modelId="{5B360094-2DBF-4A05-973E-41F74EF24951}">
      <dsp:nvSpPr>
        <dsp:cNvPr id="0" name=""/>
        <dsp:cNvSpPr/>
      </dsp:nvSpPr>
      <dsp:spPr>
        <a:xfrm>
          <a:off x="4151866" y="3881781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02E9E-59B6-4ECA-B478-10D91FF16768}">
      <dsp:nvSpPr>
        <dsp:cNvPr id="0" name=""/>
        <dsp:cNvSpPr/>
      </dsp:nvSpPr>
      <dsp:spPr>
        <a:xfrm>
          <a:off x="4285338" y="3881781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Reptiles</a:t>
          </a:r>
          <a:endParaRPr lang="en-US" sz="1200" kern="1200" dirty="0"/>
        </a:p>
      </dsp:txBody>
      <dsp:txXfrm>
        <a:off x="4285338" y="3881781"/>
        <a:ext cx="2238769" cy="304204"/>
      </dsp:txXfrm>
    </dsp:sp>
    <dsp:sp modelId="{1A0B939E-1A1E-4585-B269-52E6182D93CA}">
      <dsp:nvSpPr>
        <dsp:cNvPr id="0" name=""/>
        <dsp:cNvSpPr/>
      </dsp:nvSpPr>
      <dsp:spPr>
        <a:xfrm>
          <a:off x="6657579" y="3881781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70</a:t>
          </a:r>
          <a:endParaRPr lang="en-US" sz="1200" kern="1200" dirty="0"/>
        </a:p>
      </dsp:txBody>
      <dsp:txXfrm>
        <a:off x="6657579" y="3881781"/>
        <a:ext cx="2238769" cy="304204"/>
      </dsp:txXfrm>
    </dsp:sp>
    <dsp:sp modelId="{741F229E-6599-4F52-8955-4A7D9F139C08}">
      <dsp:nvSpPr>
        <dsp:cNvPr id="0" name=""/>
        <dsp:cNvSpPr/>
      </dsp:nvSpPr>
      <dsp:spPr>
        <a:xfrm>
          <a:off x="4151866" y="4185985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C656C-4FEF-4724-882F-59B158273F9F}">
      <dsp:nvSpPr>
        <dsp:cNvPr id="0" name=""/>
        <dsp:cNvSpPr/>
      </dsp:nvSpPr>
      <dsp:spPr>
        <a:xfrm>
          <a:off x="4285338" y="4185985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Aves</a:t>
          </a:r>
          <a:endParaRPr lang="en-US" sz="1200" kern="1200" dirty="0"/>
        </a:p>
      </dsp:txBody>
      <dsp:txXfrm>
        <a:off x="4285338" y="4185985"/>
        <a:ext cx="2238769" cy="304204"/>
      </dsp:txXfrm>
    </dsp:sp>
    <dsp:sp modelId="{EC7ED012-4E85-4AD2-8FCD-F2C3AFDCF5F5}">
      <dsp:nvSpPr>
        <dsp:cNvPr id="0" name=""/>
        <dsp:cNvSpPr/>
      </dsp:nvSpPr>
      <dsp:spPr>
        <a:xfrm>
          <a:off x="6657579" y="4185985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399</a:t>
          </a:r>
          <a:endParaRPr lang="en-US" sz="1200" kern="1200" dirty="0"/>
        </a:p>
      </dsp:txBody>
      <dsp:txXfrm>
        <a:off x="6657579" y="4185985"/>
        <a:ext cx="2238769" cy="304204"/>
      </dsp:txXfrm>
    </dsp:sp>
    <dsp:sp modelId="{0A6001EF-75AC-4E9F-BB94-9F8D77D77579}">
      <dsp:nvSpPr>
        <dsp:cNvPr id="0" name=""/>
        <dsp:cNvSpPr/>
      </dsp:nvSpPr>
      <dsp:spPr>
        <a:xfrm>
          <a:off x="4151866" y="4490189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0A51A-C589-49D6-BD30-1B513737B379}">
      <dsp:nvSpPr>
        <dsp:cNvPr id="0" name=""/>
        <dsp:cNvSpPr/>
      </dsp:nvSpPr>
      <dsp:spPr>
        <a:xfrm>
          <a:off x="4285338" y="4490189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Mamíferos</a:t>
          </a:r>
          <a:endParaRPr lang="en-US" sz="1200" kern="1200" dirty="0"/>
        </a:p>
      </dsp:txBody>
      <dsp:txXfrm>
        <a:off x="4285338" y="4490189"/>
        <a:ext cx="2238769" cy="304204"/>
      </dsp:txXfrm>
    </dsp:sp>
    <dsp:sp modelId="{2EC8FD55-746C-4A9A-97FE-1F791063C290}">
      <dsp:nvSpPr>
        <dsp:cNvPr id="0" name=""/>
        <dsp:cNvSpPr/>
      </dsp:nvSpPr>
      <dsp:spPr>
        <a:xfrm>
          <a:off x="6657579" y="4490189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106</a:t>
          </a:r>
          <a:endParaRPr lang="en-US" sz="1200" kern="1200" dirty="0"/>
        </a:p>
      </dsp:txBody>
      <dsp:txXfrm>
        <a:off x="6657579" y="4490189"/>
        <a:ext cx="2238769" cy="304204"/>
      </dsp:txXfrm>
    </dsp:sp>
    <dsp:sp modelId="{774319CB-26A5-4B88-96D0-0E939EEC752C}">
      <dsp:nvSpPr>
        <dsp:cNvPr id="0" name=""/>
        <dsp:cNvSpPr/>
      </dsp:nvSpPr>
      <dsp:spPr>
        <a:xfrm>
          <a:off x="1779625" y="4794764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58E5F-6064-43D2-B643-B0E5CFC91B8D}">
      <dsp:nvSpPr>
        <dsp:cNvPr id="0" name=""/>
        <dsp:cNvSpPr/>
      </dsp:nvSpPr>
      <dsp:spPr>
        <a:xfrm>
          <a:off x="0" y="2379"/>
          <a:ext cx="8898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E3-771B-4FF7-A93E-021653CCBDC8}">
      <dsp:nvSpPr>
        <dsp:cNvPr id="0" name=""/>
        <dsp:cNvSpPr/>
      </dsp:nvSpPr>
      <dsp:spPr>
        <a:xfrm>
          <a:off x="0" y="2379"/>
          <a:ext cx="1779625" cy="486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Aspectos socioeconómicos</a:t>
          </a:r>
          <a:r>
            <a:rPr lang="es-ES" sz="1400" b="1" kern="1200" baseline="30000" dirty="0" smtClean="0"/>
            <a:t/>
          </a:r>
          <a:br>
            <a:rPr lang="es-ES" sz="1400" b="1" kern="1200" baseline="30000" dirty="0" smtClean="0"/>
          </a:br>
          <a:r>
            <a:rPr lang="es-ES" sz="1400" b="1" kern="1200" baseline="30000" dirty="0" smtClean="0"/>
            <a:t/>
          </a:r>
          <a:br>
            <a:rPr lang="es-ES" sz="1400" b="1" kern="1200" baseline="30000" dirty="0" smtClean="0"/>
          </a:br>
          <a:r>
            <a:rPr lang="es-ES" sz="1400" kern="1200" dirty="0" smtClean="0"/>
            <a:t>Actividad turística</a:t>
          </a:r>
          <a:endParaRPr lang="es-ES" sz="1400" b="1" kern="1200" baseline="30000" dirty="0" smtClean="0"/>
        </a:p>
      </dsp:txBody>
      <dsp:txXfrm>
        <a:off x="0" y="2379"/>
        <a:ext cx="1779625" cy="4868455"/>
      </dsp:txXfrm>
    </dsp:sp>
    <dsp:sp modelId="{06531EB9-A95E-40C2-BDB0-38F1F140BE59}">
      <dsp:nvSpPr>
        <dsp:cNvPr id="0" name=""/>
        <dsp:cNvSpPr/>
      </dsp:nvSpPr>
      <dsp:spPr>
        <a:xfrm>
          <a:off x="1913097" y="78449"/>
          <a:ext cx="2238769" cy="152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Demanda</a:t>
          </a:r>
          <a:br>
            <a:rPr lang="es-ES" sz="1200" b="1" kern="1200" dirty="0" smtClean="0"/>
          </a:br>
          <a:r>
            <a:rPr lang="es-ES" sz="1200" b="1" kern="1200" dirty="0" smtClean="0"/>
            <a:t/>
          </a:r>
          <a:br>
            <a:rPr lang="es-ES" sz="1200" b="1" kern="1200" dirty="0" smtClean="0"/>
          </a:br>
          <a:r>
            <a:rPr lang="es-ES" sz="1000" i="1" kern="1200" dirty="0" smtClean="0"/>
            <a:t>PN Cayambe- Coca, sector Baños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i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i="1" kern="1200" dirty="0" smtClean="0"/>
            <a:t>Información 2014 - 2018</a:t>
          </a:r>
          <a:endParaRPr lang="es-ES" sz="1000" b="0" i="1" kern="1200" dirty="0"/>
        </a:p>
      </dsp:txBody>
      <dsp:txXfrm>
        <a:off x="1913097" y="78449"/>
        <a:ext cx="2238769" cy="1521392"/>
      </dsp:txXfrm>
    </dsp:sp>
    <dsp:sp modelId="{BD4FF7CF-86F2-48C6-82BB-5B4059FD87D2}">
      <dsp:nvSpPr>
        <dsp:cNvPr id="0" name=""/>
        <dsp:cNvSpPr/>
      </dsp:nvSpPr>
      <dsp:spPr>
        <a:xfrm>
          <a:off x="4285338" y="78449"/>
          <a:ext cx="2889332" cy="50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Prom</a:t>
          </a:r>
          <a:r>
            <a:rPr lang="es-EC" sz="1200" kern="1200" dirty="0" smtClean="0"/>
            <a:t>. anual: 18.073 visitantes </a:t>
          </a:r>
          <a:endParaRPr lang="es-ES" sz="1200" b="1" kern="1200" dirty="0"/>
        </a:p>
      </dsp:txBody>
      <dsp:txXfrm>
        <a:off x="4285338" y="78449"/>
        <a:ext cx="2889332" cy="506635"/>
      </dsp:txXfrm>
    </dsp:sp>
    <dsp:sp modelId="{AB8B81C7-A137-4BAD-871C-AC856C439657}">
      <dsp:nvSpPr>
        <dsp:cNvPr id="0" name=""/>
        <dsp:cNvSpPr/>
      </dsp:nvSpPr>
      <dsp:spPr>
        <a:xfrm>
          <a:off x="4151866" y="585084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D583A-F741-456E-BD12-9D36E971BDB8}">
      <dsp:nvSpPr>
        <dsp:cNvPr id="0" name=""/>
        <dsp:cNvSpPr/>
      </dsp:nvSpPr>
      <dsp:spPr>
        <a:xfrm>
          <a:off x="4285338" y="585084"/>
          <a:ext cx="3104500" cy="50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Min: 159 visitantes (abril 2016)</a:t>
          </a:r>
          <a:endParaRPr lang="en-US" sz="1200" kern="1200" dirty="0"/>
        </a:p>
      </dsp:txBody>
      <dsp:txXfrm>
        <a:off x="4285338" y="585084"/>
        <a:ext cx="3104500" cy="506635"/>
      </dsp:txXfrm>
    </dsp:sp>
    <dsp:sp modelId="{3880B5DC-0199-439B-AD40-09674575E12A}">
      <dsp:nvSpPr>
        <dsp:cNvPr id="0" name=""/>
        <dsp:cNvSpPr/>
      </dsp:nvSpPr>
      <dsp:spPr>
        <a:xfrm>
          <a:off x="4151866" y="1091720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4CD3C-FB95-4D4D-AAB2-4C817BC15134}">
      <dsp:nvSpPr>
        <dsp:cNvPr id="0" name=""/>
        <dsp:cNvSpPr/>
      </dsp:nvSpPr>
      <dsp:spPr>
        <a:xfrm>
          <a:off x="4285338" y="1091720"/>
          <a:ext cx="3147530" cy="50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Máx</a:t>
          </a:r>
          <a:r>
            <a:rPr lang="es-EC" sz="1200" kern="1200" dirty="0" smtClean="0"/>
            <a:t>: 2.933 visitantes (septiembre 2018)</a:t>
          </a:r>
          <a:endParaRPr lang="en-US" sz="1200" kern="1200" dirty="0"/>
        </a:p>
      </dsp:txBody>
      <dsp:txXfrm>
        <a:off x="4285338" y="1091720"/>
        <a:ext cx="3147530" cy="506635"/>
      </dsp:txXfrm>
    </dsp:sp>
    <dsp:sp modelId="{AFA5D7D5-5B87-40A9-9687-3346D4E8FB08}">
      <dsp:nvSpPr>
        <dsp:cNvPr id="0" name=""/>
        <dsp:cNvSpPr/>
      </dsp:nvSpPr>
      <dsp:spPr>
        <a:xfrm>
          <a:off x="1779625" y="1599841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DE089-A84B-439F-AA9F-CDDF35CBCF02}">
      <dsp:nvSpPr>
        <dsp:cNvPr id="0" name=""/>
        <dsp:cNvSpPr/>
      </dsp:nvSpPr>
      <dsp:spPr>
        <a:xfrm>
          <a:off x="1913097" y="1675910"/>
          <a:ext cx="2238769" cy="152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Actividades permitidas</a:t>
          </a:r>
        </a:p>
      </dsp:txBody>
      <dsp:txXfrm>
        <a:off x="1913097" y="1675910"/>
        <a:ext cx="2238769" cy="1521392"/>
      </dsp:txXfrm>
    </dsp:sp>
    <dsp:sp modelId="{0B6FA27B-4641-451A-A68B-AD7B3CA2C2BD}">
      <dsp:nvSpPr>
        <dsp:cNvPr id="0" name=""/>
        <dsp:cNvSpPr/>
      </dsp:nvSpPr>
      <dsp:spPr>
        <a:xfrm>
          <a:off x="4285338" y="1675910"/>
          <a:ext cx="2238769" cy="38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Senderismo</a:t>
          </a:r>
        </a:p>
      </dsp:txBody>
      <dsp:txXfrm>
        <a:off x="4285338" y="1675910"/>
        <a:ext cx="2238769" cy="380348"/>
      </dsp:txXfrm>
    </dsp:sp>
    <dsp:sp modelId="{A4A6AE36-3E8D-414E-BAA2-3F3E14384016}">
      <dsp:nvSpPr>
        <dsp:cNvPr id="0" name=""/>
        <dsp:cNvSpPr/>
      </dsp:nvSpPr>
      <dsp:spPr>
        <a:xfrm>
          <a:off x="4151866" y="2056258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76851-5F3B-4774-9546-DFFE3C3BC14F}">
      <dsp:nvSpPr>
        <dsp:cNvPr id="0" name=""/>
        <dsp:cNvSpPr/>
      </dsp:nvSpPr>
      <dsp:spPr>
        <a:xfrm>
          <a:off x="4285338" y="2056258"/>
          <a:ext cx="2238769" cy="38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Fotografía</a:t>
          </a:r>
        </a:p>
      </dsp:txBody>
      <dsp:txXfrm>
        <a:off x="4285338" y="2056258"/>
        <a:ext cx="2238769" cy="380348"/>
      </dsp:txXfrm>
    </dsp:sp>
    <dsp:sp modelId="{F6FFA7C2-88C6-4771-8048-BFDAAB7A8ED5}">
      <dsp:nvSpPr>
        <dsp:cNvPr id="0" name=""/>
        <dsp:cNvSpPr/>
      </dsp:nvSpPr>
      <dsp:spPr>
        <a:xfrm>
          <a:off x="4151866" y="2436607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EFB5F-E317-4453-9089-15205CD7DE30}">
      <dsp:nvSpPr>
        <dsp:cNvPr id="0" name=""/>
        <dsp:cNvSpPr/>
      </dsp:nvSpPr>
      <dsp:spPr>
        <a:xfrm>
          <a:off x="4285338" y="2436607"/>
          <a:ext cx="2238769" cy="38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Observación de avifauna</a:t>
          </a:r>
        </a:p>
      </dsp:txBody>
      <dsp:txXfrm>
        <a:off x="4285338" y="2436607"/>
        <a:ext cx="2238769" cy="380348"/>
      </dsp:txXfrm>
    </dsp:sp>
    <dsp:sp modelId="{E6637220-23F2-4341-8A52-4B6CF0A8BF5C}">
      <dsp:nvSpPr>
        <dsp:cNvPr id="0" name=""/>
        <dsp:cNvSpPr/>
      </dsp:nvSpPr>
      <dsp:spPr>
        <a:xfrm>
          <a:off x="4151866" y="2816955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9E895-2A8E-4CCD-A420-8C2AC224F6AF}">
      <dsp:nvSpPr>
        <dsp:cNvPr id="0" name=""/>
        <dsp:cNvSpPr/>
      </dsp:nvSpPr>
      <dsp:spPr>
        <a:xfrm>
          <a:off x="4285338" y="2816955"/>
          <a:ext cx="2238769" cy="38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Pesca deportiva</a:t>
          </a:r>
        </a:p>
      </dsp:txBody>
      <dsp:txXfrm>
        <a:off x="4285338" y="2816955"/>
        <a:ext cx="2238769" cy="380348"/>
      </dsp:txXfrm>
    </dsp:sp>
    <dsp:sp modelId="{6BC61A90-F8FE-4C1E-8B9C-B393D645A6D6}">
      <dsp:nvSpPr>
        <dsp:cNvPr id="0" name=""/>
        <dsp:cNvSpPr/>
      </dsp:nvSpPr>
      <dsp:spPr>
        <a:xfrm>
          <a:off x="1779625" y="3197303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09B66-6C4C-44E2-B3B2-A92C4E45AE6D}">
      <dsp:nvSpPr>
        <dsp:cNvPr id="0" name=""/>
        <dsp:cNvSpPr/>
      </dsp:nvSpPr>
      <dsp:spPr>
        <a:xfrm>
          <a:off x="1913097" y="3273372"/>
          <a:ext cx="2238769" cy="152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Perfil de visitante</a:t>
          </a:r>
        </a:p>
      </dsp:txBody>
      <dsp:txXfrm>
        <a:off x="1913097" y="3273372"/>
        <a:ext cx="2238769" cy="1521392"/>
      </dsp:txXfrm>
    </dsp:sp>
    <dsp:sp modelId="{0390567E-E575-470E-AE92-A0D7CBAAE01E}">
      <dsp:nvSpPr>
        <dsp:cNvPr id="0" name=""/>
        <dsp:cNvSpPr/>
      </dsp:nvSpPr>
      <dsp:spPr>
        <a:xfrm>
          <a:off x="4285338" y="3273372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Nacionalidad</a:t>
          </a:r>
        </a:p>
      </dsp:txBody>
      <dsp:txXfrm>
        <a:off x="4285338" y="3273372"/>
        <a:ext cx="2238769" cy="304204"/>
      </dsp:txXfrm>
    </dsp:sp>
    <dsp:sp modelId="{465BCD0E-6E46-463E-A8F3-A2BDD660F37C}">
      <dsp:nvSpPr>
        <dsp:cNvPr id="0" name=""/>
        <dsp:cNvSpPr/>
      </dsp:nvSpPr>
      <dsp:spPr>
        <a:xfrm>
          <a:off x="6657579" y="3273372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Ecuatoriano 77% - extranjero 23%</a:t>
          </a:r>
        </a:p>
      </dsp:txBody>
      <dsp:txXfrm>
        <a:off x="6657579" y="3273372"/>
        <a:ext cx="2238769" cy="304204"/>
      </dsp:txXfrm>
    </dsp:sp>
    <dsp:sp modelId="{2E03DD9A-BAAA-4941-89E9-C14F76918190}">
      <dsp:nvSpPr>
        <dsp:cNvPr id="0" name=""/>
        <dsp:cNvSpPr/>
      </dsp:nvSpPr>
      <dsp:spPr>
        <a:xfrm>
          <a:off x="4151866" y="3577576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95E36-A328-47E9-8F19-0E238797B6DB}">
      <dsp:nvSpPr>
        <dsp:cNvPr id="0" name=""/>
        <dsp:cNvSpPr/>
      </dsp:nvSpPr>
      <dsp:spPr>
        <a:xfrm>
          <a:off x="4285338" y="3577576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Nivel de estudios</a:t>
          </a:r>
        </a:p>
      </dsp:txBody>
      <dsp:txXfrm>
        <a:off x="4285338" y="3577576"/>
        <a:ext cx="2238769" cy="304204"/>
      </dsp:txXfrm>
    </dsp:sp>
    <dsp:sp modelId="{3D909EDB-43D0-490F-8A68-AD2CB33127B2}">
      <dsp:nvSpPr>
        <dsp:cNvPr id="0" name=""/>
        <dsp:cNvSpPr/>
      </dsp:nvSpPr>
      <dsp:spPr>
        <a:xfrm>
          <a:off x="6657579" y="3577576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Tercer nivel 43% - secundaria 24%</a:t>
          </a:r>
        </a:p>
      </dsp:txBody>
      <dsp:txXfrm>
        <a:off x="6657579" y="3577576"/>
        <a:ext cx="2238769" cy="304204"/>
      </dsp:txXfrm>
    </dsp:sp>
    <dsp:sp modelId="{8EC61AF7-9539-4816-82D4-8FA5590E5F14}">
      <dsp:nvSpPr>
        <dsp:cNvPr id="0" name=""/>
        <dsp:cNvSpPr/>
      </dsp:nvSpPr>
      <dsp:spPr>
        <a:xfrm>
          <a:off x="4151866" y="3881781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E908C-098C-4A8B-BEB8-47791CA8F693}">
      <dsp:nvSpPr>
        <dsp:cNvPr id="0" name=""/>
        <dsp:cNvSpPr/>
      </dsp:nvSpPr>
      <dsp:spPr>
        <a:xfrm>
          <a:off x="4285338" y="3881781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Edad</a:t>
          </a:r>
        </a:p>
      </dsp:txBody>
      <dsp:txXfrm>
        <a:off x="4285338" y="3881781"/>
        <a:ext cx="2238769" cy="304204"/>
      </dsp:txXfrm>
    </dsp:sp>
    <dsp:sp modelId="{4ECA7342-C57E-4F54-8238-AF6D57566EB6}">
      <dsp:nvSpPr>
        <dsp:cNvPr id="0" name=""/>
        <dsp:cNvSpPr/>
      </dsp:nvSpPr>
      <dsp:spPr>
        <a:xfrm>
          <a:off x="6657579" y="3881781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19 a 30 años 41%</a:t>
          </a:r>
        </a:p>
      </dsp:txBody>
      <dsp:txXfrm>
        <a:off x="6657579" y="3881781"/>
        <a:ext cx="2238769" cy="304204"/>
      </dsp:txXfrm>
    </dsp:sp>
    <dsp:sp modelId="{B9C98FDE-7EE1-46BA-BFC6-AA7A3D2FA0E6}">
      <dsp:nvSpPr>
        <dsp:cNvPr id="0" name=""/>
        <dsp:cNvSpPr/>
      </dsp:nvSpPr>
      <dsp:spPr>
        <a:xfrm>
          <a:off x="4151866" y="4185985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AE57-7903-4759-8CBB-B0DB8B7E8899}">
      <dsp:nvSpPr>
        <dsp:cNvPr id="0" name=""/>
        <dsp:cNvSpPr/>
      </dsp:nvSpPr>
      <dsp:spPr>
        <a:xfrm>
          <a:off x="4285338" y="4185985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Ocupación</a:t>
          </a:r>
        </a:p>
      </dsp:txBody>
      <dsp:txXfrm>
        <a:off x="4285338" y="4185985"/>
        <a:ext cx="2238769" cy="304204"/>
      </dsp:txXfrm>
    </dsp:sp>
    <dsp:sp modelId="{7260DD2B-7821-4C91-A4B9-14DFC403B438}">
      <dsp:nvSpPr>
        <dsp:cNvPr id="0" name=""/>
        <dsp:cNvSpPr/>
      </dsp:nvSpPr>
      <dsp:spPr>
        <a:xfrm>
          <a:off x="6657579" y="4185985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Empleado privado 40%</a:t>
          </a:r>
        </a:p>
      </dsp:txBody>
      <dsp:txXfrm>
        <a:off x="6657579" y="4185985"/>
        <a:ext cx="2238769" cy="304204"/>
      </dsp:txXfrm>
    </dsp:sp>
    <dsp:sp modelId="{24B3CC6F-860B-4654-9CEE-0DC286F479B3}">
      <dsp:nvSpPr>
        <dsp:cNvPr id="0" name=""/>
        <dsp:cNvSpPr/>
      </dsp:nvSpPr>
      <dsp:spPr>
        <a:xfrm>
          <a:off x="4151866" y="4490189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A0D4-4C21-420F-B539-5B03C181081A}">
      <dsp:nvSpPr>
        <dsp:cNvPr id="0" name=""/>
        <dsp:cNvSpPr/>
      </dsp:nvSpPr>
      <dsp:spPr>
        <a:xfrm>
          <a:off x="4285338" y="4490189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Motivo de visita</a:t>
          </a:r>
        </a:p>
      </dsp:txBody>
      <dsp:txXfrm>
        <a:off x="4285338" y="4490189"/>
        <a:ext cx="2238769" cy="304204"/>
      </dsp:txXfrm>
    </dsp:sp>
    <dsp:sp modelId="{7D51D4C8-47CA-48DD-9EC2-D92A863B380F}">
      <dsp:nvSpPr>
        <dsp:cNvPr id="0" name=""/>
        <dsp:cNvSpPr/>
      </dsp:nvSpPr>
      <dsp:spPr>
        <a:xfrm>
          <a:off x="6657579" y="4490189"/>
          <a:ext cx="2238769" cy="3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Observación de flora/fauna/paisaje 40%</a:t>
          </a:r>
        </a:p>
      </dsp:txBody>
      <dsp:txXfrm>
        <a:off x="6657579" y="4490189"/>
        <a:ext cx="2238769" cy="304204"/>
      </dsp:txXfrm>
    </dsp:sp>
    <dsp:sp modelId="{20630F3B-F032-4A25-BCCA-BA5A8739ABE7}">
      <dsp:nvSpPr>
        <dsp:cNvPr id="0" name=""/>
        <dsp:cNvSpPr/>
      </dsp:nvSpPr>
      <dsp:spPr>
        <a:xfrm>
          <a:off x="1779625" y="4794764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F175-D7AF-416C-9DD9-87C1E8497CB8}">
      <dsp:nvSpPr>
        <dsp:cNvPr id="0" name=""/>
        <dsp:cNvSpPr/>
      </dsp:nvSpPr>
      <dsp:spPr>
        <a:xfrm rot="5400000">
          <a:off x="4202942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Turismo sostenible</a:t>
          </a:r>
          <a:endParaRPr lang="es-ES" sz="1400" kern="1200" dirty="0"/>
        </a:p>
      </dsp:txBody>
      <dsp:txXfrm rot="-5400000">
        <a:off x="4484116" y="267521"/>
        <a:ext cx="1048251" cy="1082140"/>
      </dsp:txXfrm>
    </dsp:sp>
    <dsp:sp modelId="{4FA0CF4C-0E7F-4128-8B05-EFD6DBF12840}">
      <dsp:nvSpPr>
        <dsp:cNvPr id="0" name=""/>
        <dsp:cNvSpPr/>
      </dsp:nvSpPr>
      <dsp:spPr>
        <a:xfrm>
          <a:off x="5859507" y="353657"/>
          <a:ext cx="2814038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Conservar la integridad ecosistémica del páramo de Papallacta</a:t>
          </a:r>
          <a:endParaRPr lang="es-ES" sz="1400" i="1" kern="1200" dirty="0"/>
        </a:p>
      </dsp:txBody>
      <dsp:txXfrm>
        <a:off x="5859507" y="353657"/>
        <a:ext cx="2814038" cy="966360"/>
      </dsp:txXfrm>
    </dsp:sp>
    <dsp:sp modelId="{2C497AF2-5DD2-4629-A9D4-1AC96C23AC24}">
      <dsp:nvSpPr>
        <dsp:cNvPr id="0" name=""/>
        <dsp:cNvSpPr/>
      </dsp:nvSpPr>
      <dsp:spPr>
        <a:xfrm rot="5400000">
          <a:off x="2560485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Procedimiento operativo</a:t>
          </a:r>
          <a:endParaRPr lang="es-ES" sz="1200" kern="1200" dirty="0"/>
        </a:p>
      </dsp:txBody>
      <dsp:txXfrm rot="-5400000">
        <a:off x="2841659" y="267521"/>
        <a:ext cx="1048251" cy="1082140"/>
      </dsp:txXfrm>
    </dsp:sp>
    <dsp:sp modelId="{0F9F6CB4-C21C-40B5-8027-702B80ADEB75}">
      <dsp:nvSpPr>
        <dsp:cNvPr id="0" name=""/>
        <dsp:cNvSpPr/>
      </dsp:nvSpPr>
      <dsp:spPr>
        <a:xfrm rot="5400000">
          <a:off x="3399785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Objetivo</a:t>
          </a:r>
        </a:p>
      </dsp:txBody>
      <dsp:txXfrm rot="-5400000">
        <a:off x="3680959" y="1634599"/>
        <a:ext cx="1048251" cy="1082140"/>
      </dsp:txXfrm>
    </dsp:sp>
    <dsp:sp modelId="{BC618981-829A-412D-81B8-8BAE591EEFA2}">
      <dsp:nvSpPr>
        <dsp:cNvPr id="0" name=""/>
        <dsp:cNvSpPr/>
      </dsp:nvSpPr>
      <dsp:spPr>
        <a:xfrm>
          <a:off x="774763" y="1664706"/>
          <a:ext cx="2485497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Mitigar la presencia y extensión de los impactos ambientales identificados</a:t>
          </a:r>
          <a:endParaRPr lang="es-ES" sz="1400" kern="1200" dirty="0"/>
        </a:p>
      </dsp:txBody>
      <dsp:txXfrm>
        <a:off x="774763" y="1664706"/>
        <a:ext cx="2485497" cy="966360"/>
      </dsp:txXfrm>
    </dsp:sp>
    <dsp:sp modelId="{12AEB13E-AFC4-4024-9D01-7EF45BFCF43F}">
      <dsp:nvSpPr>
        <dsp:cNvPr id="0" name=""/>
        <dsp:cNvSpPr/>
      </dsp:nvSpPr>
      <dsp:spPr>
        <a:xfrm rot="5400000">
          <a:off x="5042242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de zonificación PM PNCC</a:t>
          </a:r>
          <a:r>
            <a:rPr lang="es-ES" sz="1400" kern="1200" baseline="30000" dirty="0" smtClean="0"/>
            <a:t>21</a:t>
          </a:r>
          <a:endParaRPr lang="es-ES" sz="1400" kern="1200" baseline="30000" dirty="0"/>
        </a:p>
      </dsp:txBody>
      <dsp:txXfrm rot="-5400000">
        <a:off x="5323416" y="1634599"/>
        <a:ext cx="1048251" cy="1082140"/>
      </dsp:txXfrm>
    </dsp:sp>
    <dsp:sp modelId="{3C2D86EB-9E5D-4C7D-8C9F-178CFA2DC12F}">
      <dsp:nvSpPr>
        <dsp:cNvPr id="0" name=""/>
        <dsp:cNvSpPr/>
      </dsp:nvSpPr>
      <dsp:spPr>
        <a:xfrm rot="5400000">
          <a:off x="4284912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Punto de vigilancia</a:t>
          </a:r>
        </a:p>
      </dsp:txBody>
      <dsp:txXfrm rot="-5400000">
        <a:off x="4566086" y="3001677"/>
        <a:ext cx="1048251" cy="1082140"/>
      </dsp:txXfrm>
    </dsp:sp>
    <dsp:sp modelId="{7EF02189-FA24-462C-9934-827B2B8E6ED6}">
      <dsp:nvSpPr>
        <dsp:cNvPr id="0" name=""/>
        <dsp:cNvSpPr/>
      </dsp:nvSpPr>
      <dsp:spPr>
        <a:xfrm>
          <a:off x="5725729" y="3059566"/>
          <a:ext cx="1797430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5725729" y="3059566"/>
        <a:ext cx="1797430" cy="966360"/>
      </dsp:txXfrm>
    </dsp:sp>
    <dsp:sp modelId="{7AE58FDF-D6CF-4664-AED0-2A0E70AF4D16}">
      <dsp:nvSpPr>
        <dsp:cNvPr id="0" name=""/>
        <dsp:cNvSpPr/>
      </dsp:nvSpPr>
      <dsp:spPr>
        <a:xfrm rot="5400000">
          <a:off x="2642455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SEAV</a:t>
          </a:r>
          <a:endParaRPr lang="es-ES" sz="1400" kern="1200" dirty="0"/>
        </a:p>
      </dsp:txBody>
      <dsp:txXfrm rot="-5400000">
        <a:off x="2923629" y="3001677"/>
        <a:ext cx="1048251" cy="10821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F7B57-DC06-48E3-BFA5-C7E1C5237D71}">
      <dsp:nvSpPr>
        <dsp:cNvPr id="0" name=""/>
        <dsp:cNvSpPr/>
      </dsp:nvSpPr>
      <dsp:spPr>
        <a:xfrm>
          <a:off x="3236598" y="1936"/>
          <a:ext cx="2306675" cy="832758"/>
        </a:xfrm>
        <a:prstGeom prst="roundRect">
          <a:avLst>
            <a:gd name="adj" fmla="val 10000"/>
          </a:avLst>
        </a:prstGeom>
        <a:solidFill>
          <a:schemeClr val="bg1"/>
        </a:solidFill>
        <a:ln w="1397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solidFill>
                <a:schemeClr val="tx1"/>
              </a:solidFill>
            </a:rPr>
            <a:t>Protección de la integridad ecológica y de la biodiversidad</a:t>
          </a:r>
          <a:endParaRPr lang="es-ES" sz="1400" i="0" kern="1200" dirty="0">
            <a:solidFill>
              <a:schemeClr val="tx1"/>
            </a:solidFill>
          </a:endParaRPr>
        </a:p>
      </dsp:txBody>
      <dsp:txXfrm>
        <a:off x="3260989" y="26327"/>
        <a:ext cx="2257893" cy="783976"/>
      </dsp:txXfrm>
    </dsp:sp>
    <dsp:sp modelId="{55A49B46-8CC6-4010-AC0F-E6353DAA0516}">
      <dsp:nvSpPr>
        <dsp:cNvPr id="0" name=""/>
        <dsp:cNvSpPr/>
      </dsp:nvSpPr>
      <dsp:spPr>
        <a:xfrm rot="2700000">
          <a:off x="4755924" y="1072539"/>
          <a:ext cx="867934" cy="291465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843364" y="1130832"/>
        <a:ext cx="693055" cy="174879"/>
      </dsp:txXfrm>
    </dsp:sp>
    <dsp:sp modelId="{DA098C79-AB05-4963-9159-4AD6CB2E5E76}">
      <dsp:nvSpPr>
        <dsp:cNvPr id="0" name=""/>
        <dsp:cNvSpPr/>
      </dsp:nvSpPr>
      <dsp:spPr>
        <a:xfrm>
          <a:off x="4836509" y="1601848"/>
          <a:ext cx="2306675" cy="832758"/>
        </a:xfrm>
        <a:prstGeom prst="roundRect">
          <a:avLst>
            <a:gd name="adj" fmla="val 10000"/>
          </a:avLst>
        </a:prstGeom>
        <a:solidFill>
          <a:schemeClr val="bg1"/>
        </a:solidFill>
        <a:ln w="1397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solidFill>
                <a:schemeClr val="tx1"/>
              </a:solidFill>
            </a:rPr>
            <a:t>Restauración de ecosistemas</a:t>
          </a:r>
          <a:endParaRPr lang="es-ES" sz="1400" i="0" kern="1200" dirty="0">
            <a:solidFill>
              <a:schemeClr val="tx1"/>
            </a:solidFill>
          </a:endParaRPr>
        </a:p>
      </dsp:txBody>
      <dsp:txXfrm>
        <a:off x="4860900" y="1626239"/>
        <a:ext cx="2257893" cy="783976"/>
      </dsp:txXfrm>
    </dsp:sp>
    <dsp:sp modelId="{F67805E0-3749-4944-8C2A-4ADBEEFD4BCC}">
      <dsp:nvSpPr>
        <dsp:cNvPr id="0" name=""/>
        <dsp:cNvSpPr/>
      </dsp:nvSpPr>
      <dsp:spPr>
        <a:xfrm rot="8100000">
          <a:off x="4755924" y="2672450"/>
          <a:ext cx="867934" cy="291465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4843363" y="2730743"/>
        <a:ext cx="693055" cy="174879"/>
      </dsp:txXfrm>
    </dsp:sp>
    <dsp:sp modelId="{6EE98EB7-3AB6-4855-832A-BF6E37ED8988}">
      <dsp:nvSpPr>
        <dsp:cNvPr id="0" name=""/>
        <dsp:cNvSpPr/>
      </dsp:nvSpPr>
      <dsp:spPr>
        <a:xfrm>
          <a:off x="3236598" y="3201759"/>
          <a:ext cx="2306675" cy="832758"/>
        </a:xfrm>
        <a:prstGeom prst="roundRect">
          <a:avLst>
            <a:gd name="adj" fmla="val 10000"/>
          </a:avLst>
        </a:prstGeom>
        <a:solidFill>
          <a:schemeClr val="bg1"/>
        </a:solidFill>
        <a:ln w="1397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solidFill>
                <a:schemeClr val="tx1"/>
              </a:solidFill>
            </a:rPr>
            <a:t>Investigación científica y monitoreo</a:t>
          </a:r>
          <a:endParaRPr lang="es-ES" sz="1400" i="0" kern="1200" dirty="0">
            <a:solidFill>
              <a:schemeClr val="tx1"/>
            </a:solidFill>
          </a:endParaRPr>
        </a:p>
      </dsp:txBody>
      <dsp:txXfrm>
        <a:off x="3260989" y="3226150"/>
        <a:ext cx="2257893" cy="783976"/>
      </dsp:txXfrm>
    </dsp:sp>
    <dsp:sp modelId="{C1251376-C949-4DD2-8329-0C8E775C3E66}">
      <dsp:nvSpPr>
        <dsp:cNvPr id="0" name=""/>
        <dsp:cNvSpPr/>
      </dsp:nvSpPr>
      <dsp:spPr>
        <a:xfrm rot="13500000">
          <a:off x="3156013" y="2672450"/>
          <a:ext cx="867934" cy="291465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3243452" y="2730743"/>
        <a:ext cx="693055" cy="174879"/>
      </dsp:txXfrm>
    </dsp:sp>
    <dsp:sp modelId="{9AA0A1AF-8C14-4B9E-A3E0-4D3341E580F4}">
      <dsp:nvSpPr>
        <dsp:cNvPr id="0" name=""/>
        <dsp:cNvSpPr/>
      </dsp:nvSpPr>
      <dsp:spPr>
        <a:xfrm>
          <a:off x="1636686" y="1601848"/>
          <a:ext cx="2306675" cy="832758"/>
        </a:xfrm>
        <a:prstGeom prst="roundRect">
          <a:avLst>
            <a:gd name="adj" fmla="val 10000"/>
          </a:avLst>
        </a:prstGeom>
        <a:solidFill>
          <a:schemeClr val="bg1"/>
        </a:solidFill>
        <a:ln w="1397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solidFill>
                <a:schemeClr val="tx1"/>
              </a:solidFill>
            </a:rPr>
            <a:t>Actividades educativas y visitas turísticas</a:t>
          </a:r>
          <a:endParaRPr lang="es-ES" sz="1400" i="0" kern="1200" dirty="0">
            <a:solidFill>
              <a:schemeClr val="tx1"/>
            </a:solidFill>
          </a:endParaRPr>
        </a:p>
      </dsp:txBody>
      <dsp:txXfrm>
        <a:off x="1661077" y="1626239"/>
        <a:ext cx="2257893" cy="783976"/>
      </dsp:txXfrm>
    </dsp:sp>
    <dsp:sp modelId="{347FE47C-F172-46A2-B294-5F28DEA4BD37}">
      <dsp:nvSpPr>
        <dsp:cNvPr id="0" name=""/>
        <dsp:cNvSpPr/>
      </dsp:nvSpPr>
      <dsp:spPr>
        <a:xfrm rot="18900000">
          <a:off x="3156013" y="1072539"/>
          <a:ext cx="867934" cy="291465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3243453" y="1130832"/>
        <a:ext cx="693055" cy="174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F175-D7AF-416C-9DD9-87C1E8497CB8}">
      <dsp:nvSpPr>
        <dsp:cNvPr id="0" name=""/>
        <dsp:cNvSpPr/>
      </dsp:nvSpPr>
      <dsp:spPr>
        <a:xfrm rot="5400000">
          <a:off x="4284912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Abril 2012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MAE</a:t>
          </a:r>
          <a:r>
            <a:rPr lang="es-ES" sz="1400" kern="1200" baseline="30000" dirty="0" smtClean="0"/>
            <a:t>2</a:t>
          </a:r>
          <a:endParaRPr lang="es-ES" sz="1400" kern="1200" baseline="30000" dirty="0"/>
        </a:p>
      </dsp:txBody>
      <dsp:txXfrm rot="-5400000">
        <a:off x="4566086" y="267521"/>
        <a:ext cx="1048251" cy="1082140"/>
      </dsp:txXfrm>
    </dsp:sp>
    <dsp:sp modelId="{4FA0CF4C-0E7F-4128-8B05-EFD6DBF12840}">
      <dsp:nvSpPr>
        <dsp:cNvPr id="0" name=""/>
        <dsp:cNvSpPr/>
      </dsp:nvSpPr>
      <dsp:spPr>
        <a:xfrm>
          <a:off x="5930205" y="325411"/>
          <a:ext cx="1797430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Acuerdo ministerial Nº 006</a:t>
          </a:r>
          <a:endParaRPr lang="es-ES" sz="1400" kern="1200" dirty="0"/>
        </a:p>
      </dsp:txBody>
      <dsp:txXfrm>
        <a:off x="5930205" y="325411"/>
        <a:ext cx="1797430" cy="966360"/>
      </dsp:txXfrm>
    </dsp:sp>
    <dsp:sp modelId="{2C497AF2-5DD2-4629-A9D4-1AC96C23AC24}">
      <dsp:nvSpPr>
        <dsp:cNvPr id="0" name=""/>
        <dsp:cNvSpPr/>
      </dsp:nvSpPr>
      <dsp:spPr>
        <a:xfrm rot="5400000">
          <a:off x="2642455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 rot="-5400000">
        <a:off x="2923629" y="267521"/>
        <a:ext cx="1048251" cy="1082140"/>
      </dsp:txXfrm>
    </dsp:sp>
    <dsp:sp modelId="{0F9F6CB4-C21C-40B5-8027-702B80ADEB75}">
      <dsp:nvSpPr>
        <dsp:cNvPr id="0" name=""/>
        <dsp:cNvSpPr/>
      </dsp:nvSpPr>
      <dsp:spPr>
        <a:xfrm rot="5400000">
          <a:off x="3396216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Elimina cobro de tarifas</a:t>
          </a:r>
          <a:endParaRPr lang="es-ES" sz="1400" kern="1200" dirty="0"/>
        </a:p>
      </dsp:txBody>
      <dsp:txXfrm rot="-5400000">
        <a:off x="3677390" y="1634599"/>
        <a:ext cx="1048251" cy="1082140"/>
      </dsp:txXfrm>
    </dsp:sp>
    <dsp:sp modelId="{BC618981-829A-412D-81B8-8BAE591EEFA2}">
      <dsp:nvSpPr>
        <dsp:cNvPr id="0" name=""/>
        <dsp:cNvSpPr/>
      </dsp:nvSpPr>
      <dsp:spPr>
        <a:xfrm>
          <a:off x="1628250" y="1692488"/>
          <a:ext cx="1739448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APs</a:t>
          </a:r>
          <a:r>
            <a:rPr lang="es-ES" sz="1400" kern="1200" dirty="0" smtClean="0"/>
            <a:t> Ecuador continental</a:t>
          </a:r>
          <a:endParaRPr lang="es-ES" sz="1400" kern="1200" dirty="0"/>
        </a:p>
      </dsp:txBody>
      <dsp:txXfrm>
        <a:off x="1628250" y="1692488"/>
        <a:ext cx="1739448" cy="966360"/>
      </dsp:txXfrm>
    </dsp:sp>
    <dsp:sp modelId="{12AEB13E-AFC4-4024-9D01-7EF45BFCF43F}">
      <dsp:nvSpPr>
        <dsp:cNvPr id="0" name=""/>
        <dsp:cNvSpPr/>
      </dsp:nvSpPr>
      <dsp:spPr>
        <a:xfrm rot="5400000">
          <a:off x="5038673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2017</a:t>
          </a:r>
          <a:endParaRPr lang="es-ES" sz="1400" kern="1200" dirty="0"/>
        </a:p>
      </dsp:txBody>
      <dsp:txXfrm rot="-5400000">
        <a:off x="5319847" y="1634599"/>
        <a:ext cx="1048251" cy="1082140"/>
      </dsp:txXfrm>
    </dsp:sp>
    <dsp:sp modelId="{3C2D86EB-9E5D-4C7D-8C9F-178CFA2DC12F}">
      <dsp:nvSpPr>
        <dsp:cNvPr id="0" name=""/>
        <dsp:cNvSpPr/>
      </dsp:nvSpPr>
      <dsp:spPr>
        <a:xfrm rot="5400000">
          <a:off x="4284912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Potencial problema</a:t>
          </a:r>
          <a:endParaRPr lang="es-ES" sz="1400" kern="1200" dirty="0"/>
        </a:p>
      </dsp:txBody>
      <dsp:txXfrm rot="-5400000">
        <a:off x="4566086" y="3001677"/>
        <a:ext cx="1048251" cy="1082140"/>
      </dsp:txXfrm>
    </dsp:sp>
    <dsp:sp modelId="{7EF02189-FA24-462C-9934-827B2B8E6ED6}">
      <dsp:nvSpPr>
        <dsp:cNvPr id="0" name=""/>
        <dsp:cNvSpPr/>
      </dsp:nvSpPr>
      <dsp:spPr>
        <a:xfrm>
          <a:off x="5725729" y="3059566"/>
          <a:ext cx="1797430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5725729" y="3059566"/>
        <a:ext cx="1797430" cy="966360"/>
      </dsp:txXfrm>
    </dsp:sp>
    <dsp:sp modelId="{7AE58FDF-D6CF-4664-AED0-2A0E70AF4D16}">
      <dsp:nvSpPr>
        <dsp:cNvPr id="0" name=""/>
        <dsp:cNvSpPr/>
      </dsp:nvSpPr>
      <dsp:spPr>
        <a:xfrm rot="5400000">
          <a:off x="2642455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 rot="-5400000">
        <a:off x="2923629" y="3001677"/>
        <a:ext cx="1048251" cy="1082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04F07-1526-4C55-8091-F6260B755532}">
      <dsp:nvSpPr>
        <dsp:cNvPr id="0" name=""/>
        <dsp:cNvSpPr/>
      </dsp:nvSpPr>
      <dsp:spPr>
        <a:xfrm>
          <a:off x="1056900" y="957436"/>
          <a:ext cx="1980144" cy="290845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*Ecosistema frágil;</a:t>
          </a:r>
          <a:br>
            <a:rPr lang="es-ES" sz="1400" kern="1200" dirty="0" smtClean="0"/>
          </a:br>
          <a:r>
            <a:rPr lang="es-ES" sz="1400" kern="1200" dirty="0" smtClean="0"/>
            <a:t>*Altos niveles de concentración de procesos biológicos y naturales;</a:t>
          </a:r>
          <a:br>
            <a:rPr lang="es-ES" sz="1400" kern="1200" dirty="0" smtClean="0"/>
          </a:br>
          <a:r>
            <a:rPr lang="es-ES" sz="1400" kern="1200" dirty="0" smtClean="0"/>
            <a:t>*Funciones ecosistémicas.</a:t>
          </a:r>
          <a:endParaRPr lang="es-ES" sz="1400" kern="1200" dirty="0"/>
        </a:p>
      </dsp:txBody>
      <dsp:txXfrm>
        <a:off x="1373723" y="957436"/>
        <a:ext cx="1663321" cy="2908451"/>
      </dsp:txXfrm>
    </dsp:sp>
    <dsp:sp modelId="{0DD87139-E586-4BD1-84B4-982B5C43EB76}">
      <dsp:nvSpPr>
        <dsp:cNvPr id="0" name=""/>
        <dsp:cNvSpPr/>
      </dsp:nvSpPr>
      <dsp:spPr>
        <a:xfrm>
          <a:off x="823" y="429397"/>
          <a:ext cx="1320096" cy="1320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Páramo</a:t>
          </a:r>
          <a:endParaRPr lang="es-ES" sz="1400" kern="1200" baseline="30000" dirty="0"/>
        </a:p>
      </dsp:txBody>
      <dsp:txXfrm>
        <a:off x="194147" y="622721"/>
        <a:ext cx="933448" cy="933448"/>
      </dsp:txXfrm>
    </dsp:sp>
    <dsp:sp modelId="{0D513BC0-F278-49C3-B0E2-48EF2C03D6DD}">
      <dsp:nvSpPr>
        <dsp:cNvPr id="0" name=""/>
        <dsp:cNvSpPr/>
      </dsp:nvSpPr>
      <dsp:spPr>
        <a:xfrm>
          <a:off x="4343122" y="957436"/>
          <a:ext cx="1980144" cy="29645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*Sistema lacustre Papallacta (28 lagunas);</a:t>
          </a:r>
          <a:br>
            <a:rPr lang="es-ES" sz="1400" kern="1200" dirty="0" smtClean="0"/>
          </a:br>
          <a:r>
            <a:rPr lang="es-ES" sz="1400" kern="1200" dirty="0" smtClean="0"/>
            <a:t>*PN Cayambe Coca;</a:t>
          </a:r>
          <a:br>
            <a:rPr lang="es-ES" sz="1400" kern="1200" dirty="0" smtClean="0"/>
          </a:br>
          <a:r>
            <a:rPr lang="es-ES" sz="1400" kern="1200" dirty="0" smtClean="0"/>
            <a:t>*Proyectos de agua potable, hidroeléctricos y de riego</a:t>
          </a:r>
          <a:r>
            <a:rPr lang="es-ES" sz="1400" kern="1200" baseline="30000" dirty="0" smtClean="0"/>
            <a:t>4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4659945" y="957436"/>
        <a:ext cx="1663321" cy="2964503"/>
      </dsp:txXfrm>
    </dsp:sp>
    <dsp:sp modelId="{8A1A3A45-A231-43DF-A846-13F586A6A359}">
      <dsp:nvSpPr>
        <dsp:cNvPr id="0" name=""/>
        <dsp:cNvSpPr/>
      </dsp:nvSpPr>
      <dsp:spPr>
        <a:xfrm>
          <a:off x="3301064" y="429397"/>
          <a:ext cx="1320096" cy="1320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SEAV</a:t>
          </a:r>
          <a:endParaRPr lang="es-ES" sz="1400" kern="1200" dirty="0"/>
        </a:p>
      </dsp:txBody>
      <dsp:txXfrm>
        <a:off x="3494388" y="622721"/>
        <a:ext cx="933448" cy="933448"/>
      </dsp:txXfrm>
    </dsp:sp>
    <dsp:sp modelId="{A6CE63B4-70BA-4991-9E36-224ED4A771D5}">
      <dsp:nvSpPr>
        <dsp:cNvPr id="0" name=""/>
        <dsp:cNvSpPr/>
      </dsp:nvSpPr>
      <dsp:spPr>
        <a:xfrm>
          <a:off x="7657382" y="957436"/>
          <a:ext cx="1980144" cy="292651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*Falta de estudios referentes a la capacidad de carga y de referencias científicas sobre la capacidad biofísica de zona.</a:t>
          </a:r>
          <a:endParaRPr lang="es-ES" sz="1400" kern="1200" dirty="0"/>
        </a:p>
      </dsp:txBody>
      <dsp:txXfrm>
        <a:off x="7974205" y="957436"/>
        <a:ext cx="1663321" cy="2926518"/>
      </dsp:txXfrm>
    </dsp:sp>
    <dsp:sp modelId="{D4AD1A9E-D82F-4082-A805-668E2A4DBE5A}">
      <dsp:nvSpPr>
        <dsp:cNvPr id="0" name=""/>
        <dsp:cNvSpPr/>
      </dsp:nvSpPr>
      <dsp:spPr>
        <a:xfrm>
          <a:off x="6601305" y="429397"/>
          <a:ext cx="1320096" cy="1320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Presión ambiental</a:t>
          </a:r>
          <a:endParaRPr lang="es-ES" sz="1400" kern="1200" dirty="0"/>
        </a:p>
      </dsp:txBody>
      <dsp:txXfrm>
        <a:off x="6794629" y="622721"/>
        <a:ext cx="933448" cy="933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052C4-ADC4-4A55-B57E-92F023CE35A2}">
      <dsp:nvSpPr>
        <dsp:cNvPr id="0" name=""/>
        <dsp:cNvSpPr/>
      </dsp:nvSpPr>
      <dsp:spPr>
        <a:xfrm rot="5400000">
          <a:off x="-198686" y="201043"/>
          <a:ext cx="1324577" cy="92720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Regional</a:t>
          </a:r>
          <a:endParaRPr lang="es-ES" sz="1400" kern="1200" baseline="30000" dirty="0"/>
        </a:p>
      </dsp:txBody>
      <dsp:txXfrm rot="-5400000">
        <a:off x="2" y="465958"/>
        <a:ext cx="927203" cy="397374"/>
      </dsp:txXfrm>
    </dsp:sp>
    <dsp:sp modelId="{2C33073B-A511-42F1-AB0B-CEB05F5C08CF}">
      <dsp:nvSpPr>
        <dsp:cNvPr id="0" name=""/>
        <dsp:cNvSpPr/>
      </dsp:nvSpPr>
      <dsp:spPr>
        <a:xfrm rot="5400000">
          <a:off x="4852289" y="-3922729"/>
          <a:ext cx="860975" cy="8711147"/>
        </a:xfrm>
        <a:prstGeom prst="round2SameRect">
          <a:avLst/>
        </a:prstGeom>
        <a:solidFill>
          <a:schemeClr val="bg1">
            <a:alpha val="90000"/>
          </a:schemeClr>
        </a:solidFill>
        <a:ln w="1397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Escenario importante de biodiversidad en Venezuela, Colombia, Ecuador y Perú.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Presión por crecimiento de la zona urbana y rural, crecimiento de frontera agrícola, intensificación del pastoreo y actividades turísticas</a:t>
          </a:r>
          <a:r>
            <a:rPr lang="es-EC" sz="1400" kern="1200" baseline="30000" dirty="0" smtClean="0"/>
            <a:t>5</a:t>
          </a:r>
          <a:r>
            <a:rPr lang="es-EC" sz="1400" kern="1200" dirty="0" smtClean="0"/>
            <a:t>.</a:t>
          </a:r>
          <a:endParaRPr lang="es-ES" sz="1400" kern="1200" dirty="0"/>
        </a:p>
      </dsp:txBody>
      <dsp:txXfrm rot="-5400000">
        <a:off x="927204" y="44385"/>
        <a:ext cx="8669118" cy="776917"/>
      </dsp:txXfrm>
    </dsp:sp>
    <dsp:sp modelId="{19F0827A-6756-4746-8CF3-514F8716D86B}">
      <dsp:nvSpPr>
        <dsp:cNvPr id="0" name=""/>
        <dsp:cNvSpPr/>
      </dsp:nvSpPr>
      <dsp:spPr>
        <a:xfrm rot="5400000">
          <a:off x="-198686" y="1327549"/>
          <a:ext cx="1324577" cy="92720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Ecuador</a:t>
          </a:r>
          <a:endParaRPr lang="es-ES" sz="1400" kern="1200" dirty="0"/>
        </a:p>
      </dsp:txBody>
      <dsp:txXfrm rot="-5400000">
        <a:off x="2" y="1592464"/>
        <a:ext cx="927203" cy="397374"/>
      </dsp:txXfrm>
    </dsp:sp>
    <dsp:sp modelId="{36A0106B-09D2-4FA3-B032-9C27A65B3B2D}">
      <dsp:nvSpPr>
        <dsp:cNvPr id="0" name=""/>
        <dsp:cNvSpPr/>
      </dsp:nvSpPr>
      <dsp:spPr>
        <a:xfrm rot="5400000">
          <a:off x="4852289" y="-2796223"/>
          <a:ext cx="860975" cy="8711147"/>
        </a:xfrm>
        <a:prstGeom prst="round2SameRect">
          <a:avLst/>
        </a:prstGeom>
        <a:solidFill>
          <a:schemeClr val="bg1">
            <a:alpha val="90000"/>
          </a:schemeClr>
        </a:solidFill>
        <a:ln w="1397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Ocupa un área total de 14.876 km</a:t>
          </a:r>
          <a:r>
            <a:rPr lang="es-EC" sz="1400" kern="1200" baseline="30000" dirty="0" smtClean="0"/>
            <a:t>2 </a:t>
          </a:r>
          <a:r>
            <a:rPr lang="es-EC" sz="1400" kern="1200" dirty="0" smtClean="0"/>
            <a:t>(5.94 % del territorio nacional)</a:t>
          </a:r>
          <a:r>
            <a:rPr lang="es-EC" sz="1400" kern="1200" baseline="30000" dirty="0" smtClean="0"/>
            <a:t>6</a:t>
          </a:r>
          <a:r>
            <a:rPr lang="es-EC" sz="1400" kern="1200" dirty="0" smtClean="0"/>
            <a:t>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 actividad turística produce la desaparición de la cobertura vegetal, el drenaje de las turberas, la contaminación del agua, el fraccionamiento de vegetación, la formación de suelos desnudos, su compactación y la disminución de la capacidad de retención de agua.</a:t>
          </a:r>
          <a:endParaRPr lang="es-ES" sz="1400" kern="1200" dirty="0"/>
        </a:p>
      </dsp:txBody>
      <dsp:txXfrm rot="-5400000">
        <a:off x="927204" y="1170891"/>
        <a:ext cx="8669118" cy="776917"/>
      </dsp:txXfrm>
    </dsp:sp>
    <dsp:sp modelId="{0C75AEC7-4C71-42F1-A538-2237314F3A9F}">
      <dsp:nvSpPr>
        <dsp:cNvPr id="0" name=""/>
        <dsp:cNvSpPr/>
      </dsp:nvSpPr>
      <dsp:spPr>
        <a:xfrm rot="5400000">
          <a:off x="-198686" y="2454055"/>
          <a:ext cx="1324577" cy="92720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Papallacta</a:t>
          </a:r>
          <a:endParaRPr lang="es-ES" sz="1400" kern="1200" dirty="0"/>
        </a:p>
      </dsp:txBody>
      <dsp:txXfrm rot="-5400000">
        <a:off x="2" y="2718970"/>
        <a:ext cx="927203" cy="397374"/>
      </dsp:txXfrm>
    </dsp:sp>
    <dsp:sp modelId="{5B47391D-299C-4B25-9221-30A6014E8DD1}">
      <dsp:nvSpPr>
        <dsp:cNvPr id="0" name=""/>
        <dsp:cNvSpPr/>
      </dsp:nvSpPr>
      <dsp:spPr>
        <a:xfrm rot="5400000">
          <a:off x="4852289" y="-1669716"/>
          <a:ext cx="860975" cy="8711147"/>
        </a:xfrm>
        <a:prstGeom prst="round2SameRect">
          <a:avLst/>
        </a:prstGeom>
        <a:solidFill>
          <a:schemeClr val="bg1">
            <a:alpha val="90000"/>
          </a:schemeClr>
        </a:solidFill>
        <a:ln w="1397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Actividad turística compromete la estabilidad de los procesos ecosistémicos de la zona alta PNCC.</a:t>
          </a:r>
          <a:endParaRPr lang="es-ES" sz="1400" kern="1200" dirty="0"/>
        </a:p>
      </dsp:txBody>
      <dsp:txXfrm rot="-5400000">
        <a:off x="927204" y="2297398"/>
        <a:ext cx="8669118" cy="776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F62B-6461-49A0-903D-71D52D2690C6}">
      <dsp:nvSpPr>
        <dsp:cNvPr id="0" name=""/>
        <dsp:cNvSpPr/>
      </dsp:nvSpPr>
      <dsp:spPr>
        <a:xfrm>
          <a:off x="0" y="28130"/>
          <a:ext cx="9638351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Determinar la capacidad de carga turística del SEAV a través de la evaluación de indicadores físico-ambientales para establecer una propuesta de monitoreo y control de la actividad turística para remediar los impactos en la zona de estudio.</a:t>
          </a:r>
          <a:endParaRPr lang="es-ES" sz="1400" kern="1200" baseline="30000" dirty="0"/>
        </a:p>
      </dsp:txBody>
      <dsp:txXfrm>
        <a:off x="59399" y="87529"/>
        <a:ext cx="9519553" cy="1098002"/>
      </dsp:txXfrm>
    </dsp:sp>
    <dsp:sp modelId="{DE2109CF-6162-4D7B-B659-EFA892FEB6EE}">
      <dsp:nvSpPr>
        <dsp:cNvPr id="0" name=""/>
        <dsp:cNvSpPr/>
      </dsp:nvSpPr>
      <dsp:spPr>
        <a:xfrm>
          <a:off x="0" y="1326848"/>
          <a:ext cx="9638351" cy="3296475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01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/>
            <a:t>Identificar el estado de conservación del SEAV a través del análisis de parámetros físicos (textura, humedad) y químicos (contenido de materia orgánica, pH, conductividad eléctrica) del suelo, a fin de caracterizar la situación actual de la zona de estudio.</a:t>
          </a:r>
          <a:endParaRPr lang="es-E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/>
            <a:t>Determinar los indicadores físico-ambientales de precipitación, humedad, pendiente, anegamiento, deterioro de flora y heliofanía de la zona de estudio a través de un factor de corrección.</a:t>
          </a:r>
          <a:endParaRPr lang="es-E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/>
            <a:t>Determinar la capacidad de carga turística del SEAV a través de la aplicación de la metodología propuesta por Miguel Cifuentes (1999), con el propósito de establecer el número de visitantes que puede soportar la zona de estudio.</a:t>
          </a:r>
          <a:endParaRPr lang="es-E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/>
            <a:t>Diseñar la propuesta de monitoreo y control de la actividad turística a partir de la identificación de sus principales impactos y de la sistematización de los resultados obtenidos de la definición de la capacidad de carga turística y la determinación de los indicadores físico-ambientales.</a:t>
          </a:r>
          <a:endParaRPr lang="es-ES" sz="1400" kern="1200" dirty="0"/>
        </a:p>
      </dsp:txBody>
      <dsp:txXfrm>
        <a:off x="0" y="1326848"/>
        <a:ext cx="9638351" cy="3296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F175-D7AF-416C-9DD9-87C1E8497CB8}">
      <dsp:nvSpPr>
        <dsp:cNvPr id="0" name=""/>
        <dsp:cNvSpPr/>
      </dsp:nvSpPr>
      <dsp:spPr>
        <a:xfrm rot="5400000">
          <a:off x="4202942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Convenio Diversidad Biológica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1992</a:t>
          </a:r>
          <a:endParaRPr lang="es-ES" sz="1400" kern="1200" dirty="0"/>
        </a:p>
      </dsp:txBody>
      <dsp:txXfrm rot="-5400000">
        <a:off x="4484116" y="267521"/>
        <a:ext cx="1048251" cy="1082140"/>
      </dsp:txXfrm>
    </dsp:sp>
    <dsp:sp modelId="{4FA0CF4C-0E7F-4128-8B05-EFD6DBF12840}">
      <dsp:nvSpPr>
        <dsp:cNvPr id="0" name=""/>
        <dsp:cNvSpPr/>
      </dsp:nvSpPr>
      <dsp:spPr>
        <a:xfrm>
          <a:off x="5859507" y="353657"/>
          <a:ext cx="2814038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Art. 8: </a:t>
          </a:r>
          <a:r>
            <a:rPr lang="es-EC" sz="1400" i="1" kern="1200" dirty="0" smtClean="0"/>
            <a:t>“(…) conservación “in situ" de los recursos (...) establecimiento de “un sistema de áreas protegidas</a:t>
          </a:r>
          <a:r>
            <a:rPr lang="es-EC" sz="1400" i="1" kern="1200" baseline="30000" dirty="0" smtClean="0"/>
            <a:t>8</a:t>
          </a:r>
          <a:r>
            <a:rPr lang="es-ES" sz="1400" i="1" kern="1200" dirty="0" smtClean="0"/>
            <a:t>”</a:t>
          </a:r>
          <a:r>
            <a:rPr lang="es-EC" sz="1400" i="1" kern="1200" dirty="0" smtClean="0"/>
            <a:t>.</a:t>
          </a:r>
          <a:endParaRPr lang="es-ES" sz="1400" i="1" kern="1200" dirty="0"/>
        </a:p>
      </dsp:txBody>
      <dsp:txXfrm>
        <a:off x="5859507" y="353657"/>
        <a:ext cx="2814038" cy="966360"/>
      </dsp:txXfrm>
    </dsp:sp>
    <dsp:sp modelId="{2C497AF2-5DD2-4629-A9D4-1AC96C23AC24}">
      <dsp:nvSpPr>
        <dsp:cNvPr id="0" name=""/>
        <dsp:cNvSpPr/>
      </dsp:nvSpPr>
      <dsp:spPr>
        <a:xfrm rot="5400000">
          <a:off x="2560485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Constitución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2008</a:t>
          </a:r>
          <a:endParaRPr lang="es-ES" sz="1400" kern="1200" dirty="0"/>
        </a:p>
      </dsp:txBody>
      <dsp:txXfrm rot="-5400000">
        <a:off x="2841659" y="267521"/>
        <a:ext cx="1048251" cy="1082140"/>
      </dsp:txXfrm>
    </dsp:sp>
    <dsp:sp modelId="{0F9F6CB4-C21C-40B5-8027-702B80ADEB75}">
      <dsp:nvSpPr>
        <dsp:cNvPr id="0" name=""/>
        <dsp:cNvSpPr/>
      </dsp:nvSpPr>
      <dsp:spPr>
        <a:xfrm rot="5400000">
          <a:off x="3399785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PN Buen Vivir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2013</a:t>
          </a:r>
          <a:endParaRPr lang="es-ES" sz="1400" kern="1200" dirty="0"/>
        </a:p>
      </dsp:txBody>
      <dsp:txXfrm rot="-5400000">
        <a:off x="3680959" y="1634599"/>
        <a:ext cx="1048251" cy="1082140"/>
      </dsp:txXfrm>
    </dsp:sp>
    <dsp:sp modelId="{BC618981-829A-412D-81B8-8BAE591EEFA2}">
      <dsp:nvSpPr>
        <dsp:cNvPr id="0" name=""/>
        <dsp:cNvSpPr/>
      </dsp:nvSpPr>
      <dsp:spPr>
        <a:xfrm>
          <a:off x="774763" y="1664706"/>
          <a:ext cx="2485497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smtClean="0"/>
            <a:t>“(…) programas de prevención, mitigación y adaptación al cambio climático con énfasis en los ecosistemas frágiles</a:t>
          </a:r>
          <a:r>
            <a:rPr lang="es-EC" sz="1400" i="1" kern="1200" baseline="30000" dirty="0" smtClean="0"/>
            <a:t>9</a:t>
          </a:r>
          <a:r>
            <a:rPr lang="es-ES" sz="1400" i="1" kern="1200" dirty="0" smtClean="0"/>
            <a:t>”</a:t>
          </a:r>
          <a:r>
            <a:rPr lang="es-EC" sz="1400" i="1" kern="1200" dirty="0" smtClean="0"/>
            <a:t>.</a:t>
          </a:r>
          <a:endParaRPr lang="es-ES" sz="1400" kern="1200" dirty="0"/>
        </a:p>
      </dsp:txBody>
      <dsp:txXfrm>
        <a:off x="774763" y="1664706"/>
        <a:ext cx="2485497" cy="966360"/>
      </dsp:txXfrm>
    </dsp:sp>
    <dsp:sp modelId="{12AEB13E-AFC4-4024-9D01-7EF45BFCF43F}">
      <dsp:nvSpPr>
        <dsp:cNvPr id="0" name=""/>
        <dsp:cNvSpPr/>
      </dsp:nvSpPr>
      <dsp:spPr>
        <a:xfrm rot="5400000">
          <a:off x="5042242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TULSMA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2003</a:t>
          </a:r>
          <a:endParaRPr lang="es-ES" sz="1300" kern="1200" dirty="0"/>
        </a:p>
      </dsp:txBody>
      <dsp:txXfrm rot="-5400000">
        <a:off x="5323416" y="1634599"/>
        <a:ext cx="1048251" cy="1082140"/>
      </dsp:txXfrm>
    </dsp:sp>
    <dsp:sp modelId="{3C2D86EB-9E5D-4C7D-8C9F-178CFA2DC12F}">
      <dsp:nvSpPr>
        <dsp:cNvPr id="0" name=""/>
        <dsp:cNvSpPr/>
      </dsp:nvSpPr>
      <dsp:spPr>
        <a:xfrm rot="5400000">
          <a:off x="4284912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 Turismo AP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2015</a:t>
          </a:r>
        </a:p>
      </dsp:txBody>
      <dsp:txXfrm rot="-5400000">
        <a:off x="4566086" y="3001677"/>
        <a:ext cx="1048251" cy="1082140"/>
      </dsp:txXfrm>
    </dsp:sp>
    <dsp:sp modelId="{7EF02189-FA24-462C-9934-827B2B8E6ED6}">
      <dsp:nvSpPr>
        <dsp:cNvPr id="0" name=""/>
        <dsp:cNvSpPr/>
      </dsp:nvSpPr>
      <dsp:spPr>
        <a:xfrm>
          <a:off x="5725729" y="3059566"/>
          <a:ext cx="1797430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5725729" y="3059566"/>
        <a:ext cx="1797430" cy="966360"/>
      </dsp:txXfrm>
    </dsp:sp>
    <dsp:sp modelId="{7AE58FDF-D6CF-4664-AED0-2A0E70AF4D16}">
      <dsp:nvSpPr>
        <dsp:cNvPr id="0" name=""/>
        <dsp:cNvSpPr/>
      </dsp:nvSpPr>
      <dsp:spPr>
        <a:xfrm rot="5400000">
          <a:off x="2642455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2017</a:t>
          </a:r>
          <a:endParaRPr lang="es-ES" sz="1400" kern="1200" dirty="0"/>
        </a:p>
      </dsp:txBody>
      <dsp:txXfrm rot="-5400000">
        <a:off x="2923629" y="3001677"/>
        <a:ext cx="1048251" cy="1082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F175-D7AF-416C-9DD9-87C1E8497CB8}">
      <dsp:nvSpPr>
        <dsp:cNvPr id="0" name=""/>
        <dsp:cNvSpPr/>
      </dsp:nvSpPr>
      <dsp:spPr>
        <a:xfrm rot="5400000">
          <a:off x="4202942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Protección del Recurso y de la Experiencia del Visitante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1995</a:t>
          </a:r>
          <a:endParaRPr lang="es-ES" sz="1200" kern="1200" dirty="0"/>
        </a:p>
      </dsp:txBody>
      <dsp:txXfrm rot="-5400000">
        <a:off x="4484116" y="267521"/>
        <a:ext cx="1048251" cy="1082140"/>
      </dsp:txXfrm>
    </dsp:sp>
    <dsp:sp modelId="{4FA0CF4C-0E7F-4128-8B05-EFD6DBF12840}">
      <dsp:nvSpPr>
        <dsp:cNvPr id="0" name=""/>
        <dsp:cNvSpPr/>
      </dsp:nvSpPr>
      <dsp:spPr>
        <a:xfrm>
          <a:off x="5859507" y="353657"/>
          <a:ext cx="2814038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Rango de condiciones físicas y sociales para definir zonas potenciales de manejo</a:t>
          </a:r>
          <a:r>
            <a:rPr lang="es-EC" sz="1400" i="1" kern="1200" baseline="30000" dirty="0" smtClean="0"/>
            <a:t>13</a:t>
          </a:r>
          <a:r>
            <a:rPr lang="es-EC" sz="1400" i="1" kern="1200" dirty="0" smtClean="0"/>
            <a:t>.</a:t>
          </a:r>
          <a:endParaRPr lang="es-ES" sz="1400" i="1" kern="1200" dirty="0"/>
        </a:p>
      </dsp:txBody>
      <dsp:txXfrm>
        <a:off x="5859507" y="353657"/>
        <a:ext cx="2814038" cy="966360"/>
      </dsp:txXfrm>
    </dsp:sp>
    <dsp:sp modelId="{2C497AF2-5DD2-4629-A9D4-1AC96C23AC24}">
      <dsp:nvSpPr>
        <dsp:cNvPr id="0" name=""/>
        <dsp:cNvSpPr/>
      </dsp:nvSpPr>
      <dsp:spPr>
        <a:xfrm rot="5400000">
          <a:off x="2560485" y="28509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Departamento de Agricultura y Servicios Forestales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1979</a:t>
          </a:r>
          <a:endParaRPr lang="es-ES" sz="1200" kern="1200" dirty="0"/>
        </a:p>
      </dsp:txBody>
      <dsp:txXfrm rot="-5400000">
        <a:off x="2841659" y="267521"/>
        <a:ext cx="1048251" cy="1082140"/>
      </dsp:txXfrm>
    </dsp:sp>
    <dsp:sp modelId="{0F9F6CB4-C21C-40B5-8027-702B80ADEB75}">
      <dsp:nvSpPr>
        <dsp:cNvPr id="0" name=""/>
        <dsp:cNvSpPr/>
      </dsp:nvSpPr>
      <dsp:spPr>
        <a:xfrm rot="5400000">
          <a:off x="3399785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PM Parque Nacional Galápagos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1984</a:t>
          </a:r>
          <a:endParaRPr lang="es-ES" sz="1400" kern="1200" dirty="0"/>
        </a:p>
      </dsp:txBody>
      <dsp:txXfrm rot="-5400000">
        <a:off x="3680959" y="1634599"/>
        <a:ext cx="1048251" cy="1082140"/>
      </dsp:txXfrm>
    </dsp:sp>
    <dsp:sp modelId="{BC618981-829A-412D-81B8-8BAE591EEFA2}">
      <dsp:nvSpPr>
        <dsp:cNvPr id="0" name=""/>
        <dsp:cNvSpPr/>
      </dsp:nvSpPr>
      <dsp:spPr>
        <a:xfrm>
          <a:off x="774763" y="1664706"/>
          <a:ext cx="2485497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aplicó por primera vez estudios de capacidad de carga definiendo para los principales atractivos turísticos</a:t>
          </a:r>
          <a:r>
            <a:rPr lang="es-EC" sz="1400" i="1" kern="1200" baseline="30000" dirty="0" smtClean="0"/>
            <a:t>14</a:t>
          </a:r>
          <a:r>
            <a:rPr lang="es-EC" sz="1400" i="1" kern="1200" dirty="0" smtClean="0"/>
            <a:t>.</a:t>
          </a:r>
          <a:endParaRPr lang="es-ES" sz="1400" kern="1200" dirty="0"/>
        </a:p>
      </dsp:txBody>
      <dsp:txXfrm>
        <a:off x="774763" y="1664706"/>
        <a:ext cx="2485497" cy="966360"/>
      </dsp:txXfrm>
    </dsp:sp>
    <dsp:sp modelId="{12AEB13E-AFC4-4024-9D01-7EF45BFCF43F}">
      <dsp:nvSpPr>
        <dsp:cNvPr id="0" name=""/>
        <dsp:cNvSpPr/>
      </dsp:nvSpPr>
      <dsp:spPr>
        <a:xfrm rot="5400000">
          <a:off x="5042242" y="1395587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Parque Nacional Cajas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2010</a:t>
          </a:r>
          <a:endParaRPr lang="es-ES" sz="1400" kern="1200" dirty="0"/>
        </a:p>
      </dsp:txBody>
      <dsp:txXfrm rot="-5400000">
        <a:off x="5323416" y="1634599"/>
        <a:ext cx="1048251" cy="1082140"/>
      </dsp:txXfrm>
    </dsp:sp>
    <dsp:sp modelId="{3C2D86EB-9E5D-4C7D-8C9F-178CFA2DC12F}">
      <dsp:nvSpPr>
        <dsp:cNvPr id="0" name=""/>
        <dsp:cNvSpPr/>
      </dsp:nvSpPr>
      <dsp:spPr>
        <a:xfrm rot="5400000">
          <a:off x="4284912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Parque Nacional Cayambe Coca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2010</a:t>
          </a:r>
        </a:p>
      </dsp:txBody>
      <dsp:txXfrm rot="-5400000">
        <a:off x="4566086" y="3001677"/>
        <a:ext cx="1048251" cy="1082140"/>
      </dsp:txXfrm>
    </dsp:sp>
    <dsp:sp modelId="{7EF02189-FA24-462C-9934-827B2B8E6ED6}">
      <dsp:nvSpPr>
        <dsp:cNvPr id="0" name=""/>
        <dsp:cNvSpPr/>
      </dsp:nvSpPr>
      <dsp:spPr>
        <a:xfrm>
          <a:off x="5725729" y="3059566"/>
          <a:ext cx="1797430" cy="9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5725729" y="3059566"/>
        <a:ext cx="1797430" cy="966360"/>
      </dsp:txXfrm>
    </dsp:sp>
    <dsp:sp modelId="{7AE58FDF-D6CF-4664-AED0-2A0E70AF4D16}">
      <dsp:nvSpPr>
        <dsp:cNvPr id="0" name=""/>
        <dsp:cNvSpPr/>
      </dsp:nvSpPr>
      <dsp:spPr>
        <a:xfrm rot="5400000">
          <a:off x="2642455" y="2762665"/>
          <a:ext cx="1610600" cy="1560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Reserva Ecológica Cayambe Coca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1979</a:t>
          </a:r>
          <a:endParaRPr lang="es-ES" sz="1400" kern="1200" dirty="0"/>
        </a:p>
      </dsp:txBody>
      <dsp:txXfrm rot="-5400000">
        <a:off x="2923629" y="3001677"/>
        <a:ext cx="1048251" cy="10821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58E5F-6064-43D2-B643-B0E5CFC91B8D}">
      <dsp:nvSpPr>
        <dsp:cNvPr id="0" name=""/>
        <dsp:cNvSpPr/>
      </dsp:nvSpPr>
      <dsp:spPr>
        <a:xfrm>
          <a:off x="0" y="2342"/>
          <a:ext cx="8898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E3-771B-4FF7-A93E-021653CCBDC8}">
      <dsp:nvSpPr>
        <dsp:cNvPr id="0" name=""/>
        <dsp:cNvSpPr/>
      </dsp:nvSpPr>
      <dsp:spPr>
        <a:xfrm>
          <a:off x="0" y="2342"/>
          <a:ext cx="1779625" cy="479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Análisis de caracterización de suelo</a:t>
          </a:r>
          <a:endParaRPr lang="es-ES" sz="1400" b="1" kern="1200" dirty="0"/>
        </a:p>
      </dsp:txBody>
      <dsp:txXfrm>
        <a:off x="0" y="2342"/>
        <a:ext cx="1779625" cy="4793225"/>
      </dsp:txXfrm>
    </dsp:sp>
    <dsp:sp modelId="{162EEFD4-A023-428C-920D-B5414D4BCC83}">
      <dsp:nvSpPr>
        <dsp:cNvPr id="0" name=""/>
        <dsp:cNvSpPr/>
      </dsp:nvSpPr>
      <dsp:spPr>
        <a:xfrm>
          <a:off x="1913097" y="58688"/>
          <a:ext cx="342577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Procedimiento para muestreo de suelo</a:t>
          </a:r>
          <a:endParaRPr lang="es-ES" sz="1400" kern="1200" dirty="0"/>
        </a:p>
      </dsp:txBody>
      <dsp:txXfrm>
        <a:off x="1913097" y="58688"/>
        <a:ext cx="3425779" cy="1126922"/>
      </dsp:txXfrm>
    </dsp:sp>
    <dsp:sp modelId="{FF466B96-098F-4E46-BF4D-81EC46C067AC}">
      <dsp:nvSpPr>
        <dsp:cNvPr id="0" name=""/>
        <dsp:cNvSpPr/>
      </dsp:nvSpPr>
      <dsp:spPr>
        <a:xfrm>
          <a:off x="5472348" y="58688"/>
          <a:ext cx="342577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Delimitación geoespacial </a:t>
          </a:r>
          <a:r>
            <a:rPr lang="es-ES" sz="1050" kern="1200" dirty="0" smtClean="0"/>
            <a:t>(zona de influencia)</a:t>
          </a:r>
          <a:endParaRPr lang="es-ES" sz="1400" kern="1200" dirty="0"/>
        </a:p>
      </dsp:txBody>
      <dsp:txXfrm>
        <a:off x="5472348" y="58688"/>
        <a:ext cx="3425779" cy="281730"/>
      </dsp:txXfrm>
    </dsp:sp>
    <dsp:sp modelId="{AC4882DE-4BD5-4BE6-8C77-ADAFB0188D53}">
      <dsp:nvSpPr>
        <dsp:cNvPr id="0" name=""/>
        <dsp:cNvSpPr/>
      </dsp:nvSpPr>
      <dsp:spPr>
        <a:xfrm>
          <a:off x="5338876" y="340419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3F19F-5FAB-443E-A1A4-CCA336B56CF8}">
      <dsp:nvSpPr>
        <dsp:cNvPr id="0" name=""/>
        <dsp:cNvSpPr/>
      </dsp:nvSpPr>
      <dsp:spPr>
        <a:xfrm>
          <a:off x="5472348" y="340419"/>
          <a:ext cx="342577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Perfiles del suelo </a:t>
          </a:r>
          <a:r>
            <a:rPr lang="es-EC" sz="1100" kern="1200" dirty="0" smtClean="0"/>
            <a:t>(0-5, 6-10, 11-15 y 16-20 cm)</a:t>
          </a:r>
          <a:endParaRPr lang="es-ES" sz="1400" kern="1200" dirty="0"/>
        </a:p>
      </dsp:txBody>
      <dsp:txXfrm>
        <a:off x="5472348" y="340419"/>
        <a:ext cx="3425779" cy="281730"/>
      </dsp:txXfrm>
    </dsp:sp>
    <dsp:sp modelId="{68C82A1B-E041-4708-ABD6-1FA281D71279}">
      <dsp:nvSpPr>
        <dsp:cNvPr id="0" name=""/>
        <dsp:cNvSpPr/>
      </dsp:nvSpPr>
      <dsp:spPr>
        <a:xfrm>
          <a:off x="5338876" y="622150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82BBB-6D28-4E98-8410-A4443530A14D}">
      <dsp:nvSpPr>
        <dsp:cNvPr id="0" name=""/>
        <dsp:cNvSpPr/>
      </dsp:nvSpPr>
      <dsp:spPr>
        <a:xfrm>
          <a:off x="5472348" y="622150"/>
          <a:ext cx="342577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40 muestras</a:t>
          </a:r>
          <a:endParaRPr lang="es-ES" sz="1400" kern="1200" dirty="0"/>
        </a:p>
      </dsp:txBody>
      <dsp:txXfrm>
        <a:off x="5472348" y="622150"/>
        <a:ext cx="3425779" cy="281730"/>
      </dsp:txXfrm>
    </dsp:sp>
    <dsp:sp modelId="{8AA73F3B-EC47-4449-8191-FFCF2E1A22A5}">
      <dsp:nvSpPr>
        <dsp:cNvPr id="0" name=""/>
        <dsp:cNvSpPr/>
      </dsp:nvSpPr>
      <dsp:spPr>
        <a:xfrm>
          <a:off x="5338876" y="903881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E8E3D-8AEB-4EAC-A1A1-DE13E6795793}">
      <dsp:nvSpPr>
        <dsp:cNvPr id="0" name=""/>
        <dsp:cNvSpPr/>
      </dsp:nvSpPr>
      <dsp:spPr>
        <a:xfrm>
          <a:off x="5472348" y="903881"/>
          <a:ext cx="342577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INIAP</a:t>
          </a:r>
          <a:endParaRPr lang="es-ES" sz="1400" kern="1200" dirty="0"/>
        </a:p>
      </dsp:txBody>
      <dsp:txXfrm>
        <a:off x="5472348" y="903881"/>
        <a:ext cx="3425779" cy="281730"/>
      </dsp:txXfrm>
    </dsp:sp>
    <dsp:sp modelId="{679E2386-FD96-4501-B451-BA669178E783}">
      <dsp:nvSpPr>
        <dsp:cNvPr id="0" name=""/>
        <dsp:cNvSpPr/>
      </dsp:nvSpPr>
      <dsp:spPr>
        <a:xfrm>
          <a:off x="1779625" y="1185611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65EB-97E5-4540-B098-46231C954F83}">
      <dsp:nvSpPr>
        <dsp:cNvPr id="0" name=""/>
        <dsp:cNvSpPr/>
      </dsp:nvSpPr>
      <dsp:spPr>
        <a:xfrm>
          <a:off x="1913097" y="1241957"/>
          <a:ext cx="342577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Determinaciones físico-químicas para muestras de suelo</a:t>
          </a:r>
          <a:endParaRPr lang="es-ES" sz="1400" kern="1200" dirty="0"/>
        </a:p>
      </dsp:txBody>
      <dsp:txXfrm>
        <a:off x="1913097" y="1241957"/>
        <a:ext cx="3425779" cy="1126922"/>
      </dsp:txXfrm>
    </dsp:sp>
    <dsp:sp modelId="{8EF29B5A-1F43-4EE8-89DA-83F653C0D93F}">
      <dsp:nvSpPr>
        <dsp:cNvPr id="0" name=""/>
        <dsp:cNvSpPr/>
      </dsp:nvSpPr>
      <dsp:spPr>
        <a:xfrm>
          <a:off x="5472348" y="1241957"/>
          <a:ext cx="342577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Textura </a:t>
          </a:r>
          <a:r>
            <a:rPr lang="es-EC" sz="1100" kern="1200" dirty="0" smtClean="0"/>
            <a:t>(% arena, % limo, % arcilla)</a:t>
          </a:r>
          <a:endParaRPr lang="es-ES" sz="1100" kern="1200" dirty="0"/>
        </a:p>
      </dsp:txBody>
      <dsp:txXfrm>
        <a:off x="5472348" y="1241957"/>
        <a:ext cx="3425779" cy="281730"/>
      </dsp:txXfrm>
    </dsp:sp>
    <dsp:sp modelId="{57668794-834E-412A-B518-E79E40F0705B}">
      <dsp:nvSpPr>
        <dsp:cNvPr id="0" name=""/>
        <dsp:cNvSpPr/>
      </dsp:nvSpPr>
      <dsp:spPr>
        <a:xfrm>
          <a:off x="5338876" y="1523688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04059-D43A-4128-943E-6DEF3A9D6CB6}">
      <dsp:nvSpPr>
        <dsp:cNvPr id="0" name=""/>
        <dsp:cNvSpPr/>
      </dsp:nvSpPr>
      <dsp:spPr>
        <a:xfrm>
          <a:off x="5472348" y="1523688"/>
          <a:ext cx="342577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pH</a:t>
          </a:r>
          <a:endParaRPr lang="es-ES" sz="1400" kern="1200" dirty="0"/>
        </a:p>
      </dsp:txBody>
      <dsp:txXfrm>
        <a:off x="5472348" y="1523688"/>
        <a:ext cx="3425779" cy="281730"/>
      </dsp:txXfrm>
    </dsp:sp>
    <dsp:sp modelId="{C17B99CE-9CFB-4036-A0BA-B9EC945F4A07}">
      <dsp:nvSpPr>
        <dsp:cNvPr id="0" name=""/>
        <dsp:cNvSpPr/>
      </dsp:nvSpPr>
      <dsp:spPr>
        <a:xfrm>
          <a:off x="5338876" y="1805419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03F85-6283-41CB-ACC9-981DFAF4D0BA}">
      <dsp:nvSpPr>
        <dsp:cNvPr id="0" name=""/>
        <dsp:cNvSpPr/>
      </dsp:nvSpPr>
      <dsp:spPr>
        <a:xfrm>
          <a:off x="5472348" y="1805419"/>
          <a:ext cx="342577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% Materia orgánica </a:t>
          </a:r>
          <a:endParaRPr lang="es-ES" sz="1400" kern="1200" dirty="0"/>
        </a:p>
      </dsp:txBody>
      <dsp:txXfrm>
        <a:off x="5472348" y="1805419"/>
        <a:ext cx="3425779" cy="281730"/>
      </dsp:txXfrm>
    </dsp:sp>
    <dsp:sp modelId="{613BFAD0-FAD5-453B-884F-C0CDDC9EA7DA}">
      <dsp:nvSpPr>
        <dsp:cNvPr id="0" name=""/>
        <dsp:cNvSpPr/>
      </dsp:nvSpPr>
      <dsp:spPr>
        <a:xfrm>
          <a:off x="5338876" y="2087150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F05FA-DA42-4317-83CD-EB713E9EF8C0}">
      <dsp:nvSpPr>
        <dsp:cNvPr id="0" name=""/>
        <dsp:cNvSpPr/>
      </dsp:nvSpPr>
      <dsp:spPr>
        <a:xfrm>
          <a:off x="5472348" y="2087150"/>
          <a:ext cx="3425779" cy="28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% Humedad </a:t>
          </a:r>
          <a:endParaRPr lang="es-ES" sz="1400" kern="1200" dirty="0"/>
        </a:p>
      </dsp:txBody>
      <dsp:txXfrm>
        <a:off x="5472348" y="2087150"/>
        <a:ext cx="3425779" cy="281730"/>
      </dsp:txXfrm>
    </dsp:sp>
    <dsp:sp modelId="{A9DD0423-8792-4678-8260-1CBED9D5C807}">
      <dsp:nvSpPr>
        <dsp:cNvPr id="0" name=""/>
        <dsp:cNvSpPr/>
      </dsp:nvSpPr>
      <dsp:spPr>
        <a:xfrm>
          <a:off x="1779625" y="2368880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C1DD8-3972-41A7-9462-F2A959D4D5C4}">
      <dsp:nvSpPr>
        <dsp:cNvPr id="0" name=""/>
        <dsp:cNvSpPr/>
      </dsp:nvSpPr>
      <dsp:spPr>
        <a:xfrm>
          <a:off x="1913097" y="2425226"/>
          <a:ext cx="342577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Coeficiente de Correlación de Pearson</a:t>
          </a:r>
          <a:endParaRPr lang="es-ES" sz="1400" kern="1200" dirty="0"/>
        </a:p>
      </dsp:txBody>
      <dsp:txXfrm>
        <a:off x="1913097" y="2425226"/>
        <a:ext cx="3425779" cy="1126922"/>
      </dsp:txXfrm>
    </dsp:sp>
    <dsp:sp modelId="{15CC7605-8901-491C-A5D7-3D0AB9AD38F7}">
      <dsp:nvSpPr>
        <dsp:cNvPr id="0" name=""/>
        <dsp:cNvSpPr/>
      </dsp:nvSpPr>
      <dsp:spPr>
        <a:xfrm>
          <a:off x="5472348" y="2425226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Uso del suelo</a:t>
          </a:r>
          <a:endParaRPr lang="es-ES" sz="1400" kern="1200" dirty="0"/>
        </a:p>
      </dsp:txBody>
      <dsp:txXfrm>
        <a:off x="5472348" y="2425226"/>
        <a:ext cx="3425779" cy="225329"/>
      </dsp:txXfrm>
    </dsp:sp>
    <dsp:sp modelId="{BC9AA13D-D6E9-4303-9FC7-A89FF13898C8}">
      <dsp:nvSpPr>
        <dsp:cNvPr id="0" name=""/>
        <dsp:cNvSpPr/>
      </dsp:nvSpPr>
      <dsp:spPr>
        <a:xfrm>
          <a:off x="5338876" y="2650556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34A13-7C0A-457F-8B90-2C29881FC4CF}">
      <dsp:nvSpPr>
        <dsp:cNvPr id="0" name=""/>
        <dsp:cNvSpPr/>
      </dsp:nvSpPr>
      <dsp:spPr>
        <a:xfrm>
          <a:off x="5472348" y="2650556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Compactación del suelo</a:t>
          </a:r>
          <a:endParaRPr lang="es-ES" sz="1400" kern="1200" dirty="0"/>
        </a:p>
      </dsp:txBody>
      <dsp:txXfrm>
        <a:off x="5472348" y="2650556"/>
        <a:ext cx="3425779" cy="225329"/>
      </dsp:txXfrm>
    </dsp:sp>
    <dsp:sp modelId="{BA5E0EF2-A433-4F8C-BF29-1AA1570E4915}">
      <dsp:nvSpPr>
        <dsp:cNvPr id="0" name=""/>
        <dsp:cNvSpPr/>
      </dsp:nvSpPr>
      <dsp:spPr>
        <a:xfrm>
          <a:off x="5338876" y="2875886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BA97E-6C42-4229-B0E6-14816D7A95B7}">
      <dsp:nvSpPr>
        <dsp:cNvPr id="0" name=""/>
        <dsp:cNvSpPr/>
      </dsp:nvSpPr>
      <dsp:spPr>
        <a:xfrm>
          <a:off x="5472348" y="2875886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pH </a:t>
          </a:r>
          <a:endParaRPr lang="es-ES" sz="1400" kern="1200" dirty="0"/>
        </a:p>
      </dsp:txBody>
      <dsp:txXfrm>
        <a:off x="5472348" y="2875886"/>
        <a:ext cx="3425779" cy="225329"/>
      </dsp:txXfrm>
    </dsp:sp>
    <dsp:sp modelId="{A3583113-D41C-4383-BB07-CB4F8B7F53DF}">
      <dsp:nvSpPr>
        <dsp:cNvPr id="0" name=""/>
        <dsp:cNvSpPr/>
      </dsp:nvSpPr>
      <dsp:spPr>
        <a:xfrm>
          <a:off x="5338876" y="3101215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65066-CFB5-49B1-B8A6-9477FBEA4850}">
      <dsp:nvSpPr>
        <dsp:cNvPr id="0" name=""/>
        <dsp:cNvSpPr/>
      </dsp:nvSpPr>
      <dsp:spPr>
        <a:xfrm>
          <a:off x="5472348" y="3101215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% Humedad </a:t>
          </a:r>
          <a:endParaRPr lang="es-ES" sz="1400" kern="1200" dirty="0"/>
        </a:p>
      </dsp:txBody>
      <dsp:txXfrm>
        <a:off x="5472348" y="3101215"/>
        <a:ext cx="3425779" cy="225329"/>
      </dsp:txXfrm>
    </dsp:sp>
    <dsp:sp modelId="{4004FDF0-7A91-47E2-9E4F-055F0951309F}">
      <dsp:nvSpPr>
        <dsp:cNvPr id="0" name=""/>
        <dsp:cNvSpPr/>
      </dsp:nvSpPr>
      <dsp:spPr>
        <a:xfrm>
          <a:off x="5338876" y="3326545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5BAF5-47BB-4819-A273-50CBA7BF8994}">
      <dsp:nvSpPr>
        <dsp:cNvPr id="0" name=""/>
        <dsp:cNvSpPr/>
      </dsp:nvSpPr>
      <dsp:spPr>
        <a:xfrm>
          <a:off x="5472348" y="3326545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Conductividad eléctrica</a:t>
          </a:r>
          <a:endParaRPr lang="es-ES" sz="1400" kern="1200" dirty="0"/>
        </a:p>
      </dsp:txBody>
      <dsp:txXfrm>
        <a:off x="5472348" y="3326545"/>
        <a:ext cx="3425779" cy="225329"/>
      </dsp:txXfrm>
    </dsp:sp>
    <dsp:sp modelId="{192D5D04-464A-4630-B47F-601755078F16}">
      <dsp:nvSpPr>
        <dsp:cNvPr id="0" name=""/>
        <dsp:cNvSpPr/>
      </dsp:nvSpPr>
      <dsp:spPr>
        <a:xfrm>
          <a:off x="1779625" y="3552149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484BA-BBA7-46B0-AC70-3A1635497AF5}">
      <dsp:nvSpPr>
        <dsp:cNvPr id="0" name=""/>
        <dsp:cNvSpPr/>
      </dsp:nvSpPr>
      <dsp:spPr>
        <a:xfrm>
          <a:off x="1913097" y="3608496"/>
          <a:ext cx="3425779" cy="112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Coeficiente de Determinación (R</a:t>
          </a:r>
          <a:r>
            <a:rPr lang="es-ES" sz="1400" kern="1200" baseline="30000" dirty="0" smtClean="0"/>
            <a:t>2</a:t>
          </a:r>
          <a:r>
            <a:rPr lang="es-ES" sz="1400" kern="1200" baseline="0" dirty="0" smtClean="0"/>
            <a:t>)</a:t>
          </a:r>
          <a:endParaRPr lang="es-ES" sz="1400" kern="1200" baseline="0" dirty="0"/>
        </a:p>
      </dsp:txBody>
      <dsp:txXfrm>
        <a:off x="1913097" y="3608496"/>
        <a:ext cx="3425779" cy="1126922"/>
      </dsp:txXfrm>
    </dsp:sp>
    <dsp:sp modelId="{2B65F4E9-28B4-4C1A-9FF5-462CB3D4EA2E}">
      <dsp:nvSpPr>
        <dsp:cNvPr id="0" name=""/>
        <dsp:cNvSpPr/>
      </dsp:nvSpPr>
      <dsp:spPr>
        <a:xfrm>
          <a:off x="5472348" y="3608496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Uso del suelo</a:t>
          </a:r>
          <a:endParaRPr lang="es-ES" sz="1400" kern="1200" dirty="0"/>
        </a:p>
      </dsp:txBody>
      <dsp:txXfrm>
        <a:off x="5472348" y="3608496"/>
        <a:ext cx="3425779" cy="225329"/>
      </dsp:txXfrm>
    </dsp:sp>
    <dsp:sp modelId="{F240A101-7C11-4F13-B253-EF76192EAEE2}">
      <dsp:nvSpPr>
        <dsp:cNvPr id="0" name=""/>
        <dsp:cNvSpPr/>
      </dsp:nvSpPr>
      <dsp:spPr>
        <a:xfrm>
          <a:off x="5338876" y="3833825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31A2F-B007-4432-8E34-50A71CA261FB}">
      <dsp:nvSpPr>
        <dsp:cNvPr id="0" name=""/>
        <dsp:cNvSpPr/>
      </dsp:nvSpPr>
      <dsp:spPr>
        <a:xfrm>
          <a:off x="5472348" y="3833825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Compactación del suelo </a:t>
          </a:r>
          <a:endParaRPr lang="es-ES" sz="1400" kern="1200" dirty="0"/>
        </a:p>
      </dsp:txBody>
      <dsp:txXfrm>
        <a:off x="5472348" y="3833825"/>
        <a:ext cx="3425779" cy="225329"/>
      </dsp:txXfrm>
    </dsp:sp>
    <dsp:sp modelId="{C76AB002-CFF7-45C9-9A0B-4C5E9EAF58FF}">
      <dsp:nvSpPr>
        <dsp:cNvPr id="0" name=""/>
        <dsp:cNvSpPr/>
      </dsp:nvSpPr>
      <dsp:spPr>
        <a:xfrm>
          <a:off x="5338876" y="4059155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606CC-E785-4F7F-9DBB-D5FF1E7F5A39}">
      <dsp:nvSpPr>
        <dsp:cNvPr id="0" name=""/>
        <dsp:cNvSpPr/>
      </dsp:nvSpPr>
      <dsp:spPr>
        <a:xfrm>
          <a:off x="5472348" y="4059155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pH</a:t>
          </a:r>
          <a:endParaRPr lang="es-ES" sz="1400" kern="1200" dirty="0"/>
        </a:p>
      </dsp:txBody>
      <dsp:txXfrm>
        <a:off x="5472348" y="4059155"/>
        <a:ext cx="3425779" cy="225329"/>
      </dsp:txXfrm>
    </dsp:sp>
    <dsp:sp modelId="{961D0DF6-466A-4EAF-A474-2309B54AC58B}">
      <dsp:nvSpPr>
        <dsp:cNvPr id="0" name=""/>
        <dsp:cNvSpPr/>
      </dsp:nvSpPr>
      <dsp:spPr>
        <a:xfrm>
          <a:off x="5338876" y="4284484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DB770-36F9-4AB7-A542-930184C12928}">
      <dsp:nvSpPr>
        <dsp:cNvPr id="0" name=""/>
        <dsp:cNvSpPr/>
      </dsp:nvSpPr>
      <dsp:spPr>
        <a:xfrm>
          <a:off x="5472348" y="4284484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% Humedad </a:t>
          </a:r>
          <a:endParaRPr lang="es-ES" sz="1400" kern="1200" dirty="0"/>
        </a:p>
      </dsp:txBody>
      <dsp:txXfrm>
        <a:off x="5472348" y="4284484"/>
        <a:ext cx="3425779" cy="225329"/>
      </dsp:txXfrm>
    </dsp:sp>
    <dsp:sp modelId="{BAE19938-4B11-4F26-9408-182F3774A7BC}">
      <dsp:nvSpPr>
        <dsp:cNvPr id="0" name=""/>
        <dsp:cNvSpPr/>
      </dsp:nvSpPr>
      <dsp:spPr>
        <a:xfrm>
          <a:off x="5338876" y="4509814"/>
          <a:ext cx="3425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A6246-E085-4D5B-A475-C4A16C5E8198}">
      <dsp:nvSpPr>
        <dsp:cNvPr id="0" name=""/>
        <dsp:cNvSpPr/>
      </dsp:nvSpPr>
      <dsp:spPr>
        <a:xfrm>
          <a:off x="5472348" y="4509814"/>
          <a:ext cx="3425779" cy="22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Conductividad eléctrica</a:t>
          </a:r>
          <a:endParaRPr lang="es-ES" sz="1400" kern="1200" dirty="0"/>
        </a:p>
      </dsp:txBody>
      <dsp:txXfrm>
        <a:off x="5472348" y="4509814"/>
        <a:ext cx="3425779" cy="225329"/>
      </dsp:txXfrm>
    </dsp:sp>
    <dsp:sp modelId="{6B6CFA04-3F1A-44E5-9FE5-FCC7CA85D7ED}">
      <dsp:nvSpPr>
        <dsp:cNvPr id="0" name=""/>
        <dsp:cNvSpPr/>
      </dsp:nvSpPr>
      <dsp:spPr>
        <a:xfrm>
          <a:off x="1779625" y="4735418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58E5F-6064-43D2-B643-B0E5CFC91B8D}">
      <dsp:nvSpPr>
        <dsp:cNvPr id="0" name=""/>
        <dsp:cNvSpPr/>
      </dsp:nvSpPr>
      <dsp:spPr>
        <a:xfrm>
          <a:off x="0" y="0"/>
          <a:ext cx="8898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44AE3-771B-4FF7-A93E-021653CCBDC8}">
      <dsp:nvSpPr>
        <dsp:cNvPr id="0" name=""/>
        <dsp:cNvSpPr/>
      </dsp:nvSpPr>
      <dsp:spPr>
        <a:xfrm>
          <a:off x="0" y="0"/>
          <a:ext cx="1779625" cy="479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Factor de Corrección</a:t>
          </a:r>
          <a:endParaRPr lang="es-ES" sz="1400" b="1" kern="1200" dirty="0"/>
        </a:p>
      </dsp:txBody>
      <dsp:txXfrm>
        <a:off x="0" y="0"/>
        <a:ext cx="1779625" cy="4797911"/>
      </dsp:txXfrm>
    </dsp:sp>
    <dsp:sp modelId="{162EEFD4-A023-428C-920D-B5414D4BCC83}">
      <dsp:nvSpPr>
        <dsp:cNvPr id="0" name=""/>
        <dsp:cNvSpPr/>
      </dsp:nvSpPr>
      <dsp:spPr>
        <a:xfrm>
          <a:off x="1913097" y="100620"/>
          <a:ext cx="2238769" cy="110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Social</a:t>
          </a:r>
          <a:endParaRPr lang="es-ES" sz="1100" i="1" kern="1200" dirty="0" smtClean="0"/>
        </a:p>
      </dsp:txBody>
      <dsp:txXfrm>
        <a:off x="1913097" y="100620"/>
        <a:ext cx="2238769" cy="1106198"/>
      </dsp:txXfrm>
    </dsp:sp>
    <dsp:sp modelId="{7902B076-5BCC-42BE-9E11-F096EBE10CC1}">
      <dsp:nvSpPr>
        <dsp:cNvPr id="0" name=""/>
        <dsp:cNvSpPr/>
      </dsp:nvSpPr>
      <dsp:spPr>
        <a:xfrm>
          <a:off x="4285338" y="100620"/>
          <a:ext cx="2238769" cy="110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i="0" kern="1200" dirty="0" smtClean="0"/>
            <a:t>Número de grupos</a:t>
          </a:r>
          <a:br>
            <a:rPr lang="es-ES" sz="1100" i="0" kern="1200" dirty="0" smtClean="0"/>
          </a:br>
          <a:r>
            <a:rPr lang="es-ES" sz="1100" i="0" kern="1200" dirty="0" smtClean="0"/>
            <a:t/>
          </a:r>
          <a:br>
            <a:rPr lang="es-ES" sz="1100" i="0" kern="1200" dirty="0" smtClean="0"/>
          </a:br>
          <a:r>
            <a:rPr lang="es-ES" sz="1100" i="0" kern="1200" dirty="0" smtClean="0"/>
            <a:t>Espacio limitante</a:t>
          </a:r>
          <a:endParaRPr lang="es-ES" sz="1100" i="0" kern="1200" dirty="0"/>
        </a:p>
      </dsp:txBody>
      <dsp:txXfrm>
        <a:off x="4285338" y="100620"/>
        <a:ext cx="2238769" cy="1106198"/>
      </dsp:txXfrm>
    </dsp:sp>
    <dsp:sp modelId="{678208C0-0EF5-4706-8BEA-C8EB183AAD3C}">
      <dsp:nvSpPr>
        <dsp:cNvPr id="0" name=""/>
        <dsp:cNvSpPr/>
      </dsp:nvSpPr>
      <dsp:spPr>
        <a:xfrm>
          <a:off x="6657579" y="100620"/>
          <a:ext cx="2238769" cy="285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i="0" kern="1200" dirty="0" smtClean="0"/>
            <a:t>Longitud sendero</a:t>
          </a:r>
          <a:endParaRPr lang="es-ES" sz="1100" i="0" kern="1200" dirty="0"/>
        </a:p>
      </dsp:txBody>
      <dsp:txXfrm>
        <a:off x="6657579" y="100620"/>
        <a:ext cx="2238769" cy="285298"/>
      </dsp:txXfrm>
    </dsp:sp>
    <dsp:sp modelId="{402AACB7-9D28-493F-A9F4-30BB59921BB8}">
      <dsp:nvSpPr>
        <dsp:cNvPr id="0" name=""/>
        <dsp:cNvSpPr/>
      </dsp:nvSpPr>
      <dsp:spPr>
        <a:xfrm>
          <a:off x="6657579" y="385918"/>
          <a:ext cx="2238769" cy="285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i="0" kern="1200" dirty="0" smtClean="0"/>
            <a:t>Grupos de 12 visitantes</a:t>
          </a:r>
          <a:endParaRPr lang="es-ES" sz="1100" i="0" kern="1200" dirty="0"/>
        </a:p>
      </dsp:txBody>
      <dsp:txXfrm>
        <a:off x="6657579" y="385918"/>
        <a:ext cx="2238769" cy="285298"/>
      </dsp:txXfrm>
    </dsp:sp>
    <dsp:sp modelId="{D6E0386B-F6B2-44C5-B036-874BB18579CE}">
      <dsp:nvSpPr>
        <dsp:cNvPr id="0" name=""/>
        <dsp:cNvSpPr/>
      </dsp:nvSpPr>
      <dsp:spPr>
        <a:xfrm>
          <a:off x="6657579" y="671217"/>
          <a:ext cx="2238769" cy="285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i="0" kern="1200" dirty="0" smtClean="0"/>
            <a:t>Distancia entre grupos de 150m.</a:t>
          </a:r>
          <a:endParaRPr lang="es-ES" sz="1100" i="0" kern="1200" dirty="0"/>
        </a:p>
      </dsp:txBody>
      <dsp:txXfrm>
        <a:off x="6657579" y="671217"/>
        <a:ext cx="2238769" cy="285298"/>
      </dsp:txXfrm>
    </dsp:sp>
    <dsp:sp modelId="{2A56C240-64D4-4DF7-9909-A0FB992D3176}">
      <dsp:nvSpPr>
        <dsp:cNvPr id="0" name=""/>
        <dsp:cNvSpPr/>
      </dsp:nvSpPr>
      <dsp:spPr>
        <a:xfrm>
          <a:off x="6657579" y="956516"/>
          <a:ext cx="2238769" cy="285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i="0" kern="1200" dirty="0" smtClean="0"/>
            <a:t>Espacio por visitante 1,5m</a:t>
          </a:r>
          <a:r>
            <a:rPr lang="es-ES" sz="1100" i="0" kern="1200" baseline="30000" dirty="0" smtClean="0"/>
            <a:t>2</a:t>
          </a:r>
          <a:endParaRPr lang="es-ES" sz="1100" i="0" kern="1200" dirty="0"/>
        </a:p>
      </dsp:txBody>
      <dsp:txXfrm>
        <a:off x="6657579" y="956516"/>
        <a:ext cx="2238769" cy="285298"/>
      </dsp:txXfrm>
    </dsp:sp>
    <dsp:sp modelId="{679E2386-FD96-4501-B451-BA669178E783}">
      <dsp:nvSpPr>
        <dsp:cNvPr id="0" name=""/>
        <dsp:cNvSpPr/>
      </dsp:nvSpPr>
      <dsp:spPr>
        <a:xfrm>
          <a:off x="1779625" y="1241814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65EB-97E5-4540-B098-46231C954F83}">
      <dsp:nvSpPr>
        <dsp:cNvPr id="0" name=""/>
        <dsp:cNvSpPr/>
      </dsp:nvSpPr>
      <dsp:spPr>
        <a:xfrm>
          <a:off x="1913097" y="1342435"/>
          <a:ext cx="2238769" cy="194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Físicos y ambientales</a:t>
          </a:r>
          <a:endParaRPr lang="es-ES" sz="1400" kern="1200" dirty="0"/>
        </a:p>
      </dsp:txBody>
      <dsp:txXfrm>
        <a:off x="1913097" y="1342435"/>
        <a:ext cx="2238769" cy="1940481"/>
      </dsp:txXfrm>
    </dsp:sp>
    <dsp:sp modelId="{8EF29B5A-1F43-4EE8-89DA-83F653C0D93F}">
      <dsp:nvSpPr>
        <dsp:cNvPr id="0" name=""/>
        <dsp:cNvSpPr/>
      </dsp:nvSpPr>
      <dsp:spPr>
        <a:xfrm>
          <a:off x="4285338" y="1342435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Pendiente</a:t>
          </a:r>
          <a:endParaRPr lang="es-ES" sz="1100" kern="1200" dirty="0"/>
        </a:p>
      </dsp:txBody>
      <dsp:txXfrm>
        <a:off x="4285338" y="1342435"/>
        <a:ext cx="2238769" cy="251550"/>
      </dsp:txXfrm>
    </dsp:sp>
    <dsp:sp modelId="{563D16F9-A61B-4FA3-BA4E-8F7A911936CB}">
      <dsp:nvSpPr>
        <dsp:cNvPr id="0" name=""/>
        <dsp:cNvSpPr/>
      </dsp:nvSpPr>
      <dsp:spPr>
        <a:xfrm>
          <a:off x="6657579" y="1342435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Ángulo pendiente y distancia (m)</a:t>
          </a:r>
          <a:endParaRPr lang="es-ES" sz="1100" kern="1200" dirty="0"/>
        </a:p>
      </dsp:txBody>
      <dsp:txXfrm>
        <a:off x="6657579" y="1342435"/>
        <a:ext cx="2238769" cy="251550"/>
      </dsp:txXfrm>
    </dsp:sp>
    <dsp:sp modelId="{57668794-834E-412A-B518-E79E40F0705B}">
      <dsp:nvSpPr>
        <dsp:cNvPr id="0" name=""/>
        <dsp:cNvSpPr/>
      </dsp:nvSpPr>
      <dsp:spPr>
        <a:xfrm>
          <a:off x="4151866" y="1593985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04059-D43A-4128-943E-6DEF3A9D6CB6}">
      <dsp:nvSpPr>
        <dsp:cNvPr id="0" name=""/>
        <dsp:cNvSpPr/>
      </dsp:nvSpPr>
      <dsp:spPr>
        <a:xfrm>
          <a:off x="4285338" y="1593985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/>
            <a:t>Erodabilidad</a:t>
          </a:r>
          <a:endParaRPr lang="es-ES" sz="1100" kern="1200" dirty="0"/>
        </a:p>
      </dsp:txBody>
      <dsp:txXfrm>
        <a:off x="4285338" y="1593985"/>
        <a:ext cx="2238769" cy="251550"/>
      </dsp:txXfrm>
    </dsp:sp>
    <dsp:sp modelId="{58E49A15-0CE1-4078-BA6F-B4E48AA99725}">
      <dsp:nvSpPr>
        <dsp:cNvPr id="0" name=""/>
        <dsp:cNvSpPr/>
      </dsp:nvSpPr>
      <dsp:spPr>
        <a:xfrm>
          <a:off x="6657579" y="1593985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Susceptibilidad a erosión</a:t>
          </a:r>
          <a:endParaRPr lang="es-ES" sz="1100" kern="1200" dirty="0"/>
        </a:p>
      </dsp:txBody>
      <dsp:txXfrm>
        <a:off x="6657579" y="1593985"/>
        <a:ext cx="2238769" cy="251550"/>
      </dsp:txXfrm>
    </dsp:sp>
    <dsp:sp modelId="{C17B99CE-9CFB-4036-A0BA-B9EC945F4A07}">
      <dsp:nvSpPr>
        <dsp:cNvPr id="0" name=""/>
        <dsp:cNvSpPr/>
      </dsp:nvSpPr>
      <dsp:spPr>
        <a:xfrm>
          <a:off x="4151866" y="1845536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03F85-6283-41CB-ACC9-981DFAF4D0BA}">
      <dsp:nvSpPr>
        <dsp:cNvPr id="0" name=""/>
        <dsp:cNvSpPr/>
      </dsp:nvSpPr>
      <dsp:spPr>
        <a:xfrm>
          <a:off x="4285338" y="1845536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Accesibilidad</a:t>
          </a:r>
          <a:endParaRPr lang="es-ES" sz="1100" kern="1200" dirty="0"/>
        </a:p>
      </dsp:txBody>
      <dsp:txXfrm>
        <a:off x="4285338" y="1845536"/>
        <a:ext cx="2238769" cy="251550"/>
      </dsp:txXfrm>
    </dsp:sp>
    <dsp:sp modelId="{20246909-3575-4A32-A1C8-DD262DE016BB}">
      <dsp:nvSpPr>
        <dsp:cNvPr id="0" name=""/>
        <dsp:cNvSpPr/>
      </dsp:nvSpPr>
      <dsp:spPr>
        <a:xfrm>
          <a:off x="6657579" y="1845536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Grado de dificultad (m)</a:t>
          </a:r>
          <a:endParaRPr lang="es-ES" sz="1100" kern="1200" dirty="0"/>
        </a:p>
      </dsp:txBody>
      <dsp:txXfrm>
        <a:off x="6657579" y="1845536"/>
        <a:ext cx="2238769" cy="251550"/>
      </dsp:txXfrm>
    </dsp:sp>
    <dsp:sp modelId="{613BFAD0-FAD5-453B-884F-C0CDDC9EA7DA}">
      <dsp:nvSpPr>
        <dsp:cNvPr id="0" name=""/>
        <dsp:cNvSpPr/>
      </dsp:nvSpPr>
      <dsp:spPr>
        <a:xfrm>
          <a:off x="4151866" y="2097087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F05FA-DA42-4317-83CD-EB713E9EF8C0}">
      <dsp:nvSpPr>
        <dsp:cNvPr id="0" name=""/>
        <dsp:cNvSpPr/>
      </dsp:nvSpPr>
      <dsp:spPr>
        <a:xfrm>
          <a:off x="4285338" y="2097087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Anegamiento</a:t>
          </a:r>
          <a:endParaRPr lang="es-ES" sz="1100" kern="1200" dirty="0"/>
        </a:p>
      </dsp:txBody>
      <dsp:txXfrm>
        <a:off x="4285338" y="2097087"/>
        <a:ext cx="2238769" cy="251550"/>
      </dsp:txXfrm>
    </dsp:sp>
    <dsp:sp modelId="{2290672C-BA92-46AA-8A70-F53C4D64A6FD}">
      <dsp:nvSpPr>
        <dsp:cNvPr id="0" name=""/>
        <dsp:cNvSpPr/>
      </dsp:nvSpPr>
      <dsp:spPr>
        <a:xfrm>
          <a:off x="6657579" y="2097087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Áreas inundadas (m)</a:t>
          </a:r>
          <a:endParaRPr lang="es-ES" sz="1100" kern="1200" dirty="0"/>
        </a:p>
      </dsp:txBody>
      <dsp:txXfrm>
        <a:off x="6657579" y="2097087"/>
        <a:ext cx="2238769" cy="251550"/>
      </dsp:txXfrm>
    </dsp:sp>
    <dsp:sp modelId="{74313891-4E67-428C-B6D9-8FEF7492FAA9}">
      <dsp:nvSpPr>
        <dsp:cNvPr id="0" name=""/>
        <dsp:cNvSpPr/>
      </dsp:nvSpPr>
      <dsp:spPr>
        <a:xfrm>
          <a:off x="4151866" y="2348637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E6FD0-BCF4-4286-ACCE-D01B0BFADE63}">
      <dsp:nvSpPr>
        <dsp:cNvPr id="0" name=""/>
        <dsp:cNvSpPr/>
      </dsp:nvSpPr>
      <dsp:spPr>
        <a:xfrm>
          <a:off x="4285338" y="2348637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Deterioro de flora</a:t>
          </a:r>
          <a:endParaRPr lang="es-ES" sz="1100" kern="1200" dirty="0"/>
        </a:p>
      </dsp:txBody>
      <dsp:txXfrm>
        <a:off x="4285338" y="2348637"/>
        <a:ext cx="2238769" cy="251550"/>
      </dsp:txXfrm>
    </dsp:sp>
    <dsp:sp modelId="{2CD853F2-6C0E-4952-8300-CADB96FA399D}">
      <dsp:nvSpPr>
        <dsp:cNvPr id="0" name=""/>
        <dsp:cNvSpPr/>
      </dsp:nvSpPr>
      <dsp:spPr>
        <a:xfrm>
          <a:off x="6657579" y="2348637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Espacios propensos (m)</a:t>
          </a:r>
          <a:endParaRPr lang="es-ES" sz="1100" kern="1200" dirty="0"/>
        </a:p>
      </dsp:txBody>
      <dsp:txXfrm>
        <a:off x="6657579" y="2348637"/>
        <a:ext cx="2238769" cy="251550"/>
      </dsp:txXfrm>
    </dsp:sp>
    <dsp:sp modelId="{45C52ECD-ED35-488E-BF3A-76550626E3E5}">
      <dsp:nvSpPr>
        <dsp:cNvPr id="0" name=""/>
        <dsp:cNvSpPr/>
      </dsp:nvSpPr>
      <dsp:spPr>
        <a:xfrm>
          <a:off x="4151866" y="2600188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EE05F-A5AE-4411-ABE2-9A1D45C8F196}">
      <dsp:nvSpPr>
        <dsp:cNvPr id="0" name=""/>
        <dsp:cNvSpPr/>
      </dsp:nvSpPr>
      <dsp:spPr>
        <a:xfrm>
          <a:off x="4285338" y="2600188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Compactación de suelo</a:t>
          </a:r>
          <a:endParaRPr lang="es-ES" sz="1100" kern="1200" dirty="0"/>
        </a:p>
      </dsp:txBody>
      <dsp:txXfrm>
        <a:off x="4285338" y="2600188"/>
        <a:ext cx="2238769" cy="251550"/>
      </dsp:txXfrm>
    </dsp:sp>
    <dsp:sp modelId="{8E68626C-77F3-4507-9E28-ABCFB8DBE5A9}">
      <dsp:nvSpPr>
        <dsp:cNvPr id="0" name=""/>
        <dsp:cNvSpPr/>
      </dsp:nvSpPr>
      <dsp:spPr>
        <a:xfrm>
          <a:off x="6657579" y="2600188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Áreas compactadas (m)</a:t>
          </a:r>
          <a:endParaRPr lang="es-ES" sz="1100" kern="1200" dirty="0"/>
        </a:p>
      </dsp:txBody>
      <dsp:txXfrm>
        <a:off x="6657579" y="2600188"/>
        <a:ext cx="2238769" cy="251550"/>
      </dsp:txXfrm>
    </dsp:sp>
    <dsp:sp modelId="{0A94D20C-5E50-484E-99DD-6136049F4DCD}">
      <dsp:nvSpPr>
        <dsp:cNvPr id="0" name=""/>
        <dsp:cNvSpPr/>
      </dsp:nvSpPr>
      <dsp:spPr>
        <a:xfrm>
          <a:off x="4151866" y="2851738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F323C-44D6-46FD-AA88-B0A0C3B74A4A}">
      <dsp:nvSpPr>
        <dsp:cNvPr id="0" name=""/>
        <dsp:cNvSpPr/>
      </dsp:nvSpPr>
      <dsp:spPr>
        <a:xfrm>
          <a:off x="4285338" y="2851738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Precipitación</a:t>
          </a:r>
          <a:endParaRPr lang="es-ES" sz="1100" kern="1200" dirty="0"/>
        </a:p>
      </dsp:txBody>
      <dsp:txXfrm>
        <a:off x="4285338" y="2851738"/>
        <a:ext cx="2238769" cy="251550"/>
      </dsp:txXfrm>
    </dsp:sp>
    <dsp:sp modelId="{904F9716-8F56-425D-B552-EEEBCE7C51CF}">
      <dsp:nvSpPr>
        <dsp:cNvPr id="0" name=""/>
        <dsp:cNvSpPr/>
      </dsp:nvSpPr>
      <dsp:spPr>
        <a:xfrm>
          <a:off x="6657579" y="2851738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Horas lluvia/horas visitas</a:t>
          </a:r>
          <a:endParaRPr lang="es-ES" sz="1100" kern="1200" dirty="0"/>
        </a:p>
      </dsp:txBody>
      <dsp:txXfrm>
        <a:off x="6657579" y="2851738"/>
        <a:ext cx="2238769" cy="251550"/>
      </dsp:txXfrm>
    </dsp:sp>
    <dsp:sp modelId="{5721F923-CD58-4D0F-90BA-4FFB17D5D061}">
      <dsp:nvSpPr>
        <dsp:cNvPr id="0" name=""/>
        <dsp:cNvSpPr/>
      </dsp:nvSpPr>
      <dsp:spPr>
        <a:xfrm>
          <a:off x="4151866" y="3103289"/>
          <a:ext cx="4744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D3926-319C-4EB8-A018-82A2DD91EB3B}">
      <dsp:nvSpPr>
        <dsp:cNvPr id="0" name=""/>
        <dsp:cNvSpPr/>
      </dsp:nvSpPr>
      <dsp:spPr>
        <a:xfrm>
          <a:off x="4285338" y="3103289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Heliofanía</a:t>
          </a:r>
        </a:p>
      </dsp:txBody>
      <dsp:txXfrm>
        <a:off x="4285338" y="3103289"/>
        <a:ext cx="2238769" cy="251550"/>
      </dsp:txXfrm>
    </dsp:sp>
    <dsp:sp modelId="{8461306E-F727-4CD9-BB8D-79E4493E5A2A}">
      <dsp:nvSpPr>
        <dsp:cNvPr id="0" name=""/>
        <dsp:cNvSpPr/>
      </dsp:nvSpPr>
      <dsp:spPr>
        <a:xfrm>
          <a:off x="6657579" y="3103289"/>
          <a:ext cx="2238769" cy="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Horas sol/horas visita</a:t>
          </a:r>
        </a:p>
      </dsp:txBody>
      <dsp:txXfrm>
        <a:off x="6657579" y="3103289"/>
        <a:ext cx="2238769" cy="251550"/>
      </dsp:txXfrm>
    </dsp:sp>
    <dsp:sp modelId="{A9DD0423-8792-4678-8260-1CBED9D5C807}">
      <dsp:nvSpPr>
        <dsp:cNvPr id="0" name=""/>
        <dsp:cNvSpPr/>
      </dsp:nvSpPr>
      <dsp:spPr>
        <a:xfrm>
          <a:off x="1779625" y="3354840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C1DD8-3972-41A7-9462-F2A959D4D5C4}">
      <dsp:nvSpPr>
        <dsp:cNvPr id="0" name=""/>
        <dsp:cNvSpPr/>
      </dsp:nvSpPr>
      <dsp:spPr>
        <a:xfrm>
          <a:off x="1913097" y="3455460"/>
          <a:ext cx="2238769" cy="124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Biológicos</a:t>
          </a:r>
          <a:endParaRPr lang="es-ES" sz="1400" kern="1200" dirty="0"/>
        </a:p>
      </dsp:txBody>
      <dsp:txXfrm>
        <a:off x="1913097" y="3455460"/>
        <a:ext cx="2238769" cy="1240305"/>
      </dsp:txXfrm>
    </dsp:sp>
    <dsp:sp modelId="{15CC7605-8901-491C-A5D7-3D0AB9AD38F7}">
      <dsp:nvSpPr>
        <dsp:cNvPr id="0" name=""/>
        <dsp:cNvSpPr/>
      </dsp:nvSpPr>
      <dsp:spPr>
        <a:xfrm>
          <a:off x="4285338" y="3455460"/>
          <a:ext cx="2238769" cy="124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Flora</a:t>
          </a:r>
          <a:br>
            <a:rPr lang="es-EC" sz="1100" kern="1200" dirty="0" smtClean="0"/>
          </a:br>
          <a:r>
            <a:rPr lang="es-EC" sz="1100" kern="1200" dirty="0" smtClean="0"/>
            <a:t/>
          </a:r>
          <a:br>
            <a:rPr lang="es-EC" sz="1100" kern="1200" dirty="0" smtClean="0"/>
          </a:br>
          <a:r>
            <a:rPr lang="es-EC" sz="1100" kern="1200" dirty="0" smtClean="0"/>
            <a:t>Fauna</a:t>
          </a:r>
          <a:endParaRPr lang="es-ES" sz="1100" kern="1200" dirty="0"/>
        </a:p>
      </dsp:txBody>
      <dsp:txXfrm>
        <a:off x="4285338" y="3455460"/>
        <a:ext cx="2238769" cy="1240305"/>
      </dsp:txXfrm>
    </dsp:sp>
    <dsp:sp modelId="{BAA2B7ED-BDB6-42F7-B6BD-DAC5D66CB902}">
      <dsp:nvSpPr>
        <dsp:cNvPr id="0" name=""/>
        <dsp:cNvSpPr/>
      </dsp:nvSpPr>
      <dsp:spPr>
        <a:xfrm>
          <a:off x="6657579" y="3455460"/>
          <a:ext cx="2238769" cy="60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Endemismo</a:t>
          </a:r>
          <a:endParaRPr lang="es-ES" sz="1100" kern="1200" dirty="0"/>
        </a:p>
      </dsp:txBody>
      <dsp:txXfrm>
        <a:off x="6657579" y="3455460"/>
        <a:ext cx="2238769" cy="607384"/>
      </dsp:txXfrm>
    </dsp:sp>
    <dsp:sp modelId="{E0A37F1A-BEAA-46B5-97B0-CBBE97C4AB50}">
      <dsp:nvSpPr>
        <dsp:cNvPr id="0" name=""/>
        <dsp:cNvSpPr/>
      </dsp:nvSpPr>
      <dsp:spPr>
        <a:xfrm>
          <a:off x="6657579" y="4062844"/>
          <a:ext cx="2238769" cy="60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Amenaza</a:t>
          </a:r>
          <a:endParaRPr lang="es-ES" sz="1100" kern="1200" dirty="0"/>
        </a:p>
      </dsp:txBody>
      <dsp:txXfrm>
        <a:off x="6657579" y="4062844"/>
        <a:ext cx="2238769" cy="607384"/>
      </dsp:txXfrm>
    </dsp:sp>
    <dsp:sp modelId="{192D5D04-464A-4630-B47F-601755078F16}">
      <dsp:nvSpPr>
        <dsp:cNvPr id="0" name=""/>
        <dsp:cNvSpPr/>
      </dsp:nvSpPr>
      <dsp:spPr>
        <a:xfrm>
          <a:off x="1779625" y="4695766"/>
          <a:ext cx="7118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E951-F877-457E-8A9C-92C4AD5D51C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FCB2-9B68-4623-AC2D-061745DE91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0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235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1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0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550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D8158C2-C4D0-458D-9183-A24C52A2E10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D8D67BE-E1BC-445B-9C9A-7020917941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4099" y="322730"/>
            <a:ext cx="10122945" cy="5916706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Vicerrectorado de Investigación, Innovación y Transferencia de Tecnología</a:t>
            </a:r>
            <a:br>
              <a:rPr lang="es-EC" sz="2000" dirty="0" smtClean="0">
                <a:solidFill>
                  <a:schemeClr val="bg1"/>
                </a:solidFill>
              </a:rPr>
            </a:br>
            <a:r>
              <a:rPr lang="es-EC" sz="2000" dirty="0">
                <a:solidFill>
                  <a:schemeClr val="bg1"/>
                </a:solidFill>
              </a:rPr>
              <a:t/>
            </a:r>
            <a:br>
              <a:rPr lang="es-EC" sz="2000" dirty="0">
                <a:solidFill>
                  <a:schemeClr val="bg1"/>
                </a:solidFill>
              </a:rPr>
            </a:br>
            <a:r>
              <a:rPr lang="es-EC" sz="2000" dirty="0" smtClean="0">
                <a:solidFill>
                  <a:schemeClr val="bg1"/>
                </a:solidFill>
              </a:rPr>
              <a:t>Centro de Posgrados</a:t>
            </a:r>
            <a:r>
              <a:rPr lang="es-EC" sz="1800" dirty="0" smtClean="0">
                <a:solidFill>
                  <a:schemeClr val="bg1"/>
                </a:solidFill>
              </a:rPr>
              <a:t/>
            </a:r>
            <a:br>
              <a:rPr lang="es-EC" sz="1800" dirty="0" smtClean="0">
                <a:solidFill>
                  <a:schemeClr val="bg1"/>
                </a:solidFill>
              </a:rPr>
            </a:br>
            <a:r>
              <a:rPr lang="es-EC" sz="1800" dirty="0">
                <a:solidFill>
                  <a:schemeClr val="bg1"/>
                </a:solidFill>
              </a:rPr>
              <a:t/>
            </a:r>
            <a:br>
              <a:rPr lang="es-EC" sz="1800" dirty="0">
                <a:solidFill>
                  <a:schemeClr val="bg1"/>
                </a:solidFill>
              </a:rPr>
            </a:br>
            <a:r>
              <a:rPr lang="es-EC" sz="1800" dirty="0" smtClean="0">
                <a:solidFill>
                  <a:schemeClr val="bg1"/>
                </a:solidFill>
              </a:rPr>
              <a:t>Trabajo de titulación previo a la obtención del título de Magíster en Sistemas de Gestión Ambiental</a:t>
            </a:r>
            <a:br>
              <a:rPr lang="es-EC" sz="1800" dirty="0" smtClean="0">
                <a:solidFill>
                  <a:schemeClr val="bg1"/>
                </a:solidFill>
              </a:rPr>
            </a:br>
            <a:r>
              <a:rPr lang="es-EC" sz="1800" dirty="0">
                <a:solidFill>
                  <a:schemeClr val="bg1"/>
                </a:solidFill>
              </a:rPr>
              <a:t/>
            </a:r>
            <a:br>
              <a:rPr lang="es-EC" sz="1800" dirty="0">
                <a:solidFill>
                  <a:schemeClr val="bg1"/>
                </a:solidFill>
              </a:rPr>
            </a:br>
            <a:r>
              <a:rPr lang="es-EC" sz="1800" dirty="0" smtClean="0">
                <a:solidFill>
                  <a:schemeClr val="bg1"/>
                </a:solidFill>
              </a:rPr>
              <a:t>Tema:</a:t>
            </a:r>
            <a:br>
              <a:rPr lang="es-EC" sz="1800" dirty="0" smtClean="0">
                <a:solidFill>
                  <a:schemeClr val="bg1"/>
                </a:solidFill>
              </a:rPr>
            </a:br>
            <a:r>
              <a:rPr lang="es-EC" sz="1800" dirty="0" smtClean="0">
                <a:solidFill>
                  <a:schemeClr val="bg1"/>
                </a:solidFill>
              </a:rPr>
              <a:t/>
            </a:r>
            <a:br>
              <a:rPr lang="es-EC" sz="1800" dirty="0" smtClean="0">
                <a:solidFill>
                  <a:schemeClr val="bg1"/>
                </a:solidFill>
              </a:rPr>
            </a:br>
            <a:r>
              <a:rPr lang="es-EC" sz="1800" b="1" dirty="0" smtClean="0">
                <a:solidFill>
                  <a:schemeClr val="bg1"/>
                </a:solidFill>
              </a:rPr>
              <a:t>Capacidad de </a:t>
            </a:r>
            <a:r>
              <a:rPr lang="es-EC" sz="1800" b="1" dirty="0">
                <a:solidFill>
                  <a:schemeClr val="bg1"/>
                </a:solidFill>
              </a:rPr>
              <a:t>c</a:t>
            </a:r>
            <a:r>
              <a:rPr lang="es-EC" sz="1800" b="1" dirty="0" smtClean="0">
                <a:solidFill>
                  <a:schemeClr val="bg1"/>
                </a:solidFill>
              </a:rPr>
              <a:t>arga </a:t>
            </a:r>
            <a:r>
              <a:rPr lang="es-EC" sz="1800" b="1" dirty="0">
                <a:solidFill>
                  <a:schemeClr val="bg1"/>
                </a:solidFill>
              </a:rPr>
              <a:t>b</a:t>
            </a:r>
            <a:r>
              <a:rPr lang="es-EC" sz="1800" b="1" dirty="0" smtClean="0">
                <a:solidFill>
                  <a:schemeClr val="bg1"/>
                </a:solidFill>
              </a:rPr>
              <a:t>iofísica </a:t>
            </a:r>
            <a:r>
              <a:rPr lang="es-EC" sz="1800" b="1" dirty="0">
                <a:solidFill>
                  <a:schemeClr val="bg1"/>
                </a:solidFill>
              </a:rPr>
              <a:t>d</a:t>
            </a:r>
            <a:r>
              <a:rPr lang="es-EC" sz="1800" b="1" dirty="0" smtClean="0">
                <a:solidFill>
                  <a:schemeClr val="bg1"/>
                </a:solidFill>
              </a:rPr>
              <a:t>el </a:t>
            </a:r>
            <a:r>
              <a:rPr lang="es-EC" sz="1800" b="1" dirty="0">
                <a:solidFill>
                  <a:schemeClr val="bg1"/>
                </a:solidFill>
              </a:rPr>
              <a:t>s</a:t>
            </a:r>
            <a:r>
              <a:rPr lang="es-EC" sz="1800" b="1" dirty="0" smtClean="0">
                <a:solidFill>
                  <a:schemeClr val="bg1"/>
                </a:solidFill>
              </a:rPr>
              <a:t>endero </a:t>
            </a:r>
            <a:r>
              <a:rPr lang="es-EC" sz="1800" b="1" dirty="0">
                <a:solidFill>
                  <a:schemeClr val="bg1"/>
                </a:solidFill>
              </a:rPr>
              <a:t>e</a:t>
            </a:r>
            <a:r>
              <a:rPr lang="es-EC" sz="1800" b="1" dirty="0" smtClean="0">
                <a:solidFill>
                  <a:schemeClr val="bg1"/>
                </a:solidFill>
              </a:rPr>
              <a:t>cológico “El agua </a:t>
            </a:r>
            <a:r>
              <a:rPr lang="es-EC" sz="1800" b="1" dirty="0">
                <a:solidFill>
                  <a:schemeClr val="bg1"/>
                </a:solidFill>
              </a:rPr>
              <a:t>y</a:t>
            </a:r>
            <a:r>
              <a:rPr lang="es-EC" sz="1800" b="1" dirty="0" smtClean="0">
                <a:solidFill>
                  <a:schemeClr val="bg1"/>
                </a:solidFill>
              </a:rPr>
              <a:t> </a:t>
            </a:r>
            <a:r>
              <a:rPr lang="es-EC" sz="1800" b="1" dirty="0">
                <a:solidFill>
                  <a:schemeClr val="bg1"/>
                </a:solidFill>
              </a:rPr>
              <a:t>l</a:t>
            </a:r>
            <a:r>
              <a:rPr lang="es-EC" sz="1800" b="1" dirty="0" smtClean="0">
                <a:solidFill>
                  <a:schemeClr val="bg1"/>
                </a:solidFill>
              </a:rPr>
              <a:t>a </a:t>
            </a:r>
            <a:r>
              <a:rPr lang="es-EC" sz="1800" b="1" dirty="0">
                <a:solidFill>
                  <a:schemeClr val="bg1"/>
                </a:solidFill>
              </a:rPr>
              <a:t>v</a:t>
            </a:r>
            <a:r>
              <a:rPr lang="es-EC" sz="1800" b="1" dirty="0" smtClean="0">
                <a:solidFill>
                  <a:schemeClr val="bg1"/>
                </a:solidFill>
              </a:rPr>
              <a:t>ida” del </a:t>
            </a:r>
            <a:r>
              <a:rPr lang="es-EC" sz="1800" b="1" dirty="0">
                <a:solidFill>
                  <a:schemeClr val="bg1"/>
                </a:solidFill>
              </a:rPr>
              <a:t>p</a:t>
            </a:r>
            <a:r>
              <a:rPr lang="es-EC" sz="1800" b="1" dirty="0" smtClean="0">
                <a:solidFill>
                  <a:schemeClr val="bg1"/>
                </a:solidFill>
              </a:rPr>
              <a:t>áramo </a:t>
            </a:r>
            <a:r>
              <a:rPr lang="es-EC" sz="1800" b="1" dirty="0">
                <a:solidFill>
                  <a:schemeClr val="bg1"/>
                </a:solidFill>
              </a:rPr>
              <a:t>d</a:t>
            </a:r>
            <a:r>
              <a:rPr lang="es-EC" sz="1800" b="1" dirty="0" smtClean="0">
                <a:solidFill>
                  <a:schemeClr val="bg1"/>
                </a:solidFill>
              </a:rPr>
              <a:t>e Papallacta, como </a:t>
            </a:r>
            <a:r>
              <a:rPr lang="es-EC" sz="1800" b="1" dirty="0">
                <a:solidFill>
                  <a:schemeClr val="bg1"/>
                </a:solidFill>
              </a:rPr>
              <a:t>p</a:t>
            </a:r>
            <a:r>
              <a:rPr lang="es-EC" sz="1800" b="1" dirty="0" smtClean="0">
                <a:solidFill>
                  <a:schemeClr val="bg1"/>
                </a:solidFill>
              </a:rPr>
              <a:t>ropuesta de </a:t>
            </a:r>
            <a:r>
              <a:rPr lang="es-EC" sz="1800" b="1" dirty="0">
                <a:solidFill>
                  <a:schemeClr val="bg1"/>
                </a:solidFill>
              </a:rPr>
              <a:t>r</a:t>
            </a:r>
            <a:r>
              <a:rPr lang="es-EC" sz="1800" b="1" dirty="0" smtClean="0">
                <a:solidFill>
                  <a:schemeClr val="bg1"/>
                </a:solidFill>
              </a:rPr>
              <a:t>emediación </a:t>
            </a:r>
            <a:r>
              <a:rPr lang="es-EC" sz="1800" b="1" dirty="0">
                <a:solidFill>
                  <a:schemeClr val="bg1"/>
                </a:solidFill>
              </a:rPr>
              <a:t>d</a:t>
            </a:r>
            <a:r>
              <a:rPr lang="es-EC" sz="1800" b="1" dirty="0" smtClean="0">
                <a:solidFill>
                  <a:schemeClr val="bg1"/>
                </a:solidFill>
              </a:rPr>
              <a:t>e </a:t>
            </a:r>
            <a:r>
              <a:rPr lang="es-EC" sz="1800" b="1" dirty="0">
                <a:solidFill>
                  <a:schemeClr val="bg1"/>
                </a:solidFill>
              </a:rPr>
              <a:t>l</a:t>
            </a:r>
            <a:r>
              <a:rPr lang="es-EC" sz="1800" b="1" dirty="0" smtClean="0">
                <a:solidFill>
                  <a:schemeClr val="bg1"/>
                </a:solidFill>
              </a:rPr>
              <a:t>os </a:t>
            </a:r>
            <a:r>
              <a:rPr lang="es-EC" sz="1800" b="1" dirty="0">
                <a:solidFill>
                  <a:schemeClr val="bg1"/>
                </a:solidFill>
              </a:rPr>
              <a:t>i</a:t>
            </a:r>
            <a:r>
              <a:rPr lang="es-EC" sz="1800" b="1" dirty="0" smtClean="0">
                <a:solidFill>
                  <a:schemeClr val="bg1"/>
                </a:solidFill>
              </a:rPr>
              <a:t>mpactos </a:t>
            </a:r>
            <a:r>
              <a:rPr lang="es-EC" sz="1800" b="1" dirty="0">
                <a:solidFill>
                  <a:schemeClr val="bg1"/>
                </a:solidFill>
              </a:rPr>
              <a:t>d</a:t>
            </a:r>
            <a:r>
              <a:rPr lang="es-EC" sz="1800" b="1" dirty="0" smtClean="0">
                <a:solidFill>
                  <a:schemeClr val="bg1"/>
                </a:solidFill>
              </a:rPr>
              <a:t>e la </a:t>
            </a:r>
            <a:r>
              <a:rPr lang="es-EC" sz="1800" b="1" dirty="0">
                <a:solidFill>
                  <a:schemeClr val="bg1"/>
                </a:solidFill>
              </a:rPr>
              <a:t>a</a:t>
            </a:r>
            <a:r>
              <a:rPr lang="es-EC" sz="1800" b="1" dirty="0" smtClean="0">
                <a:solidFill>
                  <a:schemeClr val="bg1"/>
                </a:solidFill>
              </a:rPr>
              <a:t>ctividad </a:t>
            </a:r>
            <a:r>
              <a:rPr lang="es-EC" sz="1800" b="1" dirty="0">
                <a:solidFill>
                  <a:schemeClr val="bg1"/>
                </a:solidFill>
              </a:rPr>
              <a:t>t</a:t>
            </a:r>
            <a:r>
              <a:rPr lang="es-EC" sz="1800" b="1" dirty="0" smtClean="0">
                <a:solidFill>
                  <a:schemeClr val="bg1"/>
                </a:solidFill>
              </a:rPr>
              <a:t>urística.</a:t>
            </a:r>
            <a:r>
              <a:rPr lang="es-EC" sz="1800" dirty="0" smtClean="0">
                <a:solidFill>
                  <a:schemeClr val="bg1"/>
                </a:solidFill>
              </a:rPr>
              <a:t/>
            </a:r>
            <a:br>
              <a:rPr lang="es-EC" sz="1800" dirty="0" smtClean="0">
                <a:solidFill>
                  <a:schemeClr val="bg1"/>
                </a:solidFill>
              </a:rPr>
            </a:br>
            <a:r>
              <a:rPr lang="es-EC" sz="1800" dirty="0" smtClean="0">
                <a:solidFill>
                  <a:schemeClr val="bg1"/>
                </a:solidFill>
              </a:rPr>
              <a:t/>
            </a:r>
            <a:br>
              <a:rPr lang="es-EC" sz="1800" dirty="0" smtClean="0">
                <a:solidFill>
                  <a:schemeClr val="bg1"/>
                </a:solidFill>
              </a:rPr>
            </a:br>
            <a:r>
              <a:rPr lang="es-EC" sz="1800" dirty="0">
                <a:solidFill>
                  <a:schemeClr val="bg1"/>
                </a:solidFill>
              </a:rPr>
              <a:t/>
            </a:r>
            <a:br>
              <a:rPr lang="es-EC" sz="1800" dirty="0">
                <a:solidFill>
                  <a:schemeClr val="bg1"/>
                </a:solidFill>
              </a:rPr>
            </a:br>
            <a:r>
              <a:rPr lang="es-EC" sz="1800" dirty="0" smtClean="0">
                <a:solidFill>
                  <a:schemeClr val="bg1"/>
                </a:solidFill>
              </a:rPr>
              <a:t>Autor: Almeida Peñaherrera, Jefferson Damián</a:t>
            </a:r>
            <a:br>
              <a:rPr lang="es-EC" sz="1800" dirty="0" smtClean="0">
                <a:solidFill>
                  <a:schemeClr val="bg1"/>
                </a:solidFill>
              </a:rPr>
            </a:br>
            <a:r>
              <a:rPr lang="es-EC" sz="1800" dirty="0" smtClean="0">
                <a:solidFill>
                  <a:schemeClr val="bg1"/>
                </a:solidFill>
              </a:rPr>
              <a:t>Directora: Argüello Mejía, Anita Violeta</a:t>
            </a:r>
            <a:br>
              <a:rPr lang="es-EC" sz="1800" dirty="0" smtClean="0">
                <a:solidFill>
                  <a:schemeClr val="bg1"/>
                </a:solidFill>
              </a:rPr>
            </a:br>
            <a:r>
              <a:rPr lang="es-EC" sz="1800" dirty="0">
                <a:solidFill>
                  <a:schemeClr val="bg1"/>
                </a:solidFill>
              </a:rPr>
              <a:t/>
            </a:r>
            <a:br>
              <a:rPr lang="es-EC" sz="1800" dirty="0">
                <a:solidFill>
                  <a:schemeClr val="bg1"/>
                </a:solidFill>
              </a:rPr>
            </a:br>
            <a:r>
              <a:rPr lang="es-EC" sz="1800" dirty="0" smtClean="0">
                <a:solidFill>
                  <a:schemeClr val="bg1"/>
                </a:solidFill>
              </a:rPr>
              <a:t>Sangolquí </a:t>
            </a:r>
            <a:r>
              <a:rPr lang="es-EC" sz="1800" dirty="0">
                <a:solidFill>
                  <a:schemeClr val="bg1"/>
                </a:solidFill>
              </a:rPr>
              <a:t/>
            </a:r>
            <a:br>
              <a:rPr lang="es-EC" sz="1800" dirty="0">
                <a:solidFill>
                  <a:schemeClr val="bg1"/>
                </a:solidFill>
              </a:rPr>
            </a:br>
            <a:r>
              <a:rPr lang="es-EC" sz="1800" dirty="0" smtClean="0">
                <a:solidFill>
                  <a:schemeClr val="bg1"/>
                </a:solidFill>
              </a:rPr>
              <a:t>2019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32" y="833680"/>
            <a:ext cx="3276600" cy="84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4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Metodología</a:t>
            </a:r>
            <a:endParaRPr lang="en-US" sz="4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41241"/>
              </p:ext>
            </p:extLst>
          </p:nvPr>
        </p:nvGraphicFramePr>
        <p:xfrm>
          <a:off x="1376978" y="1877857"/>
          <a:ext cx="8756724" cy="44546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6541">
                  <a:extLst>
                    <a:ext uri="{9D8B030D-6E8A-4147-A177-3AD203B41FA5}">
                      <a16:colId xmlns:a16="http://schemas.microsoft.com/office/drawing/2014/main" val="3821683590"/>
                    </a:ext>
                  </a:extLst>
                </a:gridCol>
                <a:gridCol w="1585484">
                  <a:extLst>
                    <a:ext uri="{9D8B030D-6E8A-4147-A177-3AD203B41FA5}">
                      <a16:colId xmlns:a16="http://schemas.microsoft.com/office/drawing/2014/main" val="3384784336"/>
                    </a:ext>
                  </a:extLst>
                </a:gridCol>
                <a:gridCol w="1948595">
                  <a:extLst>
                    <a:ext uri="{9D8B030D-6E8A-4147-A177-3AD203B41FA5}">
                      <a16:colId xmlns:a16="http://schemas.microsoft.com/office/drawing/2014/main" val="1339823777"/>
                    </a:ext>
                  </a:extLst>
                </a:gridCol>
                <a:gridCol w="1096860">
                  <a:extLst>
                    <a:ext uri="{9D8B030D-6E8A-4147-A177-3AD203B41FA5}">
                      <a16:colId xmlns:a16="http://schemas.microsoft.com/office/drawing/2014/main" val="3454124035"/>
                    </a:ext>
                  </a:extLst>
                </a:gridCol>
                <a:gridCol w="1277720">
                  <a:extLst>
                    <a:ext uri="{9D8B030D-6E8A-4147-A177-3AD203B41FA5}">
                      <a16:colId xmlns:a16="http://schemas.microsoft.com/office/drawing/2014/main" val="1565418141"/>
                    </a:ext>
                  </a:extLst>
                </a:gridCol>
                <a:gridCol w="1441524">
                  <a:extLst>
                    <a:ext uri="{9D8B030D-6E8A-4147-A177-3AD203B41FA5}">
                      <a16:colId xmlns:a16="http://schemas.microsoft.com/office/drawing/2014/main" val="3489476146"/>
                    </a:ext>
                  </a:extLst>
                </a:gridCol>
              </a:tblGrid>
              <a:tr h="720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</a:rPr>
                        <a:t>Aproximación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</a:rPr>
                        <a:t>Enfoque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Relaciones con el Estudio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</a:rPr>
                        <a:t>Categoría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</a:rPr>
                        <a:t>Metodología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</a:rPr>
                        <a:t>Técnicas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6727492"/>
                  </a:ext>
                </a:extLst>
              </a:tr>
              <a:tr h="147120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Manejo de ecosistemas de páramo para su conservación.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Estado de conservación del ecosistema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Caracterización y diagnóstico de la zona de estudio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Cuantitativa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Evaluativa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Revisión bibliográfica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Levantamiento de información en campo.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5857862"/>
                  </a:ext>
                </a:extLst>
              </a:tr>
              <a:tr h="1471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Condiciones físicas y ambientales del ecosistema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Definición de capacidad de carga turística </a:t>
                      </a: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Análisis </a:t>
                      </a:r>
                      <a:r>
                        <a:rPr lang="es-EC" sz="1100" dirty="0">
                          <a:effectLst/>
                        </a:rPr>
                        <a:t>de indicadores </a:t>
                      </a:r>
                      <a:r>
                        <a:rPr lang="es-EC" sz="1100" dirty="0" smtClean="0">
                          <a:effectLst/>
                        </a:rPr>
                        <a:t>físico-ambientales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Cuantitativa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Experimental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Aplicación de metodologías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1842401"/>
                  </a:ext>
                </a:extLst>
              </a:tr>
              <a:tr h="720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Monitoreo de conservación del ecosistema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Propuesta de monitoreo de actividad turística.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Cuantitativa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Analítica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Desarrollo de plan de monitoreo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494398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261872" y="1490847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Diseño de la Investigación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96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Metodología</a:t>
            </a:r>
            <a:endParaRPr lang="en-US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7560508"/>
              </p:ext>
            </p:extLst>
          </p:nvPr>
        </p:nvGraphicFramePr>
        <p:xfrm>
          <a:off x="1261872" y="1635162"/>
          <a:ext cx="8898128" cy="479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8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Metodología</a:t>
            </a:r>
            <a:endParaRPr lang="en-US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63473861"/>
              </p:ext>
            </p:extLst>
          </p:nvPr>
        </p:nvGraphicFramePr>
        <p:xfrm>
          <a:off x="1261872" y="1635162"/>
          <a:ext cx="8898128" cy="479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5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Metodología</a:t>
            </a:r>
            <a:endParaRPr lang="en-US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6056568"/>
              </p:ext>
            </p:extLst>
          </p:nvPr>
        </p:nvGraphicFramePr>
        <p:xfrm>
          <a:off x="1261872" y="1635162"/>
          <a:ext cx="8898128" cy="479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868253" y="1967899"/>
                <a:ext cx="1701876" cy="39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1400">
                        <a:latin typeface="Cambria Math" panose="02040503050406030204" pitchFamily="18" charset="0"/>
                      </a:rPr>
                      <m:t>CCF</m:t>
                    </m:r>
                    <m:r>
                      <a:rPr lang="es-EC" sz="1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𝐿𝑇</m:t>
                        </m:r>
                      </m:num>
                      <m:den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𝑆𝑃</m:t>
                        </m:r>
                      </m:den>
                    </m:f>
                    <m:r>
                      <a:rPr lang="es-EC" sz="1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s-EC" sz="1400" i="1">
                        <a:latin typeface="Cambria Math" panose="02040503050406030204" pitchFamily="18" charset="0"/>
                      </a:rPr>
                      <m:t>𝑁𝑉</m:t>
                    </m:r>
                  </m:oMath>
                </a14:m>
                <a:r>
                  <a:rPr lang="en-US" sz="1400" dirty="0" smtClean="0"/>
                  <a:t>   (1)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53" y="1967899"/>
                <a:ext cx="1701876" cy="398507"/>
              </a:xfrm>
              <a:prstGeom prst="rect">
                <a:avLst/>
              </a:prstGeom>
              <a:blipFill>
                <a:blip r:embed="rId7"/>
                <a:stretch>
                  <a:fillRect r="-358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868253" y="3264723"/>
                <a:ext cx="36833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1400">
                        <a:latin typeface="Cambria Math" panose="02040503050406030204" pitchFamily="18" charset="0"/>
                      </a:rPr>
                      <m:t>CCR</m:t>
                    </m:r>
                    <m:r>
                      <a:rPr lang="es-EC" sz="1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C" sz="1400">
                        <a:latin typeface="Cambria Math" panose="02040503050406030204" pitchFamily="18" charset="0"/>
                      </a:rPr>
                      <m:t>CCF</m:t>
                    </m:r>
                    <m:r>
                      <a:rPr lang="es-EC" sz="140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𝐹𝐶</m:t>
                        </m:r>
                      </m:e>
                      <m:sub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C" sz="1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𝐹𝐶</m:t>
                        </m:r>
                      </m:e>
                      <m:sub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C" sz="1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𝐹𝐶</m:t>
                        </m:r>
                      </m:e>
                      <m:sub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C" sz="1400" i="1">
                        <a:latin typeface="Cambria Math" panose="02040503050406030204" pitchFamily="18" charset="0"/>
                      </a:rPr>
                      <m:t>……×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𝐹𝐶</m:t>
                        </m:r>
                      </m:e>
                      <m:sub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 smtClean="0"/>
                  <a:t>   (2)</a:t>
                </a:r>
                <a:endParaRPr lang="en-US" sz="1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53" y="3264723"/>
                <a:ext cx="3683316" cy="307777"/>
              </a:xfrm>
              <a:prstGeom prst="rect">
                <a:avLst/>
              </a:prstGeom>
              <a:blipFill>
                <a:blip r:embed="rId8"/>
                <a:stretch>
                  <a:fillRect t="-4000" r="-33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372316" y="4373612"/>
                <a:ext cx="2448493" cy="38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1300">
                        <a:latin typeface="Cambria Math" panose="02040503050406030204" pitchFamily="18" charset="0"/>
                      </a:rPr>
                      <m:t>CM</m:t>
                    </m:r>
                    <m:r>
                      <a:rPr lang="es-EC" sz="13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300" i="1">
                            <a:latin typeface="Cambria Math" panose="02040503050406030204" pitchFamily="18" charset="0"/>
                          </a:rPr>
                          <m:t>𝐼𝑛𝑓𝑟</m:t>
                        </m:r>
                        <m:r>
                          <a:rPr lang="es-EC" sz="1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C" sz="1300" i="1">
                            <a:latin typeface="Cambria Math" panose="02040503050406030204" pitchFamily="18" charset="0"/>
                          </a:rPr>
                          <m:t>𝐸𝑞</m:t>
                        </m:r>
                        <m:r>
                          <a:rPr lang="es-EC" sz="1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C" sz="1300" i="1">
                            <a:latin typeface="Cambria Math" panose="02040503050406030204" pitchFamily="18" charset="0"/>
                          </a:rPr>
                          <m:t>𝑃𝑒𝑟𝑠</m:t>
                        </m:r>
                      </m:num>
                      <m:den>
                        <m:r>
                          <a:rPr lang="es-EC" sz="13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EC" sz="1300" i="1">
                        <a:latin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sz="1300" dirty="0" smtClean="0"/>
                  <a:t>    (3)</a:t>
                </a:r>
                <a:endParaRPr lang="en-US" sz="13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16" y="4373612"/>
                <a:ext cx="2448493" cy="382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868253" y="5621051"/>
                <a:ext cx="1859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1400">
                        <a:latin typeface="Cambria Math" panose="02040503050406030204" pitchFamily="18" charset="0"/>
                      </a:rPr>
                      <m:t>CCE</m:t>
                    </m:r>
                    <m:r>
                      <a:rPr lang="es-EC" sz="1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C" sz="1400">
                        <a:latin typeface="Cambria Math" panose="02040503050406030204" pitchFamily="18" charset="0"/>
                      </a:rPr>
                      <m:t>CCR</m:t>
                    </m:r>
                    <m:r>
                      <a:rPr lang="es-EC" sz="140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s-EC" sz="140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1400" dirty="0" smtClean="0"/>
                  <a:t>   (4)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53" y="5621051"/>
                <a:ext cx="1859805" cy="307777"/>
              </a:xfrm>
              <a:prstGeom prst="rect">
                <a:avLst/>
              </a:prstGeom>
              <a:blipFill>
                <a:blip r:embed="rId10"/>
                <a:stretch>
                  <a:fillRect t="-3922" r="-32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441064" y="6443842"/>
            <a:ext cx="10513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17</a:t>
            </a:r>
            <a:r>
              <a:rPr lang="es-EC" sz="1000" dirty="0"/>
              <a:t> Cifuentes, M. (1999). Capacidad de Carga Turística de las Áreas de Uso Público del Monumento Nacional Guayabo. Costa Rica: UICN.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441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Metodología</a:t>
            </a:r>
            <a:endParaRPr lang="en-US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4329943"/>
              </p:ext>
            </p:extLst>
          </p:nvPr>
        </p:nvGraphicFramePr>
        <p:xfrm>
          <a:off x="1261872" y="1635162"/>
          <a:ext cx="8898128" cy="479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1064" y="6443842"/>
            <a:ext cx="10513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18</a:t>
            </a:r>
            <a:r>
              <a:rPr lang="es-EC" sz="1000" dirty="0" smtClean="0"/>
              <a:t> </a:t>
            </a:r>
            <a:r>
              <a:rPr lang="es-ES" sz="1000" dirty="0" err="1"/>
              <a:t>Coneza</a:t>
            </a:r>
            <a:r>
              <a:rPr lang="es-ES" sz="1000" dirty="0"/>
              <a:t>, V. (2003). Guía Metodológica para la Evaluación de Impacto Ambiental. Madrid: </a:t>
            </a:r>
            <a:r>
              <a:rPr lang="es-ES" sz="1000" dirty="0" err="1"/>
              <a:t>Mundi</a:t>
            </a:r>
            <a:r>
              <a:rPr lang="es-ES" sz="1000" dirty="0"/>
              <a:t> </a:t>
            </a:r>
            <a:r>
              <a:rPr lang="es-ES" sz="1000" dirty="0" smtClean="0"/>
              <a:t>Prensa</a:t>
            </a:r>
            <a:r>
              <a:rPr lang="es-EC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17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Caracterización de zona de estudio</a:t>
            </a:r>
            <a:endParaRPr lang="en-US" sz="4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98804"/>
              </p:ext>
            </p:extLst>
          </p:nvPr>
        </p:nvGraphicFramePr>
        <p:xfrm>
          <a:off x="1444753" y="2764280"/>
          <a:ext cx="4633318" cy="35819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5468">
                  <a:extLst>
                    <a:ext uri="{9D8B030D-6E8A-4147-A177-3AD203B41FA5}">
                      <a16:colId xmlns:a16="http://schemas.microsoft.com/office/drawing/2014/main" val="423384897"/>
                    </a:ext>
                  </a:extLst>
                </a:gridCol>
                <a:gridCol w="1323371">
                  <a:extLst>
                    <a:ext uri="{9D8B030D-6E8A-4147-A177-3AD203B41FA5}">
                      <a16:colId xmlns:a16="http://schemas.microsoft.com/office/drawing/2014/main" val="1302023407"/>
                    </a:ext>
                  </a:extLst>
                </a:gridCol>
                <a:gridCol w="1084479">
                  <a:extLst>
                    <a:ext uri="{9D8B030D-6E8A-4147-A177-3AD203B41FA5}">
                      <a16:colId xmlns:a16="http://schemas.microsoft.com/office/drawing/2014/main" val="962580365"/>
                    </a:ext>
                  </a:extLst>
                </a:gridCol>
              </a:tblGrid>
              <a:tr h="244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Distancia total (m)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10.682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285535"/>
                  </a:ext>
                </a:extLst>
              </a:tr>
              <a:tr h="523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Tiempo aproximado de recorrido (h)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345471"/>
                  </a:ext>
                </a:extLst>
              </a:tr>
              <a:tr h="244743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Altura (m)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Punto de partida: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3.736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67724"/>
                  </a:ext>
                </a:extLst>
              </a:tr>
              <a:tr h="244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Punto de llegada: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4.372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639447"/>
                  </a:ext>
                </a:extLst>
              </a:tr>
              <a:tr h="244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Altura máxima: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4.376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428224"/>
                  </a:ext>
                </a:extLst>
              </a:tr>
              <a:tr h="244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Altura mínima: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3.665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265047"/>
                  </a:ext>
                </a:extLst>
              </a:tr>
              <a:tr h="244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Promedio: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4.037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3801484"/>
                  </a:ext>
                </a:extLst>
              </a:tr>
              <a:tr h="244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Sentido del sendero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Este a Oeste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968952"/>
                  </a:ext>
                </a:extLst>
              </a:tr>
              <a:tr h="244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Nivel de dificultad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Moderada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78617"/>
                  </a:ext>
                </a:extLst>
              </a:tr>
              <a:tr h="523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Ubicación del punto de partida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0º 19’ 02’’ S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78º 8’ 50’’ 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1601"/>
                  </a:ext>
                </a:extLst>
              </a:tr>
              <a:tr h="523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Ubicación del punto de llegada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0º 19’ 02’’ S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78º 8’ 50’’ 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83950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52282" y="1562846"/>
            <a:ext cx="8799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La zona de estudio corresponde al área de influencia el sendero ecológico denominado “El Agua y la Vida” (SEAV) se extiende por el páramo de la parroquia de Papallacta, dentro de la jurisdicción del Cantón Quijos, Provincia de Napo </a:t>
            </a:r>
            <a:endParaRPr lang="en-US" sz="1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32346735"/>
              </p:ext>
            </p:extLst>
          </p:nvPr>
        </p:nvGraphicFramePr>
        <p:xfrm>
          <a:off x="6070541" y="2301510"/>
          <a:ext cx="5077610" cy="450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 rot="2717941">
            <a:off x="8214853" y="4237026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10682 m</a:t>
            </a:r>
            <a:endParaRPr lang="en-US" sz="1200" dirty="0"/>
          </a:p>
        </p:txBody>
      </p:sp>
      <p:cxnSp>
        <p:nvCxnSpPr>
          <p:cNvPr id="9" name="Conector recto de flecha 8"/>
          <p:cNvCxnSpPr/>
          <p:nvPr/>
        </p:nvCxnSpPr>
        <p:spPr>
          <a:xfrm flipH="1" flipV="1">
            <a:off x="7705711" y="3644007"/>
            <a:ext cx="1807285" cy="182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Caracterización de zona de estudio</a:t>
            </a:r>
            <a:endParaRPr lang="en-US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056672"/>
              </p:ext>
            </p:extLst>
          </p:nvPr>
        </p:nvGraphicFramePr>
        <p:xfrm>
          <a:off x="1261872" y="1635162"/>
          <a:ext cx="8898128" cy="4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41064" y="6443842"/>
            <a:ext cx="10513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19</a:t>
            </a:r>
            <a:r>
              <a:rPr lang="es-EC" sz="1000" dirty="0" smtClean="0"/>
              <a:t> </a:t>
            </a:r>
            <a:r>
              <a:rPr lang="es-ES" sz="1000" dirty="0"/>
              <a:t>Instituto Nacional de Meteorología e Hidrología. (2018). Anuarios históricos de Estación Meteorológica M0188 PAPALLACTA. INAMHI.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73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Caracterización de zona de estudio</a:t>
            </a:r>
            <a:endParaRPr lang="en-US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2915181"/>
              </p:ext>
            </p:extLst>
          </p:nvPr>
        </p:nvGraphicFramePr>
        <p:xfrm>
          <a:off x="1261872" y="1635162"/>
          <a:ext cx="8898128" cy="4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1064" y="6443842"/>
            <a:ext cx="10513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19</a:t>
            </a:r>
            <a:r>
              <a:rPr lang="es-EC" sz="1000" dirty="0" smtClean="0"/>
              <a:t> </a:t>
            </a:r>
            <a:r>
              <a:rPr lang="es-ES" sz="1000" dirty="0"/>
              <a:t>Instituto Nacional de Meteorología e Hidrología. (2018). Anuarios históricos de Estación Meteorológica M0188 PAPALLACTA. INAMHI.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6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Caracterización de zona de estudio</a:t>
            </a:r>
            <a:endParaRPr lang="en-US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2489748"/>
              </p:ext>
            </p:extLst>
          </p:nvPr>
        </p:nvGraphicFramePr>
        <p:xfrm>
          <a:off x="1261872" y="1635162"/>
          <a:ext cx="8898128" cy="4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1064" y="6454600"/>
            <a:ext cx="10513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20</a:t>
            </a:r>
            <a:r>
              <a:rPr lang="es-EC" sz="1000" dirty="0" smtClean="0"/>
              <a:t> </a:t>
            </a:r>
            <a:r>
              <a:rPr lang="es-ES" sz="1000" dirty="0"/>
              <a:t>FUNDACIÓN ANTISANA. (1998). Plan de Manejo del Parque Nacional Cayambe Coca. Quito: FUNDACIÓN </a:t>
            </a:r>
            <a:r>
              <a:rPr lang="es-ES" sz="1000" dirty="0" smtClean="0"/>
              <a:t>ANTISANA.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46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Caracterización de zona de estudio</a:t>
            </a:r>
            <a:endParaRPr lang="en-US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41017660"/>
              </p:ext>
            </p:extLst>
          </p:nvPr>
        </p:nvGraphicFramePr>
        <p:xfrm>
          <a:off x="1261872" y="1635162"/>
          <a:ext cx="8898128" cy="4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5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Introducción</a:t>
            </a:r>
            <a:endParaRPr lang="en-U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228352"/>
              </p:ext>
            </p:extLst>
          </p:nvPr>
        </p:nvGraphicFramePr>
        <p:xfrm>
          <a:off x="1262063" y="1635156"/>
          <a:ext cx="92481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828801" y="2248342"/>
            <a:ext cx="2086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Actividad productiva</a:t>
            </a:r>
            <a:endParaRPr lang="en-U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861074" y="4919782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Altera capacidad física de ecosistemas</a:t>
            </a:r>
            <a:endParaRPr lang="en-U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874597" y="3413706"/>
            <a:ext cx="2441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Escasa planificación turística y bajo control ambiental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21564" y="4818472"/>
            <a:ext cx="3302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Erosión </a:t>
            </a:r>
            <a:r>
              <a:rPr lang="es-EC" sz="1400" dirty="0"/>
              <a:t>y compactación del </a:t>
            </a:r>
            <a:r>
              <a:rPr lang="es-EC" sz="1400" dirty="0" smtClean="0"/>
              <a:t>suelo; contaminación </a:t>
            </a:r>
            <a:r>
              <a:rPr lang="es-EC" sz="1400" dirty="0"/>
              <a:t>de recursos hídricos y </a:t>
            </a:r>
            <a:r>
              <a:rPr lang="es-EC" sz="1400" dirty="0" smtClean="0"/>
              <a:t>alteración </a:t>
            </a:r>
            <a:r>
              <a:rPr lang="es-EC" sz="1400" dirty="0"/>
              <a:t>a la vida </a:t>
            </a:r>
            <a:r>
              <a:rPr lang="es-EC" sz="1400" dirty="0" smtClean="0"/>
              <a:t>silvestre</a:t>
            </a:r>
            <a:r>
              <a:rPr lang="es-EC" sz="1400" baseline="30000" dirty="0" smtClean="0"/>
              <a:t>1</a:t>
            </a:r>
            <a:endParaRPr lang="en-U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41064" y="6131860"/>
            <a:ext cx="1051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1</a:t>
            </a:r>
            <a:r>
              <a:rPr lang="es-EC" sz="1000" dirty="0" smtClean="0"/>
              <a:t> </a:t>
            </a:r>
            <a:r>
              <a:rPr lang="es-EC" sz="1000" dirty="0" err="1" smtClean="0"/>
              <a:t>Oltremari</a:t>
            </a:r>
            <a:r>
              <a:rPr lang="es-EC" sz="1000" dirty="0"/>
              <a:t>, J. (1993). El Turismo en los Parques Nacionales y otras Áreas Protegidas de América Latina. (Vol. Documento técnico Nº 11). Santiago, Chile: Proyecto FAO - PNUMA.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54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pic>
        <p:nvPicPr>
          <p:cNvPr id="4" name="Imagen 3" descr="C:\Users\Jeffo Almeida\Desktop\SEAV\SEA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32" y="1516828"/>
            <a:ext cx="8729888" cy="514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1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40612"/>
              </p:ext>
            </p:extLst>
          </p:nvPr>
        </p:nvGraphicFramePr>
        <p:xfrm>
          <a:off x="3019647" y="446573"/>
          <a:ext cx="6120001" cy="61200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2162">
                  <a:extLst>
                    <a:ext uri="{9D8B030D-6E8A-4147-A177-3AD203B41FA5}">
                      <a16:colId xmlns:a16="http://schemas.microsoft.com/office/drawing/2014/main" val="114645001"/>
                    </a:ext>
                  </a:extLst>
                </a:gridCol>
                <a:gridCol w="903311">
                  <a:extLst>
                    <a:ext uri="{9D8B030D-6E8A-4147-A177-3AD203B41FA5}">
                      <a16:colId xmlns:a16="http://schemas.microsoft.com/office/drawing/2014/main" val="2525369487"/>
                    </a:ext>
                  </a:extLst>
                </a:gridCol>
                <a:gridCol w="903311">
                  <a:extLst>
                    <a:ext uri="{9D8B030D-6E8A-4147-A177-3AD203B41FA5}">
                      <a16:colId xmlns:a16="http://schemas.microsoft.com/office/drawing/2014/main" val="75357507"/>
                    </a:ext>
                  </a:extLst>
                </a:gridCol>
                <a:gridCol w="451658">
                  <a:extLst>
                    <a:ext uri="{9D8B030D-6E8A-4147-A177-3AD203B41FA5}">
                      <a16:colId xmlns:a16="http://schemas.microsoft.com/office/drawing/2014/main" val="1487886406"/>
                    </a:ext>
                  </a:extLst>
                </a:gridCol>
                <a:gridCol w="812736">
                  <a:extLst>
                    <a:ext uri="{9D8B030D-6E8A-4147-A177-3AD203B41FA5}">
                      <a16:colId xmlns:a16="http://schemas.microsoft.com/office/drawing/2014/main" val="3147444645"/>
                    </a:ext>
                  </a:extLst>
                </a:gridCol>
                <a:gridCol w="1173815">
                  <a:extLst>
                    <a:ext uri="{9D8B030D-6E8A-4147-A177-3AD203B41FA5}">
                      <a16:colId xmlns:a16="http://schemas.microsoft.com/office/drawing/2014/main" val="4079265508"/>
                    </a:ext>
                  </a:extLst>
                </a:gridCol>
                <a:gridCol w="1153008">
                  <a:extLst>
                    <a:ext uri="{9D8B030D-6E8A-4147-A177-3AD203B41FA5}">
                      <a16:colId xmlns:a16="http://schemas.microsoft.com/office/drawing/2014/main" val="1781736230"/>
                    </a:ext>
                  </a:extLst>
                </a:gridCol>
              </a:tblGrid>
              <a:tr h="31394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Ord.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UTM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Zona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Altura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Variación de Pendiente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6638285"/>
                  </a:ext>
                </a:extLst>
              </a:tr>
              <a:tr h="2659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Eje X m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Eje Y m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51358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817157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9964277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636263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817107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9964276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Sector Baños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784879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817013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9964282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2866029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816924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9964289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7983949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816875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173814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816824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9964309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Sector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6079776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816778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3742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412747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816725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&gt;10º &amp; &lt;20º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2519583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816658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&gt;10º &amp; &lt;20º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468799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816607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9964386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56522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816548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9964387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8118364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816410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9964398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3749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380607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816199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9964285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738513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816119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9964181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3752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4398800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815826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9964373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&gt;0º &amp; &lt;10º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069104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815861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9964452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&gt;0º &amp; &lt;10º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740449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816005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9964587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3845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&gt;0º &amp; &lt;10º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3986688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815982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9964673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3847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&gt;0º &amp; &lt;10º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272995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M19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815965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9964846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3869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Baños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42714"/>
                  </a:ext>
                </a:extLst>
              </a:tr>
              <a:tr h="2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815611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9965367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3874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&gt;10º &amp; &lt;20º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47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5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63162"/>
              </p:ext>
            </p:extLst>
          </p:nvPr>
        </p:nvGraphicFramePr>
        <p:xfrm>
          <a:off x="2776658" y="371888"/>
          <a:ext cx="6281280" cy="6119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2160">
                  <a:extLst>
                    <a:ext uri="{9D8B030D-6E8A-4147-A177-3AD203B41FA5}">
                      <a16:colId xmlns:a16="http://schemas.microsoft.com/office/drawing/2014/main" val="1344104740"/>
                    </a:ext>
                  </a:extLst>
                </a:gridCol>
                <a:gridCol w="903312">
                  <a:extLst>
                    <a:ext uri="{9D8B030D-6E8A-4147-A177-3AD203B41FA5}">
                      <a16:colId xmlns:a16="http://schemas.microsoft.com/office/drawing/2014/main" val="1270091002"/>
                    </a:ext>
                  </a:extLst>
                </a:gridCol>
                <a:gridCol w="903312">
                  <a:extLst>
                    <a:ext uri="{9D8B030D-6E8A-4147-A177-3AD203B41FA5}">
                      <a16:colId xmlns:a16="http://schemas.microsoft.com/office/drawing/2014/main" val="606016055"/>
                    </a:ext>
                  </a:extLst>
                </a:gridCol>
                <a:gridCol w="451656">
                  <a:extLst>
                    <a:ext uri="{9D8B030D-6E8A-4147-A177-3AD203B41FA5}">
                      <a16:colId xmlns:a16="http://schemas.microsoft.com/office/drawing/2014/main" val="2822244235"/>
                    </a:ext>
                  </a:extLst>
                </a:gridCol>
                <a:gridCol w="812736">
                  <a:extLst>
                    <a:ext uri="{9D8B030D-6E8A-4147-A177-3AD203B41FA5}">
                      <a16:colId xmlns:a16="http://schemas.microsoft.com/office/drawing/2014/main" val="3790032591"/>
                    </a:ext>
                  </a:extLst>
                </a:gridCol>
                <a:gridCol w="1240217">
                  <a:extLst>
                    <a:ext uri="{9D8B030D-6E8A-4147-A177-3AD203B41FA5}">
                      <a16:colId xmlns:a16="http://schemas.microsoft.com/office/drawing/2014/main" val="3916080637"/>
                    </a:ext>
                  </a:extLst>
                </a:gridCol>
                <a:gridCol w="1247887">
                  <a:extLst>
                    <a:ext uri="{9D8B030D-6E8A-4147-A177-3AD203B41FA5}">
                      <a16:colId xmlns:a16="http://schemas.microsoft.com/office/drawing/2014/main" val="3240301699"/>
                    </a:ext>
                  </a:extLst>
                </a:gridCol>
              </a:tblGrid>
              <a:tr h="24236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Ord.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UTM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Zona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Altura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Sector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Variación de Pendiente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7664096"/>
                  </a:ext>
                </a:extLst>
              </a:tr>
              <a:tr h="26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Eje X m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Eje Y m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945434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M21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815504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9965565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3907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NE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6613897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815130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9965568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3976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7503056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814987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9965639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4002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368371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814667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9965735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4090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2738821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814572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9965810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4098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617342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814477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9965971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4124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2793283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M27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814339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9965941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4127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217716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814215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9966045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4198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Anteojos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5837848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M29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813762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9966307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4234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 Laguna Parcacocha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5683225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813635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9966390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4369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 Laguna Parcacocha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723249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813582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9966476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4367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 Laguna Parcacocha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337008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813531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9966563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4368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 Laguna Parcacocha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778195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813465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9966614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 Laguna Parcacocha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3685897"/>
                  </a:ext>
                </a:extLst>
              </a:tr>
              <a:tr h="341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813423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9966705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Parcacocha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0952447"/>
                  </a:ext>
                </a:extLst>
              </a:tr>
              <a:tr h="341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813319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9966821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4375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Laguna Parcacocha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404057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813203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9966191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4369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NE Laguna Negra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6334224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813211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9966091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4370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NE Laguna Negra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1267677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813230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9965916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4368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NE Laguna Negra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596104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M39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813281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9965789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4370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 Laguna Negra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&gt;10º &amp; &lt;20º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2951049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813239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9965560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4372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 Laguna Negra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&gt;10º &amp; &lt;20º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40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5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39502"/>
              </p:ext>
            </p:extLst>
          </p:nvPr>
        </p:nvGraphicFramePr>
        <p:xfrm>
          <a:off x="448991" y="764246"/>
          <a:ext cx="11189368" cy="576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244">
                  <a:extLst>
                    <a:ext uri="{9D8B030D-6E8A-4147-A177-3AD203B41FA5}">
                      <a16:colId xmlns:a16="http://schemas.microsoft.com/office/drawing/2014/main" val="2564442930"/>
                    </a:ext>
                  </a:extLst>
                </a:gridCol>
                <a:gridCol w="765508">
                  <a:extLst>
                    <a:ext uri="{9D8B030D-6E8A-4147-A177-3AD203B41FA5}">
                      <a16:colId xmlns:a16="http://schemas.microsoft.com/office/drawing/2014/main" val="1592996968"/>
                    </a:ext>
                  </a:extLst>
                </a:gridCol>
                <a:gridCol w="877421">
                  <a:extLst>
                    <a:ext uri="{9D8B030D-6E8A-4147-A177-3AD203B41FA5}">
                      <a16:colId xmlns:a16="http://schemas.microsoft.com/office/drawing/2014/main" val="2161081369"/>
                    </a:ext>
                  </a:extLst>
                </a:gridCol>
                <a:gridCol w="615539">
                  <a:extLst>
                    <a:ext uri="{9D8B030D-6E8A-4147-A177-3AD203B41FA5}">
                      <a16:colId xmlns:a16="http://schemas.microsoft.com/office/drawing/2014/main" val="3878081379"/>
                    </a:ext>
                  </a:extLst>
                </a:gridCol>
                <a:gridCol w="651349">
                  <a:extLst>
                    <a:ext uri="{9D8B030D-6E8A-4147-A177-3AD203B41FA5}">
                      <a16:colId xmlns:a16="http://schemas.microsoft.com/office/drawing/2014/main" val="3345776424"/>
                    </a:ext>
                  </a:extLst>
                </a:gridCol>
                <a:gridCol w="637919">
                  <a:extLst>
                    <a:ext uri="{9D8B030D-6E8A-4147-A177-3AD203B41FA5}">
                      <a16:colId xmlns:a16="http://schemas.microsoft.com/office/drawing/2014/main" val="618186645"/>
                    </a:ext>
                  </a:extLst>
                </a:gridCol>
                <a:gridCol w="494669">
                  <a:extLst>
                    <a:ext uri="{9D8B030D-6E8A-4147-A177-3AD203B41FA5}">
                      <a16:colId xmlns:a16="http://schemas.microsoft.com/office/drawing/2014/main" val="2885182558"/>
                    </a:ext>
                  </a:extLst>
                </a:gridCol>
                <a:gridCol w="508100">
                  <a:extLst>
                    <a:ext uri="{9D8B030D-6E8A-4147-A177-3AD203B41FA5}">
                      <a16:colId xmlns:a16="http://schemas.microsoft.com/office/drawing/2014/main" val="3959135424"/>
                    </a:ext>
                  </a:extLst>
                </a:gridCol>
                <a:gridCol w="725214">
                  <a:extLst>
                    <a:ext uri="{9D8B030D-6E8A-4147-A177-3AD203B41FA5}">
                      <a16:colId xmlns:a16="http://schemas.microsoft.com/office/drawing/2014/main" val="708069451"/>
                    </a:ext>
                  </a:extLst>
                </a:gridCol>
                <a:gridCol w="564057">
                  <a:extLst>
                    <a:ext uri="{9D8B030D-6E8A-4147-A177-3AD203B41FA5}">
                      <a16:colId xmlns:a16="http://schemas.microsoft.com/office/drawing/2014/main" val="614123805"/>
                    </a:ext>
                  </a:extLst>
                </a:gridCol>
                <a:gridCol w="584204">
                  <a:extLst>
                    <a:ext uri="{9D8B030D-6E8A-4147-A177-3AD203B41FA5}">
                      <a16:colId xmlns:a16="http://schemas.microsoft.com/office/drawing/2014/main" val="3924312310"/>
                    </a:ext>
                  </a:extLst>
                </a:gridCol>
                <a:gridCol w="499145">
                  <a:extLst>
                    <a:ext uri="{9D8B030D-6E8A-4147-A177-3AD203B41FA5}">
                      <a16:colId xmlns:a16="http://schemas.microsoft.com/office/drawing/2014/main" val="2267407584"/>
                    </a:ext>
                  </a:extLst>
                </a:gridCol>
                <a:gridCol w="964718">
                  <a:extLst>
                    <a:ext uri="{9D8B030D-6E8A-4147-A177-3AD203B41FA5}">
                      <a16:colId xmlns:a16="http://schemas.microsoft.com/office/drawing/2014/main" val="2807911984"/>
                    </a:ext>
                  </a:extLst>
                </a:gridCol>
                <a:gridCol w="649115">
                  <a:extLst>
                    <a:ext uri="{9D8B030D-6E8A-4147-A177-3AD203B41FA5}">
                      <a16:colId xmlns:a16="http://schemas.microsoft.com/office/drawing/2014/main" val="3992079573"/>
                    </a:ext>
                  </a:extLst>
                </a:gridCol>
                <a:gridCol w="651349">
                  <a:extLst>
                    <a:ext uri="{9D8B030D-6E8A-4147-A177-3AD203B41FA5}">
                      <a16:colId xmlns:a16="http://schemas.microsoft.com/office/drawing/2014/main" val="2119282925"/>
                    </a:ext>
                  </a:extLst>
                </a:gridCol>
                <a:gridCol w="570448">
                  <a:extLst>
                    <a:ext uri="{9D8B030D-6E8A-4147-A177-3AD203B41FA5}">
                      <a16:colId xmlns:a16="http://schemas.microsoft.com/office/drawing/2014/main" val="576903948"/>
                    </a:ext>
                  </a:extLst>
                </a:gridCol>
                <a:gridCol w="902369">
                  <a:extLst>
                    <a:ext uri="{9D8B030D-6E8A-4147-A177-3AD203B41FA5}">
                      <a16:colId xmlns:a16="http://schemas.microsoft.com/office/drawing/2014/main" val="876141588"/>
                    </a:ext>
                  </a:extLst>
                </a:gridCol>
              </a:tblGrid>
              <a:tr h="20243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Ord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effectLst/>
                        </a:rPr>
                        <a:t>Compac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Rangos de Compactación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pH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Rango pH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Rango CE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MO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Rango % MO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Humedad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Arena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Limo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Arcilla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Textura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140934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0,71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6,47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0,18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24,50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61,77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166608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&gt;0,01 - 0,6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5,53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17,60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36,50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12036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14,20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29,90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781438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6648086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5,72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0,18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59,43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374668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6,77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 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37,44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737574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4,93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18,10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80,80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9757114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3010909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0,54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&gt;0,01 - 0,6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5,23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0,18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16,00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56,62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738636"/>
                  </a:ext>
                </a:extLst>
              </a:tr>
              <a:tr h="1012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6,34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22,80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70,90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9912106"/>
                  </a:ext>
                </a:extLst>
              </a:tr>
              <a:tr h="1012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22,80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70,90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6928057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0,63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362981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12,30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29,90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696860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 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37,44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2335133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16,50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29,90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64785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9625777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14,20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29,90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7354606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5,42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73,60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89,35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674259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5,83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27,20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44,00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712002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Franco- Limoso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09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1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46358"/>
              </p:ext>
            </p:extLst>
          </p:nvPr>
        </p:nvGraphicFramePr>
        <p:xfrm>
          <a:off x="519906" y="693011"/>
          <a:ext cx="11129212" cy="576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5404">
                  <a:extLst>
                    <a:ext uri="{9D8B030D-6E8A-4147-A177-3AD203B41FA5}">
                      <a16:colId xmlns:a16="http://schemas.microsoft.com/office/drawing/2014/main" val="965977028"/>
                    </a:ext>
                  </a:extLst>
                </a:gridCol>
                <a:gridCol w="761391">
                  <a:extLst>
                    <a:ext uri="{9D8B030D-6E8A-4147-A177-3AD203B41FA5}">
                      <a16:colId xmlns:a16="http://schemas.microsoft.com/office/drawing/2014/main" val="3551588244"/>
                    </a:ext>
                  </a:extLst>
                </a:gridCol>
                <a:gridCol w="872704">
                  <a:extLst>
                    <a:ext uri="{9D8B030D-6E8A-4147-A177-3AD203B41FA5}">
                      <a16:colId xmlns:a16="http://schemas.microsoft.com/office/drawing/2014/main" val="4219213417"/>
                    </a:ext>
                  </a:extLst>
                </a:gridCol>
                <a:gridCol w="612230">
                  <a:extLst>
                    <a:ext uri="{9D8B030D-6E8A-4147-A177-3AD203B41FA5}">
                      <a16:colId xmlns:a16="http://schemas.microsoft.com/office/drawing/2014/main" val="162458542"/>
                    </a:ext>
                  </a:extLst>
                </a:gridCol>
                <a:gridCol w="647849">
                  <a:extLst>
                    <a:ext uri="{9D8B030D-6E8A-4147-A177-3AD203B41FA5}">
                      <a16:colId xmlns:a16="http://schemas.microsoft.com/office/drawing/2014/main" val="2843301682"/>
                    </a:ext>
                  </a:extLst>
                </a:gridCol>
                <a:gridCol w="634490">
                  <a:extLst>
                    <a:ext uri="{9D8B030D-6E8A-4147-A177-3AD203B41FA5}">
                      <a16:colId xmlns:a16="http://schemas.microsoft.com/office/drawing/2014/main" val="189512620"/>
                    </a:ext>
                  </a:extLst>
                </a:gridCol>
                <a:gridCol w="492010">
                  <a:extLst>
                    <a:ext uri="{9D8B030D-6E8A-4147-A177-3AD203B41FA5}">
                      <a16:colId xmlns:a16="http://schemas.microsoft.com/office/drawing/2014/main" val="3102457070"/>
                    </a:ext>
                  </a:extLst>
                </a:gridCol>
                <a:gridCol w="505369">
                  <a:extLst>
                    <a:ext uri="{9D8B030D-6E8A-4147-A177-3AD203B41FA5}">
                      <a16:colId xmlns:a16="http://schemas.microsoft.com/office/drawing/2014/main" val="836611694"/>
                    </a:ext>
                  </a:extLst>
                </a:gridCol>
                <a:gridCol w="721315">
                  <a:extLst>
                    <a:ext uri="{9D8B030D-6E8A-4147-A177-3AD203B41FA5}">
                      <a16:colId xmlns:a16="http://schemas.microsoft.com/office/drawing/2014/main" val="2837046509"/>
                    </a:ext>
                  </a:extLst>
                </a:gridCol>
                <a:gridCol w="561023">
                  <a:extLst>
                    <a:ext uri="{9D8B030D-6E8A-4147-A177-3AD203B41FA5}">
                      <a16:colId xmlns:a16="http://schemas.microsoft.com/office/drawing/2014/main" val="1761101655"/>
                    </a:ext>
                  </a:extLst>
                </a:gridCol>
                <a:gridCol w="581062">
                  <a:extLst>
                    <a:ext uri="{9D8B030D-6E8A-4147-A177-3AD203B41FA5}">
                      <a16:colId xmlns:a16="http://schemas.microsoft.com/office/drawing/2014/main" val="1984433689"/>
                    </a:ext>
                  </a:extLst>
                </a:gridCol>
                <a:gridCol w="496464">
                  <a:extLst>
                    <a:ext uri="{9D8B030D-6E8A-4147-A177-3AD203B41FA5}">
                      <a16:colId xmlns:a16="http://schemas.microsoft.com/office/drawing/2014/main" val="1673907417"/>
                    </a:ext>
                  </a:extLst>
                </a:gridCol>
                <a:gridCol w="959530">
                  <a:extLst>
                    <a:ext uri="{9D8B030D-6E8A-4147-A177-3AD203B41FA5}">
                      <a16:colId xmlns:a16="http://schemas.microsoft.com/office/drawing/2014/main" val="1978711901"/>
                    </a:ext>
                  </a:extLst>
                </a:gridCol>
                <a:gridCol w="645625">
                  <a:extLst>
                    <a:ext uri="{9D8B030D-6E8A-4147-A177-3AD203B41FA5}">
                      <a16:colId xmlns:a16="http://schemas.microsoft.com/office/drawing/2014/main" val="789901926"/>
                    </a:ext>
                  </a:extLst>
                </a:gridCol>
                <a:gridCol w="606174">
                  <a:extLst>
                    <a:ext uri="{9D8B030D-6E8A-4147-A177-3AD203B41FA5}">
                      <a16:colId xmlns:a16="http://schemas.microsoft.com/office/drawing/2014/main" val="2183895326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2092336185"/>
                    </a:ext>
                  </a:extLst>
                </a:gridCol>
                <a:gridCol w="899082">
                  <a:extLst>
                    <a:ext uri="{9D8B030D-6E8A-4147-A177-3AD203B41FA5}">
                      <a16:colId xmlns:a16="http://schemas.microsoft.com/office/drawing/2014/main" val="815877237"/>
                    </a:ext>
                  </a:extLst>
                </a:gridCol>
              </a:tblGrid>
              <a:tr h="148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Ord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Compac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Rangos de Compactación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pH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Rango pH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Rango CE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MO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Rango % MO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Humedad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Arena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Limo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Arcilla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Textura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3821164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M21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979481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57758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6,73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 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37,44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942989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744264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&gt;0,01 - 0,6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0,18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53,12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1014961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926846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&gt;0,01 - 0,6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17,60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36,50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664759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73,60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89,35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5905656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M29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22,33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42,80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16156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6,71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 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37,44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2092903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&gt;0,01 - 0,6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17,90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48,36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290931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2399459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 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18,00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53,72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2035325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 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15,00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37,44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235881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&gt;0,01 - 0,6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47,95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154154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378256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&gt;0,9 - 1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Bajo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5,42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73,60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89,35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588029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11,40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25,70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5051811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M39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&gt;0,6 - 0,7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5,63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22,33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42,80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Franco- Limoso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4500880"/>
                  </a:ext>
                </a:extLst>
              </a:tr>
              <a:tr h="1067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M40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&gt;0,01 - 0,6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5,52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 Ac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&lt;2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Normal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17,60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&gt;5,0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36,50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Franco- Limoso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677" marR="266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284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06521574"/>
              </p:ext>
            </p:extLst>
          </p:nvPr>
        </p:nvGraphicFramePr>
        <p:xfrm>
          <a:off x="6697203" y="2628663"/>
          <a:ext cx="5282266" cy="330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261872" y="1717740"/>
            <a:ext cx="567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Resultados de análisis de Correlación de Pearson y Determinación</a:t>
            </a:r>
            <a:endParaRPr 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29250"/>
              </p:ext>
            </p:extLst>
          </p:nvPr>
        </p:nvGraphicFramePr>
        <p:xfrm>
          <a:off x="279979" y="2162289"/>
          <a:ext cx="6335974" cy="4184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755">
                  <a:extLst>
                    <a:ext uri="{9D8B030D-6E8A-4147-A177-3AD203B41FA5}">
                      <a16:colId xmlns:a16="http://schemas.microsoft.com/office/drawing/2014/main" val="1014270027"/>
                    </a:ext>
                  </a:extLst>
                </a:gridCol>
                <a:gridCol w="1235634">
                  <a:extLst>
                    <a:ext uri="{9D8B030D-6E8A-4147-A177-3AD203B41FA5}">
                      <a16:colId xmlns:a16="http://schemas.microsoft.com/office/drawing/2014/main" val="2458265400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1239471117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348218883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2017345923"/>
                    </a:ext>
                  </a:extLst>
                </a:gridCol>
              </a:tblGrid>
              <a:tr h="7359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</a:t>
                      </a:r>
                      <a:r>
                        <a:rPr lang="es-EC" sz="1100" b="1" baseline="0" dirty="0" smtClean="0"/>
                        <a:t> de suelo / Compactación de suelo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Compactación de suelo / pH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 de suelo / Humedad de suelo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 de suelo / </a:t>
                      </a:r>
                      <a:r>
                        <a:rPr lang="es-EC" sz="1050" b="1" dirty="0" smtClean="0"/>
                        <a:t>Conductividad eléctrica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999023"/>
                  </a:ext>
                </a:extLst>
              </a:tr>
              <a:tr h="1134174">
                <a:tc>
                  <a:txBody>
                    <a:bodyPr/>
                    <a:lstStyle/>
                    <a:p>
                      <a:pPr algn="ctr"/>
                      <a:r>
                        <a:rPr lang="es-EC" sz="1050" b="1" dirty="0" smtClean="0"/>
                        <a:t>Pearson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-0,879813894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0,48326003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positiva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0,42862942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0,20720475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</a:t>
                      </a:r>
                      <a:r>
                        <a:rPr lang="en-US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589804"/>
                  </a:ext>
                </a:extLst>
              </a:tr>
              <a:tr h="1157287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Determinación (R</a:t>
                      </a:r>
                      <a:r>
                        <a:rPr lang="es-EC" sz="1100" b="1" baseline="30000" dirty="0" smtClean="0"/>
                        <a:t>2</a:t>
                      </a:r>
                      <a:r>
                        <a:rPr lang="es-EC" sz="1100" b="1" baseline="0" dirty="0" smtClean="0"/>
                        <a:t>)</a:t>
                      </a:r>
                      <a:endParaRPr lang="en-US" sz="11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0,774072488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alta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0,23354026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baja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0,18372318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baja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0,04293381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</a:t>
                      </a:r>
                      <a:r>
                        <a:rPr lang="en-US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lineal media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738430"/>
                  </a:ext>
                </a:extLst>
              </a:tr>
              <a:tr h="1157287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Actividad turística,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compactación</a:t>
                      </a:r>
                      <a:endParaRPr lang="en-US" sz="11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Compactación,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295775" algn="l"/>
                        </a:tabLst>
                      </a:pP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pH</a:t>
                      </a:r>
                      <a:endParaRPr lang="en-US" sz="11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 Uso de suelo,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humedad</a:t>
                      </a:r>
                      <a:endParaRPr lang="en-US" sz="11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 Actividad humana,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salinidad</a:t>
                      </a:r>
                      <a:endParaRPr lang="en-US" sz="11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527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7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3013988"/>
              </p:ext>
            </p:extLst>
          </p:nvPr>
        </p:nvGraphicFramePr>
        <p:xfrm>
          <a:off x="6755541" y="2712010"/>
          <a:ext cx="5281200" cy="33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261872" y="1717740"/>
            <a:ext cx="567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Resultados de análisis de Correlación de Pearson y Determinación</a:t>
            </a:r>
            <a:endParaRPr 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29250"/>
              </p:ext>
            </p:extLst>
          </p:nvPr>
        </p:nvGraphicFramePr>
        <p:xfrm>
          <a:off x="279979" y="2162289"/>
          <a:ext cx="6335974" cy="4184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755">
                  <a:extLst>
                    <a:ext uri="{9D8B030D-6E8A-4147-A177-3AD203B41FA5}">
                      <a16:colId xmlns:a16="http://schemas.microsoft.com/office/drawing/2014/main" val="1014270027"/>
                    </a:ext>
                  </a:extLst>
                </a:gridCol>
                <a:gridCol w="1235634">
                  <a:extLst>
                    <a:ext uri="{9D8B030D-6E8A-4147-A177-3AD203B41FA5}">
                      <a16:colId xmlns:a16="http://schemas.microsoft.com/office/drawing/2014/main" val="2458265400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1239471117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348218883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2017345923"/>
                    </a:ext>
                  </a:extLst>
                </a:gridCol>
              </a:tblGrid>
              <a:tr h="7359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</a:t>
                      </a:r>
                      <a:r>
                        <a:rPr lang="es-EC" sz="1100" b="1" baseline="0" dirty="0" smtClean="0"/>
                        <a:t> de suelo / Compactación de suelo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Compactación de suelo / pH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 de suelo / Humedad de suelo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 de suelo / </a:t>
                      </a:r>
                      <a:r>
                        <a:rPr lang="es-EC" sz="1050" b="1" dirty="0" smtClean="0"/>
                        <a:t>Conductividad eléctrica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999023"/>
                  </a:ext>
                </a:extLst>
              </a:tr>
              <a:tr h="1134174">
                <a:tc>
                  <a:txBody>
                    <a:bodyPr/>
                    <a:lstStyle/>
                    <a:p>
                      <a:pPr algn="ctr"/>
                      <a:r>
                        <a:rPr lang="es-EC" sz="1050" b="1" dirty="0" smtClean="0"/>
                        <a:t>Pearson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-0,879813894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0,48326003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positiva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0,42862942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0,20720475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</a:t>
                      </a:r>
                      <a:r>
                        <a:rPr lang="en-US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589804"/>
                  </a:ext>
                </a:extLst>
              </a:tr>
              <a:tr h="1157287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Determinación (R</a:t>
                      </a:r>
                      <a:r>
                        <a:rPr lang="es-EC" sz="1100" b="1" baseline="30000" dirty="0" smtClean="0"/>
                        <a:t>2</a:t>
                      </a:r>
                      <a:r>
                        <a:rPr lang="es-EC" sz="1100" b="1" baseline="0" dirty="0" smtClean="0"/>
                        <a:t>)</a:t>
                      </a:r>
                      <a:endParaRPr lang="en-US" sz="11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0,774072488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alta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0,23354026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baja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0,18372318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baja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0,04293381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</a:t>
                      </a:r>
                      <a:r>
                        <a:rPr lang="en-US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lineal media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738430"/>
                  </a:ext>
                </a:extLst>
              </a:tr>
              <a:tr h="1157287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Actividad turística,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compactación</a:t>
                      </a:r>
                      <a:endParaRPr lang="en-US" sz="11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Compactación,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295775" algn="l"/>
                        </a:tabLst>
                      </a:pP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pH</a:t>
                      </a:r>
                      <a:endParaRPr lang="en-US" sz="11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 Uso de suelo,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humedad</a:t>
                      </a:r>
                      <a:endParaRPr lang="en-US" sz="11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 Actividad humana,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salinidad</a:t>
                      </a:r>
                      <a:endParaRPr lang="en-US" sz="11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527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39129"/>
              </p:ext>
            </p:extLst>
          </p:nvPr>
        </p:nvGraphicFramePr>
        <p:xfrm>
          <a:off x="279979" y="2162289"/>
          <a:ext cx="6335974" cy="4184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755">
                  <a:extLst>
                    <a:ext uri="{9D8B030D-6E8A-4147-A177-3AD203B41FA5}">
                      <a16:colId xmlns:a16="http://schemas.microsoft.com/office/drawing/2014/main" val="1014270027"/>
                    </a:ext>
                  </a:extLst>
                </a:gridCol>
                <a:gridCol w="1235634">
                  <a:extLst>
                    <a:ext uri="{9D8B030D-6E8A-4147-A177-3AD203B41FA5}">
                      <a16:colId xmlns:a16="http://schemas.microsoft.com/office/drawing/2014/main" val="2458265400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1239471117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348218883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2017345923"/>
                    </a:ext>
                  </a:extLst>
                </a:gridCol>
              </a:tblGrid>
              <a:tr h="7359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</a:t>
                      </a:r>
                      <a:r>
                        <a:rPr lang="es-EC" sz="1100" b="1" baseline="0" dirty="0" smtClean="0"/>
                        <a:t> de suelo / Compactación de suelo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Compactación de suelo / pH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 de suelo / Humedad de suelo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 de suelo / </a:t>
                      </a:r>
                      <a:r>
                        <a:rPr lang="es-EC" sz="1050" b="1" dirty="0" smtClean="0"/>
                        <a:t>Conductividad eléctrica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999023"/>
                  </a:ext>
                </a:extLst>
              </a:tr>
              <a:tr h="1134174">
                <a:tc>
                  <a:txBody>
                    <a:bodyPr/>
                    <a:lstStyle/>
                    <a:p>
                      <a:pPr algn="ctr"/>
                      <a:r>
                        <a:rPr lang="es-EC" sz="1050" b="1" dirty="0" smtClean="0"/>
                        <a:t>Pearson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-0,879813894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0,48326003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positiva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0,42862942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0,20720475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</a:t>
                      </a:r>
                      <a:r>
                        <a:rPr lang="en-US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589804"/>
                  </a:ext>
                </a:extLst>
              </a:tr>
              <a:tr h="1157287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Determinación (R</a:t>
                      </a:r>
                      <a:r>
                        <a:rPr lang="es-EC" sz="1100" b="1" baseline="30000" dirty="0" smtClean="0"/>
                        <a:t>2</a:t>
                      </a:r>
                      <a:r>
                        <a:rPr lang="es-EC" sz="1100" b="1" baseline="0" dirty="0" smtClean="0"/>
                        <a:t>)</a:t>
                      </a:r>
                      <a:endParaRPr lang="en-US" sz="11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0,774072488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alta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0,23354026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baja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0,18372318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baja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0,04293381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</a:t>
                      </a:r>
                      <a:r>
                        <a:rPr lang="en-US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lineal media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738430"/>
                  </a:ext>
                </a:extLst>
              </a:tr>
              <a:tr h="1157287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Actividad turística,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compactación</a:t>
                      </a:r>
                      <a:endParaRPr lang="en-US" sz="11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Compactación,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295775" algn="l"/>
                        </a:tabLst>
                      </a:pP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pH</a:t>
                      </a:r>
                      <a:endParaRPr lang="en-US" sz="11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 Uso de suelo,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humedad</a:t>
                      </a:r>
                      <a:endParaRPr lang="en-US" sz="11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 Actividad humana,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salinidad</a:t>
                      </a:r>
                      <a:endParaRPr lang="en-US" sz="11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5278134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38654678"/>
              </p:ext>
            </p:extLst>
          </p:nvPr>
        </p:nvGraphicFramePr>
        <p:xfrm>
          <a:off x="6755541" y="2604433"/>
          <a:ext cx="5281200" cy="33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61872" y="1717740"/>
            <a:ext cx="567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Resultados de análisis de Correlación de Pearson y Determinación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41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08931392"/>
              </p:ext>
            </p:extLst>
          </p:nvPr>
        </p:nvGraphicFramePr>
        <p:xfrm>
          <a:off x="6615953" y="2713289"/>
          <a:ext cx="5281200" cy="33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61872" y="1717740"/>
            <a:ext cx="567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Resultados de análisis de Correlación de Pearson y Determinación</a:t>
            </a:r>
            <a:endParaRPr lang="en-US" sz="1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29250"/>
              </p:ext>
            </p:extLst>
          </p:nvPr>
        </p:nvGraphicFramePr>
        <p:xfrm>
          <a:off x="279979" y="2162289"/>
          <a:ext cx="6335974" cy="4184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755">
                  <a:extLst>
                    <a:ext uri="{9D8B030D-6E8A-4147-A177-3AD203B41FA5}">
                      <a16:colId xmlns:a16="http://schemas.microsoft.com/office/drawing/2014/main" val="1014270027"/>
                    </a:ext>
                  </a:extLst>
                </a:gridCol>
                <a:gridCol w="1235634">
                  <a:extLst>
                    <a:ext uri="{9D8B030D-6E8A-4147-A177-3AD203B41FA5}">
                      <a16:colId xmlns:a16="http://schemas.microsoft.com/office/drawing/2014/main" val="2458265400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1239471117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348218883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2017345923"/>
                    </a:ext>
                  </a:extLst>
                </a:gridCol>
              </a:tblGrid>
              <a:tr h="7359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</a:t>
                      </a:r>
                      <a:r>
                        <a:rPr lang="es-EC" sz="1100" b="1" baseline="0" dirty="0" smtClean="0"/>
                        <a:t> de suelo / Compactación de suelo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Compactación de suelo / pH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 de suelo / Humedad de suelo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Uso de suelo / </a:t>
                      </a:r>
                      <a:r>
                        <a:rPr lang="es-EC" sz="1050" b="1" dirty="0" smtClean="0"/>
                        <a:t>Conductividad eléctrica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999023"/>
                  </a:ext>
                </a:extLst>
              </a:tr>
              <a:tr h="1134174">
                <a:tc>
                  <a:txBody>
                    <a:bodyPr/>
                    <a:lstStyle/>
                    <a:p>
                      <a:pPr algn="ctr"/>
                      <a:r>
                        <a:rPr lang="es-EC" sz="1050" b="1" dirty="0" smtClean="0"/>
                        <a:t>Pearson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-0,879813894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0,48326003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positiva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0,42862942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 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0,20720475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Correlación</a:t>
                      </a:r>
                      <a:r>
                        <a:rPr lang="en-US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negativa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589804"/>
                  </a:ext>
                </a:extLst>
              </a:tr>
              <a:tr h="1157287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/>
                        <a:t>Determinación (R</a:t>
                      </a:r>
                      <a:r>
                        <a:rPr lang="es-EC" sz="1100" b="1" baseline="30000" dirty="0" smtClean="0"/>
                        <a:t>2</a:t>
                      </a:r>
                      <a:r>
                        <a:rPr lang="es-EC" sz="1100" b="1" baseline="0" dirty="0" smtClean="0"/>
                        <a:t>)</a:t>
                      </a:r>
                      <a:endParaRPr lang="en-US" sz="11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0,774072488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alta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0,23354026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baja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0,18372318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 lineal baja</a:t>
                      </a:r>
                      <a:endParaRPr lang="en-US" sz="1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0,04293381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Relación</a:t>
                      </a:r>
                      <a:r>
                        <a:rPr lang="en-US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lineal media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738430"/>
                  </a:ext>
                </a:extLst>
              </a:tr>
              <a:tr h="1157287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Actividad turística,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compactación</a:t>
                      </a:r>
                      <a:endParaRPr lang="en-US" sz="11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Compactación,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295775" algn="l"/>
                        </a:tabLst>
                      </a:pP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pH</a:t>
                      </a:r>
                      <a:endParaRPr lang="en-US" sz="11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 Uso de suelo,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humedad</a:t>
                      </a:r>
                      <a:endParaRPr lang="en-US" sz="11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&gt; Actividad humana,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s-EC" sz="11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salinidad</a:t>
                      </a:r>
                      <a:endParaRPr lang="en-US" sz="11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527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3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50000"/>
              </p:ext>
            </p:extLst>
          </p:nvPr>
        </p:nvGraphicFramePr>
        <p:xfrm>
          <a:off x="2940257" y="2113426"/>
          <a:ext cx="6010105" cy="4663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7326">
                  <a:extLst>
                    <a:ext uri="{9D8B030D-6E8A-4147-A177-3AD203B41FA5}">
                      <a16:colId xmlns:a16="http://schemas.microsoft.com/office/drawing/2014/main" val="1004600921"/>
                    </a:ext>
                  </a:extLst>
                </a:gridCol>
                <a:gridCol w="1871547">
                  <a:extLst>
                    <a:ext uri="{9D8B030D-6E8A-4147-A177-3AD203B41FA5}">
                      <a16:colId xmlns:a16="http://schemas.microsoft.com/office/drawing/2014/main" val="3831850508"/>
                    </a:ext>
                  </a:extLst>
                </a:gridCol>
                <a:gridCol w="971232">
                  <a:extLst>
                    <a:ext uri="{9D8B030D-6E8A-4147-A177-3AD203B41FA5}">
                      <a16:colId xmlns:a16="http://schemas.microsoft.com/office/drawing/2014/main" val="1905939897"/>
                    </a:ext>
                  </a:extLst>
                </a:gridCol>
              </a:tblGrid>
              <a:tr h="20701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Sendero Ecológico "El Agua y la Vida"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73559"/>
                  </a:ext>
                </a:extLst>
              </a:tr>
              <a:tr h="20701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Ancho (m)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Punto de partida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634896"/>
                  </a:ext>
                </a:extLst>
              </a:tr>
              <a:tr h="207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Punto de llegada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08195"/>
                  </a:ext>
                </a:extLst>
              </a:tr>
              <a:tr h="207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Ancho máximo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0584617"/>
                  </a:ext>
                </a:extLst>
              </a:tr>
              <a:tr h="207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Ancho mínimo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2849759"/>
                  </a:ext>
                </a:extLst>
              </a:tr>
              <a:tr h="207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Promedio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286132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Longitud 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10682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226462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Espacio ocupado por persona (</a:t>
                      </a:r>
                      <a:r>
                        <a:rPr lang="es-EC" sz="1200" dirty="0" smtClean="0">
                          <a:effectLst/>
                        </a:rPr>
                        <a:t>m</a:t>
                      </a:r>
                      <a:r>
                        <a:rPr lang="es-EC" sz="1200" baseline="30000" dirty="0" smtClean="0">
                          <a:effectLst/>
                        </a:rPr>
                        <a:t>2</a:t>
                      </a:r>
                      <a:r>
                        <a:rPr lang="es-EC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0377942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aproximado de recorrido (h)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605424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Horario de visitas (</a:t>
                      </a:r>
                      <a:r>
                        <a:rPr lang="es-EC" sz="1200" dirty="0" err="1">
                          <a:effectLst/>
                        </a:rPr>
                        <a:t>hrs</a:t>
                      </a:r>
                      <a:r>
                        <a:rPr lang="es-EC" sz="1200" dirty="0">
                          <a:effectLst/>
                        </a:rPr>
                        <a:t>/día)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9006745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máximo de visitantes por grupo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5445414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Distancia mínima por grupo 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6529393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Tiempo mínimo entre grupos (min)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969249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Espacio ocupado por grupo 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824269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grupos (al momento)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052919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Superficie disponible 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8625254"/>
                  </a:ext>
                </a:extLst>
              </a:tr>
              <a:tr h="207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Visitas al día (por una misma persona)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33249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261872" y="1565601"/>
            <a:ext cx="440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Criterios Básicos de Capacidad de Carga del SEAV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01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987282"/>
              </p:ext>
            </p:extLst>
          </p:nvPr>
        </p:nvGraphicFramePr>
        <p:xfrm>
          <a:off x="1262063" y="1635156"/>
          <a:ext cx="92481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121564" y="4947564"/>
            <a:ext cx="3302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Falta de capacidad de manejo y control ambiental en ecosistemas frágiles</a:t>
            </a:r>
            <a:endParaRPr lang="en-US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949902" y="3487659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Incremento 38,87% visitas APs</a:t>
            </a:r>
            <a:r>
              <a:rPr lang="es-EC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Introducción</a:t>
            </a:r>
            <a:endParaRPr lang="en-US" sz="4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41064" y="6131860"/>
            <a:ext cx="10513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2</a:t>
            </a:r>
            <a:r>
              <a:rPr lang="es-EC" sz="1000" dirty="0" smtClean="0"/>
              <a:t> Ministerio del Ambiente. (2012). Acuerdo Ministerial No. 006. Quito: Registro Oficial: 11 de abril de 2012.</a:t>
            </a:r>
          </a:p>
          <a:p>
            <a:r>
              <a:rPr lang="es-EC" sz="1000" baseline="30000" dirty="0" smtClean="0"/>
              <a:t>3</a:t>
            </a:r>
            <a:r>
              <a:rPr lang="es-EC" sz="1000" dirty="0" smtClean="0"/>
              <a:t> </a:t>
            </a:r>
            <a:r>
              <a:rPr lang="es-ES" sz="1000" dirty="0" smtClean="0"/>
              <a:t>Ministerio del Ambiente. (5 de Febrero de 2017). Estadísticas del Crecimiento Turístico 2017. Quito, Ecuador: Subsecretaria de Patrimonio Natural. Obtenido de www.mae.gob.ec</a:t>
            </a:r>
            <a:r>
              <a:rPr lang="es-EC" sz="1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03569"/>
              </p:ext>
            </p:extLst>
          </p:nvPr>
        </p:nvGraphicFramePr>
        <p:xfrm>
          <a:off x="809435" y="355735"/>
          <a:ext cx="4917596" cy="6172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018">
                  <a:extLst>
                    <a:ext uri="{9D8B030D-6E8A-4147-A177-3AD203B41FA5}">
                      <a16:colId xmlns:a16="http://schemas.microsoft.com/office/drawing/2014/main" val="2720865647"/>
                    </a:ext>
                  </a:extLst>
                </a:gridCol>
                <a:gridCol w="3282985">
                  <a:extLst>
                    <a:ext uri="{9D8B030D-6E8A-4147-A177-3AD203B41FA5}">
                      <a16:colId xmlns:a16="http://schemas.microsoft.com/office/drawing/2014/main" val="1053834152"/>
                    </a:ext>
                  </a:extLst>
                </a:gridCol>
                <a:gridCol w="1456593">
                  <a:extLst>
                    <a:ext uri="{9D8B030D-6E8A-4147-A177-3AD203B41FA5}">
                      <a16:colId xmlns:a16="http://schemas.microsoft.com/office/drawing/2014/main" val="2582532259"/>
                    </a:ext>
                  </a:extLst>
                </a:gridCol>
              </a:tblGrid>
              <a:tr h="22096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Factor Social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0,08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4063163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 de grupos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0025459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Longitud total ocupada por grupo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854,56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3265053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Espacio limitante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9827,44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143172"/>
                  </a:ext>
                </a:extLst>
              </a:tr>
              <a:tr h="220964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Factores Físicos y Ambientales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108781"/>
                  </a:ext>
                </a:extLst>
              </a:tr>
              <a:tr h="22096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Erodabilidad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0,39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0446754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Longitud sendero con pendiente media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5490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2135370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Factor ponderación pendiente media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141170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Longitud sendero con pendiente alta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574023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Factor ponderación pendiente alta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113156"/>
                  </a:ext>
                </a:extLst>
              </a:tr>
              <a:tr h="22096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Accesibilidad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0,98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844711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Longitud sendero con grado dificultad media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5490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323368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Factor grado dificultad media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104692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Longitud sendero con grado dificultad alta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1637273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Factor grado dificultad alta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713403"/>
                  </a:ext>
                </a:extLst>
              </a:tr>
              <a:tr h="22096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Anegamiento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0,81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939242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Longitud sendero con áreas anegadas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2029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879260"/>
                  </a:ext>
                </a:extLst>
              </a:tr>
              <a:tr h="22096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Deterioro de Flora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0,78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198613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Longitud sendero propensa a deterioro de flora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350868"/>
                  </a:ext>
                </a:extLst>
              </a:tr>
              <a:tr h="22096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Precipitación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1,00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6256466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Horas lluvia/día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11,5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946938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Horas lluvia/año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4197,5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6620612"/>
                  </a:ext>
                </a:extLst>
              </a:tr>
              <a:tr h="22096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Heliofanía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0,99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502471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Horas incidencia luz/día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3,79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281724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Horas incidencia luz/año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368,79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004497"/>
                  </a:ext>
                </a:extLst>
              </a:tr>
              <a:tr h="22096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Compactación de Suelo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0,88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326156"/>
                  </a:ext>
                </a:extLst>
              </a:tr>
              <a:tr h="2208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de longitud de sendero con suelo compactado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377065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57703"/>
              </p:ext>
            </p:extLst>
          </p:nvPr>
        </p:nvGraphicFramePr>
        <p:xfrm>
          <a:off x="6193920" y="246325"/>
          <a:ext cx="5398858" cy="63910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439">
                  <a:extLst>
                    <a:ext uri="{9D8B030D-6E8A-4147-A177-3AD203B41FA5}">
                      <a16:colId xmlns:a16="http://schemas.microsoft.com/office/drawing/2014/main" val="3507462800"/>
                    </a:ext>
                  </a:extLst>
                </a:gridCol>
                <a:gridCol w="3604277">
                  <a:extLst>
                    <a:ext uri="{9D8B030D-6E8A-4147-A177-3AD203B41FA5}">
                      <a16:colId xmlns:a16="http://schemas.microsoft.com/office/drawing/2014/main" val="443896691"/>
                    </a:ext>
                  </a:extLst>
                </a:gridCol>
                <a:gridCol w="1599142">
                  <a:extLst>
                    <a:ext uri="{9D8B030D-6E8A-4147-A177-3AD203B41FA5}">
                      <a16:colId xmlns:a16="http://schemas.microsoft.com/office/drawing/2014/main" val="3005707929"/>
                    </a:ext>
                  </a:extLst>
                </a:gridCol>
              </a:tblGrid>
              <a:tr h="220380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Factores Biológicos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84494"/>
                  </a:ext>
                </a:extLst>
              </a:tr>
              <a:tr h="22038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Factor Flora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0,49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505547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Endemismo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8330776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effectLst/>
                        </a:rPr>
                        <a:t>Sp</a:t>
                      </a:r>
                      <a:r>
                        <a:rPr lang="es-EC" sz="900" dirty="0">
                          <a:effectLst/>
                        </a:rPr>
                        <a:t> endémicas del AP encontradas en sendero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532099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endémicas del AP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4417768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de endemismo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9093361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Amenaza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0,44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5546792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effectLst/>
                        </a:rPr>
                        <a:t>Sp</a:t>
                      </a:r>
                      <a:r>
                        <a:rPr lang="es-EC" sz="900" dirty="0">
                          <a:effectLst/>
                        </a:rPr>
                        <a:t> amenazadas en categoría Peligro Crítico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3664322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categoría Peligro Crítico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712614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amenazadas en categoría Peligro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213225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categoría Peligro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596589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amenazadas en categoría Vulnerable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6083439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categoría Vulnerable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49226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amenazadas en categoría Casi Amenazada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114617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categoría Casi Amenazada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133874"/>
                  </a:ext>
                </a:extLst>
              </a:tr>
              <a:tr h="22038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</a:rPr>
                        <a:t>Factor Fauna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0,58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61501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Endemismo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0,06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0273784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endémicas del AP encontradas en sendero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2265845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endémicas del AP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3298780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de endemismo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516352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Amenaza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0,36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781729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amenazadas en categoría Peligro Crítico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155604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categoría Peligro Crítico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8724934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amenazadas en categoría Peligro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6836533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categoría Peligro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564756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amenazadas en categoría Vulnerable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701603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categoría Vulnerable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0350255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Sp amenazadas en categoría Casi Amenazada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070967"/>
                  </a:ext>
                </a:extLst>
              </a:tr>
              <a:tr h="2203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Valor de ponderación categoría Casi Amenazada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0,2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11" marR="233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95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61872" y="1580506"/>
            <a:ext cx="391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Resultados de Capacidad de Carga del SEAV</a:t>
            </a:r>
            <a:endParaRPr lang="en-US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55018"/>
              </p:ext>
            </p:extLst>
          </p:nvPr>
        </p:nvGraphicFramePr>
        <p:xfrm>
          <a:off x="2750158" y="1971113"/>
          <a:ext cx="6341894" cy="4663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9840">
                  <a:extLst>
                    <a:ext uri="{9D8B030D-6E8A-4147-A177-3AD203B41FA5}">
                      <a16:colId xmlns:a16="http://schemas.microsoft.com/office/drawing/2014/main" val="1379257994"/>
                    </a:ext>
                  </a:extLst>
                </a:gridCol>
                <a:gridCol w="4647002">
                  <a:extLst>
                    <a:ext uri="{9D8B030D-6E8A-4147-A177-3AD203B41FA5}">
                      <a16:colId xmlns:a16="http://schemas.microsoft.com/office/drawing/2014/main" val="2826434240"/>
                    </a:ext>
                  </a:extLst>
                </a:gridCol>
                <a:gridCol w="1195052">
                  <a:extLst>
                    <a:ext uri="{9D8B030D-6E8A-4147-A177-3AD203B41FA5}">
                      <a16:colId xmlns:a16="http://schemas.microsoft.com/office/drawing/2014/main" val="1872394797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</a:rPr>
                        <a:t>Capacidad de Carga Física (CCF)</a:t>
                      </a:r>
                      <a:endParaRPr lang="en-US" sz="12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</a:rPr>
                        <a:t>14243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7070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Factores de Corrección de Capacidad de Carga Real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731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Factor Social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0,08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5415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Erodabilidad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0,39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7959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Accesibilidad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0,98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929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Anegamiento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0,81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2069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Deterioro de Flora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0,78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4796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Precipitación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1,00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7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Heliofanía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0,99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2644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Compactación del Suelo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0,88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6115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Factor Flora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0,49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3501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Factor Fauna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0,58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34688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</a:rPr>
                        <a:t>Capacidad de Carga Real (CCR)</a:t>
                      </a:r>
                      <a:endParaRPr lang="en-US" sz="12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</a:rPr>
                        <a:t>68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0836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Número de Visitantes por Grupo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n-lt"/>
                        </a:rPr>
                        <a:t>12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997387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</a:rPr>
                        <a:t>Capacidad de Manejo (CM)</a:t>
                      </a:r>
                      <a:endParaRPr lang="en-US" sz="12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</a:rPr>
                        <a:t>0,65</a:t>
                      </a:r>
                      <a:endParaRPr lang="en-US" sz="12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888034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</a:rPr>
                        <a:t>Capacidad de Carga Efectiva (CCE) Visitantes/día</a:t>
                      </a:r>
                      <a:endParaRPr lang="en-US" sz="12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</a:rPr>
                        <a:t>44</a:t>
                      </a:r>
                      <a:endParaRPr lang="en-US" sz="12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812504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</a:rPr>
                        <a:t>Capacidad de Carga Efectiva (CCE) Visitantes/año</a:t>
                      </a:r>
                      <a:endParaRPr lang="en-US" sz="12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</a:rPr>
                        <a:t>16094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0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1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61872" y="1580506"/>
            <a:ext cx="5537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Comparación de Resultados CCE y Registros de Visitantes </a:t>
            </a:r>
            <a:r>
              <a:rPr lang="es-ES" sz="1400" dirty="0" smtClean="0"/>
              <a:t>2018</a:t>
            </a:r>
            <a:endParaRPr lang="en-US" sz="1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64995"/>
              </p:ext>
            </p:extLst>
          </p:nvPr>
        </p:nvGraphicFramePr>
        <p:xfrm>
          <a:off x="1337367" y="2870882"/>
          <a:ext cx="9076036" cy="2240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14420">
                  <a:extLst>
                    <a:ext uri="{9D8B030D-6E8A-4147-A177-3AD203B41FA5}">
                      <a16:colId xmlns:a16="http://schemas.microsoft.com/office/drawing/2014/main" val="1416732451"/>
                    </a:ext>
                  </a:extLst>
                </a:gridCol>
                <a:gridCol w="2140129">
                  <a:extLst>
                    <a:ext uri="{9D8B030D-6E8A-4147-A177-3AD203B41FA5}">
                      <a16:colId xmlns:a16="http://schemas.microsoft.com/office/drawing/2014/main" val="406440408"/>
                    </a:ext>
                  </a:extLst>
                </a:gridCol>
                <a:gridCol w="2421487">
                  <a:extLst>
                    <a:ext uri="{9D8B030D-6E8A-4147-A177-3AD203B41FA5}">
                      <a16:colId xmlns:a16="http://schemas.microsoft.com/office/drawing/2014/main" val="13797578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+mn-lt"/>
                        </a:rPr>
                        <a:t>Visitantes/día</a:t>
                      </a:r>
                      <a:endParaRPr lang="en-US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</a:rPr>
                        <a:t>Visitantes/año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907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</a:rPr>
                        <a:t>2018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68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24695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432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</a:rPr>
                        <a:t>CCE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44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16094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830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</a:rPr>
                        <a:t>Sobrepaso 2018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24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8601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2974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</a:rPr>
                        <a:t>2019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1" dirty="0">
                          <a:effectLst/>
                          <a:latin typeface="+mn-lt"/>
                        </a:rPr>
                        <a:t>(Incremento de 6% considerando datos desde 2014)</a:t>
                      </a:r>
                      <a:endParaRPr lang="en-US" sz="14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72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26184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7689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</a:rPr>
                        <a:t>Sobrepaso 2019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28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10089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48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61872" y="1580506"/>
            <a:ext cx="4264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Identificación de impactos ambientales del SEAV</a:t>
            </a:r>
            <a:endParaRPr lang="en-US" sz="1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15625"/>
              </p:ext>
            </p:extLst>
          </p:nvPr>
        </p:nvGraphicFramePr>
        <p:xfrm>
          <a:off x="854243" y="2262986"/>
          <a:ext cx="9757611" cy="3657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60357">
                  <a:extLst>
                    <a:ext uri="{9D8B030D-6E8A-4147-A177-3AD203B41FA5}">
                      <a16:colId xmlns:a16="http://schemas.microsoft.com/office/drawing/2014/main" val="2497487539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4247975308"/>
                    </a:ext>
                  </a:extLst>
                </a:gridCol>
                <a:gridCol w="5125453">
                  <a:extLst>
                    <a:ext uri="{9D8B030D-6E8A-4147-A177-3AD203B41FA5}">
                      <a16:colId xmlns:a16="http://schemas.microsoft.com/office/drawing/2014/main" val="2977685349"/>
                    </a:ext>
                  </a:extLst>
                </a:gridCol>
                <a:gridCol w="1479885">
                  <a:extLst>
                    <a:ext uri="{9D8B030D-6E8A-4147-A177-3AD203B41FA5}">
                      <a16:colId xmlns:a16="http://schemas.microsoft.com/office/drawing/2014/main" val="4042611713"/>
                    </a:ext>
                  </a:extLst>
                </a:gridCol>
              </a:tblGrid>
              <a:tr h="359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Componente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Impacto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Indicador de Medida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Impacto Identificado / Presencias*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924356"/>
                  </a:ext>
                </a:extLst>
              </a:tr>
              <a:tr h="9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Aire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Generación de ruido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Sonido en el ambiente.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61692"/>
                  </a:ext>
                </a:extLst>
              </a:tr>
              <a:tr h="137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Agua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Contaminación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Presencia de desperdicios en las riveras de cuerpos de agua.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4336104"/>
                  </a:ext>
                </a:extLst>
              </a:tr>
              <a:tr h="18358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Suelo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Erosión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Desgaste del suelo y pérdida de cobertura vegetal.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6788115"/>
                  </a:ext>
                </a:extLst>
              </a:tr>
              <a:tr h="137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Compactación del suelo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Pérdida de permeabilidad del suelo.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5187902"/>
                  </a:ext>
                </a:extLst>
              </a:tr>
              <a:tr h="137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Anegamiento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Acumulación del agua en el suelo.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425426"/>
                  </a:ext>
                </a:extLst>
              </a:tr>
              <a:tr h="137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Apertura de senderos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Presencia de nuevos senderos no establecidos.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647443"/>
                  </a:ext>
                </a:extLst>
              </a:tr>
              <a:tr h="137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Contaminación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Presencia de desperdicios en el trayecto del sendero.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840799"/>
                  </a:ext>
                </a:extLst>
              </a:tr>
              <a:tr h="183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Calidad Escénica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s-EC" sz="1000">
                          <a:effectLst/>
                        </a:rPr>
                        <a:t>Paisaje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Calidad de conservación de atractivos turísticos con los que cuenta la zona de estudio.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7587902"/>
                  </a:ext>
                </a:extLst>
              </a:tr>
              <a:tr h="137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Flora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s-EC" sz="1000">
                          <a:effectLst/>
                        </a:rPr>
                        <a:t>Deterioro de la flora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Vegetación alterada por el flujo constante de los visitantes en el sendero. Pérdida de Diversidad. Pérdida de Cobertura.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974823"/>
                  </a:ext>
                </a:extLst>
              </a:tr>
              <a:tr h="137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Fauna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s-EC" sz="1000">
                          <a:effectLst/>
                        </a:rPr>
                        <a:t>Pérdida de diversidad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Inventario y determinación de la diversidad de especies endémicas. Cambios de densidad de poblaciones.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2856598"/>
                  </a:ext>
                </a:extLst>
              </a:tr>
              <a:tr h="1835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Social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s-EC" sz="1000">
                          <a:effectLst/>
                        </a:rPr>
                        <a:t>Turismo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 de atractivos turísticos.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x x x x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882180"/>
                  </a:ext>
                </a:extLst>
              </a:tr>
              <a:tr h="91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s-EC" sz="1000">
                          <a:effectLst/>
                        </a:rPr>
                        <a:t>Empleo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 de personas empleadas en actividad turística o afines.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x </a:t>
                      </a:r>
                      <a:r>
                        <a:rPr lang="es-EC" sz="1000" dirty="0" err="1">
                          <a:effectLst/>
                        </a:rPr>
                        <a:t>x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330" marR="2133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703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Resultados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61872" y="1517840"/>
            <a:ext cx="4057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Evaluación de impactos ambientales del SEAV</a:t>
            </a:r>
            <a:endParaRPr lang="en-US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27439"/>
              </p:ext>
            </p:extLst>
          </p:nvPr>
        </p:nvGraphicFramePr>
        <p:xfrm>
          <a:off x="998621" y="1888283"/>
          <a:ext cx="9853857" cy="47928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3790">
                  <a:extLst>
                    <a:ext uri="{9D8B030D-6E8A-4147-A177-3AD203B41FA5}">
                      <a16:colId xmlns:a16="http://schemas.microsoft.com/office/drawing/2014/main" val="956150742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2574996914"/>
                    </a:ext>
                  </a:extLst>
                </a:gridCol>
                <a:gridCol w="493294">
                  <a:extLst>
                    <a:ext uri="{9D8B030D-6E8A-4147-A177-3AD203B41FA5}">
                      <a16:colId xmlns:a16="http://schemas.microsoft.com/office/drawing/2014/main" val="3130471197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1279135993"/>
                    </a:ext>
                  </a:extLst>
                </a:gridCol>
                <a:gridCol w="493295">
                  <a:extLst>
                    <a:ext uri="{9D8B030D-6E8A-4147-A177-3AD203B41FA5}">
                      <a16:colId xmlns:a16="http://schemas.microsoft.com/office/drawing/2014/main" val="3383035254"/>
                    </a:ext>
                  </a:extLst>
                </a:gridCol>
                <a:gridCol w="529389">
                  <a:extLst>
                    <a:ext uri="{9D8B030D-6E8A-4147-A177-3AD203B41FA5}">
                      <a16:colId xmlns:a16="http://schemas.microsoft.com/office/drawing/2014/main" val="3945972086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33146175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64038208"/>
                    </a:ext>
                  </a:extLst>
                </a:gridCol>
                <a:gridCol w="481264">
                  <a:extLst>
                    <a:ext uri="{9D8B030D-6E8A-4147-A177-3AD203B41FA5}">
                      <a16:colId xmlns:a16="http://schemas.microsoft.com/office/drawing/2014/main" val="210113743"/>
                    </a:ext>
                  </a:extLst>
                </a:gridCol>
                <a:gridCol w="433136">
                  <a:extLst>
                    <a:ext uri="{9D8B030D-6E8A-4147-A177-3AD203B41FA5}">
                      <a16:colId xmlns:a16="http://schemas.microsoft.com/office/drawing/2014/main" val="578466717"/>
                    </a:ext>
                  </a:extLst>
                </a:gridCol>
                <a:gridCol w="481264">
                  <a:extLst>
                    <a:ext uri="{9D8B030D-6E8A-4147-A177-3AD203B41FA5}">
                      <a16:colId xmlns:a16="http://schemas.microsoft.com/office/drawing/2014/main" val="2411038693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3156441969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2595263850"/>
                    </a:ext>
                  </a:extLst>
                </a:gridCol>
                <a:gridCol w="445169">
                  <a:extLst>
                    <a:ext uri="{9D8B030D-6E8A-4147-A177-3AD203B41FA5}">
                      <a16:colId xmlns:a16="http://schemas.microsoft.com/office/drawing/2014/main" val="2646635904"/>
                    </a:ext>
                  </a:extLst>
                </a:gridCol>
                <a:gridCol w="1070804">
                  <a:extLst>
                    <a:ext uri="{9D8B030D-6E8A-4147-A177-3AD203B41FA5}">
                      <a16:colId xmlns:a16="http://schemas.microsoft.com/office/drawing/2014/main" val="3119765797"/>
                    </a:ext>
                  </a:extLst>
                </a:gridCol>
              </a:tblGrid>
              <a:tr h="108179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Componente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Impacto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Naturaleza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Intensidad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Extensión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Momento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Persistencia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Reversibilidad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Sinergia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Acumulación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Causa- Efecto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Periocidad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Recuperación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Cuantificación</a:t>
                      </a:r>
                      <a:endParaRPr lang="en-US" sz="105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effectLst/>
                        </a:rPr>
                        <a:t>Importancia</a:t>
                      </a:r>
                      <a:endParaRPr lang="en-US" sz="105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9844822"/>
                  </a:ext>
                </a:extLst>
              </a:tr>
              <a:tr h="322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Aire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Generación de ruido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29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Moderado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9350408"/>
                  </a:ext>
                </a:extLst>
              </a:tr>
              <a:tr h="322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Agua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Contaminación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27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493700"/>
                  </a:ext>
                </a:extLst>
              </a:tr>
              <a:tr h="322703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Suelo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Erosión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42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358181"/>
                  </a:ext>
                </a:extLst>
              </a:tr>
              <a:tr h="322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Compactación del suelo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36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7426938"/>
                  </a:ext>
                </a:extLst>
              </a:tr>
              <a:tr h="322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Anegamiento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29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102689"/>
                  </a:ext>
                </a:extLst>
              </a:tr>
              <a:tr h="322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Apertura de senderos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36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110800"/>
                  </a:ext>
                </a:extLst>
              </a:tr>
              <a:tr h="322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Contaminación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27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612709"/>
                  </a:ext>
                </a:extLst>
              </a:tr>
              <a:tr h="2420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Calidad Escénica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Paisaje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+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68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Severo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91342"/>
                  </a:ext>
                </a:extLst>
              </a:tr>
              <a:tr h="322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Flora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Deterioro de la flora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42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5447221"/>
                  </a:ext>
                </a:extLst>
              </a:tr>
              <a:tr h="322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Fauna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Pérdida de diversidad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42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858663"/>
                  </a:ext>
                </a:extLst>
              </a:tr>
              <a:tr h="24202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Social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Turismo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+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68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Severo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9489921"/>
                  </a:ext>
                </a:extLst>
              </a:tr>
              <a:tr h="322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Empleo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+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</a:rPr>
                        <a:t>44</a:t>
                      </a:r>
                      <a:endParaRPr lang="en-US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Moderado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78" marR="168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55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0285"/>
              </p:ext>
            </p:extLst>
          </p:nvPr>
        </p:nvGraphicFramePr>
        <p:xfrm>
          <a:off x="1262063" y="1549092"/>
          <a:ext cx="92481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02429" y="1908879"/>
            <a:ext cx="3270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400" dirty="0" smtClean="0"/>
              <a:t>Monitorear</a:t>
            </a:r>
            <a:r>
              <a:rPr lang="es-ES" sz="1400" dirty="0"/>
              <a:t>, controlar y evaluar el desenvolvimiento de la actividad turística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3488" y="4474073"/>
            <a:ext cx="3539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/>
              <a:t>Zona </a:t>
            </a:r>
            <a:r>
              <a:rPr lang="es-EC" sz="1400" dirty="0" smtClean="0"/>
              <a:t>Núcleo</a:t>
            </a:r>
          </a:p>
          <a:p>
            <a:pPr algn="r"/>
            <a:r>
              <a:rPr lang="es-EC" sz="1400" dirty="0" smtClean="0"/>
              <a:t>Se </a:t>
            </a:r>
            <a:r>
              <a:rPr lang="es-EC" sz="1400" dirty="0"/>
              <a:t>reconocen y permiten usos no </a:t>
            </a:r>
            <a:r>
              <a:rPr lang="es-EC" sz="1400" dirty="0" smtClean="0"/>
              <a:t>extractivos y actividades </a:t>
            </a:r>
            <a:r>
              <a:rPr lang="es-EC" sz="1400" dirty="0"/>
              <a:t>de investigación </a:t>
            </a:r>
            <a:r>
              <a:rPr lang="es-EC" sz="1400" dirty="0" smtClean="0"/>
              <a:t>(monitoreo </a:t>
            </a:r>
            <a:r>
              <a:rPr lang="es-EC" sz="1400" dirty="0"/>
              <a:t>y </a:t>
            </a:r>
            <a:r>
              <a:rPr lang="es-EC" sz="1400" dirty="0" smtClean="0"/>
              <a:t>visitas </a:t>
            </a:r>
            <a:r>
              <a:rPr lang="es-EC" sz="1400" dirty="0"/>
              <a:t>de corta duración con fines de educación y recreación muy </a:t>
            </a:r>
            <a:r>
              <a:rPr lang="es-EC" sz="1400" dirty="0" smtClean="0"/>
              <a:t>selectiva)</a:t>
            </a:r>
            <a:r>
              <a:rPr lang="es-EC" sz="1400" i="1" baseline="30000" dirty="0" smtClean="0"/>
              <a:t>22</a:t>
            </a:r>
            <a:endParaRPr lang="en-U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874597" y="3105928"/>
            <a:ext cx="3079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/>
              <a:t>Zona </a:t>
            </a:r>
            <a:r>
              <a:rPr lang="es-ES" sz="1400" dirty="0" smtClean="0"/>
              <a:t>núcleo,</a:t>
            </a:r>
          </a:p>
          <a:p>
            <a:pPr lvl="0"/>
            <a:r>
              <a:rPr lang="es-ES" sz="1400" dirty="0" smtClean="0"/>
              <a:t>Zona </a:t>
            </a:r>
            <a:r>
              <a:rPr lang="es-ES" sz="1400" dirty="0"/>
              <a:t>de </a:t>
            </a:r>
            <a:r>
              <a:rPr lang="es-ES" sz="1400" dirty="0" smtClean="0"/>
              <a:t>restauración ecológica</a:t>
            </a:r>
          </a:p>
          <a:p>
            <a:pPr lvl="0"/>
            <a:r>
              <a:rPr lang="es-ES" sz="1400" dirty="0" smtClean="0"/>
              <a:t>Zona </a:t>
            </a:r>
            <a:r>
              <a:rPr lang="es-ES" sz="1400" dirty="0"/>
              <a:t>de </a:t>
            </a:r>
            <a:r>
              <a:rPr lang="es-ES" sz="1400" dirty="0" smtClean="0"/>
              <a:t>amortiguamiento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21564" y="4581794"/>
            <a:ext cx="3302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4 puntos PNCC</a:t>
            </a:r>
          </a:p>
          <a:p>
            <a:r>
              <a:rPr lang="es-ES" sz="1400" dirty="0" smtClean="0"/>
              <a:t>1 ubicado en Papallacta </a:t>
            </a:r>
            <a:r>
              <a:rPr lang="es-ES" sz="1400" dirty="0"/>
              <a:t>que cubre un área de vigilancia de 16800,33 ha. </a:t>
            </a:r>
            <a:r>
              <a:rPr lang="es-ES" sz="1400" dirty="0" smtClean="0"/>
              <a:t>(100</a:t>
            </a:r>
            <a:r>
              <a:rPr lang="es-ES" sz="1400" dirty="0"/>
              <a:t>% de longitud del sendero ecológico </a:t>
            </a:r>
            <a:r>
              <a:rPr lang="es-ES" sz="1400" dirty="0" smtClean="0"/>
              <a:t>estudiado)</a:t>
            </a:r>
            <a:r>
              <a:rPr lang="es-ES" sz="1400" baseline="30000" dirty="0" smtClean="0"/>
              <a:t>22</a:t>
            </a:r>
            <a:r>
              <a:rPr lang="es-ES" sz="1400" dirty="0" smtClean="0"/>
              <a:t>.</a:t>
            </a:r>
            <a:endParaRPr lang="en-US" sz="1400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Autofit/>
          </a:bodyPr>
          <a:lstStyle/>
          <a:p>
            <a:r>
              <a:rPr lang="es-ES" sz="3200" dirty="0" smtClean="0"/>
              <a:t>Propuesta de Sistema de Monitoreo y Control de </a:t>
            </a:r>
            <a:r>
              <a:rPr lang="es-ES" sz="3200" dirty="0"/>
              <a:t>l</a:t>
            </a:r>
            <a:r>
              <a:rPr lang="es-ES" sz="3200" dirty="0" smtClean="0"/>
              <a:t>a Actividad Turística para SEAV</a:t>
            </a:r>
            <a:endParaRPr lang="en-US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1064" y="6217660"/>
            <a:ext cx="10513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21</a:t>
            </a:r>
            <a:r>
              <a:rPr lang="es-EC" sz="1000" dirty="0" smtClean="0"/>
              <a:t> </a:t>
            </a:r>
            <a:r>
              <a:rPr lang="es-ES" sz="1000" dirty="0" smtClean="0"/>
              <a:t>FUNDACIÓN </a:t>
            </a:r>
            <a:r>
              <a:rPr lang="es-ES" sz="1000" dirty="0"/>
              <a:t>ANTISANA. (1998). Plan de Manejo del Parque Nacional Cayambe Coca. Quito: FUNDACIÓN ANTISANA.</a:t>
            </a:r>
            <a:endParaRPr lang="en-US" sz="1000" dirty="0"/>
          </a:p>
          <a:p>
            <a:r>
              <a:rPr lang="es-EC" sz="1000" baseline="30000" dirty="0" smtClean="0"/>
              <a:t>22</a:t>
            </a:r>
            <a:r>
              <a:rPr lang="es-EC" sz="1000" dirty="0" smtClean="0"/>
              <a:t> </a:t>
            </a:r>
            <a:r>
              <a:rPr lang="es-EC" sz="1000" dirty="0"/>
              <a:t>Ministerio del Ambiente. (2010). Plan de Manejo del Parque Nacional Cayambe Coca. Quito: Subsecretaria de Patrimonio Natural: Sistema Nacional de Áreas Protegidas del Ecuador</a:t>
            </a:r>
            <a:r>
              <a:rPr lang="es-EC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328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Autofit/>
          </a:bodyPr>
          <a:lstStyle/>
          <a:p>
            <a:r>
              <a:rPr lang="es-ES" sz="3200" dirty="0" smtClean="0"/>
              <a:t>Propuesta de Sistema de Monitoreo y Control de </a:t>
            </a:r>
            <a:r>
              <a:rPr lang="es-ES" sz="3200" dirty="0"/>
              <a:t>l</a:t>
            </a:r>
            <a:r>
              <a:rPr lang="es-ES" sz="3200" dirty="0" smtClean="0"/>
              <a:t>a Actividad Turística para SEAV</a:t>
            </a:r>
            <a:endParaRPr lang="en-US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4722239"/>
              </p:ext>
            </p:extLst>
          </p:nvPr>
        </p:nvGraphicFramePr>
        <p:xfrm>
          <a:off x="1450651" y="2302136"/>
          <a:ext cx="8779872" cy="403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261872" y="1708365"/>
            <a:ext cx="227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Lineamientos planteados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51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Autofit/>
          </a:bodyPr>
          <a:lstStyle/>
          <a:p>
            <a:r>
              <a:rPr lang="es-ES" sz="3200" dirty="0" smtClean="0"/>
              <a:t>Propuesta de Sistema de Monitoreo y Control de </a:t>
            </a:r>
            <a:r>
              <a:rPr lang="es-ES" sz="3200" dirty="0"/>
              <a:t>l</a:t>
            </a:r>
            <a:r>
              <a:rPr lang="es-ES" sz="3200" dirty="0" smtClean="0"/>
              <a:t>a Actividad Turística para SEAV</a:t>
            </a:r>
            <a:endParaRPr lang="en-US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61872" y="1708365"/>
            <a:ext cx="770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Estrategias de Manejo de Sistema de Monitoreo y Control de Actividad Turística del SEAV</a:t>
            </a:r>
            <a:endParaRPr lang="en-US" sz="1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26831"/>
              </p:ext>
            </p:extLst>
          </p:nvPr>
        </p:nvGraphicFramePr>
        <p:xfrm>
          <a:off x="1011219" y="2413681"/>
          <a:ext cx="9714155" cy="3840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6293">
                  <a:extLst>
                    <a:ext uri="{9D8B030D-6E8A-4147-A177-3AD203B41FA5}">
                      <a16:colId xmlns:a16="http://schemas.microsoft.com/office/drawing/2014/main" val="3237738667"/>
                    </a:ext>
                  </a:extLst>
                </a:gridCol>
                <a:gridCol w="115141">
                  <a:extLst>
                    <a:ext uri="{9D8B030D-6E8A-4147-A177-3AD203B41FA5}">
                      <a16:colId xmlns:a16="http://schemas.microsoft.com/office/drawing/2014/main" val="490339023"/>
                    </a:ext>
                  </a:extLst>
                </a:gridCol>
                <a:gridCol w="6532721">
                  <a:extLst>
                    <a:ext uri="{9D8B030D-6E8A-4147-A177-3AD203B41FA5}">
                      <a16:colId xmlns:a16="http://schemas.microsoft.com/office/drawing/2014/main" val="24956986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Nivel Operativo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Estrategias de Manejo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06979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Modelo de gestión turística para manejo de visitantes al SEAV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Generación de registros estadísticos y levantamiento de información de visitantes.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3021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Control de capacidad de carga efectiva del SEAV.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127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Manejo de infraestructura turística para actividades identificadas.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5653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Monitoreo y evaluación de impactos ambientales identificados en el SEAV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Monitoreo de impactos ambientales identificados en el SEAV.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606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Evaluación de impactos ambientales identificados en el SEAV.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654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Análisis de erosión de suelo del SEAV.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349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Análisis de pérdida de cobertura vegetal del SEAV.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0529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Restauración ecológica de zonas afectadas del SEAV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Caracterización de disturbios.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987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Aislamiento de sectores afectados.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4788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Rescate y reubicación de plantas vulnerables.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4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2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Autofit/>
          </a:bodyPr>
          <a:lstStyle/>
          <a:p>
            <a:r>
              <a:rPr lang="es-ES" sz="3200" dirty="0" smtClean="0"/>
              <a:t>Propuesta de Sistema de Monitoreo y Control de </a:t>
            </a:r>
            <a:r>
              <a:rPr lang="es-ES" sz="3200" dirty="0"/>
              <a:t>l</a:t>
            </a:r>
            <a:r>
              <a:rPr lang="es-ES" sz="3200" dirty="0" smtClean="0"/>
              <a:t>a Actividad Turística para SEAV</a:t>
            </a:r>
            <a:endParaRPr lang="en-US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61872" y="1708365"/>
            <a:ext cx="895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Acciones de Manejo para Ejecución de Sistema de Monitoreo y Control de la Actividad Turística del SEAV</a:t>
            </a:r>
            <a:endParaRPr lang="en-US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5474"/>
              </p:ext>
            </p:extLst>
          </p:nvPr>
        </p:nvGraphicFramePr>
        <p:xfrm>
          <a:off x="753036" y="2302135"/>
          <a:ext cx="9843246" cy="41398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0460">
                  <a:extLst>
                    <a:ext uri="{9D8B030D-6E8A-4147-A177-3AD203B41FA5}">
                      <a16:colId xmlns:a16="http://schemas.microsoft.com/office/drawing/2014/main" val="3363498107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3702159688"/>
                    </a:ext>
                  </a:extLst>
                </a:gridCol>
                <a:gridCol w="2216076">
                  <a:extLst>
                    <a:ext uri="{9D8B030D-6E8A-4147-A177-3AD203B41FA5}">
                      <a16:colId xmlns:a16="http://schemas.microsoft.com/office/drawing/2014/main" val="1576833767"/>
                    </a:ext>
                  </a:extLst>
                </a:gridCol>
                <a:gridCol w="3055171">
                  <a:extLst>
                    <a:ext uri="{9D8B030D-6E8A-4147-A177-3AD203B41FA5}">
                      <a16:colId xmlns:a16="http://schemas.microsoft.com/office/drawing/2014/main" val="58457966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98798940"/>
                    </a:ext>
                  </a:extLst>
                </a:gridCol>
              </a:tblGrid>
              <a:tr h="608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Nivel Operativo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Estrategias de Manejo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Indicador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Acciones de Manejo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Responsable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300545"/>
                  </a:ext>
                </a:extLst>
              </a:tr>
              <a:tr h="121701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Modelo de gestión turística para manejo de visitantes.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Generación de registros estadísticos y levantamiento de información de visitantes.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Números de reportes de ingreso de visitantes.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Realizar registros de visitantes a través de la generación de una base de datos con información relevante para la administración de la zona.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del punto de control y guardaparques.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7986945"/>
                  </a:ext>
                </a:extLst>
              </a:tr>
              <a:tr h="1056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Control de capacidad de carga efectiva del SEAV.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Registros de sobrepaso de capacidad de carga efectiva.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Revisar el número de visitantes que ingresan en el día, considerando el tiempo de permanencia y las actividades a desarrollar.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del punto de control y guardaparques.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7970043"/>
                  </a:ext>
                </a:extLst>
              </a:tr>
              <a:tr h="1217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Manejo de infraestructura turística para actividades identificadas.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recorridos de vigilancia efectuados por guardaparques.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Generar informes de recorridos de vigilancia efectuados por guardaparques a fin de reconocer oportunamente nuevas presiones ambientales para el SEAV.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Administración del punto de control y guardaparques.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39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7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Autofit/>
          </a:bodyPr>
          <a:lstStyle/>
          <a:p>
            <a:r>
              <a:rPr lang="es-ES" sz="3200" dirty="0" smtClean="0"/>
              <a:t>Propuesta de Sistema de Monitoreo y Control de </a:t>
            </a:r>
            <a:r>
              <a:rPr lang="es-ES" sz="3200" dirty="0"/>
              <a:t>l</a:t>
            </a:r>
            <a:r>
              <a:rPr lang="es-ES" sz="3200" dirty="0" smtClean="0"/>
              <a:t>a Actividad Turística para SEAV</a:t>
            </a:r>
            <a:endParaRPr lang="en-US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61872" y="1708365"/>
            <a:ext cx="895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Acciones de Manejo para Ejecución de Sistema de Monitoreo y Control de la Actividad Turística del SEAV</a:t>
            </a:r>
            <a:endParaRPr lang="en-US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48880"/>
              </p:ext>
            </p:extLst>
          </p:nvPr>
        </p:nvGraphicFramePr>
        <p:xfrm>
          <a:off x="753036" y="2302135"/>
          <a:ext cx="9843246" cy="411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3273">
                  <a:extLst>
                    <a:ext uri="{9D8B030D-6E8A-4147-A177-3AD203B41FA5}">
                      <a16:colId xmlns:a16="http://schemas.microsoft.com/office/drawing/2014/main" val="3363498107"/>
                    </a:ext>
                  </a:extLst>
                </a:gridCol>
                <a:gridCol w="2134322">
                  <a:extLst>
                    <a:ext uri="{9D8B030D-6E8A-4147-A177-3AD203B41FA5}">
                      <a16:colId xmlns:a16="http://schemas.microsoft.com/office/drawing/2014/main" val="3702159688"/>
                    </a:ext>
                  </a:extLst>
                </a:gridCol>
                <a:gridCol w="1936376">
                  <a:extLst>
                    <a:ext uri="{9D8B030D-6E8A-4147-A177-3AD203B41FA5}">
                      <a16:colId xmlns:a16="http://schemas.microsoft.com/office/drawing/2014/main" val="1576833767"/>
                    </a:ext>
                  </a:extLst>
                </a:gridCol>
                <a:gridCol w="3130475">
                  <a:extLst>
                    <a:ext uri="{9D8B030D-6E8A-4147-A177-3AD203B41FA5}">
                      <a16:colId xmlns:a16="http://schemas.microsoft.com/office/drawing/2014/main" val="58457966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98798940"/>
                    </a:ext>
                  </a:extLst>
                </a:gridCol>
              </a:tblGrid>
              <a:tr h="92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Nivel Operativo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Estrategias de Manejo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Indicador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Acciones de Manejo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Responsable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300545"/>
                  </a:ext>
                </a:extLst>
              </a:tr>
              <a:tr h="38716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Monitoreo y evaluación de impactos ambientales.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Monitoreo de impactos ambientales identificados en el SEAV.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Número de impactos ambientales identificados.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Levantar matrices de identificación de impactos a través de trabajo de campo.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Administración del punto de control y guardaparques.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626907"/>
                  </a:ext>
                </a:extLst>
              </a:tr>
              <a:tr h="38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Evaluación de impactos ambientales identificados en el SEAV.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Matriz de evaluación de impactos ambientales generada trimestralmente.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Analizar los resultados de la evaluación de impactos ambientales a fin de priorizar las actividades de restauración ecológica.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del punto de control y guardaparques.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985757"/>
                  </a:ext>
                </a:extLst>
              </a:tr>
              <a:tr h="38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Análisis de erosión de suelo del SEAV.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Toma de muestras de suelo aplicadas en zonas erosionadas.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Analizar los resultados para establecer zonas de aislamiento.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del punto de control y guardaparques.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5374320"/>
                  </a:ext>
                </a:extLst>
              </a:tr>
              <a:tr h="38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Análisis de pérdida de cobertura vegetal del SEAV.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Toma de muestras de suelo aplicadas en zonas con pérdida de cobertura vegetal.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Analizar los resultados para establecer medidas de rescate y reubicación de plantas.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Administración del punto de control y guardaparques.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8468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2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502393"/>
              </p:ext>
            </p:extLst>
          </p:nvPr>
        </p:nvGraphicFramePr>
        <p:xfrm>
          <a:off x="871870" y="1635156"/>
          <a:ext cx="96383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Justificación</a:t>
            </a:r>
            <a:endParaRPr lang="en-US" sz="4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41064" y="6131860"/>
            <a:ext cx="10513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4</a:t>
            </a:r>
            <a:r>
              <a:rPr lang="es-EC" sz="1000" dirty="0" smtClean="0"/>
              <a:t> </a:t>
            </a:r>
            <a:r>
              <a:rPr lang="es-ES" sz="1000" dirty="0" smtClean="0"/>
              <a:t>Lasso, G. (2009). </a:t>
            </a:r>
            <a:r>
              <a:rPr lang="es-ES" sz="1000" dirty="0" err="1" smtClean="0"/>
              <a:t>Guión</a:t>
            </a:r>
            <a:r>
              <a:rPr lang="es-ES" sz="1000" dirty="0" smtClean="0"/>
              <a:t> Turístico de la Reserva Ecológica Cayambe- Coca. Quito: Fundación Ecológica </a:t>
            </a:r>
            <a:r>
              <a:rPr lang="es-ES" sz="1000" dirty="0" err="1" smtClean="0"/>
              <a:t>Rumicocha</a:t>
            </a:r>
            <a:r>
              <a:rPr lang="es-ES" sz="1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9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Autofit/>
          </a:bodyPr>
          <a:lstStyle/>
          <a:p>
            <a:r>
              <a:rPr lang="es-ES" sz="3200" dirty="0" smtClean="0"/>
              <a:t>Propuesta de Sistema de Monitoreo y Control de </a:t>
            </a:r>
            <a:r>
              <a:rPr lang="es-ES" sz="3200" dirty="0"/>
              <a:t>l</a:t>
            </a:r>
            <a:r>
              <a:rPr lang="es-ES" sz="3200" dirty="0" smtClean="0"/>
              <a:t>a Actividad Turística para SEAV</a:t>
            </a:r>
            <a:endParaRPr lang="en-US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61872" y="1708365"/>
            <a:ext cx="895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Acciones de Manejo para Ejecución de Sistema de Monitoreo y Control de la Actividad Turística del SEAV</a:t>
            </a:r>
            <a:endParaRPr lang="en-US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46105"/>
              </p:ext>
            </p:extLst>
          </p:nvPr>
        </p:nvGraphicFramePr>
        <p:xfrm>
          <a:off x="753036" y="2302135"/>
          <a:ext cx="9843246" cy="3840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8945">
                  <a:extLst>
                    <a:ext uri="{9D8B030D-6E8A-4147-A177-3AD203B41FA5}">
                      <a16:colId xmlns:a16="http://schemas.microsoft.com/office/drawing/2014/main" val="3363498107"/>
                    </a:ext>
                  </a:extLst>
                </a:gridCol>
                <a:gridCol w="1968650">
                  <a:extLst>
                    <a:ext uri="{9D8B030D-6E8A-4147-A177-3AD203B41FA5}">
                      <a16:colId xmlns:a16="http://schemas.microsoft.com/office/drawing/2014/main" val="3702159688"/>
                    </a:ext>
                  </a:extLst>
                </a:gridCol>
                <a:gridCol w="1882588">
                  <a:extLst>
                    <a:ext uri="{9D8B030D-6E8A-4147-A177-3AD203B41FA5}">
                      <a16:colId xmlns:a16="http://schemas.microsoft.com/office/drawing/2014/main" val="1576833767"/>
                    </a:ext>
                  </a:extLst>
                </a:gridCol>
                <a:gridCol w="3410174">
                  <a:extLst>
                    <a:ext uri="{9D8B030D-6E8A-4147-A177-3AD203B41FA5}">
                      <a16:colId xmlns:a16="http://schemas.microsoft.com/office/drawing/2014/main" val="584579660"/>
                    </a:ext>
                  </a:extLst>
                </a:gridCol>
                <a:gridCol w="1602889">
                  <a:extLst>
                    <a:ext uri="{9D8B030D-6E8A-4147-A177-3AD203B41FA5}">
                      <a16:colId xmlns:a16="http://schemas.microsoft.com/office/drawing/2014/main" val="998798940"/>
                    </a:ext>
                  </a:extLst>
                </a:gridCol>
              </a:tblGrid>
              <a:tr h="92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Nivel Operativo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Estrategias de Manejo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Indicador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Acciones de Manejo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Responsable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300545"/>
                  </a:ext>
                </a:extLst>
              </a:tr>
              <a:tr h="38716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Restauración ecológica de zonas afectadas.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Caracterización de disturbios.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zonas identificadas.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Determinar la situación de las zonas identificadas y reconocer causas potenciales.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del punto de control y guardaparques.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5714663"/>
                  </a:ext>
                </a:extLst>
              </a:tr>
              <a:tr h="38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Aislamiento de sectores afectados.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Numero de zonas identificadas.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Construir cercas o una barrera para evitar el paso de visitantes por zonas afectadas.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Administración del punto de control y guardaparques.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7628637"/>
                  </a:ext>
                </a:extLst>
              </a:tr>
              <a:tr h="38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Ampliación de senderos por identificación de sectores afectados.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senderos ampliados.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Analizar pertinencia de ampliación de senderos para tránsito alterno de visitantes a fin de recuperar zonas afectadas.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Administración del punto de control y guardaparques.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9571103"/>
                  </a:ext>
                </a:extLst>
              </a:tr>
              <a:tr h="38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Rescate y reubicación de plantas vulnerables.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 de zonas identificadas.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Realizar traslado de especies vulnerables de flora de sitios con mayor presión ambiental a zonas alejadas y resguardadas.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Administración del punto de control y guardaparques.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6" marR="28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72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1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pPr algn="just"/>
            <a:endParaRPr lang="es-EC" sz="1400" dirty="0" smtClean="0"/>
          </a:p>
          <a:p>
            <a:pPr algn="just">
              <a:lnSpc>
                <a:spcPct val="150000"/>
              </a:lnSpc>
            </a:pPr>
            <a:r>
              <a:rPr lang="es-EC" sz="1400" dirty="0"/>
              <a:t>El SEAV presenta zonas identificadas con </a:t>
            </a:r>
            <a:r>
              <a:rPr lang="es-EC" sz="1400" b="1" dirty="0"/>
              <a:t>altos niveles de erosión y presión </a:t>
            </a:r>
            <a:r>
              <a:rPr lang="es-EC" sz="1400" dirty="0"/>
              <a:t>a la cobertura de flora reconocidas en los sectores SE y NO de la laguna de Baños; en el sector NE de la laguna de Anteojos, sector SO de la laguna de </a:t>
            </a:r>
            <a:r>
              <a:rPr lang="es-EC" sz="1400" dirty="0" err="1"/>
              <a:t>Parcacocha</a:t>
            </a:r>
            <a:r>
              <a:rPr lang="es-EC" sz="1400" dirty="0"/>
              <a:t> y el sector NE de la laguna Negra; el suelo de esta zona de estudio presenta una </a:t>
            </a:r>
            <a:r>
              <a:rPr lang="es-EC" sz="1400" b="1" dirty="0"/>
              <a:t>textura franco-limosa; </a:t>
            </a:r>
            <a:r>
              <a:rPr lang="es-EC" sz="1400" dirty="0"/>
              <a:t>un </a:t>
            </a:r>
            <a:r>
              <a:rPr lang="es-EC" sz="1400" b="1" dirty="0"/>
              <a:t>nivel medio de compactación </a:t>
            </a:r>
            <a:r>
              <a:rPr lang="es-EC" sz="1400" dirty="0"/>
              <a:t>de 0,77, un porcentaje de humedad del suelo de 48,47 y un porcentaje de contenido de materia orgánica de 21,36. Presenta una variación de la pendiente dispuesta en los rangos de pendiente media con un 51% del total de longitud del sendero y pendiente alta con un 31% del total de longitud del sendero; los valores de conductividad eléctrica se presentan en 0,24 determinando una </a:t>
            </a:r>
            <a:r>
              <a:rPr lang="es-EC" sz="1400" b="1" dirty="0"/>
              <a:t>baja concentración de salinidad </a:t>
            </a:r>
            <a:r>
              <a:rPr lang="es-EC" sz="1400" dirty="0"/>
              <a:t>en el suelo y los valores de pH del suelo oscilan entre los 5,75 definiéndolos como </a:t>
            </a:r>
            <a:r>
              <a:rPr lang="es-EC" sz="1400" b="1" dirty="0"/>
              <a:t>suelos ligeramente ácidos.</a:t>
            </a:r>
            <a:r>
              <a:rPr lang="es-EC" sz="1400" dirty="0"/>
              <a:t> </a:t>
            </a:r>
            <a:endParaRPr lang="en-US" sz="1400" dirty="0"/>
          </a:p>
          <a:p>
            <a:pPr algn="just"/>
            <a:endParaRPr lang="es-EC" sz="14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Conclusiones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45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pPr algn="just"/>
            <a:endParaRPr lang="es-EC" sz="1400" dirty="0" smtClean="0"/>
          </a:p>
          <a:p>
            <a:pPr algn="just">
              <a:lnSpc>
                <a:spcPct val="150000"/>
              </a:lnSpc>
            </a:pPr>
            <a:r>
              <a:rPr lang="es-ES" sz="1400" dirty="0"/>
              <a:t>Los factores de corrección para el cálculo de la Capacidad de Carga Real del SEAV determinaron que esta zona presenta un </a:t>
            </a:r>
            <a:r>
              <a:rPr lang="es-ES" sz="1400" b="1" dirty="0"/>
              <a:t>nivel </a:t>
            </a:r>
            <a:r>
              <a:rPr lang="es-ES" sz="1400" b="1" dirty="0" smtClean="0"/>
              <a:t>promedio de </a:t>
            </a:r>
            <a:r>
              <a:rPr lang="es-ES" sz="1400" b="1" dirty="0"/>
              <a:t>precipitación anual de 159,08 mm </a:t>
            </a:r>
            <a:r>
              <a:rPr lang="es-ES" sz="1400" dirty="0"/>
              <a:t>con un promedio diario de </a:t>
            </a:r>
            <a:r>
              <a:rPr lang="es-ES" sz="1400" b="1" dirty="0"/>
              <a:t>11,5 horas/día de lluvia</a:t>
            </a:r>
            <a:r>
              <a:rPr lang="es-ES" sz="1400" dirty="0"/>
              <a:t>; los registros de </a:t>
            </a:r>
            <a:r>
              <a:rPr lang="es-ES" sz="1400" b="1" dirty="0"/>
              <a:t>humedad relativa del aire promedian los 88,93% </a:t>
            </a:r>
            <a:r>
              <a:rPr lang="es-ES" sz="1400" dirty="0"/>
              <a:t>y la </a:t>
            </a:r>
            <a:r>
              <a:rPr lang="es-ES" sz="1400" b="1" dirty="0"/>
              <a:t>incidencia de luz solar es de 3,79 horas luz/día. </a:t>
            </a:r>
            <a:r>
              <a:rPr lang="es-ES" sz="1400" dirty="0"/>
              <a:t>Los datos de </a:t>
            </a:r>
            <a:r>
              <a:rPr lang="es-ES" sz="1400" dirty="0" err="1"/>
              <a:t>erodabilidad</a:t>
            </a:r>
            <a:r>
              <a:rPr lang="es-ES" sz="1400" dirty="0"/>
              <a:t> conseguidos de la determinación del total de longitud del sendero con pendiente media y alta definieron un valor de corrección de 0,39; el anegamiento se expresa en un valor de 0,81 y el valor de corrección del deterior de flora se define en 0,78 calculado del total del sendero con zonas de mayor presión a para daños de la cobertura vegetal. </a:t>
            </a:r>
            <a:endParaRPr lang="es-EC" sz="14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Conclusiones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21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pPr algn="just"/>
            <a:endParaRPr lang="es-EC" sz="1400" dirty="0" smtClean="0"/>
          </a:p>
          <a:p>
            <a:pPr algn="just">
              <a:lnSpc>
                <a:spcPct val="150000"/>
              </a:lnSpc>
            </a:pPr>
            <a:endParaRPr lang="es-ES" sz="1400" dirty="0" smtClean="0"/>
          </a:p>
          <a:p>
            <a:pPr algn="just">
              <a:lnSpc>
                <a:spcPct val="150000"/>
              </a:lnSpc>
            </a:pPr>
            <a:r>
              <a:rPr lang="es-ES" sz="1400" dirty="0" smtClean="0"/>
              <a:t>La </a:t>
            </a:r>
            <a:r>
              <a:rPr lang="es-ES" sz="1400" dirty="0"/>
              <a:t>capacidad de carga turística del Sendero Ecológico “El Agua y la Vida" define que su </a:t>
            </a:r>
            <a:r>
              <a:rPr lang="es-ES" sz="1400" b="1" dirty="0"/>
              <a:t>capacidad de carga efectiva es de 44 visitantes por día </a:t>
            </a:r>
            <a:r>
              <a:rPr lang="es-ES" sz="1400" dirty="0"/>
              <a:t>reflejados en un valor anual de 16094 visitantes por año y que al ser comparados con los registros de visitantes determinados para el año 2018 en la zona de Baños del Parque Nacional Cayambe Coca, se calcula un </a:t>
            </a:r>
            <a:r>
              <a:rPr lang="es-ES" sz="1400" b="1" dirty="0"/>
              <a:t>sobrepaso de 24 visitantes. </a:t>
            </a:r>
            <a:endParaRPr lang="es-EC" sz="1400" b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Conclusiones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64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pPr algn="just"/>
            <a:endParaRPr lang="es-EC" sz="1400" dirty="0" smtClean="0"/>
          </a:p>
          <a:p>
            <a:pPr algn="just">
              <a:lnSpc>
                <a:spcPct val="150000"/>
              </a:lnSpc>
            </a:pPr>
            <a:endParaRPr lang="es-ES" sz="1400" dirty="0" smtClean="0"/>
          </a:p>
          <a:p>
            <a:pPr algn="just">
              <a:lnSpc>
                <a:spcPct val="150000"/>
              </a:lnSpc>
            </a:pPr>
            <a:r>
              <a:rPr lang="es-ES" sz="1400" dirty="0"/>
              <a:t>La propuesta del Sistema de Monitoreo y Control de la Actividad Turística para el </a:t>
            </a:r>
            <a:r>
              <a:rPr lang="es-ES" sz="1400" dirty="0" smtClean="0"/>
              <a:t>SEAV define </a:t>
            </a:r>
            <a:r>
              <a:rPr lang="es-ES" sz="1400" dirty="0"/>
              <a:t>tres niveles de operación ejecutados en la </a:t>
            </a:r>
            <a:r>
              <a:rPr lang="es-ES" sz="1400" b="1" dirty="0"/>
              <a:t>determinación de un modelo de gestión turística </a:t>
            </a:r>
            <a:r>
              <a:rPr lang="es-ES" sz="1400" dirty="0"/>
              <a:t>para el manejo de visitantes, un proceso de </a:t>
            </a:r>
            <a:r>
              <a:rPr lang="es-ES" sz="1400" b="1" dirty="0"/>
              <a:t>monitoreo y evaluación de los impactos ambientales </a:t>
            </a:r>
            <a:r>
              <a:rPr lang="es-ES" sz="1400" dirty="0"/>
              <a:t>identificados en la zona, y; procedimientos para la </a:t>
            </a:r>
            <a:r>
              <a:rPr lang="es-ES" sz="1400" b="1" dirty="0"/>
              <a:t>restauración ecológica </a:t>
            </a:r>
            <a:r>
              <a:rPr lang="es-ES" sz="1400" dirty="0"/>
              <a:t>de zonas afectadas, cuyo principal objetivo es mejorar la calidad de la visita, organizar su ejecución y conceder un valor agregado a las actividades destinadas a la educación ambiental con el propósito de mejorar la experiencia de los visitantes. </a:t>
            </a:r>
            <a:endParaRPr lang="es-EC" sz="1400" b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Conclusiones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84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1300" dirty="0" smtClean="0"/>
              <a:t>El </a:t>
            </a:r>
            <a:r>
              <a:rPr lang="es-ES" sz="1300" dirty="0"/>
              <a:t>Plan de Manejo del </a:t>
            </a:r>
            <a:r>
              <a:rPr lang="es-ES" sz="1300" dirty="0" smtClean="0"/>
              <a:t>PNCC presenta </a:t>
            </a:r>
            <a:r>
              <a:rPr lang="es-ES" sz="1300" dirty="0"/>
              <a:t>en su propuesta de manejo importantes lineamientos para la correcta administración de las principales zonas de vida reconocidas a lo largo de esta </a:t>
            </a:r>
            <a:r>
              <a:rPr lang="es-ES" sz="1300" dirty="0" smtClean="0"/>
              <a:t>AP, </a:t>
            </a:r>
            <a:r>
              <a:rPr lang="es-ES" sz="1300" dirty="0"/>
              <a:t>por lo cual se recomienda a la Administración de esta área protegida se </a:t>
            </a:r>
            <a:r>
              <a:rPr lang="es-ES" sz="1300" b="1" dirty="0"/>
              <a:t>dé estricto cumplimiento en los procesos de control de las actividades realizadas</a:t>
            </a:r>
            <a:r>
              <a:rPr lang="es-ES" sz="1300" dirty="0"/>
              <a:t> y en los procesos de gestión para la potencialización del turismo sostenible dentro de la jurisdicción de este espacio natural. </a:t>
            </a:r>
          </a:p>
          <a:p>
            <a:pPr algn="just">
              <a:lnSpc>
                <a:spcPct val="150000"/>
              </a:lnSpc>
            </a:pPr>
            <a:r>
              <a:rPr lang="es-ES" sz="1300" dirty="0"/>
              <a:t>Se recomienda considerar a la Administración de esta </a:t>
            </a:r>
            <a:r>
              <a:rPr lang="es-ES" sz="1300" dirty="0" smtClean="0"/>
              <a:t>área </a:t>
            </a:r>
            <a:r>
              <a:rPr lang="es-ES" sz="1300" dirty="0"/>
              <a:t>protegida, las </a:t>
            </a:r>
            <a:r>
              <a:rPr lang="es-ES" sz="1300" b="1" dirty="0" smtClean="0"/>
              <a:t>políticas y estrategias planteadas en el presente Sistema de Monitoreo y Control </a:t>
            </a:r>
            <a:r>
              <a:rPr lang="es-ES" sz="1300" dirty="0" smtClean="0"/>
              <a:t>de las Actividades Turísticas para </a:t>
            </a:r>
            <a:r>
              <a:rPr lang="es-ES" sz="1300" dirty="0"/>
              <a:t>el </a:t>
            </a:r>
            <a:r>
              <a:rPr lang="es-ES" sz="1300" dirty="0" smtClean="0"/>
              <a:t>SEAV a </a:t>
            </a:r>
            <a:r>
              <a:rPr lang="es-ES" sz="1300" dirty="0"/>
              <a:t>fin de precautelar la conservación de las bondades ecosistémicas del páramo de esta zona. </a:t>
            </a:r>
          </a:p>
          <a:p>
            <a:pPr algn="just">
              <a:lnSpc>
                <a:spcPct val="150000"/>
              </a:lnSpc>
            </a:pPr>
            <a:r>
              <a:rPr lang="es-ES" sz="1300" dirty="0"/>
              <a:t>Se recomienda a la Administración de esta área protegida, </a:t>
            </a:r>
            <a:r>
              <a:rPr lang="es-ES" sz="1300" b="1" dirty="0"/>
              <a:t>ajustar periódicamente los valores de los factores de corrección</a:t>
            </a:r>
            <a:r>
              <a:rPr lang="es-ES" sz="1300" dirty="0"/>
              <a:t> para el cálculo de la Capacidad de Carga Turística del </a:t>
            </a:r>
            <a:r>
              <a:rPr lang="es-ES" sz="1300" dirty="0" smtClean="0"/>
              <a:t>SEAV </a:t>
            </a:r>
            <a:r>
              <a:rPr lang="es-ES" sz="1300" dirty="0"/>
              <a:t>a fin de obtener datos precisos que permita controlar la actividad y asegurar la calidad en la experiencia del visitante. 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Recomendaciones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50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217476"/>
              </p:ext>
            </p:extLst>
          </p:nvPr>
        </p:nvGraphicFramePr>
        <p:xfrm>
          <a:off x="871870" y="1699702"/>
          <a:ext cx="9638351" cy="358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Planteamiento del problema</a:t>
            </a:r>
            <a:endParaRPr lang="en-US" sz="4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41064" y="6131860"/>
            <a:ext cx="10513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aseline="30000" dirty="0" smtClean="0"/>
              <a:t>5</a:t>
            </a:r>
            <a:r>
              <a:rPr lang="es-EC" sz="1000" dirty="0" smtClean="0"/>
              <a:t> </a:t>
            </a:r>
            <a:r>
              <a:rPr lang="es-ES" sz="1000" dirty="0" err="1"/>
              <a:t>Coppus</a:t>
            </a:r>
            <a:r>
              <a:rPr lang="es-ES" sz="1000" dirty="0"/>
              <a:t>, R., Endara, L., </a:t>
            </a:r>
            <a:r>
              <a:rPr lang="es-ES" sz="1000" dirty="0" err="1"/>
              <a:t>Nonhebel</a:t>
            </a:r>
            <a:r>
              <a:rPr lang="es-ES" sz="1000" dirty="0"/>
              <a:t>, M., Mera, V., León Yánez, S., Mena </a:t>
            </a:r>
            <a:r>
              <a:rPr lang="es-ES" sz="1000" dirty="0" err="1"/>
              <a:t>Vásconez</a:t>
            </a:r>
            <a:r>
              <a:rPr lang="es-ES" sz="1000" dirty="0"/>
              <a:t>, P</a:t>
            </a:r>
            <a:r>
              <a:rPr lang="es-ES" sz="1000" dirty="0" smtClean="0"/>
              <a:t>., </a:t>
            </a:r>
            <a:r>
              <a:rPr lang="es-ES" sz="1000" dirty="0" err="1"/>
              <a:t>Hofstede</a:t>
            </a:r>
            <a:r>
              <a:rPr lang="es-ES" sz="1000" dirty="0"/>
              <a:t>, R. (2001). El Estado de Salud de algunos Páramos del Ecuador: Una Metodología de Campo. (A. </a:t>
            </a:r>
            <a:r>
              <a:rPr lang="es-ES" sz="1000" dirty="0" err="1"/>
              <a:t>Yala</a:t>
            </a:r>
            <a:r>
              <a:rPr lang="es-ES" sz="1000" dirty="0"/>
              <a:t>, Ed.) Los Páramos del Ecuador, 219-240</a:t>
            </a:r>
            <a:r>
              <a:rPr lang="es-ES" sz="1000" dirty="0" smtClean="0"/>
              <a:t>.</a:t>
            </a:r>
          </a:p>
          <a:p>
            <a:r>
              <a:rPr lang="es-ES" sz="1000" baseline="30000" dirty="0"/>
              <a:t>6</a:t>
            </a:r>
            <a:r>
              <a:rPr lang="es-ES" sz="1000" dirty="0"/>
              <a:t> </a:t>
            </a:r>
            <a:r>
              <a:rPr lang="es-ES" sz="1000" dirty="0" err="1"/>
              <a:t>Hofstede</a:t>
            </a:r>
            <a:r>
              <a:rPr lang="es-ES" sz="1000" dirty="0"/>
              <a:t>, R., </a:t>
            </a:r>
            <a:r>
              <a:rPr lang="es-ES" sz="1000" dirty="0" err="1"/>
              <a:t>Segarra</a:t>
            </a:r>
            <a:r>
              <a:rPr lang="es-ES" sz="1000" dirty="0"/>
              <a:t>, P., &amp; Mena </a:t>
            </a:r>
            <a:r>
              <a:rPr lang="es-ES" sz="1000" dirty="0" err="1"/>
              <a:t>Vásconez</a:t>
            </a:r>
            <a:r>
              <a:rPr lang="es-ES" sz="1000" dirty="0"/>
              <a:t>, P. (2003). Los Páramos del Mundo. Proyecto Atlas Mundial de los Páramos. (</a:t>
            </a:r>
            <a:r>
              <a:rPr lang="es-ES" sz="1000" dirty="0" err="1"/>
              <a:t>EcoCiencia</a:t>
            </a:r>
            <a:r>
              <a:rPr lang="es-ES" sz="1000" dirty="0"/>
              <a:t>, Ed.) Quito: Global </a:t>
            </a:r>
            <a:r>
              <a:rPr lang="es-ES" sz="1000" dirty="0" err="1"/>
              <a:t>Peatland</a:t>
            </a:r>
            <a:r>
              <a:rPr lang="es-ES" sz="1000" dirty="0"/>
              <a:t> </a:t>
            </a:r>
            <a:r>
              <a:rPr lang="es-ES" sz="1000" dirty="0" err="1"/>
              <a:t>Initiative</a:t>
            </a:r>
            <a:r>
              <a:rPr lang="es-ES" sz="1000" dirty="0"/>
              <a:t>.</a:t>
            </a:r>
            <a:endParaRPr lang="es-ES" sz="1000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1731981" y="5142155"/>
            <a:ext cx="877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Surge la necesidad de monitorear </a:t>
            </a:r>
            <a:r>
              <a:rPr lang="es-ES" sz="1400" dirty="0"/>
              <a:t>la capacidad de carga turística </a:t>
            </a:r>
            <a:r>
              <a:rPr lang="es-ES" sz="1400" dirty="0" smtClean="0"/>
              <a:t>del SEAV a </a:t>
            </a:r>
            <a:r>
              <a:rPr lang="es-ES" sz="1400" dirty="0"/>
              <a:t>través de la evaluación de indicadores físicos y ambientales de la zona de estudio, a fin de determinar el número de visitantes que puede </a:t>
            </a:r>
            <a:r>
              <a:rPr lang="es-ES" sz="1400" dirty="0" smtClean="0"/>
              <a:t>soportar.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42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Hipótesis</a:t>
            </a:r>
            <a:endParaRPr lang="en-US" sz="4000" dirty="0"/>
          </a:p>
        </p:txBody>
      </p:sp>
      <p:sp>
        <p:nvSpPr>
          <p:cNvPr id="7" name="Rectángulo 6"/>
          <p:cNvSpPr/>
          <p:nvPr/>
        </p:nvSpPr>
        <p:spPr>
          <a:xfrm>
            <a:off x="941294" y="2603352"/>
            <a:ext cx="9343017" cy="27432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s-ES" dirty="0"/>
          </a:p>
          <a:p>
            <a:pPr lvl="1">
              <a:lnSpc>
                <a:spcPct val="150000"/>
              </a:lnSpc>
            </a:pPr>
            <a:r>
              <a:rPr lang="es-ES" sz="1400" dirty="0"/>
              <a:t>La actividad turística desarrollada en el </a:t>
            </a:r>
            <a:r>
              <a:rPr lang="es-ES" sz="1400" dirty="0" smtClean="0"/>
              <a:t>SEAV, </a:t>
            </a:r>
            <a:r>
              <a:rPr lang="es-ES" sz="1400" b="1" dirty="0"/>
              <a:t>genera impactos negativos al exceder la capacidad de carga turística,</a:t>
            </a:r>
            <a:r>
              <a:rPr lang="es-ES" sz="1400" dirty="0"/>
              <a:t> provocando la </a:t>
            </a:r>
            <a:r>
              <a:rPr lang="es-ES" sz="1400" b="1" dirty="0"/>
              <a:t>alteración del estado de conservación </a:t>
            </a:r>
            <a:r>
              <a:rPr lang="es-ES" sz="1400" dirty="0"/>
              <a:t>de este ecosistema frágil.</a:t>
            </a:r>
          </a:p>
        </p:txBody>
      </p:sp>
    </p:spTree>
    <p:extLst>
      <p:ext uri="{BB962C8B-B14F-4D97-AF65-F5344CB8AC3E}">
        <p14:creationId xmlns:p14="http://schemas.microsoft.com/office/powerpoint/2010/main" val="11824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74983"/>
              </p:ext>
            </p:extLst>
          </p:nvPr>
        </p:nvGraphicFramePr>
        <p:xfrm>
          <a:off x="871870" y="1699702"/>
          <a:ext cx="9638351" cy="473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Objetivos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12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Marco Legal</a:t>
            </a:r>
            <a:endParaRPr lang="en-U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57400"/>
              </p:ext>
            </p:extLst>
          </p:nvPr>
        </p:nvGraphicFramePr>
        <p:xfrm>
          <a:off x="1262063" y="1549092"/>
          <a:ext cx="92481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02429" y="1908879"/>
            <a:ext cx="3270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/>
              <a:t>Art. 406: </a:t>
            </a:r>
            <a:r>
              <a:rPr lang="es-ES" sz="1400" i="1" dirty="0" smtClean="0"/>
              <a:t>“regulará </a:t>
            </a:r>
            <a:r>
              <a:rPr lang="es-ES" sz="1400" i="1" dirty="0"/>
              <a:t>la conservación, manejo, uso sustentable, </a:t>
            </a:r>
            <a:r>
              <a:rPr lang="es-ES" sz="1400" i="1" dirty="0" smtClean="0"/>
              <a:t>recuperación </a:t>
            </a:r>
            <a:r>
              <a:rPr lang="es-ES" sz="1400" i="1" dirty="0"/>
              <a:t>y limitaciones de dominio de los ecosistemas </a:t>
            </a:r>
            <a:r>
              <a:rPr lang="es-ES" sz="1400" i="1" dirty="0" smtClean="0"/>
              <a:t>frágiles</a:t>
            </a:r>
            <a:r>
              <a:rPr lang="es-ES" sz="1400" i="1" baseline="30000" dirty="0" smtClean="0"/>
              <a:t>7</a:t>
            </a:r>
            <a:r>
              <a:rPr lang="es-ES" sz="1400" i="1" dirty="0"/>
              <a:t>”</a:t>
            </a:r>
            <a:r>
              <a:rPr lang="es-ES" sz="1400" i="1" dirty="0" smtClean="0"/>
              <a:t>.</a:t>
            </a:r>
            <a:endParaRPr lang="en-US" sz="14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487" y="4489469"/>
            <a:ext cx="3539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Art. 37: “(…) </a:t>
            </a:r>
            <a:r>
              <a:rPr lang="es-EC" sz="1400" i="1" dirty="0" smtClean="0"/>
              <a:t>se </a:t>
            </a:r>
            <a:r>
              <a:rPr lang="es-EC" sz="1400" i="1" dirty="0"/>
              <a:t>deberán establecer limitaciones de uso y goce a las propiedades existentes en ellas </a:t>
            </a:r>
            <a:r>
              <a:rPr lang="es-EC" sz="1400" i="1" dirty="0" smtClean="0"/>
              <a:t>(…) </a:t>
            </a:r>
            <a:r>
              <a:rPr lang="es-EC" sz="1400" i="1" dirty="0"/>
              <a:t>para asegurar el cumplimiento de sus objetivos de </a:t>
            </a:r>
            <a:r>
              <a:rPr lang="es-EC" sz="1400" i="1" dirty="0" smtClean="0"/>
              <a:t>conservación</a:t>
            </a:r>
            <a:r>
              <a:rPr lang="es-EC" sz="1400" i="1" baseline="30000" dirty="0" smtClean="0"/>
              <a:t>10</a:t>
            </a:r>
            <a:r>
              <a:rPr lang="es-ES" sz="1400" i="1" dirty="0" smtClean="0"/>
              <a:t>”</a:t>
            </a:r>
            <a:r>
              <a:rPr lang="es-EC" sz="1400" i="1" dirty="0" smtClean="0"/>
              <a:t>.</a:t>
            </a:r>
            <a:endParaRPr lang="en-U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874597" y="3327642"/>
            <a:ext cx="2635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i="1" dirty="0" smtClean="0"/>
              <a:t>Establece políticas </a:t>
            </a:r>
            <a:r>
              <a:rPr lang="es-ES" sz="1400" i="1" dirty="0"/>
              <a:t>para el aseguramiento de la calidad de los recursos del </a:t>
            </a:r>
            <a:r>
              <a:rPr lang="es-ES" sz="1400" i="1" dirty="0" smtClean="0"/>
              <a:t>Estado.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21564" y="4581796"/>
            <a:ext cx="3302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Art. 4: “(…) </a:t>
            </a:r>
            <a:r>
              <a:rPr lang="es-EC" sz="1400" i="1" dirty="0"/>
              <a:t>toda ejecución de obra o establecimiento de infraestructura de naturaleza turística en su interior se someta a estudios de impacto </a:t>
            </a:r>
            <a:r>
              <a:rPr lang="es-EC" sz="1400" i="1" dirty="0" smtClean="0"/>
              <a:t>ambiental (…)</a:t>
            </a:r>
            <a:r>
              <a:rPr lang="es-EC" sz="1400" i="1" baseline="30000" dirty="0" smtClean="0"/>
              <a:t>11</a:t>
            </a:r>
            <a:r>
              <a:rPr lang="es-ES" sz="1400" i="1" dirty="0" smtClean="0"/>
              <a:t>”</a:t>
            </a:r>
            <a:r>
              <a:rPr lang="es-EC" sz="1400" i="1" dirty="0" smtClean="0"/>
              <a:t>.</a:t>
            </a:r>
            <a:endParaRPr lang="en-U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41064" y="6099586"/>
            <a:ext cx="1051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aseline="30000" dirty="0" smtClean="0"/>
              <a:t>7</a:t>
            </a:r>
            <a:r>
              <a:rPr lang="es-EC" sz="800" dirty="0" smtClean="0"/>
              <a:t> </a:t>
            </a:r>
            <a:r>
              <a:rPr lang="es-ES" sz="800" dirty="0"/>
              <a:t>Asamblea Nacional Constituyente de la República del Ecuador. (2008). Constitución de la República del Ecuador. Ciudad Alfaro: Ecuador</a:t>
            </a:r>
            <a:r>
              <a:rPr lang="es-ES" sz="800" dirty="0" smtClean="0"/>
              <a:t>.</a:t>
            </a:r>
          </a:p>
          <a:p>
            <a:r>
              <a:rPr lang="es-EC" sz="800" baseline="30000" dirty="0" smtClean="0"/>
              <a:t>8</a:t>
            </a:r>
            <a:r>
              <a:rPr lang="es-EC" sz="800" dirty="0" smtClean="0"/>
              <a:t> </a:t>
            </a:r>
            <a:r>
              <a:rPr lang="es-ES" sz="800" dirty="0"/>
              <a:t>Organización de las Naciones Unidas. (1992). Convenio sobre la Diversidad Biológica. Declaración de Río sobre el Medio Ambiente y el Desarrollo. Quito: Registro Oficial No 109: 06 de marzo de 1995</a:t>
            </a:r>
            <a:r>
              <a:rPr lang="es-ES" sz="800" dirty="0" smtClean="0"/>
              <a:t>.</a:t>
            </a:r>
          </a:p>
          <a:p>
            <a:r>
              <a:rPr lang="es-EC" sz="800" baseline="30000" dirty="0" smtClean="0"/>
              <a:t>9</a:t>
            </a:r>
            <a:r>
              <a:rPr lang="es-EC" sz="800" dirty="0" smtClean="0"/>
              <a:t> </a:t>
            </a:r>
            <a:r>
              <a:rPr lang="es-ES" sz="800" dirty="0"/>
              <a:t>Secretaría Nacional de Planificación y Desarrollo SENPLADES. (2013). Plan Nacional para el Buen Vivir 2013- 2017. Quito: Plan Nacional de Desarrollo</a:t>
            </a:r>
            <a:r>
              <a:rPr lang="es-ES" sz="800" dirty="0" smtClean="0"/>
              <a:t>.</a:t>
            </a:r>
          </a:p>
          <a:p>
            <a:r>
              <a:rPr lang="es-EC" sz="800" baseline="30000" dirty="0" smtClean="0"/>
              <a:t>10</a:t>
            </a:r>
            <a:r>
              <a:rPr lang="es-EC" sz="800" dirty="0"/>
              <a:t> Ministerio del Ambiente. (2017). Código Orgánico Ambiental. Quito: Registro Oficial No 983: 12 de abril de 2017</a:t>
            </a:r>
            <a:r>
              <a:rPr lang="es-EC" sz="800" dirty="0" smtClean="0"/>
              <a:t>.</a:t>
            </a:r>
          </a:p>
          <a:p>
            <a:r>
              <a:rPr lang="es-EC" sz="800" baseline="30000" dirty="0" smtClean="0"/>
              <a:t>11</a:t>
            </a:r>
            <a:r>
              <a:rPr lang="es-EC" sz="800" dirty="0"/>
              <a:t> Ministerio de Turismo. (2015). Reglamento Especial de Turismo en Áreas Naturales Protegidas . Quito: Registro Oficial No 672: 19 de enero de 2016.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374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516358"/>
            <a:ext cx="9692640" cy="906014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Marco Teórico</a:t>
            </a:r>
            <a:endParaRPr lang="en-U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673575"/>
              </p:ext>
            </p:extLst>
          </p:nvPr>
        </p:nvGraphicFramePr>
        <p:xfrm>
          <a:off x="1262063" y="1549092"/>
          <a:ext cx="92481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02429" y="1908879"/>
            <a:ext cx="3270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400" dirty="0" smtClean="0"/>
              <a:t>Acciones </a:t>
            </a:r>
            <a:r>
              <a:rPr lang="es-ES" sz="1400" dirty="0"/>
              <a:t>de manejo para lograr que las condiciones del </a:t>
            </a:r>
            <a:r>
              <a:rPr lang="es-ES" sz="1400" dirty="0" smtClean="0"/>
              <a:t>AN se </a:t>
            </a:r>
            <a:r>
              <a:rPr lang="es-ES" sz="1400" dirty="0"/>
              <a:t>mantengan por debajo de los límites de afectación </a:t>
            </a:r>
            <a:r>
              <a:rPr lang="es-ES" sz="1400" dirty="0" smtClean="0"/>
              <a:t>planteados</a:t>
            </a:r>
            <a:r>
              <a:rPr lang="es-EC" sz="1400" i="1" baseline="30000" dirty="0" smtClean="0"/>
              <a:t>12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487" y="4586291"/>
            <a:ext cx="353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/>
              <a:t>Primer </a:t>
            </a:r>
            <a:r>
              <a:rPr lang="es-ES" sz="1400" dirty="0"/>
              <a:t>estudio de alternativas de manejo, estableciendo límites y pautas de administración y manejo de los recursos naturales</a:t>
            </a:r>
            <a:r>
              <a:rPr lang="es-EC" sz="1400" i="1" baseline="30000" dirty="0" smtClean="0"/>
              <a:t>15</a:t>
            </a:r>
            <a:r>
              <a:rPr lang="es-EC" sz="1400" i="1" dirty="0" smtClean="0"/>
              <a:t>.</a:t>
            </a:r>
            <a:endParaRPr lang="en-U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874597" y="3105928"/>
            <a:ext cx="30799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Manejo de visitantes para rutas y senderos determinando un límite de capacidad de visitantes considerando la accesibilidad, precipitación y heliofanía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21564" y="4581796"/>
            <a:ext cx="3302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Directrices para garantizar el </a:t>
            </a:r>
            <a:r>
              <a:rPr lang="es-ES" sz="1400" dirty="0"/>
              <a:t>uso racional de los recursos, los bienes y servicios que genera y </a:t>
            </a:r>
            <a:r>
              <a:rPr lang="es-ES" sz="1400" dirty="0" smtClean="0"/>
              <a:t>asegure </a:t>
            </a:r>
            <a:r>
              <a:rPr lang="es-ES" sz="1400" dirty="0"/>
              <a:t>la conservación de los procesos </a:t>
            </a:r>
            <a:r>
              <a:rPr lang="es-ES" sz="1400" dirty="0" smtClean="0"/>
              <a:t>ecológicos</a:t>
            </a:r>
            <a:r>
              <a:rPr lang="es-EC" sz="1400" i="1" baseline="30000" dirty="0" smtClean="0"/>
              <a:t>16</a:t>
            </a:r>
            <a:r>
              <a:rPr lang="es-EC" sz="1400" i="1" dirty="0" smtClean="0"/>
              <a:t>.</a:t>
            </a:r>
            <a:endParaRPr lang="en-U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41064" y="6099586"/>
            <a:ext cx="1051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aseline="30000" dirty="0" smtClean="0"/>
              <a:t>12</a:t>
            </a:r>
            <a:r>
              <a:rPr lang="es-EC" sz="800" dirty="0" smtClean="0"/>
              <a:t> </a:t>
            </a:r>
            <a:r>
              <a:rPr lang="en-US" sz="800" dirty="0" err="1"/>
              <a:t>Stankey</a:t>
            </a:r>
            <a:r>
              <a:rPr lang="en-US" sz="800" dirty="0"/>
              <a:t>, G., Cole, D., Lucas, R., Petersen, M., &amp; </a:t>
            </a:r>
            <a:r>
              <a:rPr lang="en-US" sz="800" dirty="0" err="1"/>
              <a:t>Frissell</a:t>
            </a:r>
            <a:r>
              <a:rPr lang="en-US" sz="800" dirty="0"/>
              <a:t>, S. (1985). The Limits of Acceptable Change (LAC) System for Wilderness Planning. Ogden: General Technical Report</a:t>
            </a:r>
            <a:r>
              <a:rPr lang="en-US" sz="800" dirty="0" smtClean="0"/>
              <a:t>.</a:t>
            </a:r>
          </a:p>
          <a:p>
            <a:r>
              <a:rPr lang="es-EC" sz="800" baseline="30000" dirty="0" smtClean="0"/>
              <a:t>13</a:t>
            </a:r>
            <a:r>
              <a:rPr lang="es-EC" sz="800" dirty="0" smtClean="0"/>
              <a:t> </a:t>
            </a:r>
            <a:r>
              <a:rPr lang="en-US" sz="800" dirty="0"/>
              <a:t>Hof, M., &amp; Lime, D. (1997). The Visitor Experience and Resource Protection Framework. A Handbook for Planners and Managers. U.S Department or the Interior National Park System</a:t>
            </a:r>
            <a:r>
              <a:rPr lang="en-US" sz="800" dirty="0" smtClean="0"/>
              <a:t>.</a:t>
            </a:r>
          </a:p>
          <a:p>
            <a:r>
              <a:rPr lang="es-EC" sz="800" baseline="30000" dirty="0" smtClean="0"/>
              <a:t>14</a:t>
            </a:r>
            <a:r>
              <a:rPr lang="es-EC" sz="800" dirty="0" smtClean="0"/>
              <a:t> </a:t>
            </a:r>
            <a:r>
              <a:rPr lang="es-ES" sz="800" dirty="0"/>
              <a:t>Cifuentes, M. (1984). Parque Nacional Galápagos: Plan de Manejo y Desarrollo (II Fase). Quito: Plan Maestro Galápagos. Grupo Técnico</a:t>
            </a:r>
            <a:r>
              <a:rPr lang="es-ES" sz="800" dirty="0" smtClean="0"/>
              <a:t>.</a:t>
            </a:r>
          </a:p>
          <a:p>
            <a:r>
              <a:rPr lang="es-EC" sz="800" baseline="30000" dirty="0" smtClean="0"/>
              <a:t>15</a:t>
            </a:r>
            <a:r>
              <a:rPr lang="es-EC" sz="800" dirty="0" smtClean="0"/>
              <a:t> </a:t>
            </a:r>
            <a:r>
              <a:rPr lang="es-ES" sz="800" dirty="0"/>
              <a:t>Ministerio del Ambiente. (1998). Plan de Manejo de la Reserva Ecológica Cayambe Coca. Quito: Proyecto SUBIR - INEFAN-GEF</a:t>
            </a:r>
            <a:r>
              <a:rPr lang="es-ES" sz="800" dirty="0" smtClean="0"/>
              <a:t>.</a:t>
            </a:r>
          </a:p>
          <a:p>
            <a:r>
              <a:rPr lang="es-EC" sz="800" baseline="30000" dirty="0" smtClean="0"/>
              <a:t>16</a:t>
            </a:r>
            <a:r>
              <a:rPr lang="es-EC" sz="800" dirty="0" smtClean="0"/>
              <a:t> </a:t>
            </a:r>
            <a:r>
              <a:rPr lang="es-EC" sz="800" dirty="0"/>
              <a:t>Ministerio del Ambiente. (2010). Plan de Manejo del Parque Nacional Cayambe Coca. Quito: Subsecretaria de Patrimonio Natural: Sistema Nacional de Áreas Protegidas del Ecuador.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506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2778</TotalTime>
  <Words>6732</Words>
  <Application>Microsoft Office PowerPoint</Application>
  <PresentationFormat>Panorámica</PresentationFormat>
  <Paragraphs>2169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Century Schoolbook</vt:lpstr>
      <vt:lpstr>Times New Roman</vt:lpstr>
      <vt:lpstr>Wingdings</vt:lpstr>
      <vt:lpstr>Wingdings 2</vt:lpstr>
      <vt:lpstr>View</vt:lpstr>
      <vt:lpstr>Vicerrectorado de Investigación, Innovación y Transferencia de Tecnología  Centro de Posgrados  Trabajo de titulación previo a la obtención del título de Magíster en Sistemas de Gestión Ambiental  Tema:  Capacidad de carga biofísica del sendero ecológico “El agua y la vida” del páramo de Papallacta, como propuesta de remediación de los impactos de la actividad turística.   Autor: Almeida Peñaherrera, Jefferson Damián Directora: Argüello Mejía, Anita Violeta  Sangolquí  2019</vt:lpstr>
      <vt:lpstr>Introducción</vt:lpstr>
      <vt:lpstr>Introducción</vt:lpstr>
      <vt:lpstr>Justificación</vt:lpstr>
      <vt:lpstr>Planteamiento del problema</vt:lpstr>
      <vt:lpstr>Hipótesis</vt:lpstr>
      <vt:lpstr>Objetivos</vt:lpstr>
      <vt:lpstr>Marco Legal</vt:lpstr>
      <vt:lpstr>Marco Teórico</vt:lpstr>
      <vt:lpstr>Metodología</vt:lpstr>
      <vt:lpstr>Metodología</vt:lpstr>
      <vt:lpstr>Metodología</vt:lpstr>
      <vt:lpstr>Metodología</vt:lpstr>
      <vt:lpstr>Metodología</vt:lpstr>
      <vt:lpstr>Caracterización de zona de estudio</vt:lpstr>
      <vt:lpstr>Caracterización de zona de estudio</vt:lpstr>
      <vt:lpstr>Caracterización de zona de estudio</vt:lpstr>
      <vt:lpstr>Caracterización de zona de estudio</vt:lpstr>
      <vt:lpstr>Caracterización de zona de estudio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Resultados</vt:lpstr>
      <vt:lpstr>Resultados</vt:lpstr>
      <vt:lpstr>Resultados</vt:lpstr>
      <vt:lpstr>Resultados</vt:lpstr>
      <vt:lpstr>Presentación de PowerPoint</vt:lpstr>
      <vt:lpstr>Resultados</vt:lpstr>
      <vt:lpstr>Resultados</vt:lpstr>
      <vt:lpstr>Resultados</vt:lpstr>
      <vt:lpstr>Resultados</vt:lpstr>
      <vt:lpstr>Propuesta de Sistema de Monitoreo y Control de la Actividad Turística para SEAV</vt:lpstr>
      <vt:lpstr>Propuesta de Sistema de Monitoreo y Control de la Actividad Turística para SEAV</vt:lpstr>
      <vt:lpstr>Propuesta de Sistema de Monitoreo y Control de la Actividad Turística para SEAV</vt:lpstr>
      <vt:lpstr>Propuesta de Sistema de Monitoreo y Control de la Actividad Turística para SEAV</vt:lpstr>
      <vt:lpstr>Propuesta de Sistema de Monitoreo y Control de la Actividad Turística para SEAV</vt:lpstr>
      <vt:lpstr>Propuesta de Sistema de Monitoreo y Control de la Actividad Turística para SEAV</vt:lpstr>
      <vt:lpstr>Conclusiones</vt:lpstr>
      <vt:lpstr>Conclusiones</vt:lpstr>
      <vt:lpstr>Conclusiones</vt:lpstr>
      <vt:lpstr>Conclusiones</vt:lpstr>
      <vt:lpstr>Recomendaciones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Vicerrectorado de Investigación, Innovación y Transferencia de Tecnología  Centro de Posgrados  Trabajo de titulación previo a la obtención del título de Magíster en Sistemas de Gestión Ambiental  Tema:  Capacidad de carga biofísica del sendero ecológico “El agua y la vida” del páramo de Papallacta, como propuesta de remediación de los impactos de la actividad turística.   Autor: Almeida Peñaherrera, Jefferson Damián Directora: Argüello Mejía, Anita Violeta  Sangolquí  2019</dc:title>
  <dc:creator>Usuario de Windows</dc:creator>
  <cp:lastModifiedBy>Usuario de Windows</cp:lastModifiedBy>
  <cp:revision>95</cp:revision>
  <dcterms:created xsi:type="dcterms:W3CDTF">2019-04-29T22:26:10Z</dcterms:created>
  <dcterms:modified xsi:type="dcterms:W3CDTF">2019-05-09T02:12:30Z</dcterms:modified>
</cp:coreProperties>
</file>