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7" r:id="rId3"/>
    <p:sldId id="278" r:id="rId4"/>
    <p:sldId id="279" r:id="rId5"/>
    <p:sldId id="280" r:id="rId6"/>
    <p:sldId id="286" r:id="rId7"/>
    <p:sldId id="287" r:id="rId8"/>
    <p:sldId id="288" r:id="rId9"/>
    <p:sldId id="289" r:id="rId10"/>
    <p:sldId id="281" r:id="rId11"/>
    <p:sldId id="290" r:id="rId12"/>
    <p:sldId id="291" r:id="rId13"/>
    <p:sldId id="292" r:id="rId14"/>
    <p:sldId id="282" r:id="rId15"/>
    <p:sldId id="293" r:id="rId16"/>
    <p:sldId id="294" r:id="rId17"/>
    <p:sldId id="295" r:id="rId18"/>
    <p:sldId id="296" r:id="rId19"/>
    <p:sldId id="297" r:id="rId20"/>
    <p:sldId id="283" r:id="rId21"/>
    <p:sldId id="302" r:id="rId22"/>
    <p:sldId id="303" r:id="rId23"/>
    <p:sldId id="301" r:id="rId24"/>
    <p:sldId id="298" r:id="rId25"/>
    <p:sldId id="299" r:id="rId26"/>
    <p:sldId id="300" r:id="rId27"/>
    <p:sldId id="304" r:id="rId28"/>
    <p:sldId id="284" r:id="rId29"/>
    <p:sldId id="305" r:id="rId30"/>
    <p:sldId id="285"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C"/>
    <a:srgbClr val="00964F"/>
    <a:srgbClr val="FF9015"/>
    <a:srgbClr val="FFB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00" d="100"/>
          <a:sy n="100" d="100"/>
        </p:scale>
        <p:origin x="72" y="-1026"/>
      </p:cViewPr>
      <p:guideLst/>
    </p:cSldViewPr>
  </p:slideViewPr>
  <p:notesTextViewPr>
    <p:cViewPr>
      <p:scale>
        <a:sx n="1" d="1"/>
        <a:sy n="1" d="1"/>
      </p:scale>
      <p:origin x="0" y="0"/>
    </p:cViewPr>
  </p:notesTextViewPr>
  <p:sorterViewPr>
    <p:cViewPr>
      <p:scale>
        <a:sx n="100" d="100"/>
        <a:sy n="100" d="100"/>
      </p:scale>
      <p:origin x="0" y="-275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hyperlink" Target="https://en.wikipedia.org/wiki/Programmable_logic_controller" TargetMode="External"/><Relationship Id="rId13" Type="http://schemas.openxmlformats.org/officeDocument/2006/relationships/image" Target="../media/image12.jpeg"/><Relationship Id="rId18" Type="http://schemas.openxmlformats.org/officeDocument/2006/relationships/hyperlink" Target="https://www.ingenieriaindustrialonline.com/donde-estudiar-ingenieria-industrial/colombia/universidad-de-los-andes/" TargetMode="External"/><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hyperlink" Target="http://eljuegodefilosofar.blogspot.com/2011/06/el-valor-del-tiempo-y-sus-distintas.html" TargetMode="External"/><Relationship Id="rId17" Type="http://schemas.openxmlformats.org/officeDocument/2006/relationships/image" Target="../media/image14.jpeg"/><Relationship Id="rId2" Type="http://schemas.openxmlformats.org/officeDocument/2006/relationships/hyperlink" Target="http://cipeiros.blogspot.com/2011_10_01_archive.html" TargetMode="External"/><Relationship Id="rId16" Type="http://schemas.openxmlformats.org/officeDocument/2006/relationships/hyperlink" Target="https://aprendiendocalidadyadr.com/" TargetMode="External"/><Relationship Id="rId1" Type="http://schemas.openxmlformats.org/officeDocument/2006/relationships/image" Target="../media/image6.jpeg"/><Relationship Id="rId6" Type="http://schemas.openxmlformats.org/officeDocument/2006/relationships/hyperlink" Target="http://www.hotelcostcontrol.com/paridad-rentabilidad-hoteles/"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png"/><Relationship Id="rId10" Type="http://schemas.openxmlformats.org/officeDocument/2006/relationships/hyperlink" Target="https://pixabay.com/es/flecha-izquierda-derecho-doble-34285/" TargetMode="External"/><Relationship Id="rId4" Type="http://schemas.openxmlformats.org/officeDocument/2006/relationships/hyperlink" Target="http://ciclog.blogspot.com/2010/10/como-pedir-un-horario-laboral-flexible.html" TargetMode="External"/><Relationship Id="rId9" Type="http://schemas.openxmlformats.org/officeDocument/2006/relationships/image" Target="../media/image10.png"/><Relationship Id="rId14" Type="http://schemas.openxmlformats.org/officeDocument/2006/relationships/hyperlink" Target="http://www.madrimasd.org/blogs/patentes/"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en.wikipedia.org/wiki/Programmable_logic_controller" TargetMode="External"/><Relationship Id="rId13" Type="http://schemas.openxmlformats.org/officeDocument/2006/relationships/image" Target="../media/image12.jpeg"/><Relationship Id="rId18" Type="http://schemas.openxmlformats.org/officeDocument/2006/relationships/hyperlink" Target="https://www.ingenieriaindustrialonline.com/donde-estudiar-ingenieria-industrial/colombia/universidad-de-los-andes/" TargetMode="External"/><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hyperlink" Target="http://eljuegodefilosofar.blogspot.com/2011/06/el-valor-del-tiempo-y-sus-distintas.html" TargetMode="External"/><Relationship Id="rId17" Type="http://schemas.openxmlformats.org/officeDocument/2006/relationships/image" Target="../media/image14.jpeg"/><Relationship Id="rId2" Type="http://schemas.openxmlformats.org/officeDocument/2006/relationships/hyperlink" Target="http://cipeiros.blogspot.com/2011_10_01_archive.html" TargetMode="External"/><Relationship Id="rId16" Type="http://schemas.openxmlformats.org/officeDocument/2006/relationships/hyperlink" Target="https://aprendiendocalidadyadr.com/" TargetMode="External"/><Relationship Id="rId1" Type="http://schemas.openxmlformats.org/officeDocument/2006/relationships/image" Target="../media/image6.jpeg"/><Relationship Id="rId6" Type="http://schemas.openxmlformats.org/officeDocument/2006/relationships/hyperlink" Target="http://www.hotelcostcontrol.com/paridad-rentabilidad-hoteles/"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png"/><Relationship Id="rId10" Type="http://schemas.openxmlformats.org/officeDocument/2006/relationships/hyperlink" Target="https://pixabay.com/es/flecha-izquierda-derecho-doble-34285/" TargetMode="External"/><Relationship Id="rId4" Type="http://schemas.openxmlformats.org/officeDocument/2006/relationships/hyperlink" Target="http://ciclog.blogspot.com/2010/10/como-pedir-un-horario-laboral-flexible.html" TargetMode="External"/><Relationship Id="rId9" Type="http://schemas.openxmlformats.org/officeDocument/2006/relationships/image" Target="../media/image10.png"/><Relationship Id="rId14" Type="http://schemas.openxmlformats.org/officeDocument/2006/relationships/hyperlink" Target="http://www.madrimasd.org/blogs/patentes/"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Objetivos</a:t>
          </a:r>
          <a:endParaRPr lang="es-EC" dirty="0">
            <a:solidFill>
              <a:schemeClr val="tx1"/>
            </a:solidFill>
            <a:latin typeface="Times New Roman" panose="02020603050405020304" pitchFamily="18" charset="0"/>
            <a:cs typeface="Times New Roman" panose="02020603050405020304" pitchFamily="18" charset="0"/>
          </a:endParaRP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FBEDDBD-5AB9-45C3-BDC7-D56F3C6EA054}">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Introducción</a:t>
          </a:r>
          <a:endParaRPr lang="es-EC" dirty="0">
            <a:solidFill>
              <a:schemeClr val="tx1"/>
            </a:solidFill>
            <a:latin typeface="Times New Roman" panose="02020603050405020304" pitchFamily="18" charset="0"/>
            <a:cs typeface="Times New Roman" panose="02020603050405020304" pitchFamily="18" charset="0"/>
          </a:endParaRPr>
        </a:p>
      </dgm:t>
    </dgm:pt>
    <dgm:pt modelId="{30E82399-EC09-4187-B1CB-FE2A322B2DDB}" type="sib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10BE969-CE41-403A-A527-E4B45393526B}" type="par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Fundamentación Teórica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Sistema CIM-CEDIT</a:t>
          </a:r>
          <a:endParaRPr lang="es-EC" dirty="0">
            <a:solidFill>
              <a:schemeClr val="tx1"/>
            </a:solidFill>
            <a:latin typeface="Times New Roman" panose="02020603050405020304" pitchFamily="18" charset="0"/>
            <a:cs typeface="Times New Roman" panose="02020603050405020304" pitchFamily="18" charset="0"/>
          </a:endParaRP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7C84E21-CB1A-4C06-A234-E45570B1A408}">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Pruebas y Resultados</a:t>
          </a:r>
          <a:endParaRPr lang="es-EC" dirty="0">
            <a:solidFill>
              <a:schemeClr val="tx1"/>
            </a:solidFill>
            <a:latin typeface="Times New Roman" panose="02020603050405020304" pitchFamily="18" charset="0"/>
            <a:cs typeface="Times New Roman" panose="02020603050405020304" pitchFamily="18" charset="0"/>
          </a:endParaRPr>
        </a:p>
      </dgm:t>
    </dgm:pt>
    <dgm:pt modelId="{7AECB510-670A-4ADE-AB03-84559884DC51}" type="par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81F35D-E18E-470A-82D0-C78FD2413478}" type="sib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C6638A0-7FFF-44CD-9AEE-DFAA8E4DCA6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 y Recomendaciones</a:t>
          </a:r>
          <a:endParaRPr lang="es-EC" dirty="0">
            <a:solidFill>
              <a:schemeClr val="tx1"/>
            </a:solidFill>
            <a:latin typeface="Times New Roman" panose="02020603050405020304" pitchFamily="18" charset="0"/>
            <a:cs typeface="Times New Roman" panose="02020603050405020304" pitchFamily="18" charset="0"/>
          </a:endParaRPr>
        </a:p>
      </dgm:t>
    </dgm:pt>
    <dgm:pt modelId="{65447D41-A425-4739-A472-3AAB268FDCB4}" type="par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A6A695C-27A7-439D-BA14-F78843966D96}" type="sib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9D045B8-F430-4DD6-ADCD-E0243CC05BB7}">
      <dgm:prSet/>
      <dgm:spPr/>
      <dgm:t>
        <a:bodyPr/>
        <a:lstStyle/>
        <a:p>
          <a:endParaRPr lang="es-ES"/>
        </a:p>
      </dgm:t>
    </dgm:pt>
    <dgm:pt modelId="{D08F98C0-7CCD-47BF-A780-849CC0BFC779}" type="parTrans" cxnId="{4C3FC57D-FE8C-46F2-9F77-087514AABDF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4EA553D-A88A-4774-BAEE-C2FDC027292A}" type="sibTrans" cxnId="{4C3FC57D-FE8C-46F2-9F77-087514AABDF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Desarrollo e Implementación del Sistema SCADA</a:t>
          </a:r>
          <a:endParaRPr lang="es-EC" dirty="0">
            <a:solidFill>
              <a:schemeClr val="tx1"/>
            </a:solidFill>
            <a:latin typeface="Times New Roman" panose="02020603050405020304" pitchFamily="18" charset="0"/>
            <a:cs typeface="Times New Roman" panose="02020603050405020304" pitchFamily="18" charset="0"/>
          </a:endParaRP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F6F208E-7678-4D47-9500-BBFBA2398B87}">
      <dgm:prSet/>
      <dgm:spPr/>
      <dgm:t>
        <a:bodyPr/>
        <a:lstStyle/>
        <a:p>
          <a:endParaRPr lang="es-ES"/>
        </a:p>
      </dgm:t>
    </dgm:pt>
    <dgm:pt modelId="{405318B9-B2AE-4E42-ADA9-DB7090530095}" type="parTrans" cxnId="{1AB708A6-FABE-479B-A4B1-CCE639F980C6}">
      <dgm:prSet/>
      <dgm:spPr/>
      <dgm:t>
        <a:bodyPr/>
        <a:lstStyle/>
        <a:p>
          <a:endParaRPr lang="es-ES"/>
        </a:p>
      </dgm:t>
    </dgm:pt>
    <dgm:pt modelId="{D126708C-19FB-45C1-948A-289E51DE4202}" type="sibTrans" cxnId="{1AB708A6-FABE-479B-A4B1-CCE639F980C6}">
      <dgm:prSet/>
      <dgm:spPr/>
      <dgm:t>
        <a:bodyPr/>
        <a:lstStyle/>
        <a:p>
          <a:endParaRPr lang="es-ES"/>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dgm:pt>
    <dgm:pt modelId="{668DF8EF-D39B-4392-BF0F-788B3E9FD480}" type="pres">
      <dgm:prSet presAssocID="{1FBEDDBD-5AB9-45C3-BDC7-D56F3C6EA054}" presName="text_2" presStyleLbl="node1" presStyleIdx="1" presStyleCnt="7">
        <dgm:presLayoutVars>
          <dgm:bulletEnabled val="1"/>
        </dgm:presLayoutVars>
      </dgm:prSet>
      <dgm:spPr/>
      <dgm:t>
        <a:bodyPr/>
        <a:lstStyle/>
        <a:p>
          <a:endParaRPr lang="es-ES"/>
        </a:p>
      </dgm:t>
    </dgm:pt>
    <dgm:pt modelId="{4D91B634-3A5E-4042-848F-1B7F855C567B}" type="pres">
      <dgm:prSet presAssocID="{1FBEDDBD-5AB9-45C3-BDC7-D56F3C6EA054}" presName="accent_2" presStyleCnt="0"/>
      <dgm:spPr/>
    </dgm:pt>
    <dgm:pt modelId="{09B22A60-FCB7-49A1-BF25-EF5994FA2C0F}" type="pres">
      <dgm:prSet presAssocID="{1FBEDDBD-5AB9-45C3-BDC7-D56F3C6EA054}" presName="accentRepeatNode" presStyleLbl="solidFgAcc1" presStyleIdx="1" presStyleCnt="7"/>
      <dgm:spPr/>
    </dgm:pt>
    <dgm:pt modelId="{65AE03B7-D522-4051-B591-934028F74DD5}" type="pres">
      <dgm:prSet presAssocID="{90518C5C-89C1-4CBF-BBC3-33D3B9A04D74}" presName="text_3" presStyleLbl="node1" presStyleIdx="2" presStyleCnt="7">
        <dgm:presLayoutVars>
          <dgm:bulletEnabled val="1"/>
        </dgm:presLayoutVars>
      </dgm:prSet>
      <dgm:spPr/>
      <dgm:t>
        <a:bodyPr/>
        <a:lstStyle/>
        <a:p>
          <a:endParaRPr lang="es-ES"/>
        </a:p>
      </dgm:t>
    </dgm:pt>
    <dgm:pt modelId="{2EA4717E-6F3A-4A34-9562-B8FE9CAC17D8}" type="pres">
      <dgm:prSet presAssocID="{90518C5C-89C1-4CBF-BBC3-33D3B9A04D74}" presName="accent_3" presStyleCnt="0"/>
      <dgm:spPr/>
    </dgm:pt>
    <dgm:pt modelId="{2F661651-797F-4187-8913-0D29D1299341}" type="pres">
      <dgm:prSet presAssocID="{90518C5C-89C1-4CBF-BBC3-33D3B9A04D74}" presName="accentRepeatNode" presStyleLbl="solidFgAcc1" presStyleIdx="2" presStyleCnt="7"/>
      <dgm:spPr/>
    </dgm:pt>
    <dgm:pt modelId="{A490683B-2523-4AD3-BF3C-B9C30E23F917}" type="pres">
      <dgm:prSet presAssocID="{FB9D4888-5B0A-42DA-8910-F236FA924BC4}" presName="text_4" presStyleLbl="node1" presStyleIdx="3" presStyleCnt="7">
        <dgm:presLayoutVars>
          <dgm:bulletEnabled val="1"/>
        </dgm:presLayoutVars>
      </dgm:prSet>
      <dgm:spPr/>
      <dgm:t>
        <a:bodyPr/>
        <a:lstStyle/>
        <a:p>
          <a:endParaRPr lang="es-ES"/>
        </a:p>
      </dgm:t>
    </dgm:pt>
    <dgm:pt modelId="{944AAE04-54FB-40D9-B8D1-94727CAE958D}" type="pres">
      <dgm:prSet presAssocID="{FB9D4888-5B0A-42DA-8910-F236FA924BC4}" presName="accent_4" presStyleCnt="0"/>
      <dgm:spPr/>
    </dgm:pt>
    <dgm:pt modelId="{2C54FE2B-CA3D-4528-BBBA-7837DAA73DD7}" type="pres">
      <dgm:prSet presAssocID="{FB9D4888-5B0A-42DA-8910-F236FA924BC4}" presName="accentRepeatNode" presStyleLbl="solidFgAcc1" presStyleIdx="3" presStyleCnt="7"/>
      <dgm:spPr/>
    </dgm:pt>
    <dgm:pt modelId="{86B949BE-BEAF-4C1C-81CE-FD3277E9B9C7}" type="pres">
      <dgm:prSet presAssocID="{974395CB-9E91-456F-B3D6-10D92F0D43C1}" presName="text_5" presStyleLbl="node1" presStyleIdx="4" presStyleCnt="7">
        <dgm:presLayoutVars>
          <dgm:bulletEnabled val="1"/>
        </dgm:presLayoutVars>
      </dgm:prSet>
      <dgm:spPr/>
      <dgm:t>
        <a:bodyPr/>
        <a:lstStyle/>
        <a:p>
          <a:endParaRPr lang="es-ES"/>
        </a:p>
      </dgm:t>
    </dgm:pt>
    <dgm:pt modelId="{954ACF90-A0DD-4294-B045-1155627B398E}" type="pres">
      <dgm:prSet presAssocID="{974395CB-9E91-456F-B3D6-10D92F0D43C1}" presName="accent_5" presStyleCnt="0"/>
      <dgm:spPr/>
    </dgm:pt>
    <dgm:pt modelId="{E6082320-9A7C-48C1-A0E7-256B9E5F054C}" type="pres">
      <dgm:prSet presAssocID="{974395CB-9E91-456F-B3D6-10D92F0D43C1}" presName="accentRepeatNode" presStyleLbl="solidFgAcc1" presStyleIdx="4" presStyleCnt="7"/>
      <dgm:spPr/>
    </dgm:pt>
    <dgm:pt modelId="{7E359431-D547-4618-9BC2-653C0ACC2AF2}" type="pres">
      <dgm:prSet presAssocID="{F7C84E21-CB1A-4C06-A234-E45570B1A408}" presName="text_6" presStyleLbl="node1" presStyleIdx="5" presStyleCnt="7">
        <dgm:presLayoutVars>
          <dgm:bulletEnabled val="1"/>
        </dgm:presLayoutVars>
      </dgm:prSet>
      <dgm:spPr/>
      <dgm:t>
        <a:bodyPr/>
        <a:lstStyle/>
        <a:p>
          <a:endParaRPr lang="es-ES"/>
        </a:p>
      </dgm:t>
    </dgm:pt>
    <dgm:pt modelId="{3C92A961-7820-40CC-9B0F-DECED1AE7995}" type="pres">
      <dgm:prSet presAssocID="{F7C84E21-CB1A-4C06-A234-E45570B1A408}" presName="accent_6" presStyleCnt="0"/>
      <dgm:spPr/>
    </dgm:pt>
    <dgm:pt modelId="{B3E116FB-7744-4CF6-9DB6-12485C2CA169}" type="pres">
      <dgm:prSet presAssocID="{F7C84E21-CB1A-4C06-A234-E45570B1A408}" presName="accentRepeatNode" presStyleLbl="solidFgAcc1" presStyleIdx="5" presStyleCnt="7"/>
      <dgm:spPr/>
    </dgm:pt>
    <dgm:pt modelId="{6AD6B762-123F-45EE-AABA-D06EB047E818}" type="pres">
      <dgm:prSet presAssocID="{BC6638A0-7FFF-44CD-9AEE-DFAA8E4DCA6C}" presName="text_7" presStyleLbl="node1" presStyleIdx="6" presStyleCnt="7">
        <dgm:presLayoutVars>
          <dgm:bulletEnabled val="1"/>
        </dgm:presLayoutVars>
      </dgm:prSet>
      <dgm:spPr/>
      <dgm:t>
        <a:bodyPr/>
        <a:lstStyle/>
        <a:p>
          <a:endParaRPr lang="es-ES"/>
        </a:p>
      </dgm:t>
    </dgm:pt>
    <dgm:pt modelId="{17F529FE-E874-4C07-B857-7A6CFCA62F08}" type="pres">
      <dgm:prSet presAssocID="{BC6638A0-7FFF-44CD-9AEE-DFAA8E4DCA6C}" presName="accent_7" presStyleCnt="0"/>
      <dgm:spPr/>
    </dgm:pt>
    <dgm:pt modelId="{FB38E14E-2C2C-4CB9-9A98-715BEDEB95F4}" type="pres">
      <dgm:prSet presAssocID="{BC6638A0-7FFF-44CD-9AEE-DFAA8E4DCA6C}" presName="accentRepeatNode" presStyleLbl="solidFgAcc1" presStyleIdx="6" presStyleCnt="7"/>
      <dgm:spPr/>
    </dgm:pt>
  </dgm:ptLst>
  <dgm:cxnLst>
    <dgm:cxn modelId="{3683AA23-01CB-48BC-BD29-8CA7275B89A8}" srcId="{5C873AB1-8093-47ED-A42A-44978B095E0D}" destId="{F7C84E21-CB1A-4C06-A234-E45570B1A408}" srcOrd="5" destOrd="0" parTransId="{7AECB510-670A-4ADE-AB03-84559884DC51}" sibTransId="{0B81F35D-E18E-470A-82D0-C78FD2413478}"/>
    <dgm:cxn modelId="{D28EE8DC-C3C0-4A11-85A3-63CC9AB3C6EE}" type="presOf" srcId="{1FBEDDBD-5AB9-45C3-BDC7-D56F3C6EA054}" destId="{668DF8EF-D39B-4392-BF0F-788B3E9FD480}" srcOrd="0" destOrd="0" presId="urn:microsoft.com/office/officeart/2008/layout/VerticalCurvedList"/>
    <dgm:cxn modelId="{1AB708A6-FABE-479B-A4B1-CCE639F980C6}" srcId="{5C873AB1-8093-47ED-A42A-44978B095E0D}" destId="{BF6F208E-7678-4D47-9500-BBFBA2398B87}" srcOrd="7" destOrd="0" parTransId="{405318B9-B2AE-4E42-ADA9-DB7090530095}" sibTransId="{D126708C-19FB-45C1-948A-289E51DE4202}"/>
    <dgm:cxn modelId="{93CFBB4E-5C80-4D61-BCF3-4390A17EEB77}" type="presOf" srcId="{5C873AB1-8093-47ED-A42A-44978B095E0D}" destId="{66B3AFB2-510A-460F-B9FD-0D0358FC7EC8}" srcOrd="0" destOrd="0" presId="urn:microsoft.com/office/officeart/2008/layout/VerticalCurvedList"/>
    <dgm:cxn modelId="{C0E2447E-E9EC-4152-99DA-F00966E4A5D6}" srcId="{5C873AB1-8093-47ED-A42A-44978B095E0D}" destId="{90518C5C-89C1-4CBF-BBC3-33D3B9A04D74}" srcOrd="2" destOrd="0" parTransId="{501FBE9F-2703-4827-8E13-FAB517AA2552}" sibTransId="{42F77508-0BA5-49EE-B549-1D47134A580D}"/>
    <dgm:cxn modelId="{AE5DC6EF-340D-435F-8F90-99FE09BABEF3}" srcId="{5C873AB1-8093-47ED-A42A-44978B095E0D}" destId="{974395CB-9E91-456F-B3D6-10D92F0D43C1}" srcOrd="4" destOrd="0" parTransId="{C86EC8B2-B031-481C-840B-65FB73162090}" sibTransId="{BC74177C-4A3E-4A05-92A4-5D8C542278AA}"/>
    <dgm:cxn modelId="{25D3588B-4F3E-4182-8758-BFFF7A7950BD}" srcId="{5C873AB1-8093-47ED-A42A-44978B095E0D}" destId="{1FBEDDBD-5AB9-45C3-BDC7-D56F3C6EA054}" srcOrd="1" destOrd="0" parTransId="{610BE969-CE41-403A-A527-E4B45393526B}" sibTransId="{30E82399-EC09-4187-B1CB-FE2A322B2DDB}"/>
    <dgm:cxn modelId="{A9292A0F-7B3C-4EF9-9057-513D6C1F3A3F}" type="presOf" srcId="{FB9D4888-5B0A-42DA-8910-F236FA924BC4}" destId="{A490683B-2523-4AD3-BF3C-B9C30E23F917}" srcOrd="0" destOrd="0" presId="urn:microsoft.com/office/officeart/2008/layout/VerticalCurvedList"/>
    <dgm:cxn modelId="{FD78A1E2-E66C-4F8B-8F71-64FD80F8A2F2}" type="presOf" srcId="{F7C84E21-CB1A-4C06-A234-E45570B1A408}" destId="{7E359431-D547-4618-9BC2-653C0ACC2AF2}" srcOrd="0" destOrd="0" presId="urn:microsoft.com/office/officeart/2008/layout/VerticalCurvedList"/>
    <dgm:cxn modelId="{620DDA88-6B7E-41A2-9C77-C739C435A1B7}" type="presOf" srcId="{BC6638A0-7FFF-44CD-9AEE-DFAA8E4DCA6C}" destId="{6AD6B762-123F-45EE-AABA-D06EB047E818}" srcOrd="0" destOrd="0" presId="urn:microsoft.com/office/officeart/2008/layout/VerticalCurvedList"/>
    <dgm:cxn modelId="{4D2809B6-C60A-4D22-A91D-4CA834D49D6E}" type="presOf" srcId="{974395CB-9E91-456F-B3D6-10D92F0D43C1}" destId="{86B949BE-BEAF-4C1C-81CE-FD3277E9B9C7}" srcOrd="0" destOrd="0" presId="urn:microsoft.com/office/officeart/2008/layout/VerticalCurvedList"/>
    <dgm:cxn modelId="{A860B7FE-251F-47EE-B264-63011640F057}" srcId="{5C873AB1-8093-47ED-A42A-44978B095E0D}" destId="{BC6638A0-7FFF-44CD-9AEE-DFAA8E4DCA6C}" srcOrd="6" destOrd="0" parTransId="{65447D41-A425-4739-A472-3AAB268FDCB4}" sibTransId="{3A6A695C-27A7-439D-BA14-F78843966D96}"/>
    <dgm:cxn modelId="{BEA25FE0-3D5B-42A2-A15E-FB313A70951B}" type="presOf" srcId="{BA9D495C-F972-448C-A72B-1285FB189AE3}" destId="{2A3757D7-8131-49ED-827C-938CC960CB0D}" srcOrd="0" destOrd="0" presId="urn:microsoft.com/office/officeart/2008/layout/VerticalCurvedList"/>
    <dgm:cxn modelId="{78270D57-2294-4663-B95F-27923A7F8EEE}" type="presOf" srcId="{90518C5C-89C1-4CBF-BBC3-33D3B9A04D74}" destId="{65AE03B7-D522-4051-B591-934028F74DD5}" srcOrd="0" destOrd="0" presId="urn:microsoft.com/office/officeart/2008/layout/VerticalCurvedList"/>
    <dgm:cxn modelId="{4C3FC57D-FE8C-46F2-9F77-087514AABDF2}" srcId="{5C873AB1-8093-47ED-A42A-44978B095E0D}" destId="{A9D045B8-F430-4DD6-ADCD-E0243CC05BB7}" srcOrd="8" destOrd="0" parTransId="{D08F98C0-7CCD-47BF-A780-849CC0BFC779}" sibTransId="{C4EA553D-A88A-4774-BAEE-C2FDC027292A}"/>
    <dgm:cxn modelId="{9C3EA72F-9E15-4D77-96E8-EAF7585DE9AE}" type="presOf" srcId="{8E80FA87-D72F-4546-AA5B-A9B287DA9B07}" destId="{6FB117C5-347E-4444-9904-A0852AD57269}" srcOrd="0" destOrd="0" presId="urn:microsoft.com/office/officeart/2008/layout/VerticalCurvedList"/>
    <dgm:cxn modelId="{3D12A181-6004-4FE0-A58A-641B2E23960F}" srcId="{5C873AB1-8093-47ED-A42A-44978B095E0D}" destId="{FB9D4888-5B0A-42DA-8910-F236FA924BC4}" srcOrd="3"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0BB530A6-A3CA-4BD2-852B-590F10335C01}" type="presParOf" srcId="{83AF9E91-B4AE-4D20-9127-F15E9552901F}" destId="{668DF8EF-D39B-4392-BF0F-788B3E9FD480}" srcOrd="3" destOrd="0" presId="urn:microsoft.com/office/officeart/2008/layout/VerticalCurvedList"/>
    <dgm:cxn modelId="{43EDFCBA-A72F-4284-ACDB-92EE59DA20C1}" type="presParOf" srcId="{83AF9E91-B4AE-4D20-9127-F15E9552901F}" destId="{4D91B634-3A5E-4042-848F-1B7F855C567B}" srcOrd="4" destOrd="0" presId="urn:microsoft.com/office/officeart/2008/layout/VerticalCurvedList"/>
    <dgm:cxn modelId="{CB761B22-51A8-443A-88C4-3A456ED0E657}" type="presParOf" srcId="{4D91B634-3A5E-4042-848F-1B7F855C567B}" destId="{09B22A60-FCB7-49A1-BF25-EF5994FA2C0F}" srcOrd="0" destOrd="0" presId="urn:microsoft.com/office/officeart/2008/layout/VerticalCurvedList"/>
    <dgm:cxn modelId="{D3487065-0718-43FB-A734-420CE94571D7}" type="presParOf" srcId="{83AF9E91-B4AE-4D20-9127-F15E9552901F}" destId="{65AE03B7-D522-4051-B591-934028F74DD5}" srcOrd="5" destOrd="0" presId="urn:microsoft.com/office/officeart/2008/layout/VerticalCurvedList"/>
    <dgm:cxn modelId="{6C2B3E82-79EA-42F6-8EEE-7A1B10AA7A23}" type="presParOf" srcId="{83AF9E91-B4AE-4D20-9127-F15E9552901F}" destId="{2EA4717E-6F3A-4A34-9562-B8FE9CAC17D8}" srcOrd="6" destOrd="0" presId="urn:microsoft.com/office/officeart/2008/layout/VerticalCurvedList"/>
    <dgm:cxn modelId="{F8C4D7AB-79E3-4783-8E53-CE094FA0C0E8}" type="presParOf" srcId="{2EA4717E-6F3A-4A34-9562-B8FE9CAC17D8}" destId="{2F661651-797F-4187-8913-0D29D1299341}" srcOrd="0" destOrd="0" presId="urn:microsoft.com/office/officeart/2008/layout/VerticalCurvedList"/>
    <dgm:cxn modelId="{1894B945-36DE-4979-9000-072B4AD04596}" type="presParOf" srcId="{83AF9E91-B4AE-4D20-9127-F15E9552901F}" destId="{A490683B-2523-4AD3-BF3C-B9C30E23F917}" srcOrd="7" destOrd="0" presId="urn:microsoft.com/office/officeart/2008/layout/VerticalCurvedList"/>
    <dgm:cxn modelId="{67F9DDC1-D33D-4EE3-9933-7D8E272DE96F}" type="presParOf" srcId="{83AF9E91-B4AE-4D20-9127-F15E9552901F}" destId="{944AAE04-54FB-40D9-B8D1-94727CAE958D}" srcOrd="8" destOrd="0" presId="urn:microsoft.com/office/officeart/2008/layout/VerticalCurvedList"/>
    <dgm:cxn modelId="{61ACEEE5-CE9D-475E-BE22-9061477D2C68}" type="presParOf" srcId="{944AAE04-54FB-40D9-B8D1-94727CAE958D}" destId="{2C54FE2B-CA3D-4528-BBBA-7837DAA73DD7}" srcOrd="0" destOrd="0" presId="urn:microsoft.com/office/officeart/2008/layout/VerticalCurvedList"/>
    <dgm:cxn modelId="{FF5B4062-345A-49D8-800F-D335DAEF4EBA}" type="presParOf" srcId="{83AF9E91-B4AE-4D20-9127-F15E9552901F}" destId="{86B949BE-BEAF-4C1C-81CE-FD3277E9B9C7}" srcOrd="9" destOrd="0" presId="urn:microsoft.com/office/officeart/2008/layout/VerticalCurvedList"/>
    <dgm:cxn modelId="{2B314C94-4E9D-4040-A486-93B1BE083A41}" type="presParOf" srcId="{83AF9E91-B4AE-4D20-9127-F15E9552901F}" destId="{954ACF90-A0DD-4294-B045-1155627B398E}" srcOrd="10" destOrd="0" presId="urn:microsoft.com/office/officeart/2008/layout/VerticalCurvedList"/>
    <dgm:cxn modelId="{0E44015C-CD89-44A6-8730-6AD22CA635CB}" type="presParOf" srcId="{954ACF90-A0DD-4294-B045-1155627B398E}" destId="{E6082320-9A7C-48C1-A0E7-256B9E5F054C}" srcOrd="0" destOrd="0" presId="urn:microsoft.com/office/officeart/2008/layout/VerticalCurvedList"/>
    <dgm:cxn modelId="{DA542282-9A2B-401E-A12D-C6C36C69BD4F}" type="presParOf" srcId="{83AF9E91-B4AE-4D20-9127-F15E9552901F}" destId="{7E359431-D547-4618-9BC2-653C0ACC2AF2}" srcOrd="11" destOrd="0" presId="urn:microsoft.com/office/officeart/2008/layout/VerticalCurvedList"/>
    <dgm:cxn modelId="{9B2210CA-F831-4D76-8FD6-01D440DFDC9E}" type="presParOf" srcId="{83AF9E91-B4AE-4D20-9127-F15E9552901F}" destId="{3C92A961-7820-40CC-9B0F-DECED1AE7995}" srcOrd="12" destOrd="0" presId="urn:microsoft.com/office/officeart/2008/layout/VerticalCurvedList"/>
    <dgm:cxn modelId="{D25E8E59-A0F1-46B8-A54A-0DCCBAD314D1}" type="presParOf" srcId="{3C92A961-7820-40CC-9B0F-DECED1AE7995}" destId="{B3E116FB-7744-4CF6-9DB6-12485C2CA169}" srcOrd="0" destOrd="0" presId="urn:microsoft.com/office/officeart/2008/layout/VerticalCurvedList"/>
    <dgm:cxn modelId="{1DD25951-5A4F-4E3A-B741-D9A15F0B0034}" type="presParOf" srcId="{83AF9E91-B4AE-4D20-9127-F15E9552901F}" destId="{6AD6B762-123F-45EE-AABA-D06EB047E818}" srcOrd="13" destOrd="0" presId="urn:microsoft.com/office/officeart/2008/layout/VerticalCurvedList"/>
    <dgm:cxn modelId="{E688523B-6BC8-4E79-A84D-D526697B8CBD}" type="presParOf" srcId="{83AF9E91-B4AE-4D20-9127-F15E9552901F}" destId="{17F529FE-E874-4C07-B857-7A6CFCA62F08}" srcOrd="14" destOrd="0" presId="urn:microsoft.com/office/officeart/2008/layout/VerticalCurvedList"/>
    <dgm:cxn modelId="{90F063FC-8B34-4282-A786-FD08DACBB91C}" type="presParOf" srcId="{17F529FE-E874-4C07-B857-7A6CFCA62F08}"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Símbolos</a:t>
          </a:r>
          <a:endParaRPr lang="es-ES" sz="18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Facilidad de reconocimiento</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CAF23791-FC4A-439B-8540-96671CBCFD29}">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 de estado</a:t>
          </a:r>
          <a:endParaRPr lang="es-ES" sz="1800" dirty="0">
            <a:latin typeface="Times New Roman" panose="02020603050405020304" pitchFamily="18" charset="0"/>
            <a:cs typeface="Times New Roman" panose="02020603050405020304" pitchFamily="18" charset="0"/>
          </a:endParaRPr>
        </a:p>
      </dgm:t>
    </dgm:pt>
    <dgm:pt modelId="{D139B42B-510B-4C6A-8292-581DDAD5B00F}" type="parTrans" cxnId="{300E6A6F-1C70-490C-9B6D-9024C014BCE9}">
      <dgm:prSet/>
      <dgm:spPr/>
      <dgm:t>
        <a:bodyPr/>
        <a:lstStyle/>
        <a:p>
          <a:endParaRPr lang="es-ES" sz="1800">
            <a:latin typeface="Times New Roman" panose="02020603050405020304" pitchFamily="18" charset="0"/>
            <a:cs typeface="Times New Roman" panose="02020603050405020304" pitchFamily="18" charset="0"/>
          </a:endParaRPr>
        </a:p>
      </dgm:t>
    </dgm:pt>
    <dgm:pt modelId="{6C33CFD8-8CD0-4949-85CB-3C0B654D6EDB}" type="sibTrans" cxnId="{300E6A6F-1C70-490C-9B6D-9024C014BCE9}">
      <dgm:prSet/>
      <dgm:spPr/>
      <dgm:t>
        <a:bodyPr/>
        <a:lstStyle/>
        <a:p>
          <a:endParaRPr lang="es-ES" sz="1800">
            <a:latin typeface="Times New Roman" panose="02020603050405020304" pitchFamily="18" charset="0"/>
            <a:cs typeface="Times New Roman" panose="02020603050405020304" pitchFamily="18" charset="0"/>
          </a:endParaRPr>
        </a:p>
      </dgm:t>
    </dgm:pt>
    <dgm:pt modelId="{9D6DED24-AF2D-49C2-8A9B-41F95900630B}">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1E7EDEB4-D906-4F87-9D49-F8E041BC6B28}" type="parTrans" cxnId="{227EE3C1-3207-4141-9DC3-0EBB51009607}">
      <dgm:prSet/>
      <dgm:spPr/>
      <dgm:t>
        <a:bodyPr/>
        <a:lstStyle/>
        <a:p>
          <a:endParaRPr lang="es-ES" sz="1800">
            <a:latin typeface="Times New Roman" panose="02020603050405020304" pitchFamily="18" charset="0"/>
            <a:cs typeface="Times New Roman" panose="02020603050405020304" pitchFamily="18" charset="0"/>
          </a:endParaRPr>
        </a:p>
      </dgm:t>
    </dgm:pt>
    <dgm:pt modelId="{573C2AD7-186C-4FB8-9E35-ACA988124F20}" type="sibTrans" cxnId="{227EE3C1-3207-4141-9DC3-0EBB51009607}">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custLinFactNeighborY="-2865">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0C22D165-A21B-47E9-81E6-9BCFF9628B82}" type="presOf" srcId="{CAF23791-FC4A-439B-8540-96671CBCFD29}" destId="{24284991-E78C-4AC8-8CCF-EDE4F7970427}" srcOrd="0" destOrd="1" presId="urn:microsoft.com/office/officeart/2005/8/layout/hList1"/>
    <dgm:cxn modelId="{727C0894-9EC1-43BF-A944-5E7D30205C64}" srcId="{8F614127-C850-4095-8D1A-6DAF9A79B3E7}" destId="{A1A2D23F-A6F1-4021-A5FD-E7D45688E9AE}" srcOrd="0" destOrd="0" parTransId="{496ACA94-DF56-406F-A820-BA1999424DAE}" sibTransId="{875439F3-2FE4-4D36-8745-E837870BCBA7}"/>
    <dgm:cxn modelId="{266F6CAE-F407-49D2-AFF2-EE5D74AADF15}" srcId="{A1A2D23F-A6F1-4021-A5FD-E7D45688E9AE}" destId="{88386787-B079-4A4F-A148-D307EB195F63}" srcOrd="0" destOrd="0" parTransId="{37394879-7028-44F3-88B5-0BB037461F49}" sibTransId="{3FFD0B46-710B-450E-875A-8882253C5B40}"/>
    <dgm:cxn modelId="{724EA9A3-8752-408B-B28B-87419DC8EEC2}" type="presOf" srcId="{88386787-B079-4A4F-A148-D307EB195F63}" destId="{24284991-E78C-4AC8-8CCF-EDE4F7970427}" srcOrd="0" destOrd="0" presId="urn:microsoft.com/office/officeart/2005/8/layout/hList1"/>
    <dgm:cxn modelId="{F60B1D46-044B-4631-A035-2C2CAEB2104C}" type="presOf" srcId="{8F614127-C850-4095-8D1A-6DAF9A79B3E7}" destId="{9FADEE5A-9701-42F5-9CBF-06C001AC65B3}" srcOrd="0" destOrd="0" presId="urn:microsoft.com/office/officeart/2005/8/layout/hList1"/>
    <dgm:cxn modelId="{227EE3C1-3207-4141-9DC3-0EBB51009607}" srcId="{A1A2D23F-A6F1-4021-A5FD-E7D45688E9AE}" destId="{9D6DED24-AF2D-49C2-8A9B-41F95900630B}" srcOrd="2" destOrd="0" parTransId="{1E7EDEB4-D906-4F87-9D49-F8E041BC6B28}" sibTransId="{573C2AD7-186C-4FB8-9E35-ACA988124F20}"/>
    <dgm:cxn modelId="{205B0F8B-0354-43F2-96BF-97D1E76BED78}" type="presOf" srcId="{9D6DED24-AF2D-49C2-8A9B-41F95900630B}" destId="{24284991-E78C-4AC8-8CCF-EDE4F7970427}" srcOrd="0" destOrd="2" presId="urn:microsoft.com/office/officeart/2005/8/layout/hList1"/>
    <dgm:cxn modelId="{300E6A6F-1C70-490C-9B6D-9024C014BCE9}" srcId="{A1A2D23F-A6F1-4021-A5FD-E7D45688E9AE}" destId="{CAF23791-FC4A-439B-8540-96671CBCFD29}" srcOrd="1" destOrd="0" parTransId="{D139B42B-510B-4C6A-8292-581DDAD5B00F}" sibTransId="{6C33CFD8-8CD0-4949-85CB-3C0B654D6EDB}"/>
    <dgm:cxn modelId="{AC19B5E2-D64D-4A81-B4A3-BA1C4A1AF3F4}" type="presOf" srcId="{A1A2D23F-A6F1-4021-A5FD-E7D45688E9AE}" destId="{7F258643-9225-403A-9F37-88D07E577004}" srcOrd="0" destOrd="0" presId="urn:microsoft.com/office/officeart/2005/8/layout/hList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Valores de Proceso</a:t>
          </a:r>
          <a:endParaRPr lang="es-ES" sz="20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AEEEC50B-928A-4CA9-8F74-4F6C329413B4}">
      <dgm:prSet phldrT="[Texto]" custT="1"/>
      <dgm:spPr/>
      <dgm:t>
        <a:bodyPr/>
        <a:lstStyle/>
        <a:p>
          <a:r>
            <a:rPr lang="es-ES" sz="1800" dirty="0" smtClean="0">
              <a:latin typeface="Times New Roman" panose="02020603050405020304" pitchFamily="18" charset="0"/>
              <a:cs typeface="Times New Roman" panose="02020603050405020304" pitchFamily="18" charset="0"/>
            </a:rPr>
            <a:t>Ubicación</a:t>
          </a:r>
          <a:endParaRPr lang="es-ES" sz="1800" dirty="0">
            <a:latin typeface="Times New Roman" panose="02020603050405020304" pitchFamily="18" charset="0"/>
            <a:cs typeface="Times New Roman" panose="02020603050405020304" pitchFamily="18" charset="0"/>
          </a:endParaRPr>
        </a:p>
      </dgm:t>
    </dgm:pt>
    <dgm:pt modelId="{4B9FBABE-8604-46A7-AD9E-EB2FB19A971B}" type="parTrans" cxnId="{9D83BA10-E575-42D8-A936-065FB33618BF}">
      <dgm:prSet/>
      <dgm:spPr/>
      <dgm:t>
        <a:bodyPr/>
        <a:lstStyle/>
        <a:p>
          <a:endParaRPr lang="es-ES" sz="1800">
            <a:latin typeface="Times New Roman" panose="02020603050405020304" pitchFamily="18" charset="0"/>
            <a:cs typeface="Times New Roman" panose="02020603050405020304" pitchFamily="18" charset="0"/>
          </a:endParaRPr>
        </a:p>
      </dgm:t>
    </dgm:pt>
    <dgm:pt modelId="{7E783D06-2751-4D59-A954-B0BE946409CC}" type="sibTrans" cxnId="{9D83BA10-E575-42D8-A936-065FB33618BF}">
      <dgm:prSet/>
      <dgm:spPr/>
      <dgm:t>
        <a:bodyPr/>
        <a:lstStyle/>
        <a:p>
          <a:endParaRPr lang="es-ES" sz="1800">
            <a:latin typeface="Times New Roman" panose="02020603050405020304" pitchFamily="18" charset="0"/>
            <a:cs typeface="Times New Roman" panose="02020603050405020304" pitchFamily="18" charset="0"/>
          </a:endParaRPr>
        </a:p>
      </dgm:t>
    </dgm:pt>
    <dgm:pt modelId="{7B7DCD4B-ED04-45AC-9C9D-DD78CA6D4518}">
      <dgm:prSet phldrT="[Texto]" custT="1"/>
      <dgm:spPr/>
      <dgm:t>
        <a:bodyPr/>
        <a:lstStyle/>
        <a:p>
          <a:r>
            <a:rPr lang="es-ES" sz="1800" dirty="0" smtClean="0">
              <a:latin typeface="Times New Roman" panose="02020603050405020304" pitchFamily="18" charset="0"/>
              <a:cs typeface="Times New Roman" panose="02020603050405020304" pitchFamily="18" charset="0"/>
            </a:rPr>
            <a:t>Distribución</a:t>
          </a:r>
          <a:endParaRPr lang="es-ES" sz="1800" dirty="0">
            <a:latin typeface="Times New Roman" panose="02020603050405020304" pitchFamily="18" charset="0"/>
            <a:cs typeface="Times New Roman" panose="02020603050405020304" pitchFamily="18" charset="0"/>
          </a:endParaRPr>
        </a:p>
      </dgm:t>
    </dgm:pt>
    <dgm:pt modelId="{EB2D96BB-D88A-4E38-85B5-4EE3FDC8CBDE}" type="parTrans" cxnId="{21483527-9386-4D4F-A3B2-42844D159E19}">
      <dgm:prSet/>
      <dgm:spPr/>
      <dgm:t>
        <a:bodyPr/>
        <a:lstStyle/>
        <a:p>
          <a:endParaRPr lang="es-ES" sz="1800">
            <a:latin typeface="Times New Roman" panose="02020603050405020304" pitchFamily="18" charset="0"/>
            <a:cs typeface="Times New Roman" panose="02020603050405020304" pitchFamily="18" charset="0"/>
          </a:endParaRPr>
        </a:p>
      </dgm:t>
    </dgm:pt>
    <dgm:pt modelId="{41F4984B-1B70-4CA4-B082-F6172166C72A}" type="sibTrans" cxnId="{21483527-9386-4D4F-A3B2-42844D159E19}">
      <dgm:prSet/>
      <dgm:spPr/>
      <dgm:t>
        <a:bodyPr/>
        <a:lstStyle/>
        <a:p>
          <a:endParaRPr lang="es-ES" sz="1800">
            <a:latin typeface="Times New Roman" panose="02020603050405020304" pitchFamily="18" charset="0"/>
            <a:cs typeface="Times New Roman" panose="02020603050405020304" pitchFamily="18" charset="0"/>
          </a:endParaRPr>
        </a:p>
      </dgm:t>
    </dgm:pt>
    <dgm:pt modelId="{55A34EC3-4817-4BA1-9C72-8D2E0A424EC7}">
      <dgm:prSet phldrT="[Texto]" custT="1"/>
      <dgm:spPr/>
      <dgm:t>
        <a:bodyPr/>
        <a:lstStyle/>
        <a:p>
          <a:r>
            <a:rPr lang="es-ES" sz="1800" dirty="0" smtClean="0">
              <a:latin typeface="Times New Roman" panose="02020603050405020304" pitchFamily="18" charset="0"/>
              <a:cs typeface="Times New Roman" panose="02020603050405020304" pitchFamily="18" charset="0"/>
            </a:rPr>
            <a:t>Agrupación </a:t>
          </a:r>
          <a:endParaRPr lang="es-ES" sz="1800" dirty="0">
            <a:latin typeface="Times New Roman" panose="02020603050405020304" pitchFamily="18" charset="0"/>
            <a:cs typeface="Times New Roman" panose="02020603050405020304" pitchFamily="18" charset="0"/>
          </a:endParaRPr>
        </a:p>
      </dgm:t>
    </dgm:pt>
    <dgm:pt modelId="{67E218B5-0873-4BF7-A1E2-6DC4058967A5}" type="parTrans" cxnId="{947E9C0E-6AE6-4DC3-BEA6-6536052BD657}">
      <dgm:prSet/>
      <dgm:spPr/>
      <dgm:t>
        <a:bodyPr/>
        <a:lstStyle/>
        <a:p>
          <a:endParaRPr lang="es-ES" sz="1800">
            <a:latin typeface="Times New Roman" panose="02020603050405020304" pitchFamily="18" charset="0"/>
            <a:cs typeface="Times New Roman" panose="02020603050405020304" pitchFamily="18" charset="0"/>
          </a:endParaRPr>
        </a:p>
      </dgm:t>
    </dgm:pt>
    <dgm:pt modelId="{EEDC4FE1-12E9-4DD0-8BD2-300A3178D9B5}" type="sibTrans" cxnId="{947E9C0E-6AE6-4DC3-BEA6-6536052BD657}">
      <dgm:prSet/>
      <dgm:spPr/>
      <dgm:t>
        <a:bodyPr/>
        <a:lstStyle/>
        <a:p>
          <a:endParaRPr lang="es-ES" sz="1800">
            <a:latin typeface="Times New Roman" panose="02020603050405020304" pitchFamily="18" charset="0"/>
            <a:cs typeface="Times New Roman" panose="02020603050405020304" pitchFamily="18" charset="0"/>
          </a:endParaRPr>
        </a:p>
      </dgm:t>
    </dgm:pt>
    <dgm:pt modelId="{BF502A7E-7B65-42BE-8D41-9E35CFBE4DD8}">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564F9156-8534-47AB-A965-04C38CA449E4}" type="parTrans" cxnId="{C8D714D7-8DD6-4FCD-9D99-C4E3FAE7BC74}">
      <dgm:prSet/>
      <dgm:spPr/>
      <dgm:t>
        <a:bodyPr/>
        <a:lstStyle/>
        <a:p>
          <a:endParaRPr lang="es-ES" sz="1800">
            <a:latin typeface="Times New Roman" panose="02020603050405020304" pitchFamily="18" charset="0"/>
            <a:cs typeface="Times New Roman" panose="02020603050405020304" pitchFamily="18" charset="0"/>
          </a:endParaRPr>
        </a:p>
      </dgm:t>
    </dgm:pt>
    <dgm:pt modelId="{C852B1D9-05ED-4326-96A2-7696BC5BFF4F}" type="sibTrans" cxnId="{C8D714D7-8DD6-4FCD-9D99-C4E3FAE7BC74}">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21483527-9386-4D4F-A3B2-42844D159E19}" srcId="{A1A2D23F-A6F1-4021-A5FD-E7D45688E9AE}" destId="{7B7DCD4B-ED04-45AC-9C9D-DD78CA6D4518}" srcOrd="2" destOrd="0" parTransId="{EB2D96BB-D88A-4E38-85B5-4EE3FDC8CBDE}" sibTransId="{41F4984B-1B70-4CA4-B082-F6172166C72A}"/>
    <dgm:cxn modelId="{C1AF0F14-8969-4C66-BECA-EDEF037B3B3C}" type="presOf" srcId="{55A34EC3-4817-4BA1-9C72-8D2E0A424EC7}" destId="{24284991-E78C-4AC8-8CCF-EDE4F7970427}" srcOrd="0" destOrd="3" presId="urn:microsoft.com/office/officeart/2005/8/layout/hList1"/>
    <dgm:cxn modelId="{8907F243-428E-4FF7-8C31-557CE20F792E}" type="presOf" srcId="{BF502A7E-7B65-42BE-8D41-9E35CFBE4DD8}" destId="{24284991-E78C-4AC8-8CCF-EDE4F7970427}" srcOrd="0" destOrd="4" presId="urn:microsoft.com/office/officeart/2005/8/layout/hList1"/>
    <dgm:cxn modelId="{C8D714D7-8DD6-4FCD-9D99-C4E3FAE7BC74}" srcId="{A1A2D23F-A6F1-4021-A5FD-E7D45688E9AE}" destId="{BF502A7E-7B65-42BE-8D41-9E35CFBE4DD8}" srcOrd="4" destOrd="0" parTransId="{564F9156-8534-47AB-A965-04C38CA449E4}" sibTransId="{C852B1D9-05ED-4326-96A2-7696BC5BFF4F}"/>
    <dgm:cxn modelId="{727C0894-9EC1-43BF-A944-5E7D30205C64}" srcId="{8F614127-C850-4095-8D1A-6DAF9A79B3E7}" destId="{A1A2D23F-A6F1-4021-A5FD-E7D45688E9AE}" srcOrd="0" destOrd="0" parTransId="{496ACA94-DF56-406F-A820-BA1999424DAE}" sibTransId="{875439F3-2FE4-4D36-8745-E837870BCBA7}"/>
    <dgm:cxn modelId="{947E9C0E-6AE6-4DC3-BEA6-6536052BD657}" srcId="{A1A2D23F-A6F1-4021-A5FD-E7D45688E9AE}" destId="{55A34EC3-4817-4BA1-9C72-8D2E0A424EC7}" srcOrd="3" destOrd="0" parTransId="{67E218B5-0873-4BF7-A1E2-6DC4058967A5}" sibTransId="{EEDC4FE1-12E9-4DD0-8BD2-300A3178D9B5}"/>
    <dgm:cxn modelId="{266F6CAE-F407-49D2-AFF2-EE5D74AADF15}" srcId="{A1A2D23F-A6F1-4021-A5FD-E7D45688E9AE}" destId="{88386787-B079-4A4F-A148-D307EB195F63}" srcOrd="0" destOrd="0" parTransId="{37394879-7028-44F3-88B5-0BB037461F49}" sibTransId="{3FFD0B46-710B-450E-875A-8882253C5B40}"/>
    <dgm:cxn modelId="{0B46800D-0CFD-4CC8-B913-3F38867E8A71}" type="presOf" srcId="{7B7DCD4B-ED04-45AC-9C9D-DD78CA6D4518}" destId="{24284991-E78C-4AC8-8CCF-EDE4F7970427}" srcOrd="0" destOrd="2" presId="urn:microsoft.com/office/officeart/2005/8/layout/hList1"/>
    <dgm:cxn modelId="{724EA9A3-8752-408B-B28B-87419DC8EEC2}" type="presOf" srcId="{88386787-B079-4A4F-A148-D307EB195F63}" destId="{24284991-E78C-4AC8-8CCF-EDE4F7970427}" srcOrd="0" destOrd="0" presId="urn:microsoft.com/office/officeart/2005/8/layout/hList1"/>
    <dgm:cxn modelId="{F60B1D46-044B-4631-A035-2C2CAEB2104C}" type="presOf" srcId="{8F614127-C850-4095-8D1A-6DAF9A79B3E7}" destId="{9FADEE5A-9701-42F5-9CBF-06C001AC65B3}" srcOrd="0" destOrd="0" presId="urn:microsoft.com/office/officeart/2005/8/layout/hList1"/>
    <dgm:cxn modelId="{9D83BA10-E575-42D8-A936-065FB33618BF}" srcId="{A1A2D23F-A6F1-4021-A5FD-E7D45688E9AE}" destId="{AEEEC50B-928A-4CA9-8F74-4F6C329413B4}" srcOrd="1" destOrd="0" parTransId="{4B9FBABE-8604-46A7-AD9E-EB2FB19A971B}" sibTransId="{7E783D06-2751-4D59-A954-B0BE946409CC}"/>
    <dgm:cxn modelId="{AC19B5E2-D64D-4A81-B4A3-BA1C4A1AF3F4}" type="presOf" srcId="{A1A2D23F-A6F1-4021-A5FD-E7D45688E9AE}" destId="{7F258643-9225-403A-9F37-88D07E577004}" srcOrd="0" destOrd="0" presId="urn:microsoft.com/office/officeart/2005/8/layout/hList1"/>
    <dgm:cxn modelId="{EA00122E-7652-401E-8BD9-AB501DC6C420}" type="presOf" srcId="{AEEEC50B-928A-4CA9-8F74-4F6C329413B4}" destId="{24284991-E78C-4AC8-8CCF-EDE4F7970427}" srcOrd="0" destOrd="1" presId="urn:microsoft.com/office/officeart/2005/8/layout/hList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Tablas Grupos y Tendencias</a:t>
          </a:r>
          <a:endParaRPr lang="es-ES" sz="20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Formato</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B25CB348-6E6B-4402-AC57-9E291DD8B6F4}">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a:t>
          </a:r>
          <a:endParaRPr lang="es-ES" sz="1800" dirty="0">
            <a:latin typeface="Times New Roman" panose="02020603050405020304" pitchFamily="18" charset="0"/>
            <a:cs typeface="Times New Roman" panose="02020603050405020304" pitchFamily="18" charset="0"/>
          </a:endParaRPr>
        </a:p>
      </dgm:t>
    </dgm:pt>
    <dgm:pt modelId="{437E5C04-71B4-4997-9757-7F8C910F5167}" type="parTrans" cxnId="{A5178EAE-1E6E-4A92-AB63-01162FAE2F0E}">
      <dgm:prSet/>
      <dgm:spPr/>
      <dgm:t>
        <a:bodyPr/>
        <a:lstStyle/>
        <a:p>
          <a:endParaRPr lang="es-ES" sz="1800">
            <a:latin typeface="Times New Roman" panose="02020603050405020304" pitchFamily="18" charset="0"/>
            <a:cs typeface="Times New Roman" panose="02020603050405020304" pitchFamily="18" charset="0"/>
          </a:endParaRPr>
        </a:p>
      </dgm:t>
    </dgm:pt>
    <dgm:pt modelId="{264FCD5A-9B30-41CA-8044-526330487BC6}" type="sibTrans" cxnId="{A5178EAE-1E6E-4A92-AB63-01162FAE2F0E}">
      <dgm:prSet/>
      <dgm:spPr/>
      <dgm:t>
        <a:bodyPr/>
        <a:lstStyle/>
        <a:p>
          <a:endParaRPr lang="es-ES" sz="1800">
            <a:latin typeface="Times New Roman" panose="02020603050405020304" pitchFamily="18" charset="0"/>
            <a:cs typeface="Times New Roman" panose="02020603050405020304" pitchFamily="18" charset="0"/>
          </a:endParaRPr>
        </a:p>
      </dgm:t>
    </dgm:pt>
    <dgm:pt modelId="{F3466F76-F44F-48BA-A2A8-9193F9CAAD08}">
      <dgm:prSet phldrT="[Texto]" custT="1"/>
      <dgm:spPr/>
      <dgm:t>
        <a:bodyPr/>
        <a:lstStyle/>
        <a:p>
          <a:r>
            <a:rPr lang="es-ES" sz="1800" dirty="0" smtClean="0">
              <a:latin typeface="Times New Roman" panose="02020603050405020304" pitchFamily="18" charset="0"/>
              <a:cs typeface="Times New Roman" panose="02020603050405020304" pitchFamily="18" charset="0"/>
            </a:rPr>
            <a:t>Ubicación</a:t>
          </a:r>
          <a:endParaRPr lang="es-ES" sz="1800" dirty="0">
            <a:latin typeface="Times New Roman" panose="02020603050405020304" pitchFamily="18" charset="0"/>
            <a:cs typeface="Times New Roman" panose="02020603050405020304" pitchFamily="18" charset="0"/>
          </a:endParaRPr>
        </a:p>
      </dgm:t>
    </dgm:pt>
    <dgm:pt modelId="{5895EE64-2138-4D9A-9EC6-B616ECFDEFB3}" type="parTrans" cxnId="{4D99F1C9-ED01-456E-B2E2-AFDA1BD2C5B9}">
      <dgm:prSet/>
      <dgm:spPr/>
      <dgm:t>
        <a:bodyPr/>
        <a:lstStyle/>
        <a:p>
          <a:endParaRPr lang="es-ES" sz="1800">
            <a:latin typeface="Times New Roman" panose="02020603050405020304" pitchFamily="18" charset="0"/>
            <a:cs typeface="Times New Roman" panose="02020603050405020304" pitchFamily="18" charset="0"/>
          </a:endParaRPr>
        </a:p>
      </dgm:t>
    </dgm:pt>
    <dgm:pt modelId="{2301A957-0CBF-4078-8601-288AA29ADD30}" type="sibTrans" cxnId="{4D99F1C9-ED01-456E-B2E2-AFDA1BD2C5B9}">
      <dgm:prSet/>
      <dgm:spPr/>
      <dgm:t>
        <a:bodyPr/>
        <a:lstStyle/>
        <a:p>
          <a:endParaRPr lang="es-ES" sz="1800">
            <a:latin typeface="Times New Roman" panose="02020603050405020304" pitchFamily="18" charset="0"/>
            <a:cs typeface="Times New Roman" panose="02020603050405020304" pitchFamily="18" charset="0"/>
          </a:endParaRPr>
        </a:p>
      </dgm:t>
    </dgm:pt>
    <dgm:pt modelId="{1AFF8B41-B6F2-49F8-AF5C-75F7E7CA9E8B}">
      <dgm:prSet phldrT="[Texto]" custT="1"/>
      <dgm:spPr/>
      <dgm:t>
        <a:bodyPr/>
        <a:lstStyle/>
        <a:p>
          <a:r>
            <a:rPr lang="es-ES" sz="1800" dirty="0" smtClean="0">
              <a:latin typeface="Times New Roman" panose="02020603050405020304" pitchFamily="18" charset="0"/>
              <a:cs typeface="Times New Roman" panose="02020603050405020304" pitchFamily="18" charset="0"/>
            </a:rPr>
            <a:t>Agrupación</a:t>
          </a:r>
          <a:endParaRPr lang="es-ES" sz="1800" dirty="0">
            <a:latin typeface="Times New Roman" panose="02020603050405020304" pitchFamily="18" charset="0"/>
            <a:cs typeface="Times New Roman" panose="02020603050405020304" pitchFamily="18" charset="0"/>
          </a:endParaRPr>
        </a:p>
      </dgm:t>
    </dgm:pt>
    <dgm:pt modelId="{0A207F87-649E-4BDE-819A-4234B742BD0B}" type="parTrans" cxnId="{7B816116-AA5F-4835-8EEF-6DBD392822E0}">
      <dgm:prSet/>
      <dgm:spPr/>
      <dgm:t>
        <a:bodyPr/>
        <a:lstStyle/>
        <a:p>
          <a:endParaRPr lang="es-ES" sz="1800">
            <a:latin typeface="Times New Roman" panose="02020603050405020304" pitchFamily="18" charset="0"/>
            <a:cs typeface="Times New Roman" panose="02020603050405020304" pitchFamily="18" charset="0"/>
          </a:endParaRPr>
        </a:p>
      </dgm:t>
    </dgm:pt>
    <dgm:pt modelId="{608EF2C0-BEF0-4DF4-BA0A-83C0228AACE6}" type="sibTrans" cxnId="{7B816116-AA5F-4835-8EEF-6DBD392822E0}">
      <dgm:prSet/>
      <dgm:spPr/>
      <dgm:t>
        <a:bodyPr/>
        <a:lstStyle/>
        <a:p>
          <a:endParaRPr lang="es-ES" sz="1800">
            <a:latin typeface="Times New Roman" panose="02020603050405020304" pitchFamily="18" charset="0"/>
            <a:cs typeface="Times New Roman" panose="02020603050405020304" pitchFamily="18" charset="0"/>
          </a:endParaRPr>
        </a:p>
      </dgm:t>
    </dgm:pt>
    <dgm:pt modelId="{58237B7F-2113-4799-8B2E-0938901D644C}">
      <dgm:prSet phldrT="[Texto]" custT="1"/>
      <dgm:spPr/>
      <dgm:t>
        <a:bodyPr/>
        <a:lstStyle/>
        <a:p>
          <a:r>
            <a:rPr lang="es-ES" sz="1800" dirty="0" smtClean="0">
              <a:latin typeface="Times New Roman" panose="02020603050405020304" pitchFamily="18" charset="0"/>
              <a:cs typeface="Times New Roman" panose="02020603050405020304" pitchFamily="18" charset="0"/>
            </a:rPr>
            <a:t>Configuración</a:t>
          </a:r>
          <a:endParaRPr lang="es-ES" sz="1800" dirty="0">
            <a:latin typeface="Times New Roman" panose="02020603050405020304" pitchFamily="18" charset="0"/>
            <a:cs typeface="Times New Roman" panose="02020603050405020304" pitchFamily="18" charset="0"/>
          </a:endParaRPr>
        </a:p>
      </dgm:t>
    </dgm:pt>
    <dgm:pt modelId="{FA7DE53D-BA90-46F3-A16E-E2B363B3C5F6}" type="parTrans" cxnId="{B46F5B1E-ED61-4C17-814F-E175E825CE13}">
      <dgm:prSet/>
      <dgm:spPr/>
      <dgm:t>
        <a:bodyPr/>
        <a:lstStyle/>
        <a:p>
          <a:endParaRPr lang="es-ES" sz="1800">
            <a:latin typeface="Times New Roman" panose="02020603050405020304" pitchFamily="18" charset="0"/>
            <a:cs typeface="Times New Roman" panose="02020603050405020304" pitchFamily="18" charset="0"/>
          </a:endParaRPr>
        </a:p>
      </dgm:t>
    </dgm:pt>
    <dgm:pt modelId="{7DAA960A-9E80-4038-A99D-EFAE089283BB}" type="sibTrans" cxnId="{B46F5B1E-ED61-4C17-814F-E175E825CE13}">
      <dgm:prSet/>
      <dgm:spPr/>
      <dgm:t>
        <a:bodyPr/>
        <a:lstStyle/>
        <a:p>
          <a:endParaRPr lang="es-ES" sz="1800">
            <a:latin typeface="Times New Roman" panose="02020603050405020304" pitchFamily="18" charset="0"/>
            <a:cs typeface="Times New Roman" panose="02020603050405020304" pitchFamily="18" charset="0"/>
          </a:endParaRPr>
        </a:p>
      </dgm:t>
    </dgm:pt>
    <dgm:pt modelId="{6361787E-4BF6-42B9-8B99-55C7ACB11BED}">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EBCCEC21-8338-4ACF-8C4E-15E9CB09487B}" type="parTrans" cxnId="{B0C3A2BB-EC74-4A8A-9942-CD06762450BC}">
      <dgm:prSet/>
      <dgm:spPr/>
      <dgm:t>
        <a:bodyPr/>
        <a:lstStyle/>
        <a:p>
          <a:endParaRPr lang="es-ES" sz="1800">
            <a:latin typeface="Times New Roman" panose="02020603050405020304" pitchFamily="18" charset="0"/>
            <a:cs typeface="Times New Roman" panose="02020603050405020304" pitchFamily="18" charset="0"/>
          </a:endParaRPr>
        </a:p>
      </dgm:t>
    </dgm:pt>
    <dgm:pt modelId="{9D2E5301-6709-43CF-A145-C032C1C599ED}" type="sibTrans" cxnId="{B0C3A2BB-EC74-4A8A-9942-CD06762450BC}">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B0C3A2BB-EC74-4A8A-9942-CD06762450BC}" srcId="{A1A2D23F-A6F1-4021-A5FD-E7D45688E9AE}" destId="{6361787E-4BF6-42B9-8B99-55C7ACB11BED}" srcOrd="5" destOrd="0" parTransId="{EBCCEC21-8338-4ACF-8C4E-15E9CB09487B}" sibTransId="{9D2E5301-6709-43CF-A145-C032C1C599ED}"/>
    <dgm:cxn modelId="{7B816116-AA5F-4835-8EEF-6DBD392822E0}" srcId="{A1A2D23F-A6F1-4021-A5FD-E7D45688E9AE}" destId="{1AFF8B41-B6F2-49F8-AF5C-75F7E7CA9E8B}" srcOrd="3" destOrd="0" parTransId="{0A207F87-649E-4BDE-819A-4234B742BD0B}" sibTransId="{608EF2C0-BEF0-4DF4-BA0A-83C0228AACE6}"/>
    <dgm:cxn modelId="{A5178EAE-1E6E-4A92-AB63-01162FAE2F0E}" srcId="{A1A2D23F-A6F1-4021-A5FD-E7D45688E9AE}" destId="{B25CB348-6E6B-4402-AC57-9E291DD8B6F4}" srcOrd="1" destOrd="0" parTransId="{437E5C04-71B4-4997-9757-7F8C910F5167}" sibTransId="{264FCD5A-9B30-41CA-8044-526330487BC6}"/>
    <dgm:cxn modelId="{B46F5B1E-ED61-4C17-814F-E175E825CE13}" srcId="{A1A2D23F-A6F1-4021-A5FD-E7D45688E9AE}" destId="{58237B7F-2113-4799-8B2E-0938901D644C}" srcOrd="4" destOrd="0" parTransId="{FA7DE53D-BA90-46F3-A16E-E2B363B3C5F6}" sibTransId="{7DAA960A-9E80-4038-A99D-EFAE089283BB}"/>
    <dgm:cxn modelId="{727C0894-9EC1-43BF-A944-5E7D30205C64}" srcId="{8F614127-C850-4095-8D1A-6DAF9A79B3E7}" destId="{A1A2D23F-A6F1-4021-A5FD-E7D45688E9AE}" srcOrd="0" destOrd="0" parTransId="{496ACA94-DF56-406F-A820-BA1999424DAE}" sibTransId="{875439F3-2FE4-4D36-8745-E837870BCBA7}"/>
    <dgm:cxn modelId="{266F6CAE-F407-49D2-AFF2-EE5D74AADF15}" srcId="{A1A2D23F-A6F1-4021-A5FD-E7D45688E9AE}" destId="{88386787-B079-4A4F-A148-D307EB195F63}" srcOrd="0" destOrd="0" parTransId="{37394879-7028-44F3-88B5-0BB037461F49}" sibTransId="{3FFD0B46-710B-450E-875A-8882253C5B40}"/>
    <dgm:cxn modelId="{724EA9A3-8752-408B-B28B-87419DC8EEC2}" type="presOf" srcId="{88386787-B079-4A4F-A148-D307EB195F63}" destId="{24284991-E78C-4AC8-8CCF-EDE4F7970427}" srcOrd="0" destOrd="0" presId="urn:microsoft.com/office/officeart/2005/8/layout/hList1"/>
    <dgm:cxn modelId="{4D99F1C9-ED01-456E-B2E2-AFDA1BD2C5B9}" srcId="{A1A2D23F-A6F1-4021-A5FD-E7D45688E9AE}" destId="{F3466F76-F44F-48BA-A2A8-9193F9CAAD08}" srcOrd="2" destOrd="0" parTransId="{5895EE64-2138-4D9A-9EC6-B616ECFDEFB3}" sibTransId="{2301A957-0CBF-4078-8601-288AA29ADD30}"/>
    <dgm:cxn modelId="{59616C91-E73A-4983-9733-B056475FD032}" type="presOf" srcId="{B25CB348-6E6B-4402-AC57-9E291DD8B6F4}" destId="{24284991-E78C-4AC8-8CCF-EDE4F7970427}" srcOrd="0" destOrd="1" presId="urn:microsoft.com/office/officeart/2005/8/layout/hList1"/>
    <dgm:cxn modelId="{84BA0D9A-8E0E-45FD-B36A-32536DB52291}" type="presOf" srcId="{6361787E-4BF6-42B9-8B99-55C7ACB11BED}" destId="{24284991-E78C-4AC8-8CCF-EDE4F7970427}" srcOrd="0" destOrd="5" presId="urn:microsoft.com/office/officeart/2005/8/layout/hList1"/>
    <dgm:cxn modelId="{F60B1D46-044B-4631-A035-2C2CAEB2104C}" type="presOf" srcId="{8F614127-C850-4095-8D1A-6DAF9A79B3E7}" destId="{9FADEE5A-9701-42F5-9CBF-06C001AC65B3}" srcOrd="0" destOrd="0" presId="urn:microsoft.com/office/officeart/2005/8/layout/hList1"/>
    <dgm:cxn modelId="{921BAF55-6B99-4AF2-8C68-C851C08125F3}" type="presOf" srcId="{58237B7F-2113-4799-8B2E-0938901D644C}" destId="{24284991-E78C-4AC8-8CCF-EDE4F7970427}" srcOrd="0" destOrd="4" presId="urn:microsoft.com/office/officeart/2005/8/layout/hList1"/>
    <dgm:cxn modelId="{CFDDD10F-9B54-411A-8A75-F4A203C0DDCB}" type="presOf" srcId="{1AFF8B41-B6F2-49F8-AF5C-75F7E7CA9E8B}" destId="{24284991-E78C-4AC8-8CCF-EDE4F7970427}" srcOrd="0" destOrd="3" presId="urn:microsoft.com/office/officeart/2005/8/layout/hList1"/>
    <dgm:cxn modelId="{AC19B5E2-D64D-4A81-B4A3-BA1C4A1AF3F4}" type="presOf" srcId="{A1A2D23F-A6F1-4021-A5FD-E7D45688E9AE}" destId="{7F258643-9225-403A-9F37-88D07E577004}" srcOrd="0" destOrd="0" presId="urn:microsoft.com/office/officeart/2005/8/layout/hList1"/>
    <dgm:cxn modelId="{F9408435-F1C7-419F-9A58-42BAEDE8CA92}" type="presOf" srcId="{F3466F76-F44F-48BA-A2A8-9193F9CAAD08}" destId="{24284991-E78C-4AC8-8CCF-EDE4F7970427}" srcOrd="0" destOrd="2" presId="urn:microsoft.com/office/officeart/2005/8/layout/hList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Comandos e Ingreso de datos</a:t>
          </a:r>
          <a:endParaRPr lang="es-ES" sz="20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22C7E6F1-F710-4FEC-8251-805FFD4836E5}">
      <dgm:prSet phldrT="[Texto]" custT="1"/>
      <dgm:spPr/>
      <dgm:t>
        <a:bodyPr/>
        <a:lstStyle/>
        <a:p>
          <a:r>
            <a:rPr lang="es-ES" sz="1800" dirty="0" smtClean="0">
              <a:latin typeface="Times New Roman" panose="02020603050405020304" pitchFamily="18" charset="0"/>
              <a:cs typeface="Times New Roman" panose="02020603050405020304" pitchFamily="18" charset="0"/>
            </a:rPr>
            <a:t>Maniobrabilidad</a:t>
          </a:r>
          <a:endParaRPr lang="es-ES" sz="1800" dirty="0">
            <a:latin typeface="Times New Roman" panose="02020603050405020304" pitchFamily="18" charset="0"/>
            <a:cs typeface="Times New Roman" panose="02020603050405020304" pitchFamily="18" charset="0"/>
          </a:endParaRPr>
        </a:p>
      </dgm:t>
    </dgm:pt>
    <dgm:pt modelId="{E5AF8B77-69CD-45B4-8326-1C797992CF22}" type="parTrans" cxnId="{AF553EC8-D192-4C68-95C9-282F4C75282E}">
      <dgm:prSet/>
      <dgm:spPr/>
      <dgm:t>
        <a:bodyPr/>
        <a:lstStyle/>
        <a:p>
          <a:endParaRPr lang="es-ES" sz="1800">
            <a:latin typeface="Times New Roman" panose="02020603050405020304" pitchFamily="18" charset="0"/>
            <a:cs typeface="Times New Roman" panose="02020603050405020304" pitchFamily="18" charset="0"/>
          </a:endParaRPr>
        </a:p>
      </dgm:t>
    </dgm:pt>
    <dgm:pt modelId="{E034962D-5481-4F19-BC78-37B76B5E7320}" type="sibTrans" cxnId="{AF553EC8-D192-4C68-95C9-282F4C75282E}">
      <dgm:prSet/>
      <dgm:spPr/>
      <dgm:t>
        <a:bodyPr/>
        <a:lstStyle/>
        <a:p>
          <a:endParaRPr lang="es-ES" sz="1800">
            <a:latin typeface="Times New Roman" panose="02020603050405020304" pitchFamily="18" charset="0"/>
            <a:cs typeface="Times New Roman" panose="02020603050405020304" pitchFamily="18" charset="0"/>
          </a:endParaRPr>
        </a:p>
      </dgm:t>
    </dgm:pt>
    <dgm:pt modelId="{66B2D4AD-9A03-49E5-872C-75B235B85AE1}">
      <dgm:prSet phldrT="[Texto]" custT="1"/>
      <dgm:spPr/>
      <dgm:t>
        <a:bodyPr/>
        <a:lstStyle/>
        <a:p>
          <a:r>
            <a:rPr lang="es-ES" sz="1800" dirty="0" smtClean="0">
              <a:latin typeface="Times New Roman" panose="02020603050405020304" pitchFamily="18" charset="0"/>
              <a:cs typeface="Times New Roman" panose="02020603050405020304" pitchFamily="18" charset="0"/>
            </a:rPr>
            <a:t>Retroalimentación</a:t>
          </a:r>
          <a:endParaRPr lang="es-ES" sz="1800" dirty="0">
            <a:latin typeface="Times New Roman" panose="02020603050405020304" pitchFamily="18" charset="0"/>
            <a:cs typeface="Times New Roman" panose="02020603050405020304" pitchFamily="18" charset="0"/>
          </a:endParaRPr>
        </a:p>
      </dgm:t>
    </dgm:pt>
    <dgm:pt modelId="{19DE61B0-4CC2-4705-B1D0-271B49DE5332}" type="parTrans" cxnId="{84FDBBEF-C85E-4D54-9337-484968817340}">
      <dgm:prSet/>
      <dgm:spPr/>
      <dgm:t>
        <a:bodyPr/>
        <a:lstStyle/>
        <a:p>
          <a:endParaRPr lang="es-ES" sz="1800">
            <a:latin typeface="Times New Roman" panose="02020603050405020304" pitchFamily="18" charset="0"/>
            <a:cs typeface="Times New Roman" panose="02020603050405020304" pitchFamily="18" charset="0"/>
          </a:endParaRPr>
        </a:p>
      </dgm:t>
    </dgm:pt>
    <dgm:pt modelId="{1A5F4E22-36B6-4220-BF57-8B00EFBAE15B}" type="sibTrans" cxnId="{84FDBBEF-C85E-4D54-9337-484968817340}">
      <dgm:prSet/>
      <dgm:spPr/>
      <dgm:t>
        <a:bodyPr/>
        <a:lstStyle/>
        <a:p>
          <a:endParaRPr lang="es-ES" sz="1800">
            <a:latin typeface="Times New Roman" panose="02020603050405020304" pitchFamily="18" charset="0"/>
            <a:cs typeface="Times New Roman" panose="02020603050405020304" pitchFamily="18" charset="0"/>
          </a:endParaRPr>
        </a:p>
      </dgm:t>
    </dgm:pt>
    <dgm:pt modelId="{F99B009A-3B87-40AD-B6DD-FBDB787A3BA9}">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1FC59503-3C35-4011-92D1-D0D8C6049DB8}" type="parTrans" cxnId="{19FDF383-3133-4030-BBA3-EC303EBF6BFD}">
      <dgm:prSet/>
      <dgm:spPr/>
      <dgm:t>
        <a:bodyPr/>
        <a:lstStyle/>
        <a:p>
          <a:endParaRPr lang="es-ES" sz="1800">
            <a:latin typeface="Times New Roman" panose="02020603050405020304" pitchFamily="18" charset="0"/>
            <a:cs typeface="Times New Roman" panose="02020603050405020304" pitchFamily="18" charset="0"/>
          </a:endParaRPr>
        </a:p>
      </dgm:t>
    </dgm:pt>
    <dgm:pt modelId="{546F9D97-6851-4873-B04B-525011CCEAB4}" type="sibTrans" cxnId="{19FDF383-3133-4030-BBA3-EC303EBF6BFD}">
      <dgm:prSet/>
      <dgm:spPr/>
      <dgm:t>
        <a:bodyPr/>
        <a:lstStyle/>
        <a:p>
          <a:endParaRPr lang="es-ES" sz="1800">
            <a:latin typeface="Times New Roman" panose="02020603050405020304" pitchFamily="18" charset="0"/>
            <a:cs typeface="Times New Roman" panose="02020603050405020304" pitchFamily="18" charset="0"/>
          </a:endParaRPr>
        </a:p>
      </dgm:t>
    </dgm:pt>
    <dgm:pt modelId="{FB117E47-3093-4D5B-9051-29531AA62913}">
      <dgm:prSet phldrT="[Texto]" custT="1"/>
      <dgm:spPr/>
      <dgm:t>
        <a:bodyPr/>
        <a:lstStyle/>
        <a:p>
          <a:endParaRPr lang="es-ES" sz="1800" dirty="0">
            <a:latin typeface="Times New Roman" panose="02020603050405020304" pitchFamily="18" charset="0"/>
            <a:cs typeface="Times New Roman" panose="02020603050405020304" pitchFamily="18" charset="0"/>
          </a:endParaRPr>
        </a:p>
      </dgm:t>
    </dgm:pt>
    <dgm:pt modelId="{55F4EA31-E5A9-4DC4-A356-14AA10E8941D}" type="parTrans" cxnId="{903342E0-7A4C-43BB-9244-55277929C693}">
      <dgm:prSet/>
      <dgm:spPr/>
      <dgm:t>
        <a:bodyPr/>
        <a:lstStyle/>
        <a:p>
          <a:endParaRPr lang="es-ES" sz="1800">
            <a:latin typeface="Times New Roman" panose="02020603050405020304" pitchFamily="18" charset="0"/>
            <a:cs typeface="Times New Roman" panose="02020603050405020304" pitchFamily="18" charset="0"/>
          </a:endParaRPr>
        </a:p>
      </dgm:t>
    </dgm:pt>
    <dgm:pt modelId="{8B63E40E-8C00-41B8-9D11-E9998655AB67}" type="sibTrans" cxnId="{903342E0-7A4C-43BB-9244-55277929C693}">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9B1D5AA5-6EA6-45EF-AF99-B141F1712A6F}" type="presOf" srcId="{22C7E6F1-F710-4FEC-8251-805FFD4836E5}" destId="{24284991-E78C-4AC8-8CCF-EDE4F7970427}" srcOrd="0" destOrd="1" presId="urn:microsoft.com/office/officeart/2005/8/layout/hList1"/>
    <dgm:cxn modelId="{E0CA5935-BE49-4FB3-8EEA-C9D1FD52CA47}" type="presOf" srcId="{F99B009A-3B87-40AD-B6DD-FBDB787A3BA9}" destId="{24284991-E78C-4AC8-8CCF-EDE4F7970427}" srcOrd="0" destOrd="3" presId="urn:microsoft.com/office/officeart/2005/8/layout/hList1"/>
    <dgm:cxn modelId="{84FDBBEF-C85E-4D54-9337-484968817340}" srcId="{A1A2D23F-A6F1-4021-A5FD-E7D45688E9AE}" destId="{66B2D4AD-9A03-49E5-872C-75B235B85AE1}" srcOrd="2" destOrd="0" parTransId="{19DE61B0-4CC2-4705-B1D0-271B49DE5332}" sibTransId="{1A5F4E22-36B6-4220-BF57-8B00EFBAE15B}"/>
    <dgm:cxn modelId="{AF553EC8-D192-4C68-95C9-282F4C75282E}" srcId="{A1A2D23F-A6F1-4021-A5FD-E7D45688E9AE}" destId="{22C7E6F1-F710-4FEC-8251-805FFD4836E5}" srcOrd="1" destOrd="0" parTransId="{E5AF8B77-69CD-45B4-8326-1C797992CF22}" sibTransId="{E034962D-5481-4F19-BC78-37B76B5E7320}"/>
    <dgm:cxn modelId="{727C0894-9EC1-43BF-A944-5E7D30205C64}" srcId="{8F614127-C850-4095-8D1A-6DAF9A79B3E7}" destId="{A1A2D23F-A6F1-4021-A5FD-E7D45688E9AE}" srcOrd="0" destOrd="0" parTransId="{496ACA94-DF56-406F-A820-BA1999424DAE}" sibTransId="{875439F3-2FE4-4D36-8745-E837870BCBA7}"/>
    <dgm:cxn modelId="{266F6CAE-F407-49D2-AFF2-EE5D74AADF15}" srcId="{A1A2D23F-A6F1-4021-A5FD-E7D45688E9AE}" destId="{88386787-B079-4A4F-A148-D307EB195F63}" srcOrd="0" destOrd="0" parTransId="{37394879-7028-44F3-88B5-0BB037461F49}" sibTransId="{3FFD0B46-710B-450E-875A-8882253C5B40}"/>
    <dgm:cxn modelId="{724EA9A3-8752-408B-B28B-87419DC8EEC2}" type="presOf" srcId="{88386787-B079-4A4F-A148-D307EB195F63}" destId="{24284991-E78C-4AC8-8CCF-EDE4F7970427}" srcOrd="0" destOrd="0" presId="urn:microsoft.com/office/officeart/2005/8/layout/hList1"/>
    <dgm:cxn modelId="{60727541-DAA9-449D-BB69-D2C11AC36007}" type="presOf" srcId="{66B2D4AD-9A03-49E5-872C-75B235B85AE1}" destId="{24284991-E78C-4AC8-8CCF-EDE4F7970427}" srcOrd="0" destOrd="2" presId="urn:microsoft.com/office/officeart/2005/8/layout/hList1"/>
    <dgm:cxn modelId="{F60B1D46-044B-4631-A035-2C2CAEB2104C}" type="presOf" srcId="{8F614127-C850-4095-8D1A-6DAF9A79B3E7}" destId="{9FADEE5A-9701-42F5-9CBF-06C001AC65B3}" srcOrd="0" destOrd="0" presId="urn:microsoft.com/office/officeart/2005/8/layout/hList1"/>
    <dgm:cxn modelId="{903342E0-7A4C-43BB-9244-55277929C693}" srcId="{A1A2D23F-A6F1-4021-A5FD-E7D45688E9AE}" destId="{FB117E47-3093-4D5B-9051-29531AA62913}" srcOrd="4" destOrd="0" parTransId="{55F4EA31-E5A9-4DC4-A356-14AA10E8941D}" sibTransId="{8B63E40E-8C00-41B8-9D11-E9998655AB67}"/>
    <dgm:cxn modelId="{AC19B5E2-D64D-4A81-B4A3-BA1C4A1AF3F4}" type="presOf" srcId="{A1A2D23F-A6F1-4021-A5FD-E7D45688E9AE}" destId="{7F258643-9225-403A-9F37-88D07E577004}" srcOrd="0" destOrd="0" presId="urn:microsoft.com/office/officeart/2005/8/layout/hList1"/>
    <dgm:cxn modelId="{35F24584-7E9A-480E-B211-80BE558B9C25}" type="presOf" srcId="{FB117E47-3093-4D5B-9051-29531AA62913}" destId="{24284991-E78C-4AC8-8CCF-EDE4F7970427}" srcOrd="0" destOrd="4" presId="urn:microsoft.com/office/officeart/2005/8/layout/hList1"/>
    <dgm:cxn modelId="{19FDF383-3133-4030-BBA3-EC303EBF6BFD}" srcId="{A1A2D23F-A6F1-4021-A5FD-E7D45688E9AE}" destId="{F99B009A-3B87-40AD-B6DD-FBDB787A3BA9}" srcOrd="3" destOrd="0" parTransId="{1FC59503-3C35-4011-92D1-D0D8C6049DB8}" sibTransId="{546F9D97-6851-4873-B04B-525011CCEAB4}"/>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Alarmas</a:t>
          </a:r>
          <a:endParaRPr lang="es-ES" sz="18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 de ventana</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08146F1A-4A27-4F54-A894-C58CB41973DA}">
      <dgm:prSet phldrT="[Texto]" custT="1"/>
      <dgm:spPr/>
      <dgm:t>
        <a:bodyPr/>
        <a:lstStyle/>
        <a:p>
          <a:r>
            <a:rPr lang="es-ES" sz="1800" dirty="0" smtClean="0">
              <a:latin typeface="Times New Roman" panose="02020603050405020304" pitchFamily="18" charset="0"/>
              <a:cs typeface="Times New Roman" panose="02020603050405020304" pitchFamily="18" charset="0"/>
            </a:rPr>
            <a:t>Accesibilidad</a:t>
          </a:r>
          <a:endParaRPr lang="es-ES" sz="1800" dirty="0">
            <a:latin typeface="Times New Roman" panose="02020603050405020304" pitchFamily="18" charset="0"/>
            <a:cs typeface="Times New Roman" panose="02020603050405020304" pitchFamily="18" charset="0"/>
          </a:endParaRPr>
        </a:p>
      </dgm:t>
    </dgm:pt>
    <dgm:pt modelId="{2651F47B-BCAD-4224-A14E-246567014412}" type="parTrans" cxnId="{205AEF3C-5BDF-466F-B912-146EEF3C4077}">
      <dgm:prSet/>
      <dgm:spPr/>
      <dgm:t>
        <a:bodyPr/>
        <a:lstStyle/>
        <a:p>
          <a:endParaRPr lang="es-ES" sz="1800">
            <a:latin typeface="Times New Roman" panose="02020603050405020304" pitchFamily="18" charset="0"/>
            <a:cs typeface="Times New Roman" panose="02020603050405020304" pitchFamily="18" charset="0"/>
          </a:endParaRPr>
        </a:p>
      </dgm:t>
    </dgm:pt>
    <dgm:pt modelId="{E45DE641-8663-49D3-A088-0E642DCE8058}" type="sibTrans" cxnId="{205AEF3C-5BDF-466F-B912-146EEF3C4077}">
      <dgm:prSet/>
      <dgm:spPr/>
      <dgm:t>
        <a:bodyPr/>
        <a:lstStyle/>
        <a:p>
          <a:endParaRPr lang="es-ES" sz="1800">
            <a:latin typeface="Times New Roman" panose="02020603050405020304" pitchFamily="18" charset="0"/>
            <a:cs typeface="Times New Roman" panose="02020603050405020304" pitchFamily="18" charset="0"/>
          </a:endParaRPr>
        </a:p>
      </dgm:t>
    </dgm:pt>
    <dgm:pt modelId="{0544ED30-3928-4943-BF35-D06AE8A672CF}">
      <dgm:prSet phldrT="[Texto]" custT="1"/>
      <dgm:spPr/>
      <dgm:t>
        <a:bodyPr/>
        <a:lstStyle/>
        <a:p>
          <a:r>
            <a:rPr lang="es-ES" sz="1800" dirty="0" smtClean="0">
              <a:latin typeface="Times New Roman" panose="02020603050405020304" pitchFamily="18" charset="0"/>
              <a:cs typeface="Times New Roman" panose="02020603050405020304" pitchFamily="18" charset="0"/>
            </a:rPr>
            <a:t>Ubicación</a:t>
          </a:r>
          <a:endParaRPr lang="es-ES" sz="1800" dirty="0">
            <a:latin typeface="Times New Roman" panose="02020603050405020304" pitchFamily="18" charset="0"/>
            <a:cs typeface="Times New Roman" panose="02020603050405020304" pitchFamily="18" charset="0"/>
          </a:endParaRPr>
        </a:p>
      </dgm:t>
    </dgm:pt>
    <dgm:pt modelId="{80A2768F-823C-4E95-BB0E-5A0742484A58}" type="parTrans" cxnId="{022D5EC3-C2E1-43C9-B5CB-1CBFDA79137B}">
      <dgm:prSet/>
      <dgm:spPr/>
      <dgm:t>
        <a:bodyPr/>
        <a:lstStyle/>
        <a:p>
          <a:endParaRPr lang="es-ES" sz="1800">
            <a:latin typeface="Times New Roman" panose="02020603050405020304" pitchFamily="18" charset="0"/>
            <a:cs typeface="Times New Roman" panose="02020603050405020304" pitchFamily="18" charset="0"/>
          </a:endParaRPr>
        </a:p>
      </dgm:t>
    </dgm:pt>
    <dgm:pt modelId="{98F1F6C5-5525-42E3-88E2-6673376720FE}" type="sibTrans" cxnId="{022D5EC3-C2E1-43C9-B5CB-1CBFDA79137B}">
      <dgm:prSet/>
      <dgm:spPr/>
      <dgm:t>
        <a:bodyPr/>
        <a:lstStyle/>
        <a:p>
          <a:endParaRPr lang="es-ES" sz="1800">
            <a:latin typeface="Times New Roman" panose="02020603050405020304" pitchFamily="18" charset="0"/>
            <a:cs typeface="Times New Roman" panose="02020603050405020304" pitchFamily="18" charset="0"/>
          </a:endParaRPr>
        </a:p>
      </dgm:t>
    </dgm:pt>
    <dgm:pt modelId="{8EF57F24-8EFA-4125-B0AC-EC15C215B99E}">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 en sinópticos</a:t>
          </a:r>
          <a:endParaRPr lang="es-ES" sz="1800" dirty="0">
            <a:latin typeface="Times New Roman" panose="02020603050405020304" pitchFamily="18" charset="0"/>
            <a:cs typeface="Times New Roman" panose="02020603050405020304" pitchFamily="18" charset="0"/>
          </a:endParaRPr>
        </a:p>
      </dgm:t>
    </dgm:pt>
    <dgm:pt modelId="{C86AC352-1DED-423F-A744-889798EA0E05}" type="parTrans" cxnId="{2DFB5BD9-81D2-45F3-84DD-CF7B39699EB6}">
      <dgm:prSet/>
      <dgm:spPr/>
      <dgm:t>
        <a:bodyPr/>
        <a:lstStyle/>
        <a:p>
          <a:endParaRPr lang="es-ES" sz="1800">
            <a:latin typeface="Times New Roman" panose="02020603050405020304" pitchFamily="18" charset="0"/>
            <a:cs typeface="Times New Roman" panose="02020603050405020304" pitchFamily="18" charset="0"/>
          </a:endParaRPr>
        </a:p>
      </dgm:t>
    </dgm:pt>
    <dgm:pt modelId="{95D8B40B-BCC3-435F-8218-5265F72240EF}" type="sibTrans" cxnId="{2DFB5BD9-81D2-45F3-84DD-CF7B39699EB6}">
      <dgm:prSet/>
      <dgm:spPr/>
      <dgm:t>
        <a:bodyPr/>
        <a:lstStyle/>
        <a:p>
          <a:endParaRPr lang="es-ES" sz="1800">
            <a:latin typeface="Times New Roman" panose="02020603050405020304" pitchFamily="18" charset="0"/>
            <a:cs typeface="Times New Roman" panose="02020603050405020304" pitchFamily="18" charset="0"/>
          </a:endParaRPr>
        </a:p>
      </dgm:t>
    </dgm:pt>
    <dgm:pt modelId="{9A472802-56C6-4449-826D-1DB8311727EE}">
      <dgm:prSet phldrT="[Texto]" custT="1"/>
      <dgm:spPr/>
      <dgm:t>
        <a:bodyPr/>
        <a:lstStyle/>
        <a:p>
          <a:r>
            <a:rPr lang="es-ES" sz="1800" dirty="0" smtClean="0">
              <a:latin typeface="Times New Roman" panose="02020603050405020304" pitchFamily="18" charset="0"/>
              <a:cs typeface="Times New Roman" panose="02020603050405020304" pitchFamily="18" charset="0"/>
            </a:rPr>
            <a:t>Facilidad de reconocimiento</a:t>
          </a:r>
          <a:endParaRPr lang="es-ES" sz="1800" dirty="0">
            <a:latin typeface="Times New Roman" panose="02020603050405020304" pitchFamily="18" charset="0"/>
            <a:cs typeface="Times New Roman" panose="02020603050405020304" pitchFamily="18" charset="0"/>
          </a:endParaRPr>
        </a:p>
      </dgm:t>
    </dgm:pt>
    <dgm:pt modelId="{E0769721-148C-4EB0-9393-4EE8555C1C3D}" type="parTrans" cxnId="{7E9DA62F-97E7-4E42-A5A6-DFC03D7A4F40}">
      <dgm:prSet/>
      <dgm:spPr/>
      <dgm:t>
        <a:bodyPr/>
        <a:lstStyle/>
        <a:p>
          <a:endParaRPr lang="es-ES" sz="1800">
            <a:latin typeface="Times New Roman" panose="02020603050405020304" pitchFamily="18" charset="0"/>
            <a:cs typeface="Times New Roman" panose="02020603050405020304" pitchFamily="18" charset="0"/>
          </a:endParaRPr>
        </a:p>
      </dgm:t>
    </dgm:pt>
    <dgm:pt modelId="{7024327A-5EDA-4226-98AB-22DDE1587AEA}" type="sibTrans" cxnId="{7E9DA62F-97E7-4E42-A5A6-DFC03D7A4F40}">
      <dgm:prSet/>
      <dgm:spPr/>
      <dgm:t>
        <a:bodyPr/>
        <a:lstStyle/>
        <a:p>
          <a:endParaRPr lang="es-ES" sz="1800">
            <a:latin typeface="Times New Roman" panose="02020603050405020304" pitchFamily="18" charset="0"/>
            <a:cs typeface="Times New Roman" panose="02020603050405020304" pitchFamily="18" charset="0"/>
          </a:endParaRPr>
        </a:p>
      </dgm:t>
    </dgm:pt>
    <dgm:pt modelId="{F0458D4E-5764-46D7-97D0-77BBDEBB090E}">
      <dgm:prSet phldrT="[Texto]" custT="1"/>
      <dgm:spPr/>
      <dgm:t>
        <a:bodyPr/>
        <a:lstStyle/>
        <a:p>
          <a:r>
            <a:rPr lang="es-ES" sz="1800" dirty="0" smtClean="0">
              <a:latin typeface="Times New Roman" panose="02020603050405020304" pitchFamily="18" charset="0"/>
              <a:cs typeface="Times New Roman" panose="02020603050405020304" pitchFamily="18" charset="0"/>
            </a:rPr>
            <a:t>Información de texto</a:t>
          </a:r>
          <a:endParaRPr lang="es-ES" sz="1800" dirty="0">
            <a:latin typeface="Times New Roman" panose="02020603050405020304" pitchFamily="18" charset="0"/>
            <a:cs typeface="Times New Roman" panose="02020603050405020304" pitchFamily="18" charset="0"/>
          </a:endParaRPr>
        </a:p>
      </dgm:t>
    </dgm:pt>
    <dgm:pt modelId="{D12DAB61-CAAD-48FA-8175-24F6ECAAA3D7}" type="parTrans" cxnId="{BCC53F03-8D3F-4E2A-BA55-FF0BF51F2E03}">
      <dgm:prSet/>
      <dgm:spPr/>
      <dgm:t>
        <a:bodyPr/>
        <a:lstStyle/>
        <a:p>
          <a:endParaRPr lang="es-ES" sz="1800">
            <a:latin typeface="Times New Roman" panose="02020603050405020304" pitchFamily="18" charset="0"/>
            <a:cs typeface="Times New Roman" panose="02020603050405020304" pitchFamily="18" charset="0"/>
          </a:endParaRPr>
        </a:p>
      </dgm:t>
    </dgm:pt>
    <dgm:pt modelId="{A644FBED-C4E8-4E8F-B4E4-5DC4D67D0C00}" type="sibTrans" cxnId="{BCC53F03-8D3F-4E2A-BA55-FF0BF51F2E03}">
      <dgm:prSet/>
      <dgm:spPr/>
      <dgm:t>
        <a:bodyPr/>
        <a:lstStyle/>
        <a:p>
          <a:endParaRPr lang="es-ES" sz="1800">
            <a:latin typeface="Times New Roman" panose="02020603050405020304" pitchFamily="18" charset="0"/>
            <a:cs typeface="Times New Roman" panose="02020603050405020304" pitchFamily="18" charset="0"/>
          </a:endParaRPr>
        </a:p>
      </dgm:t>
    </dgm:pt>
    <dgm:pt modelId="{C0068E33-867D-4FA3-8723-9A7D92FC78AE}">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D7052D18-0992-4B4A-8295-4A2883FC306E}" type="parTrans" cxnId="{8BFFE207-BA18-4BED-8A53-941EBC038E91}">
      <dgm:prSet/>
      <dgm:spPr/>
      <dgm:t>
        <a:bodyPr/>
        <a:lstStyle/>
        <a:p>
          <a:endParaRPr lang="es-ES" sz="1800">
            <a:latin typeface="Times New Roman" panose="02020603050405020304" pitchFamily="18" charset="0"/>
            <a:cs typeface="Times New Roman" panose="02020603050405020304" pitchFamily="18" charset="0"/>
          </a:endParaRPr>
        </a:p>
      </dgm:t>
    </dgm:pt>
    <dgm:pt modelId="{4C70C06E-09F6-4B8F-B6F1-35433D889498}" type="sibTrans" cxnId="{8BFFE207-BA18-4BED-8A53-941EBC038E91}">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AC19B5E2-D64D-4A81-B4A3-BA1C4A1AF3F4}" type="presOf" srcId="{A1A2D23F-A6F1-4021-A5FD-E7D45688E9AE}" destId="{7F258643-9225-403A-9F37-88D07E577004}" srcOrd="0" destOrd="0" presId="urn:microsoft.com/office/officeart/2005/8/layout/hList1"/>
    <dgm:cxn modelId="{4225B514-850C-467E-8A6E-9F298D8CAE17}" type="presOf" srcId="{F0458D4E-5764-46D7-97D0-77BBDEBB090E}" destId="{24284991-E78C-4AC8-8CCF-EDE4F7970427}" srcOrd="0" destOrd="5" presId="urn:microsoft.com/office/officeart/2005/8/layout/hList1"/>
    <dgm:cxn modelId="{8957151B-85AC-429A-A198-81B3D5503BC1}" type="presOf" srcId="{08146F1A-4A27-4F54-A894-C58CB41973DA}" destId="{24284991-E78C-4AC8-8CCF-EDE4F7970427}" srcOrd="0" destOrd="1" presId="urn:microsoft.com/office/officeart/2005/8/layout/hList1"/>
    <dgm:cxn modelId="{266F6CAE-F407-49D2-AFF2-EE5D74AADF15}" srcId="{A1A2D23F-A6F1-4021-A5FD-E7D45688E9AE}" destId="{88386787-B079-4A4F-A148-D307EB195F63}" srcOrd="0" destOrd="0" parTransId="{37394879-7028-44F3-88B5-0BB037461F49}" sibTransId="{3FFD0B46-710B-450E-875A-8882253C5B40}"/>
    <dgm:cxn modelId="{727C0894-9EC1-43BF-A944-5E7D30205C64}" srcId="{8F614127-C850-4095-8D1A-6DAF9A79B3E7}" destId="{A1A2D23F-A6F1-4021-A5FD-E7D45688E9AE}" srcOrd="0" destOrd="0" parTransId="{496ACA94-DF56-406F-A820-BA1999424DAE}" sibTransId="{875439F3-2FE4-4D36-8745-E837870BCBA7}"/>
    <dgm:cxn modelId="{04C328A6-19EE-4AA3-90D6-C60127D2E07D}" type="presOf" srcId="{9A472802-56C6-4449-826D-1DB8311727EE}" destId="{24284991-E78C-4AC8-8CCF-EDE4F7970427}" srcOrd="0" destOrd="4" presId="urn:microsoft.com/office/officeart/2005/8/layout/hList1"/>
    <dgm:cxn modelId="{BCC53F03-8D3F-4E2A-BA55-FF0BF51F2E03}" srcId="{A1A2D23F-A6F1-4021-A5FD-E7D45688E9AE}" destId="{F0458D4E-5764-46D7-97D0-77BBDEBB090E}" srcOrd="5" destOrd="0" parTransId="{D12DAB61-CAAD-48FA-8175-24F6ECAAA3D7}" sibTransId="{A644FBED-C4E8-4E8F-B4E4-5DC4D67D0C00}"/>
    <dgm:cxn modelId="{8BFFE207-BA18-4BED-8A53-941EBC038E91}" srcId="{A1A2D23F-A6F1-4021-A5FD-E7D45688E9AE}" destId="{C0068E33-867D-4FA3-8723-9A7D92FC78AE}" srcOrd="6" destOrd="0" parTransId="{D7052D18-0992-4B4A-8295-4A2883FC306E}" sibTransId="{4C70C06E-09F6-4B8F-B6F1-35433D889498}"/>
    <dgm:cxn modelId="{7E9DA62F-97E7-4E42-A5A6-DFC03D7A4F40}" srcId="{A1A2D23F-A6F1-4021-A5FD-E7D45688E9AE}" destId="{9A472802-56C6-4449-826D-1DB8311727EE}" srcOrd="4" destOrd="0" parTransId="{E0769721-148C-4EB0-9393-4EE8555C1C3D}" sibTransId="{7024327A-5EDA-4226-98AB-22DDE1587AEA}"/>
    <dgm:cxn modelId="{F60B1D46-044B-4631-A035-2C2CAEB2104C}" type="presOf" srcId="{8F614127-C850-4095-8D1A-6DAF9A79B3E7}" destId="{9FADEE5A-9701-42F5-9CBF-06C001AC65B3}" srcOrd="0" destOrd="0" presId="urn:microsoft.com/office/officeart/2005/8/layout/hList1"/>
    <dgm:cxn modelId="{28E5549D-F276-4183-8F12-43AB720C9106}" type="presOf" srcId="{8EF57F24-8EFA-4125-B0AC-EC15C215B99E}" destId="{24284991-E78C-4AC8-8CCF-EDE4F7970427}" srcOrd="0" destOrd="3" presId="urn:microsoft.com/office/officeart/2005/8/layout/hList1"/>
    <dgm:cxn modelId="{23FC1344-BCB6-4CDE-A589-556C714B0BEA}" type="presOf" srcId="{0544ED30-3928-4943-BF35-D06AE8A672CF}" destId="{24284991-E78C-4AC8-8CCF-EDE4F7970427}" srcOrd="0" destOrd="2" presId="urn:microsoft.com/office/officeart/2005/8/layout/hList1"/>
    <dgm:cxn modelId="{205AEF3C-5BDF-466F-B912-146EEF3C4077}" srcId="{A1A2D23F-A6F1-4021-A5FD-E7D45688E9AE}" destId="{08146F1A-4A27-4F54-A894-C58CB41973DA}" srcOrd="1" destOrd="0" parTransId="{2651F47B-BCAD-4224-A14E-246567014412}" sibTransId="{E45DE641-8663-49D3-A088-0E642DCE8058}"/>
    <dgm:cxn modelId="{2DFB5BD9-81D2-45F3-84DD-CF7B39699EB6}" srcId="{A1A2D23F-A6F1-4021-A5FD-E7D45688E9AE}" destId="{8EF57F24-8EFA-4125-B0AC-EC15C215B99E}" srcOrd="3" destOrd="0" parTransId="{C86AC352-1DED-423F-A744-889798EA0E05}" sibTransId="{95D8B40B-BCC3-435F-8218-5265F72240EF}"/>
    <dgm:cxn modelId="{2EA9EE79-4C82-49D4-A509-6C0936DA0ECE}" type="presOf" srcId="{C0068E33-867D-4FA3-8723-9A7D92FC78AE}" destId="{24284991-E78C-4AC8-8CCF-EDE4F7970427}" srcOrd="0" destOrd="6" presId="urn:microsoft.com/office/officeart/2005/8/layout/hList1"/>
    <dgm:cxn modelId="{724EA9A3-8752-408B-B28B-87419DC8EEC2}" type="presOf" srcId="{88386787-B079-4A4F-A148-D307EB195F63}" destId="{24284991-E78C-4AC8-8CCF-EDE4F7970427}" srcOrd="0" destOrd="0" presId="urn:microsoft.com/office/officeart/2005/8/layout/hList1"/>
    <dgm:cxn modelId="{022D5EC3-C2E1-43C9-B5CB-1CBFDA79137B}" srcId="{A1A2D23F-A6F1-4021-A5FD-E7D45688E9AE}" destId="{0544ED30-3928-4943-BF35-D06AE8A672CF}" srcOrd="2" destOrd="0" parTransId="{80A2768F-823C-4E95-BB0E-5A0742484A58}" sibTransId="{98F1F6C5-5525-42E3-88E2-6673376720FE}"/>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AAD16-068B-4483-B3D8-90E6A674EF83}"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4E707416-80F1-472E-B457-947030DDC7DF}">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Eficiencia</a:t>
          </a:r>
        </a:p>
      </dgm:t>
    </dgm:pt>
    <dgm:pt modelId="{E427CE2F-F276-447B-8D0B-521647BD3CA0}" type="parTrans" cxnId="{8CC414C9-B8D8-4A86-90BD-396198CBEA5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01FE284-FFED-4EBF-BFB3-37BD8D443702}" type="sibTrans" cxnId="{8CC414C9-B8D8-4A86-90BD-396198CBEA5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562D9B6-7B1B-425E-AD9F-BCDF8494CBE6}">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Flexibilidad</a:t>
          </a:r>
        </a:p>
      </dgm:t>
    </dgm:pt>
    <dgm:pt modelId="{5C7F02A2-2211-433D-854C-43C4EF0403A7}" type="parTrans" cxnId="{739F1C64-25AF-4DF0-B617-A7082369A36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595A375-D274-4072-8D73-2E242235E654}" type="sibTrans" cxnId="{739F1C64-25AF-4DF0-B617-A7082369A36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799C918-59C7-48D0-9D74-C62F9357A0BB}">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Optimización</a:t>
          </a:r>
        </a:p>
      </dgm:t>
    </dgm:pt>
    <dgm:pt modelId="{562DF62F-444E-4E1F-8261-FF3CD8D75671}" type="parTrans" cxnId="{181AB97E-CEE6-4213-B69B-84ACF5D18D2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DC52C2-62F0-4E4B-8F70-034D2C742E79}" type="sibTrans" cxnId="{181AB97E-CEE6-4213-B69B-84ACF5D18D2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4E5369C-8943-4E38-9C5D-BC831AA7D8AE}">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Captura Automática</a:t>
          </a:r>
        </a:p>
      </dgm:t>
    </dgm:pt>
    <dgm:pt modelId="{D6CAD996-1939-496A-984A-59EB54CF9F7D}" type="parTrans" cxnId="{A92E152D-187F-40E1-9C91-6AF4F316A22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74700EF-7F44-4454-9C9D-38236CF3DF7F}" type="sibTrans" cxnId="{A92E152D-187F-40E1-9C91-6AF4F316A22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645C62B-864B-4C5B-A51B-0CA1EAB382A7}">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Conectividad Bidireccional</a:t>
          </a:r>
        </a:p>
      </dgm:t>
    </dgm:pt>
    <dgm:pt modelId="{53866B51-6CA4-46E5-9DB8-B8067EE904BB}" type="parTrans" cxnId="{60369866-F1A1-486F-9FA9-D6F89F0F193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6292686-E982-46E6-B14C-A53C8D5F4939}" type="sibTrans" cxnId="{60369866-F1A1-486F-9FA9-D6F89F0F193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84A8BE5-2C88-42FE-8699-90BC6694610D}">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Manejo en </a:t>
          </a:r>
          <a:r>
            <a:rPr lang="es-EC">
              <a:solidFill>
                <a:schemeClr val="tx1"/>
              </a:solidFill>
              <a:latin typeface="Times New Roman" panose="02020603050405020304" pitchFamily="18" charset="0"/>
              <a:cs typeface="Times New Roman" panose="02020603050405020304" pitchFamily="18" charset="0"/>
            </a:rPr>
            <a:t>Tiempo Real</a:t>
          </a:r>
          <a:endParaRPr lang="es-EC" dirty="0">
            <a:solidFill>
              <a:schemeClr val="tx1"/>
            </a:solidFill>
            <a:latin typeface="Times New Roman" panose="02020603050405020304" pitchFamily="18" charset="0"/>
            <a:cs typeface="Times New Roman" panose="02020603050405020304" pitchFamily="18" charset="0"/>
          </a:endParaRPr>
        </a:p>
      </dgm:t>
    </dgm:pt>
    <dgm:pt modelId="{7D846874-6130-4E1D-BF66-26D93A7E0D79}" type="parTrans" cxnId="{7A3811F6-81B7-466B-8A46-9AE70FCACC5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32A92AD-B55F-4677-9365-AE097871A251}" type="sibTrans" cxnId="{7A3811F6-81B7-466B-8A46-9AE70FCACC5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555918C-8C2B-415A-9B79-91A810D1A2B2}">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Gestión Operativa de Procesos</a:t>
          </a:r>
        </a:p>
      </dgm:t>
    </dgm:pt>
    <dgm:pt modelId="{2D819AB9-373D-4FD3-A287-E466A5BA00D0}" type="parTrans" cxnId="{7B0F651A-E255-456B-9A2B-42A10B982D22}">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7D2C88B-25F7-4833-A879-BA495A9C4F6C}" type="sibTrans" cxnId="{7B0F651A-E255-456B-9A2B-42A10B982D22}">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9603E59-388E-48AB-9AE3-5D210897616D}">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Calidad</a:t>
          </a:r>
        </a:p>
      </dgm:t>
    </dgm:pt>
    <dgm:pt modelId="{41EE1364-86F5-4530-B959-3382F327FCEF}" type="parTrans" cxnId="{9FCA8F8A-EA16-422D-963D-FAB8F49002D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23B0A3E-FAF1-4D96-BDA1-F175390EFA90}" type="sibTrans" cxnId="{9FCA8F8A-EA16-422D-963D-FAB8F49002D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CC525DE-8D36-419A-AD25-1C3E2B20BB40}">
      <dgm:prSet phldrT="[Texto]"/>
      <dgm:spPr/>
      <dgm:t>
        <a:bodyPr/>
        <a:lstStyle/>
        <a:p>
          <a:r>
            <a:rPr lang="es-EC" dirty="0">
              <a:solidFill>
                <a:schemeClr val="tx1"/>
              </a:solidFill>
              <a:latin typeface="Times New Roman" panose="02020603050405020304" pitchFamily="18" charset="0"/>
              <a:cs typeface="Times New Roman" panose="02020603050405020304" pitchFamily="18" charset="0"/>
            </a:rPr>
            <a:t>Mantenimiento</a:t>
          </a:r>
        </a:p>
      </dgm:t>
    </dgm:pt>
    <dgm:pt modelId="{52D9C53F-6A78-42DB-A344-B71B80814C79}" type="parTrans" cxnId="{83D4DFCD-40CC-4DBC-B969-265E22A96F4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B413828-28D7-42C4-AD1F-596DE793A516}" type="sibTrans" cxnId="{83D4DFCD-40CC-4DBC-B969-265E22A96F4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AB12CB3-679D-42CE-9192-FE9B987B2229}" type="pres">
      <dgm:prSet presAssocID="{741AAD16-068B-4483-B3D8-90E6A674EF83}" presName="linearFlow" presStyleCnt="0">
        <dgm:presLayoutVars>
          <dgm:dir/>
          <dgm:resizeHandles val="exact"/>
        </dgm:presLayoutVars>
      </dgm:prSet>
      <dgm:spPr/>
      <dgm:t>
        <a:bodyPr/>
        <a:lstStyle/>
        <a:p>
          <a:endParaRPr lang="es-ES"/>
        </a:p>
      </dgm:t>
    </dgm:pt>
    <dgm:pt modelId="{86717B79-787B-4E65-A9D7-C4B7DA57E623}" type="pres">
      <dgm:prSet presAssocID="{4E707416-80F1-472E-B457-947030DDC7DF}" presName="composite" presStyleCnt="0"/>
      <dgm:spPr/>
    </dgm:pt>
    <dgm:pt modelId="{D995C291-5968-4FF4-928D-3C2D682B95D8}" type="pres">
      <dgm:prSet presAssocID="{4E707416-80F1-472E-B457-947030DDC7DF}" presName="imgShp"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dgm:spPr>
      <dgm:t>
        <a:bodyPr/>
        <a:lstStyle/>
        <a:p>
          <a:endParaRPr lang="es-ES"/>
        </a:p>
      </dgm:t>
    </dgm:pt>
    <dgm:pt modelId="{79E0FAEE-4467-4510-AB34-C752C96FA4B0}" type="pres">
      <dgm:prSet presAssocID="{4E707416-80F1-472E-B457-947030DDC7DF}" presName="txShp" presStyleLbl="node1" presStyleIdx="0" presStyleCnt="9">
        <dgm:presLayoutVars>
          <dgm:bulletEnabled val="1"/>
        </dgm:presLayoutVars>
      </dgm:prSet>
      <dgm:spPr/>
      <dgm:t>
        <a:bodyPr/>
        <a:lstStyle/>
        <a:p>
          <a:endParaRPr lang="es-ES"/>
        </a:p>
      </dgm:t>
    </dgm:pt>
    <dgm:pt modelId="{6F1042BB-9A93-476C-BD38-4E6D29CF9EF4}" type="pres">
      <dgm:prSet presAssocID="{B01FE284-FFED-4EBF-BFB3-37BD8D443702}" presName="spacing" presStyleCnt="0"/>
      <dgm:spPr/>
    </dgm:pt>
    <dgm:pt modelId="{92D9ED31-813B-4A6D-970C-76A2933789F0}" type="pres">
      <dgm:prSet presAssocID="{1562D9B6-7B1B-425E-AD9F-BCDF8494CBE6}" presName="composite" presStyleCnt="0"/>
      <dgm:spPr/>
    </dgm:pt>
    <dgm:pt modelId="{9E70751F-60ED-4B9C-A4BC-00AE424A0B04}" type="pres">
      <dgm:prSet presAssocID="{1562D9B6-7B1B-425E-AD9F-BCDF8494CBE6}" presName="imgShp" presStyleLbl="fgImgPlace1" presStyleIdx="1" presStyleCnt="9"/>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dgm:spPr>
      <dgm:t>
        <a:bodyPr/>
        <a:lstStyle/>
        <a:p>
          <a:endParaRPr lang="es-ES"/>
        </a:p>
      </dgm:t>
    </dgm:pt>
    <dgm:pt modelId="{E04BD0AC-8A63-4E96-99E2-14ACF805A990}" type="pres">
      <dgm:prSet presAssocID="{1562D9B6-7B1B-425E-AD9F-BCDF8494CBE6}" presName="txShp" presStyleLbl="node1" presStyleIdx="1" presStyleCnt="9">
        <dgm:presLayoutVars>
          <dgm:bulletEnabled val="1"/>
        </dgm:presLayoutVars>
      </dgm:prSet>
      <dgm:spPr/>
      <dgm:t>
        <a:bodyPr/>
        <a:lstStyle/>
        <a:p>
          <a:endParaRPr lang="es-ES"/>
        </a:p>
      </dgm:t>
    </dgm:pt>
    <dgm:pt modelId="{72086495-E8C9-490C-A57E-501F1ECC0344}" type="pres">
      <dgm:prSet presAssocID="{1595A375-D274-4072-8D73-2E242235E654}" presName="spacing" presStyleCnt="0"/>
      <dgm:spPr/>
    </dgm:pt>
    <dgm:pt modelId="{B192DB9D-E0F2-43C6-9924-75615FA4992A}" type="pres">
      <dgm:prSet presAssocID="{7799C918-59C7-48D0-9D74-C62F9357A0BB}" presName="composite" presStyleCnt="0"/>
      <dgm:spPr/>
    </dgm:pt>
    <dgm:pt modelId="{4A990963-87E5-4502-A031-25380612A9F5}" type="pres">
      <dgm:prSet presAssocID="{7799C918-59C7-48D0-9D74-C62F9357A0BB}" presName="imgShp" presStyleLbl="fgImgPlace1" presStyleIdx="2" presStyleCnt="9"/>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l="-26000" r="-26000"/>
          </a:stretch>
        </a:blipFill>
      </dgm:spPr>
      <dgm:t>
        <a:bodyPr/>
        <a:lstStyle/>
        <a:p>
          <a:endParaRPr lang="es-ES"/>
        </a:p>
      </dgm:t>
    </dgm:pt>
    <dgm:pt modelId="{852D27FE-282C-4112-806D-EC6DDF1EDDDA}" type="pres">
      <dgm:prSet presAssocID="{7799C918-59C7-48D0-9D74-C62F9357A0BB}" presName="txShp" presStyleLbl="node1" presStyleIdx="2" presStyleCnt="9">
        <dgm:presLayoutVars>
          <dgm:bulletEnabled val="1"/>
        </dgm:presLayoutVars>
      </dgm:prSet>
      <dgm:spPr/>
      <dgm:t>
        <a:bodyPr/>
        <a:lstStyle/>
        <a:p>
          <a:endParaRPr lang="es-ES"/>
        </a:p>
      </dgm:t>
    </dgm:pt>
    <dgm:pt modelId="{65419B08-A965-486B-9785-49EAF625C56F}" type="pres">
      <dgm:prSet presAssocID="{85DC52C2-62F0-4E4B-8F70-034D2C742E79}" presName="spacing" presStyleCnt="0"/>
      <dgm:spPr/>
    </dgm:pt>
    <dgm:pt modelId="{DBC7CE3D-6CB3-444C-8E90-FE01C84BD026}" type="pres">
      <dgm:prSet presAssocID="{34E5369C-8943-4E38-9C5D-BC831AA7D8AE}" presName="composite" presStyleCnt="0"/>
      <dgm:spPr/>
    </dgm:pt>
    <dgm:pt modelId="{03422042-ABDF-4985-A44D-6B1FD6196855}" type="pres">
      <dgm:prSet presAssocID="{34E5369C-8943-4E38-9C5D-BC831AA7D8AE}" presName="imgShp" presStyleLbl="fgImgPlace1" presStyleIdx="3" presStyleCnt="9"/>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27000" b="-27000"/>
          </a:stretch>
        </a:blipFill>
      </dgm:spPr>
      <dgm:t>
        <a:bodyPr/>
        <a:lstStyle/>
        <a:p>
          <a:endParaRPr lang="es-ES"/>
        </a:p>
      </dgm:t>
    </dgm:pt>
    <dgm:pt modelId="{2284785E-5D1C-4B6C-8601-E0CEEA4CAD93}" type="pres">
      <dgm:prSet presAssocID="{34E5369C-8943-4E38-9C5D-BC831AA7D8AE}" presName="txShp" presStyleLbl="node1" presStyleIdx="3" presStyleCnt="9">
        <dgm:presLayoutVars>
          <dgm:bulletEnabled val="1"/>
        </dgm:presLayoutVars>
      </dgm:prSet>
      <dgm:spPr/>
      <dgm:t>
        <a:bodyPr/>
        <a:lstStyle/>
        <a:p>
          <a:endParaRPr lang="es-ES"/>
        </a:p>
      </dgm:t>
    </dgm:pt>
    <dgm:pt modelId="{2F0C7738-9362-485D-8A0C-9E3F5C09B080}" type="pres">
      <dgm:prSet presAssocID="{074700EF-7F44-4454-9C9D-38236CF3DF7F}" presName="spacing" presStyleCnt="0"/>
      <dgm:spPr/>
    </dgm:pt>
    <dgm:pt modelId="{03A45B22-360D-4439-A918-91E8EF9B743B}" type="pres">
      <dgm:prSet presAssocID="{B645C62B-864B-4C5B-A51B-0CA1EAB382A7}" presName="composite" presStyleCnt="0"/>
      <dgm:spPr/>
    </dgm:pt>
    <dgm:pt modelId="{C23967D7-BCC5-49C9-BE5A-9F8E3D105F1E}" type="pres">
      <dgm:prSet presAssocID="{B645C62B-864B-4C5B-A51B-0CA1EAB382A7}" presName="imgShp" presStyleLbl="fgImgPlace1" presStyleIdx="4" presStyleCnt="9"/>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l="-50000" r="-50000"/>
          </a:stretch>
        </a:blipFill>
      </dgm:spPr>
      <dgm:t>
        <a:bodyPr/>
        <a:lstStyle/>
        <a:p>
          <a:endParaRPr lang="es-ES"/>
        </a:p>
      </dgm:t>
    </dgm:pt>
    <dgm:pt modelId="{CFFAB868-EEF6-4D3B-AC52-B043BCEC586E}" type="pres">
      <dgm:prSet presAssocID="{B645C62B-864B-4C5B-A51B-0CA1EAB382A7}" presName="txShp" presStyleLbl="node1" presStyleIdx="4" presStyleCnt="9">
        <dgm:presLayoutVars>
          <dgm:bulletEnabled val="1"/>
        </dgm:presLayoutVars>
      </dgm:prSet>
      <dgm:spPr/>
      <dgm:t>
        <a:bodyPr/>
        <a:lstStyle/>
        <a:p>
          <a:endParaRPr lang="es-ES"/>
        </a:p>
      </dgm:t>
    </dgm:pt>
    <dgm:pt modelId="{A4B76089-039D-4447-9317-AC670A31FE76}" type="pres">
      <dgm:prSet presAssocID="{E6292686-E982-46E6-B14C-A53C8D5F4939}" presName="spacing" presStyleCnt="0"/>
      <dgm:spPr/>
    </dgm:pt>
    <dgm:pt modelId="{BDE8F227-70F7-4691-9C92-D20EDCA2B4B8}" type="pres">
      <dgm:prSet presAssocID="{484A8BE5-2C88-42FE-8699-90BC6694610D}" presName="composite" presStyleCnt="0"/>
      <dgm:spPr/>
    </dgm:pt>
    <dgm:pt modelId="{4633AF66-DDD2-4324-ABBE-E3CDC3E26E25}" type="pres">
      <dgm:prSet presAssocID="{484A8BE5-2C88-42FE-8699-90BC6694610D}" presName="imgShp" presStyleLbl="fgImgPlace1" presStyleIdx="5" presStyleCnt="9"/>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a:stretch>
            <a:fillRect l="-1000" r="-1000"/>
          </a:stretch>
        </a:blipFill>
      </dgm:spPr>
      <dgm:t>
        <a:bodyPr/>
        <a:lstStyle/>
        <a:p>
          <a:endParaRPr lang="es-ES"/>
        </a:p>
      </dgm:t>
    </dgm:pt>
    <dgm:pt modelId="{8559E1C0-EB62-4056-B305-B709F8FA5220}" type="pres">
      <dgm:prSet presAssocID="{484A8BE5-2C88-42FE-8699-90BC6694610D}" presName="txShp" presStyleLbl="node1" presStyleIdx="5" presStyleCnt="9">
        <dgm:presLayoutVars>
          <dgm:bulletEnabled val="1"/>
        </dgm:presLayoutVars>
      </dgm:prSet>
      <dgm:spPr/>
      <dgm:t>
        <a:bodyPr/>
        <a:lstStyle/>
        <a:p>
          <a:endParaRPr lang="es-ES"/>
        </a:p>
      </dgm:t>
    </dgm:pt>
    <dgm:pt modelId="{182D4FC2-DAF6-4024-A4A9-AD5FC599AD6A}" type="pres">
      <dgm:prSet presAssocID="{332A92AD-B55F-4677-9365-AE097871A251}" presName="spacing" presStyleCnt="0"/>
      <dgm:spPr/>
    </dgm:pt>
    <dgm:pt modelId="{9993CFFD-AD89-46F3-A7AA-F8AAEACAE400}" type="pres">
      <dgm:prSet presAssocID="{0555918C-8C2B-415A-9B79-91A810D1A2B2}" presName="composite" presStyleCnt="0"/>
      <dgm:spPr/>
    </dgm:pt>
    <dgm:pt modelId="{172339F2-A029-4100-B83C-69FC748AA464}" type="pres">
      <dgm:prSet presAssocID="{0555918C-8C2B-415A-9B79-91A810D1A2B2}" presName="imgShp" presStyleLbl="fgImgPlace1" presStyleIdx="6" presStyleCnt="9"/>
      <dgm:spPr>
        <a:blipFill>
          <a:blip xmlns:r="http://schemas.openxmlformats.org/officeDocument/2006/relationships"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rcRect/>
          <a:stretch>
            <a:fillRect l="-13000" r="-13000"/>
          </a:stretch>
        </a:blipFill>
      </dgm:spPr>
      <dgm:t>
        <a:bodyPr/>
        <a:lstStyle/>
        <a:p>
          <a:endParaRPr lang="es-ES"/>
        </a:p>
      </dgm:t>
    </dgm:pt>
    <dgm:pt modelId="{7438FEE1-EAB8-4D6D-A261-21D5A83819DE}" type="pres">
      <dgm:prSet presAssocID="{0555918C-8C2B-415A-9B79-91A810D1A2B2}" presName="txShp" presStyleLbl="node1" presStyleIdx="6" presStyleCnt="9">
        <dgm:presLayoutVars>
          <dgm:bulletEnabled val="1"/>
        </dgm:presLayoutVars>
      </dgm:prSet>
      <dgm:spPr/>
      <dgm:t>
        <a:bodyPr/>
        <a:lstStyle/>
        <a:p>
          <a:endParaRPr lang="es-ES"/>
        </a:p>
      </dgm:t>
    </dgm:pt>
    <dgm:pt modelId="{2186522F-7140-44AA-B271-9AF2C17279B5}" type="pres">
      <dgm:prSet presAssocID="{17D2C88B-25F7-4833-A879-BA495A9C4F6C}" presName="spacing" presStyleCnt="0"/>
      <dgm:spPr/>
    </dgm:pt>
    <dgm:pt modelId="{A1AAB867-8EA9-44DD-9E0E-BE8974B74E6B}" type="pres">
      <dgm:prSet presAssocID="{29603E59-388E-48AB-9AE3-5D210897616D}" presName="composite" presStyleCnt="0"/>
      <dgm:spPr/>
    </dgm:pt>
    <dgm:pt modelId="{445E5AF9-8E2E-4BEF-B12D-71DC9D669616}" type="pres">
      <dgm:prSet presAssocID="{29603E59-388E-48AB-9AE3-5D210897616D}" presName="imgShp" presStyleLbl="fgImgPlace1" presStyleIdx="7" presStyleCnt="9"/>
      <dgm:spPr>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a:stretch>
            <a:fillRect/>
          </a:stretch>
        </a:blipFill>
      </dgm:spPr>
      <dgm:t>
        <a:bodyPr/>
        <a:lstStyle/>
        <a:p>
          <a:endParaRPr lang="es-ES"/>
        </a:p>
      </dgm:t>
    </dgm:pt>
    <dgm:pt modelId="{8A8CC392-3E77-4627-BB79-C704787E28A5}" type="pres">
      <dgm:prSet presAssocID="{29603E59-388E-48AB-9AE3-5D210897616D}" presName="txShp" presStyleLbl="node1" presStyleIdx="7" presStyleCnt="9">
        <dgm:presLayoutVars>
          <dgm:bulletEnabled val="1"/>
        </dgm:presLayoutVars>
      </dgm:prSet>
      <dgm:spPr/>
      <dgm:t>
        <a:bodyPr/>
        <a:lstStyle/>
        <a:p>
          <a:endParaRPr lang="es-ES"/>
        </a:p>
      </dgm:t>
    </dgm:pt>
    <dgm:pt modelId="{4D592CDA-9299-42EA-9B10-47FBB66800A5}" type="pres">
      <dgm:prSet presAssocID="{523B0A3E-FAF1-4D96-BDA1-F175390EFA90}" presName="spacing" presStyleCnt="0"/>
      <dgm:spPr/>
    </dgm:pt>
    <dgm:pt modelId="{D456B3D0-82E6-42F7-9481-3CE8596767A5}" type="pres">
      <dgm:prSet presAssocID="{7CC525DE-8D36-419A-AD25-1C3E2B20BB40}" presName="composite" presStyleCnt="0"/>
      <dgm:spPr/>
    </dgm:pt>
    <dgm:pt modelId="{FB599ECE-CE73-488D-97E0-AAB3745E527B}" type="pres">
      <dgm:prSet presAssocID="{7CC525DE-8D36-419A-AD25-1C3E2B20BB40}" presName="imgShp" presStyleLbl="fgImgPlace1" presStyleIdx="8" presStyleCnt="9"/>
      <dgm:spPr>
        <a:blipFill>
          <a:blip xmlns:r="http://schemas.openxmlformats.org/officeDocument/2006/relationships"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rcRect/>
          <a:stretch>
            <a:fillRect t="-2000" b="-2000"/>
          </a:stretch>
        </a:blipFill>
      </dgm:spPr>
      <dgm:t>
        <a:bodyPr/>
        <a:lstStyle/>
        <a:p>
          <a:endParaRPr lang="es-ES"/>
        </a:p>
      </dgm:t>
    </dgm:pt>
    <dgm:pt modelId="{98BC4911-7FC9-44EA-B7FF-851C42522CF6}" type="pres">
      <dgm:prSet presAssocID="{7CC525DE-8D36-419A-AD25-1C3E2B20BB40}" presName="txShp" presStyleLbl="node1" presStyleIdx="8" presStyleCnt="9">
        <dgm:presLayoutVars>
          <dgm:bulletEnabled val="1"/>
        </dgm:presLayoutVars>
      </dgm:prSet>
      <dgm:spPr/>
      <dgm:t>
        <a:bodyPr/>
        <a:lstStyle/>
        <a:p>
          <a:endParaRPr lang="es-ES"/>
        </a:p>
      </dgm:t>
    </dgm:pt>
  </dgm:ptLst>
  <dgm:cxnLst>
    <dgm:cxn modelId="{4715C4F4-33E2-4CA0-BD7F-079D26A28D28}" type="presOf" srcId="{741AAD16-068B-4483-B3D8-90E6A674EF83}" destId="{4AB12CB3-679D-42CE-9192-FE9B987B2229}" srcOrd="0" destOrd="0" presId="urn:microsoft.com/office/officeart/2005/8/layout/vList3"/>
    <dgm:cxn modelId="{739F1C64-25AF-4DF0-B617-A7082369A36B}" srcId="{741AAD16-068B-4483-B3D8-90E6A674EF83}" destId="{1562D9B6-7B1B-425E-AD9F-BCDF8494CBE6}" srcOrd="1" destOrd="0" parTransId="{5C7F02A2-2211-433D-854C-43C4EF0403A7}" sibTransId="{1595A375-D274-4072-8D73-2E242235E654}"/>
    <dgm:cxn modelId="{60369866-F1A1-486F-9FA9-D6F89F0F193B}" srcId="{741AAD16-068B-4483-B3D8-90E6A674EF83}" destId="{B645C62B-864B-4C5B-A51B-0CA1EAB382A7}" srcOrd="4" destOrd="0" parTransId="{53866B51-6CA4-46E5-9DB8-B8067EE904BB}" sibTransId="{E6292686-E982-46E6-B14C-A53C8D5F4939}"/>
    <dgm:cxn modelId="{BA8963B3-B31F-40D0-9D84-AFD6C2DE8CBD}" type="presOf" srcId="{7799C918-59C7-48D0-9D74-C62F9357A0BB}" destId="{852D27FE-282C-4112-806D-EC6DDF1EDDDA}" srcOrd="0" destOrd="0" presId="urn:microsoft.com/office/officeart/2005/8/layout/vList3"/>
    <dgm:cxn modelId="{F03B9B81-ED81-42F2-A8A0-6DB15D43E83F}" type="presOf" srcId="{34E5369C-8943-4E38-9C5D-BC831AA7D8AE}" destId="{2284785E-5D1C-4B6C-8601-E0CEEA4CAD93}" srcOrd="0" destOrd="0" presId="urn:microsoft.com/office/officeart/2005/8/layout/vList3"/>
    <dgm:cxn modelId="{978A608C-472B-462A-B87F-B917BB0967A4}" type="presOf" srcId="{29603E59-388E-48AB-9AE3-5D210897616D}" destId="{8A8CC392-3E77-4627-BB79-C704787E28A5}" srcOrd="0" destOrd="0" presId="urn:microsoft.com/office/officeart/2005/8/layout/vList3"/>
    <dgm:cxn modelId="{A92E152D-187F-40E1-9C91-6AF4F316A226}" srcId="{741AAD16-068B-4483-B3D8-90E6A674EF83}" destId="{34E5369C-8943-4E38-9C5D-BC831AA7D8AE}" srcOrd="3" destOrd="0" parTransId="{D6CAD996-1939-496A-984A-59EB54CF9F7D}" sibTransId="{074700EF-7F44-4454-9C9D-38236CF3DF7F}"/>
    <dgm:cxn modelId="{E28D520B-2ADB-4F15-A0FB-2B886E3F4EE6}" type="presOf" srcId="{4E707416-80F1-472E-B457-947030DDC7DF}" destId="{79E0FAEE-4467-4510-AB34-C752C96FA4B0}" srcOrd="0" destOrd="0" presId="urn:microsoft.com/office/officeart/2005/8/layout/vList3"/>
    <dgm:cxn modelId="{34C89C91-33F0-4455-8FDB-105C1877B0B7}" type="presOf" srcId="{1562D9B6-7B1B-425E-AD9F-BCDF8494CBE6}" destId="{E04BD0AC-8A63-4E96-99E2-14ACF805A990}" srcOrd="0" destOrd="0" presId="urn:microsoft.com/office/officeart/2005/8/layout/vList3"/>
    <dgm:cxn modelId="{181AB97E-CEE6-4213-B69B-84ACF5D18D28}" srcId="{741AAD16-068B-4483-B3D8-90E6A674EF83}" destId="{7799C918-59C7-48D0-9D74-C62F9357A0BB}" srcOrd="2" destOrd="0" parTransId="{562DF62F-444E-4E1F-8261-FF3CD8D75671}" sibTransId="{85DC52C2-62F0-4E4B-8F70-034D2C742E79}"/>
    <dgm:cxn modelId="{8CC414C9-B8D8-4A86-90BD-396198CBEA54}" srcId="{741AAD16-068B-4483-B3D8-90E6A674EF83}" destId="{4E707416-80F1-472E-B457-947030DDC7DF}" srcOrd="0" destOrd="0" parTransId="{E427CE2F-F276-447B-8D0B-521647BD3CA0}" sibTransId="{B01FE284-FFED-4EBF-BFB3-37BD8D443702}"/>
    <dgm:cxn modelId="{E5CC8401-824F-430D-8093-75FDF063DCEF}" type="presOf" srcId="{7CC525DE-8D36-419A-AD25-1C3E2B20BB40}" destId="{98BC4911-7FC9-44EA-B7FF-851C42522CF6}" srcOrd="0" destOrd="0" presId="urn:microsoft.com/office/officeart/2005/8/layout/vList3"/>
    <dgm:cxn modelId="{7B0F651A-E255-456B-9A2B-42A10B982D22}" srcId="{741AAD16-068B-4483-B3D8-90E6A674EF83}" destId="{0555918C-8C2B-415A-9B79-91A810D1A2B2}" srcOrd="6" destOrd="0" parTransId="{2D819AB9-373D-4FD3-A287-E466A5BA00D0}" sibTransId="{17D2C88B-25F7-4833-A879-BA495A9C4F6C}"/>
    <dgm:cxn modelId="{4AB717B5-8FE2-489A-A637-6F1B98611238}" type="presOf" srcId="{484A8BE5-2C88-42FE-8699-90BC6694610D}" destId="{8559E1C0-EB62-4056-B305-B709F8FA5220}" srcOrd="0" destOrd="0" presId="urn:microsoft.com/office/officeart/2005/8/layout/vList3"/>
    <dgm:cxn modelId="{F9EB1648-082D-49CA-A2B8-E3A55E5611DA}" type="presOf" srcId="{0555918C-8C2B-415A-9B79-91A810D1A2B2}" destId="{7438FEE1-EAB8-4D6D-A261-21D5A83819DE}" srcOrd="0" destOrd="0" presId="urn:microsoft.com/office/officeart/2005/8/layout/vList3"/>
    <dgm:cxn modelId="{D8CA3604-BC22-4E53-A03B-4E3878AE6054}" type="presOf" srcId="{B645C62B-864B-4C5B-A51B-0CA1EAB382A7}" destId="{CFFAB868-EEF6-4D3B-AC52-B043BCEC586E}" srcOrd="0" destOrd="0" presId="urn:microsoft.com/office/officeart/2005/8/layout/vList3"/>
    <dgm:cxn modelId="{7A3811F6-81B7-466B-8A46-9AE70FCACC53}" srcId="{741AAD16-068B-4483-B3D8-90E6A674EF83}" destId="{484A8BE5-2C88-42FE-8699-90BC6694610D}" srcOrd="5" destOrd="0" parTransId="{7D846874-6130-4E1D-BF66-26D93A7E0D79}" sibTransId="{332A92AD-B55F-4677-9365-AE097871A251}"/>
    <dgm:cxn modelId="{83D4DFCD-40CC-4DBC-B969-265E22A96F4F}" srcId="{741AAD16-068B-4483-B3D8-90E6A674EF83}" destId="{7CC525DE-8D36-419A-AD25-1C3E2B20BB40}" srcOrd="8" destOrd="0" parTransId="{52D9C53F-6A78-42DB-A344-B71B80814C79}" sibTransId="{BB413828-28D7-42C4-AD1F-596DE793A516}"/>
    <dgm:cxn modelId="{9FCA8F8A-EA16-422D-963D-FAB8F49002D1}" srcId="{741AAD16-068B-4483-B3D8-90E6A674EF83}" destId="{29603E59-388E-48AB-9AE3-5D210897616D}" srcOrd="7" destOrd="0" parTransId="{41EE1364-86F5-4530-B959-3382F327FCEF}" sibTransId="{523B0A3E-FAF1-4D96-BDA1-F175390EFA90}"/>
    <dgm:cxn modelId="{4001F900-761F-4E32-B2CA-2739B2354047}" type="presParOf" srcId="{4AB12CB3-679D-42CE-9192-FE9B987B2229}" destId="{86717B79-787B-4E65-A9D7-C4B7DA57E623}" srcOrd="0" destOrd="0" presId="urn:microsoft.com/office/officeart/2005/8/layout/vList3"/>
    <dgm:cxn modelId="{16788139-E685-4AF6-85B8-E1C411CC7E0C}" type="presParOf" srcId="{86717B79-787B-4E65-A9D7-C4B7DA57E623}" destId="{D995C291-5968-4FF4-928D-3C2D682B95D8}" srcOrd="0" destOrd="0" presId="urn:microsoft.com/office/officeart/2005/8/layout/vList3"/>
    <dgm:cxn modelId="{DD2C488B-BD33-47BA-9663-5B1E52EC4D61}" type="presParOf" srcId="{86717B79-787B-4E65-A9D7-C4B7DA57E623}" destId="{79E0FAEE-4467-4510-AB34-C752C96FA4B0}" srcOrd="1" destOrd="0" presId="urn:microsoft.com/office/officeart/2005/8/layout/vList3"/>
    <dgm:cxn modelId="{30C03FDA-F3F6-4A1A-99FF-D13CB70A1BE3}" type="presParOf" srcId="{4AB12CB3-679D-42CE-9192-FE9B987B2229}" destId="{6F1042BB-9A93-476C-BD38-4E6D29CF9EF4}" srcOrd="1" destOrd="0" presId="urn:microsoft.com/office/officeart/2005/8/layout/vList3"/>
    <dgm:cxn modelId="{44001A94-05AF-4038-8FD5-B8D929E8F55B}" type="presParOf" srcId="{4AB12CB3-679D-42CE-9192-FE9B987B2229}" destId="{92D9ED31-813B-4A6D-970C-76A2933789F0}" srcOrd="2" destOrd="0" presId="urn:microsoft.com/office/officeart/2005/8/layout/vList3"/>
    <dgm:cxn modelId="{FEB0F7A9-2481-47CB-947E-842B9846579A}" type="presParOf" srcId="{92D9ED31-813B-4A6D-970C-76A2933789F0}" destId="{9E70751F-60ED-4B9C-A4BC-00AE424A0B04}" srcOrd="0" destOrd="0" presId="urn:microsoft.com/office/officeart/2005/8/layout/vList3"/>
    <dgm:cxn modelId="{3FC3E659-EC3B-4F7D-993A-810DFABA4164}" type="presParOf" srcId="{92D9ED31-813B-4A6D-970C-76A2933789F0}" destId="{E04BD0AC-8A63-4E96-99E2-14ACF805A990}" srcOrd="1" destOrd="0" presId="urn:microsoft.com/office/officeart/2005/8/layout/vList3"/>
    <dgm:cxn modelId="{710F7613-ACBE-429B-82B9-A4812275B538}" type="presParOf" srcId="{4AB12CB3-679D-42CE-9192-FE9B987B2229}" destId="{72086495-E8C9-490C-A57E-501F1ECC0344}" srcOrd="3" destOrd="0" presId="urn:microsoft.com/office/officeart/2005/8/layout/vList3"/>
    <dgm:cxn modelId="{345B55D2-982D-48A6-818E-331B077D0CF0}" type="presParOf" srcId="{4AB12CB3-679D-42CE-9192-FE9B987B2229}" destId="{B192DB9D-E0F2-43C6-9924-75615FA4992A}" srcOrd="4" destOrd="0" presId="urn:microsoft.com/office/officeart/2005/8/layout/vList3"/>
    <dgm:cxn modelId="{E383E1A6-7A18-4193-ABB9-0544BB833D9E}" type="presParOf" srcId="{B192DB9D-E0F2-43C6-9924-75615FA4992A}" destId="{4A990963-87E5-4502-A031-25380612A9F5}" srcOrd="0" destOrd="0" presId="urn:microsoft.com/office/officeart/2005/8/layout/vList3"/>
    <dgm:cxn modelId="{1EDD5EA6-7718-4CF8-9060-D5E1AE4C3370}" type="presParOf" srcId="{B192DB9D-E0F2-43C6-9924-75615FA4992A}" destId="{852D27FE-282C-4112-806D-EC6DDF1EDDDA}" srcOrd="1" destOrd="0" presId="urn:microsoft.com/office/officeart/2005/8/layout/vList3"/>
    <dgm:cxn modelId="{36D81FE5-DA4A-4433-A229-6C33C167DB86}" type="presParOf" srcId="{4AB12CB3-679D-42CE-9192-FE9B987B2229}" destId="{65419B08-A965-486B-9785-49EAF625C56F}" srcOrd="5" destOrd="0" presId="urn:microsoft.com/office/officeart/2005/8/layout/vList3"/>
    <dgm:cxn modelId="{AF91B456-6A5C-48C2-B872-EA377D04A776}" type="presParOf" srcId="{4AB12CB3-679D-42CE-9192-FE9B987B2229}" destId="{DBC7CE3D-6CB3-444C-8E90-FE01C84BD026}" srcOrd="6" destOrd="0" presId="urn:microsoft.com/office/officeart/2005/8/layout/vList3"/>
    <dgm:cxn modelId="{A45CC6E3-F58A-4D8F-88CE-5FD0924E09E6}" type="presParOf" srcId="{DBC7CE3D-6CB3-444C-8E90-FE01C84BD026}" destId="{03422042-ABDF-4985-A44D-6B1FD6196855}" srcOrd="0" destOrd="0" presId="urn:microsoft.com/office/officeart/2005/8/layout/vList3"/>
    <dgm:cxn modelId="{46033594-EBFE-428F-B914-5C7AB8A5304B}" type="presParOf" srcId="{DBC7CE3D-6CB3-444C-8E90-FE01C84BD026}" destId="{2284785E-5D1C-4B6C-8601-E0CEEA4CAD93}" srcOrd="1" destOrd="0" presId="urn:microsoft.com/office/officeart/2005/8/layout/vList3"/>
    <dgm:cxn modelId="{1C15B26D-0094-40DC-896E-403B02123C65}" type="presParOf" srcId="{4AB12CB3-679D-42CE-9192-FE9B987B2229}" destId="{2F0C7738-9362-485D-8A0C-9E3F5C09B080}" srcOrd="7" destOrd="0" presId="urn:microsoft.com/office/officeart/2005/8/layout/vList3"/>
    <dgm:cxn modelId="{115770CB-41C7-4E6B-8484-D81D84E651E4}" type="presParOf" srcId="{4AB12CB3-679D-42CE-9192-FE9B987B2229}" destId="{03A45B22-360D-4439-A918-91E8EF9B743B}" srcOrd="8" destOrd="0" presId="urn:microsoft.com/office/officeart/2005/8/layout/vList3"/>
    <dgm:cxn modelId="{79FBA15D-9BC5-4111-843D-4C42211BE883}" type="presParOf" srcId="{03A45B22-360D-4439-A918-91E8EF9B743B}" destId="{C23967D7-BCC5-49C9-BE5A-9F8E3D105F1E}" srcOrd="0" destOrd="0" presId="urn:microsoft.com/office/officeart/2005/8/layout/vList3"/>
    <dgm:cxn modelId="{C1CCD945-2203-462A-B1EA-9BF9E79F5D70}" type="presParOf" srcId="{03A45B22-360D-4439-A918-91E8EF9B743B}" destId="{CFFAB868-EEF6-4D3B-AC52-B043BCEC586E}" srcOrd="1" destOrd="0" presId="urn:microsoft.com/office/officeart/2005/8/layout/vList3"/>
    <dgm:cxn modelId="{60EF3F35-4D75-4EA4-A951-287C9E3A13B1}" type="presParOf" srcId="{4AB12CB3-679D-42CE-9192-FE9B987B2229}" destId="{A4B76089-039D-4447-9317-AC670A31FE76}" srcOrd="9" destOrd="0" presId="urn:microsoft.com/office/officeart/2005/8/layout/vList3"/>
    <dgm:cxn modelId="{DC585918-EFCC-4510-BE0B-34D9F86FD448}" type="presParOf" srcId="{4AB12CB3-679D-42CE-9192-FE9B987B2229}" destId="{BDE8F227-70F7-4691-9C92-D20EDCA2B4B8}" srcOrd="10" destOrd="0" presId="urn:microsoft.com/office/officeart/2005/8/layout/vList3"/>
    <dgm:cxn modelId="{B288EC65-EDFB-4D63-AAFF-539E7F7E6726}" type="presParOf" srcId="{BDE8F227-70F7-4691-9C92-D20EDCA2B4B8}" destId="{4633AF66-DDD2-4324-ABBE-E3CDC3E26E25}" srcOrd="0" destOrd="0" presId="urn:microsoft.com/office/officeart/2005/8/layout/vList3"/>
    <dgm:cxn modelId="{7213ED5C-9A8D-4A5E-BA90-F2A5CB51E527}" type="presParOf" srcId="{BDE8F227-70F7-4691-9C92-D20EDCA2B4B8}" destId="{8559E1C0-EB62-4056-B305-B709F8FA5220}" srcOrd="1" destOrd="0" presId="urn:microsoft.com/office/officeart/2005/8/layout/vList3"/>
    <dgm:cxn modelId="{EE62908F-041C-4FD7-A70C-9B78D5340D27}" type="presParOf" srcId="{4AB12CB3-679D-42CE-9192-FE9B987B2229}" destId="{182D4FC2-DAF6-4024-A4A9-AD5FC599AD6A}" srcOrd="11" destOrd="0" presId="urn:microsoft.com/office/officeart/2005/8/layout/vList3"/>
    <dgm:cxn modelId="{21D5669D-7DFE-41B3-B386-1D8CC20A486B}" type="presParOf" srcId="{4AB12CB3-679D-42CE-9192-FE9B987B2229}" destId="{9993CFFD-AD89-46F3-A7AA-F8AAEACAE400}" srcOrd="12" destOrd="0" presId="urn:microsoft.com/office/officeart/2005/8/layout/vList3"/>
    <dgm:cxn modelId="{CFFA6416-7782-46AB-9E1B-6BFE7F23AAFD}" type="presParOf" srcId="{9993CFFD-AD89-46F3-A7AA-F8AAEACAE400}" destId="{172339F2-A029-4100-B83C-69FC748AA464}" srcOrd="0" destOrd="0" presId="urn:microsoft.com/office/officeart/2005/8/layout/vList3"/>
    <dgm:cxn modelId="{66E121B2-5B23-449B-A774-CAA07ADC7C58}" type="presParOf" srcId="{9993CFFD-AD89-46F3-A7AA-F8AAEACAE400}" destId="{7438FEE1-EAB8-4D6D-A261-21D5A83819DE}" srcOrd="1" destOrd="0" presId="urn:microsoft.com/office/officeart/2005/8/layout/vList3"/>
    <dgm:cxn modelId="{EEABF63A-D9FC-4F17-8494-C059934C24FF}" type="presParOf" srcId="{4AB12CB3-679D-42CE-9192-FE9B987B2229}" destId="{2186522F-7140-44AA-B271-9AF2C17279B5}" srcOrd="13" destOrd="0" presId="urn:microsoft.com/office/officeart/2005/8/layout/vList3"/>
    <dgm:cxn modelId="{97AC70BD-A048-4CF5-8EB4-25A7716C3F64}" type="presParOf" srcId="{4AB12CB3-679D-42CE-9192-FE9B987B2229}" destId="{A1AAB867-8EA9-44DD-9E0E-BE8974B74E6B}" srcOrd="14" destOrd="0" presId="urn:microsoft.com/office/officeart/2005/8/layout/vList3"/>
    <dgm:cxn modelId="{46D31821-A05A-46BD-8A5B-800ACA8291E0}" type="presParOf" srcId="{A1AAB867-8EA9-44DD-9E0E-BE8974B74E6B}" destId="{445E5AF9-8E2E-4BEF-B12D-71DC9D669616}" srcOrd="0" destOrd="0" presId="urn:microsoft.com/office/officeart/2005/8/layout/vList3"/>
    <dgm:cxn modelId="{846B31E1-E02D-441C-8248-F78A3FF01545}" type="presParOf" srcId="{A1AAB867-8EA9-44DD-9E0E-BE8974B74E6B}" destId="{8A8CC392-3E77-4627-BB79-C704787E28A5}" srcOrd="1" destOrd="0" presId="urn:microsoft.com/office/officeart/2005/8/layout/vList3"/>
    <dgm:cxn modelId="{972C6011-DA0F-4F0C-B5C2-7EB6C3413136}" type="presParOf" srcId="{4AB12CB3-679D-42CE-9192-FE9B987B2229}" destId="{4D592CDA-9299-42EA-9B10-47FBB66800A5}" srcOrd="15" destOrd="0" presId="urn:microsoft.com/office/officeart/2005/8/layout/vList3"/>
    <dgm:cxn modelId="{75A309DD-67F2-4264-9841-2D54DA37BD78}" type="presParOf" srcId="{4AB12CB3-679D-42CE-9192-FE9B987B2229}" destId="{D456B3D0-82E6-42F7-9481-3CE8596767A5}" srcOrd="16" destOrd="0" presId="urn:microsoft.com/office/officeart/2005/8/layout/vList3"/>
    <dgm:cxn modelId="{F1BBFC65-51F6-4D83-BC50-BBE530D8DD7F}" type="presParOf" srcId="{D456B3D0-82E6-42F7-9481-3CE8596767A5}" destId="{FB599ECE-CE73-488D-97E0-AAB3745E527B}" srcOrd="0" destOrd="0" presId="urn:microsoft.com/office/officeart/2005/8/layout/vList3"/>
    <dgm:cxn modelId="{295397E0-E949-4AEF-B48F-B1A62A225CE1}" type="presParOf" srcId="{D456B3D0-82E6-42F7-9481-3CE8596767A5}" destId="{98BC4911-7FC9-44EA-B7FF-851C42522CF6}"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584CA-35A2-48E5-A430-40457AF8342A}" type="doc">
      <dgm:prSet loTypeId="urn:microsoft.com/office/officeart/2005/8/layout/pyramid1" loCatId="pyramid" qsTypeId="urn:microsoft.com/office/officeart/2005/8/quickstyle/simple2" qsCatId="simple" csTypeId="urn:microsoft.com/office/officeart/2005/8/colors/accent0_1" csCatId="mainScheme" phldr="1"/>
      <dgm:spPr/>
    </dgm:pt>
    <dgm:pt modelId="{587D9CB9-FE28-4694-9E09-BD4F9288A84D}">
      <dgm:prSet phldrT="[Texto]" custT="1"/>
      <dgm:spPr/>
      <dgm:t>
        <a:bodyPr/>
        <a:lstStyle/>
        <a:p>
          <a:r>
            <a:rPr lang="es-ES" sz="1800">
              <a:latin typeface="Times New Roman" panose="02020603050405020304" pitchFamily="18" charset="0"/>
              <a:cs typeface="Times New Roman" panose="02020603050405020304" pitchFamily="18" charset="0"/>
            </a:rPr>
            <a:t>ERP</a:t>
          </a:r>
        </a:p>
      </dgm:t>
    </dgm:pt>
    <dgm:pt modelId="{805A34B4-7561-48C4-8357-23F04D610E08}" type="parTrans" cxnId="{DA9094E3-3057-4994-B8F1-77A77F391B31}">
      <dgm:prSet/>
      <dgm:spPr/>
      <dgm:t>
        <a:bodyPr/>
        <a:lstStyle/>
        <a:p>
          <a:endParaRPr lang="es-ES" sz="1800">
            <a:latin typeface="Times New Roman" panose="02020603050405020304" pitchFamily="18" charset="0"/>
            <a:cs typeface="Times New Roman" panose="02020603050405020304" pitchFamily="18" charset="0"/>
          </a:endParaRPr>
        </a:p>
      </dgm:t>
    </dgm:pt>
    <dgm:pt modelId="{94706C0F-FA29-400C-A140-A239CE508A54}" type="sibTrans" cxnId="{DA9094E3-3057-4994-B8F1-77A77F391B31}">
      <dgm:prSet/>
      <dgm:spPr/>
      <dgm:t>
        <a:bodyPr/>
        <a:lstStyle/>
        <a:p>
          <a:endParaRPr lang="es-ES" sz="1800">
            <a:latin typeface="Times New Roman" panose="02020603050405020304" pitchFamily="18" charset="0"/>
            <a:cs typeface="Times New Roman" panose="02020603050405020304" pitchFamily="18" charset="0"/>
          </a:endParaRPr>
        </a:p>
      </dgm:t>
    </dgm:pt>
    <dgm:pt modelId="{21819378-DA4A-487C-93E9-3EE2813479F4}">
      <dgm:prSet phldrT="[Texto]" custT="1"/>
      <dgm:spPr/>
      <dgm:t>
        <a:bodyPr/>
        <a:lstStyle/>
        <a:p>
          <a:r>
            <a:rPr lang="es-ES" sz="1800">
              <a:latin typeface="Times New Roman" panose="02020603050405020304" pitchFamily="18" charset="0"/>
              <a:cs typeface="Times New Roman" panose="02020603050405020304" pitchFamily="18" charset="0"/>
            </a:rPr>
            <a:t>MES</a:t>
          </a:r>
        </a:p>
      </dgm:t>
    </dgm:pt>
    <dgm:pt modelId="{B5F0CF11-987A-414B-A1A8-23042139E866}" type="parTrans" cxnId="{2ABE371E-BC38-461A-AD23-9CDA60845454}">
      <dgm:prSet/>
      <dgm:spPr/>
      <dgm:t>
        <a:bodyPr/>
        <a:lstStyle/>
        <a:p>
          <a:endParaRPr lang="es-ES" sz="1800">
            <a:latin typeface="Times New Roman" panose="02020603050405020304" pitchFamily="18" charset="0"/>
            <a:cs typeface="Times New Roman" panose="02020603050405020304" pitchFamily="18" charset="0"/>
          </a:endParaRPr>
        </a:p>
      </dgm:t>
    </dgm:pt>
    <dgm:pt modelId="{6665D924-C218-4FCE-9426-E8A2179981B9}" type="sibTrans" cxnId="{2ABE371E-BC38-461A-AD23-9CDA60845454}">
      <dgm:prSet/>
      <dgm:spPr/>
      <dgm:t>
        <a:bodyPr/>
        <a:lstStyle/>
        <a:p>
          <a:endParaRPr lang="es-ES" sz="1800">
            <a:latin typeface="Times New Roman" panose="02020603050405020304" pitchFamily="18" charset="0"/>
            <a:cs typeface="Times New Roman" panose="02020603050405020304" pitchFamily="18" charset="0"/>
          </a:endParaRPr>
        </a:p>
      </dgm:t>
    </dgm:pt>
    <dgm:pt modelId="{DEEBA156-E4F9-41DF-84F9-56BF30EDCBA6}">
      <dgm:prSet phldrT="[Texto]" custT="1"/>
      <dgm:spPr/>
      <dgm:t>
        <a:bodyPr/>
        <a:lstStyle/>
        <a:p>
          <a:r>
            <a:rPr lang="es-ES" sz="1800">
              <a:latin typeface="Times New Roman" panose="02020603050405020304" pitchFamily="18" charset="0"/>
              <a:cs typeface="Times New Roman" panose="02020603050405020304" pitchFamily="18" charset="0"/>
            </a:rPr>
            <a:t>Proceso e Instrumentación</a:t>
          </a:r>
        </a:p>
      </dgm:t>
    </dgm:pt>
    <dgm:pt modelId="{8501AB5F-948D-48F4-ADDF-3CD798406C28}" type="parTrans" cxnId="{C0BBDC25-48C6-411B-AB42-776F2AF29BC7}">
      <dgm:prSet/>
      <dgm:spPr/>
      <dgm:t>
        <a:bodyPr/>
        <a:lstStyle/>
        <a:p>
          <a:endParaRPr lang="es-ES" sz="1800">
            <a:latin typeface="Times New Roman" panose="02020603050405020304" pitchFamily="18" charset="0"/>
            <a:cs typeface="Times New Roman" panose="02020603050405020304" pitchFamily="18" charset="0"/>
          </a:endParaRPr>
        </a:p>
      </dgm:t>
    </dgm:pt>
    <dgm:pt modelId="{86A593AA-D861-445C-B6F8-F57359567CF8}" type="sibTrans" cxnId="{C0BBDC25-48C6-411B-AB42-776F2AF29BC7}">
      <dgm:prSet/>
      <dgm:spPr/>
      <dgm:t>
        <a:bodyPr/>
        <a:lstStyle/>
        <a:p>
          <a:endParaRPr lang="es-ES" sz="1800">
            <a:latin typeface="Times New Roman" panose="02020603050405020304" pitchFamily="18" charset="0"/>
            <a:cs typeface="Times New Roman" panose="02020603050405020304" pitchFamily="18" charset="0"/>
          </a:endParaRPr>
        </a:p>
      </dgm:t>
    </dgm:pt>
    <dgm:pt modelId="{50612888-4DF8-4EBF-8031-787AE4F181E1}">
      <dgm:prSet custT="1"/>
      <dgm:spPr/>
      <dgm:t>
        <a:bodyPr/>
        <a:lstStyle/>
        <a:p>
          <a:r>
            <a:rPr lang="es-ES" sz="1800">
              <a:latin typeface="Times New Roman" panose="02020603050405020304" pitchFamily="18" charset="0"/>
              <a:cs typeface="Times New Roman" panose="02020603050405020304" pitchFamily="18" charset="0"/>
            </a:rPr>
            <a:t>SCADA</a:t>
          </a:r>
        </a:p>
      </dgm:t>
    </dgm:pt>
    <dgm:pt modelId="{2B462C88-B89F-4A2D-84F1-BDA2206BD75C}" type="parTrans" cxnId="{AB11E897-7625-42EC-A4FD-0ECFF2BF9D0A}">
      <dgm:prSet/>
      <dgm:spPr/>
      <dgm:t>
        <a:bodyPr/>
        <a:lstStyle/>
        <a:p>
          <a:endParaRPr lang="es-ES" sz="1800">
            <a:latin typeface="Times New Roman" panose="02020603050405020304" pitchFamily="18" charset="0"/>
            <a:cs typeface="Times New Roman" panose="02020603050405020304" pitchFamily="18" charset="0"/>
          </a:endParaRPr>
        </a:p>
      </dgm:t>
    </dgm:pt>
    <dgm:pt modelId="{1239C0AA-66E7-47E2-BB00-382BF027AB66}" type="sibTrans" cxnId="{AB11E897-7625-42EC-A4FD-0ECFF2BF9D0A}">
      <dgm:prSet/>
      <dgm:spPr/>
      <dgm:t>
        <a:bodyPr/>
        <a:lstStyle/>
        <a:p>
          <a:endParaRPr lang="es-ES" sz="1800">
            <a:latin typeface="Times New Roman" panose="02020603050405020304" pitchFamily="18" charset="0"/>
            <a:cs typeface="Times New Roman" panose="02020603050405020304" pitchFamily="18" charset="0"/>
          </a:endParaRPr>
        </a:p>
      </dgm:t>
    </dgm:pt>
    <dgm:pt modelId="{C722AFD7-17DE-4B65-9A87-14196B0525D9}">
      <dgm:prSet custT="1"/>
      <dgm:spPr/>
      <dgm:t>
        <a:bodyPr/>
        <a:lstStyle/>
        <a:p>
          <a:r>
            <a:rPr lang="es-ES" sz="1800">
              <a:latin typeface="Times New Roman" panose="02020603050405020304" pitchFamily="18" charset="0"/>
              <a:cs typeface="Times New Roman" panose="02020603050405020304" pitchFamily="18" charset="0"/>
            </a:rPr>
            <a:t>Sistema de Control</a:t>
          </a:r>
        </a:p>
      </dgm:t>
    </dgm:pt>
    <dgm:pt modelId="{D27E0301-320E-42F8-BDB1-46917F3FD46A}" type="parTrans" cxnId="{53DC289C-6A52-411B-A88E-AA222362A3E7}">
      <dgm:prSet/>
      <dgm:spPr/>
      <dgm:t>
        <a:bodyPr/>
        <a:lstStyle/>
        <a:p>
          <a:endParaRPr lang="es-ES" sz="1800">
            <a:latin typeface="Times New Roman" panose="02020603050405020304" pitchFamily="18" charset="0"/>
            <a:cs typeface="Times New Roman" panose="02020603050405020304" pitchFamily="18" charset="0"/>
          </a:endParaRPr>
        </a:p>
      </dgm:t>
    </dgm:pt>
    <dgm:pt modelId="{377ECC9D-354D-451F-BE54-DB30EB736F32}" type="sibTrans" cxnId="{53DC289C-6A52-411B-A88E-AA222362A3E7}">
      <dgm:prSet/>
      <dgm:spPr/>
      <dgm:t>
        <a:bodyPr/>
        <a:lstStyle/>
        <a:p>
          <a:endParaRPr lang="es-ES" sz="1800">
            <a:latin typeface="Times New Roman" panose="02020603050405020304" pitchFamily="18" charset="0"/>
            <a:cs typeface="Times New Roman" panose="02020603050405020304" pitchFamily="18" charset="0"/>
          </a:endParaRPr>
        </a:p>
      </dgm:t>
    </dgm:pt>
    <dgm:pt modelId="{F03C9059-F1D4-4BAD-99CC-2D6970A574F9}" type="pres">
      <dgm:prSet presAssocID="{DBB584CA-35A2-48E5-A430-40457AF8342A}" presName="Name0" presStyleCnt="0">
        <dgm:presLayoutVars>
          <dgm:dir/>
          <dgm:animLvl val="lvl"/>
          <dgm:resizeHandles val="exact"/>
        </dgm:presLayoutVars>
      </dgm:prSet>
      <dgm:spPr/>
    </dgm:pt>
    <dgm:pt modelId="{FA7F36A0-2895-4B8B-A436-9D8BC84BBBC0}" type="pres">
      <dgm:prSet presAssocID="{587D9CB9-FE28-4694-9E09-BD4F9288A84D}" presName="Name8" presStyleCnt="0"/>
      <dgm:spPr/>
    </dgm:pt>
    <dgm:pt modelId="{DAED2EAD-3111-467A-841D-0C3C185A5ABC}" type="pres">
      <dgm:prSet presAssocID="{587D9CB9-FE28-4694-9E09-BD4F9288A84D}" presName="level" presStyleLbl="node1" presStyleIdx="0" presStyleCnt="5">
        <dgm:presLayoutVars>
          <dgm:chMax val="1"/>
          <dgm:bulletEnabled val="1"/>
        </dgm:presLayoutVars>
      </dgm:prSet>
      <dgm:spPr/>
      <dgm:t>
        <a:bodyPr/>
        <a:lstStyle/>
        <a:p>
          <a:endParaRPr lang="es-ES"/>
        </a:p>
      </dgm:t>
    </dgm:pt>
    <dgm:pt modelId="{67E233A4-EB11-4F48-83A2-8CB428E2460D}" type="pres">
      <dgm:prSet presAssocID="{587D9CB9-FE28-4694-9E09-BD4F9288A84D}" presName="levelTx" presStyleLbl="revTx" presStyleIdx="0" presStyleCnt="0">
        <dgm:presLayoutVars>
          <dgm:chMax val="1"/>
          <dgm:bulletEnabled val="1"/>
        </dgm:presLayoutVars>
      </dgm:prSet>
      <dgm:spPr/>
      <dgm:t>
        <a:bodyPr/>
        <a:lstStyle/>
        <a:p>
          <a:endParaRPr lang="es-ES"/>
        </a:p>
      </dgm:t>
    </dgm:pt>
    <dgm:pt modelId="{1F8495AF-23AE-42CD-9C53-B236CC77657B}" type="pres">
      <dgm:prSet presAssocID="{21819378-DA4A-487C-93E9-3EE2813479F4}" presName="Name8" presStyleCnt="0"/>
      <dgm:spPr/>
    </dgm:pt>
    <dgm:pt modelId="{58919C3A-8616-43B6-BBDE-72FD69F4F5CD}" type="pres">
      <dgm:prSet presAssocID="{21819378-DA4A-487C-93E9-3EE2813479F4}" presName="level" presStyleLbl="node1" presStyleIdx="1" presStyleCnt="5">
        <dgm:presLayoutVars>
          <dgm:chMax val="1"/>
          <dgm:bulletEnabled val="1"/>
        </dgm:presLayoutVars>
      </dgm:prSet>
      <dgm:spPr/>
      <dgm:t>
        <a:bodyPr/>
        <a:lstStyle/>
        <a:p>
          <a:endParaRPr lang="es-ES"/>
        </a:p>
      </dgm:t>
    </dgm:pt>
    <dgm:pt modelId="{C989617D-9014-456E-89A5-5D58AA4E87B3}" type="pres">
      <dgm:prSet presAssocID="{21819378-DA4A-487C-93E9-3EE2813479F4}" presName="levelTx" presStyleLbl="revTx" presStyleIdx="0" presStyleCnt="0">
        <dgm:presLayoutVars>
          <dgm:chMax val="1"/>
          <dgm:bulletEnabled val="1"/>
        </dgm:presLayoutVars>
      </dgm:prSet>
      <dgm:spPr/>
      <dgm:t>
        <a:bodyPr/>
        <a:lstStyle/>
        <a:p>
          <a:endParaRPr lang="es-ES"/>
        </a:p>
      </dgm:t>
    </dgm:pt>
    <dgm:pt modelId="{B0C6F91E-A5EC-4FF8-B917-01CDFEFC4701}" type="pres">
      <dgm:prSet presAssocID="{50612888-4DF8-4EBF-8031-787AE4F181E1}" presName="Name8" presStyleCnt="0"/>
      <dgm:spPr/>
    </dgm:pt>
    <dgm:pt modelId="{3F99DCF2-A03F-4222-A5CB-B04D3E3C50AE}" type="pres">
      <dgm:prSet presAssocID="{50612888-4DF8-4EBF-8031-787AE4F181E1}" presName="level" presStyleLbl="node1" presStyleIdx="2" presStyleCnt="5">
        <dgm:presLayoutVars>
          <dgm:chMax val="1"/>
          <dgm:bulletEnabled val="1"/>
        </dgm:presLayoutVars>
      </dgm:prSet>
      <dgm:spPr/>
      <dgm:t>
        <a:bodyPr/>
        <a:lstStyle/>
        <a:p>
          <a:endParaRPr lang="es-ES"/>
        </a:p>
      </dgm:t>
    </dgm:pt>
    <dgm:pt modelId="{BE14125E-963C-4A83-B55B-BE464C84F423}" type="pres">
      <dgm:prSet presAssocID="{50612888-4DF8-4EBF-8031-787AE4F181E1}" presName="levelTx" presStyleLbl="revTx" presStyleIdx="0" presStyleCnt="0">
        <dgm:presLayoutVars>
          <dgm:chMax val="1"/>
          <dgm:bulletEnabled val="1"/>
        </dgm:presLayoutVars>
      </dgm:prSet>
      <dgm:spPr/>
      <dgm:t>
        <a:bodyPr/>
        <a:lstStyle/>
        <a:p>
          <a:endParaRPr lang="es-ES"/>
        </a:p>
      </dgm:t>
    </dgm:pt>
    <dgm:pt modelId="{B72D0725-2EDD-46C8-BC59-99D966D6DF41}" type="pres">
      <dgm:prSet presAssocID="{C722AFD7-17DE-4B65-9A87-14196B0525D9}" presName="Name8" presStyleCnt="0"/>
      <dgm:spPr/>
    </dgm:pt>
    <dgm:pt modelId="{02890F9F-3EB4-49A3-969C-2E8E4A4AFF6F}" type="pres">
      <dgm:prSet presAssocID="{C722AFD7-17DE-4B65-9A87-14196B0525D9}" presName="level" presStyleLbl="node1" presStyleIdx="3" presStyleCnt="5">
        <dgm:presLayoutVars>
          <dgm:chMax val="1"/>
          <dgm:bulletEnabled val="1"/>
        </dgm:presLayoutVars>
      </dgm:prSet>
      <dgm:spPr/>
      <dgm:t>
        <a:bodyPr/>
        <a:lstStyle/>
        <a:p>
          <a:endParaRPr lang="es-ES"/>
        </a:p>
      </dgm:t>
    </dgm:pt>
    <dgm:pt modelId="{0DFB7D91-0964-4727-BA73-49998ED89F27}" type="pres">
      <dgm:prSet presAssocID="{C722AFD7-17DE-4B65-9A87-14196B0525D9}" presName="levelTx" presStyleLbl="revTx" presStyleIdx="0" presStyleCnt="0">
        <dgm:presLayoutVars>
          <dgm:chMax val="1"/>
          <dgm:bulletEnabled val="1"/>
        </dgm:presLayoutVars>
      </dgm:prSet>
      <dgm:spPr/>
      <dgm:t>
        <a:bodyPr/>
        <a:lstStyle/>
        <a:p>
          <a:endParaRPr lang="es-ES"/>
        </a:p>
      </dgm:t>
    </dgm:pt>
    <dgm:pt modelId="{B4A0DCD7-2C07-4464-9B62-49262E696249}" type="pres">
      <dgm:prSet presAssocID="{DEEBA156-E4F9-41DF-84F9-56BF30EDCBA6}" presName="Name8" presStyleCnt="0"/>
      <dgm:spPr/>
    </dgm:pt>
    <dgm:pt modelId="{D85178A1-4620-4226-8411-6B9BA5F89778}" type="pres">
      <dgm:prSet presAssocID="{DEEBA156-E4F9-41DF-84F9-56BF30EDCBA6}" presName="level" presStyleLbl="node1" presStyleIdx="4" presStyleCnt="5" custLinFactNeighborX="174">
        <dgm:presLayoutVars>
          <dgm:chMax val="1"/>
          <dgm:bulletEnabled val="1"/>
        </dgm:presLayoutVars>
      </dgm:prSet>
      <dgm:spPr/>
      <dgm:t>
        <a:bodyPr/>
        <a:lstStyle/>
        <a:p>
          <a:endParaRPr lang="es-ES"/>
        </a:p>
      </dgm:t>
    </dgm:pt>
    <dgm:pt modelId="{1BDE29C9-7A82-45D1-88C3-77A57F266F7D}" type="pres">
      <dgm:prSet presAssocID="{DEEBA156-E4F9-41DF-84F9-56BF30EDCBA6}" presName="levelTx" presStyleLbl="revTx" presStyleIdx="0" presStyleCnt="0">
        <dgm:presLayoutVars>
          <dgm:chMax val="1"/>
          <dgm:bulletEnabled val="1"/>
        </dgm:presLayoutVars>
      </dgm:prSet>
      <dgm:spPr/>
      <dgm:t>
        <a:bodyPr/>
        <a:lstStyle/>
        <a:p>
          <a:endParaRPr lang="es-ES"/>
        </a:p>
      </dgm:t>
    </dgm:pt>
  </dgm:ptLst>
  <dgm:cxnLst>
    <dgm:cxn modelId="{2ABE371E-BC38-461A-AD23-9CDA60845454}" srcId="{DBB584CA-35A2-48E5-A430-40457AF8342A}" destId="{21819378-DA4A-487C-93E9-3EE2813479F4}" srcOrd="1" destOrd="0" parTransId="{B5F0CF11-987A-414B-A1A8-23042139E866}" sibTransId="{6665D924-C218-4FCE-9426-E8A2179981B9}"/>
    <dgm:cxn modelId="{0E401C54-F258-4619-800A-F1C736439B27}" type="presOf" srcId="{DEEBA156-E4F9-41DF-84F9-56BF30EDCBA6}" destId="{1BDE29C9-7A82-45D1-88C3-77A57F266F7D}" srcOrd="1" destOrd="0" presId="urn:microsoft.com/office/officeart/2005/8/layout/pyramid1"/>
    <dgm:cxn modelId="{C76A00E8-2782-4154-923F-64C910471011}" type="presOf" srcId="{DEEBA156-E4F9-41DF-84F9-56BF30EDCBA6}" destId="{D85178A1-4620-4226-8411-6B9BA5F89778}" srcOrd="0" destOrd="0" presId="urn:microsoft.com/office/officeart/2005/8/layout/pyramid1"/>
    <dgm:cxn modelId="{DA9094E3-3057-4994-B8F1-77A77F391B31}" srcId="{DBB584CA-35A2-48E5-A430-40457AF8342A}" destId="{587D9CB9-FE28-4694-9E09-BD4F9288A84D}" srcOrd="0" destOrd="0" parTransId="{805A34B4-7561-48C4-8357-23F04D610E08}" sibTransId="{94706C0F-FA29-400C-A140-A239CE508A54}"/>
    <dgm:cxn modelId="{C0BBDC25-48C6-411B-AB42-776F2AF29BC7}" srcId="{DBB584CA-35A2-48E5-A430-40457AF8342A}" destId="{DEEBA156-E4F9-41DF-84F9-56BF30EDCBA6}" srcOrd="4" destOrd="0" parTransId="{8501AB5F-948D-48F4-ADDF-3CD798406C28}" sibTransId="{86A593AA-D861-445C-B6F8-F57359567CF8}"/>
    <dgm:cxn modelId="{A514ED8D-05BC-4A05-8245-53A084AC115C}" type="presOf" srcId="{21819378-DA4A-487C-93E9-3EE2813479F4}" destId="{58919C3A-8616-43B6-BBDE-72FD69F4F5CD}" srcOrd="0" destOrd="0" presId="urn:microsoft.com/office/officeart/2005/8/layout/pyramid1"/>
    <dgm:cxn modelId="{AB11E897-7625-42EC-A4FD-0ECFF2BF9D0A}" srcId="{DBB584CA-35A2-48E5-A430-40457AF8342A}" destId="{50612888-4DF8-4EBF-8031-787AE4F181E1}" srcOrd="2" destOrd="0" parTransId="{2B462C88-B89F-4A2D-84F1-BDA2206BD75C}" sibTransId="{1239C0AA-66E7-47E2-BB00-382BF027AB66}"/>
    <dgm:cxn modelId="{9386D996-DE04-41B4-8D56-292FB5016D79}" type="presOf" srcId="{C722AFD7-17DE-4B65-9A87-14196B0525D9}" destId="{02890F9F-3EB4-49A3-969C-2E8E4A4AFF6F}" srcOrd="0" destOrd="0" presId="urn:microsoft.com/office/officeart/2005/8/layout/pyramid1"/>
    <dgm:cxn modelId="{74003B7C-28E3-4672-B633-3D75831CC342}" type="presOf" srcId="{C722AFD7-17DE-4B65-9A87-14196B0525D9}" destId="{0DFB7D91-0964-4727-BA73-49998ED89F27}" srcOrd="1" destOrd="0" presId="urn:microsoft.com/office/officeart/2005/8/layout/pyramid1"/>
    <dgm:cxn modelId="{940C493B-8F7E-421E-9AD6-990BB8C9B296}" type="presOf" srcId="{587D9CB9-FE28-4694-9E09-BD4F9288A84D}" destId="{DAED2EAD-3111-467A-841D-0C3C185A5ABC}" srcOrd="0" destOrd="0" presId="urn:microsoft.com/office/officeart/2005/8/layout/pyramid1"/>
    <dgm:cxn modelId="{8963534E-B2B3-4249-92B8-36C3AFA3C2FD}" type="presOf" srcId="{587D9CB9-FE28-4694-9E09-BD4F9288A84D}" destId="{67E233A4-EB11-4F48-83A2-8CB428E2460D}" srcOrd="1" destOrd="0" presId="urn:microsoft.com/office/officeart/2005/8/layout/pyramid1"/>
    <dgm:cxn modelId="{4A1EFC15-B450-4962-AA62-BB8E4BADF834}" type="presOf" srcId="{50612888-4DF8-4EBF-8031-787AE4F181E1}" destId="{3F99DCF2-A03F-4222-A5CB-B04D3E3C50AE}" srcOrd="0" destOrd="0" presId="urn:microsoft.com/office/officeart/2005/8/layout/pyramid1"/>
    <dgm:cxn modelId="{53DC289C-6A52-411B-A88E-AA222362A3E7}" srcId="{DBB584CA-35A2-48E5-A430-40457AF8342A}" destId="{C722AFD7-17DE-4B65-9A87-14196B0525D9}" srcOrd="3" destOrd="0" parTransId="{D27E0301-320E-42F8-BDB1-46917F3FD46A}" sibTransId="{377ECC9D-354D-451F-BE54-DB30EB736F32}"/>
    <dgm:cxn modelId="{B3845DB7-A2DB-4938-BFA6-68FE79BF8E09}" type="presOf" srcId="{DBB584CA-35A2-48E5-A430-40457AF8342A}" destId="{F03C9059-F1D4-4BAD-99CC-2D6970A574F9}" srcOrd="0" destOrd="0" presId="urn:microsoft.com/office/officeart/2005/8/layout/pyramid1"/>
    <dgm:cxn modelId="{0A0F0BFE-451E-4050-8643-2B58A3D60C5B}" type="presOf" srcId="{50612888-4DF8-4EBF-8031-787AE4F181E1}" destId="{BE14125E-963C-4A83-B55B-BE464C84F423}" srcOrd="1" destOrd="0" presId="urn:microsoft.com/office/officeart/2005/8/layout/pyramid1"/>
    <dgm:cxn modelId="{CBEC1CAF-F5E7-4F99-A72E-6F714D1A2508}" type="presOf" srcId="{21819378-DA4A-487C-93E9-3EE2813479F4}" destId="{C989617D-9014-456E-89A5-5D58AA4E87B3}" srcOrd="1" destOrd="0" presId="urn:microsoft.com/office/officeart/2005/8/layout/pyramid1"/>
    <dgm:cxn modelId="{6CED3A0F-0F64-4FEE-8073-5EE61AA2B4B6}" type="presParOf" srcId="{F03C9059-F1D4-4BAD-99CC-2D6970A574F9}" destId="{FA7F36A0-2895-4B8B-A436-9D8BC84BBBC0}" srcOrd="0" destOrd="0" presId="urn:microsoft.com/office/officeart/2005/8/layout/pyramid1"/>
    <dgm:cxn modelId="{54A130E8-CB8F-4A23-8053-36EC1DA64565}" type="presParOf" srcId="{FA7F36A0-2895-4B8B-A436-9D8BC84BBBC0}" destId="{DAED2EAD-3111-467A-841D-0C3C185A5ABC}" srcOrd="0" destOrd="0" presId="urn:microsoft.com/office/officeart/2005/8/layout/pyramid1"/>
    <dgm:cxn modelId="{D762A711-6F8C-4DB7-852B-0B54D06D8526}" type="presParOf" srcId="{FA7F36A0-2895-4B8B-A436-9D8BC84BBBC0}" destId="{67E233A4-EB11-4F48-83A2-8CB428E2460D}" srcOrd="1" destOrd="0" presId="urn:microsoft.com/office/officeart/2005/8/layout/pyramid1"/>
    <dgm:cxn modelId="{BC4D86D3-BC82-4F65-BCA8-1AD64F3E7202}" type="presParOf" srcId="{F03C9059-F1D4-4BAD-99CC-2D6970A574F9}" destId="{1F8495AF-23AE-42CD-9C53-B236CC77657B}" srcOrd="1" destOrd="0" presId="urn:microsoft.com/office/officeart/2005/8/layout/pyramid1"/>
    <dgm:cxn modelId="{72607002-2086-4C65-8ACF-FFE76C9FD1FF}" type="presParOf" srcId="{1F8495AF-23AE-42CD-9C53-B236CC77657B}" destId="{58919C3A-8616-43B6-BBDE-72FD69F4F5CD}" srcOrd="0" destOrd="0" presId="urn:microsoft.com/office/officeart/2005/8/layout/pyramid1"/>
    <dgm:cxn modelId="{61DF2935-7432-4D35-9601-E8314B4FB588}" type="presParOf" srcId="{1F8495AF-23AE-42CD-9C53-B236CC77657B}" destId="{C989617D-9014-456E-89A5-5D58AA4E87B3}" srcOrd="1" destOrd="0" presId="urn:microsoft.com/office/officeart/2005/8/layout/pyramid1"/>
    <dgm:cxn modelId="{9B645DE8-6DC4-4657-8F4E-E34D924FD835}" type="presParOf" srcId="{F03C9059-F1D4-4BAD-99CC-2D6970A574F9}" destId="{B0C6F91E-A5EC-4FF8-B917-01CDFEFC4701}" srcOrd="2" destOrd="0" presId="urn:microsoft.com/office/officeart/2005/8/layout/pyramid1"/>
    <dgm:cxn modelId="{30E98E1D-A772-4A2B-BC07-38A311BEF608}" type="presParOf" srcId="{B0C6F91E-A5EC-4FF8-B917-01CDFEFC4701}" destId="{3F99DCF2-A03F-4222-A5CB-B04D3E3C50AE}" srcOrd="0" destOrd="0" presId="urn:microsoft.com/office/officeart/2005/8/layout/pyramid1"/>
    <dgm:cxn modelId="{D678424A-199D-4325-85EE-0433EA91A2A7}" type="presParOf" srcId="{B0C6F91E-A5EC-4FF8-B917-01CDFEFC4701}" destId="{BE14125E-963C-4A83-B55B-BE464C84F423}" srcOrd="1" destOrd="0" presId="urn:microsoft.com/office/officeart/2005/8/layout/pyramid1"/>
    <dgm:cxn modelId="{B89E6B09-AB99-4FD2-B9E1-C5EA8BE8D53C}" type="presParOf" srcId="{F03C9059-F1D4-4BAD-99CC-2D6970A574F9}" destId="{B72D0725-2EDD-46C8-BC59-99D966D6DF41}" srcOrd="3" destOrd="0" presId="urn:microsoft.com/office/officeart/2005/8/layout/pyramid1"/>
    <dgm:cxn modelId="{443C1A43-A772-41DC-BDC2-F555E74E8547}" type="presParOf" srcId="{B72D0725-2EDD-46C8-BC59-99D966D6DF41}" destId="{02890F9F-3EB4-49A3-969C-2E8E4A4AFF6F}" srcOrd="0" destOrd="0" presId="urn:microsoft.com/office/officeart/2005/8/layout/pyramid1"/>
    <dgm:cxn modelId="{B482BCCC-0204-4BA0-BCB7-7BBE54A71EE5}" type="presParOf" srcId="{B72D0725-2EDD-46C8-BC59-99D966D6DF41}" destId="{0DFB7D91-0964-4727-BA73-49998ED89F27}" srcOrd="1" destOrd="0" presId="urn:microsoft.com/office/officeart/2005/8/layout/pyramid1"/>
    <dgm:cxn modelId="{14E257C5-7374-4981-BB7D-181F68B85E4D}" type="presParOf" srcId="{F03C9059-F1D4-4BAD-99CC-2D6970A574F9}" destId="{B4A0DCD7-2C07-4464-9B62-49262E696249}" srcOrd="4" destOrd="0" presId="urn:microsoft.com/office/officeart/2005/8/layout/pyramid1"/>
    <dgm:cxn modelId="{E9241DA5-AFF3-4A2D-80FC-8AAEB55EF799}" type="presParOf" srcId="{B4A0DCD7-2C07-4464-9B62-49262E696249}" destId="{D85178A1-4620-4226-8411-6B9BA5F89778}" srcOrd="0" destOrd="0" presId="urn:microsoft.com/office/officeart/2005/8/layout/pyramid1"/>
    <dgm:cxn modelId="{267B048A-7347-4F6F-94EE-5C4449E94017}" type="presParOf" srcId="{B4A0DCD7-2C07-4464-9B62-49262E696249}" destId="{1BDE29C9-7A82-45D1-88C3-77A57F266F7D}"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C17CC-A1D9-4B81-827E-D814E8B74131}"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S"/>
        </a:p>
      </dgm:t>
    </dgm:pt>
    <dgm:pt modelId="{8396098F-0718-42F9-B011-AD92EEF44604}">
      <dgm:prSet phldrT="[Texto]"/>
      <dgm:spPr/>
      <dgm:t>
        <a:bodyPr/>
        <a:lstStyle/>
        <a:p>
          <a:r>
            <a:rPr lang="es-ES" dirty="0" smtClean="0">
              <a:latin typeface="Times New Roman" panose="02020603050405020304" pitchFamily="18" charset="0"/>
              <a:cs typeface="Times New Roman" panose="02020603050405020304" pitchFamily="18" charset="0"/>
            </a:rPr>
            <a:t>Nivel 1</a:t>
          </a:r>
          <a:endParaRPr lang="es-ES" dirty="0">
            <a:latin typeface="Times New Roman" panose="02020603050405020304" pitchFamily="18" charset="0"/>
            <a:cs typeface="Times New Roman" panose="02020603050405020304" pitchFamily="18" charset="0"/>
          </a:endParaRPr>
        </a:p>
      </dgm:t>
    </dgm:pt>
    <dgm:pt modelId="{3BEE760A-1741-447B-8B6E-F547DA7B8F26}" type="parTrans" cxnId="{804C5066-73E6-4A93-ACA6-6DC568C8192D}">
      <dgm:prSet/>
      <dgm:spPr/>
      <dgm:t>
        <a:bodyPr/>
        <a:lstStyle/>
        <a:p>
          <a:endParaRPr lang="es-ES">
            <a:latin typeface="Times New Roman" panose="02020603050405020304" pitchFamily="18" charset="0"/>
            <a:cs typeface="Times New Roman" panose="02020603050405020304" pitchFamily="18" charset="0"/>
          </a:endParaRPr>
        </a:p>
      </dgm:t>
    </dgm:pt>
    <dgm:pt modelId="{ACEBB206-7998-4A57-8CBB-41A833E39D2F}" type="sibTrans" cxnId="{804C5066-73E6-4A93-ACA6-6DC568C8192D}">
      <dgm:prSet/>
      <dgm:spPr/>
      <dgm:t>
        <a:bodyPr/>
        <a:lstStyle/>
        <a:p>
          <a:endParaRPr lang="es-ES">
            <a:latin typeface="Times New Roman" panose="02020603050405020304" pitchFamily="18" charset="0"/>
            <a:cs typeface="Times New Roman" panose="02020603050405020304" pitchFamily="18" charset="0"/>
          </a:endParaRPr>
        </a:p>
      </dgm:t>
    </dgm:pt>
    <dgm:pt modelId="{FFDA819A-FF19-4BA6-AEA9-CB1B7BEDA7FF}">
      <dgm:prSet phldrT="[Texto]"/>
      <dgm:spPr/>
      <dgm:t>
        <a:bodyPr/>
        <a:lstStyle/>
        <a:p>
          <a:r>
            <a:rPr lang="es-ES" dirty="0" smtClean="0">
              <a:latin typeface="Times New Roman" panose="02020603050405020304" pitchFamily="18" charset="0"/>
              <a:cs typeface="Times New Roman" panose="02020603050405020304" pitchFamily="18" charset="0"/>
            </a:rPr>
            <a:t>Arquitectura</a:t>
          </a:r>
          <a:endParaRPr lang="es-ES" dirty="0">
            <a:latin typeface="Times New Roman" panose="02020603050405020304" pitchFamily="18" charset="0"/>
            <a:cs typeface="Times New Roman" panose="02020603050405020304" pitchFamily="18" charset="0"/>
          </a:endParaRPr>
        </a:p>
      </dgm:t>
    </dgm:pt>
    <dgm:pt modelId="{A7700341-0979-4BC6-B252-5A3BA07BDC34}" type="parTrans" cxnId="{AD047D48-7DB9-4BC2-9B04-3C6659A55BB6}">
      <dgm:prSet/>
      <dgm:spPr/>
      <dgm:t>
        <a:bodyPr/>
        <a:lstStyle/>
        <a:p>
          <a:endParaRPr lang="es-ES">
            <a:latin typeface="Times New Roman" panose="02020603050405020304" pitchFamily="18" charset="0"/>
            <a:cs typeface="Times New Roman" panose="02020603050405020304" pitchFamily="18" charset="0"/>
          </a:endParaRPr>
        </a:p>
      </dgm:t>
    </dgm:pt>
    <dgm:pt modelId="{7B1928EF-4771-4021-881F-D00812D783B6}" type="sibTrans" cxnId="{AD047D48-7DB9-4BC2-9B04-3C6659A55BB6}">
      <dgm:prSet/>
      <dgm:spPr/>
      <dgm:t>
        <a:bodyPr/>
        <a:lstStyle/>
        <a:p>
          <a:endParaRPr lang="es-ES">
            <a:latin typeface="Times New Roman" panose="02020603050405020304" pitchFamily="18" charset="0"/>
            <a:cs typeface="Times New Roman" panose="02020603050405020304" pitchFamily="18" charset="0"/>
          </a:endParaRPr>
        </a:p>
      </dgm:t>
    </dgm:pt>
    <dgm:pt modelId="{94657A59-3A10-4B91-959F-96A61BFB2CB1}">
      <dgm:prSet phldrT="[Texto]"/>
      <dgm:spPr/>
      <dgm:t>
        <a:bodyPr/>
        <a:lstStyle/>
        <a:p>
          <a:r>
            <a:rPr lang="es-ES" dirty="0" smtClean="0">
              <a:latin typeface="Times New Roman" panose="02020603050405020304" pitchFamily="18" charset="0"/>
              <a:cs typeface="Times New Roman" panose="02020603050405020304" pitchFamily="18" charset="0"/>
            </a:rPr>
            <a:t>Navegación</a:t>
          </a:r>
          <a:endParaRPr lang="es-ES" dirty="0">
            <a:latin typeface="Times New Roman" panose="02020603050405020304" pitchFamily="18" charset="0"/>
            <a:cs typeface="Times New Roman" panose="02020603050405020304" pitchFamily="18" charset="0"/>
          </a:endParaRPr>
        </a:p>
      </dgm:t>
    </dgm:pt>
    <dgm:pt modelId="{806F9D07-653E-4C3A-8568-3AF916ACF835}" type="parTrans" cxnId="{A2200BF3-2993-4A95-BCBD-2700F19C1620}">
      <dgm:prSet/>
      <dgm:spPr/>
      <dgm:t>
        <a:bodyPr/>
        <a:lstStyle/>
        <a:p>
          <a:endParaRPr lang="es-ES">
            <a:latin typeface="Times New Roman" panose="02020603050405020304" pitchFamily="18" charset="0"/>
            <a:cs typeface="Times New Roman" panose="02020603050405020304" pitchFamily="18" charset="0"/>
          </a:endParaRPr>
        </a:p>
      </dgm:t>
    </dgm:pt>
    <dgm:pt modelId="{72AF02B2-725C-4785-9E39-F67D30C9CAF0}" type="sibTrans" cxnId="{A2200BF3-2993-4A95-BCBD-2700F19C1620}">
      <dgm:prSet/>
      <dgm:spPr/>
      <dgm:t>
        <a:bodyPr/>
        <a:lstStyle/>
        <a:p>
          <a:endParaRPr lang="es-ES">
            <a:latin typeface="Times New Roman" panose="02020603050405020304" pitchFamily="18" charset="0"/>
            <a:cs typeface="Times New Roman" panose="02020603050405020304" pitchFamily="18" charset="0"/>
          </a:endParaRPr>
        </a:p>
      </dgm:t>
    </dgm:pt>
    <dgm:pt modelId="{CC00C75E-FD37-4574-81ED-69B197FD3CE8}">
      <dgm:prSet phldrT="[Texto]"/>
      <dgm:spPr/>
      <dgm:t>
        <a:bodyPr/>
        <a:lstStyle/>
        <a:p>
          <a:r>
            <a:rPr lang="es-ES" dirty="0" smtClean="0">
              <a:latin typeface="Times New Roman" panose="02020603050405020304" pitchFamily="18" charset="0"/>
              <a:cs typeface="Times New Roman" panose="02020603050405020304" pitchFamily="18" charset="0"/>
            </a:rPr>
            <a:t>Nivel 2</a:t>
          </a:r>
          <a:endParaRPr lang="es-ES" dirty="0">
            <a:latin typeface="Times New Roman" panose="02020603050405020304" pitchFamily="18" charset="0"/>
            <a:cs typeface="Times New Roman" panose="02020603050405020304" pitchFamily="18" charset="0"/>
          </a:endParaRPr>
        </a:p>
      </dgm:t>
    </dgm:pt>
    <dgm:pt modelId="{A8BC2880-81C0-40B6-A18B-A7796C25625B}" type="parTrans" cxnId="{05215A16-772B-4CFC-BA3E-136F9AA38922}">
      <dgm:prSet/>
      <dgm:spPr/>
      <dgm:t>
        <a:bodyPr/>
        <a:lstStyle/>
        <a:p>
          <a:endParaRPr lang="es-ES">
            <a:latin typeface="Times New Roman" panose="02020603050405020304" pitchFamily="18" charset="0"/>
            <a:cs typeface="Times New Roman" panose="02020603050405020304" pitchFamily="18" charset="0"/>
          </a:endParaRPr>
        </a:p>
      </dgm:t>
    </dgm:pt>
    <dgm:pt modelId="{F2ABE216-CC00-4F9E-8D3C-A7E400199220}" type="sibTrans" cxnId="{05215A16-772B-4CFC-BA3E-136F9AA38922}">
      <dgm:prSet/>
      <dgm:spPr/>
      <dgm:t>
        <a:bodyPr/>
        <a:lstStyle/>
        <a:p>
          <a:endParaRPr lang="es-ES">
            <a:latin typeface="Times New Roman" panose="02020603050405020304" pitchFamily="18" charset="0"/>
            <a:cs typeface="Times New Roman" panose="02020603050405020304" pitchFamily="18" charset="0"/>
          </a:endParaRPr>
        </a:p>
      </dgm:t>
    </dgm:pt>
    <dgm:pt modelId="{5618B9BA-9CB6-4843-B474-5506C2C7B282}">
      <dgm:prSet phldrT="[Texto]"/>
      <dgm:spPr/>
      <dgm:t>
        <a:bodyPr/>
        <a:lstStyle/>
        <a:p>
          <a:r>
            <a:rPr lang="es-ES" dirty="0" smtClean="0">
              <a:latin typeface="Times New Roman" panose="02020603050405020304" pitchFamily="18" charset="0"/>
              <a:cs typeface="Times New Roman" panose="02020603050405020304" pitchFamily="18" charset="0"/>
            </a:rPr>
            <a:t>Distribución</a:t>
          </a:r>
          <a:endParaRPr lang="es-ES" dirty="0">
            <a:latin typeface="Times New Roman" panose="02020603050405020304" pitchFamily="18" charset="0"/>
            <a:cs typeface="Times New Roman" panose="02020603050405020304" pitchFamily="18" charset="0"/>
          </a:endParaRPr>
        </a:p>
      </dgm:t>
    </dgm:pt>
    <dgm:pt modelId="{8C1D7C7F-34DB-4607-B19C-B10EF9FD9340}" type="parTrans" cxnId="{83A1BEBB-5EFB-4CB7-8E66-FEBC21A0BADD}">
      <dgm:prSet/>
      <dgm:spPr/>
      <dgm:t>
        <a:bodyPr/>
        <a:lstStyle/>
        <a:p>
          <a:endParaRPr lang="es-ES">
            <a:latin typeface="Times New Roman" panose="02020603050405020304" pitchFamily="18" charset="0"/>
            <a:cs typeface="Times New Roman" panose="02020603050405020304" pitchFamily="18" charset="0"/>
          </a:endParaRPr>
        </a:p>
      </dgm:t>
    </dgm:pt>
    <dgm:pt modelId="{3C825CE9-91E4-45E4-AA8B-D31E549800FE}" type="sibTrans" cxnId="{83A1BEBB-5EFB-4CB7-8E66-FEBC21A0BADD}">
      <dgm:prSet/>
      <dgm:spPr/>
      <dgm:t>
        <a:bodyPr/>
        <a:lstStyle/>
        <a:p>
          <a:endParaRPr lang="es-ES">
            <a:latin typeface="Times New Roman" panose="02020603050405020304" pitchFamily="18" charset="0"/>
            <a:cs typeface="Times New Roman" panose="02020603050405020304" pitchFamily="18" charset="0"/>
          </a:endParaRPr>
        </a:p>
      </dgm:t>
    </dgm:pt>
    <dgm:pt modelId="{C48F9640-8D4C-4D4C-8CC1-2CC5065E3A45}">
      <dgm:prSet phldrT="[Texto]"/>
      <dgm:spPr/>
      <dgm:t>
        <a:bodyPr/>
        <a:lstStyle/>
        <a:p>
          <a:r>
            <a:rPr lang="es-ES" dirty="0" smtClean="0">
              <a:latin typeface="Times New Roman" panose="02020603050405020304" pitchFamily="18" charset="0"/>
              <a:cs typeface="Times New Roman" panose="02020603050405020304" pitchFamily="18" charset="0"/>
            </a:rPr>
            <a:t>Nivel 3</a:t>
          </a:r>
          <a:endParaRPr lang="es-ES" dirty="0">
            <a:latin typeface="Times New Roman" panose="02020603050405020304" pitchFamily="18" charset="0"/>
            <a:cs typeface="Times New Roman" panose="02020603050405020304" pitchFamily="18" charset="0"/>
          </a:endParaRPr>
        </a:p>
      </dgm:t>
    </dgm:pt>
    <dgm:pt modelId="{1FD0A285-6683-4D00-B9BF-990080AAAB93}" type="parTrans" cxnId="{9AF7FB1C-6A12-46D2-94B3-2F802784F69A}">
      <dgm:prSet/>
      <dgm:spPr/>
      <dgm:t>
        <a:bodyPr/>
        <a:lstStyle/>
        <a:p>
          <a:endParaRPr lang="es-ES">
            <a:latin typeface="Times New Roman" panose="02020603050405020304" pitchFamily="18" charset="0"/>
            <a:cs typeface="Times New Roman" panose="02020603050405020304" pitchFamily="18" charset="0"/>
          </a:endParaRPr>
        </a:p>
      </dgm:t>
    </dgm:pt>
    <dgm:pt modelId="{849AC409-CB6E-4383-B450-29F972C28A93}" type="sibTrans" cxnId="{9AF7FB1C-6A12-46D2-94B3-2F802784F69A}">
      <dgm:prSet/>
      <dgm:spPr/>
      <dgm:t>
        <a:bodyPr/>
        <a:lstStyle/>
        <a:p>
          <a:endParaRPr lang="es-ES">
            <a:latin typeface="Times New Roman" panose="02020603050405020304" pitchFamily="18" charset="0"/>
            <a:cs typeface="Times New Roman" panose="02020603050405020304" pitchFamily="18" charset="0"/>
          </a:endParaRPr>
        </a:p>
      </dgm:t>
    </dgm:pt>
    <dgm:pt modelId="{65FEFB98-8356-4BDE-AF5A-717FFF57FFE0}">
      <dgm:prSet phldrT="[Texto]"/>
      <dgm:spPr/>
      <dgm:t>
        <a:bodyPr/>
        <a:lstStyle/>
        <a:p>
          <a:r>
            <a:rPr lang="es-ES" dirty="0" smtClean="0">
              <a:latin typeface="Times New Roman" panose="02020603050405020304" pitchFamily="18" charset="0"/>
              <a:cs typeface="Times New Roman" panose="02020603050405020304" pitchFamily="18" charset="0"/>
            </a:rPr>
            <a:t>Color</a:t>
          </a:r>
          <a:endParaRPr lang="es-ES" dirty="0">
            <a:latin typeface="Times New Roman" panose="02020603050405020304" pitchFamily="18" charset="0"/>
            <a:cs typeface="Times New Roman" panose="02020603050405020304" pitchFamily="18" charset="0"/>
          </a:endParaRPr>
        </a:p>
      </dgm:t>
    </dgm:pt>
    <dgm:pt modelId="{B2B636A2-5F30-4CFA-8605-F0DDF62F67CE}" type="parTrans" cxnId="{D988474E-6F29-41E8-9F6B-F6D65EDD86A8}">
      <dgm:prSet/>
      <dgm:spPr/>
      <dgm:t>
        <a:bodyPr/>
        <a:lstStyle/>
        <a:p>
          <a:endParaRPr lang="es-ES">
            <a:latin typeface="Times New Roman" panose="02020603050405020304" pitchFamily="18" charset="0"/>
            <a:cs typeface="Times New Roman" panose="02020603050405020304" pitchFamily="18" charset="0"/>
          </a:endParaRPr>
        </a:p>
      </dgm:t>
    </dgm:pt>
    <dgm:pt modelId="{5DBDC5D2-8868-4F14-8556-4D5AA17BE767}" type="sibTrans" cxnId="{D988474E-6F29-41E8-9F6B-F6D65EDD86A8}">
      <dgm:prSet/>
      <dgm:spPr/>
      <dgm:t>
        <a:bodyPr/>
        <a:lstStyle/>
        <a:p>
          <a:endParaRPr lang="es-ES">
            <a:latin typeface="Times New Roman" panose="02020603050405020304" pitchFamily="18" charset="0"/>
            <a:cs typeface="Times New Roman" panose="02020603050405020304" pitchFamily="18" charset="0"/>
          </a:endParaRPr>
        </a:p>
      </dgm:t>
    </dgm:pt>
    <dgm:pt modelId="{B4962037-2B41-42FF-879B-932FABE33964}">
      <dgm:prSet phldrT="[Texto]"/>
      <dgm:spPr/>
      <dgm:t>
        <a:bodyPr/>
        <a:lstStyle/>
        <a:p>
          <a:r>
            <a:rPr lang="es-ES" dirty="0" smtClean="0">
              <a:latin typeface="Times New Roman" panose="02020603050405020304" pitchFamily="18" charset="0"/>
              <a:cs typeface="Times New Roman" panose="02020603050405020304" pitchFamily="18" charset="0"/>
            </a:rPr>
            <a:t>Texto</a:t>
          </a:r>
          <a:endParaRPr lang="es-ES" dirty="0">
            <a:latin typeface="Times New Roman" panose="02020603050405020304" pitchFamily="18" charset="0"/>
            <a:cs typeface="Times New Roman" panose="02020603050405020304" pitchFamily="18" charset="0"/>
          </a:endParaRPr>
        </a:p>
      </dgm:t>
    </dgm:pt>
    <dgm:pt modelId="{260355B8-932E-4F3F-983F-D8C96C12ABFA}" type="parTrans" cxnId="{BA48A2A5-436A-4CB8-9418-C5650A35E10A}">
      <dgm:prSet/>
      <dgm:spPr/>
      <dgm:t>
        <a:bodyPr/>
        <a:lstStyle/>
        <a:p>
          <a:endParaRPr lang="es-ES">
            <a:latin typeface="Times New Roman" panose="02020603050405020304" pitchFamily="18" charset="0"/>
            <a:cs typeface="Times New Roman" panose="02020603050405020304" pitchFamily="18" charset="0"/>
          </a:endParaRPr>
        </a:p>
      </dgm:t>
    </dgm:pt>
    <dgm:pt modelId="{83DA2E0F-A9BB-4681-9B3D-ACBC1D8DCF79}" type="sibTrans" cxnId="{BA48A2A5-436A-4CB8-9418-C5650A35E10A}">
      <dgm:prSet/>
      <dgm:spPr/>
      <dgm:t>
        <a:bodyPr/>
        <a:lstStyle/>
        <a:p>
          <a:endParaRPr lang="es-ES">
            <a:latin typeface="Times New Roman" panose="02020603050405020304" pitchFamily="18" charset="0"/>
            <a:cs typeface="Times New Roman" panose="02020603050405020304" pitchFamily="18" charset="0"/>
          </a:endParaRPr>
        </a:p>
      </dgm:t>
    </dgm:pt>
    <dgm:pt modelId="{72D08C93-BBC2-47AF-915D-882984FB61B5}">
      <dgm:prSet phldrT="[Texto]"/>
      <dgm:spPr/>
      <dgm:t>
        <a:bodyPr/>
        <a:lstStyle/>
        <a:p>
          <a:r>
            <a:rPr lang="es-ES" dirty="0" smtClean="0">
              <a:latin typeface="Times New Roman" panose="02020603050405020304" pitchFamily="18" charset="0"/>
              <a:cs typeface="Times New Roman" panose="02020603050405020304" pitchFamily="18" charset="0"/>
            </a:rPr>
            <a:t>Nivel5</a:t>
          </a:r>
          <a:endParaRPr lang="es-ES" dirty="0">
            <a:latin typeface="Times New Roman" panose="02020603050405020304" pitchFamily="18" charset="0"/>
            <a:cs typeface="Times New Roman" panose="02020603050405020304" pitchFamily="18" charset="0"/>
          </a:endParaRPr>
        </a:p>
      </dgm:t>
    </dgm:pt>
    <dgm:pt modelId="{9B7BE5B7-D348-4407-85CB-E71F76BF4242}" type="parTrans" cxnId="{49A7D234-D46A-4CEB-AA65-B2ED88D67AD0}">
      <dgm:prSet/>
      <dgm:spPr/>
      <dgm:t>
        <a:bodyPr/>
        <a:lstStyle/>
        <a:p>
          <a:endParaRPr lang="es-ES">
            <a:latin typeface="Times New Roman" panose="02020603050405020304" pitchFamily="18" charset="0"/>
            <a:cs typeface="Times New Roman" panose="02020603050405020304" pitchFamily="18" charset="0"/>
          </a:endParaRPr>
        </a:p>
      </dgm:t>
    </dgm:pt>
    <dgm:pt modelId="{394DB554-C3BC-4A97-BF61-C9CFA5816523}" type="sibTrans" cxnId="{49A7D234-D46A-4CEB-AA65-B2ED88D67AD0}">
      <dgm:prSet/>
      <dgm:spPr/>
      <dgm:t>
        <a:bodyPr/>
        <a:lstStyle/>
        <a:p>
          <a:endParaRPr lang="es-ES">
            <a:latin typeface="Times New Roman" panose="02020603050405020304" pitchFamily="18" charset="0"/>
            <a:cs typeface="Times New Roman" panose="02020603050405020304" pitchFamily="18" charset="0"/>
          </a:endParaRPr>
        </a:p>
      </dgm:t>
    </dgm:pt>
    <dgm:pt modelId="{719715DC-6FD3-4F63-A5F1-F01AD31F13B9}">
      <dgm:prSet phldrT="[Texto]"/>
      <dgm:spPr/>
      <dgm:t>
        <a:bodyPr/>
        <a:lstStyle/>
        <a:p>
          <a:r>
            <a:rPr lang="es-ES" dirty="0" smtClean="0">
              <a:latin typeface="Times New Roman" panose="02020603050405020304" pitchFamily="18" charset="0"/>
              <a:cs typeface="Times New Roman" panose="02020603050405020304" pitchFamily="18" charset="0"/>
            </a:rPr>
            <a:t>Alarmas</a:t>
          </a:r>
          <a:endParaRPr lang="es-ES" dirty="0">
            <a:latin typeface="Times New Roman" panose="02020603050405020304" pitchFamily="18" charset="0"/>
            <a:cs typeface="Times New Roman" panose="02020603050405020304" pitchFamily="18" charset="0"/>
          </a:endParaRPr>
        </a:p>
      </dgm:t>
    </dgm:pt>
    <dgm:pt modelId="{712F8DEF-A6C4-4008-9D96-AE0F2D2C99DC}" type="parTrans" cxnId="{E068B360-E862-49D4-B778-75DFED2A898E}">
      <dgm:prSet/>
      <dgm:spPr/>
      <dgm:t>
        <a:bodyPr/>
        <a:lstStyle/>
        <a:p>
          <a:endParaRPr lang="es-ES">
            <a:latin typeface="Times New Roman" panose="02020603050405020304" pitchFamily="18" charset="0"/>
            <a:cs typeface="Times New Roman" panose="02020603050405020304" pitchFamily="18" charset="0"/>
          </a:endParaRPr>
        </a:p>
      </dgm:t>
    </dgm:pt>
    <dgm:pt modelId="{A7B20A25-B26F-40C7-9C70-5F1E88757772}" type="sibTrans" cxnId="{E068B360-E862-49D4-B778-75DFED2A898E}">
      <dgm:prSet/>
      <dgm:spPr/>
      <dgm:t>
        <a:bodyPr/>
        <a:lstStyle/>
        <a:p>
          <a:endParaRPr lang="es-ES">
            <a:latin typeface="Times New Roman" panose="02020603050405020304" pitchFamily="18" charset="0"/>
            <a:cs typeface="Times New Roman" panose="02020603050405020304" pitchFamily="18" charset="0"/>
          </a:endParaRPr>
        </a:p>
      </dgm:t>
    </dgm:pt>
    <dgm:pt modelId="{B588CB8B-FC75-4514-AD76-029E8F4D54D0}">
      <dgm:prSet phldrT="[Texto]"/>
      <dgm:spPr/>
      <dgm:t>
        <a:bodyPr/>
        <a:lstStyle/>
        <a:p>
          <a:r>
            <a:rPr lang="es-ES" dirty="0" smtClean="0">
              <a:latin typeface="Times New Roman" panose="02020603050405020304" pitchFamily="18" charset="0"/>
              <a:cs typeface="Times New Roman" panose="02020603050405020304" pitchFamily="18" charset="0"/>
            </a:rPr>
            <a:t>Nivel 4</a:t>
          </a:r>
          <a:endParaRPr lang="es-ES" dirty="0">
            <a:latin typeface="Times New Roman" panose="02020603050405020304" pitchFamily="18" charset="0"/>
            <a:cs typeface="Times New Roman" panose="02020603050405020304" pitchFamily="18" charset="0"/>
          </a:endParaRPr>
        </a:p>
      </dgm:t>
    </dgm:pt>
    <dgm:pt modelId="{B283B0C1-EC93-4E2A-93EB-1EA7DB1BF3D6}" type="parTrans" cxnId="{2982212D-E80A-4E6D-AE79-BD219A5A77D1}">
      <dgm:prSet/>
      <dgm:spPr/>
      <dgm:t>
        <a:bodyPr/>
        <a:lstStyle/>
        <a:p>
          <a:endParaRPr lang="es-ES">
            <a:latin typeface="Times New Roman" panose="02020603050405020304" pitchFamily="18" charset="0"/>
            <a:cs typeface="Times New Roman" panose="02020603050405020304" pitchFamily="18" charset="0"/>
          </a:endParaRPr>
        </a:p>
      </dgm:t>
    </dgm:pt>
    <dgm:pt modelId="{9E3D4771-0469-4739-ABEB-296C6E70BA8B}" type="sibTrans" cxnId="{2982212D-E80A-4E6D-AE79-BD219A5A77D1}">
      <dgm:prSet/>
      <dgm:spPr/>
      <dgm:t>
        <a:bodyPr/>
        <a:lstStyle/>
        <a:p>
          <a:endParaRPr lang="es-ES">
            <a:latin typeface="Times New Roman" panose="02020603050405020304" pitchFamily="18" charset="0"/>
            <a:cs typeface="Times New Roman" panose="02020603050405020304" pitchFamily="18" charset="0"/>
          </a:endParaRPr>
        </a:p>
      </dgm:t>
    </dgm:pt>
    <dgm:pt modelId="{FFC2909F-32F6-41EB-BE24-6B418DAC3F46}">
      <dgm:prSet/>
      <dgm:spPr/>
      <dgm:t>
        <a:bodyPr/>
        <a:lstStyle/>
        <a:p>
          <a:r>
            <a:rPr lang="es-ES" dirty="0" smtClean="0">
              <a:latin typeface="Times New Roman" panose="02020603050405020304" pitchFamily="18" charset="0"/>
              <a:cs typeface="Times New Roman" panose="02020603050405020304" pitchFamily="18" charset="0"/>
            </a:rPr>
            <a:t>Equipos, Valores</a:t>
          </a:r>
          <a:endParaRPr lang="es-ES" dirty="0">
            <a:latin typeface="Times New Roman" panose="02020603050405020304" pitchFamily="18" charset="0"/>
            <a:cs typeface="Times New Roman" panose="02020603050405020304" pitchFamily="18" charset="0"/>
          </a:endParaRPr>
        </a:p>
      </dgm:t>
    </dgm:pt>
    <dgm:pt modelId="{4BF6F450-360C-4304-890C-0076526159A4}" type="parTrans" cxnId="{713682DB-DDD1-40B3-938C-DB4696BAD0D6}">
      <dgm:prSet/>
      <dgm:spPr/>
      <dgm:t>
        <a:bodyPr/>
        <a:lstStyle/>
        <a:p>
          <a:endParaRPr lang="es-ES">
            <a:latin typeface="Times New Roman" panose="02020603050405020304" pitchFamily="18" charset="0"/>
            <a:cs typeface="Times New Roman" panose="02020603050405020304" pitchFamily="18" charset="0"/>
          </a:endParaRPr>
        </a:p>
      </dgm:t>
    </dgm:pt>
    <dgm:pt modelId="{D85BD0F7-3267-4997-AC01-B9A094884E17}" type="sibTrans" cxnId="{713682DB-DDD1-40B3-938C-DB4696BAD0D6}">
      <dgm:prSet/>
      <dgm:spPr/>
      <dgm:t>
        <a:bodyPr/>
        <a:lstStyle/>
        <a:p>
          <a:endParaRPr lang="es-ES">
            <a:latin typeface="Times New Roman" panose="02020603050405020304" pitchFamily="18" charset="0"/>
            <a:cs typeface="Times New Roman" panose="02020603050405020304" pitchFamily="18" charset="0"/>
          </a:endParaRPr>
        </a:p>
      </dgm:t>
    </dgm:pt>
    <dgm:pt modelId="{7D4F3842-58DE-4F42-B3C1-E55A0A66F331}">
      <dgm:prSet/>
      <dgm:spPr/>
      <dgm:t>
        <a:bodyPr/>
        <a:lstStyle/>
        <a:p>
          <a:r>
            <a:rPr lang="es-ES" dirty="0" smtClean="0">
              <a:latin typeface="Times New Roman" panose="02020603050405020304" pitchFamily="18" charset="0"/>
              <a:cs typeface="Times New Roman" panose="02020603050405020304" pitchFamily="18" charset="0"/>
            </a:rPr>
            <a:t>Tablas, Comandos e Ingreso de datos</a:t>
          </a:r>
          <a:endParaRPr lang="es-ES" dirty="0">
            <a:latin typeface="Times New Roman" panose="02020603050405020304" pitchFamily="18" charset="0"/>
            <a:cs typeface="Times New Roman" panose="02020603050405020304" pitchFamily="18" charset="0"/>
          </a:endParaRPr>
        </a:p>
      </dgm:t>
    </dgm:pt>
    <dgm:pt modelId="{67631C9F-5063-4692-A371-B0DB9CDAEB72}" type="parTrans" cxnId="{8978317D-358C-4BE9-A47E-E3A5456B84A1}">
      <dgm:prSet/>
      <dgm:spPr/>
      <dgm:t>
        <a:bodyPr/>
        <a:lstStyle/>
        <a:p>
          <a:endParaRPr lang="es-ES">
            <a:latin typeface="Times New Roman" panose="02020603050405020304" pitchFamily="18" charset="0"/>
            <a:cs typeface="Times New Roman" panose="02020603050405020304" pitchFamily="18" charset="0"/>
          </a:endParaRPr>
        </a:p>
      </dgm:t>
    </dgm:pt>
    <dgm:pt modelId="{2F511FD0-5C12-49A3-98EB-D4146EF330DA}" type="sibTrans" cxnId="{8978317D-358C-4BE9-A47E-E3A5456B84A1}">
      <dgm:prSet/>
      <dgm:spPr/>
      <dgm:t>
        <a:bodyPr/>
        <a:lstStyle/>
        <a:p>
          <a:endParaRPr lang="es-ES">
            <a:latin typeface="Times New Roman" panose="02020603050405020304" pitchFamily="18" charset="0"/>
            <a:cs typeface="Times New Roman" panose="02020603050405020304" pitchFamily="18" charset="0"/>
          </a:endParaRPr>
        </a:p>
      </dgm:t>
    </dgm:pt>
    <dgm:pt modelId="{079BC942-4C10-4468-B1E9-3BF2D4792A08}" type="pres">
      <dgm:prSet presAssocID="{8ECC17CC-A1D9-4B81-827E-D814E8B74131}" presName="linearFlow" presStyleCnt="0">
        <dgm:presLayoutVars>
          <dgm:dir/>
          <dgm:animLvl val="lvl"/>
          <dgm:resizeHandles val="exact"/>
        </dgm:presLayoutVars>
      </dgm:prSet>
      <dgm:spPr/>
      <dgm:t>
        <a:bodyPr/>
        <a:lstStyle/>
        <a:p>
          <a:endParaRPr lang="es-ES"/>
        </a:p>
      </dgm:t>
    </dgm:pt>
    <dgm:pt modelId="{1E423484-8C07-4979-9752-C6002F1F4577}" type="pres">
      <dgm:prSet presAssocID="{8396098F-0718-42F9-B011-AD92EEF44604}" presName="composite" presStyleCnt="0"/>
      <dgm:spPr/>
      <dgm:t>
        <a:bodyPr/>
        <a:lstStyle/>
        <a:p>
          <a:endParaRPr lang="es-ES"/>
        </a:p>
      </dgm:t>
    </dgm:pt>
    <dgm:pt modelId="{E816BB15-5B90-4409-AC83-9BA1FE3F895A}" type="pres">
      <dgm:prSet presAssocID="{8396098F-0718-42F9-B011-AD92EEF44604}" presName="parentText" presStyleLbl="alignNode1" presStyleIdx="0" presStyleCnt="5">
        <dgm:presLayoutVars>
          <dgm:chMax val="1"/>
          <dgm:bulletEnabled val="1"/>
        </dgm:presLayoutVars>
      </dgm:prSet>
      <dgm:spPr/>
      <dgm:t>
        <a:bodyPr/>
        <a:lstStyle/>
        <a:p>
          <a:endParaRPr lang="es-ES"/>
        </a:p>
      </dgm:t>
    </dgm:pt>
    <dgm:pt modelId="{4E9B53B0-B980-466A-A225-D7F12B2BD0F7}" type="pres">
      <dgm:prSet presAssocID="{8396098F-0718-42F9-B011-AD92EEF44604}" presName="descendantText" presStyleLbl="alignAcc1" presStyleIdx="0" presStyleCnt="5">
        <dgm:presLayoutVars>
          <dgm:bulletEnabled val="1"/>
        </dgm:presLayoutVars>
      </dgm:prSet>
      <dgm:spPr/>
      <dgm:t>
        <a:bodyPr/>
        <a:lstStyle/>
        <a:p>
          <a:endParaRPr lang="es-ES"/>
        </a:p>
      </dgm:t>
    </dgm:pt>
    <dgm:pt modelId="{D81B3A7B-E9C7-4DC9-98B8-D8E90B2944B8}" type="pres">
      <dgm:prSet presAssocID="{ACEBB206-7998-4A57-8CBB-41A833E39D2F}" presName="sp" presStyleCnt="0"/>
      <dgm:spPr/>
      <dgm:t>
        <a:bodyPr/>
        <a:lstStyle/>
        <a:p>
          <a:endParaRPr lang="es-ES"/>
        </a:p>
      </dgm:t>
    </dgm:pt>
    <dgm:pt modelId="{3A283647-CAE5-4CC7-A39D-76DCCE4429DD}" type="pres">
      <dgm:prSet presAssocID="{CC00C75E-FD37-4574-81ED-69B197FD3CE8}" presName="composite" presStyleCnt="0"/>
      <dgm:spPr/>
      <dgm:t>
        <a:bodyPr/>
        <a:lstStyle/>
        <a:p>
          <a:endParaRPr lang="es-ES"/>
        </a:p>
      </dgm:t>
    </dgm:pt>
    <dgm:pt modelId="{C34E8A33-9337-4437-9656-C19A9B9372FD}" type="pres">
      <dgm:prSet presAssocID="{CC00C75E-FD37-4574-81ED-69B197FD3CE8}" presName="parentText" presStyleLbl="alignNode1" presStyleIdx="1" presStyleCnt="5">
        <dgm:presLayoutVars>
          <dgm:chMax val="1"/>
          <dgm:bulletEnabled val="1"/>
        </dgm:presLayoutVars>
      </dgm:prSet>
      <dgm:spPr/>
      <dgm:t>
        <a:bodyPr/>
        <a:lstStyle/>
        <a:p>
          <a:endParaRPr lang="es-ES"/>
        </a:p>
      </dgm:t>
    </dgm:pt>
    <dgm:pt modelId="{C9E64357-3DD3-4712-8B67-333EAC2F7581}" type="pres">
      <dgm:prSet presAssocID="{CC00C75E-FD37-4574-81ED-69B197FD3CE8}" presName="descendantText" presStyleLbl="alignAcc1" presStyleIdx="1" presStyleCnt="5">
        <dgm:presLayoutVars>
          <dgm:bulletEnabled val="1"/>
        </dgm:presLayoutVars>
      </dgm:prSet>
      <dgm:spPr/>
      <dgm:t>
        <a:bodyPr/>
        <a:lstStyle/>
        <a:p>
          <a:endParaRPr lang="es-ES"/>
        </a:p>
      </dgm:t>
    </dgm:pt>
    <dgm:pt modelId="{58C57E50-26F7-4884-B97B-0A5E4741D9A0}" type="pres">
      <dgm:prSet presAssocID="{F2ABE216-CC00-4F9E-8D3C-A7E400199220}" presName="sp" presStyleCnt="0"/>
      <dgm:spPr/>
      <dgm:t>
        <a:bodyPr/>
        <a:lstStyle/>
        <a:p>
          <a:endParaRPr lang="es-ES"/>
        </a:p>
      </dgm:t>
    </dgm:pt>
    <dgm:pt modelId="{25436474-1621-49EB-B4A4-DF2026A40300}" type="pres">
      <dgm:prSet presAssocID="{C48F9640-8D4C-4D4C-8CC1-2CC5065E3A45}" presName="composite" presStyleCnt="0"/>
      <dgm:spPr/>
      <dgm:t>
        <a:bodyPr/>
        <a:lstStyle/>
        <a:p>
          <a:endParaRPr lang="es-ES"/>
        </a:p>
      </dgm:t>
    </dgm:pt>
    <dgm:pt modelId="{DA52948F-4379-4FC8-8E65-3DE543FEC957}" type="pres">
      <dgm:prSet presAssocID="{C48F9640-8D4C-4D4C-8CC1-2CC5065E3A45}" presName="parentText" presStyleLbl="alignNode1" presStyleIdx="2" presStyleCnt="5">
        <dgm:presLayoutVars>
          <dgm:chMax val="1"/>
          <dgm:bulletEnabled val="1"/>
        </dgm:presLayoutVars>
      </dgm:prSet>
      <dgm:spPr/>
      <dgm:t>
        <a:bodyPr/>
        <a:lstStyle/>
        <a:p>
          <a:endParaRPr lang="es-ES"/>
        </a:p>
      </dgm:t>
    </dgm:pt>
    <dgm:pt modelId="{F7253AD1-13DA-47A4-96C9-226C02A0A935}" type="pres">
      <dgm:prSet presAssocID="{C48F9640-8D4C-4D4C-8CC1-2CC5065E3A45}" presName="descendantText" presStyleLbl="alignAcc1" presStyleIdx="2" presStyleCnt="5">
        <dgm:presLayoutVars>
          <dgm:bulletEnabled val="1"/>
        </dgm:presLayoutVars>
      </dgm:prSet>
      <dgm:spPr/>
      <dgm:t>
        <a:bodyPr/>
        <a:lstStyle/>
        <a:p>
          <a:endParaRPr lang="es-ES"/>
        </a:p>
      </dgm:t>
    </dgm:pt>
    <dgm:pt modelId="{EA438E62-E093-47DE-8B24-05F590AB1D2C}" type="pres">
      <dgm:prSet presAssocID="{849AC409-CB6E-4383-B450-29F972C28A93}" presName="sp" presStyleCnt="0"/>
      <dgm:spPr/>
      <dgm:t>
        <a:bodyPr/>
        <a:lstStyle/>
        <a:p>
          <a:endParaRPr lang="es-ES"/>
        </a:p>
      </dgm:t>
    </dgm:pt>
    <dgm:pt modelId="{FC19B285-75E5-47A2-97AF-781F205D215D}" type="pres">
      <dgm:prSet presAssocID="{B588CB8B-FC75-4514-AD76-029E8F4D54D0}" presName="composite" presStyleCnt="0"/>
      <dgm:spPr/>
      <dgm:t>
        <a:bodyPr/>
        <a:lstStyle/>
        <a:p>
          <a:endParaRPr lang="es-ES"/>
        </a:p>
      </dgm:t>
    </dgm:pt>
    <dgm:pt modelId="{8C4E8504-27E0-4D6A-9825-382E924BBE8C}" type="pres">
      <dgm:prSet presAssocID="{B588CB8B-FC75-4514-AD76-029E8F4D54D0}" presName="parentText" presStyleLbl="alignNode1" presStyleIdx="3" presStyleCnt="5">
        <dgm:presLayoutVars>
          <dgm:chMax val="1"/>
          <dgm:bulletEnabled val="1"/>
        </dgm:presLayoutVars>
      </dgm:prSet>
      <dgm:spPr/>
      <dgm:t>
        <a:bodyPr/>
        <a:lstStyle/>
        <a:p>
          <a:endParaRPr lang="es-ES"/>
        </a:p>
      </dgm:t>
    </dgm:pt>
    <dgm:pt modelId="{7B98AE1E-51A9-46A6-9B10-AA308FE28639}" type="pres">
      <dgm:prSet presAssocID="{B588CB8B-FC75-4514-AD76-029E8F4D54D0}" presName="descendantText" presStyleLbl="alignAcc1" presStyleIdx="3" presStyleCnt="5">
        <dgm:presLayoutVars>
          <dgm:bulletEnabled val="1"/>
        </dgm:presLayoutVars>
      </dgm:prSet>
      <dgm:spPr/>
      <dgm:t>
        <a:bodyPr/>
        <a:lstStyle/>
        <a:p>
          <a:endParaRPr lang="es-ES"/>
        </a:p>
      </dgm:t>
    </dgm:pt>
    <dgm:pt modelId="{F24A9919-3983-4346-85E3-C1F3F5FABBD2}" type="pres">
      <dgm:prSet presAssocID="{9E3D4771-0469-4739-ABEB-296C6E70BA8B}" presName="sp" presStyleCnt="0"/>
      <dgm:spPr/>
      <dgm:t>
        <a:bodyPr/>
        <a:lstStyle/>
        <a:p>
          <a:endParaRPr lang="es-ES"/>
        </a:p>
      </dgm:t>
    </dgm:pt>
    <dgm:pt modelId="{BBAD61B4-750A-4585-A041-57D222F6A293}" type="pres">
      <dgm:prSet presAssocID="{72D08C93-BBC2-47AF-915D-882984FB61B5}" presName="composite" presStyleCnt="0"/>
      <dgm:spPr/>
      <dgm:t>
        <a:bodyPr/>
        <a:lstStyle/>
        <a:p>
          <a:endParaRPr lang="es-ES"/>
        </a:p>
      </dgm:t>
    </dgm:pt>
    <dgm:pt modelId="{5FAC8530-2FCC-4D4C-8945-E4A1B318EBA5}" type="pres">
      <dgm:prSet presAssocID="{72D08C93-BBC2-47AF-915D-882984FB61B5}" presName="parentText" presStyleLbl="alignNode1" presStyleIdx="4" presStyleCnt="5">
        <dgm:presLayoutVars>
          <dgm:chMax val="1"/>
          <dgm:bulletEnabled val="1"/>
        </dgm:presLayoutVars>
      </dgm:prSet>
      <dgm:spPr/>
      <dgm:t>
        <a:bodyPr/>
        <a:lstStyle/>
        <a:p>
          <a:endParaRPr lang="es-ES"/>
        </a:p>
      </dgm:t>
    </dgm:pt>
    <dgm:pt modelId="{167756A2-EB3C-431C-AA77-17FE9DDBC39D}" type="pres">
      <dgm:prSet presAssocID="{72D08C93-BBC2-47AF-915D-882984FB61B5}" presName="descendantText" presStyleLbl="alignAcc1" presStyleIdx="4" presStyleCnt="5">
        <dgm:presLayoutVars>
          <dgm:bulletEnabled val="1"/>
        </dgm:presLayoutVars>
      </dgm:prSet>
      <dgm:spPr/>
      <dgm:t>
        <a:bodyPr/>
        <a:lstStyle/>
        <a:p>
          <a:endParaRPr lang="es-ES"/>
        </a:p>
      </dgm:t>
    </dgm:pt>
  </dgm:ptLst>
  <dgm:cxnLst>
    <dgm:cxn modelId="{A9A1DBB3-88AB-4EC7-8561-4DCC427D8BCB}" type="presOf" srcId="{CC00C75E-FD37-4574-81ED-69B197FD3CE8}" destId="{C34E8A33-9337-4437-9656-C19A9B9372FD}" srcOrd="0" destOrd="0" presId="urn:microsoft.com/office/officeart/2005/8/layout/chevron2"/>
    <dgm:cxn modelId="{AAA11695-158B-4048-8F7A-803C9BE379EF}" type="presOf" srcId="{94657A59-3A10-4B91-959F-96A61BFB2CB1}" destId="{4E9B53B0-B980-466A-A225-D7F12B2BD0F7}" srcOrd="0" destOrd="1" presId="urn:microsoft.com/office/officeart/2005/8/layout/chevron2"/>
    <dgm:cxn modelId="{D988474E-6F29-41E8-9F6B-F6D65EDD86A8}" srcId="{C48F9640-8D4C-4D4C-8CC1-2CC5065E3A45}" destId="{65FEFB98-8356-4BDE-AF5A-717FFF57FFE0}" srcOrd="0" destOrd="0" parTransId="{B2B636A2-5F30-4CFA-8605-F0DDF62F67CE}" sibTransId="{5DBDC5D2-8868-4F14-8556-4D5AA17BE767}"/>
    <dgm:cxn modelId="{E068B360-E862-49D4-B778-75DFED2A898E}" srcId="{72D08C93-BBC2-47AF-915D-882984FB61B5}" destId="{719715DC-6FD3-4F63-A5F1-F01AD31F13B9}" srcOrd="0" destOrd="0" parTransId="{712F8DEF-A6C4-4008-9D96-AE0F2D2C99DC}" sibTransId="{A7B20A25-B26F-40C7-9C70-5F1E88757772}"/>
    <dgm:cxn modelId="{AD047D48-7DB9-4BC2-9B04-3C6659A55BB6}" srcId="{8396098F-0718-42F9-B011-AD92EEF44604}" destId="{FFDA819A-FF19-4BA6-AEA9-CB1B7BEDA7FF}" srcOrd="0" destOrd="0" parTransId="{A7700341-0979-4BC6-B252-5A3BA07BDC34}" sibTransId="{7B1928EF-4771-4021-881F-D00812D783B6}"/>
    <dgm:cxn modelId="{86569C2F-DEA2-4799-86FA-61C1A87DC5C8}" type="presOf" srcId="{B4962037-2B41-42FF-879B-932FABE33964}" destId="{F7253AD1-13DA-47A4-96C9-226C02A0A935}" srcOrd="0" destOrd="1" presId="urn:microsoft.com/office/officeart/2005/8/layout/chevron2"/>
    <dgm:cxn modelId="{C9B1D21D-2993-430E-8725-1D7472FEDD08}" type="presOf" srcId="{719715DC-6FD3-4F63-A5F1-F01AD31F13B9}" destId="{167756A2-EB3C-431C-AA77-17FE9DDBC39D}" srcOrd="0" destOrd="0" presId="urn:microsoft.com/office/officeart/2005/8/layout/chevron2"/>
    <dgm:cxn modelId="{05215A16-772B-4CFC-BA3E-136F9AA38922}" srcId="{8ECC17CC-A1D9-4B81-827E-D814E8B74131}" destId="{CC00C75E-FD37-4574-81ED-69B197FD3CE8}" srcOrd="1" destOrd="0" parTransId="{A8BC2880-81C0-40B6-A18B-A7796C25625B}" sibTransId="{F2ABE216-CC00-4F9E-8D3C-A7E400199220}"/>
    <dgm:cxn modelId="{713682DB-DDD1-40B3-938C-DB4696BAD0D6}" srcId="{B588CB8B-FC75-4514-AD76-029E8F4D54D0}" destId="{FFC2909F-32F6-41EB-BE24-6B418DAC3F46}" srcOrd="0" destOrd="0" parTransId="{4BF6F450-360C-4304-890C-0076526159A4}" sibTransId="{D85BD0F7-3267-4997-AC01-B9A094884E17}"/>
    <dgm:cxn modelId="{8978317D-358C-4BE9-A47E-E3A5456B84A1}" srcId="{B588CB8B-FC75-4514-AD76-029E8F4D54D0}" destId="{7D4F3842-58DE-4F42-B3C1-E55A0A66F331}" srcOrd="1" destOrd="0" parTransId="{67631C9F-5063-4692-A371-B0DB9CDAEB72}" sibTransId="{2F511FD0-5C12-49A3-98EB-D4146EF330DA}"/>
    <dgm:cxn modelId="{BA48A2A5-436A-4CB8-9418-C5650A35E10A}" srcId="{C48F9640-8D4C-4D4C-8CC1-2CC5065E3A45}" destId="{B4962037-2B41-42FF-879B-932FABE33964}" srcOrd="1" destOrd="0" parTransId="{260355B8-932E-4F3F-983F-D8C96C12ABFA}" sibTransId="{83DA2E0F-A9BB-4681-9B3D-ACBC1D8DCF79}"/>
    <dgm:cxn modelId="{83A1BEBB-5EFB-4CB7-8E66-FEBC21A0BADD}" srcId="{CC00C75E-FD37-4574-81ED-69B197FD3CE8}" destId="{5618B9BA-9CB6-4843-B474-5506C2C7B282}" srcOrd="0" destOrd="0" parTransId="{8C1D7C7F-34DB-4607-B19C-B10EF9FD9340}" sibTransId="{3C825CE9-91E4-45E4-AA8B-D31E549800FE}"/>
    <dgm:cxn modelId="{49A7D234-D46A-4CEB-AA65-B2ED88D67AD0}" srcId="{8ECC17CC-A1D9-4B81-827E-D814E8B74131}" destId="{72D08C93-BBC2-47AF-915D-882984FB61B5}" srcOrd="4" destOrd="0" parTransId="{9B7BE5B7-D348-4407-85CB-E71F76BF4242}" sibTransId="{394DB554-C3BC-4A97-BF61-C9CFA5816523}"/>
    <dgm:cxn modelId="{2982212D-E80A-4E6D-AE79-BD219A5A77D1}" srcId="{8ECC17CC-A1D9-4B81-827E-D814E8B74131}" destId="{B588CB8B-FC75-4514-AD76-029E8F4D54D0}" srcOrd="3" destOrd="0" parTransId="{B283B0C1-EC93-4E2A-93EB-1EA7DB1BF3D6}" sibTransId="{9E3D4771-0469-4739-ABEB-296C6E70BA8B}"/>
    <dgm:cxn modelId="{E2095552-199C-4885-A4E3-A8831DD65F01}" type="presOf" srcId="{FFDA819A-FF19-4BA6-AEA9-CB1B7BEDA7FF}" destId="{4E9B53B0-B980-466A-A225-D7F12B2BD0F7}" srcOrd="0" destOrd="0" presId="urn:microsoft.com/office/officeart/2005/8/layout/chevron2"/>
    <dgm:cxn modelId="{9AF7FB1C-6A12-46D2-94B3-2F802784F69A}" srcId="{8ECC17CC-A1D9-4B81-827E-D814E8B74131}" destId="{C48F9640-8D4C-4D4C-8CC1-2CC5065E3A45}" srcOrd="2" destOrd="0" parTransId="{1FD0A285-6683-4D00-B9BF-990080AAAB93}" sibTransId="{849AC409-CB6E-4383-B450-29F972C28A93}"/>
    <dgm:cxn modelId="{A03865AC-2B3F-43EA-BF57-CE7E3CB669E1}" type="presOf" srcId="{65FEFB98-8356-4BDE-AF5A-717FFF57FFE0}" destId="{F7253AD1-13DA-47A4-96C9-226C02A0A935}" srcOrd="0" destOrd="0" presId="urn:microsoft.com/office/officeart/2005/8/layout/chevron2"/>
    <dgm:cxn modelId="{804C5066-73E6-4A93-ACA6-6DC568C8192D}" srcId="{8ECC17CC-A1D9-4B81-827E-D814E8B74131}" destId="{8396098F-0718-42F9-B011-AD92EEF44604}" srcOrd="0" destOrd="0" parTransId="{3BEE760A-1741-447B-8B6E-F547DA7B8F26}" sibTransId="{ACEBB206-7998-4A57-8CBB-41A833E39D2F}"/>
    <dgm:cxn modelId="{4EE1AEDA-30DC-4FF5-992B-271960FF1B9A}" type="presOf" srcId="{C48F9640-8D4C-4D4C-8CC1-2CC5065E3A45}" destId="{DA52948F-4379-4FC8-8E65-3DE543FEC957}" srcOrd="0" destOrd="0" presId="urn:microsoft.com/office/officeart/2005/8/layout/chevron2"/>
    <dgm:cxn modelId="{FFA27725-B5C9-4594-ABBF-BA4AEF73B40A}" type="presOf" srcId="{FFC2909F-32F6-41EB-BE24-6B418DAC3F46}" destId="{7B98AE1E-51A9-46A6-9B10-AA308FE28639}" srcOrd="0" destOrd="0" presId="urn:microsoft.com/office/officeart/2005/8/layout/chevron2"/>
    <dgm:cxn modelId="{F1C8D259-3AA4-4EE8-A441-3BDB55EA7E09}" type="presOf" srcId="{8ECC17CC-A1D9-4B81-827E-D814E8B74131}" destId="{079BC942-4C10-4468-B1E9-3BF2D4792A08}" srcOrd="0" destOrd="0" presId="urn:microsoft.com/office/officeart/2005/8/layout/chevron2"/>
    <dgm:cxn modelId="{ACC0429B-C3DD-4AB1-8444-8C546D228C95}" type="presOf" srcId="{8396098F-0718-42F9-B011-AD92EEF44604}" destId="{E816BB15-5B90-4409-AC83-9BA1FE3F895A}" srcOrd="0" destOrd="0" presId="urn:microsoft.com/office/officeart/2005/8/layout/chevron2"/>
    <dgm:cxn modelId="{A2200BF3-2993-4A95-BCBD-2700F19C1620}" srcId="{8396098F-0718-42F9-B011-AD92EEF44604}" destId="{94657A59-3A10-4B91-959F-96A61BFB2CB1}" srcOrd="1" destOrd="0" parTransId="{806F9D07-653E-4C3A-8568-3AF916ACF835}" sibTransId="{72AF02B2-725C-4785-9E39-F67D30C9CAF0}"/>
    <dgm:cxn modelId="{9CF37B72-6424-4006-BD65-D3F9197481DA}" type="presOf" srcId="{B588CB8B-FC75-4514-AD76-029E8F4D54D0}" destId="{8C4E8504-27E0-4D6A-9825-382E924BBE8C}" srcOrd="0" destOrd="0" presId="urn:microsoft.com/office/officeart/2005/8/layout/chevron2"/>
    <dgm:cxn modelId="{D873C3F4-DE5C-41B9-B357-A648C361A46F}" type="presOf" srcId="{5618B9BA-9CB6-4843-B474-5506C2C7B282}" destId="{C9E64357-3DD3-4712-8B67-333EAC2F7581}" srcOrd="0" destOrd="0" presId="urn:microsoft.com/office/officeart/2005/8/layout/chevron2"/>
    <dgm:cxn modelId="{599E36C7-9908-4140-A29E-C17F180FFE19}" type="presOf" srcId="{7D4F3842-58DE-4F42-B3C1-E55A0A66F331}" destId="{7B98AE1E-51A9-46A6-9B10-AA308FE28639}" srcOrd="0" destOrd="1" presId="urn:microsoft.com/office/officeart/2005/8/layout/chevron2"/>
    <dgm:cxn modelId="{D0792A1E-4E99-492C-9584-BAC1DAC08456}" type="presOf" srcId="{72D08C93-BBC2-47AF-915D-882984FB61B5}" destId="{5FAC8530-2FCC-4D4C-8945-E4A1B318EBA5}" srcOrd="0" destOrd="0" presId="urn:microsoft.com/office/officeart/2005/8/layout/chevron2"/>
    <dgm:cxn modelId="{FD1221E1-1FDC-45FB-80E7-B308329FC905}" type="presParOf" srcId="{079BC942-4C10-4468-B1E9-3BF2D4792A08}" destId="{1E423484-8C07-4979-9752-C6002F1F4577}" srcOrd="0" destOrd="0" presId="urn:microsoft.com/office/officeart/2005/8/layout/chevron2"/>
    <dgm:cxn modelId="{1EEABB8D-036E-46BE-B0C5-73DA5F087904}" type="presParOf" srcId="{1E423484-8C07-4979-9752-C6002F1F4577}" destId="{E816BB15-5B90-4409-AC83-9BA1FE3F895A}" srcOrd="0" destOrd="0" presId="urn:microsoft.com/office/officeart/2005/8/layout/chevron2"/>
    <dgm:cxn modelId="{0449C43A-4D3F-4379-B087-01D8BA9EEAAA}" type="presParOf" srcId="{1E423484-8C07-4979-9752-C6002F1F4577}" destId="{4E9B53B0-B980-466A-A225-D7F12B2BD0F7}" srcOrd="1" destOrd="0" presId="urn:microsoft.com/office/officeart/2005/8/layout/chevron2"/>
    <dgm:cxn modelId="{6D167558-4188-447A-99D3-E5DBEE7ECAAA}" type="presParOf" srcId="{079BC942-4C10-4468-B1E9-3BF2D4792A08}" destId="{D81B3A7B-E9C7-4DC9-98B8-D8E90B2944B8}" srcOrd="1" destOrd="0" presId="urn:microsoft.com/office/officeart/2005/8/layout/chevron2"/>
    <dgm:cxn modelId="{B5863A8A-8FD2-421C-8195-5F842B0A35B1}" type="presParOf" srcId="{079BC942-4C10-4468-B1E9-3BF2D4792A08}" destId="{3A283647-CAE5-4CC7-A39D-76DCCE4429DD}" srcOrd="2" destOrd="0" presId="urn:microsoft.com/office/officeart/2005/8/layout/chevron2"/>
    <dgm:cxn modelId="{2D56EC14-6CE2-46C8-AD20-CC73C716E49D}" type="presParOf" srcId="{3A283647-CAE5-4CC7-A39D-76DCCE4429DD}" destId="{C34E8A33-9337-4437-9656-C19A9B9372FD}" srcOrd="0" destOrd="0" presId="urn:microsoft.com/office/officeart/2005/8/layout/chevron2"/>
    <dgm:cxn modelId="{5A5E7E05-038C-4805-A87C-2BED19E9F718}" type="presParOf" srcId="{3A283647-CAE5-4CC7-A39D-76DCCE4429DD}" destId="{C9E64357-3DD3-4712-8B67-333EAC2F7581}" srcOrd="1" destOrd="0" presId="urn:microsoft.com/office/officeart/2005/8/layout/chevron2"/>
    <dgm:cxn modelId="{DC1F102D-BEBB-46B0-88F1-55BD93955A4E}" type="presParOf" srcId="{079BC942-4C10-4468-B1E9-3BF2D4792A08}" destId="{58C57E50-26F7-4884-B97B-0A5E4741D9A0}" srcOrd="3" destOrd="0" presId="urn:microsoft.com/office/officeart/2005/8/layout/chevron2"/>
    <dgm:cxn modelId="{4F66C2BF-8D03-4327-AF92-D72AB60FD49D}" type="presParOf" srcId="{079BC942-4C10-4468-B1E9-3BF2D4792A08}" destId="{25436474-1621-49EB-B4A4-DF2026A40300}" srcOrd="4" destOrd="0" presId="urn:microsoft.com/office/officeart/2005/8/layout/chevron2"/>
    <dgm:cxn modelId="{3480CA00-093A-4926-8EED-E6A1DC5C6B05}" type="presParOf" srcId="{25436474-1621-49EB-B4A4-DF2026A40300}" destId="{DA52948F-4379-4FC8-8E65-3DE543FEC957}" srcOrd="0" destOrd="0" presId="urn:microsoft.com/office/officeart/2005/8/layout/chevron2"/>
    <dgm:cxn modelId="{F3064F91-C0F4-4BB2-AFF1-F5ED42443E63}" type="presParOf" srcId="{25436474-1621-49EB-B4A4-DF2026A40300}" destId="{F7253AD1-13DA-47A4-96C9-226C02A0A935}" srcOrd="1" destOrd="0" presId="urn:microsoft.com/office/officeart/2005/8/layout/chevron2"/>
    <dgm:cxn modelId="{5C1318C5-E0D7-48D8-B4E7-B92AA09A8703}" type="presParOf" srcId="{079BC942-4C10-4468-B1E9-3BF2D4792A08}" destId="{EA438E62-E093-47DE-8B24-05F590AB1D2C}" srcOrd="5" destOrd="0" presId="urn:microsoft.com/office/officeart/2005/8/layout/chevron2"/>
    <dgm:cxn modelId="{B562FF6D-0F20-464F-A0B1-E30A2D54022E}" type="presParOf" srcId="{079BC942-4C10-4468-B1E9-3BF2D4792A08}" destId="{FC19B285-75E5-47A2-97AF-781F205D215D}" srcOrd="6" destOrd="0" presId="urn:microsoft.com/office/officeart/2005/8/layout/chevron2"/>
    <dgm:cxn modelId="{545D0C51-411B-4A95-9661-02A89A6A123F}" type="presParOf" srcId="{FC19B285-75E5-47A2-97AF-781F205D215D}" destId="{8C4E8504-27E0-4D6A-9825-382E924BBE8C}" srcOrd="0" destOrd="0" presId="urn:microsoft.com/office/officeart/2005/8/layout/chevron2"/>
    <dgm:cxn modelId="{C57ECB8C-B7CF-4CE0-AC1B-EC3224E0D77B}" type="presParOf" srcId="{FC19B285-75E5-47A2-97AF-781F205D215D}" destId="{7B98AE1E-51A9-46A6-9B10-AA308FE28639}" srcOrd="1" destOrd="0" presId="urn:microsoft.com/office/officeart/2005/8/layout/chevron2"/>
    <dgm:cxn modelId="{1FD179B2-D3D9-4246-96EA-A0BDBDC55077}" type="presParOf" srcId="{079BC942-4C10-4468-B1E9-3BF2D4792A08}" destId="{F24A9919-3983-4346-85E3-C1F3F5FABBD2}" srcOrd="7" destOrd="0" presId="urn:microsoft.com/office/officeart/2005/8/layout/chevron2"/>
    <dgm:cxn modelId="{DDAC1718-67D4-4228-B936-5F8EF5FEF03C}" type="presParOf" srcId="{079BC942-4C10-4468-B1E9-3BF2D4792A08}" destId="{BBAD61B4-750A-4585-A041-57D222F6A293}" srcOrd="8" destOrd="0" presId="urn:microsoft.com/office/officeart/2005/8/layout/chevron2"/>
    <dgm:cxn modelId="{5D973D96-B133-4BCD-A65B-D43C5850191A}" type="presParOf" srcId="{BBAD61B4-750A-4585-A041-57D222F6A293}" destId="{5FAC8530-2FCC-4D4C-8945-E4A1B318EBA5}" srcOrd="0" destOrd="0" presId="urn:microsoft.com/office/officeart/2005/8/layout/chevron2"/>
    <dgm:cxn modelId="{22CDE0AA-691C-451B-878F-3BF2E93D5F2F}" type="presParOf" srcId="{BBAD61B4-750A-4585-A041-57D222F6A293}" destId="{167756A2-EB3C-431C-AA77-17FE9DDBC39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Arquitectura</a:t>
          </a:r>
          <a:endParaRPr lang="es-ES" sz="18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Correspondencia con la planta</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A5DA8A3F-75E4-476F-9D15-6F1939B958D5}">
      <dgm:prSet phldrT="[Texto]" custT="1"/>
      <dgm:spPr/>
      <dgm:t>
        <a:bodyPr/>
        <a:lstStyle/>
        <a:p>
          <a:r>
            <a:rPr lang="es-ES" sz="1800" dirty="0" smtClean="0">
              <a:latin typeface="Times New Roman" panose="02020603050405020304" pitchFamily="18" charset="0"/>
              <a:cs typeface="Times New Roman" panose="02020603050405020304" pitchFamily="18" charset="0"/>
            </a:rPr>
            <a:t>Número de capas</a:t>
          </a:r>
          <a:endParaRPr lang="es-ES" sz="1800" dirty="0">
            <a:latin typeface="Times New Roman" panose="02020603050405020304" pitchFamily="18" charset="0"/>
            <a:cs typeface="Times New Roman" panose="02020603050405020304" pitchFamily="18" charset="0"/>
          </a:endParaRPr>
        </a:p>
      </dgm:t>
    </dgm:pt>
    <dgm:pt modelId="{43034FAD-78B3-4258-B867-D7976BEA356C}" type="parTrans" cxnId="{D923ED17-D457-452D-83E5-F1DC2B6B6865}">
      <dgm:prSet/>
      <dgm:spPr/>
      <dgm:t>
        <a:bodyPr/>
        <a:lstStyle/>
        <a:p>
          <a:endParaRPr lang="es-ES" sz="1800">
            <a:latin typeface="Times New Roman" panose="02020603050405020304" pitchFamily="18" charset="0"/>
            <a:cs typeface="Times New Roman" panose="02020603050405020304" pitchFamily="18" charset="0"/>
          </a:endParaRPr>
        </a:p>
      </dgm:t>
    </dgm:pt>
    <dgm:pt modelId="{5BCE552D-9E43-4635-82AB-5BBB649E6E8F}" type="sibTrans" cxnId="{D923ED17-D457-452D-83E5-F1DC2B6B6865}">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B7474850-8B50-4212-B310-B6EC525F9A2E}" type="presOf" srcId="{A5DA8A3F-75E4-476F-9D15-6F1939B958D5}" destId="{24284991-E78C-4AC8-8CCF-EDE4F7970427}" srcOrd="0" destOrd="1" presId="urn:microsoft.com/office/officeart/2005/8/layout/hList1"/>
    <dgm:cxn modelId="{724EA9A3-8752-408B-B28B-87419DC8EEC2}" type="presOf" srcId="{88386787-B079-4A4F-A148-D307EB195F63}" destId="{24284991-E78C-4AC8-8CCF-EDE4F7970427}" srcOrd="0" destOrd="0" presId="urn:microsoft.com/office/officeart/2005/8/layout/hList1"/>
    <dgm:cxn modelId="{727C0894-9EC1-43BF-A944-5E7D30205C64}" srcId="{8F614127-C850-4095-8D1A-6DAF9A79B3E7}" destId="{A1A2D23F-A6F1-4021-A5FD-E7D45688E9AE}" srcOrd="0" destOrd="0" parTransId="{496ACA94-DF56-406F-A820-BA1999424DAE}" sibTransId="{875439F3-2FE4-4D36-8745-E837870BCBA7}"/>
    <dgm:cxn modelId="{AC19B5E2-D64D-4A81-B4A3-BA1C4A1AF3F4}" type="presOf" srcId="{A1A2D23F-A6F1-4021-A5FD-E7D45688E9AE}" destId="{7F258643-9225-403A-9F37-88D07E577004}" srcOrd="0" destOrd="0" presId="urn:microsoft.com/office/officeart/2005/8/layout/hList1"/>
    <dgm:cxn modelId="{D923ED17-D457-452D-83E5-F1DC2B6B6865}" srcId="{A1A2D23F-A6F1-4021-A5FD-E7D45688E9AE}" destId="{A5DA8A3F-75E4-476F-9D15-6F1939B958D5}" srcOrd="1" destOrd="0" parTransId="{43034FAD-78B3-4258-B867-D7976BEA356C}" sibTransId="{5BCE552D-9E43-4635-82AB-5BBB649E6E8F}"/>
    <dgm:cxn modelId="{266F6CAE-F407-49D2-AFF2-EE5D74AADF15}" srcId="{A1A2D23F-A6F1-4021-A5FD-E7D45688E9AE}" destId="{88386787-B079-4A4F-A148-D307EB195F63}" srcOrd="0" destOrd="0" parTransId="{37394879-7028-44F3-88B5-0BB037461F49}" sibTransId="{3FFD0B46-710B-450E-875A-8882253C5B40}"/>
    <dgm:cxn modelId="{F60B1D46-044B-4631-A035-2C2CAEB2104C}" type="presOf" srcId="{8F614127-C850-4095-8D1A-6DAF9A79B3E7}" destId="{9FADEE5A-9701-42F5-9CBF-06C001AC65B3}" srcOrd="0" destOrd="0" presId="urn:microsoft.com/office/officeart/2005/8/layout/hList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Distribución</a:t>
          </a:r>
          <a:endParaRPr lang="es-ES" sz="18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A5DA8A3F-75E4-476F-9D15-6F1939B958D5}">
      <dgm:prSet phldrT="[Texto]" custT="1"/>
      <dgm:spPr/>
      <dgm:t>
        <a:bodyPr/>
        <a:lstStyle/>
        <a:p>
          <a:r>
            <a:rPr lang="es-ES" sz="1800" dirty="0" smtClean="0">
              <a:latin typeface="Times New Roman" panose="02020603050405020304" pitchFamily="18" charset="0"/>
              <a:cs typeface="Times New Roman" panose="02020603050405020304" pitchFamily="18" charset="0"/>
            </a:rPr>
            <a:t>Densidad</a:t>
          </a:r>
          <a:endParaRPr lang="es-ES" sz="1800" dirty="0">
            <a:latin typeface="Times New Roman" panose="02020603050405020304" pitchFamily="18" charset="0"/>
            <a:cs typeface="Times New Roman" panose="02020603050405020304" pitchFamily="18" charset="0"/>
          </a:endParaRPr>
        </a:p>
      </dgm:t>
    </dgm:pt>
    <dgm:pt modelId="{43034FAD-78B3-4258-B867-D7976BEA356C}" type="parTrans" cxnId="{D923ED17-D457-452D-83E5-F1DC2B6B6865}">
      <dgm:prSet/>
      <dgm:spPr/>
      <dgm:t>
        <a:bodyPr/>
        <a:lstStyle/>
        <a:p>
          <a:endParaRPr lang="es-ES" sz="1800">
            <a:latin typeface="Times New Roman" panose="02020603050405020304" pitchFamily="18" charset="0"/>
            <a:cs typeface="Times New Roman" panose="02020603050405020304" pitchFamily="18" charset="0"/>
          </a:endParaRPr>
        </a:p>
      </dgm:t>
    </dgm:pt>
    <dgm:pt modelId="{5BCE552D-9E43-4635-82AB-5BBB649E6E8F}" type="sibTrans" cxnId="{D923ED17-D457-452D-83E5-F1DC2B6B6865}">
      <dgm:prSet/>
      <dgm:spPr/>
      <dgm:t>
        <a:bodyPr/>
        <a:lstStyle/>
        <a:p>
          <a:endParaRPr lang="es-ES" sz="1800">
            <a:latin typeface="Times New Roman" panose="02020603050405020304" pitchFamily="18" charset="0"/>
            <a:cs typeface="Times New Roman" panose="02020603050405020304" pitchFamily="18" charset="0"/>
          </a:endParaRPr>
        </a:p>
      </dgm:t>
    </dgm:pt>
    <dgm:pt modelId="{7E2C4CEF-3469-4F25-8493-FD4D8ACEF637}">
      <dgm:prSet phldrT="[Texto]" custT="1"/>
      <dgm:spPr/>
      <dgm:t>
        <a:bodyPr/>
        <a:lstStyle/>
        <a:p>
          <a:r>
            <a:rPr lang="es-ES" sz="1800" dirty="0" smtClean="0">
              <a:latin typeface="Times New Roman" panose="02020603050405020304" pitchFamily="18" charset="0"/>
              <a:cs typeface="Times New Roman" panose="02020603050405020304" pitchFamily="18" charset="0"/>
            </a:rPr>
            <a:t>Flujo de Proceso</a:t>
          </a:r>
          <a:endParaRPr lang="es-ES" sz="1800" dirty="0">
            <a:latin typeface="Times New Roman" panose="02020603050405020304" pitchFamily="18" charset="0"/>
            <a:cs typeface="Times New Roman" panose="02020603050405020304" pitchFamily="18" charset="0"/>
          </a:endParaRPr>
        </a:p>
      </dgm:t>
    </dgm:pt>
    <dgm:pt modelId="{0D1DAE57-549A-4905-BE88-306DF8789591}" type="parTrans" cxnId="{39BD5B28-86FE-4330-9E61-58821D506D33}">
      <dgm:prSet/>
      <dgm:spPr/>
      <dgm:t>
        <a:bodyPr/>
        <a:lstStyle/>
        <a:p>
          <a:endParaRPr lang="es-ES" sz="1800">
            <a:latin typeface="Times New Roman" panose="02020603050405020304" pitchFamily="18" charset="0"/>
            <a:cs typeface="Times New Roman" panose="02020603050405020304" pitchFamily="18" charset="0"/>
          </a:endParaRPr>
        </a:p>
      </dgm:t>
    </dgm:pt>
    <dgm:pt modelId="{A97804A6-1012-4CB6-BB5C-47ADFA8965A1}" type="sibTrans" cxnId="{39BD5B28-86FE-4330-9E61-58821D506D33}">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727C0894-9EC1-43BF-A944-5E7D30205C64}" srcId="{8F614127-C850-4095-8D1A-6DAF9A79B3E7}" destId="{A1A2D23F-A6F1-4021-A5FD-E7D45688E9AE}" srcOrd="0" destOrd="0" parTransId="{496ACA94-DF56-406F-A820-BA1999424DAE}" sibTransId="{875439F3-2FE4-4D36-8745-E837870BCBA7}"/>
    <dgm:cxn modelId="{A70016C8-7492-4515-B70C-A0B54B8E71FB}" type="presOf" srcId="{7E2C4CEF-3469-4F25-8493-FD4D8ACEF637}" destId="{24284991-E78C-4AC8-8CCF-EDE4F7970427}" srcOrd="0" destOrd="2" presId="urn:microsoft.com/office/officeart/2005/8/layout/hList1"/>
    <dgm:cxn modelId="{266F6CAE-F407-49D2-AFF2-EE5D74AADF15}" srcId="{A1A2D23F-A6F1-4021-A5FD-E7D45688E9AE}" destId="{88386787-B079-4A4F-A148-D307EB195F63}" srcOrd="0" destOrd="0" parTransId="{37394879-7028-44F3-88B5-0BB037461F49}" sibTransId="{3FFD0B46-710B-450E-875A-8882253C5B40}"/>
    <dgm:cxn modelId="{724EA9A3-8752-408B-B28B-87419DC8EEC2}" type="presOf" srcId="{88386787-B079-4A4F-A148-D307EB195F63}" destId="{24284991-E78C-4AC8-8CCF-EDE4F7970427}" srcOrd="0" destOrd="0" presId="urn:microsoft.com/office/officeart/2005/8/layout/hList1"/>
    <dgm:cxn modelId="{F60B1D46-044B-4631-A035-2C2CAEB2104C}" type="presOf" srcId="{8F614127-C850-4095-8D1A-6DAF9A79B3E7}" destId="{9FADEE5A-9701-42F5-9CBF-06C001AC65B3}" srcOrd="0" destOrd="0" presId="urn:microsoft.com/office/officeart/2005/8/layout/hList1"/>
    <dgm:cxn modelId="{B7474850-8B50-4212-B310-B6EC525F9A2E}" type="presOf" srcId="{A5DA8A3F-75E4-476F-9D15-6F1939B958D5}" destId="{24284991-E78C-4AC8-8CCF-EDE4F7970427}" srcOrd="0" destOrd="1" presId="urn:microsoft.com/office/officeart/2005/8/layout/hList1"/>
    <dgm:cxn modelId="{D923ED17-D457-452D-83E5-F1DC2B6B6865}" srcId="{A1A2D23F-A6F1-4021-A5FD-E7D45688E9AE}" destId="{A5DA8A3F-75E4-476F-9D15-6F1939B958D5}" srcOrd="1" destOrd="0" parTransId="{43034FAD-78B3-4258-B867-D7976BEA356C}" sibTransId="{5BCE552D-9E43-4635-82AB-5BBB649E6E8F}"/>
    <dgm:cxn modelId="{AC19B5E2-D64D-4A81-B4A3-BA1C4A1AF3F4}" type="presOf" srcId="{A1A2D23F-A6F1-4021-A5FD-E7D45688E9AE}" destId="{7F258643-9225-403A-9F37-88D07E577004}" srcOrd="0" destOrd="0" presId="urn:microsoft.com/office/officeart/2005/8/layout/hList1"/>
    <dgm:cxn modelId="{39BD5B28-86FE-4330-9E61-58821D506D33}" srcId="{A1A2D23F-A6F1-4021-A5FD-E7D45688E9AE}" destId="{7E2C4CEF-3469-4F25-8493-FD4D8ACEF637}" srcOrd="2" destOrd="0" parTransId="{0D1DAE57-549A-4905-BE88-306DF8789591}" sibTransId="{A97804A6-1012-4CB6-BB5C-47ADFA8965A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Navegación</a:t>
          </a:r>
          <a:endParaRPr lang="es-ES" sz="18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Correspondencia</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A5DA8A3F-75E4-476F-9D15-6F1939B958D5}">
      <dgm:prSet phldrT="[Texto]" custT="1"/>
      <dgm:spPr/>
      <dgm:t>
        <a:bodyPr/>
        <a:lstStyle/>
        <a:p>
          <a:r>
            <a:rPr lang="es-ES" sz="1800" dirty="0" smtClean="0">
              <a:latin typeface="Times New Roman" panose="02020603050405020304" pitchFamily="18" charset="0"/>
              <a:cs typeface="Times New Roman" panose="02020603050405020304" pitchFamily="18" charset="0"/>
            </a:rPr>
            <a:t>Accesibilidad</a:t>
          </a:r>
          <a:endParaRPr lang="es-ES" sz="1800" dirty="0">
            <a:latin typeface="Times New Roman" panose="02020603050405020304" pitchFamily="18" charset="0"/>
            <a:cs typeface="Times New Roman" panose="02020603050405020304" pitchFamily="18" charset="0"/>
          </a:endParaRPr>
        </a:p>
      </dgm:t>
    </dgm:pt>
    <dgm:pt modelId="{43034FAD-78B3-4258-B867-D7976BEA356C}" type="parTrans" cxnId="{D923ED17-D457-452D-83E5-F1DC2B6B6865}">
      <dgm:prSet/>
      <dgm:spPr/>
      <dgm:t>
        <a:bodyPr/>
        <a:lstStyle/>
        <a:p>
          <a:endParaRPr lang="es-ES" sz="1800">
            <a:latin typeface="Times New Roman" panose="02020603050405020304" pitchFamily="18" charset="0"/>
            <a:cs typeface="Times New Roman" panose="02020603050405020304" pitchFamily="18" charset="0"/>
          </a:endParaRPr>
        </a:p>
      </dgm:t>
    </dgm:pt>
    <dgm:pt modelId="{5BCE552D-9E43-4635-82AB-5BBB649E6E8F}" type="sibTrans" cxnId="{D923ED17-D457-452D-83E5-F1DC2B6B6865}">
      <dgm:prSet/>
      <dgm:spPr/>
      <dgm:t>
        <a:bodyPr/>
        <a:lstStyle/>
        <a:p>
          <a:endParaRPr lang="es-ES" sz="1800">
            <a:latin typeface="Times New Roman" panose="02020603050405020304" pitchFamily="18" charset="0"/>
            <a:cs typeface="Times New Roman" panose="02020603050405020304" pitchFamily="18" charset="0"/>
          </a:endParaRPr>
        </a:p>
      </dgm:t>
    </dgm:pt>
    <dgm:pt modelId="{7E2C4CEF-3469-4F25-8493-FD4D8ACEF637}">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0D1DAE57-549A-4905-BE88-306DF8789591}" type="parTrans" cxnId="{39BD5B28-86FE-4330-9E61-58821D506D33}">
      <dgm:prSet/>
      <dgm:spPr/>
      <dgm:t>
        <a:bodyPr/>
        <a:lstStyle/>
        <a:p>
          <a:endParaRPr lang="es-ES" sz="1800">
            <a:latin typeface="Times New Roman" panose="02020603050405020304" pitchFamily="18" charset="0"/>
            <a:cs typeface="Times New Roman" panose="02020603050405020304" pitchFamily="18" charset="0"/>
          </a:endParaRPr>
        </a:p>
      </dgm:t>
    </dgm:pt>
    <dgm:pt modelId="{A97804A6-1012-4CB6-BB5C-47ADFA8965A1}" type="sibTrans" cxnId="{39BD5B28-86FE-4330-9E61-58821D506D33}">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727C0894-9EC1-43BF-A944-5E7D30205C64}" srcId="{8F614127-C850-4095-8D1A-6DAF9A79B3E7}" destId="{A1A2D23F-A6F1-4021-A5FD-E7D45688E9AE}" srcOrd="0" destOrd="0" parTransId="{496ACA94-DF56-406F-A820-BA1999424DAE}" sibTransId="{875439F3-2FE4-4D36-8745-E837870BCBA7}"/>
    <dgm:cxn modelId="{A70016C8-7492-4515-B70C-A0B54B8E71FB}" type="presOf" srcId="{7E2C4CEF-3469-4F25-8493-FD4D8ACEF637}" destId="{24284991-E78C-4AC8-8CCF-EDE4F7970427}" srcOrd="0" destOrd="2" presId="urn:microsoft.com/office/officeart/2005/8/layout/hList1"/>
    <dgm:cxn modelId="{266F6CAE-F407-49D2-AFF2-EE5D74AADF15}" srcId="{A1A2D23F-A6F1-4021-A5FD-E7D45688E9AE}" destId="{88386787-B079-4A4F-A148-D307EB195F63}" srcOrd="0" destOrd="0" parTransId="{37394879-7028-44F3-88B5-0BB037461F49}" sibTransId="{3FFD0B46-710B-450E-875A-8882253C5B40}"/>
    <dgm:cxn modelId="{724EA9A3-8752-408B-B28B-87419DC8EEC2}" type="presOf" srcId="{88386787-B079-4A4F-A148-D307EB195F63}" destId="{24284991-E78C-4AC8-8CCF-EDE4F7970427}" srcOrd="0" destOrd="0" presId="urn:microsoft.com/office/officeart/2005/8/layout/hList1"/>
    <dgm:cxn modelId="{F60B1D46-044B-4631-A035-2C2CAEB2104C}" type="presOf" srcId="{8F614127-C850-4095-8D1A-6DAF9A79B3E7}" destId="{9FADEE5A-9701-42F5-9CBF-06C001AC65B3}" srcOrd="0" destOrd="0" presId="urn:microsoft.com/office/officeart/2005/8/layout/hList1"/>
    <dgm:cxn modelId="{B7474850-8B50-4212-B310-B6EC525F9A2E}" type="presOf" srcId="{A5DA8A3F-75E4-476F-9D15-6F1939B958D5}" destId="{24284991-E78C-4AC8-8CCF-EDE4F7970427}" srcOrd="0" destOrd="1" presId="urn:microsoft.com/office/officeart/2005/8/layout/hList1"/>
    <dgm:cxn modelId="{D923ED17-D457-452D-83E5-F1DC2B6B6865}" srcId="{A1A2D23F-A6F1-4021-A5FD-E7D45688E9AE}" destId="{A5DA8A3F-75E4-476F-9D15-6F1939B958D5}" srcOrd="1" destOrd="0" parTransId="{43034FAD-78B3-4258-B867-D7976BEA356C}" sibTransId="{5BCE552D-9E43-4635-82AB-5BBB649E6E8F}"/>
    <dgm:cxn modelId="{AC19B5E2-D64D-4A81-B4A3-BA1C4A1AF3F4}" type="presOf" srcId="{A1A2D23F-A6F1-4021-A5FD-E7D45688E9AE}" destId="{7F258643-9225-403A-9F37-88D07E577004}" srcOrd="0" destOrd="0" presId="urn:microsoft.com/office/officeart/2005/8/layout/hList1"/>
    <dgm:cxn modelId="{39BD5B28-86FE-4330-9E61-58821D506D33}" srcId="{A1A2D23F-A6F1-4021-A5FD-E7D45688E9AE}" destId="{7E2C4CEF-3469-4F25-8493-FD4D8ACEF637}" srcOrd="2" destOrd="0" parTransId="{0D1DAE57-549A-4905-BE88-306DF8789591}" sibTransId="{A97804A6-1012-4CB6-BB5C-47ADFA8965A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Uso de Color</a:t>
          </a:r>
          <a:endParaRPr lang="es-ES" sz="20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98CE6E4-7723-4293-AF4D-01EE023BDEBF}">
      <dgm:prSet phldrT="[Texto]" custT="1"/>
      <dgm:spPr/>
      <dgm:t>
        <a:bodyPr/>
        <a:lstStyle/>
        <a:p>
          <a:r>
            <a:rPr lang="es-ES" sz="1800" dirty="0" smtClean="0">
              <a:latin typeface="Times New Roman" panose="02020603050405020304" pitchFamily="18" charset="0"/>
              <a:cs typeface="Times New Roman" panose="02020603050405020304" pitchFamily="18" charset="0"/>
            </a:rPr>
            <a:t>Contraste</a:t>
          </a:r>
          <a:endParaRPr lang="es-ES" sz="1800" dirty="0">
            <a:latin typeface="Times New Roman" panose="02020603050405020304" pitchFamily="18" charset="0"/>
            <a:cs typeface="Times New Roman" panose="02020603050405020304" pitchFamily="18" charset="0"/>
          </a:endParaRPr>
        </a:p>
      </dgm:t>
    </dgm:pt>
    <dgm:pt modelId="{D599E15F-BCEF-447D-83CD-166CC2F036CE}" type="parTrans" cxnId="{7293BC73-35A3-452A-94FB-2DEFFD51069B}">
      <dgm:prSet/>
      <dgm:spPr/>
      <dgm:t>
        <a:bodyPr/>
        <a:lstStyle/>
        <a:p>
          <a:endParaRPr lang="es-ES" sz="1800">
            <a:latin typeface="Times New Roman" panose="02020603050405020304" pitchFamily="18" charset="0"/>
            <a:cs typeface="Times New Roman" panose="02020603050405020304" pitchFamily="18" charset="0"/>
          </a:endParaRPr>
        </a:p>
      </dgm:t>
    </dgm:pt>
    <dgm:pt modelId="{FBC82A80-5F15-4E3B-8ED6-E876F9869D76}" type="sibTrans" cxnId="{7293BC73-35A3-452A-94FB-2DEFFD51069B}">
      <dgm:prSet/>
      <dgm:spPr/>
      <dgm:t>
        <a:bodyPr/>
        <a:lstStyle/>
        <a:p>
          <a:endParaRPr lang="es-ES" sz="1800">
            <a:latin typeface="Times New Roman" panose="02020603050405020304" pitchFamily="18" charset="0"/>
            <a:cs typeface="Times New Roman" panose="02020603050405020304" pitchFamily="18" charset="0"/>
          </a:endParaRPr>
        </a:p>
      </dgm:t>
    </dgm:pt>
    <dgm:pt modelId="{F49FF988-F8CF-407C-9948-93DBFDF07C0C}">
      <dgm:prSet phldrT="[Texto]" custT="1"/>
      <dgm:spPr/>
      <dgm:t>
        <a:bodyPr/>
        <a:lstStyle/>
        <a:p>
          <a:r>
            <a:rPr lang="es-ES" sz="1800" dirty="0" smtClean="0">
              <a:latin typeface="Times New Roman" panose="02020603050405020304" pitchFamily="18" charset="0"/>
              <a:cs typeface="Times New Roman" panose="02020603050405020304" pitchFamily="18" charset="0"/>
            </a:rPr>
            <a:t>Número colores</a:t>
          </a:r>
          <a:endParaRPr lang="es-ES" sz="1800" dirty="0">
            <a:latin typeface="Times New Roman" panose="02020603050405020304" pitchFamily="18" charset="0"/>
            <a:cs typeface="Times New Roman" panose="02020603050405020304" pitchFamily="18" charset="0"/>
          </a:endParaRPr>
        </a:p>
      </dgm:t>
    </dgm:pt>
    <dgm:pt modelId="{55E36FB9-DE88-47B6-AAA3-654308FF30BB}" type="parTrans" cxnId="{1C30D001-51E9-4A72-9B49-B71673321BA0}">
      <dgm:prSet/>
      <dgm:spPr/>
      <dgm:t>
        <a:bodyPr/>
        <a:lstStyle/>
        <a:p>
          <a:endParaRPr lang="es-ES" sz="1800">
            <a:latin typeface="Times New Roman" panose="02020603050405020304" pitchFamily="18" charset="0"/>
            <a:cs typeface="Times New Roman" panose="02020603050405020304" pitchFamily="18" charset="0"/>
          </a:endParaRPr>
        </a:p>
      </dgm:t>
    </dgm:pt>
    <dgm:pt modelId="{46AA6FB8-6B65-445D-A757-63DA75CBD46A}" type="sibTrans" cxnId="{1C30D001-51E9-4A72-9B49-B71673321BA0}">
      <dgm:prSet/>
      <dgm:spPr/>
      <dgm:t>
        <a:bodyPr/>
        <a:lstStyle/>
        <a:p>
          <a:endParaRPr lang="es-ES" sz="1800">
            <a:latin typeface="Times New Roman" panose="02020603050405020304" pitchFamily="18" charset="0"/>
            <a:cs typeface="Times New Roman" panose="02020603050405020304" pitchFamily="18" charset="0"/>
          </a:endParaRPr>
        </a:p>
      </dgm:t>
    </dgm:pt>
    <dgm:pt modelId="{4F2B178A-F6D5-4C5D-A902-2E5FFD0732E8}">
      <dgm:prSet phldrT="[Texto]" custT="1"/>
      <dgm:spPr/>
      <dgm:t>
        <a:bodyPr/>
        <a:lstStyle/>
        <a:p>
          <a:r>
            <a:rPr lang="es-ES" sz="1800" dirty="0" smtClean="0">
              <a:latin typeface="Times New Roman" panose="02020603050405020304" pitchFamily="18" charset="0"/>
              <a:cs typeface="Times New Roman" panose="02020603050405020304" pitchFamily="18" charset="0"/>
            </a:rPr>
            <a:t>Diferenciabilidad</a:t>
          </a:r>
          <a:endParaRPr lang="es-ES" sz="1800" dirty="0">
            <a:latin typeface="Times New Roman" panose="02020603050405020304" pitchFamily="18" charset="0"/>
            <a:cs typeface="Times New Roman" panose="02020603050405020304" pitchFamily="18" charset="0"/>
          </a:endParaRPr>
        </a:p>
      </dgm:t>
    </dgm:pt>
    <dgm:pt modelId="{561BA832-A669-4013-9697-92EFA77D68A1}" type="parTrans" cxnId="{E6824FC9-66F9-454E-817A-4650A9B970A5}">
      <dgm:prSet/>
      <dgm:spPr/>
      <dgm:t>
        <a:bodyPr/>
        <a:lstStyle/>
        <a:p>
          <a:endParaRPr lang="es-ES" sz="1800">
            <a:latin typeface="Times New Roman" panose="02020603050405020304" pitchFamily="18" charset="0"/>
            <a:cs typeface="Times New Roman" panose="02020603050405020304" pitchFamily="18" charset="0"/>
          </a:endParaRPr>
        </a:p>
      </dgm:t>
    </dgm:pt>
    <dgm:pt modelId="{7B193BE6-F7C2-4743-B916-D04525F821AF}" type="sibTrans" cxnId="{E6824FC9-66F9-454E-817A-4650A9B970A5}">
      <dgm:prSet/>
      <dgm:spPr/>
      <dgm:t>
        <a:bodyPr/>
        <a:lstStyle/>
        <a:p>
          <a:endParaRPr lang="es-ES" sz="1800">
            <a:latin typeface="Times New Roman" panose="02020603050405020304" pitchFamily="18" charset="0"/>
            <a:cs typeface="Times New Roman" panose="02020603050405020304" pitchFamily="18" charset="0"/>
          </a:endParaRPr>
        </a:p>
      </dgm:t>
    </dgm:pt>
    <dgm:pt modelId="{9D89829A-2598-41F5-854D-887CB18CF222}">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2EB3530E-ABA5-4A42-B695-7A3DBF8DD08C}" type="parTrans" cxnId="{13FC09AA-04D0-40BA-9B2C-E6708C41B4B6}">
      <dgm:prSet/>
      <dgm:spPr/>
      <dgm:t>
        <a:bodyPr/>
        <a:lstStyle/>
        <a:p>
          <a:endParaRPr lang="es-ES" sz="1800">
            <a:latin typeface="Times New Roman" panose="02020603050405020304" pitchFamily="18" charset="0"/>
            <a:cs typeface="Times New Roman" panose="02020603050405020304" pitchFamily="18" charset="0"/>
          </a:endParaRPr>
        </a:p>
      </dgm:t>
    </dgm:pt>
    <dgm:pt modelId="{2C6485A0-8E5B-45FD-800A-72419EF9C537}" type="sibTrans" cxnId="{13FC09AA-04D0-40BA-9B2C-E6708C41B4B6}">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AE0B6BBD-B934-4D03-8672-482F9D0036A4}" type="presOf" srcId="{4F2B178A-F6D5-4C5D-A902-2E5FFD0732E8}" destId="{24284991-E78C-4AC8-8CCF-EDE4F7970427}" srcOrd="0" destOrd="3" presId="urn:microsoft.com/office/officeart/2005/8/layout/hList1"/>
    <dgm:cxn modelId="{AC19B5E2-D64D-4A81-B4A3-BA1C4A1AF3F4}" type="presOf" srcId="{A1A2D23F-A6F1-4021-A5FD-E7D45688E9AE}" destId="{7F258643-9225-403A-9F37-88D07E577004}" srcOrd="0" destOrd="0" presId="urn:microsoft.com/office/officeart/2005/8/layout/hList1"/>
    <dgm:cxn modelId="{266F6CAE-F407-49D2-AFF2-EE5D74AADF15}" srcId="{A1A2D23F-A6F1-4021-A5FD-E7D45688E9AE}" destId="{88386787-B079-4A4F-A148-D307EB195F63}" srcOrd="0" destOrd="0" parTransId="{37394879-7028-44F3-88B5-0BB037461F49}" sibTransId="{3FFD0B46-710B-450E-875A-8882253C5B40}"/>
    <dgm:cxn modelId="{E6824FC9-66F9-454E-817A-4650A9B970A5}" srcId="{A1A2D23F-A6F1-4021-A5FD-E7D45688E9AE}" destId="{4F2B178A-F6D5-4C5D-A902-2E5FFD0732E8}" srcOrd="3" destOrd="0" parTransId="{561BA832-A669-4013-9697-92EFA77D68A1}" sibTransId="{7B193BE6-F7C2-4743-B916-D04525F821AF}"/>
    <dgm:cxn modelId="{727C0894-9EC1-43BF-A944-5E7D30205C64}" srcId="{8F614127-C850-4095-8D1A-6DAF9A79B3E7}" destId="{A1A2D23F-A6F1-4021-A5FD-E7D45688E9AE}" srcOrd="0" destOrd="0" parTransId="{496ACA94-DF56-406F-A820-BA1999424DAE}" sibTransId="{875439F3-2FE4-4D36-8745-E837870BCBA7}"/>
    <dgm:cxn modelId="{7293BC73-35A3-452A-94FB-2DEFFD51069B}" srcId="{A1A2D23F-A6F1-4021-A5FD-E7D45688E9AE}" destId="{398CE6E4-7723-4293-AF4D-01EE023BDEBF}" srcOrd="1" destOrd="0" parTransId="{D599E15F-BCEF-447D-83CD-166CC2F036CE}" sibTransId="{FBC82A80-5F15-4E3B-8ED6-E876F9869D76}"/>
    <dgm:cxn modelId="{13FC09AA-04D0-40BA-9B2C-E6708C41B4B6}" srcId="{A1A2D23F-A6F1-4021-A5FD-E7D45688E9AE}" destId="{9D89829A-2598-41F5-854D-887CB18CF222}" srcOrd="4" destOrd="0" parTransId="{2EB3530E-ABA5-4A42-B695-7A3DBF8DD08C}" sibTransId="{2C6485A0-8E5B-45FD-800A-72419EF9C537}"/>
    <dgm:cxn modelId="{F60B1D46-044B-4631-A035-2C2CAEB2104C}" type="presOf" srcId="{8F614127-C850-4095-8D1A-6DAF9A79B3E7}" destId="{9FADEE5A-9701-42F5-9CBF-06C001AC65B3}" srcOrd="0" destOrd="0" presId="urn:microsoft.com/office/officeart/2005/8/layout/hList1"/>
    <dgm:cxn modelId="{8E383E9C-094A-47B1-9805-77DFB7E243B7}" type="presOf" srcId="{398CE6E4-7723-4293-AF4D-01EE023BDEBF}" destId="{24284991-E78C-4AC8-8CCF-EDE4F7970427}" srcOrd="0" destOrd="1" presId="urn:microsoft.com/office/officeart/2005/8/layout/hList1"/>
    <dgm:cxn modelId="{1C30D001-51E9-4A72-9B49-B71673321BA0}" srcId="{A1A2D23F-A6F1-4021-A5FD-E7D45688E9AE}" destId="{F49FF988-F8CF-407C-9948-93DBFDF07C0C}" srcOrd="2" destOrd="0" parTransId="{55E36FB9-DE88-47B6-AAA3-654308FF30BB}" sibTransId="{46AA6FB8-6B65-445D-A757-63DA75CBD46A}"/>
    <dgm:cxn modelId="{4E73419A-6CEA-4E01-9CB5-FD887B43A0FD}" type="presOf" srcId="{F49FF988-F8CF-407C-9948-93DBFDF07C0C}" destId="{24284991-E78C-4AC8-8CCF-EDE4F7970427}" srcOrd="0" destOrd="2" presId="urn:microsoft.com/office/officeart/2005/8/layout/hList1"/>
    <dgm:cxn modelId="{27D11826-8941-475D-AF23-22D13A64195D}" type="presOf" srcId="{9D89829A-2598-41F5-854D-887CB18CF222}" destId="{24284991-E78C-4AC8-8CCF-EDE4F7970427}" srcOrd="0" destOrd="4" presId="urn:microsoft.com/office/officeart/2005/8/layout/hList1"/>
    <dgm:cxn modelId="{724EA9A3-8752-408B-B28B-87419DC8EEC2}" type="presOf" srcId="{88386787-B079-4A4F-A148-D307EB195F63}" destId="{24284991-E78C-4AC8-8CCF-EDE4F7970427}" srcOrd="0" destOrd="0" presId="urn:microsoft.com/office/officeart/2005/8/layout/hList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614127-C850-4095-8D1A-6DAF9A79B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1A2D23F-A6F1-4021-A5FD-E7D45688E9AE}">
      <dgm:prSet phldrT="[Texto]" custT="1"/>
      <dgm:spPr>
        <a:solidFill>
          <a:srgbClr val="00703C"/>
        </a:solidFill>
      </dgm:spPr>
      <dgm:t>
        <a:bodyPr/>
        <a:lstStyle/>
        <a:p>
          <a:r>
            <a:rPr lang="es-ES" sz="2000" dirty="0" smtClean="0">
              <a:latin typeface="Times New Roman" panose="02020603050405020304" pitchFamily="18" charset="0"/>
              <a:cs typeface="Times New Roman" panose="02020603050405020304" pitchFamily="18" charset="0"/>
            </a:rPr>
            <a:t>Texto</a:t>
          </a:r>
          <a:endParaRPr lang="es-ES" sz="1800" dirty="0">
            <a:latin typeface="Times New Roman" panose="02020603050405020304" pitchFamily="18" charset="0"/>
            <a:cs typeface="Times New Roman" panose="02020603050405020304" pitchFamily="18" charset="0"/>
          </a:endParaRPr>
        </a:p>
      </dgm:t>
    </dgm:pt>
    <dgm:pt modelId="{496ACA94-DF56-406F-A820-BA1999424DAE}" type="par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75439F3-2FE4-4D36-8745-E837870BCBA7}" type="sibTrans" cxnId="{727C0894-9EC1-43BF-A944-5E7D30205C64}">
      <dgm:prSet/>
      <dgm:spPr/>
      <dgm:t>
        <a:bodyPr/>
        <a:lstStyle/>
        <a:p>
          <a:endParaRPr lang="es-ES" sz="1800">
            <a:latin typeface="Times New Roman" panose="02020603050405020304" pitchFamily="18" charset="0"/>
            <a:cs typeface="Times New Roman" panose="02020603050405020304" pitchFamily="18" charset="0"/>
          </a:endParaRPr>
        </a:p>
      </dgm:t>
    </dgm:pt>
    <dgm:pt modelId="{88386787-B079-4A4F-A148-D307EB195F63}">
      <dgm:prSet phldrT="[Texto]" custT="1"/>
      <dgm:spPr/>
      <dgm:t>
        <a:bodyPr/>
        <a:lstStyle/>
        <a:p>
          <a:r>
            <a:rPr lang="es-ES" sz="1800" dirty="0" smtClean="0">
              <a:latin typeface="Times New Roman" panose="02020603050405020304" pitchFamily="18" charset="0"/>
              <a:cs typeface="Times New Roman" panose="02020603050405020304" pitchFamily="18" charset="0"/>
            </a:rPr>
            <a:t>Número de fuentes</a:t>
          </a:r>
          <a:endParaRPr lang="es-ES" sz="1800" dirty="0">
            <a:latin typeface="Times New Roman" panose="02020603050405020304" pitchFamily="18" charset="0"/>
            <a:cs typeface="Times New Roman" panose="02020603050405020304" pitchFamily="18" charset="0"/>
          </a:endParaRPr>
        </a:p>
      </dgm:t>
    </dgm:pt>
    <dgm:pt modelId="{37394879-7028-44F3-88B5-0BB037461F49}" type="par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3FFD0B46-710B-450E-875A-8882253C5B40}" type="sibTrans" cxnId="{266F6CAE-F407-49D2-AFF2-EE5D74AADF15}">
      <dgm:prSet/>
      <dgm:spPr/>
      <dgm:t>
        <a:bodyPr/>
        <a:lstStyle/>
        <a:p>
          <a:endParaRPr lang="es-ES" sz="1800">
            <a:latin typeface="Times New Roman" panose="02020603050405020304" pitchFamily="18" charset="0"/>
            <a:cs typeface="Times New Roman" panose="02020603050405020304" pitchFamily="18" charset="0"/>
          </a:endParaRPr>
        </a:p>
      </dgm:t>
    </dgm:pt>
    <dgm:pt modelId="{97A842EB-1674-4F69-B037-5FDB53E9F2BF}">
      <dgm:prSet phldrT="[Texto]" custT="1"/>
      <dgm:spPr/>
      <dgm:t>
        <a:bodyPr/>
        <a:lstStyle/>
        <a:p>
          <a:r>
            <a:rPr lang="es-ES" sz="1800" dirty="0" smtClean="0">
              <a:latin typeface="Times New Roman" panose="02020603050405020304" pitchFamily="18" charset="0"/>
              <a:cs typeface="Times New Roman" panose="02020603050405020304" pitchFamily="18" charset="0"/>
            </a:rPr>
            <a:t>Número de tamaños</a:t>
          </a:r>
          <a:endParaRPr lang="es-ES" sz="1800" dirty="0">
            <a:latin typeface="Times New Roman" panose="02020603050405020304" pitchFamily="18" charset="0"/>
            <a:cs typeface="Times New Roman" panose="02020603050405020304" pitchFamily="18" charset="0"/>
          </a:endParaRPr>
        </a:p>
      </dgm:t>
    </dgm:pt>
    <dgm:pt modelId="{34E62C40-3D63-4851-A2AA-9A32CD604F2C}" type="parTrans" cxnId="{5F1AEB93-2D4B-4782-8010-DA96C553FCEE}">
      <dgm:prSet/>
      <dgm:spPr/>
      <dgm:t>
        <a:bodyPr/>
        <a:lstStyle/>
        <a:p>
          <a:endParaRPr lang="es-ES" sz="1800">
            <a:latin typeface="Times New Roman" panose="02020603050405020304" pitchFamily="18" charset="0"/>
            <a:cs typeface="Times New Roman" panose="02020603050405020304" pitchFamily="18" charset="0"/>
          </a:endParaRPr>
        </a:p>
      </dgm:t>
    </dgm:pt>
    <dgm:pt modelId="{CDD75B11-797A-4867-BD85-81EBE3F5B441}" type="sibTrans" cxnId="{5F1AEB93-2D4B-4782-8010-DA96C553FCEE}">
      <dgm:prSet/>
      <dgm:spPr/>
      <dgm:t>
        <a:bodyPr/>
        <a:lstStyle/>
        <a:p>
          <a:endParaRPr lang="es-ES" sz="1800">
            <a:latin typeface="Times New Roman" panose="02020603050405020304" pitchFamily="18" charset="0"/>
            <a:cs typeface="Times New Roman" panose="02020603050405020304" pitchFamily="18" charset="0"/>
          </a:endParaRPr>
        </a:p>
      </dgm:t>
    </dgm:pt>
    <dgm:pt modelId="{22F30772-FB8C-4247-8DC3-6B69141404A1}">
      <dgm:prSet phldrT="[Texto]" custT="1"/>
      <dgm:spPr/>
      <dgm:t>
        <a:bodyPr/>
        <a:lstStyle/>
        <a:p>
          <a:r>
            <a:rPr lang="es-ES" sz="1800" dirty="0" smtClean="0">
              <a:latin typeface="Times New Roman" panose="02020603050405020304" pitchFamily="18" charset="0"/>
              <a:cs typeface="Times New Roman" panose="02020603050405020304" pitchFamily="18" charset="0"/>
            </a:rPr>
            <a:t>Visibilidad</a:t>
          </a:r>
          <a:endParaRPr lang="es-ES" sz="1800" dirty="0">
            <a:latin typeface="Times New Roman" panose="02020603050405020304" pitchFamily="18" charset="0"/>
            <a:cs typeface="Times New Roman" panose="02020603050405020304" pitchFamily="18" charset="0"/>
          </a:endParaRPr>
        </a:p>
      </dgm:t>
    </dgm:pt>
    <dgm:pt modelId="{44F83990-B5FC-49A6-A2EA-1E55BD9CB510}" type="parTrans" cxnId="{798AD939-DE13-4837-901A-9F37420E6412}">
      <dgm:prSet/>
      <dgm:spPr/>
      <dgm:t>
        <a:bodyPr/>
        <a:lstStyle/>
        <a:p>
          <a:endParaRPr lang="es-ES" sz="1800">
            <a:latin typeface="Times New Roman" panose="02020603050405020304" pitchFamily="18" charset="0"/>
            <a:cs typeface="Times New Roman" panose="02020603050405020304" pitchFamily="18" charset="0"/>
          </a:endParaRPr>
        </a:p>
      </dgm:t>
    </dgm:pt>
    <dgm:pt modelId="{8B201C04-6760-4269-8D91-6F8022B6A422}" type="sibTrans" cxnId="{798AD939-DE13-4837-901A-9F37420E6412}">
      <dgm:prSet/>
      <dgm:spPr/>
      <dgm:t>
        <a:bodyPr/>
        <a:lstStyle/>
        <a:p>
          <a:endParaRPr lang="es-ES" sz="1800">
            <a:latin typeface="Times New Roman" panose="02020603050405020304" pitchFamily="18" charset="0"/>
            <a:cs typeface="Times New Roman" panose="02020603050405020304" pitchFamily="18" charset="0"/>
          </a:endParaRPr>
        </a:p>
      </dgm:t>
    </dgm:pt>
    <dgm:pt modelId="{3AF5D086-8E92-4888-A3EC-B07FB929BA07}">
      <dgm:prSet phldrT="[Texto]" custT="1"/>
      <dgm:spPr/>
      <dgm:t>
        <a:bodyPr/>
        <a:lstStyle/>
        <a:p>
          <a:r>
            <a:rPr lang="es-ES" sz="1800" dirty="0" smtClean="0">
              <a:latin typeface="Times New Roman" panose="02020603050405020304" pitchFamily="18" charset="0"/>
              <a:cs typeface="Times New Roman" panose="02020603050405020304" pitchFamily="18" charset="0"/>
            </a:rPr>
            <a:t>Espaciamiento</a:t>
          </a:r>
          <a:endParaRPr lang="es-ES" sz="1800" dirty="0">
            <a:latin typeface="Times New Roman" panose="02020603050405020304" pitchFamily="18" charset="0"/>
            <a:cs typeface="Times New Roman" panose="02020603050405020304" pitchFamily="18" charset="0"/>
          </a:endParaRPr>
        </a:p>
      </dgm:t>
    </dgm:pt>
    <dgm:pt modelId="{A157BD81-2069-4F18-98CF-8696DB840AA6}" type="parTrans" cxnId="{1315DAD5-785A-454C-B401-96A10F63B3A4}">
      <dgm:prSet/>
      <dgm:spPr/>
      <dgm:t>
        <a:bodyPr/>
        <a:lstStyle/>
        <a:p>
          <a:endParaRPr lang="es-ES" sz="1800">
            <a:latin typeface="Times New Roman" panose="02020603050405020304" pitchFamily="18" charset="0"/>
            <a:cs typeface="Times New Roman" panose="02020603050405020304" pitchFamily="18" charset="0"/>
          </a:endParaRPr>
        </a:p>
      </dgm:t>
    </dgm:pt>
    <dgm:pt modelId="{4AB52C04-EAB8-4F23-A379-E0FB22B60E23}" type="sibTrans" cxnId="{1315DAD5-785A-454C-B401-96A10F63B3A4}">
      <dgm:prSet/>
      <dgm:spPr/>
      <dgm:t>
        <a:bodyPr/>
        <a:lstStyle/>
        <a:p>
          <a:endParaRPr lang="es-ES" sz="1800">
            <a:latin typeface="Times New Roman" panose="02020603050405020304" pitchFamily="18" charset="0"/>
            <a:cs typeface="Times New Roman" panose="02020603050405020304" pitchFamily="18" charset="0"/>
          </a:endParaRPr>
        </a:p>
      </dgm:t>
    </dgm:pt>
    <dgm:pt modelId="{A20F35E8-01DA-4E8C-9E02-8D29E53F0CD4}">
      <dgm:prSet phldrT="[Texto]" custT="1"/>
      <dgm:spPr/>
      <dgm:t>
        <a:bodyPr/>
        <a:lstStyle/>
        <a:p>
          <a:r>
            <a:rPr lang="es-ES" sz="1800" dirty="0" smtClean="0">
              <a:latin typeface="Times New Roman" panose="02020603050405020304" pitchFamily="18" charset="0"/>
              <a:cs typeface="Times New Roman" panose="02020603050405020304" pitchFamily="18" charset="0"/>
            </a:rPr>
            <a:t>Alineación</a:t>
          </a:r>
          <a:endParaRPr lang="es-ES" sz="1800" dirty="0">
            <a:latin typeface="Times New Roman" panose="02020603050405020304" pitchFamily="18" charset="0"/>
            <a:cs typeface="Times New Roman" panose="02020603050405020304" pitchFamily="18" charset="0"/>
          </a:endParaRPr>
        </a:p>
      </dgm:t>
    </dgm:pt>
    <dgm:pt modelId="{AE46EE5C-263B-4FCC-821B-02E1669FCAE9}" type="parTrans" cxnId="{83F92A20-AEFE-4071-91F4-79D8A1E498C6}">
      <dgm:prSet/>
      <dgm:spPr/>
      <dgm:t>
        <a:bodyPr/>
        <a:lstStyle/>
        <a:p>
          <a:endParaRPr lang="es-ES" sz="1800">
            <a:latin typeface="Times New Roman" panose="02020603050405020304" pitchFamily="18" charset="0"/>
            <a:cs typeface="Times New Roman" panose="02020603050405020304" pitchFamily="18" charset="0"/>
          </a:endParaRPr>
        </a:p>
      </dgm:t>
    </dgm:pt>
    <dgm:pt modelId="{BDF91027-0FCB-4906-B5F4-92F5CBDF6153}" type="sibTrans" cxnId="{83F92A20-AEFE-4071-91F4-79D8A1E498C6}">
      <dgm:prSet/>
      <dgm:spPr/>
      <dgm:t>
        <a:bodyPr/>
        <a:lstStyle/>
        <a:p>
          <a:endParaRPr lang="es-ES" sz="1800">
            <a:latin typeface="Times New Roman" panose="02020603050405020304" pitchFamily="18" charset="0"/>
            <a:cs typeface="Times New Roman" panose="02020603050405020304" pitchFamily="18" charset="0"/>
          </a:endParaRPr>
        </a:p>
      </dgm:t>
    </dgm:pt>
    <dgm:pt modelId="{183E1693-27F3-492E-8D09-7CF43D0AE771}">
      <dgm:prSet phldrT="[Texto]" custT="1"/>
      <dgm:spPr/>
      <dgm:t>
        <a:bodyPr/>
        <a:lstStyle/>
        <a:p>
          <a:r>
            <a:rPr lang="es-ES" sz="1800" dirty="0" smtClean="0">
              <a:latin typeface="Times New Roman" panose="02020603050405020304" pitchFamily="18" charset="0"/>
              <a:cs typeface="Times New Roman" panose="02020603050405020304" pitchFamily="18" charset="0"/>
            </a:rPr>
            <a:t>Uso de énfasis</a:t>
          </a:r>
          <a:endParaRPr lang="es-ES" sz="1800" dirty="0">
            <a:latin typeface="Times New Roman" panose="02020603050405020304" pitchFamily="18" charset="0"/>
            <a:cs typeface="Times New Roman" panose="02020603050405020304" pitchFamily="18" charset="0"/>
          </a:endParaRPr>
        </a:p>
      </dgm:t>
    </dgm:pt>
    <dgm:pt modelId="{52EAE92A-065F-4D55-963B-A7A7D3FD1FF8}" type="parTrans" cxnId="{43A321DE-81C2-4A99-8A89-71E7CA0C90DA}">
      <dgm:prSet/>
      <dgm:spPr/>
      <dgm:t>
        <a:bodyPr/>
        <a:lstStyle/>
        <a:p>
          <a:endParaRPr lang="es-ES" sz="1800">
            <a:latin typeface="Times New Roman" panose="02020603050405020304" pitchFamily="18" charset="0"/>
            <a:cs typeface="Times New Roman" panose="02020603050405020304" pitchFamily="18" charset="0"/>
          </a:endParaRPr>
        </a:p>
      </dgm:t>
    </dgm:pt>
    <dgm:pt modelId="{88E3EFD9-E861-452C-99FB-77DAA47D35D3}" type="sibTrans" cxnId="{43A321DE-81C2-4A99-8A89-71E7CA0C90DA}">
      <dgm:prSet/>
      <dgm:spPr/>
      <dgm:t>
        <a:bodyPr/>
        <a:lstStyle/>
        <a:p>
          <a:endParaRPr lang="es-ES" sz="1800">
            <a:latin typeface="Times New Roman" panose="02020603050405020304" pitchFamily="18" charset="0"/>
            <a:cs typeface="Times New Roman" panose="02020603050405020304" pitchFamily="18" charset="0"/>
          </a:endParaRPr>
        </a:p>
      </dgm:t>
    </dgm:pt>
    <dgm:pt modelId="{4BDFD31E-6322-401C-B49F-734BA33487C0}">
      <dgm:prSet phldrT="[Texto]" custT="1"/>
      <dgm:spPr/>
      <dgm:t>
        <a:bodyPr/>
        <a:lstStyle/>
        <a:p>
          <a:r>
            <a:rPr lang="es-ES" sz="1800" dirty="0" smtClean="0">
              <a:latin typeface="Times New Roman" panose="02020603050405020304" pitchFamily="18" charset="0"/>
              <a:cs typeface="Times New Roman" panose="02020603050405020304" pitchFamily="18" charset="0"/>
            </a:rPr>
            <a:t>Acrónimos</a:t>
          </a:r>
          <a:endParaRPr lang="es-ES" sz="1800" dirty="0">
            <a:latin typeface="Times New Roman" panose="02020603050405020304" pitchFamily="18" charset="0"/>
            <a:cs typeface="Times New Roman" panose="02020603050405020304" pitchFamily="18" charset="0"/>
          </a:endParaRPr>
        </a:p>
      </dgm:t>
    </dgm:pt>
    <dgm:pt modelId="{ACC4BC62-9117-4851-8A15-0EBB271BA92F}" type="parTrans" cxnId="{193CA5A2-9DE9-418B-ABF1-400852BF48F1}">
      <dgm:prSet/>
      <dgm:spPr/>
      <dgm:t>
        <a:bodyPr/>
        <a:lstStyle/>
        <a:p>
          <a:endParaRPr lang="es-ES" sz="1800">
            <a:latin typeface="Times New Roman" panose="02020603050405020304" pitchFamily="18" charset="0"/>
            <a:cs typeface="Times New Roman" panose="02020603050405020304" pitchFamily="18" charset="0"/>
          </a:endParaRPr>
        </a:p>
      </dgm:t>
    </dgm:pt>
    <dgm:pt modelId="{59442E54-CF78-40EF-B08A-F9B6401A06F5}" type="sibTrans" cxnId="{193CA5A2-9DE9-418B-ABF1-400852BF48F1}">
      <dgm:prSet/>
      <dgm:spPr/>
      <dgm:t>
        <a:bodyPr/>
        <a:lstStyle/>
        <a:p>
          <a:endParaRPr lang="es-ES" sz="1800">
            <a:latin typeface="Times New Roman" panose="02020603050405020304" pitchFamily="18" charset="0"/>
            <a:cs typeface="Times New Roman" panose="02020603050405020304" pitchFamily="18" charset="0"/>
          </a:endParaRPr>
        </a:p>
      </dgm:t>
    </dgm:pt>
    <dgm:pt modelId="{05026094-A648-419D-BAEB-DED30D8E8B6E}">
      <dgm:prSet phldrT="[Texto]" custT="1"/>
      <dgm:spPr/>
      <dgm:t>
        <a:bodyPr/>
        <a:lstStyle/>
        <a:p>
          <a:r>
            <a:rPr lang="es-ES" sz="1800" dirty="0" smtClean="0">
              <a:latin typeface="Times New Roman" panose="02020603050405020304" pitchFamily="18" charset="0"/>
              <a:cs typeface="Times New Roman" panose="02020603050405020304" pitchFamily="18" charset="0"/>
            </a:rPr>
            <a:t>Color de texto</a:t>
          </a:r>
          <a:endParaRPr lang="es-ES" sz="1800" dirty="0">
            <a:latin typeface="Times New Roman" panose="02020603050405020304" pitchFamily="18" charset="0"/>
            <a:cs typeface="Times New Roman" panose="02020603050405020304" pitchFamily="18" charset="0"/>
          </a:endParaRPr>
        </a:p>
      </dgm:t>
    </dgm:pt>
    <dgm:pt modelId="{59B01824-DC59-49B8-846B-5BDCEDAEE8E7}" type="parTrans" cxnId="{384A6C76-955C-42D1-8D27-3B6E3712811C}">
      <dgm:prSet/>
      <dgm:spPr/>
      <dgm:t>
        <a:bodyPr/>
        <a:lstStyle/>
        <a:p>
          <a:endParaRPr lang="es-ES" sz="1800">
            <a:latin typeface="Times New Roman" panose="02020603050405020304" pitchFamily="18" charset="0"/>
            <a:cs typeface="Times New Roman" panose="02020603050405020304" pitchFamily="18" charset="0"/>
          </a:endParaRPr>
        </a:p>
      </dgm:t>
    </dgm:pt>
    <dgm:pt modelId="{EB75B118-D646-4FAD-9C0D-273B49B379DE}" type="sibTrans" cxnId="{384A6C76-955C-42D1-8D27-3B6E3712811C}">
      <dgm:prSet/>
      <dgm:spPr/>
      <dgm:t>
        <a:bodyPr/>
        <a:lstStyle/>
        <a:p>
          <a:endParaRPr lang="es-ES" sz="1800">
            <a:latin typeface="Times New Roman" panose="02020603050405020304" pitchFamily="18" charset="0"/>
            <a:cs typeface="Times New Roman" panose="02020603050405020304" pitchFamily="18" charset="0"/>
          </a:endParaRPr>
        </a:p>
      </dgm:t>
    </dgm:pt>
    <dgm:pt modelId="{C1FBF458-9109-42E2-863C-4A354BD92A8D}">
      <dgm:prSet phldrT="[Texto]" custT="1"/>
      <dgm:spPr/>
      <dgm:t>
        <a:bodyPr/>
        <a:lstStyle/>
        <a:p>
          <a:r>
            <a:rPr lang="es-ES" sz="1800" dirty="0" smtClean="0">
              <a:latin typeface="Times New Roman" panose="02020603050405020304" pitchFamily="18" charset="0"/>
              <a:cs typeface="Times New Roman" panose="02020603050405020304" pitchFamily="18" charset="0"/>
            </a:rPr>
            <a:t>Consistencia</a:t>
          </a:r>
          <a:endParaRPr lang="es-ES" sz="1800" dirty="0">
            <a:latin typeface="Times New Roman" panose="02020603050405020304" pitchFamily="18" charset="0"/>
            <a:cs typeface="Times New Roman" panose="02020603050405020304" pitchFamily="18" charset="0"/>
          </a:endParaRPr>
        </a:p>
      </dgm:t>
    </dgm:pt>
    <dgm:pt modelId="{C277B440-76F0-4DF9-BFD8-25F0FA9705CC}" type="parTrans" cxnId="{EEC83C86-57B0-47B2-837B-DB845333A30E}">
      <dgm:prSet/>
      <dgm:spPr/>
      <dgm:t>
        <a:bodyPr/>
        <a:lstStyle/>
        <a:p>
          <a:endParaRPr lang="es-ES" sz="1800">
            <a:latin typeface="Times New Roman" panose="02020603050405020304" pitchFamily="18" charset="0"/>
            <a:cs typeface="Times New Roman" panose="02020603050405020304" pitchFamily="18" charset="0"/>
          </a:endParaRPr>
        </a:p>
      </dgm:t>
    </dgm:pt>
    <dgm:pt modelId="{7FB91827-6BFA-42D9-9394-5F8B30DDA2FC}" type="sibTrans" cxnId="{EEC83C86-57B0-47B2-837B-DB845333A30E}">
      <dgm:prSet/>
      <dgm:spPr/>
      <dgm:t>
        <a:bodyPr/>
        <a:lstStyle/>
        <a:p>
          <a:endParaRPr lang="es-ES" sz="1800">
            <a:latin typeface="Times New Roman" panose="02020603050405020304" pitchFamily="18" charset="0"/>
            <a:cs typeface="Times New Roman" panose="02020603050405020304" pitchFamily="18" charset="0"/>
          </a:endParaRPr>
        </a:p>
      </dgm:t>
    </dgm:pt>
    <dgm:pt modelId="{9FADEE5A-9701-42F5-9CBF-06C001AC65B3}" type="pres">
      <dgm:prSet presAssocID="{8F614127-C850-4095-8D1A-6DAF9A79B3E7}" presName="Name0" presStyleCnt="0">
        <dgm:presLayoutVars>
          <dgm:dir/>
          <dgm:animLvl val="lvl"/>
          <dgm:resizeHandles val="exact"/>
        </dgm:presLayoutVars>
      </dgm:prSet>
      <dgm:spPr/>
      <dgm:t>
        <a:bodyPr/>
        <a:lstStyle/>
        <a:p>
          <a:endParaRPr lang="es-ES"/>
        </a:p>
      </dgm:t>
    </dgm:pt>
    <dgm:pt modelId="{6F3773BB-E2F7-454F-8F8B-5F3D9012E804}" type="pres">
      <dgm:prSet presAssocID="{A1A2D23F-A6F1-4021-A5FD-E7D45688E9AE}" presName="composite" presStyleCnt="0"/>
      <dgm:spPr/>
    </dgm:pt>
    <dgm:pt modelId="{7F258643-9225-403A-9F37-88D07E577004}" type="pres">
      <dgm:prSet presAssocID="{A1A2D23F-A6F1-4021-A5FD-E7D45688E9AE}" presName="parTx" presStyleLbl="alignNode1" presStyleIdx="0" presStyleCnt="1">
        <dgm:presLayoutVars>
          <dgm:chMax val="0"/>
          <dgm:chPref val="0"/>
          <dgm:bulletEnabled val="1"/>
        </dgm:presLayoutVars>
      </dgm:prSet>
      <dgm:spPr/>
      <dgm:t>
        <a:bodyPr/>
        <a:lstStyle/>
        <a:p>
          <a:endParaRPr lang="es-ES"/>
        </a:p>
      </dgm:t>
    </dgm:pt>
    <dgm:pt modelId="{24284991-E78C-4AC8-8CCF-EDE4F7970427}" type="pres">
      <dgm:prSet presAssocID="{A1A2D23F-A6F1-4021-A5FD-E7D45688E9AE}" presName="desTx" presStyleLbl="alignAccFollowNode1" presStyleIdx="0" presStyleCnt="1">
        <dgm:presLayoutVars>
          <dgm:bulletEnabled val="1"/>
        </dgm:presLayoutVars>
      </dgm:prSet>
      <dgm:spPr/>
      <dgm:t>
        <a:bodyPr/>
        <a:lstStyle/>
        <a:p>
          <a:endParaRPr lang="es-ES"/>
        </a:p>
      </dgm:t>
    </dgm:pt>
  </dgm:ptLst>
  <dgm:cxnLst>
    <dgm:cxn modelId="{193CA5A2-9DE9-418B-ABF1-400852BF48F1}" srcId="{A1A2D23F-A6F1-4021-A5FD-E7D45688E9AE}" destId="{4BDFD31E-6322-401C-B49F-734BA33487C0}" srcOrd="6" destOrd="0" parTransId="{ACC4BC62-9117-4851-8A15-0EBB271BA92F}" sibTransId="{59442E54-CF78-40EF-B08A-F9B6401A06F5}"/>
    <dgm:cxn modelId="{6930A521-3E78-4312-BDF0-D03264404DA4}" type="presOf" srcId="{22F30772-FB8C-4247-8DC3-6B69141404A1}" destId="{24284991-E78C-4AC8-8CCF-EDE4F7970427}" srcOrd="0" destOrd="2" presId="urn:microsoft.com/office/officeart/2005/8/layout/hList1"/>
    <dgm:cxn modelId="{AC19B5E2-D64D-4A81-B4A3-BA1C4A1AF3F4}" type="presOf" srcId="{A1A2D23F-A6F1-4021-A5FD-E7D45688E9AE}" destId="{7F258643-9225-403A-9F37-88D07E577004}" srcOrd="0" destOrd="0" presId="urn:microsoft.com/office/officeart/2005/8/layout/hList1"/>
    <dgm:cxn modelId="{384A6C76-955C-42D1-8D27-3B6E3712811C}" srcId="{A1A2D23F-A6F1-4021-A5FD-E7D45688E9AE}" destId="{05026094-A648-419D-BAEB-DED30D8E8B6E}" srcOrd="7" destOrd="0" parTransId="{59B01824-DC59-49B8-846B-5BDCEDAEE8E7}" sibTransId="{EB75B118-D646-4FAD-9C0D-273B49B379DE}"/>
    <dgm:cxn modelId="{5F1AEB93-2D4B-4782-8010-DA96C553FCEE}" srcId="{A1A2D23F-A6F1-4021-A5FD-E7D45688E9AE}" destId="{97A842EB-1674-4F69-B037-5FDB53E9F2BF}" srcOrd="1" destOrd="0" parTransId="{34E62C40-3D63-4851-A2AA-9A32CD604F2C}" sibTransId="{CDD75B11-797A-4867-BD85-81EBE3F5B441}"/>
    <dgm:cxn modelId="{1315DAD5-785A-454C-B401-96A10F63B3A4}" srcId="{A1A2D23F-A6F1-4021-A5FD-E7D45688E9AE}" destId="{3AF5D086-8E92-4888-A3EC-B07FB929BA07}" srcOrd="3" destOrd="0" parTransId="{A157BD81-2069-4F18-98CF-8696DB840AA6}" sibTransId="{4AB52C04-EAB8-4F23-A379-E0FB22B60E23}"/>
    <dgm:cxn modelId="{266F6CAE-F407-49D2-AFF2-EE5D74AADF15}" srcId="{A1A2D23F-A6F1-4021-A5FD-E7D45688E9AE}" destId="{88386787-B079-4A4F-A148-D307EB195F63}" srcOrd="0" destOrd="0" parTransId="{37394879-7028-44F3-88B5-0BB037461F49}" sibTransId="{3FFD0B46-710B-450E-875A-8882253C5B40}"/>
    <dgm:cxn modelId="{03AD3489-C7B2-4416-A7FF-E4078C9DCA6A}" type="presOf" srcId="{4BDFD31E-6322-401C-B49F-734BA33487C0}" destId="{24284991-E78C-4AC8-8CCF-EDE4F7970427}" srcOrd="0" destOrd="6" presId="urn:microsoft.com/office/officeart/2005/8/layout/hList1"/>
    <dgm:cxn modelId="{43A321DE-81C2-4A99-8A89-71E7CA0C90DA}" srcId="{A1A2D23F-A6F1-4021-A5FD-E7D45688E9AE}" destId="{183E1693-27F3-492E-8D09-7CF43D0AE771}" srcOrd="5" destOrd="0" parTransId="{52EAE92A-065F-4D55-963B-A7A7D3FD1FF8}" sibTransId="{88E3EFD9-E861-452C-99FB-77DAA47D35D3}"/>
    <dgm:cxn modelId="{727C0894-9EC1-43BF-A944-5E7D30205C64}" srcId="{8F614127-C850-4095-8D1A-6DAF9A79B3E7}" destId="{A1A2D23F-A6F1-4021-A5FD-E7D45688E9AE}" srcOrd="0" destOrd="0" parTransId="{496ACA94-DF56-406F-A820-BA1999424DAE}" sibTransId="{875439F3-2FE4-4D36-8745-E837870BCBA7}"/>
    <dgm:cxn modelId="{5CDEA848-921C-4AFE-9FA7-BD056EF0B833}" type="presOf" srcId="{3AF5D086-8E92-4888-A3EC-B07FB929BA07}" destId="{24284991-E78C-4AC8-8CCF-EDE4F7970427}" srcOrd="0" destOrd="3" presId="urn:microsoft.com/office/officeart/2005/8/layout/hList1"/>
    <dgm:cxn modelId="{F60B1D46-044B-4631-A035-2C2CAEB2104C}" type="presOf" srcId="{8F614127-C850-4095-8D1A-6DAF9A79B3E7}" destId="{9FADEE5A-9701-42F5-9CBF-06C001AC65B3}" srcOrd="0" destOrd="0" presId="urn:microsoft.com/office/officeart/2005/8/layout/hList1"/>
    <dgm:cxn modelId="{798AD939-DE13-4837-901A-9F37420E6412}" srcId="{A1A2D23F-A6F1-4021-A5FD-E7D45688E9AE}" destId="{22F30772-FB8C-4247-8DC3-6B69141404A1}" srcOrd="2" destOrd="0" parTransId="{44F83990-B5FC-49A6-A2EA-1E55BD9CB510}" sibTransId="{8B201C04-6760-4269-8D91-6F8022B6A422}"/>
    <dgm:cxn modelId="{83F92A20-AEFE-4071-91F4-79D8A1E498C6}" srcId="{A1A2D23F-A6F1-4021-A5FD-E7D45688E9AE}" destId="{A20F35E8-01DA-4E8C-9E02-8D29E53F0CD4}" srcOrd="4" destOrd="0" parTransId="{AE46EE5C-263B-4FCC-821B-02E1669FCAE9}" sibTransId="{BDF91027-0FCB-4906-B5F4-92F5CBDF6153}"/>
    <dgm:cxn modelId="{607E6E24-E251-4BE3-8BFA-A88D6240FBAC}" type="presOf" srcId="{A20F35E8-01DA-4E8C-9E02-8D29E53F0CD4}" destId="{24284991-E78C-4AC8-8CCF-EDE4F7970427}" srcOrd="0" destOrd="4" presId="urn:microsoft.com/office/officeart/2005/8/layout/hList1"/>
    <dgm:cxn modelId="{4A5442C8-236F-4BAA-BF87-C4CF9A52F2AA}" type="presOf" srcId="{97A842EB-1674-4F69-B037-5FDB53E9F2BF}" destId="{24284991-E78C-4AC8-8CCF-EDE4F7970427}" srcOrd="0" destOrd="1" presId="urn:microsoft.com/office/officeart/2005/8/layout/hList1"/>
    <dgm:cxn modelId="{EEC83C86-57B0-47B2-837B-DB845333A30E}" srcId="{A1A2D23F-A6F1-4021-A5FD-E7D45688E9AE}" destId="{C1FBF458-9109-42E2-863C-4A354BD92A8D}" srcOrd="8" destOrd="0" parTransId="{C277B440-76F0-4DF9-BFD8-25F0FA9705CC}" sibTransId="{7FB91827-6BFA-42D9-9394-5F8B30DDA2FC}"/>
    <dgm:cxn modelId="{D915CF49-FA99-445B-8A4F-00597B65B633}" type="presOf" srcId="{C1FBF458-9109-42E2-863C-4A354BD92A8D}" destId="{24284991-E78C-4AC8-8CCF-EDE4F7970427}" srcOrd="0" destOrd="8" presId="urn:microsoft.com/office/officeart/2005/8/layout/hList1"/>
    <dgm:cxn modelId="{AAD22399-8F34-458E-8C06-1D20AE4FF2D9}" type="presOf" srcId="{183E1693-27F3-492E-8D09-7CF43D0AE771}" destId="{24284991-E78C-4AC8-8CCF-EDE4F7970427}" srcOrd="0" destOrd="5" presId="urn:microsoft.com/office/officeart/2005/8/layout/hList1"/>
    <dgm:cxn modelId="{D87742AD-7ED5-4939-AC07-75315BC07AA8}" type="presOf" srcId="{05026094-A648-419D-BAEB-DED30D8E8B6E}" destId="{24284991-E78C-4AC8-8CCF-EDE4F7970427}" srcOrd="0" destOrd="7" presId="urn:microsoft.com/office/officeart/2005/8/layout/hList1"/>
    <dgm:cxn modelId="{724EA9A3-8752-408B-B28B-87419DC8EEC2}" type="presOf" srcId="{88386787-B079-4A4F-A148-D307EB195F63}" destId="{24284991-E78C-4AC8-8CCF-EDE4F7970427}" srcOrd="0" destOrd="0" presId="urn:microsoft.com/office/officeart/2005/8/layout/hList1"/>
    <dgm:cxn modelId="{99C640AA-746C-4268-A3A0-CD1CAF1280D4}" type="presParOf" srcId="{9FADEE5A-9701-42F5-9CBF-06C001AC65B3}" destId="{6F3773BB-E2F7-454F-8F8B-5F3D9012E804}" srcOrd="0" destOrd="0" presId="urn:microsoft.com/office/officeart/2005/8/layout/hList1"/>
    <dgm:cxn modelId="{FF2839AB-0E33-495D-AA00-FFF4E5EDCBFF}" type="presParOf" srcId="{6F3773BB-E2F7-454F-8F8B-5F3D9012E804}" destId="{7F258643-9225-403A-9F37-88D07E577004}" srcOrd="0" destOrd="0" presId="urn:microsoft.com/office/officeart/2005/8/layout/hList1"/>
    <dgm:cxn modelId="{65AEB2E1-CF95-427C-B077-BFBFF07CEF67}" type="presParOf" srcId="{6F3773BB-E2F7-454F-8F8B-5F3D9012E804}" destId="{24284991-E78C-4AC8-8CCF-EDE4F797042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Objetivos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DF8EF-D39B-4392-BF0F-788B3E9FD480}">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Introducción</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09B22A60-FCB7-49A1-BF25-EF5994FA2C0F}">
      <dsp:nvSpPr>
        <dsp:cNvPr id="0" name=""/>
        <dsp:cNvSpPr/>
      </dsp:nvSpPr>
      <dsp:spPr>
        <a:xfrm>
          <a:off x="436216" y="777573"/>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E03B7-D522-4051-B591-934028F74DD5}">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Fundamentación Teórica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900936" y="1450984"/>
        <a:ext cx="7166180" cy="414462"/>
      </dsp:txXfrm>
    </dsp:sp>
    <dsp:sp modelId="{2F661651-797F-4187-8913-0D29D1299341}">
      <dsp:nvSpPr>
        <dsp:cNvPr id="0" name=""/>
        <dsp:cNvSpPr/>
      </dsp:nvSpPr>
      <dsp:spPr>
        <a:xfrm>
          <a:off x="641897" y="1399176"/>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0683B-2523-4AD3-BF3C-B9C30E23F917}">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Sistema CIM-CEDIT</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966608" y="2073043"/>
        <a:ext cx="7100508" cy="414462"/>
      </dsp:txXfrm>
    </dsp:sp>
    <dsp:sp modelId="{2C54FE2B-CA3D-4528-BBBA-7837DAA73DD7}">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949BE-BEAF-4C1C-81CE-FD3277E9B9C7}">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Desarrollo e Implementación del Sistema SCADA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900936" y="2695102"/>
        <a:ext cx="7166180" cy="414462"/>
      </dsp:txXfrm>
    </dsp:sp>
    <dsp:sp modelId="{E6082320-9A7C-48C1-A0E7-256B9E5F054C}">
      <dsp:nvSpPr>
        <dsp:cNvPr id="0" name=""/>
        <dsp:cNvSpPr/>
      </dsp:nvSpPr>
      <dsp:spPr>
        <a:xfrm>
          <a:off x="641897" y="2643294"/>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359431-D547-4618-9BC2-653C0ACC2AF2}">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Pruebas y Resultados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3316704"/>
        <a:ext cx="7371860" cy="414462"/>
      </dsp:txXfrm>
    </dsp:sp>
    <dsp:sp modelId="{B3E116FB-7744-4CF6-9DB6-12485C2CA169}">
      <dsp:nvSpPr>
        <dsp:cNvPr id="0" name=""/>
        <dsp:cNvSpPr/>
      </dsp:nvSpPr>
      <dsp:spPr>
        <a:xfrm>
          <a:off x="436216" y="3264897"/>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6B762-123F-45EE-AABA-D06EB047E818}">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 y Recomendaciones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FB38E14E-2C2C-4CB9-9A98-715BEDEB95F4}">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0"/>
          <a:ext cx="2273487" cy="8928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Símbolos</a:t>
          </a:r>
          <a:endParaRPr lang="es-ES" sz="1800" kern="1200" dirty="0">
            <a:latin typeface="Times New Roman" panose="02020603050405020304" pitchFamily="18" charset="0"/>
            <a:cs typeface="Times New Roman" panose="02020603050405020304" pitchFamily="18" charset="0"/>
          </a:endParaRPr>
        </a:p>
      </dsp:txBody>
      <dsp:txXfrm>
        <a:off x="0" y="0"/>
        <a:ext cx="2273487" cy="892800"/>
      </dsp:txXfrm>
    </dsp:sp>
    <dsp:sp modelId="{24284991-E78C-4AC8-8CCF-EDE4F7970427}">
      <dsp:nvSpPr>
        <dsp:cNvPr id="0" name=""/>
        <dsp:cNvSpPr/>
      </dsp:nvSpPr>
      <dsp:spPr>
        <a:xfrm>
          <a:off x="0" y="895518"/>
          <a:ext cx="2273487" cy="1531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Facilidad de reconocimiento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 de estado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895518"/>
        <a:ext cx="2273487" cy="15317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1323"/>
          <a:ext cx="2273487" cy="8352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Valores de Proceso</a:t>
          </a:r>
          <a:endParaRPr lang="es-ES" sz="2000" kern="1200" dirty="0">
            <a:latin typeface="Times New Roman" panose="02020603050405020304" pitchFamily="18" charset="0"/>
            <a:cs typeface="Times New Roman" panose="02020603050405020304" pitchFamily="18" charset="0"/>
          </a:endParaRPr>
        </a:p>
      </dsp:txBody>
      <dsp:txXfrm>
        <a:off x="0" y="1323"/>
        <a:ext cx="2273487" cy="835200"/>
      </dsp:txXfrm>
    </dsp:sp>
    <dsp:sp modelId="{24284991-E78C-4AC8-8CCF-EDE4F7970427}">
      <dsp:nvSpPr>
        <dsp:cNvPr id="0" name=""/>
        <dsp:cNvSpPr/>
      </dsp:nvSpPr>
      <dsp:spPr>
        <a:xfrm>
          <a:off x="0" y="836523"/>
          <a:ext cx="2273487" cy="15921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Ubicación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Distribución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Agrupación </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836523"/>
        <a:ext cx="2273487" cy="1592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8364"/>
          <a:ext cx="2470057" cy="8928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Tablas Grupos y Tendencias</a:t>
          </a:r>
          <a:endParaRPr lang="es-ES" sz="2000" kern="1200" dirty="0">
            <a:latin typeface="Times New Roman" panose="02020603050405020304" pitchFamily="18" charset="0"/>
            <a:cs typeface="Times New Roman" panose="02020603050405020304" pitchFamily="18" charset="0"/>
          </a:endParaRPr>
        </a:p>
      </dsp:txBody>
      <dsp:txXfrm>
        <a:off x="0" y="8364"/>
        <a:ext cx="2470057" cy="892800"/>
      </dsp:txXfrm>
    </dsp:sp>
    <dsp:sp modelId="{24284991-E78C-4AC8-8CCF-EDE4F7970427}">
      <dsp:nvSpPr>
        <dsp:cNvPr id="0" name=""/>
        <dsp:cNvSpPr/>
      </dsp:nvSpPr>
      <dsp:spPr>
        <a:xfrm>
          <a:off x="0" y="901164"/>
          <a:ext cx="2470057" cy="18720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Formato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Ubicación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Agrupación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Configuración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901164"/>
        <a:ext cx="2470057" cy="18720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7987"/>
          <a:ext cx="2255520" cy="902208"/>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Comandos e Ingreso de datos</a:t>
          </a:r>
          <a:endParaRPr lang="es-ES" sz="2000" kern="1200" dirty="0">
            <a:latin typeface="Times New Roman" panose="02020603050405020304" pitchFamily="18" charset="0"/>
            <a:cs typeface="Times New Roman" panose="02020603050405020304" pitchFamily="18" charset="0"/>
          </a:endParaRPr>
        </a:p>
      </dsp:txBody>
      <dsp:txXfrm>
        <a:off x="0" y="7987"/>
        <a:ext cx="2255520" cy="902208"/>
      </dsp:txXfrm>
    </dsp:sp>
    <dsp:sp modelId="{24284991-E78C-4AC8-8CCF-EDE4F7970427}">
      <dsp:nvSpPr>
        <dsp:cNvPr id="0" name=""/>
        <dsp:cNvSpPr/>
      </dsp:nvSpPr>
      <dsp:spPr>
        <a:xfrm>
          <a:off x="0" y="910196"/>
          <a:ext cx="2255520"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Maniobrabilidad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Retroalimentación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endParaRPr lang="es-ES" sz="1800" kern="1200" dirty="0">
            <a:latin typeface="Times New Roman" panose="02020603050405020304" pitchFamily="18" charset="0"/>
            <a:cs typeface="Times New Roman" panose="02020603050405020304" pitchFamily="18" charset="0"/>
          </a:endParaRPr>
        </a:p>
      </dsp:txBody>
      <dsp:txXfrm>
        <a:off x="0" y="910196"/>
        <a:ext cx="2255520" cy="1625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3889"/>
          <a:ext cx="2740484" cy="9504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Alarmas</a:t>
          </a:r>
          <a:endParaRPr lang="es-ES" sz="1800" kern="1200" dirty="0">
            <a:latin typeface="Times New Roman" panose="02020603050405020304" pitchFamily="18" charset="0"/>
            <a:cs typeface="Times New Roman" panose="02020603050405020304" pitchFamily="18" charset="0"/>
          </a:endParaRPr>
        </a:p>
      </dsp:txBody>
      <dsp:txXfrm>
        <a:off x="0" y="3889"/>
        <a:ext cx="2740484" cy="950400"/>
      </dsp:txXfrm>
    </dsp:sp>
    <dsp:sp modelId="{24284991-E78C-4AC8-8CCF-EDE4F7970427}">
      <dsp:nvSpPr>
        <dsp:cNvPr id="0" name=""/>
        <dsp:cNvSpPr/>
      </dsp:nvSpPr>
      <dsp:spPr>
        <a:xfrm>
          <a:off x="0" y="954289"/>
          <a:ext cx="2740484" cy="24005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 de ventana</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Accesibilidad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Ubicación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 en sinópticos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Facilidad de reconocimiento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Información de texto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954289"/>
        <a:ext cx="2740484" cy="2400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0FAEE-4467-4510-AB34-C752C96FA4B0}">
      <dsp:nvSpPr>
        <dsp:cNvPr id="0" name=""/>
        <dsp:cNvSpPr/>
      </dsp:nvSpPr>
      <dsp:spPr>
        <a:xfrm rot="10800000">
          <a:off x="1092690" y="2174"/>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Eficiencia</a:t>
          </a:r>
        </a:p>
      </dsp:txBody>
      <dsp:txXfrm rot="10800000">
        <a:off x="1187463" y="2174"/>
        <a:ext cx="3867107" cy="379091"/>
      </dsp:txXfrm>
    </dsp:sp>
    <dsp:sp modelId="{D995C291-5968-4FF4-928D-3C2D682B95D8}">
      <dsp:nvSpPr>
        <dsp:cNvPr id="0" name=""/>
        <dsp:cNvSpPr/>
      </dsp:nvSpPr>
      <dsp:spPr>
        <a:xfrm>
          <a:off x="903144" y="2174"/>
          <a:ext cx="379091" cy="3790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BD0AC-8A63-4E96-99E2-14ACF805A990}">
      <dsp:nvSpPr>
        <dsp:cNvPr id="0" name=""/>
        <dsp:cNvSpPr/>
      </dsp:nvSpPr>
      <dsp:spPr>
        <a:xfrm rot="10800000">
          <a:off x="1092690" y="494427"/>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Flexibilidad</a:t>
          </a:r>
        </a:p>
      </dsp:txBody>
      <dsp:txXfrm rot="10800000">
        <a:off x="1187463" y="494427"/>
        <a:ext cx="3867107" cy="379091"/>
      </dsp:txXfrm>
    </dsp:sp>
    <dsp:sp modelId="{9E70751F-60ED-4B9C-A4BC-00AE424A0B04}">
      <dsp:nvSpPr>
        <dsp:cNvPr id="0" name=""/>
        <dsp:cNvSpPr/>
      </dsp:nvSpPr>
      <dsp:spPr>
        <a:xfrm>
          <a:off x="903144" y="494427"/>
          <a:ext cx="379091" cy="37909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2D27FE-282C-4112-806D-EC6DDF1EDDDA}">
      <dsp:nvSpPr>
        <dsp:cNvPr id="0" name=""/>
        <dsp:cNvSpPr/>
      </dsp:nvSpPr>
      <dsp:spPr>
        <a:xfrm rot="10800000">
          <a:off x="1092690" y="986681"/>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Optimización</a:t>
          </a:r>
        </a:p>
      </dsp:txBody>
      <dsp:txXfrm rot="10800000">
        <a:off x="1187463" y="986681"/>
        <a:ext cx="3867107" cy="379091"/>
      </dsp:txXfrm>
    </dsp:sp>
    <dsp:sp modelId="{4A990963-87E5-4502-A031-25380612A9F5}">
      <dsp:nvSpPr>
        <dsp:cNvPr id="0" name=""/>
        <dsp:cNvSpPr/>
      </dsp:nvSpPr>
      <dsp:spPr>
        <a:xfrm>
          <a:off x="903144" y="986681"/>
          <a:ext cx="379091" cy="37909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l="-26000" r="-2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4785E-5D1C-4B6C-8601-E0CEEA4CAD93}">
      <dsp:nvSpPr>
        <dsp:cNvPr id="0" name=""/>
        <dsp:cNvSpPr/>
      </dsp:nvSpPr>
      <dsp:spPr>
        <a:xfrm rot="10800000">
          <a:off x="1092690" y="1478934"/>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Captura Automática</a:t>
          </a:r>
        </a:p>
      </dsp:txBody>
      <dsp:txXfrm rot="10800000">
        <a:off x="1187463" y="1478934"/>
        <a:ext cx="3867107" cy="379091"/>
      </dsp:txXfrm>
    </dsp:sp>
    <dsp:sp modelId="{03422042-ABDF-4985-A44D-6B1FD6196855}">
      <dsp:nvSpPr>
        <dsp:cNvPr id="0" name=""/>
        <dsp:cNvSpPr/>
      </dsp:nvSpPr>
      <dsp:spPr>
        <a:xfrm>
          <a:off x="903144" y="1478934"/>
          <a:ext cx="379091" cy="379091"/>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27000" b="-27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AB868-EEF6-4D3B-AC52-B043BCEC586E}">
      <dsp:nvSpPr>
        <dsp:cNvPr id="0" name=""/>
        <dsp:cNvSpPr/>
      </dsp:nvSpPr>
      <dsp:spPr>
        <a:xfrm rot="10800000">
          <a:off x="1092690" y="1971187"/>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Conectividad Bidireccional</a:t>
          </a:r>
        </a:p>
      </dsp:txBody>
      <dsp:txXfrm rot="10800000">
        <a:off x="1187463" y="1971187"/>
        <a:ext cx="3867107" cy="379091"/>
      </dsp:txXfrm>
    </dsp:sp>
    <dsp:sp modelId="{C23967D7-BCC5-49C9-BE5A-9F8E3D105F1E}">
      <dsp:nvSpPr>
        <dsp:cNvPr id="0" name=""/>
        <dsp:cNvSpPr/>
      </dsp:nvSpPr>
      <dsp:spPr>
        <a:xfrm>
          <a:off x="903144" y="1971187"/>
          <a:ext cx="379091" cy="379091"/>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l="-50000" r="-5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9E1C0-EB62-4056-B305-B709F8FA5220}">
      <dsp:nvSpPr>
        <dsp:cNvPr id="0" name=""/>
        <dsp:cNvSpPr/>
      </dsp:nvSpPr>
      <dsp:spPr>
        <a:xfrm rot="10800000">
          <a:off x="1092690" y="2463440"/>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Manejo en </a:t>
          </a:r>
          <a:r>
            <a:rPr lang="es-EC" sz="1800" kern="1200">
              <a:solidFill>
                <a:schemeClr val="tx1"/>
              </a:solidFill>
              <a:latin typeface="Times New Roman" panose="02020603050405020304" pitchFamily="18" charset="0"/>
              <a:cs typeface="Times New Roman" panose="02020603050405020304" pitchFamily="18" charset="0"/>
            </a:rPr>
            <a:t>Tiempo Real</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rot="10800000">
        <a:off x="1187463" y="2463440"/>
        <a:ext cx="3867107" cy="379091"/>
      </dsp:txXfrm>
    </dsp:sp>
    <dsp:sp modelId="{4633AF66-DDD2-4324-ABBE-E3CDC3E26E25}">
      <dsp:nvSpPr>
        <dsp:cNvPr id="0" name=""/>
        <dsp:cNvSpPr/>
      </dsp:nvSpPr>
      <dsp:spPr>
        <a:xfrm>
          <a:off x="903144" y="2463440"/>
          <a:ext cx="379091" cy="379091"/>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a:stretch>
            <a:fillRect l="-1000" r="-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38FEE1-EAB8-4D6D-A261-21D5A83819DE}">
      <dsp:nvSpPr>
        <dsp:cNvPr id="0" name=""/>
        <dsp:cNvSpPr/>
      </dsp:nvSpPr>
      <dsp:spPr>
        <a:xfrm rot="10800000">
          <a:off x="1092690" y="2955694"/>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Gestión Operativa de Procesos</a:t>
          </a:r>
        </a:p>
      </dsp:txBody>
      <dsp:txXfrm rot="10800000">
        <a:off x="1187463" y="2955694"/>
        <a:ext cx="3867107" cy="379091"/>
      </dsp:txXfrm>
    </dsp:sp>
    <dsp:sp modelId="{172339F2-A029-4100-B83C-69FC748AA464}">
      <dsp:nvSpPr>
        <dsp:cNvPr id="0" name=""/>
        <dsp:cNvSpPr/>
      </dsp:nvSpPr>
      <dsp:spPr>
        <a:xfrm>
          <a:off x="903144" y="2955694"/>
          <a:ext cx="379091" cy="379091"/>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rcRect/>
          <a:stretch>
            <a:fillRect l="-13000" r="-1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CC392-3E77-4627-BB79-C704787E28A5}">
      <dsp:nvSpPr>
        <dsp:cNvPr id="0" name=""/>
        <dsp:cNvSpPr/>
      </dsp:nvSpPr>
      <dsp:spPr>
        <a:xfrm rot="10800000">
          <a:off x="1092690" y="3447947"/>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Calidad</a:t>
          </a:r>
        </a:p>
      </dsp:txBody>
      <dsp:txXfrm rot="10800000">
        <a:off x="1187463" y="3447947"/>
        <a:ext cx="3867107" cy="379091"/>
      </dsp:txXfrm>
    </dsp:sp>
    <dsp:sp modelId="{445E5AF9-8E2E-4BEF-B12D-71DC9D669616}">
      <dsp:nvSpPr>
        <dsp:cNvPr id="0" name=""/>
        <dsp:cNvSpPr/>
      </dsp:nvSpPr>
      <dsp:spPr>
        <a:xfrm>
          <a:off x="903144" y="3447947"/>
          <a:ext cx="379091" cy="379091"/>
        </a:xfrm>
        <a:prstGeom prst="ellipse">
          <a:avLst/>
        </a:prstGeom>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BC4911-7FC9-44EA-B7FF-851C42522CF6}">
      <dsp:nvSpPr>
        <dsp:cNvPr id="0" name=""/>
        <dsp:cNvSpPr/>
      </dsp:nvSpPr>
      <dsp:spPr>
        <a:xfrm rot="10800000">
          <a:off x="1092690" y="3940200"/>
          <a:ext cx="3961880" cy="3790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69" tIns="68580" rIns="128016"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cs typeface="Times New Roman" panose="02020603050405020304" pitchFamily="18" charset="0"/>
            </a:rPr>
            <a:t>Mantenimiento</a:t>
          </a:r>
        </a:p>
      </dsp:txBody>
      <dsp:txXfrm rot="10800000">
        <a:off x="1187463" y="3940200"/>
        <a:ext cx="3867107" cy="379091"/>
      </dsp:txXfrm>
    </dsp:sp>
    <dsp:sp modelId="{FB599ECE-CE73-488D-97E0-AAB3745E527B}">
      <dsp:nvSpPr>
        <dsp:cNvPr id="0" name=""/>
        <dsp:cNvSpPr/>
      </dsp:nvSpPr>
      <dsp:spPr>
        <a:xfrm>
          <a:off x="903144" y="3940200"/>
          <a:ext cx="379091" cy="379091"/>
        </a:xfrm>
        <a:prstGeom prst="ellipse">
          <a:avLst/>
        </a:prstGeom>
        <a:blipFill>
          <a:blip xmlns:r="http://schemas.openxmlformats.org/officeDocument/2006/relationships"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rcRect/>
          <a:stretch>
            <a:fillRect t="-2000" b="-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D2EAD-3111-467A-841D-0C3C185A5ABC}">
      <dsp:nvSpPr>
        <dsp:cNvPr id="0" name=""/>
        <dsp:cNvSpPr/>
      </dsp:nvSpPr>
      <dsp:spPr>
        <a:xfrm>
          <a:off x="2478024" y="0"/>
          <a:ext cx="1239012" cy="789067"/>
        </a:xfrm>
        <a:prstGeom prst="trapezoid">
          <a:avLst>
            <a:gd name="adj" fmla="val 78511"/>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ERP</a:t>
          </a:r>
        </a:p>
      </dsp:txBody>
      <dsp:txXfrm>
        <a:off x="2478024" y="0"/>
        <a:ext cx="1239012" cy="789067"/>
      </dsp:txXfrm>
    </dsp:sp>
    <dsp:sp modelId="{58919C3A-8616-43B6-BBDE-72FD69F4F5CD}">
      <dsp:nvSpPr>
        <dsp:cNvPr id="0" name=""/>
        <dsp:cNvSpPr/>
      </dsp:nvSpPr>
      <dsp:spPr>
        <a:xfrm>
          <a:off x="1858518" y="789067"/>
          <a:ext cx="2478024" cy="789067"/>
        </a:xfrm>
        <a:prstGeom prst="trapezoid">
          <a:avLst>
            <a:gd name="adj" fmla="val 78511"/>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MES</a:t>
          </a:r>
        </a:p>
      </dsp:txBody>
      <dsp:txXfrm>
        <a:off x="2292172" y="789067"/>
        <a:ext cx="1610715" cy="789067"/>
      </dsp:txXfrm>
    </dsp:sp>
    <dsp:sp modelId="{3F99DCF2-A03F-4222-A5CB-B04D3E3C50AE}">
      <dsp:nvSpPr>
        <dsp:cNvPr id="0" name=""/>
        <dsp:cNvSpPr/>
      </dsp:nvSpPr>
      <dsp:spPr>
        <a:xfrm>
          <a:off x="1239011" y="1578135"/>
          <a:ext cx="3717036" cy="789067"/>
        </a:xfrm>
        <a:prstGeom prst="trapezoid">
          <a:avLst>
            <a:gd name="adj" fmla="val 78511"/>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SCADA</a:t>
          </a:r>
        </a:p>
      </dsp:txBody>
      <dsp:txXfrm>
        <a:off x="1889493" y="1578135"/>
        <a:ext cx="2416073" cy="789067"/>
      </dsp:txXfrm>
    </dsp:sp>
    <dsp:sp modelId="{02890F9F-3EB4-49A3-969C-2E8E4A4AFF6F}">
      <dsp:nvSpPr>
        <dsp:cNvPr id="0" name=""/>
        <dsp:cNvSpPr/>
      </dsp:nvSpPr>
      <dsp:spPr>
        <a:xfrm>
          <a:off x="619505" y="2367202"/>
          <a:ext cx="4956048" cy="789067"/>
        </a:xfrm>
        <a:prstGeom prst="trapezoid">
          <a:avLst>
            <a:gd name="adj" fmla="val 78511"/>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Sistema de Control</a:t>
          </a:r>
        </a:p>
      </dsp:txBody>
      <dsp:txXfrm>
        <a:off x="1486814" y="2367202"/>
        <a:ext cx="3221431" cy="789067"/>
      </dsp:txXfrm>
    </dsp:sp>
    <dsp:sp modelId="{D85178A1-4620-4226-8411-6B9BA5F89778}">
      <dsp:nvSpPr>
        <dsp:cNvPr id="0" name=""/>
        <dsp:cNvSpPr/>
      </dsp:nvSpPr>
      <dsp:spPr>
        <a:xfrm>
          <a:off x="0" y="3156270"/>
          <a:ext cx="6195060" cy="789067"/>
        </a:xfrm>
        <a:prstGeom prst="trapezoid">
          <a:avLst>
            <a:gd name="adj" fmla="val 78511"/>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Proceso e Instrumentación</a:t>
          </a:r>
        </a:p>
      </dsp:txBody>
      <dsp:txXfrm>
        <a:off x="1084135" y="3156270"/>
        <a:ext cx="4026789" cy="789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6BB15-5B90-4409-AC83-9BA1FE3F895A}">
      <dsp:nvSpPr>
        <dsp:cNvPr id="0" name=""/>
        <dsp:cNvSpPr/>
      </dsp:nvSpPr>
      <dsp:spPr>
        <a:xfrm rot="5400000">
          <a:off x="-137132" y="139144"/>
          <a:ext cx="914214" cy="6399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Nivel 1</a:t>
          </a:r>
          <a:endParaRPr lang="es-ES" sz="1600" kern="1200" dirty="0">
            <a:latin typeface="Times New Roman" panose="02020603050405020304" pitchFamily="18" charset="0"/>
            <a:cs typeface="Times New Roman" panose="02020603050405020304" pitchFamily="18" charset="0"/>
          </a:endParaRPr>
        </a:p>
      </dsp:txBody>
      <dsp:txXfrm rot="-5400000">
        <a:off x="0" y="321987"/>
        <a:ext cx="639950" cy="274264"/>
      </dsp:txXfrm>
    </dsp:sp>
    <dsp:sp modelId="{4E9B53B0-B980-466A-A225-D7F12B2BD0F7}">
      <dsp:nvSpPr>
        <dsp:cNvPr id="0" name=""/>
        <dsp:cNvSpPr/>
      </dsp:nvSpPr>
      <dsp:spPr>
        <a:xfrm rot="5400000">
          <a:off x="2957890" y="-2315927"/>
          <a:ext cx="594239" cy="523011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Arquitectura</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Navegación</a:t>
          </a:r>
          <a:endParaRPr lang="es-ES" sz="1800" kern="1200" dirty="0">
            <a:latin typeface="Times New Roman" panose="02020603050405020304" pitchFamily="18" charset="0"/>
            <a:cs typeface="Times New Roman" panose="02020603050405020304" pitchFamily="18" charset="0"/>
          </a:endParaRPr>
        </a:p>
      </dsp:txBody>
      <dsp:txXfrm rot="-5400000">
        <a:off x="639950" y="31021"/>
        <a:ext cx="5201111" cy="536223"/>
      </dsp:txXfrm>
    </dsp:sp>
    <dsp:sp modelId="{C34E8A33-9337-4437-9656-C19A9B9372FD}">
      <dsp:nvSpPr>
        <dsp:cNvPr id="0" name=""/>
        <dsp:cNvSpPr/>
      </dsp:nvSpPr>
      <dsp:spPr>
        <a:xfrm rot="5400000">
          <a:off x="-137132" y="933825"/>
          <a:ext cx="914214" cy="639950"/>
        </a:xfrm>
        <a:prstGeom prst="chevron">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Nivel 2</a:t>
          </a:r>
          <a:endParaRPr lang="es-ES" sz="1600" kern="1200" dirty="0">
            <a:latin typeface="Times New Roman" panose="02020603050405020304" pitchFamily="18" charset="0"/>
            <a:cs typeface="Times New Roman" panose="02020603050405020304" pitchFamily="18" charset="0"/>
          </a:endParaRPr>
        </a:p>
      </dsp:txBody>
      <dsp:txXfrm rot="-5400000">
        <a:off x="0" y="1116668"/>
        <a:ext cx="639950" cy="274264"/>
      </dsp:txXfrm>
    </dsp:sp>
    <dsp:sp modelId="{C9E64357-3DD3-4712-8B67-333EAC2F7581}">
      <dsp:nvSpPr>
        <dsp:cNvPr id="0" name=""/>
        <dsp:cNvSpPr/>
      </dsp:nvSpPr>
      <dsp:spPr>
        <a:xfrm rot="5400000">
          <a:off x="2957890" y="-1521247"/>
          <a:ext cx="594239" cy="5230119"/>
        </a:xfrm>
        <a:prstGeom prst="round2Same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Distribución</a:t>
          </a:r>
          <a:endParaRPr lang="es-ES" sz="1800" kern="1200" dirty="0">
            <a:latin typeface="Times New Roman" panose="02020603050405020304" pitchFamily="18" charset="0"/>
            <a:cs typeface="Times New Roman" panose="02020603050405020304" pitchFamily="18" charset="0"/>
          </a:endParaRPr>
        </a:p>
      </dsp:txBody>
      <dsp:txXfrm rot="-5400000">
        <a:off x="639950" y="825701"/>
        <a:ext cx="5201111" cy="536223"/>
      </dsp:txXfrm>
    </dsp:sp>
    <dsp:sp modelId="{DA52948F-4379-4FC8-8E65-3DE543FEC957}">
      <dsp:nvSpPr>
        <dsp:cNvPr id="0" name=""/>
        <dsp:cNvSpPr/>
      </dsp:nvSpPr>
      <dsp:spPr>
        <a:xfrm rot="5400000">
          <a:off x="-137132" y="1728505"/>
          <a:ext cx="914214" cy="639950"/>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Nivel 3</a:t>
          </a:r>
          <a:endParaRPr lang="es-ES" sz="1600" kern="1200" dirty="0">
            <a:latin typeface="Times New Roman" panose="02020603050405020304" pitchFamily="18" charset="0"/>
            <a:cs typeface="Times New Roman" panose="02020603050405020304" pitchFamily="18" charset="0"/>
          </a:endParaRPr>
        </a:p>
      </dsp:txBody>
      <dsp:txXfrm rot="-5400000">
        <a:off x="0" y="1911348"/>
        <a:ext cx="639950" cy="274264"/>
      </dsp:txXfrm>
    </dsp:sp>
    <dsp:sp modelId="{F7253AD1-13DA-47A4-96C9-226C02A0A935}">
      <dsp:nvSpPr>
        <dsp:cNvPr id="0" name=""/>
        <dsp:cNvSpPr/>
      </dsp:nvSpPr>
      <dsp:spPr>
        <a:xfrm rot="5400000">
          <a:off x="2957890" y="-726566"/>
          <a:ext cx="594239" cy="5230119"/>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Color</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Texto</a:t>
          </a:r>
          <a:endParaRPr lang="es-ES" sz="1800" kern="1200" dirty="0">
            <a:latin typeface="Times New Roman" panose="02020603050405020304" pitchFamily="18" charset="0"/>
            <a:cs typeface="Times New Roman" panose="02020603050405020304" pitchFamily="18" charset="0"/>
          </a:endParaRPr>
        </a:p>
      </dsp:txBody>
      <dsp:txXfrm rot="-5400000">
        <a:off x="639950" y="1620382"/>
        <a:ext cx="5201111" cy="536223"/>
      </dsp:txXfrm>
    </dsp:sp>
    <dsp:sp modelId="{8C4E8504-27E0-4D6A-9825-382E924BBE8C}">
      <dsp:nvSpPr>
        <dsp:cNvPr id="0" name=""/>
        <dsp:cNvSpPr/>
      </dsp:nvSpPr>
      <dsp:spPr>
        <a:xfrm rot="5400000">
          <a:off x="-137132" y="2523185"/>
          <a:ext cx="914214" cy="639950"/>
        </a:xfrm>
        <a:prstGeom prst="chevron">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Nivel 4</a:t>
          </a:r>
          <a:endParaRPr lang="es-ES" sz="1600" kern="1200" dirty="0">
            <a:latin typeface="Times New Roman" panose="02020603050405020304" pitchFamily="18" charset="0"/>
            <a:cs typeface="Times New Roman" panose="02020603050405020304" pitchFamily="18" charset="0"/>
          </a:endParaRPr>
        </a:p>
      </dsp:txBody>
      <dsp:txXfrm rot="-5400000">
        <a:off x="0" y="2706028"/>
        <a:ext cx="639950" cy="274264"/>
      </dsp:txXfrm>
    </dsp:sp>
    <dsp:sp modelId="{7B98AE1E-51A9-46A6-9B10-AA308FE28639}">
      <dsp:nvSpPr>
        <dsp:cNvPr id="0" name=""/>
        <dsp:cNvSpPr/>
      </dsp:nvSpPr>
      <dsp:spPr>
        <a:xfrm rot="5400000">
          <a:off x="2957890" y="68113"/>
          <a:ext cx="594239" cy="5230119"/>
        </a:xfrm>
        <a:prstGeom prst="round2Same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Equipos, Valores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Tablas, Comandos e Ingreso de datos</a:t>
          </a:r>
          <a:endParaRPr lang="es-ES" sz="1800" kern="1200" dirty="0">
            <a:latin typeface="Times New Roman" panose="02020603050405020304" pitchFamily="18" charset="0"/>
            <a:cs typeface="Times New Roman" panose="02020603050405020304" pitchFamily="18" charset="0"/>
          </a:endParaRPr>
        </a:p>
      </dsp:txBody>
      <dsp:txXfrm rot="-5400000">
        <a:off x="639950" y="2415061"/>
        <a:ext cx="5201111" cy="536223"/>
      </dsp:txXfrm>
    </dsp:sp>
    <dsp:sp modelId="{5FAC8530-2FCC-4D4C-8945-E4A1B318EBA5}">
      <dsp:nvSpPr>
        <dsp:cNvPr id="0" name=""/>
        <dsp:cNvSpPr/>
      </dsp:nvSpPr>
      <dsp:spPr>
        <a:xfrm rot="5400000">
          <a:off x="-137132" y="3317866"/>
          <a:ext cx="914214" cy="639950"/>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Nivel5</a:t>
          </a:r>
          <a:endParaRPr lang="es-ES" sz="1600" kern="1200" dirty="0">
            <a:latin typeface="Times New Roman" panose="02020603050405020304" pitchFamily="18" charset="0"/>
            <a:cs typeface="Times New Roman" panose="02020603050405020304" pitchFamily="18" charset="0"/>
          </a:endParaRPr>
        </a:p>
      </dsp:txBody>
      <dsp:txXfrm rot="-5400000">
        <a:off x="0" y="3500709"/>
        <a:ext cx="639950" cy="274264"/>
      </dsp:txXfrm>
    </dsp:sp>
    <dsp:sp modelId="{167756A2-EB3C-431C-AA77-17FE9DDBC39D}">
      <dsp:nvSpPr>
        <dsp:cNvPr id="0" name=""/>
        <dsp:cNvSpPr/>
      </dsp:nvSpPr>
      <dsp:spPr>
        <a:xfrm rot="5400000">
          <a:off x="2957890" y="862793"/>
          <a:ext cx="594239" cy="5230119"/>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Alarmas</a:t>
          </a:r>
          <a:endParaRPr lang="es-ES" sz="1800" kern="1200" dirty="0">
            <a:latin typeface="Times New Roman" panose="02020603050405020304" pitchFamily="18" charset="0"/>
            <a:cs typeface="Times New Roman" panose="02020603050405020304" pitchFamily="18" charset="0"/>
          </a:endParaRPr>
        </a:p>
      </dsp:txBody>
      <dsp:txXfrm rot="-5400000">
        <a:off x="639950" y="3209741"/>
        <a:ext cx="5201111" cy="536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24449"/>
          <a:ext cx="2255520" cy="7488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Arquitectura</a:t>
          </a:r>
          <a:endParaRPr lang="es-ES" sz="1800" kern="1200" dirty="0">
            <a:latin typeface="Times New Roman" panose="02020603050405020304" pitchFamily="18" charset="0"/>
            <a:cs typeface="Times New Roman" panose="02020603050405020304" pitchFamily="18" charset="0"/>
          </a:endParaRPr>
        </a:p>
      </dsp:txBody>
      <dsp:txXfrm>
        <a:off x="0" y="24449"/>
        <a:ext cx="2255520" cy="748800"/>
      </dsp:txXfrm>
    </dsp:sp>
    <dsp:sp modelId="{24284991-E78C-4AC8-8CCF-EDE4F7970427}">
      <dsp:nvSpPr>
        <dsp:cNvPr id="0" name=""/>
        <dsp:cNvSpPr/>
      </dsp:nvSpPr>
      <dsp:spPr>
        <a:xfrm>
          <a:off x="0" y="773249"/>
          <a:ext cx="2255520" cy="1141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Correspondencia con la planta</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Número de capas</a:t>
          </a:r>
          <a:endParaRPr lang="es-ES" sz="1800" kern="1200" dirty="0">
            <a:latin typeface="Times New Roman" panose="02020603050405020304" pitchFamily="18" charset="0"/>
            <a:cs typeface="Times New Roman" panose="02020603050405020304" pitchFamily="18" charset="0"/>
          </a:endParaRPr>
        </a:p>
      </dsp:txBody>
      <dsp:txXfrm>
        <a:off x="0" y="773249"/>
        <a:ext cx="2255520" cy="114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24449"/>
          <a:ext cx="2273487" cy="7488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Distribución</a:t>
          </a:r>
          <a:endParaRPr lang="es-ES" sz="1800" kern="1200" dirty="0">
            <a:latin typeface="Times New Roman" panose="02020603050405020304" pitchFamily="18" charset="0"/>
            <a:cs typeface="Times New Roman" panose="02020603050405020304" pitchFamily="18" charset="0"/>
          </a:endParaRPr>
        </a:p>
      </dsp:txBody>
      <dsp:txXfrm>
        <a:off x="0" y="24449"/>
        <a:ext cx="2273487" cy="748800"/>
      </dsp:txXfrm>
    </dsp:sp>
    <dsp:sp modelId="{24284991-E78C-4AC8-8CCF-EDE4F7970427}">
      <dsp:nvSpPr>
        <dsp:cNvPr id="0" name=""/>
        <dsp:cNvSpPr/>
      </dsp:nvSpPr>
      <dsp:spPr>
        <a:xfrm>
          <a:off x="0" y="773249"/>
          <a:ext cx="2273487" cy="1141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Densidad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Flujo de Proceso</a:t>
          </a:r>
          <a:endParaRPr lang="es-ES" sz="1800" kern="1200" dirty="0">
            <a:latin typeface="Times New Roman" panose="02020603050405020304" pitchFamily="18" charset="0"/>
            <a:cs typeface="Times New Roman" panose="02020603050405020304" pitchFamily="18" charset="0"/>
          </a:endParaRPr>
        </a:p>
      </dsp:txBody>
      <dsp:txXfrm>
        <a:off x="0" y="773249"/>
        <a:ext cx="2273487" cy="1141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36330"/>
          <a:ext cx="2273487" cy="7488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Navegación</a:t>
          </a:r>
          <a:endParaRPr lang="es-ES" sz="1800" kern="1200" dirty="0">
            <a:latin typeface="Times New Roman" panose="02020603050405020304" pitchFamily="18" charset="0"/>
            <a:cs typeface="Times New Roman" panose="02020603050405020304" pitchFamily="18" charset="0"/>
          </a:endParaRPr>
        </a:p>
      </dsp:txBody>
      <dsp:txXfrm>
        <a:off x="0" y="36330"/>
        <a:ext cx="2273487" cy="748800"/>
      </dsp:txXfrm>
    </dsp:sp>
    <dsp:sp modelId="{24284991-E78C-4AC8-8CCF-EDE4F7970427}">
      <dsp:nvSpPr>
        <dsp:cNvPr id="0" name=""/>
        <dsp:cNvSpPr/>
      </dsp:nvSpPr>
      <dsp:spPr>
        <a:xfrm>
          <a:off x="0" y="785130"/>
          <a:ext cx="2273487" cy="1141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Correspondencia</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Accesibilidad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785130"/>
        <a:ext cx="2273487" cy="1141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1323"/>
          <a:ext cx="2273487" cy="835200"/>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Uso de Color</a:t>
          </a:r>
          <a:endParaRPr lang="es-ES" sz="2000" kern="1200" dirty="0">
            <a:latin typeface="Times New Roman" panose="02020603050405020304" pitchFamily="18" charset="0"/>
            <a:cs typeface="Times New Roman" panose="02020603050405020304" pitchFamily="18" charset="0"/>
          </a:endParaRPr>
        </a:p>
      </dsp:txBody>
      <dsp:txXfrm>
        <a:off x="0" y="1323"/>
        <a:ext cx="2273487" cy="835200"/>
      </dsp:txXfrm>
    </dsp:sp>
    <dsp:sp modelId="{24284991-E78C-4AC8-8CCF-EDE4F7970427}">
      <dsp:nvSpPr>
        <dsp:cNvPr id="0" name=""/>
        <dsp:cNvSpPr/>
      </dsp:nvSpPr>
      <dsp:spPr>
        <a:xfrm>
          <a:off x="0" y="836523"/>
          <a:ext cx="2273487" cy="15921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Contraste</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Número colores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Diferenciabilidad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836523"/>
        <a:ext cx="2273487" cy="1592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8643-9225-403A-9F37-88D07E577004}">
      <dsp:nvSpPr>
        <dsp:cNvPr id="0" name=""/>
        <dsp:cNvSpPr/>
      </dsp:nvSpPr>
      <dsp:spPr>
        <a:xfrm>
          <a:off x="0" y="41381"/>
          <a:ext cx="2545855" cy="1018342"/>
        </a:xfrm>
        <a:prstGeom prst="rect">
          <a:avLst/>
        </a:prstGeom>
        <a:solidFill>
          <a:srgbClr val="00703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Texto</a:t>
          </a:r>
          <a:endParaRPr lang="es-ES" sz="1800" kern="1200" dirty="0">
            <a:latin typeface="Times New Roman" panose="02020603050405020304" pitchFamily="18" charset="0"/>
            <a:cs typeface="Times New Roman" panose="02020603050405020304" pitchFamily="18" charset="0"/>
          </a:endParaRPr>
        </a:p>
      </dsp:txBody>
      <dsp:txXfrm>
        <a:off x="0" y="41381"/>
        <a:ext cx="2545855" cy="1018342"/>
      </dsp:txXfrm>
    </dsp:sp>
    <dsp:sp modelId="{24284991-E78C-4AC8-8CCF-EDE4F7970427}">
      <dsp:nvSpPr>
        <dsp:cNvPr id="0" name=""/>
        <dsp:cNvSpPr/>
      </dsp:nvSpPr>
      <dsp:spPr>
        <a:xfrm>
          <a:off x="0" y="1059723"/>
          <a:ext cx="2545855"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Número de fuentes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Número de tamaños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Visibilidad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Espaciamiento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Alineación</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Uso de énfasis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Acrónimos</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Color de texto</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Consistencia</a:t>
          </a:r>
          <a:endParaRPr lang="es-ES" sz="1800" kern="1200" dirty="0">
            <a:latin typeface="Times New Roman" panose="02020603050405020304" pitchFamily="18" charset="0"/>
            <a:cs typeface="Times New Roman" panose="02020603050405020304" pitchFamily="18" charset="0"/>
          </a:endParaRPr>
        </a:p>
      </dsp:txBody>
      <dsp:txXfrm>
        <a:off x="0" y="1059723"/>
        <a:ext cx="2545855" cy="285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24D3F-7A10-4AF7-B4CC-34B0402D12BF}" type="datetimeFigureOut">
              <a:rPr lang="en-US" smtClean="0"/>
              <a:t>5/20/2019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8AF18-CD7D-4602-9B7E-47CBA6D10B32}" type="slidenum">
              <a:rPr lang="en-US" smtClean="0"/>
              <a:t>‹Nº›</a:t>
            </a:fld>
            <a:endParaRPr lang="en-US"/>
          </a:p>
        </p:txBody>
      </p:sp>
    </p:spTree>
    <p:extLst>
      <p:ext uri="{BB962C8B-B14F-4D97-AF65-F5344CB8AC3E}">
        <p14:creationId xmlns:p14="http://schemas.microsoft.com/office/powerpoint/2010/main" val="408607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Management Of </a:t>
            </a:r>
            <a:r>
              <a:rPr lang="es-EC" dirty="0" err="1" smtClean="0"/>
              <a:t>Change</a:t>
            </a:r>
            <a:r>
              <a:rPr lang="es-EC" baseline="0" dirty="0" smtClean="0"/>
              <a:t> MOC</a:t>
            </a:r>
            <a:endParaRPr lang="en-US" dirty="0"/>
          </a:p>
        </p:txBody>
      </p:sp>
      <p:sp>
        <p:nvSpPr>
          <p:cNvPr id="4" name="Marcador de número de diapositiva 3"/>
          <p:cNvSpPr>
            <a:spLocks noGrp="1"/>
          </p:cNvSpPr>
          <p:nvPr>
            <p:ph type="sldNum" sz="quarter" idx="10"/>
          </p:nvPr>
        </p:nvSpPr>
        <p:spPr/>
        <p:txBody>
          <a:bodyPr/>
          <a:lstStyle/>
          <a:p>
            <a:fld id="{D4B8AF18-CD7D-4602-9B7E-47CBA6D10B32}" type="slidenum">
              <a:rPr lang="en-US" smtClean="0"/>
              <a:t>8</a:t>
            </a:fld>
            <a:endParaRPr lang="en-US"/>
          </a:p>
        </p:txBody>
      </p:sp>
    </p:spTree>
    <p:extLst>
      <p:ext uri="{BB962C8B-B14F-4D97-AF65-F5344CB8AC3E}">
        <p14:creationId xmlns:p14="http://schemas.microsoft.com/office/powerpoint/2010/main" val="20469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979CF15E-355F-495F-89C7-FD670BCC58D8}" type="datetimeFigureOut">
              <a:rPr lang="en-US" smtClean="0"/>
              <a:t>5/20/2019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118543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79CF15E-355F-495F-89C7-FD670BCC58D8}" type="datetimeFigureOut">
              <a:rPr lang="en-US" smtClean="0"/>
              <a:t>5/20/2019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222230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79CF15E-355F-495F-89C7-FD670BCC58D8}" type="datetimeFigureOut">
              <a:rPr lang="en-US" smtClean="0"/>
              <a:t>5/20/2019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223818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79CF15E-355F-495F-89C7-FD670BCC58D8}" type="datetimeFigureOut">
              <a:rPr lang="en-US" smtClean="0"/>
              <a:t>5/20/2019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29276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79CF15E-355F-495F-89C7-FD670BCC58D8}" type="datetimeFigureOut">
              <a:rPr lang="en-US" smtClean="0"/>
              <a:t>5/20/2019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246396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79CF15E-355F-495F-89C7-FD670BCC58D8}" type="datetimeFigureOut">
              <a:rPr lang="en-US" smtClean="0"/>
              <a:t>5/20/2019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81154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79CF15E-355F-495F-89C7-FD670BCC58D8}" type="datetimeFigureOut">
              <a:rPr lang="en-US" smtClean="0"/>
              <a:t>5/20/2019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248673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79CF15E-355F-495F-89C7-FD670BCC58D8}" type="datetimeFigureOut">
              <a:rPr lang="en-US" smtClean="0"/>
              <a:t>5/20/2019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277732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9CF15E-355F-495F-89C7-FD670BCC58D8}" type="datetimeFigureOut">
              <a:rPr lang="en-US" smtClean="0"/>
              <a:t>5/20/2019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100366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79CF15E-355F-495F-89C7-FD670BCC58D8}" type="datetimeFigureOut">
              <a:rPr lang="en-US" smtClean="0"/>
              <a:t>5/20/2019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54637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79CF15E-355F-495F-89C7-FD670BCC58D8}" type="datetimeFigureOut">
              <a:rPr lang="en-US" smtClean="0"/>
              <a:t>5/20/2019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6D3F18F-027F-426B-9C11-C91E6C7340A0}" type="slidenum">
              <a:rPr lang="en-US" smtClean="0"/>
              <a:t>‹Nº›</a:t>
            </a:fld>
            <a:endParaRPr lang="en-US"/>
          </a:p>
        </p:txBody>
      </p:sp>
    </p:spTree>
    <p:extLst>
      <p:ext uri="{BB962C8B-B14F-4D97-AF65-F5344CB8AC3E}">
        <p14:creationId xmlns:p14="http://schemas.microsoft.com/office/powerpoint/2010/main" val="324695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CF15E-355F-495F-89C7-FD670BCC58D8}" type="datetimeFigureOut">
              <a:rPr lang="en-US" smtClean="0"/>
              <a:t>5/20/2019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3F18F-027F-426B-9C11-C91E6C7340A0}" type="slidenum">
              <a:rPr lang="en-US" smtClean="0"/>
              <a:t>‹Nº›</a:t>
            </a:fld>
            <a:endParaRPr lang="en-US"/>
          </a:p>
        </p:txBody>
      </p:sp>
    </p:spTree>
    <p:extLst>
      <p:ext uri="{BB962C8B-B14F-4D97-AF65-F5344CB8AC3E}">
        <p14:creationId xmlns:p14="http://schemas.microsoft.com/office/powerpoint/2010/main" val="130461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EXCEL_TESIS.xlsx"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oleObject" Target="../embeddings/oleObject4.bin"/><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35.emf"/><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tmp"/><Relationship Id="rId5" Type="http://schemas.openxmlformats.org/officeDocument/2006/relationships/image" Target="../media/image39.tmp"/><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0.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90.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image" Target="../media/image4.png"/><Relationship Id="rId21" Type="http://schemas.openxmlformats.org/officeDocument/2006/relationships/diagramLayout" Target="../diagrams/layout8.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image" Target="../media/image3.png"/><Relationship Id="rId16" Type="http://schemas.openxmlformats.org/officeDocument/2006/relationships/diagramLayout" Target="../diagrams/layout7.xml"/><Relationship Id="rId20"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24" Type="http://schemas.microsoft.com/office/2007/relationships/diagramDrawing" Target="../diagrams/drawing8.xml"/><Relationship Id="rId5" Type="http://schemas.openxmlformats.org/officeDocument/2006/relationships/diagramData" Target="../diagrams/data5.xml"/><Relationship Id="rId15" Type="http://schemas.openxmlformats.org/officeDocument/2006/relationships/diagramData" Target="../diagrams/data7.xml"/><Relationship Id="rId23" Type="http://schemas.openxmlformats.org/officeDocument/2006/relationships/diagramColors" Target="../diagrams/colors8.xml"/><Relationship Id="rId10" Type="http://schemas.openxmlformats.org/officeDocument/2006/relationships/diagramData" Target="../diagrams/data6.xml"/><Relationship Id="rId19" Type="http://schemas.microsoft.com/office/2007/relationships/diagramDrawing" Target="../diagrams/drawing7.xml"/><Relationship Id="rId4" Type="http://schemas.microsoft.com/office/2007/relationships/hdphoto" Target="../media/hdphoto1.wdp"/><Relationship Id="rId9" Type="http://schemas.microsoft.com/office/2007/relationships/diagramDrawing" Target="../diagrams/drawing5.xml"/><Relationship Id="rId14" Type="http://schemas.microsoft.com/office/2007/relationships/diagramDrawing" Target="../diagrams/drawing6.xml"/><Relationship Id="rId22"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18" Type="http://schemas.openxmlformats.org/officeDocument/2006/relationships/diagramColors" Target="../diagrams/colors11.xml"/><Relationship Id="rId3" Type="http://schemas.openxmlformats.org/officeDocument/2006/relationships/image" Target="../media/image4.png"/><Relationship Id="rId21" Type="http://schemas.openxmlformats.org/officeDocument/2006/relationships/diagramLayout" Target="../diagrams/layout12.xml"/><Relationship Id="rId7" Type="http://schemas.openxmlformats.org/officeDocument/2006/relationships/diagramQuickStyle" Target="../diagrams/quickStyle9.xml"/><Relationship Id="rId12" Type="http://schemas.openxmlformats.org/officeDocument/2006/relationships/diagramQuickStyle" Target="../diagrams/quickStyle10.xml"/><Relationship Id="rId17" Type="http://schemas.openxmlformats.org/officeDocument/2006/relationships/diagramQuickStyle" Target="../diagrams/quickStyle11.xml"/><Relationship Id="rId2" Type="http://schemas.openxmlformats.org/officeDocument/2006/relationships/image" Target="../media/image3.png"/><Relationship Id="rId16" Type="http://schemas.openxmlformats.org/officeDocument/2006/relationships/diagramLayout" Target="../diagrams/layout11.xml"/><Relationship Id="rId20"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diagramLayout" Target="../diagrams/layout10.xml"/><Relationship Id="rId24" Type="http://schemas.microsoft.com/office/2007/relationships/diagramDrawing" Target="../diagrams/drawing12.xml"/><Relationship Id="rId5" Type="http://schemas.openxmlformats.org/officeDocument/2006/relationships/diagramData" Target="../diagrams/data9.xml"/><Relationship Id="rId15" Type="http://schemas.openxmlformats.org/officeDocument/2006/relationships/diagramData" Target="../diagrams/data11.xml"/><Relationship Id="rId23" Type="http://schemas.openxmlformats.org/officeDocument/2006/relationships/diagramColors" Target="../diagrams/colors12.xml"/><Relationship Id="rId10" Type="http://schemas.openxmlformats.org/officeDocument/2006/relationships/diagramData" Target="../diagrams/data10.xml"/><Relationship Id="rId19" Type="http://schemas.microsoft.com/office/2007/relationships/diagramDrawing" Target="../diagrams/drawing11.xml"/><Relationship Id="rId4" Type="http://schemas.microsoft.com/office/2007/relationships/hdphoto" Target="../media/hdphoto1.wdp"/><Relationship Id="rId9" Type="http://schemas.microsoft.com/office/2007/relationships/diagramDrawing" Target="../diagrams/drawing9.xml"/><Relationship Id="rId14" Type="http://schemas.microsoft.com/office/2007/relationships/diagramDrawing" Target="../diagrams/drawing10.xml"/><Relationship Id="rId22"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4.pn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microsoft.com/office/2007/relationships/hdphoto" Target="../media/hdphoto1.wdp"/><Relationship Id="rId9" Type="http://schemas.microsoft.com/office/2007/relationships/diagramDrawing" Target="../diagrams/drawing13.xml"/><Relationship Id="rId14" Type="http://schemas.microsoft.com/office/2007/relationships/diagramDrawing" Target="../diagrams/drawing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jpeg"/><Relationship Id="rId7"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5.png"/><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9.tmp"/><Relationship Id="rId4" Type="http://schemas.microsoft.com/office/2007/relationships/hdphoto" Target="../media/hdphoto1.wdp"/><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5039" y="796017"/>
            <a:ext cx="5400000" cy="1394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1294" y="4924829"/>
            <a:ext cx="1470706"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503497" y="2446051"/>
            <a:ext cx="11185002" cy="873572"/>
          </a:xfrm>
          <a:prstGeom prst="rect">
            <a:avLst/>
          </a:prstGeom>
          <a:noFill/>
        </p:spPr>
        <p:txBody>
          <a:bodyPr wrap="square" rtlCol="0">
            <a:spAutoFit/>
          </a:bodyPr>
          <a:lstStyle/>
          <a:p>
            <a:pPr algn="ctr">
              <a:lnSpc>
                <a:spcPct val="150000"/>
              </a:lnSpc>
            </a:pPr>
            <a:r>
              <a:rPr lang="es-ES" b="1" dirty="0">
                <a:latin typeface="Times New Roman" panose="02020603050405020304" pitchFamily="18" charset="0"/>
                <a:cs typeface="Times New Roman" panose="02020603050405020304" pitchFamily="18" charset="0"/>
              </a:rPr>
              <a:t>DEPARTAMENTO DE ELÉCTRICA, ELECTRÓNICA Y </a:t>
            </a:r>
            <a:r>
              <a:rPr lang="es-ES" b="1" dirty="0" smtClean="0">
                <a:latin typeface="Times New Roman" panose="02020603050405020304" pitchFamily="18" charset="0"/>
                <a:cs typeface="Times New Roman" panose="02020603050405020304" pitchFamily="18" charset="0"/>
              </a:rPr>
              <a:t>TELECOMUNICACIONES</a:t>
            </a:r>
            <a:r>
              <a:rPr lang="es-ES" b="1" dirty="0">
                <a:latin typeface="Times New Roman" panose="02020603050405020304" pitchFamily="18" charset="0"/>
                <a:cs typeface="Times New Roman" panose="02020603050405020304" pitchFamily="18" charset="0"/>
              </a:rPr>
              <a:t>  </a:t>
            </a:r>
            <a:endParaRPr lang="es-EC" b="1" dirty="0">
              <a:latin typeface="Times New Roman" panose="02020603050405020304" pitchFamily="18" charset="0"/>
              <a:cs typeface="Times New Roman" panose="02020603050405020304" pitchFamily="18" charset="0"/>
            </a:endParaRPr>
          </a:p>
          <a:p>
            <a:pPr algn="ctr">
              <a:lnSpc>
                <a:spcPct val="150000"/>
              </a:lnSpc>
            </a:pPr>
            <a:r>
              <a:rPr lang="es-ES" dirty="0" smtClean="0">
                <a:latin typeface="Times New Roman" panose="02020603050405020304" pitchFamily="18" charset="0"/>
                <a:cs typeface="Times New Roman" panose="02020603050405020304" pitchFamily="18" charset="0"/>
              </a:rPr>
              <a:t>CARRERA DE INGENIERÍA EN ELECTRÓNICA, AUTOMATIZACIÓN Y CONTROL</a:t>
            </a:r>
          </a:p>
        </p:txBody>
      </p:sp>
      <p:sp>
        <p:nvSpPr>
          <p:cNvPr id="14" name="Rectángulo 13"/>
          <p:cNvSpPr/>
          <p:nvPr/>
        </p:nvSpPr>
        <p:spPr>
          <a:xfrm>
            <a:off x="1201834" y="3641015"/>
            <a:ext cx="9788324" cy="923330"/>
          </a:xfrm>
          <a:prstGeom prst="rect">
            <a:avLst/>
          </a:prstGeom>
        </p:spPr>
        <p:txBody>
          <a:bodyPr wrap="square">
            <a:spAutoFit/>
          </a:bodyPr>
          <a:lstStyle/>
          <a:p>
            <a:pPr algn="ctr">
              <a:spcAft>
                <a:spcPts val="0"/>
              </a:spcAft>
            </a:pPr>
            <a:r>
              <a:rPr lang="es-ES" b="1" dirty="0" smtClean="0">
                <a:solidFill>
                  <a:srgbClr val="000000"/>
                </a:solidFill>
                <a:latin typeface="Times New Roman" panose="02020603050405020304" pitchFamily="18" charset="0"/>
                <a:ea typeface="Calibri" panose="020F0502020204030204" pitchFamily="34" charset="0"/>
              </a:rPr>
              <a:t>DISEÑO E IMPLEMENTACIÓN DE UN SISTEMA SCADA PARA LA LÍNEA DE SIMULACIÓN DE PROCESOS INDUSTRIALES DEL CEDIT, BASADO EN UNA CADENA DE PROCESAMIENTO DE POLLOS</a:t>
            </a:r>
            <a:endParaRPr lang="es-EC" b="1" dirty="0">
              <a:solidFill>
                <a:srgbClr val="000000"/>
              </a:solidFill>
              <a:latin typeface="Calibri" panose="020F0502020204030204" pitchFamily="34" charset="0"/>
              <a:ea typeface="Calibri" panose="020F0502020204030204" pitchFamily="34" charset="0"/>
            </a:endParaRPr>
          </a:p>
        </p:txBody>
      </p:sp>
      <p:sp>
        <p:nvSpPr>
          <p:cNvPr id="15" name="Rectángulo 14"/>
          <p:cNvSpPr/>
          <p:nvPr/>
        </p:nvSpPr>
        <p:spPr>
          <a:xfrm>
            <a:off x="2022955" y="4861435"/>
            <a:ext cx="8146081" cy="1077218"/>
          </a:xfrm>
          <a:prstGeom prst="rect">
            <a:avLst/>
          </a:prstGeom>
        </p:spPr>
        <p:txBody>
          <a:bodyPr wrap="square">
            <a:spAutoFit/>
          </a:bodyPr>
          <a:lstStyle/>
          <a:p>
            <a:pPr algn="ctr">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AUTORES:  CUEVA GONZÁLEZ, GONZALO ALBERTO; </a:t>
            </a:r>
            <a:b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VILLA OÑA, ANTHONY RAFAEL</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IBARRA JÁCOME, OSWALDO ALEXANDER </a:t>
            </a:r>
            <a:r>
              <a:rPr lang="es-EC"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MGs</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6" name="Rectángulo 15"/>
          <p:cNvSpPr/>
          <p:nvPr/>
        </p:nvSpPr>
        <p:spPr>
          <a:xfrm>
            <a:off x="3047997" y="5799593"/>
            <a:ext cx="6096000" cy="584775"/>
          </a:xfrm>
          <a:prstGeom prst="rect">
            <a:avLst/>
          </a:prstGeom>
        </p:spPr>
        <p:txBody>
          <a:bodyPr>
            <a:spAutoFit/>
          </a:bodyPr>
          <a:lstStyle/>
          <a:p>
            <a:pPr algn="ctr">
              <a:lnSpc>
                <a:spcPct val="200000"/>
              </a:lnSpc>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MAYO 2019</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722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Sistema CIM-CEDIT</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5421086" y="1332480"/>
            <a:ext cx="6425493" cy="4397784"/>
          </a:xfrm>
          <a:prstGeom prst="rect">
            <a:avLst/>
          </a:prstGeom>
          <a:noFill/>
          <a:ln>
            <a:noFill/>
          </a:ln>
        </p:spPr>
      </p:pic>
      <p:sp>
        <p:nvSpPr>
          <p:cNvPr id="2" name="Rectángulo 1"/>
          <p:cNvSpPr/>
          <p:nvPr/>
        </p:nvSpPr>
        <p:spPr>
          <a:xfrm>
            <a:off x="516521" y="1493647"/>
            <a:ext cx="6096000" cy="4031873"/>
          </a:xfrm>
          <a:prstGeom prst="rect">
            <a:avLst/>
          </a:prstGeom>
        </p:spPr>
        <p:txBody>
          <a:bodyPr>
            <a:spAutoFit/>
          </a:bodyPr>
          <a:lstStyle/>
          <a:p>
            <a:pPr marL="342900" lvl="0" indent="-342900">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Recepción de Materia Prima y </a:t>
            </a:r>
            <a:br>
              <a:rPr lang="es-EC" sz="1600" b="1" dirty="0">
                <a:latin typeface="Times New Roman" panose="02020603050405020304" pitchFamily="18" charset="0"/>
                <a:ea typeface="Calibri" panose="020F0502020204030204" pitchFamily="34" charset="0"/>
                <a:cs typeface="Times New Roman" panose="02020603050405020304" pitchFamily="18" charset="0"/>
              </a:rPr>
            </a:br>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Trazabilidad </a:t>
            </a:r>
            <a:r>
              <a:rPr lang="es-EC" sz="1600" b="1" dirty="0">
                <a:latin typeface="Times New Roman" panose="02020603050405020304" pitchFamily="18" charset="0"/>
                <a:ea typeface="Calibri" panose="020F0502020204030204" pitchFamily="34" charset="0"/>
                <a:cs typeface="Times New Roman" panose="02020603050405020304" pitchFamily="18" charset="0"/>
              </a:rPr>
              <a:t>Heredada.</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Corte.</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Desechos.</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Empaque.</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Almacenamiento y Refrigeración.</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dirty="0">
                <a:latin typeface="Times New Roman" panose="02020603050405020304" pitchFamily="18" charset="0"/>
                <a:ea typeface="Calibri" panose="020F0502020204030204" pitchFamily="34" charset="0"/>
                <a:cs typeface="Times New Roman" panose="02020603050405020304" pitchFamily="18" charset="0"/>
              </a:rPr>
              <a:t>Estación de Cierre de Pedidos y Despacho.</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dirty="0">
                <a:latin typeface="Times New Roman" panose="02020603050405020304" pitchFamily="18" charset="0"/>
                <a:ea typeface="Calibri" panose="020F0502020204030204" pitchFamily="34" charset="0"/>
                <a:cs typeface="Times New Roman" panose="02020603050405020304" pitchFamily="18" charset="0"/>
              </a:rPr>
              <a:t>Estación de Control de Calidad e Inocuidad.</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Elipse 9"/>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Elipse 1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ángulo 12"/>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9" name="Elipse 18"/>
          <p:cNvSpPr/>
          <p:nvPr/>
        </p:nvSpPr>
        <p:spPr>
          <a:xfrm>
            <a:off x="3527620" y="5809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505540"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SISTEMA CIM-CEDIT</a:t>
            </a:r>
            <a:endParaRPr lang="en-US" sz="1000" b="1" dirty="0">
              <a:solidFill>
                <a:schemeClr val="bg1"/>
              </a:solidFill>
            </a:endParaRPr>
          </a:p>
        </p:txBody>
      </p:sp>
      <p:sp>
        <p:nvSpPr>
          <p:cNvPr id="22" name="Rectángulo 21"/>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3" name="Elipse 22"/>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714241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Sistema CIM-CEDIT</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2" name="Rectángulo 1"/>
          <p:cNvSpPr/>
          <p:nvPr/>
        </p:nvSpPr>
        <p:spPr>
          <a:xfrm>
            <a:off x="516521" y="1493647"/>
            <a:ext cx="6096000" cy="4031873"/>
          </a:xfrm>
          <a:prstGeom prst="rect">
            <a:avLst/>
          </a:prstGeom>
        </p:spPr>
        <p:txBody>
          <a:bodyPr>
            <a:spAutoFit/>
          </a:bodyPr>
          <a:lstStyle/>
          <a:p>
            <a:pPr marL="342900" lvl="0" indent="-342900">
              <a:lnSpc>
                <a:spcPct val="200000"/>
              </a:lnSpc>
              <a:spcAft>
                <a:spcPts val="0"/>
              </a:spcAft>
              <a:buFont typeface="+mj-lt"/>
              <a:buAutoNum type="arabicParenR"/>
            </a:pPr>
            <a:r>
              <a:rPr lang="es-EC" sz="1600" dirty="0">
                <a:latin typeface="Times New Roman" panose="02020603050405020304" pitchFamily="18" charset="0"/>
                <a:ea typeface="Calibri" panose="020F0502020204030204" pitchFamily="34" charset="0"/>
                <a:cs typeface="Times New Roman" panose="02020603050405020304" pitchFamily="18" charset="0"/>
              </a:rPr>
              <a:t>Estación de Recepción de Materia Prima y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smtClean="0">
                <a:latin typeface="Times New Roman" panose="02020603050405020304" pitchFamily="18" charset="0"/>
                <a:ea typeface="Calibri" panose="020F0502020204030204" pitchFamily="34" charset="0"/>
                <a:cs typeface="Times New Roman" panose="02020603050405020304" pitchFamily="18" charset="0"/>
              </a:rPr>
              <a:t>Trazabilidad </a:t>
            </a:r>
            <a:r>
              <a:rPr lang="es-EC" sz="1600" dirty="0">
                <a:latin typeface="Times New Roman" panose="02020603050405020304" pitchFamily="18" charset="0"/>
                <a:ea typeface="Calibri" panose="020F0502020204030204" pitchFamily="34" charset="0"/>
                <a:cs typeface="Times New Roman" panose="02020603050405020304" pitchFamily="18" charset="0"/>
              </a:rPr>
              <a:t>Heredada.</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dirty="0">
                <a:latin typeface="Times New Roman" panose="02020603050405020304" pitchFamily="18" charset="0"/>
                <a:ea typeface="Calibri" panose="020F0502020204030204" pitchFamily="34" charset="0"/>
                <a:cs typeface="Times New Roman" panose="02020603050405020304" pitchFamily="18" charset="0"/>
              </a:rPr>
              <a:t>Estación de Corte.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dirty="0">
                <a:latin typeface="Times New Roman" panose="02020603050405020304" pitchFamily="18" charset="0"/>
                <a:ea typeface="Calibri" panose="020F0502020204030204" pitchFamily="34" charset="0"/>
                <a:cs typeface="Times New Roman" panose="02020603050405020304" pitchFamily="18" charset="0"/>
              </a:rPr>
              <a:t>Estación de Desechos.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Empaque.</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Almacenamiento y Refrigeración.</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Cierre de Pedidos y Despacho.</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600" b="1" dirty="0">
                <a:latin typeface="Times New Roman" panose="02020603050405020304" pitchFamily="18" charset="0"/>
                <a:ea typeface="Calibri" panose="020F0502020204030204" pitchFamily="34" charset="0"/>
                <a:cs typeface="Times New Roman" panose="02020603050405020304" pitchFamily="18" charset="0"/>
              </a:rPr>
              <a:t>Estación de Control de Calidad e Inocuidad.</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5421086" y="1621332"/>
            <a:ext cx="6597338" cy="3776501"/>
          </a:xfrm>
          <a:prstGeom prst="rect">
            <a:avLst/>
          </a:prstGeom>
          <a:noFill/>
          <a:ln>
            <a:noFill/>
          </a:ln>
        </p:spPr>
      </p:pic>
      <p:sp>
        <p:nvSpPr>
          <p:cNvPr id="9" name="Elipse 8"/>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Elipse 1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ángulo 12"/>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9" name="Elipse 18"/>
          <p:cNvSpPr/>
          <p:nvPr/>
        </p:nvSpPr>
        <p:spPr>
          <a:xfrm>
            <a:off x="3527620" y="5809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505540"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SISTEMA CIM-CEDIT</a:t>
            </a:r>
            <a:endParaRPr lang="en-US" sz="1000" b="1" dirty="0">
              <a:solidFill>
                <a:schemeClr val="bg1"/>
              </a:solidFill>
            </a:endParaRPr>
          </a:p>
        </p:txBody>
      </p:sp>
      <p:sp>
        <p:nvSpPr>
          <p:cNvPr id="22" name="Rectángulo 21"/>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3" name="Elipse 22"/>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1633329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Sistema CIM-CEDIT</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2000069" y="1462897"/>
            <a:ext cx="8191858"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Componentes Generales del Sistema CIM-CEDIT Presentes en Cada Estación</a:t>
            </a:r>
            <a:endParaRPr lang="en-US" sz="2000" dirty="0"/>
          </a:p>
        </p:txBody>
      </p:sp>
      <p:pic>
        <p:nvPicPr>
          <p:cNvPr id="15" name="Imagen 14"/>
          <p:cNvPicPr/>
          <p:nvPr/>
        </p:nvPicPr>
        <p:blipFill rotWithShape="1">
          <a:blip r:embed="rId5" cstate="print">
            <a:extLst>
              <a:ext uri="{28A0092B-C50C-407E-A947-70E740481C1C}">
                <a14:useLocalDpi xmlns:a14="http://schemas.microsoft.com/office/drawing/2010/main" val="0"/>
              </a:ext>
            </a:extLst>
          </a:blip>
          <a:srcRect t="42833" b="17283"/>
          <a:stretch/>
        </p:blipFill>
        <p:spPr bwMode="auto">
          <a:xfrm>
            <a:off x="6038849" y="4146291"/>
            <a:ext cx="5004963" cy="1299480"/>
          </a:xfrm>
          <a:prstGeom prst="rect">
            <a:avLst/>
          </a:prstGeom>
          <a:ln>
            <a:noFill/>
          </a:ln>
          <a:extLst>
            <a:ext uri="{53640926-AAD7-44D8-BBD7-CCE9431645EC}">
              <a14:shadowObscured xmlns:a14="http://schemas.microsoft.com/office/drawing/2010/main"/>
            </a:ext>
          </a:extLst>
        </p:spPr>
      </p:pic>
      <p:pic>
        <p:nvPicPr>
          <p:cNvPr id="16" name="Imagen 15"/>
          <p:cNvPicPr/>
          <p:nvPr/>
        </p:nvPicPr>
        <p:blipFill>
          <a:blip r:embed="rId6"/>
          <a:stretch>
            <a:fillRect/>
          </a:stretch>
        </p:blipFill>
        <p:spPr>
          <a:xfrm>
            <a:off x="6973565" y="2256536"/>
            <a:ext cx="3379798" cy="1450131"/>
          </a:xfrm>
          <a:prstGeom prst="rect">
            <a:avLst/>
          </a:prstGeom>
        </p:spPr>
      </p:pic>
      <p:pic>
        <p:nvPicPr>
          <p:cNvPr id="17" name="Imagen 16"/>
          <p:cNvPicPr/>
          <p:nvPr/>
        </p:nvPicPr>
        <p:blipFill>
          <a:blip r:embed="rId7"/>
          <a:stretch>
            <a:fillRect/>
          </a:stretch>
        </p:blipFill>
        <p:spPr>
          <a:xfrm>
            <a:off x="800100" y="2256536"/>
            <a:ext cx="4107178" cy="3189235"/>
          </a:xfrm>
          <a:prstGeom prst="rect">
            <a:avLst/>
          </a:prstGeom>
        </p:spPr>
      </p:pic>
      <p:sp>
        <p:nvSpPr>
          <p:cNvPr id="18" name="Rectángulo 17"/>
          <p:cNvSpPr/>
          <p:nvPr/>
        </p:nvSpPr>
        <p:spPr>
          <a:xfrm>
            <a:off x="1427657" y="5685149"/>
            <a:ext cx="2852063"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Panel de Control Superior</a:t>
            </a:r>
            <a:endParaRPr lang="en-US" sz="2000" dirty="0"/>
          </a:p>
        </p:txBody>
      </p:sp>
      <p:sp>
        <p:nvSpPr>
          <p:cNvPr id="19" name="Rectángulo 18"/>
          <p:cNvSpPr/>
          <p:nvPr/>
        </p:nvSpPr>
        <p:spPr>
          <a:xfrm>
            <a:off x="7354545" y="5643731"/>
            <a:ext cx="2455288" cy="400110"/>
          </a:xfrm>
          <a:prstGeom prst="rect">
            <a:avLst/>
          </a:prstGeom>
        </p:spPr>
        <p:txBody>
          <a:bodyPr wrap="none">
            <a:spAutoFit/>
          </a:bodyPr>
          <a:lstStyle/>
          <a:p>
            <a:r>
              <a:rPr lang="es-EC" sz="2000" dirty="0" smtClean="0">
                <a:latin typeface="Times New Roman" panose="02020603050405020304" pitchFamily="18" charset="0"/>
              </a:rPr>
              <a:t>Banda Transportadora</a:t>
            </a:r>
            <a:endParaRPr lang="en-US" sz="2000" dirty="0"/>
          </a:p>
        </p:txBody>
      </p:sp>
      <p:sp>
        <p:nvSpPr>
          <p:cNvPr id="20" name="Rectángulo 19"/>
          <p:cNvSpPr/>
          <p:nvPr/>
        </p:nvSpPr>
        <p:spPr>
          <a:xfrm>
            <a:off x="7354545" y="3690393"/>
            <a:ext cx="2751074" cy="400110"/>
          </a:xfrm>
          <a:prstGeom prst="rect">
            <a:avLst/>
          </a:prstGeom>
        </p:spPr>
        <p:txBody>
          <a:bodyPr wrap="none">
            <a:spAutoFit/>
          </a:bodyPr>
          <a:lstStyle/>
          <a:p>
            <a:r>
              <a:rPr lang="es-EC" sz="2000" dirty="0" smtClean="0">
                <a:latin typeface="Times New Roman" panose="02020603050405020304" pitchFamily="18" charset="0"/>
              </a:rPr>
              <a:t>Panel de Control Inferior</a:t>
            </a:r>
            <a:endParaRPr lang="en-US" sz="2000" dirty="0"/>
          </a:p>
        </p:txBody>
      </p:sp>
      <p:sp>
        <p:nvSpPr>
          <p:cNvPr id="14" name="Elipse 13"/>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23" name="Rectángulo 22"/>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24" name="Elipse 23"/>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7" name="Rectángulo 26"/>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8" name="Elipse 27"/>
          <p:cNvSpPr/>
          <p:nvPr/>
        </p:nvSpPr>
        <p:spPr>
          <a:xfrm>
            <a:off x="3527620" y="5809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p:cNvSpPr/>
          <p:nvPr/>
        </p:nvSpPr>
        <p:spPr>
          <a:xfrm>
            <a:off x="3621503" y="27252"/>
            <a:ext cx="1505540"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SISTEMA CIM-CEDIT</a:t>
            </a:r>
            <a:endParaRPr lang="en-US" sz="1000" b="1" dirty="0">
              <a:solidFill>
                <a:schemeClr val="bg1"/>
              </a:solidFill>
            </a:endParaRPr>
          </a:p>
        </p:txBody>
      </p:sp>
      <p:sp>
        <p:nvSpPr>
          <p:cNvPr id="31" name="Rectángulo 30"/>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32" name="Elipse 31"/>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35" name="Rectángulo 34"/>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81340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Sistema CIM-CEDIT</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print">
            <a:extLst>
              <a:ext uri="{BEBA8EAE-BF5A-486C-A8C5-ECC9F3942E4B}">
                <a14:imgProps xmlns:a14="http://schemas.microsoft.com/office/drawing/2010/main">
                  <a14:imgLayer r:embed="rId5">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5171706" y="1424797"/>
            <a:ext cx="1848583"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Funcionamiento</a:t>
            </a:r>
            <a:endParaRPr lang="en-US" sz="2000" dirty="0"/>
          </a:p>
        </p:txBody>
      </p:sp>
      <p:sp>
        <p:nvSpPr>
          <p:cNvPr id="2" name="Rectangle 2"/>
          <p:cNvSpPr>
            <a:spLocks noChangeArrowheads="1"/>
          </p:cNvSpPr>
          <p:nvPr/>
        </p:nvSpPr>
        <p:spPr bwMode="auto">
          <a:xfrm>
            <a:off x="885456" y="876887"/>
            <a:ext cx="127620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to 2"/>
          <p:cNvGraphicFramePr>
            <a:graphicFrameLocks noChangeAspect="1"/>
          </p:cNvGraphicFramePr>
          <p:nvPr>
            <p:extLst>
              <p:ext uri="{D42A27DB-BD31-4B8C-83A1-F6EECF244321}">
                <p14:modId xmlns:p14="http://schemas.microsoft.com/office/powerpoint/2010/main" val="3257545759"/>
              </p:ext>
            </p:extLst>
          </p:nvPr>
        </p:nvGraphicFramePr>
        <p:xfrm>
          <a:off x="791822" y="634880"/>
          <a:ext cx="5427521" cy="6456501"/>
        </p:xfrm>
        <a:graphic>
          <a:graphicData uri="http://schemas.openxmlformats.org/presentationml/2006/ole">
            <mc:AlternateContent xmlns:mc="http://schemas.openxmlformats.org/markup-compatibility/2006">
              <mc:Choice xmlns:v="urn:schemas-microsoft-com:vml" Requires="v">
                <p:oleObj spid="_x0000_s11301" name="Visio" r:id="rId6" imgW="5019505" imgH="5962642" progId="Visio.Drawing.15">
                  <p:embed/>
                </p:oleObj>
              </mc:Choice>
              <mc:Fallback>
                <p:oleObj name="Visio" r:id="rId6" imgW="5019505" imgH="5962642" progId="Visio.Drawing.15">
                  <p:embed/>
                  <p:pic>
                    <p:nvPicPr>
                      <p:cNvPr id="0" name="Object 1"/>
                      <p:cNvPicPr>
                        <a:picLocks noChangeAspect="1" noChangeArrowheads="1"/>
                      </p:cNvPicPr>
                      <p:nvPr/>
                    </p:nvPicPr>
                    <p:blipFill>
                      <a:blip r:embed="rId7"/>
                      <a:srcRect/>
                      <a:stretch>
                        <a:fillRect/>
                      </a:stretch>
                    </p:blipFill>
                    <p:spPr bwMode="auto">
                      <a:xfrm>
                        <a:off x="791822" y="634880"/>
                        <a:ext cx="5427521" cy="6456501"/>
                      </a:xfrm>
                      <a:prstGeom prst="rect">
                        <a:avLst/>
                      </a:prstGeom>
                      <a:noFill/>
                    </p:spPr>
                  </p:pic>
                </p:oleObj>
              </mc:Fallback>
            </mc:AlternateContent>
          </a:graphicData>
        </a:graphic>
      </p:graphicFrame>
      <p:pic>
        <p:nvPicPr>
          <p:cNvPr id="10" name="Imagen 9"/>
          <p:cNvPicPr/>
          <p:nvPr/>
        </p:nvPicPr>
        <p:blipFill>
          <a:blip r:embed="rId8">
            <a:extLst>
              <a:ext uri="{28A0092B-C50C-407E-A947-70E740481C1C}">
                <a14:useLocalDpi xmlns:a14="http://schemas.microsoft.com/office/drawing/2010/main" val="0"/>
              </a:ext>
            </a:extLst>
          </a:blip>
          <a:srcRect/>
          <a:stretch>
            <a:fillRect/>
          </a:stretch>
        </p:blipFill>
        <p:spPr bwMode="auto">
          <a:xfrm>
            <a:off x="8541788" y="1965261"/>
            <a:ext cx="2585720" cy="2332990"/>
          </a:xfrm>
          <a:prstGeom prst="rect">
            <a:avLst/>
          </a:prstGeom>
          <a:noFill/>
          <a:ln>
            <a:noFill/>
          </a:ln>
        </p:spPr>
      </p:pic>
      <p:sp>
        <p:nvSpPr>
          <p:cNvPr id="4" name="Rectángulo 3"/>
          <p:cNvSpPr/>
          <p:nvPr/>
        </p:nvSpPr>
        <p:spPr>
          <a:xfrm>
            <a:off x="7827818" y="4622432"/>
            <a:ext cx="4013661" cy="1200329"/>
          </a:xfrm>
          <a:prstGeom prst="rect">
            <a:avLst/>
          </a:prstGeom>
        </p:spPr>
        <p:txBody>
          <a:bodyPr wrap="square">
            <a:spAutoFit/>
          </a:bodyPr>
          <a:lstStyle/>
          <a:p>
            <a:pPr algn="just"/>
            <a:r>
              <a:rPr lang="es-EC" sz="1200" dirty="0">
                <a:latin typeface="Times New Roman" panose="02020603050405020304" pitchFamily="18" charset="0"/>
                <a:ea typeface="Calibri" panose="020F0502020204030204" pitchFamily="34" charset="0"/>
              </a:rPr>
              <a:t>Flujo de trabajo del sistema. 1: Recepción de materia prima y trazabilidad heredada, 2: Estación de Corte, 3: Estación de Desechos, 4: Estación de Empaque, 5: Estación de Almacenamiento y Refrigeración, 6: Estación Cierre de Pedidos y Despachos y 7: Estación de Control de Calidad e Inocuidad</a:t>
            </a:r>
            <a:endParaRPr lang="en-US" sz="1200" dirty="0"/>
          </a:p>
        </p:txBody>
      </p:sp>
      <p:pic>
        <p:nvPicPr>
          <p:cNvPr id="11" name="Imagen 10"/>
          <p:cNvPicPr>
            <a:picLocks noChangeAspect="1"/>
          </p:cNvPicPr>
          <p:nvPr/>
        </p:nvPicPr>
        <p:blipFill rotWithShape="1">
          <a:blip r:embed="rId9" cstate="print">
            <a:extLst>
              <a:ext uri="{28A0092B-C50C-407E-A947-70E740481C1C}">
                <a14:useLocalDpi xmlns:a14="http://schemas.microsoft.com/office/drawing/2010/main" val="0"/>
              </a:ext>
            </a:extLst>
          </a:blip>
          <a:srcRect l="10455" t="22424" r="14545" b="5454"/>
          <a:stretch/>
        </p:blipFill>
        <p:spPr>
          <a:xfrm>
            <a:off x="4696687" y="2122557"/>
            <a:ext cx="2798619" cy="2018398"/>
          </a:xfrm>
          <a:prstGeom prst="rect">
            <a:avLst/>
          </a:prstGeom>
        </p:spPr>
      </p:pic>
      <p:sp>
        <p:nvSpPr>
          <p:cNvPr id="13" name="Flecha izquierda 12"/>
          <p:cNvSpPr/>
          <p:nvPr/>
        </p:nvSpPr>
        <p:spPr>
          <a:xfrm>
            <a:off x="3895741" y="2979670"/>
            <a:ext cx="429491" cy="304171"/>
          </a:xfrm>
          <a:prstGeom prst="leftArrow">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izquierda 13"/>
          <p:cNvSpPr/>
          <p:nvPr/>
        </p:nvSpPr>
        <p:spPr>
          <a:xfrm flipH="1">
            <a:off x="7827818" y="2979670"/>
            <a:ext cx="429491" cy="304171"/>
          </a:xfrm>
          <a:prstGeom prst="leftArrow">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ipse 14"/>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8" name="Rectángulo 17"/>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9" name="Elipse 18"/>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2" name="Rectángulo 21"/>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3" name="Elipse 22"/>
          <p:cNvSpPr/>
          <p:nvPr/>
        </p:nvSpPr>
        <p:spPr>
          <a:xfrm>
            <a:off x="3527620" y="5809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3621503" y="27252"/>
            <a:ext cx="1505540"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SISTEMA CIM-CEDIT</a:t>
            </a:r>
            <a:endParaRPr lang="en-US" sz="1000" b="1" dirty="0">
              <a:solidFill>
                <a:schemeClr val="bg1"/>
              </a:solidFill>
            </a:endParaRPr>
          </a:p>
        </p:txBody>
      </p:sp>
      <p:sp>
        <p:nvSpPr>
          <p:cNvPr id="26" name="Rectángulo 25"/>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7" name="Elipse 26"/>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Elipse 27"/>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ángulo 28"/>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30" name="Rectángulo 29"/>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021414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1551009" y="540000"/>
            <a:ext cx="9432000" cy="1200329"/>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Desarrollo e Implementación del Sistema SCADA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pic>
        <p:nvPicPr>
          <p:cNvPr id="48" name="Imagen 47"/>
          <p:cNvPicPr>
            <a:picLocks noChangeAspect="1"/>
          </p:cNvPicPr>
          <p:nvPr/>
        </p:nvPicPr>
        <p:blipFill>
          <a:blip r:embed="rId5"/>
          <a:stretch>
            <a:fillRect/>
          </a:stretch>
        </p:blipFill>
        <p:spPr>
          <a:xfrm>
            <a:off x="173037" y="1731893"/>
            <a:ext cx="7062788" cy="4193183"/>
          </a:xfrm>
          <a:prstGeom prst="rect">
            <a:avLst/>
          </a:prstGeom>
        </p:spPr>
      </p:pic>
      <p:sp>
        <p:nvSpPr>
          <p:cNvPr id="76" name="Rectángulo 75"/>
          <p:cNvSpPr/>
          <p:nvPr/>
        </p:nvSpPr>
        <p:spPr>
          <a:xfrm>
            <a:off x="4739186" y="1321757"/>
            <a:ext cx="305564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Intercambio de Información</a:t>
            </a:r>
            <a:endParaRPr lang="en-US" sz="2000" dirty="0"/>
          </a:p>
        </p:txBody>
      </p:sp>
      <p:graphicFrame>
        <p:nvGraphicFramePr>
          <p:cNvPr id="78" name="Tabla 77"/>
          <p:cNvGraphicFramePr>
            <a:graphicFrameLocks noGrp="1"/>
          </p:cNvGraphicFramePr>
          <p:nvPr>
            <p:extLst>
              <p:ext uri="{D42A27DB-BD31-4B8C-83A1-F6EECF244321}">
                <p14:modId xmlns:p14="http://schemas.microsoft.com/office/powerpoint/2010/main" val="717228771"/>
              </p:ext>
            </p:extLst>
          </p:nvPr>
        </p:nvGraphicFramePr>
        <p:xfrm>
          <a:off x="7235825" y="2298261"/>
          <a:ext cx="4632424" cy="3403600"/>
        </p:xfrm>
        <a:graphic>
          <a:graphicData uri="http://schemas.openxmlformats.org/drawingml/2006/table">
            <a:tbl>
              <a:tblPr firstRow="1" bandRow="1">
                <a:tableStyleId>{9D7B26C5-4107-4FEC-AEDC-1716B250A1EF}</a:tableStyleId>
              </a:tblPr>
              <a:tblGrid>
                <a:gridCol w="967649">
                  <a:extLst>
                    <a:ext uri="{9D8B030D-6E8A-4147-A177-3AD203B41FA5}">
                      <a16:colId xmlns:a16="http://schemas.microsoft.com/office/drawing/2014/main" val="1398643274"/>
                    </a:ext>
                  </a:extLst>
                </a:gridCol>
                <a:gridCol w="3664775">
                  <a:extLst>
                    <a:ext uri="{9D8B030D-6E8A-4147-A177-3AD203B41FA5}">
                      <a16:colId xmlns:a16="http://schemas.microsoft.com/office/drawing/2014/main" val="1422090967"/>
                    </a:ext>
                  </a:extLst>
                </a:gridCol>
              </a:tblGrid>
              <a:tr h="370840">
                <a:tc>
                  <a:txBody>
                    <a:bodyPr/>
                    <a:lstStyle/>
                    <a:p>
                      <a:r>
                        <a:rPr lang="es-EC" sz="1400" dirty="0" smtClean="0">
                          <a:latin typeface="Times New Roman" panose="02020603050405020304" pitchFamily="18" charset="0"/>
                          <a:cs typeface="Times New Roman" panose="02020603050405020304" pitchFamily="18" charset="0"/>
                        </a:rPr>
                        <a:t>Símbolo</a:t>
                      </a:r>
                      <a:endParaRPr lang="en-US" sz="1400" b="0" dirty="0">
                        <a:latin typeface="Times New Roman" panose="02020603050405020304" pitchFamily="18" charset="0"/>
                        <a:cs typeface="Times New Roman" panose="02020603050405020304" pitchFamily="18" charset="0"/>
                      </a:endParaRPr>
                    </a:p>
                  </a:txBody>
                  <a:tcPr/>
                </a:tc>
                <a:tc>
                  <a:txBody>
                    <a:bodyPr/>
                    <a:lstStyle/>
                    <a:p>
                      <a:r>
                        <a:rPr lang="es-EC" sz="1400" dirty="0" smtClean="0">
                          <a:latin typeface="Times New Roman" panose="02020603050405020304" pitchFamily="18" charset="0"/>
                          <a:cs typeface="Times New Roman" panose="02020603050405020304" pitchFamily="18" charset="0"/>
                        </a:rPr>
                        <a:t>Significado</a:t>
                      </a: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6592456"/>
                  </a:ext>
                </a:extLst>
              </a:tr>
              <a:tr h="370840">
                <a:tc>
                  <a:txBody>
                    <a:bodyPr/>
                    <a:lstStyle/>
                    <a:p>
                      <a:endParaRPr lang="en-US" sz="1400" b="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Petición de medición de peso luego del corte.</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2995661"/>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Peso luego del corte.</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303108"/>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Petición de medición de temperatura de almacenamiento.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1173898"/>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Temperatura de almacenamiento.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237264"/>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Petición de medición de peso, temperatura, nivel de pH de lote desechado.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7503886"/>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Peso, temperatura, nivel de pH de lote desechado.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785715"/>
                  </a:ext>
                </a:extLst>
              </a:tr>
            </a:tbl>
          </a:graphicData>
        </a:graphic>
      </p:graphicFrame>
      <p:cxnSp>
        <p:nvCxnSpPr>
          <p:cNvPr id="79" name="Conector recto de flecha 78"/>
          <p:cNvCxnSpPr/>
          <p:nvPr/>
        </p:nvCxnSpPr>
        <p:spPr>
          <a:xfrm flipH="1">
            <a:off x="7615126" y="2868297"/>
            <a:ext cx="3594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p:nvPr/>
        </p:nvCxnSpPr>
        <p:spPr>
          <a:xfrm>
            <a:off x="7629731" y="3236597"/>
            <a:ext cx="359410" cy="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p:nvPr/>
        </p:nvCxnSpPr>
        <p:spPr>
          <a:xfrm flipH="1">
            <a:off x="7629731" y="3710307"/>
            <a:ext cx="35941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p:nvPr/>
        </p:nvCxnSpPr>
        <p:spPr>
          <a:xfrm>
            <a:off x="7629731" y="4174492"/>
            <a:ext cx="359410" cy="0"/>
          </a:xfrm>
          <a:prstGeom prst="straightConnector1">
            <a:avLst/>
          </a:prstGeom>
          <a:ln w="28575">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p:nvPr/>
        </p:nvCxnSpPr>
        <p:spPr>
          <a:xfrm flipH="1">
            <a:off x="7629731" y="4746627"/>
            <a:ext cx="359410" cy="0"/>
          </a:xfrm>
          <a:prstGeom prst="straightConnector1">
            <a:avLst/>
          </a:prstGeom>
          <a:ln w="28575">
            <a:solidFill>
              <a:srgbClr val="055B2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p:nvPr/>
        </p:nvCxnSpPr>
        <p:spPr>
          <a:xfrm>
            <a:off x="7615126" y="5213987"/>
            <a:ext cx="359410" cy="0"/>
          </a:xfrm>
          <a:prstGeom prst="straightConnector1">
            <a:avLst/>
          </a:prstGeom>
          <a:ln w="28575">
            <a:solidFill>
              <a:srgbClr val="055B2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9" name="Rectángulo 18"/>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20" name="Elipse 19"/>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3" name="Rectángulo 22"/>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4" name="Elipse 23"/>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3527619"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7" name="Rectángulo 26"/>
          <p:cNvSpPr/>
          <p:nvPr/>
        </p:nvSpPr>
        <p:spPr>
          <a:xfrm>
            <a:off x="3621502" y="255900"/>
            <a:ext cx="3836307"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DESARROLLO E IMPLEMENTACIÓN DEL SISTEMA SCADA </a:t>
            </a:r>
            <a:endParaRPr lang="en-US" sz="1000" b="1" dirty="0">
              <a:solidFill>
                <a:schemeClr val="bg1"/>
              </a:solidFill>
            </a:endParaRPr>
          </a:p>
        </p:txBody>
      </p:sp>
      <p:sp>
        <p:nvSpPr>
          <p:cNvPr id="28" name="Elipse 27"/>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31" name="Rectángulo 30"/>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412037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a 16"/>
          <p:cNvGraphicFramePr>
            <a:graphicFrameLocks noGrp="1"/>
          </p:cNvGraphicFramePr>
          <p:nvPr>
            <p:extLst>
              <p:ext uri="{D42A27DB-BD31-4B8C-83A1-F6EECF244321}">
                <p14:modId xmlns:p14="http://schemas.microsoft.com/office/powerpoint/2010/main" val="2388806282"/>
              </p:ext>
            </p:extLst>
          </p:nvPr>
        </p:nvGraphicFramePr>
        <p:xfrm>
          <a:off x="7235825" y="1935052"/>
          <a:ext cx="4632424" cy="3774440"/>
        </p:xfrm>
        <a:graphic>
          <a:graphicData uri="http://schemas.openxmlformats.org/drawingml/2006/table">
            <a:tbl>
              <a:tblPr firstRow="1" bandRow="1">
                <a:tableStyleId>{9D7B26C5-4107-4FEC-AEDC-1716B250A1EF}</a:tableStyleId>
              </a:tblPr>
              <a:tblGrid>
                <a:gridCol w="902335">
                  <a:extLst>
                    <a:ext uri="{9D8B030D-6E8A-4147-A177-3AD203B41FA5}">
                      <a16:colId xmlns:a16="http://schemas.microsoft.com/office/drawing/2014/main" val="1398643274"/>
                    </a:ext>
                  </a:extLst>
                </a:gridCol>
                <a:gridCol w="3730089">
                  <a:extLst>
                    <a:ext uri="{9D8B030D-6E8A-4147-A177-3AD203B41FA5}">
                      <a16:colId xmlns:a16="http://schemas.microsoft.com/office/drawing/2014/main" val="1422090967"/>
                    </a:ext>
                  </a:extLst>
                </a:gridCol>
              </a:tblGrid>
              <a:tr h="370840">
                <a:tc>
                  <a:txBody>
                    <a:bodyPr/>
                    <a:lstStyle/>
                    <a:p>
                      <a:r>
                        <a:rPr lang="es-EC" sz="1400" dirty="0" smtClean="0">
                          <a:latin typeface="Times New Roman" panose="02020603050405020304" pitchFamily="18" charset="0"/>
                          <a:cs typeface="Times New Roman" panose="02020603050405020304" pitchFamily="18" charset="0"/>
                        </a:rPr>
                        <a:t>Símbolo</a:t>
                      </a:r>
                      <a:endParaRPr lang="en-US" sz="1400" b="0" dirty="0">
                        <a:latin typeface="Times New Roman" panose="02020603050405020304" pitchFamily="18" charset="0"/>
                        <a:cs typeface="Times New Roman" panose="02020603050405020304" pitchFamily="18" charset="0"/>
                      </a:endParaRPr>
                    </a:p>
                  </a:txBody>
                  <a:tcPr/>
                </a:tc>
                <a:tc>
                  <a:txBody>
                    <a:bodyPr/>
                    <a:lstStyle/>
                    <a:p>
                      <a:r>
                        <a:rPr lang="es-EC" sz="1400" dirty="0" smtClean="0">
                          <a:latin typeface="Times New Roman" panose="02020603050405020304" pitchFamily="18" charset="0"/>
                          <a:cs typeface="Times New Roman" panose="02020603050405020304" pitchFamily="18" charset="0"/>
                        </a:rPr>
                        <a:t>Significado</a:t>
                      </a: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6592456"/>
                  </a:ext>
                </a:extLst>
              </a:tr>
              <a:tr h="370840">
                <a:tc>
                  <a:txBody>
                    <a:bodyPr/>
                    <a:lstStyle/>
                    <a:p>
                      <a:endParaRPr lang="en-US" sz="14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effectLst/>
                          <a:latin typeface="Times New Roman" panose="02020603050405020304" pitchFamily="18" charset="0"/>
                          <a:cs typeface="Times New Roman" panose="02020603050405020304" pitchFamily="18" charset="0"/>
                        </a:rPr>
                        <a:t>Petición de medición de E. Coli y Salmonella.</a:t>
                      </a:r>
                      <a:endParaRPr lang="en-US" sz="1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2995661"/>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E. Coli y Salmonela.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303108"/>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Petición de medición de peso, temperatura, nivel de pH de lote recibido.</a:t>
                      </a:r>
                      <a:endParaRPr lang="en-US" sz="14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Configuración de tipo de corte, tipo de empaquetado y cliente.</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1173898"/>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Peso, temperatura, nivel de pH de lote recibido.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237264"/>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Planta de beneficio y granja.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7503886"/>
                  </a:ext>
                </a:extLst>
              </a:tr>
              <a:tr h="370840">
                <a:tc>
                  <a:txBody>
                    <a:bodyPr/>
                    <a:lstStyle/>
                    <a:p>
                      <a:endParaRPr lang="en-US" sz="1400" b="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Peso, temperatura, nivel de pH de lote ingresados en la guía de trazabilidad.</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785715"/>
                  </a:ext>
                </a:extLst>
              </a:tr>
            </a:tbl>
          </a:graphicData>
        </a:graphic>
      </p:graphicFrame>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1551009" y="540000"/>
            <a:ext cx="9432000" cy="1200329"/>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Desarrollo e Implementación del Sistema SCADA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pic>
        <p:nvPicPr>
          <p:cNvPr id="48" name="Imagen 47"/>
          <p:cNvPicPr>
            <a:picLocks noChangeAspect="1"/>
          </p:cNvPicPr>
          <p:nvPr/>
        </p:nvPicPr>
        <p:blipFill>
          <a:blip r:embed="rId5"/>
          <a:stretch>
            <a:fillRect/>
          </a:stretch>
        </p:blipFill>
        <p:spPr>
          <a:xfrm>
            <a:off x="173037" y="1731893"/>
            <a:ext cx="7062788" cy="4193183"/>
          </a:xfrm>
          <a:prstGeom prst="rect">
            <a:avLst/>
          </a:prstGeom>
        </p:spPr>
      </p:pic>
      <p:sp>
        <p:nvSpPr>
          <p:cNvPr id="76" name="Rectángulo 75"/>
          <p:cNvSpPr/>
          <p:nvPr/>
        </p:nvSpPr>
        <p:spPr>
          <a:xfrm>
            <a:off x="4739186" y="1321757"/>
            <a:ext cx="305564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Intercambio de Información</a:t>
            </a:r>
            <a:endParaRPr lang="en-US" sz="2000" dirty="0"/>
          </a:p>
        </p:txBody>
      </p:sp>
      <p:cxnSp>
        <p:nvCxnSpPr>
          <p:cNvPr id="10" name="Conector recto de flecha 9"/>
          <p:cNvCxnSpPr/>
          <p:nvPr/>
        </p:nvCxnSpPr>
        <p:spPr>
          <a:xfrm flipH="1" flipV="1">
            <a:off x="7485013" y="2511699"/>
            <a:ext cx="359410" cy="0"/>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7490329" y="2842443"/>
            <a:ext cx="359410" cy="0"/>
          </a:xfrm>
          <a:prstGeom prst="straightConnector1">
            <a:avLst/>
          </a:prstGeom>
          <a:ln w="28575">
            <a:solidFill>
              <a:schemeClr val="accent3">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7527548" y="3682457"/>
            <a:ext cx="359410" cy="0"/>
          </a:xfrm>
          <a:prstGeom prst="straightConnector1">
            <a:avLst/>
          </a:prstGeom>
          <a:ln w="28575">
            <a:solidFill>
              <a:srgbClr val="FF00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7561836" y="4499793"/>
            <a:ext cx="359410" cy="0"/>
          </a:xfrm>
          <a:prstGeom prst="straightConnector1">
            <a:avLst/>
          </a:prstGeom>
          <a:ln w="28575">
            <a:solidFill>
              <a:srgbClr val="FF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7741541" y="4757331"/>
            <a:ext cx="0" cy="179705"/>
          </a:xfrm>
          <a:prstGeom prst="straightConnector1">
            <a:avLst/>
          </a:prstGeom>
          <a:ln w="28575">
            <a:solidFill>
              <a:srgbClr val="00B0F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7581093" y="5351510"/>
            <a:ext cx="359410" cy="0"/>
          </a:xfrm>
          <a:prstGeom prst="straightConnector1">
            <a:avLst/>
          </a:prstGeom>
          <a:ln w="28575">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Elipse 18"/>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ángulo 19"/>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21" name="Rectángulo 20"/>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22" name="Elipse 21"/>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5" name="Rectángulo 24"/>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6" name="Elipse 25"/>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Elipse 26"/>
          <p:cNvSpPr/>
          <p:nvPr/>
        </p:nvSpPr>
        <p:spPr>
          <a:xfrm>
            <a:off x="3527619"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ángulo 27"/>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9" name="Rectángulo 28"/>
          <p:cNvSpPr/>
          <p:nvPr/>
        </p:nvSpPr>
        <p:spPr>
          <a:xfrm>
            <a:off x="3621502" y="255900"/>
            <a:ext cx="3836307"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DESARROLLO E IMPLEMENTACIÓN DEL SISTEMA SCADA </a:t>
            </a:r>
            <a:endParaRPr lang="en-US" sz="1000" b="1" dirty="0">
              <a:solidFill>
                <a:schemeClr val="bg1"/>
              </a:solidFill>
            </a:endParaRPr>
          </a:p>
        </p:txBody>
      </p:sp>
      <p:sp>
        <p:nvSpPr>
          <p:cNvPr id="30" name="Elipse 29"/>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Elipse 30"/>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ángulo 31"/>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33" name="Rectángulo 32"/>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83749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1551009" y="540000"/>
            <a:ext cx="9432000" cy="1200329"/>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Desarrollo e Implementación del Sistema SCADA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76" name="Rectángulo 75"/>
          <p:cNvSpPr/>
          <p:nvPr/>
        </p:nvSpPr>
        <p:spPr>
          <a:xfrm>
            <a:off x="4089970" y="1358681"/>
            <a:ext cx="3034549"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Topología de Red Integrada</a:t>
            </a:r>
            <a:endParaRPr lang="en-US" sz="2000" dirty="0"/>
          </a:p>
        </p:txBody>
      </p:sp>
      <p:pic>
        <p:nvPicPr>
          <p:cNvPr id="11265" name="Picture 1" descr="topologia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954" y="1851032"/>
            <a:ext cx="4576147" cy="398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564188" y="1851032"/>
            <a:ext cx="6096000" cy="3674339"/>
          </a:xfrm>
          <a:prstGeom prst="rect">
            <a:avLst/>
          </a:prstGeom>
        </p:spPr>
        <p:txBody>
          <a:bodyPr>
            <a:spAutoFit/>
          </a:bodyPr>
          <a:lstStyle/>
          <a:p>
            <a:pPr marL="342900" lvl="0" indent="-342900" algn="just">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2 PLCs Xinje </a:t>
            </a:r>
            <a:r>
              <a:rPr lang="es-EC" sz="1600" i="1" dirty="0">
                <a:latin typeface="Times New Roman" panose="02020603050405020304" pitchFamily="18" charset="0"/>
                <a:ea typeface="Calibri" panose="020F0502020204030204" pitchFamily="34" charset="0"/>
                <a:cs typeface="Times New Roman" panose="02020603050405020304" pitchFamily="18" charset="0"/>
              </a:rPr>
              <a:t>XC3</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32RT</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5 PLCs Xinje </a:t>
            </a:r>
            <a:r>
              <a:rPr lang="es-EC" sz="1600" i="1" dirty="0">
                <a:latin typeface="Times New Roman" panose="02020603050405020304" pitchFamily="18" charset="0"/>
                <a:ea typeface="Calibri" panose="020F0502020204030204" pitchFamily="34" charset="0"/>
                <a:cs typeface="Times New Roman" panose="02020603050405020304" pitchFamily="18" charset="0"/>
              </a:rPr>
              <a:t>XC3</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24RT</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i="1" dirty="0">
                <a:latin typeface="Times New Roman" panose="02020603050405020304" pitchFamily="18" charset="0"/>
                <a:ea typeface="Calibri" panose="020F0502020204030204" pitchFamily="34" charset="0"/>
                <a:cs typeface="Times New Roman" panose="02020603050405020304" pitchFamily="18" charset="0"/>
              </a:rPr>
              <a:t>6 </a:t>
            </a:r>
            <a:r>
              <a:rPr lang="es-EC" sz="1600" dirty="0">
                <a:latin typeface="Times New Roman" panose="02020603050405020304" pitchFamily="18" charset="0"/>
                <a:ea typeface="Calibri" panose="020F0502020204030204" pitchFamily="34" charset="0"/>
                <a:cs typeface="Times New Roman" panose="02020603050405020304" pitchFamily="18" charset="0"/>
              </a:rPr>
              <a:t>PLCs Xinje </a:t>
            </a:r>
            <a:r>
              <a:rPr lang="es-EC" sz="1600" i="1" dirty="0">
                <a:latin typeface="Times New Roman" panose="02020603050405020304" pitchFamily="18" charset="0"/>
                <a:ea typeface="Calibri" panose="020F0502020204030204" pitchFamily="34" charset="0"/>
                <a:cs typeface="Times New Roman" panose="02020603050405020304" pitchFamily="18" charset="0"/>
              </a:rPr>
              <a:t>XC3</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14R</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E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n-US" sz="1600" i="1" dirty="0">
                <a:latin typeface="Times New Roman" panose="02020603050405020304" pitchFamily="18" charset="0"/>
                <a:ea typeface="Calibri" panose="020F0502020204030204" pitchFamily="34" charset="0"/>
                <a:cs typeface="Times New Roman" panose="02020603050405020304" pitchFamily="18" charset="0"/>
              </a:rPr>
              <a:t>6 </a:t>
            </a:r>
            <a:r>
              <a:rPr lang="en-US" sz="1600" dirty="0">
                <a:latin typeface="Times New Roman" panose="02020603050405020304" pitchFamily="18" charset="0"/>
                <a:ea typeface="Calibri" panose="020F0502020204030204" pitchFamily="34" charset="0"/>
                <a:cs typeface="Times New Roman" panose="02020603050405020304" pitchFamily="18" charset="0"/>
              </a:rPr>
              <a:t>HMIs Xinje TouchWin TH465-UT</a:t>
            </a:r>
          </a:p>
          <a:p>
            <a:pPr marL="342900" lvl="0" indent="-342900" algn="just">
              <a:lnSpc>
                <a:spcPct val="200000"/>
              </a:lnSpc>
              <a:spcAft>
                <a:spcPts val="80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1 PLC Siemens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S7-1200 </a:t>
            </a:r>
            <a:r>
              <a:rPr lang="en-US" sz="1600" dirty="0">
                <a:latin typeface="Times New Roman" panose="02020603050405020304" pitchFamily="18" charset="0"/>
                <a:ea typeface="Calibri" panose="020F0502020204030204" pitchFamily="34" charset="0"/>
                <a:cs typeface="Times New Roman" panose="02020603050405020304" pitchFamily="18" charset="0"/>
              </a:rPr>
              <a:t>CPU 1212C AC/DC/RLY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C" sz="1600" dirty="0" smtClean="0">
                <a:latin typeface="Times New Roman" panose="02020603050405020304" pitchFamily="18" charset="0"/>
                <a:ea typeface="Calibri" panose="020F0502020204030204" pitchFamily="34" charset="0"/>
              </a:rPr>
              <a:t>4 Pallet Inteligente.</a:t>
            </a:r>
          </a:p>
          <a:p>
            <a:pPr marL="342900" lvl="0" indent="-342900" algn="just">
              <a:lnSpc>
                <a:spcPct val="200000"/>
              </a:lnSpc>
              <a:spcAft>
                <a:spcPts val="800"/>
              </a:spcAft>
              <a:buFont typeface="Symbol" panose="05050102010706020507" pitchFamily="18" charset="2"/>
              <a:buChar char=""/>
            </a:pPr>
            <a:r>
              <a:rPr lang="es-EC" sz="1600" dirty="0" smtClean="0">
                <a:latin typeface="Times New Roman" panose="02020603050405020304" pitchFamily="18" charset="0"/>
              </a:rPr>
              <a:t>OPC Server (KEPServerEX)</a:t>
            </a:r>
            <a:endParaRPr lang="en-US" sz="1600" dirty="0"/>
          </a:p>
        </p:txBody>
      </p:sp>
      <p:sp>
        <p:nvSpPr>
          <p:cNvPr id="10" name="Elipse 9"/>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Elipse 1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ángulo 12"/>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9" name="Elipse 18"/>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2" name="Rectángulo 21"/>
          <p:cNvSpPr/>
          <p:nvPr/>
        </p:nvSpPr>
        <p:spPr>
          <a:xfrm>
            <a:off x="3621502" y="255900"/>
            <a:ext cx="3836307"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DESARROLLO E IMPLEMENTACIÓN DEL SISTEMA SCADA </a:t>
            </a:r>
            <a:endParaRPr lang="en-US" sz="1000" b="1" dirty="0">
              <a:solidFill>
                <a:schemeClr val="bg1"/>
              </a:solidFill>
            </a:endParaRPr>
          </a:p>
        </p:txBody>
      </p:sp>
      <p:sp>
        <p:nvSpPr>
          <p:cNvPr id="23" name="Elipse 22"/>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548223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1551009" y="540000"/>
            <a:ext cx="9432000" cy="1200329"/>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Desarrollo e Implementación del Sistema SCADA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76" name="Rectángulo 75"/>
          <p:cNvSpPr/>
          <p:nvPr/>
        </p:nvSpPr>
        <p:spPr>
          <a:xfrm>
            <a:off x="4929270" y="1293070"/>
            <a:ext cx="2333459"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Guía de Trazabilidad</a:t>
            </a:r>
            <a:endParaRPr lang="en-US" sz="2000" dirty="0"/>
          </a:p>
        </p:txBody>
      </p:sp>
      <p:pic>
        <p:nvPicPr>
          <p:cNvPr id="10" name="Imagen 9">
            <a:hlinkClick r:id="rId5" action="ppaction://hlinkfile"/>
          </p:cNvPr>
          <p:cNvPicPr/>
          <p:nvPr/>
        </p:nvPicPr>
        <p:blipFill>
          <a:blip r:embed="rId6" cstate="print">
            <a:extLst>
              <a:ext uri="{28A0092B-C50C-407E-A947-70E740481C1C}">
                <a14:useLocalDpi xmlns:a14="http://schemas.microsoft.com/office/drawing/2010/main" val="0"/>
              </a:ext>
            </a:extLst>
          </a:blip>
          <a:stretch>
            <a:fillRect/>
          </a:stretch>
        </p:blipFill>
        <p:spPr>
          <a:xfrm>
            <a:off x="834924" y="2013193"/>
            <a:ext cx="2782165" cy="3995020"/>
          </a:xfrm>
          <a:prstGeom prst="rect">
            <a:avLst/>
          </a:prstGeom>
        </p:spPr>
      </p:pic>
      <p:sp>
        <p:nvSpPr>
          <p:cNvPr id="2" name="Rectángulo 1"/>
          <p:cNvSpPr/>
          <p:nvPr/>
        </p:nvSpPr>
        <p:spPr>
          <a:xfrm>
            <a:off x="3929661" y="2446250"/>
            <a:ext cx="4258372" cy="3539430"/>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Guía de Trazabilidad de Granja</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Información General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Uso de Fármacos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Guía de Trazabilidad en Planta de Beneficio</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Información General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Sacrificio</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Variables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8180330" y="2419753"/>
            <a:ext cx="3536551" cy="2554545"/>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Guía de Trazabilidad de Transporte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Información General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Camión y Productos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Guía de Trazabilidad en Recepción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200000"/>
              </a:lnSpc>
              <a:spcAft>
                <a:spcPts val="800"/>
              </a:spcAft>
              <a:buFont typeface="Courier New" panose="02070309020205020404" pitchFamily="49" charset="0"/>
              <a:buChar char="o"/>
            </a:pPr>
            <a:r>
              <a:rPr lang="es-EC" sz="1600" dirty="0">
                <a:latin typeface="Times New Roman" panose="02020603050405020304" pitchFamily="18" charset="0"/>
                <a:ea typeface="Calibri" panose="020F0502020204030204" pitchFamily="34" charset="0"/>
                <a:cs typeface="Times New Roman" panose="02020603050405020304" pitchFamily="18" charset="0"/>
              </a:rPr>
              <a:t>Información General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DESARROLLO E IMPLEMENTACIÓN DEL SISTEMA SCADA </a:t>
            </a:r>
            <a:endParaRPr lang="en-US" sz="1000" b="1" dirty="0">
              <a:solidFill>
                <a:schemeClr val="bg1"/>
              </a:solidFill>
            </a:endParaRPr>
          </a:p>
        </p:txBody>
      </p:sp>
      <p:sp>
        <p:nvSpPr>
          <p:cNvPr id="24" name="Elipse 23"/>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22421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3746151227"/>
              </p:ext>
            </p:extLst>
          </p:nvPr>
        </p:nvGraphicFramePr>
        <p:xfrm>
          <a:off x="524849" y="1766218"/>
          <a:ext cx="8984910" cy="4375320"/>
        </p:xfrm>
        <a:graphic>
          <a:graphicData uri="http://schemas.openxmlformats.org/presentationml/2006/ole">
            <mc:AlternateContent xmlns:mc="http://schemas.openxmlformats.org/markup-compatibility/2006">
              <mc:Choice xmlns:v="urn:schemas-microsoft-com:vml" Requires="v">
                <p:oleObj spid="_x0000_s9265" name="Visio" r:id="rId3" imgW="6543776" imgH="2809942" progId="Visio.Drawing.15">
                  <p:embed/>
                </p:oleObj>
              </mc:Choice>
              <mc:Fallback>
                <p:oleObj name="Visio" r:id="rId3" imgW="6543776" imgH="2809942" progId="Visio.Drawing.15">
                  <p:embed/>
                  <p:pic>
                    <p:nvPicPr>
                      <p:cNvPr id="0" name="Object 1"/>
                      <p:cNvPicPr>
                        <a:picLocks noChangeAspect="1" noChangeArrowheads="1"/>
                      </p:cNvPicPr>
                      <p:nvPr/>
                    </p:nvPicPr>
                    <p:blipFill>
                      <a:blip r:embed="rId4"/>
                      <a:srcRect/>
                      <a:stretch>
                        <a:fillRect/>
                      </a:stretch>
                    </p:blipFill>
                    <p:spPr bwMode="auto">
                      <a:xfrm>
                        <a:off x="524849" y="1766218"/>
                        <a:ext cx="8984910" cy="4375320"/>
                      </a:xfrm>
                      <a:prstGeom prst="rect">
                        <a:avLst/>
                      </a:prstGeom>
                      <a:noFill/>
                    </p:spPr>
                  </p:pic>
                </p:oleObj>
              </mc:Fallback>
            </mc:AlternateContent>
          </a:graphicData>
        </a:graphic>
      </p:graphicFrame>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1551009" y="540000"/>
            <a:ext cx="9432000" cy="1200329"/>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Desarrollo e Implementación del Sistema SCADA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2" descr="Resultado de imagen para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BEBA8EAE-BF5A-486C-A8C5-ECC9F3942E4B}">
                <a14:imgProps xmlns:a14="http://schemas.microsoft.com/office/drawing/2010/main">
                  <a14:imgLayer r:embed="rId7">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76" name="Rectángulo 75"/>
          <p:cNvSpPr/>
          <p:nvPr/>
        </p:nvSpPr>
        <p:spPr>
          <a:xfrm>
            <a:off x="5134037" y="1294499"/>
            <a:ext cx="192392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Pallet Inteligente</a:t>
            </a:r>
            <a:endParaRPr lang="en-US" sz="2000" dirty="0"/>
          </a:p>
        </p:txBody>
      </p:sp>
      <p:pic>
        <p:nvPicPr>
          <p:cNvPr id="10" name="Imagen 9"/>
          <p:cNvPicPr/>
          <p:nvPr/>
        </p:nvPicPr>
        <p:blipFill>
          <a:blip r:embed="rId8" cstate="print">
            <a:extLst>
              <a:ext uri="{28A0092B-C50C-407E-A947-70E740481C1C}">
                <a14:useLocalDpi xmlns:a14="http://schemas.microsoft.com/office/drawing/2010/main" val="0"/>
              </a:ext>
            </a:extLst>
          </a:blip>
          <a:stretch>
            <a:fillRect/>
          </a:stretch>
        </p:blipFill>
        <p:spPr>
          <a:xfrm>
            <a:off x="7058927" y="2001624"/>
            <a:ext cx="2762250" cy="1403350"/>
          </a:xfrm>
          <a:prstGeom prst="rect">
            <a:avLst/>
          </a:prstGeom>
        </p:spPr>
      </p:pic>
      <p:pic>
        <p:nvPicPr>
          <p:cNvPr id="11" name="Imagen 10" descr="C:\Users\cueva\Documents\Documentacion_TESIS\Documentos\Fotografías Pallet\menu.jpg"/>
          <p:cNvPicPr/>
          <p:nvPr/>
        </p:nvPicPr>
        <p:blipFill rotWithShape="1">
          <a:blip r:embed="rId9" cstate="print">
            <a:extLst>
              <a:ext uri="{28A0092B-C50C-407E-A947-70E740481C1C}">
                <a14:useLocalDpi xmlns:a14="http://schemas.microsoft.com/office/drawing/2010/main" val="0"/>
              </a:ext>
            </a:extLst>
          </a:blip>
          <a:srcRect l="13197" t="13119" r="13798" b="13198"/>
          <a:stretch/>
        </p:blipFill>
        <p:spPr bwMode="auto">
          <a:xfrm rot="10800000">
            <a:off x="9838504" y="2130117"/>
            <a:ext cx="1567549" cy="1146364"/>
          </a:xfrm>
          <a:prstGeom prst="rect">
            <a:avLst/>
          </a:prstGeom>
          <a:noFill/>
          <a:ln>
            <a:noFill/>
          </a:ln>
          <a:extLst>
            <a:ext uri="{53640926-AAD7-44D8-BBD7-CCE9431645EC}">
              <a14:shadowObscured xmlns:a14="http://schemas.microsoft.com/office/drawing/2010/main"/>
            </a:ext>
          </a:extLst>
        </p:spPr>
      </p:pic>
      <p:sp>
        <p:nvSpPr>
          <p:cNvPr id="13" name="Elipse 12"/>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Elipse 13"/>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ángulo 14"/>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6" name="Rectángulo 15"/>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7" name="Elipse 16"/>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Elipse 17"/>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ángulo 18"/>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0" name="Rectángulo 19"/>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1" name="Elipse 20"/>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Elipse 21"/>
          <p:cNvSpPr/>
          <p:nvPr/>
        </p:nvSpPr>
        <p:spPr>
          <a:xfrm>
            <a:off x="3527619"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ángulo 22"/>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4" name="Rectángulo 23"/>
          <p:cNvSpPr/>
          <p:nvPr/>
        </p:nvSpPr>
        <p:spPr>
          <a:xfrm>
            <a:off x="3621502" y="255900"/>
            <a:ext cx="3836307"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DESARROLLO E IMPLEMENTACIÓN DEL SISTEMA SCADA </a:t>
            </a:r>
            <a:endParaRPr lang="en-US" sz="1000" b="1" dirty="0">
              <a:solidFill>
                <a:schemeClr val="bg1"/>
              </a:solidFill>
            </a:endParaRPr>
          </a:p>
        </p:txBody>
      </p:sp>
      <p:sp>
        <p:nvSpPr>
          <p:cNvPr id="25" name="Elipse 24"/>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Elipse 25"/>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ángulo 26"/>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8" name="Rectángulo 27"/>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
        <p:nvSpPr>
          <p:cNvPr id="4" name="Rectángulo 3"/>
          <p:cNvSpPr/>
          <p:nvPr/>
        </p:nvSpPr>
        <p:spPr>
          <a:xfrm>
            <a:off x="7457809" y="3488643"/>
            <a:ext cx="6096000" cy="2677656"/>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NodeMCU, tarjeta de desarrollo basada en Arduino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Pantalla táctil TFT 2.4</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es-EC" sz="1400" dirty="0">
                <a:latin typeface="Times New Roman" panose="02020603050405020304" pitchFamily="18" charset="0"/>
                <a:ea typeface="Calibri" panose="020F0502020204030204" pitchFamily="34" charset="0"/>
                <a:cs typeface="Times New Roman" panose="02020603050405020304" pitchFamily="18" charset="0"/>
              </a:rPr>
              <a:t> SPI</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Circuito electrónico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Batería</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Cable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OTG</a:t>
            </a:r>
          </a:p>
          <a:p>
            <a:pPr marL="342900" lvl="0" indent="-342900" algn="just">
              <a:lnSpc>
                <a:spcPct val="150000"/>
              </a:lnSpc>
              <a:spcAft>
                <a:spcPts val="0"/>
              </a:spcAft>
              <a:buFont typeface="Symbol" panose="05050102010706020507" pitchFamily="18" charset="2"/>
              <a:buChar char=""/>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Carcasa Plástica</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Cable </a:t>
            </a:r>
            <a:r>
              <a:rPr lang="es-EC" sz="1400" dirty="0">
                <a:latin typeface="Times New Roman" panose="02020603050405020304" pitchFamily="18" charset="0"/>
                <a:ea typeface="Calibri" panose="020F0502020204030204" pitchFamily="34" charset="0"/>
                <a:cs typeface="Times New Roman" panose="02020603050405020304" pitchFamily="18" charset="0"/>
              </a:rPr>
              <a:t>de programación USB macho a USB macho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Interruptor de encendido y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apagado</a:t>
            </a:r>
          </a:p>
        </p:txBody>
      </p:sp>
      <p:pic>
        <p:nvPicPr>
          <p:cNvPr id="9256" name="Picture 40" descr="http://settimino.sourceforge.net/img/logo.png"/>
          <p:cNvPicPr>
            <a:picLocks noChangeAspect="1" noChangeArrowheads="1"/>
          </p:cNvPicPr>
          <p:nvPr/>
        </p:nvPicPr>
        <p:blipFill rotWithShape="1">
          <a:blip r:embed="rId10">
            <a:extLst>
              <a:ext uri="{28A0092B-C50C-407E-A947-70E740481C1C}">
                <a14:useLocalDpi xmlns:a14="http://schemas.microsoft.com/office/drawing/2010/main" val="0"/>
              </a:ext>
            </a:extLst>
          </a:blip>
          <a:srcRect r="26019" b="-3554"/>
          <a:stretch/>
        </p:blipFill>
        <p:spPr bwMode="auto">
          <a:xfrm>
            <a:off x="3212809" y="2061593"/>
            <a:ext cx="3326020" cy="65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34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1551009" y="540000"/>
            <a:ext cx="9432000" cy="1200329"/>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Desarrollo e Implementación del Sistema SCADA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76" name="Rectángulo 75"/>
          <p:cNvSpPr/>
          <p:nvPr/>
        </p:nvSpPr>
        <p:spPr>
          <a:xfrm>
            <a:off x="2804874" y="1358681"/>
            <a:ext cx="6582251"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Consideraciones de Diseño de HMIs del Sistema CIM-CEDIT</a:t>
            </a:r>
            <a:endParaRPr lang="en-US" sz="2000" dirty="0"/>
          </a:p>
        </p:txBody>
      </p:sp>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7976552" y="1884064"/>
            <a:ext cx="3599815" cy="2092325"/>
          </a:xfrm>
          <a:prstGeom prst="rect">
            <a:avLst/>
          </a:prstGeom>
        </p:spPr>
      </p:pic>
      <p:pic>
        <p:nvPicPr>
          <p:cNvPr id="13" name="Imagen 12"/>
          <p:cNvPicPr/>
          <p:nvPr/>
        </p:nvPicPr>
        <p:blipFill>
          <a:blip r:embed="rId6">
            <a:extLst>
              <a:ext uri="{28A0092B-C50C-407E-A947-70E740481C1C}">
                <a14:useLocalDpi xmlns:a14="http://schemas.microsoft.com/office/drawing/2010/main" val="0"/>
              </a:ext>
            </a:extLst>
          </a:blip>
          <a:stretch>
            <a:fillRect/>
          </a:stretch>
        </p:blipFill>
        <p:spPr>
          <a:xfrm>
            <a:off x="7976367" y="4100402"/>
            <a:ext cx="3600000" cy="2091600"/>
          </a:xfrm>
          <a:prstGeom prst="rect">
            <a:avLst/>
          </a:prstGeom>
        </p:spPr>
      </p:pic>
      <p:sp>
        <p:nvSpPr>
          <p:cNvPr id="14" name="Elipse 13"/>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Elipse 14"/>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ángulo 15"/>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7" name="Rectángulo 16"/>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8" name="Elipse 17"/>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Elipse 18"/>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ángulo 19"/>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1" name="Rectángulo 20"/>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2" name="Elipse 21"/>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3527619"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5" name="Rectángulo 24"/>
          <p:cNvSpPr/>
          <p:nvPr/>
        </p:nvSpPr>
        <p:spPr>
          <a:xfrm>
            <a:off x="3621502" y="255900"/>
            <a:ext cx="3836307"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DESARROLLO E IMPLEMENTACIÓN DEL SISTEMA SCADA </a:t>
            </a:r>
            <a:endParaRPr lang="en-US" sz="1000" b="1" dirty="0">
              <a:solidFill>
                <a:schemeClr val="bg1"/>
              </a:solidFill>
            </a:endParaRPr>
          </a:p>
        </p:txBody>
      </p:sp>
      <p:sp>
        <p:nvSpPr>
          <p:cNvPr id="26" name="Elipse 25"/>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Elipse 26"/>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ángulo 27"/>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9" name="Rectángulo 28"/>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pic>
        <p:nvPicPr>
          <p:cNvPr id="30" name="Imagen 29"/>
          <p:cNvPicPr/>
          <p:nvPr/>
        </p:nvPicPr>
        <p:blipFill>
          <a:blip r:embed="rId7">
            <a:extLst>
              <a:ext uri="{28A0092B-C50C-407E-A947-70E740481C1C}">
                <a14:useLocalDpi xmlns:a14="http://schemas.microsoft.com/office/drawing/2010/main" val="0"/>
              </a:ext>
            </a:extLst>
          </a:blip>
          <a:srcRect/>
          <a:stretch>
            <a:fillRect/>
          </a:stretch>
        </p:blipFill>
        <p:spPr bwMode="auto">
          <a:xfrm>
            <a:off x="1045690" y="2708966"/>
            <a:ext cx="6407274" cy="2621934"/>
          </a:xfrm>
          <a:prstGeom prst="rect">
            <a:avLst/>
          </a:prstGeom>
          <a:noFill/>
          <a:ln>
            <a:noFill/>
          </a:ln>
        </p:spPr>
      </p:pic>
      <p:pic>
        <p:nvPicPr>
          <p:cNvPr id="31" name="Imagen 30"/>
          <p:cNvPicPr/>
          <p:nvPr/>
        </p:nvPicPr>
        <p:blipFill rotWithShape="1">
          <a:blip r:embed="rId7">
            <a:extLst>
              <a:ext uri="{28A0092B-C50C-407E-A947-70E740481C1C}">
                <a14:useLocalDpi xmlns:a14="http://schemas.microsoft.com/office/drawing/2010/main" val="0"/>
              </a:ext>
            </a:extLst>
          </a:blip>
          <a:srcRect l="43851" t="51023" r="50095" b="42108"/>
          <a:stretch/>
        </p:blipFill>
        <p:spPr bwMode="auto">
          <a:xfrm>
            <a:off x="5113089" y="4641273"/>
            <a:ext cx="387927" cy="180110"/>
          </a:xfrm>
          <a:prstGeom prst="rect">
            <a:avLst/>
          </a:prstGeom>
          <a:noFill/>
          <a:ln>
            <a:noFill/>
          </a:ln>
        </p:spPr>
      </p:pic>
    </p:spTree>
    <p:extLst>
      <p:ext uri="{BB962C8B-B14F-4D97-AF65-F5344CB8AC3E}">
        <p14:creationId xmlns:p14="http://schemas.microsoft.com/office/powerpoint/2010/main" val="113615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1128648949"/>
              </p:ext>
            </p:extLst>
          </p:nvPr>
        </p:nvGraphicFramePr>
        <p:xfrm>
          <a:off x="2031998" y="1381018"/>
          <a:ext cx="8128000" cy="456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Agenda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10"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8" cstate="print">
            <a:extLst>
              <a:ext uri="{BEBA8EAE-BF5A-486C-A8C5-ECC9F3942E4B}">
                <a14:imgProps xmlns:a14="http://schemas.microsoft.com/office/drawing/2010/main">
                  <a14:imgLayer r:embed="rId9">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2" name="Elipse 1"/>
          <p:cNvSpPr/>
          <p:nvPr/>
        </p:nvSpPr>
        <p:spPr>
          <a:xfrm>
            <a:off x="82659" y="60158"/>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ángulo 2"/>
          <p:cNvSpPr/>
          <p:nvPr/>
        </p:nvSpPr>
        <p:spPr>
          <a:xfrm>
            <a:off x="176542" y="29320"/>
            <a:ext cx="755335" cy="253916"/>
          </a:xfrm>
          <a:prstGeom prst="rect">
            <a:avLst/>
          </a:prstGeom>
        </p:spPr>
        <p:txBody>
          <a:bodyPr wrap="none">
            <a:spAutoFit/>
          </a:bodyPr>
          <a:lstStyle/>
          <a:p>
            <a:r>
              <a:rPr lang="es-EC" sz="1000" b="1" dirty="0" smtClean="0">
                <a:solidFill>
                  <a:schemeClr val="bg1"/>
                </a:solidFill>
                <a:latin typeface="Times New Roman" panose="02020603050405020304" pitchFamily="18" charset="0"/>
              </a:rPr>
              <a:t>AGENDA</a:t>
            </a:r>
            <a:endParaRPr lang="en-US" sz="1000" b="1" dirty="0">
              <a:solidFill>
                <a:schemeClr val="bg1"/>
              </a:solidFill>
            </a:endParaRPr>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9" name="Elipse 18"/>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2" name="Rectángulo 21"/>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3" name="Elipse 22"/>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1910369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2733026" y="1381541"/>
            <a:ext cx="6725944"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Puesta en Marcha del Sistema SCADA y Tiempos de Respuesta</a:t>
            </a:r>
            <a:endParaRPr lang="en-US" sz="2000" dirty="0"/>
          </a:p>
        </p:txBody>
      </p:sp>
      <p:sp>
        <p:nvSpPr>
          <p:cNvPr id="3" name="Rectángulo 2"/>
          <p:cNvSpPr/>
          <p:nvPr/>
        </p:nvSpPr>
        <p:spPr>
          <a:xfrm>
            <a:off x="624840" y="2256376"/>
            <a:ext cx="10050780" cy="2308324"/>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4 Pallets sin rechazo y que culminan su ciclo en almacén y después a despacho.</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4 Pallets rechazados por la Estación de Control de Calidad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4 Pallets rechazados por la Estación de Recepción de Materia Prima y Trazabilidad Heredada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4 Pallets (entre aceptados y rechazadas) y el respectivo despacho de los no rechazados</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996842" y="5072018"/>
            <a:ext cx="10433157" cy="369332"/>
          </a:xfrm>
          <a:prstGeom prst="rect">
            <a:avLst/>
          </a:prstGeom>
        </p:spPr>
        <p:txBody>
          <a:bodyPr wrap="square">
            <a:spAutoFit/>
          </a:bodyPr>
          <a:lstStyle/>
          <a:p>
            <a:r>
              <a:rPr lang="es-EC" dirty="0" smtClean="0">
                <a:latin typeface="Times New Roman" panose="02020603050405020304" pitchFamily="18" charset="0"/>
                <a:ea typeface="Calibri" panose="020F0502020204030204" pitchFamily="34" charset="0"/>
              </a:rPr>
              <a:t>Tiempos </a:t>
            </a:r>
            <a:r>
              <a:rPr lang="es-EC" dirty="0">
                <a:latin typeface="Times New Roman" panose="02020603050405020304" pitchFamily="18" charset="0"/>
                <a:ea typeface="Calibri" panose="020F0502020204030204" pitchFamily="34" charset="0"/>
              </a:rPr>
              <a:t>de respuesta correspondientes a los </a:t>
            </a:r>
            <a:r>
              <a:rPr lang="es-EC" b="1" dirty="0">
                <a:latin typeface="Times New Roman" panose="02020603050405020304" pitchFamily="18" charset="0"/>
                <a:ea typeface="Calibri" panose="020F0502020204030204" pitchFamily="34" charset="0"/>
              </a:rPr>
              <a:t>registros</a:t>
            </a:r>
            <a:r>
              <a:rPr lang="es-EC" dirty="0">
                <a:latin typeface="Times New Roman" panose="02020603050405020304" pitchFamily="18" charset="0"/>
                <a:ea typeface="Calibri" panose="020F0502020204030204" pitchFamily="34" charset="0"/>
              </a:rPr>
              <a:t> y </a:t>
            </a:r>
            <a:r>
              <a:rPr lang="es-EC" b="1" dirty="0">
                <a:latin typeface="Times New Roman" panose="02020603050405020304" pitchFamily="18" charset="0"/>
                <a:ea typeface="Calibri" panose="020F0502020204030204" pitchFamily="34" charset="0"/>
              </a:rPr>
              <a:t>marcas</a:t>
            </a:r>
            <a:r>
              <a:rPr lang="es-EC" dirty="0">
                <a:latin typeface="Times New Roman" panose="02020603050405020304" pitchFamily="18" charset="0"/>
                <a:ea typeface="Calibri" panose="020F0502020204030204" pitchFamily="34" charset="0"/>
              </a:rPr>
              <a:t> que se comparten con los pallets </a:t>
            </a:r>
            <a:r>
              <a:rPr lang="es-EC" dirty="0" smtClean="0">
                <a:latin typeface="Times New Roman" panose="02020603050405020304" pitchFamily="18" charset="0"/>
                <a:ea typeface="Calibri" panose="020F0502020204030204" pitchFamily="34" charset="0"/>
              </a:rPr>
              <a:t>inteligentes.</a:t>
            </a:r>
            <a:endParaRPr lang="en-US" dirty="0"/>
          </a:p>
        </p:txBody>
      </p:sp>
      <p:sp>
        <p:nvSpPr>
          <p:cNvPr id="10" name="Elipse 9"/>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Elipse 1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ángulo 12"/>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9" name="Elipse 18"/>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2" name="Rectángulo 21"/>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3" name="Elipse 22"/>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458369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2733026" y="1266722"/>
            <a:ext cx="6725944"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Puesta en Marcha del Sistema SCADA y Tiempos de Respuesta</a:t>
            </a:r>
            <a:endParaRPr lang="en-US" sz="2000" dirty="0"/>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1220937085"/>
                  </p:ext>
                </p:extLst>
              </p:nvPr>
            </p:nvGraphicFramePr>
            <p:xfrm>
              <a:off x="1078228" y="1707184"/>
              <a:ext cx="10035540" cy="4552002"/>
            </p:xfrm>
            <a:graphic>
              <a:graphicData uri="http://schemas.openxmlformats.org/drawingml/2006/table">
                <a:tbl>
                  <a:tblPr firstRow="1" firstCol="1" bandRow="1">
                    <a:tableStyleId>{9D7B26C5-4107-4FEC-AEDC-1716B250A1EF}</a:tableStyleId>
                  </a:tblPr>
                  <a:tblGrid>
                    <a:gridCol w="937260">
                      <a:extLst>
                        <a:ext uri="{9D8B030D-6E8A-4147-A177-3AD203B41FA5}">
                          <a16:colId xmlns:a16="http://schemas.microsoft.com/office/drawing/2014/main" val="2847851774"/>
                        </a:ext>
                      </a:extLst>
                    </a:gridCol>
                    <a:gridCol w="1828800">
                      <a:extLst>
                        <a:ext uri="{9D8B030D-6E8A-4147-A177-3AD203B41FA5}">
                          <a16:colId xmlns:a16="http://schemas.microsoft.com/office/drawing/2014/main" val="3119409721"/>
                        </a:ext>
                      </a:extLst>
                    </a:gridCol>
                    <a:gridCol w="2651760">
                      <a:extLst>
                        <a:ext uri="{9D8B030D-6E8A-4147-A177-3AD203B41FA5}">
                          <a16:colId xmlns:a16="http://schemas.microsoft.com/office/drawing/2014/main" val="4122121140"/>
                        </a:ext>
                      </a:extLst>
                    </a:gridCol>
                    <a:gridCol w="2766060">
                      <a:extLst>
                        <a:ext uri="{9D8B030D-6E8A-4147-A177-3AD203B41FA5}">
                          <a16:colId xmlns:a16="http://schemas.microsoft.com/office/drawing/2014/main" val="2729728340"/>
                        </a:ext>
                      </a:extLst>
                    </a:gridCol>
                    <a:gridCol w="1851660">
                      <a:extLst>
                        <a:ext uri="{9D8B030D-6E8A-4147-A177-3AD203B41FA5}">
                          <a16:colId xmlns:a16="http://schemas.microsoft.com/office/drawing/2014/main" val="3832570539"/>
                        </a:ext>
                      </a:extLst>
                    </a:gridCol>
                  </a:tblGrid>
                  <a:tr h="392280">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Elemento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Nombre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Tiempo de Respuesta sin Mejora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Tiempo de Respuesta con Mejora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Reducción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004680304"/>
                      </a:ext>
                    </a:extLst>
                  </a:tr>
                  <a:tr h="213682">
                    <a:tc rowSpan="11">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Marcas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Inicio_(1,2,3,4)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6.68±0.12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3.90±0.11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41.62%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424105490"/>
                      </a:ext>
                    </a:extLst>
                  </a:tr>
                  <a:tr h="213682">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Toma_M_(1,2,3,</a:t>
                          </a:r>
                          <a:r>
                            <a:rPr lang="en-US" sz="14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2.56±0.13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1.77±0.12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30.86%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083984700"/>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Med_Merma_(1,2,3,4)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1.80±0.05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0.92±0.03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48.89%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2952563390"/>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Med_D_pH_(1,2,3,4)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2.62±0.15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0.87±0.10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66.79%</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533033812"/>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Med_D_°C_(1,2,3,4)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2.12±0.07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0.91±0.09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57.08%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2093243341"/>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Med_D_kg_(1,2,3,4)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1.93±0.12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0.74±0.08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61.66%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738208678"/>
                      </a:ext>
                    </a:extLst>
                  </a:tr>
                  <a:tr h="213682">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Med_Alm_(1,2,3,4</a:t>
                          </a:r>
                          <a:r>
                            <a:rPr lang="es-EC" sz="14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1.94±0.10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0.56±0.11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71.13%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3179090227"/>
                      </a:ext>
                    </a:extLst>
                  </a:tr>
                  <a:tr h="411366">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Med_R_kg_(1,2,3,4)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2.04±0.11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0.43±0.12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78.92%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755788354"/>
                      </a:ext>
                    </a:extLst>
                  </a:tr>
                  <a:tr h="411366">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Med_R_°C_ (1,2,3,4)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2.10±0.15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0.40±0.13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80.95%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729425041"/>
                      </a:ext>
                    </a:extLst>
                  </a:tr>
                  <a:tr h="411366">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Med_R_pH_(1,2,3,4)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2.08±0.16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0.49±0.15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76.44%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3840967970"/>
                      </a:ext>
                    </a:extLst>
                  </a:tr>
                  <a:tr h="213682">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Rechazo_(1,2,3,4)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4.48±0.16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2.54±0.11 [</m:t>
                                </m:r>
                                <m:r>
                                  <a:rPr lang="es-EC" sz="1400">
                                    <a:effectLst/>
                                    <a:latin typeface="Cambria Math" panose="02040503050406030204" pitchFamily="18" charset="0"/>
                                  </a:rPr>
                                  <m:t>𝑠</m:t>
                                </m:r>
                                <m:r>
                                  <a:rPr lang="es-EC" sz="1400">
                                    <a:effectLst/>
                                    <a:latin typeface="Cambria Math" panose="02040503050406030204" pitchFamily="18" charset="0"/>
                                  </a:rPr>
                                  <m:t>]</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43.30%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3056917030"/>
                      </a:ext>
                    </a:extLst>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1220937085"/>
                  </p:ext>
                </p:extLst>
              </p:nvPr>
            </p:nvGraphicFramePr>
            <p:xfrm>
              <a:off x="1078228" y="1707184"/>
              <a:ext cx="10035540" cy="4552002"/>
            </p:xfrm>
            <a:graphic>
              <a:graphicData uri="http://schemas.openxmlformats.org/drawingml/2006/table">
                <a:tbl>
                  <a:tblPr firstRow="1" firstCol="1" bandRow="1">
                    <a:tableStyleId>{9D7B26C5-4107-4FEC-AEDC-1716B250A1EF}</a:tableStyleId>
                  </a:tblPr>
                  <a:tblGrid>
                    <a:gridCol w="937260">
                      <a:extLst>
                        <a:ext uri="{9D8B030D-6E8A-4147-A177-3AD203B41FA5}">
                          <a16:colId xmlns:a16="http://schemas.microsoft.com/office/drawing/2014/main" val="2847851774"/>
                        </a:ext>
                      </a:extLst>
                    </a:gridCol>
                    <a:gridCol w="1828800">
                      <a:extLst>
                        <a:ext uri="{9D8B030D-6E8A-4147-A177-3AD203B41FA5}">
                          <a16:colId xmlns:a16="http://schemas.microsoft.com/office/drawing/2014/main" val="3119409721"/>
                        </a:ext>
                      </a:extLst>
                    </a:gridCol>
                    <a:gridCol w="2651760">
                      <a:extLst>
                        <a:ext uri="{9D8B030D-6E8A-4147-A177-3AD203B41FA5}">
                          <a16:colId xmlns:a16="http://schemas.microsoft.com/office/drawing/2014/main" val="4122121140"/>
                        </a:ext>
                      </a:extLst>
                    </a:gridCol>
                    <a:gridCol w="2766060">
                      <a:extLst>
                        <a:ext uri="{9D8B030D-6E8A-4147-A177-3AD203B41FA5}">
                          <a16:colId xmlns:a16="http://schemas.microsoft.com/office/drawing/2014/main" val="2729728340"/>
                        </a:ext>
                      </a:extLst>
                    </a:gridCol>
                    <a:gridCol w="1851660">
                      <a:extLst>
                        <a:ext uri="{9D8B030D-6E8A-4147-A177-3AD203B41FA5}">
                          <a16:colId xmlns:a16="http://schemas.microsoft.com/office/drawing/2014/main" val="3832570539"/>
                        </a:ext>
                      </a:extLst>
                    </a:gridCol>
                  </a:tblGrid>
                  <a:tr h="392280">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Elemento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dirty="0">
                              <a:effectLst/>
                              <a:latin typeface="Times New Roman" panose="02020603050405020304" pitchFamily="18" charset="0"/>
                              <a:cs typeface="Times New Roman" panose="02020603050405020304" pitchFamily="18" charset="0"/>
                            </a:rPr>
                            <a:t>Nombre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Tiempo de Respuesta sin Mejora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Tiempo de Respuesta con Mejora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Reducción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004680304"/>
                      </a:ext>
                    </a:extLst>
                  </a:tr>
                  <a:tr h="320040">
                    <a:tc rowSpan="11">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Marcas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Inicio_(1,2,3,4)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122642" r="-174083" b="-1209434"/>
                          </a:stretch>
                        </a:blipFill>
                      </a:tcPr>
                    </a:tc>
                    <a:tc>
                      <a:txBody>
                        <a:bodyPr/>
                        <a:lstStyle/>
                        <a:p>
                          <a:endParaRPr lang="en-US"/>
                        </a:p>
                      </a:txBody>
                      <a:tcPr marL="61705" marR="61705" marT="0" marB="0">
                        <a:blipFill>
                          <a:blip r:embed="rId5"/>
                          <a:stretch>
                            <a:fillRect l="-196035" t="-122642" r="-67181" b="-1209434"/>
                          </a:stretch>
                        </a:blipFill>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41.62%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424105490"/>
                      </a:ext>
                    </a:extLst>
                  </a:tr>
                  <a:tr h="320040">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Toma_M_(1,2,3,</a:t>
                          </a:r>
                          <a:r>
                            <a:rPr lang="en-US" sz="14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226923" r="-174083" b="-1132692"/>
                          </a:stretch>
                        </a:blipFill>
                      </a:tcPr>
                    </a:tc>
                    <a:tc>
                      <a:txBody>
                        <a:bodyPr/>
                        <a:lstStyle/>
                        <a:p>
                          <a:endParaRPr lang="en-US"/>
                        </a:p>
                      </a:txBody>
                      <a:tcPr marL="61705" marR="61705" marT="0" marB="0">
                        <a:blipFill>
                          <a:blip r:embed="rId5"/>
                          <a:stretch>
                            <a:fillRect l="-196035" t="-226923" r="-67181" b="-1132692"/>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30.86%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083984700"/>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Med_Merma_(1,2,3,4)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250000" r="-174083" b="-766176"/>
                          </a:stretch>
                        </a:blipFill>
                      </a:tcPr>
                    </a:tc>
                    <a:tc>
                      <a:txBody>
                        <a:bodyPr/>
                        <a:lstStyle/>
                        <a:p>
                          <a:endParaRPr lang="en-US"/>
                        </a:p>
                      </a:txBody>
                      <a:tcPr marL="61705" marR="61705" marT="0" marB="0">
                        <a:blipFill>
                          <a:blip r:embed="rId5"/>
                          <a:stretch>
                            <a:fillRect l="-196035" t="-250000" r="-67181" b="-766176"/>
                          </a:stretch>
                        </a:blipFill>
                      </a:tcPr>
                    </a:tc>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48.89%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2952563390"/>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Med_D_pH_(1,2,3,4)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355224" r="-174083" b="-677612"/>
                          </a:stretch>
                        </a:blipFill>
                      </a:tcPr>
                    </a:tc>
                    <a:tc>
                      <a:txBody>
                        <a:bodyPr/>
                        <a:lstStyle/>
                        <a:p>
                          <a:endParaRPr lang="en-US"/>
                        </a:p>
                      </a:txBody>
                      <a:tcPr marL="61705" marR="61705" marT="0" marB="0">
                        <a:blipFill>
                          <a:blip r:embed="rId5"/>
                          <a:stretch>
                            <a:fillRect l="-196035" t="-355224" r="-67181" b="-677612"/>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66.79%</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533033812"/>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Med_D_°C_(1,2,3,4)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448529" r="-174083" b="-567647"/>
                          </a:stretch>
                        </a:blipFill>
                      </a:tcPr>
                    </a:tc>
                    <a:tc>
                      <a:txBody>
                        <a:bodyPr/>
                        <a:lstStyle/>
                        <a:p>
                          <a:endParaRPr lang="en-US"/>
                        </a:p>
                      </a:txBody>
                      <a:tcPr marL="61705" marR="61705" marT="0" marB="0">
                        <a:blipFill>
                          <a:blip r:embed="rId5"/>
                          <a:stretch>
                            <a:fillRect l="-196035" t="-448529" r="-67181" b="-567647"/>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57.08%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2093243341"/>
                      </a:ext>
                    </a:extLst>
                  </a:tr>
                  <a:tr h="411366">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Med_D_kg_(1,2,3,4)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556716" r="-174083" b="-476119"/>
                          </a:stretch>
                        </a:blipFill>
                      </a:tcPr>
                    </a:tc>
                    <a:tc>
                      <a:txBody>
                        <a:bodyPr/>
                        <a:lstStyle/>
                        <a:p>
                          <a:endParaRPr lang="en-US"/>
                        </a:p>
                      </a:txBody>
                      <a:tcPr marL="61705" marR="61705" marT="0" marB="0">
                        <a:blipFill>
                          <a:blip r:embed="rId5"/>
                          <a:stretch>
                            <a:fillRect l="-196035" t="-556716" r="-67181" b="-476119"/>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61.66%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738208678"/>
                      </a:ext>
                    </a:extLst>
                  </a:tr>
                  <a:tr h="320040">
                    <a:tc vMerge="1">
                      <a:txBody>
                        <a:bodyPr/>
                        <a:lstStyle/>
                        <a:p>
                          <a:endParaRPr lang="en-US"/>
                        </a:p>
                      </a:txBody>
                      <a:tcPr/>
                    </a:tc>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Med_Alm_(1,2,3,4</a:t>
                          </a:r>
                          <a:r>
                            <a:rPr lang="es-EC" sz="14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830189" r="-174083" b="-501887"/>
                          </a:stretch>
                        </a:blipFill>
                      </a:tcPr>
                    </a:tc>
                    <a:tc>
                      <a:txBody>
                        <a:bodyPr/>
                        <a:lstStyle/>
                        <a:p>
                          <a:endParaRPr lang="en-US"/>
                        </a:p>
                      </a:txBody>
                      <a:tcPr marL="61705" marR="61705" marT="0" marB="0">
                        <a:blipFill>
                          <a:blip r:embed="rId5"/>
                          <a:stretch>
                            <a:fillRect l="-196035" t="-830189" r="-67181" b="-501887"/>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71.13%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3179090227"/>
                      </a:ext>
                    </a:extLst>
                  </a:tr>
                  <a:tr h="411366">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Med_R_kg_(1,2,3,4)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735821" r="-174083" b="-297015"/>
                          </a:stretch>
                        </a:blipFill>
                      </a:tcPr>
                    </a:tc>
                    <a:tc>
                      <a:txBody>
                        <a:bodyPr/>
                        <a:lstStyle/>
                        <a:p>
                          <a:endParaRPr lang="en-US"/>
                        </a:p>
                      </a:txBody>
                      <a:tcPr marL="61705" marR="61705" marT="0" marB="0">
                        <a:blipFill>
                          <a:blip r:embed="rId5"/>
                          <a:stretch>
                            <a:fillRect l="-196035" t="-735821" r="-67181" b="-297015"/>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78.92%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755788354"/>
                      </a:ext>
                    </a:extLst>
                  </a:tr>
                  <a:tr h="411366">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Med_R_°C_ (1,2,3,4)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823529" r="-174083" b="-192647"/>
                          </a:stretch>
                        </a:blipFill>
                      </a:tcPr>
                    </a:tc>
                    <a:tc>
                      <a:txBody>
                        <a:bodyPr/>
                        <a:lstStyle/>
                        <a:p>
                          <a:endParaRPr lang="en-US"/>
                        </a:p>
                      </a:txBody>
                      <a:tcPr marL="61705" marR="61705" marT="0" marB="0">
                        <a:blipFill>
                          <a:blip r:embed="rId5"/>
                          <a:stretch>
                            <a:fillRect l="-196035" t="-823529" r="-67181" b="-192647"/>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80.95%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729425041"/>
                      </a:ext>
                    </a:extLst>
                  </a:tr>
                  <a:tr h="411366">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Med_R_pH_(1,2,3,4)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937313" r="-174083" b="-95522"/>
                          </a:stretch>
                        </a:blipFill>
                      </a:tcPr>
                    </a:tc>
                    <a:tc>
                      <a:txBody>
                        <a:bodyPr/>
                        <a:lstStyle/>
                        <a:p>
                          <a:endParaRPr lang="en-US"/>
                        </a:p>
                      </a:txBody>
                      <a:tcPr marL="61705" marR="61705" marT="0" marB="0">
                        <a:blipFill>
                          <a:blip r:embed="rId5"/>
                          <a:stretch>
                            <a:fillRect l="-196035" t="-937313" r="-67181" b="-95522"/>
                          </a:stretch>
                        </a:blipFill>
                      </a:tcPr>
                    </a:tc>
                    <a:tc>
                      <a:txBody>
                        <a:bodyPr/>
                        <a:lstStyle/>
                        <a:p>
                          <a:pPr>
                            <a:lnSpc>
                              <a:spcPct val="150000"/>
                            </a:lnSpc>
                            <a:spcAft>
                              <a:spcPts val="0"/>
                            </a:spcAft>
                          </a:pPr>
                          <a:r>
                            <a:rPr lang="es-EC" sz="1400">
                              <a:effectLst/>
                              <a:latin typeface="Times New Roman" panose="02020603050405020304" pitchFamily="18" charset="0"/>
                              <a:cs typeface="Times New Roman" panose="02020603050405020304" pitchFamily="18" charset="0"/>
                            </a:rPr>
                            <a:t>76.44%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3840967970"/>
                      </a:ext>
                    </a:extLst>
                  </a:tr>
                  <a:tr h="320040">
                    <a:tc vMerge="1">
                      <a:txBody>
                        <a:bodyPr/>
                        <a:lstStyle/>
                        <a:p>
                          <a:endParaRPr lang="en-US"/>
                        </a:p>
                      </a:txBody>
                      <a:tcPr/>
                    </a:tc>
                    <a:tc>
                      <a:txBody>
                        <a:bodyPr/>
                        <a:lstStyle/>
                        <a:p>
                          <a:pPr algn="just">
                            <a:lnSpc>
                              <a:spcPct val="150000"/>
                            </a:lnSpc>
                            <a:spcAft>
                              <a:spcPts val="0"/>
                            </a:spcAft>
                          </a:pPr>
                          <a:r>
                            <a:rPr lang="es-EC" sz="1400">
                              <a:effectLst/>
                              <a:latin typeface="Times New Roman" panose="02020603050405020304" pitchFamily="18" charset="0"/>
                              <a:cs typeface="Times New Roman" panose="02020603050405020304" pitchFamily="18" charset="0"/>
                            </a:rPr>
                            <a:t>Rechazo_(1,2,3,4)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endParaRPr lang="en-US"/>
                        </a:p>
                      </a:txBody>
                      <a:tcPr marL="61705" marR="61705" marT="0" marB="0">
                        <a:blipFill>
                          <a:blip r:embed="rId5"/>
                          <a:stretch>
                            <a:fillRect l="-104128" t="-1311321" r="-174083" b="-20755"/>
                          </a:stretch>
                        </a:blipFill>
                      </a:tcPr>
                    </a:tc>
                    <a:tc>
                      <a:txBody>
                        <a:bodyPr/>
                        <a:lstStyle/>
                        <a:p>
                          <a:endParaRPr lang="en-US"/>
                        </a:p>
                      </a:txBody>
                      <a:tcPr marL="61705" marR="61705" marT="0" marB="0">
                        <a:blipFill>
                          <a:blip r:embed="rId5"/>
                          <a:stretch>
                            <a:fillRect l="-196035" t="-1311321" r="-67181" b="-20755"/>
                          </a:stretch>
                        </a:blipFill>
                      </a:tcPr>
                    </a:tc>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43.30%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3056917030"/>
                      </a:ext>
                    </a:extLst>
                  </a:tr>
                </a:tbl>
              </a:graphicData>
            </a:graphic>
          </p:graphicFrame>
        </mc:Fallback>
      </mc:AlternateContent>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19222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2733026" y="1266722"/>
            <a:ext cx="6725944"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Puesta en Marcha del Sistema SCADA y Tiempos de Respuesta</a:t>
            </a:r>
            <a:endParaRPr lang="en-US" sz="2000" dirty="0"/>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2343099376"/>
                  </p:ext>
                </p:extLst>
              </p:nvPr>
            </p:nvGraphicFramePr>
            <p:xfrm>
              <a:off x="1078228" y="1707184"/>
              <a:ext cx="10035540" cy="4552002"/>
            </p:xfrm>
            <a:graphic>
              <a:graphicData uri="http://schemas.openxmlformats.org/drawingml/2006/table">
                <a:tbl>
                  <a:tblPr firstRow="1" firstCol="1" bandRow="1">
                    <a:tableStyleId>{9D7B26C5-4107-4FEC-AEDC-1716B250A1EF}</a:tableStyleId>
                  </a:tblPr>
                  <a:tblGrid>
                    <a:gridCol w="937260">
                      <a:extLst>
                        <a:ext uri="{9D8B030D-6E8A-4147-A177-3AD203B41FA5}">
                          <a16:colId xmlns:a16="http://schemas.microsoft.com/office/drawing/2014/main" val="2847851774"/>
                        </a:ext>
                      </a:extLst>
                    </a:gridCol>
                    <a:gridCol w="1828800">
                      <a:extLst>
                        <a:ext uri="{9D8B030D-6E8A-4147-A177-3AD203B41FA5}">
                          <a16:colId xmlns:a16="http://schemas.microsoft.com/office/drawing/2014/main" val="3119409721"/>
                        </a:ext>
                      </a:extLst>
                    </a:gridCol>
                    <a:gridCol w="2651760">
                      <a:extLst>
                        <a:ext uri="{9D8B030D-6E8A-4147-A177-3AD203B41FA5}">
                          <a16:colId xmlns:a16="http://schemas.microsoft.com/office/drawing/2014/main" val="4122121140"/>
                        </a:ext>
                      </a:extLst>
                    </a:gridCol>
                    <a:gridCol w="2766060">
                      <a:extLst>
                        <a:ext uri="{9D8B030D-6E8A-4147-A177-3AD203B41FA5}">
                          <a16:colId xmlns:a16="http://schemas.microsoft.com/office/drawing/2014/main" val="2729728340"/>
                        </a:ext>
                      </a:extLst>
                    </a:gridCol>
                    <a:gridCol w="1851660">
                      <a:extLst>
                        <a:ext uri="{9D8B030D-6E8A-4147-A177-3AD203B41FA5}">
                          <a16:colId xmlns:a16="http://schemas.microsoft.com/office/drawing/2014/main" val="3832570539"/>
                        </a:ext>
                      </a:extLst>
                    </a:gridCol>
                  </a:tblGrid>
                  <a:tr h="392280">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Elemento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Nombre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Tiempo de Respuesta sin Mejora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Tiempo de Respuesta con Mejora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smtClean="0">
                              <a:effectLst/>
                              <a:latin typeface="Times New Roman" panose="02020603050405020304" pitchFamily="18" charset="0"/>
                              <a:cs typeface="Times New Roman" panose="02020603050405020304" pitchFamily="18" charset="0"/>
                            </a:rPr>
                            <a:t>Reducción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004680304"/>
                      </a:ext>
                    </a:extLst>
                  </a:tr>
                  <a:tr h="213682">
                    <a:tc rowSpan="11">
                      <a:txBody>
                        <a:bodyPr/>
                        <a:lstStyle/>
                        <a:p>
                          <a:pPr algn="just">
                            <a:lnSpc>
                              <a:spcPct val="150000"/>
                            </a:lnSpc>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Registros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E_coli_(1,2,3,4)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ea typeface="Calibri" panose="020F0502020204030204" pitchFamily="34" charset="0"/>
                                    <a:cs typeface="Times New Roman" panose="02020603050405020304" pitchFamily="18" charset="0"/>
                                  </a:rPr>
                                  <m:t>6.02±0.13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ea typeface="Calibri" panose="020F0502020204030204" pitchFamily="34" charset="0"/>
                                    <a:cs typeface="Times New Roman" panose="02020603050405020304" pitchFamily="18" charset="0"/>
                                  </a:rPr>
                                  <m:t>3.92±0.12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34.88%</a:t>
                          </a:r>
                        </a:p>
                      </a:txBody>
                      <a:tcPr marL="68580" marR="68580" marT="0" marB="0"/>
                    </a:tc>
                    <a:extLst>
                      <a:ext uri="{0D108BD9-81ED-4DB2-BD59-A6C34878D82A}">
                        <a16:rowId xmlns:a16="http://schemas.microsoft.com/office/drawing/2014/main" val="424105490"/>
                      </a:ext>
                    </a:extLst>
                  </a:tr>
                  <a:tr h="213682">
                    <a:tc vMerge="1">
                      <a:txBody>
                        <a:bodyPr/>
                        <a:lstStyle/>
                        <a:p>
                          <a:pPr algn="just">
                            <a:lnSpc>
                              <a:spcPct val="150000"/>
                            </a:lnSpc>
                            <a:spcAft>
                              <a:spcPts val="0"/>
                            </a:spcAft>
                          </a:pP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Salm_(1,2,3,4)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ea typeface="Calibri" panose="020F0502020204030204" pitchFamily="34" charset="0"/>
                                    <a:cs typeface="Times New Roman" panose="02020603050405020304" pitchFamily="18" charset="0"/>
                                  </a:rPr>
                                  <m:t>6.02±0.11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ea typeface="Calibri" panose="020F0502020204030204" pitchFamily="34" charset="0"/>
                                    <a:cs typeface="Times New Roman" panose="02020603050405020304" pitchFamily="18" charset="0"/>
                                  </a:rPr>
                                  <m:t>3.92±0.12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n-US"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34.88%</a:t>
                          </a:r>
                        </a:p>
                      </a:txBody>
                      <a:tcPr marL="68580" marR="68580" marT="0" marB="0"/>
                    </a:tc>
                    <a:extLst>
                      <a:ext uri="{0D108BD9-81ED-4DB2-BD59-A6C34878D82A}">
                        <a16:rowId xmlns:a16="http://schemas.microsoft.com/office/drawing/2014/main" val="1083984700"/>
                      </a:ext>
                    </a:extLst>
                  </a:tr>
                  <a:tr h="411366">
                    <a:tc vMerge="1">
                      <a:txBody>
                        <a:bodyPr/>
                        <a:lstStyle/>
                        <a:p>
                          <a:pPr algn="just">
                            <a:lnSpc>
                              <a:spcPct val="150000"/>
                            </a:lnSpc>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M_kg_(1,2,3,4)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3.20±0.12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0.91±0.07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71.56%</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563390"/>
                      </a:ext>
                    </a:extLst>
                  </a:tr>
                  <a:tr h="411366">
                    <a:tc vMerge="1">
                      <a:txBody>
                        <a:bodyPr/>
                        <a:lstStyle/>
                        <a:p>
                          <a:pPr algn="just">
                            <a:lnSpc>
                              <a:spcPct val="150000"/>
                            </a:lnSpc>
                            <a:spcAft>
                              <a:spcPts val="0"/>
                            </a:spcAft>
                          </a:pP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M_°C_(1,2,3,4)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2.80±0.14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0.72±0.06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74.29%</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3033812"/>
                      </a:ext>
                    </a:extLst>
                  </a:tr>
                  <a:tr h="411366">
                    <a:tc vMerge="1">
                      <a:txBody>
                        <a:bodyPr/>
                        <a:lstStyle/>
                        <a:p>
                          <a:pPr algn="just">
                            <a:lnSpc>
                              <a:spcPct val="150000"/>
                            </a:lnSpc>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M_pH_(1,2,3,4)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2.58±0.14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0.88±0.11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65.89%</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3243341"/>
                      </a:ext>
                    </a:extLst>
                  </a:tr>
                  <a:tr h="411366">
                    <a:tc vMerge="1">
                      <a:txBody>
                        <a:bodyPr/>
                        <a:lstStyle/>
                        <a:p>
                          <a:pPr algn="just">
                            <a:lnSpc>
                              <a:spcPct val="150000"/>
                            </a:lnSpc>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T_Cort_(1,2,3,4)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3.12±0.15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0.60±0.12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80.77%</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208678"/>
                      </a:ext>
                    </a:extLst>
                  </a:tr>
                  <a:tr h="213682">
                    <a:tc vMerge="1">
                      <a:txBody>
                        <a:bodyPr/>
                        <a:lstStyle/>
                        <a:p>
                          <a:endParaRPr lang="en-US" sz="1400" b="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n-US" sz="1400" b="0" dirty="0" err="1">
                              <a:effectLst/>
                              <a:latin typeface="Times New Roman" panose="02020603050405020304" pitchFamily="18" charset="0"/>
                              <a:ea typeface="Calibri" panose="020F0502020204030204" pitchFamily="34" charset="0"/>
                              <a:cs typeface="Times New Roman" panose="02020603050405020304" pitchFamily="18" charset="0"/>
                            </a:rPr>
                            <a:t>Merm</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3.02±0.11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1.11±0.11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63.25%</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90227"/>
                      </a:ext>
                    </a:extLst>
                  </a:tr>
                  <a:tr h="411366">
                    <a:tc vMerge="1">
                      <a:txBody>
                        <a:bodyPr/>
                        <a:lstStyle/>
                        <a:p>
                          <a:endParaRPr lang="en-US"/>
                        </a:p>
                      </a:txBody>
                      <a:tcPr/>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Emp_(1,2,3,4)</a:t>
                          </a: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1.97±0.12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0.48±0.10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75.63%</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5788354"/>
                      </a:ext>
                    </a:extLst>
                  </a:tr>
                  <a:tr h="411366">
                    <a:tc vMerge="1">
                      <a:txBody>
                        <a:bodyPr/>
                        <a:lstStyle/>
                        <a:p>
                          <a:endParaRPr lang="en-US"/>
                        </a:p>
                      </a:txBody>
                      <a:tcPr/>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T_Alm_(1,2,3,4)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2.50±0.20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0.90±0.09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9425041"/>
                      </a:ext>
                    </a:extLst>
                  </a:tr>
                  <a:tr h="411366">
                    <a:tc vMerge="1">
                      <a:txBody>
                        <a:bodyPr/>
                        <a:lstStyle/>
                        <a:p>
                          <a:endParaRPr lang="en-US"/>
                        </a:p>
                      </a:txBody>
                      <a:tcPr/>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Cliente_(1,2,3,4)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2.30±0.12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0.77±0.08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66.52%</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967970"/>
                      </a:ext>
                    </a:extLst>
                  </a:tr>
                  <a:tr h="213682">
                    <a:tc vMerge="1">
                      <a:txBody>
                        <a:bodyPr/>
                        <a:lstStyle/>
                        <a:p>
                          <a:endParaRPr lang="en-US"/>
                        </a:p>
                      </a:txBody>
                      <a:tcPr/>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D_kg_(1,2,3,4)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4.45±0.13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1400" b="0" i="1">
                                    <a:effectLst/>
                                    <a:latin typeface="Cambria Math" panose="02040503050406030204" pitchFamily="18" charset="0"/>
                                    <a:ea typeface="Calibri" panose="020F0502020204030204" pitchFamily="34" charset="0"/>
                                    <a:cs typeface="Times New Roman" panose="02020603050405020304" pitchFamily="18" charset="0"/>
                                  </a:rPr>
                                  <m:t>2.01±0.12 [</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b="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54.83%</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917030"/>
                      </a:ext>
                    </a:extLst>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2343099376"/>
                  </p:ext>
                </p:extLst>
              </p:nvPr>
            </p:nvGraphicFramePr>
            <p:xfrm>
              <a:off x="1078228" y="1707184"/>
              <a:ext cx="10035540" cy="4552002"/>
            </p:xfrm>
            <a:graphic>
              <a:graphicData uri="http://schemas.openxmlformats.org/drawingml/2006/table">
                <a:tbl>
                  <a:tblPr firstRow="1" firstCol="1" bandRow="1">
                    <a:tableStyleId>{9D7B26C5-4107-4FEC-AEDC-1716B250A1EF}</a:tableStyleId>
                  </a:tblPr>
                  <a:tblGrid>
                    <a:gridCol w="937260">
                      <a:extLst>
                        <a:ext uri="{9D8B030D-6E8A-4147-A177-3AD203B41FA5}">
                          <a16:colId xmlns:a16="http://schemas.microsoft.com/office/drawing/2014/main" val="2847851774"/>
                        </a:ext>
                      </a:extLst>
                    </a:gridCol>
                    <a:gridCol w="1828800">
                      <a:extLst>
                        <a:ext uri="{9D8B030D-6E8A-4147-A177-3AD203B41FA5}">
                          <a16:colId xmlns:a16="http://schemas.microsoft.com/office/drawing/2014/main" val="3119409721"/>
                        </a:ext>
                      </a:extLst>
                    </a:gridCol>
                    <a:gridCol w="2651760">
                      <a:extLst>
                        <a:ext uri="{9D8B030D-6E8A-4147-A177-3AD203B41FA5}">
                          <a16:colId xmlns:a16="http://schemas.microsoft.com/office/drawing/2014/main" val="4122121140"/>
                        </a:ext>
                      </a:extLst>
                    </a:gridCol>
                    <a:gridCol w="2766060">
                      <a:extLst>
                        <a:ext uri="{9D8B030D-6E8A-4147-A177-3AD203B41FA5}">
                          <a16:colId xmlns:a16="http://schemas.microsoft.com/office/drawing/2014/main" val="2729728340"/>
                        </a:ext>
                      </a:extLst>
                    </a:gridCol>
                    <a:gridCol w="1851660">
                      <a:extLst>
                        <a:ext uri="{9D8B030D-6E8A-4147-A177-3AD203B41FA5}">
                          <a16:colId xmlns:a16="http://schemas.microsoft.com/office/drawing/2014/main" val="3832570539"/>
                        </a:ext>
                      </a:extLst>
                    </a:gridCol>
                  </a:tblGrid>
                  <a:tr h="392280">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Elemento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Nombre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Tiempo de Respuesta sin Mejora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a:effectLst/>
                              <a:latin typeface="Times New Roman" panose="02020603050405020304" pitchFamily="18" charset="0"/>
                              <a:cs typeface="Times New Roman" panose="02020603050405020304" pitchFamily="18" charset="0"/>
                            </a:rPr>
                            <a:t>Tiempo de Respuesta con Mejora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tc>
                      <a:txBody>
                        <a:bodyPr/>
                        <a:lstStyle/>
                        <a:p>
                          <a:pPr algn="just">
                            <a:lnSpc>
                              <a:spcPct val="150000"/>
                            </a:lnSpc>
                            <a:spcAft>
                              <a:spcPts val="0"/>
                            </a:spcAft>
                          </a:pPr>
                          <a:r>
                            <a:rPr lang="es-EC" sz="1400" b="1" dirty="0" smtClean="0">
                              <a:effectLst/>
                              <a:latin typeface="Times New Roman" panose="02020603050405020304" pitchFamily="18" charset="0"/>
                              <a:cs typeface="Times New Roman" panose="02020603050405020304" pitchFamily="18" charset="0"/>
                            </a:rPr>
                            <a:t>Reducción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705" marR="61705" marT="0" marB="0"/>
                    </a:tc>
                    <a:extLst>
                      <a:ext uri="{0D108BD9-81ED-4DB2-BD59-A6C34878D82A}">
                        <a16:rowId xmlns:a16="http://schemas.microsoft.com/office/drawing/2014/main" val="1004680304"/>
                      </a:ext>
                    </a:extLst>
                  </a:tr>
                  <a:tr h="320040">
                    <a:tc rowSpan="11">
                      <a:txBody>
                        <a:bodyPr/>
                        <a:lstStyle/>
                        <a:p>
                          <a:pPr algn="just">
                            <a:lnSpc>
                              <a:spcPct val="150000"/>
                            </a:lnSpc>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Registros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E_coli_(1,2,3,4)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104128" t="-122642" r="-174083" b="-1209434"/>
                          </a:stretch>
                        </a:blipFill>
                      </a:tcPr>
                    </a:tc>
                    <a:tc>
                      <a:txBody>
                        <a:bodyPr/>
                        <a:lstStyle/>
                        <a:p>
                          <a:endParaRPr lang="en-US"/>
                        </a:p>
                      </a:txBody>
                      <a:tcPr marL="68580" marR="68580" marT="0" marB="0">
                        <a:blipFill>
                          <a:blip r:embed="rId5"/>
                          <a:stretch>
                            <a:fillRect l="-196035" t="-122642" r="-67181" b="-1209434"/>
                          </a:stretch>
                        </a:blipFill>
                      </a:tcPr>
                    </a:tc>
                    <a:tc>
                      <a:txBody>
                        <a:bodyPr/>
                        <a:lstStyle/>
                        <a:p>
                          <a:pPr>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34.88%</a:t>
                          </a:r>
                        </a:p>
                      </a:txBody>
                      <a:tcPr marL="68580" marR="68580" marT="0" marB="0"/>
                    </a:tc>
                    <a:extLst>
                      <a:ext uri="{0D108BD9-81ED-4DB2-BD59-A6C34878D82A}">
                        <a16:rowId xmlns:a16="http://schemas.microsoft.com/office/drawing/2014/main" val="424105490"/>
                      </a:ext>
                    </a:extLst>
                  </a:tr>
                  <a:tr h="320040">
                    <a:tc vMerge="1">
                      <a:txBody>
                        <a:bodyPr/>
                        <a:lstStyle/>
                        <a:p>
                          <a:pPr algn="just">
                            <a:lnSpc>
                              <a:spcPct val="150000"/>
                            </a:lnSpc>
                            <a:spcAft>
                              <a:spcPts val="0"/>
                            </a:spcAft>
                          </a:pP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Salm_(1,2,3,4)</a:t>
                          </a:r>
                        </a:p>
                      </a:txBody>
                      <a:tcPr marL="68580" marR="68580" marT="0" marB="0"/>
                    </a:tc>
                    <a:tc>
                      <a:txBody>
                        <a:bodyPr/>
                        <a:lstStyle/>
                        <a:p>
                          <a:endParaRPr lang="en-US"/>
                        </a:p>
                      </a:txBody>
                      <a:tcPr marL="68580" marR="68580" marT="0" marB="0">
                        <a:blipFill>
                          <a:blip r:embed="rId5"/>
                          <a:stretch>
                            <a:fillRect l="-104128" t="-226923" r="-174083" b="-1132692"/>
                          </a:stretch>
                        </a:blipFill>
                      </a:tcPr>
                    </a:tc>
                    <a:tc>
                      <a:txBody>
                        <a:bodyPr/>
                        <a:lstStyle/>
                        <a:p>
                          <a:endParaRPr lang="en-US"/>
                        </a:p>
                      </a:txBody>
                      <a:tcPr marL="68580" marR="68580" marT="0" marB="0">
                        <a:blipFill>
                          <a:blip r:embed="rId5"/>
                          <a:stretch>
                            <a:fillRect l="-196035" t="-226923" r="-67181" b="-1132692"/>
                          </a:stretch>
                        </a:blipFill>
                      </a:tcPr>
                    </a:tc>
                    <a:tc>
                      <a:txBody>
                        <a:bodyPr/>
                        <a:lstStyle/>
                        <a:p>
                          <a:pPr>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34.88%</a:t>
                          </a:r>
                        </a:p>
                      </a:txBody>
                      <a:tcPr marL="68580" marR="68580" marT="0" marB="0"/>
                    </a:tc>
                    <a:extLst>
                      <a:ext uri="{0D108BD9-81ED-4DB2-BD59-A6C34878D82A}">
                        <a16:rowId xmlns:a16="http://schemas.microsoft.com/office/drawing/2014/main" val="1083984700"/>
                      </a:ext>
                    </a:extLst>
                  </a:tr>
                  <a:tr h="411366">
                    <a:tc vMerge="1">
                      <a:txBody>
                        <a:bodyPr/>
                        <a:lstStyle/>
                        <a:p>
                          <a:pPr algn="just">
                            <a:lnSpc>
                              <a:spcPct val="150000"/>
                            </a:lnSpc>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M_kg_(1,2,3,4)</a:t>
                          </a:r>
                        </a:p>
                      </a:txBody>
                      <a:tcPr marL="68580" marR="68580" marT="0" marB="0"/>
                    </a:tc>
                    <a:tc>
                      <a:txBody>
                        <a:bodyPr/>
                        <a:lstStyle/>
                        <a:p>
                          <a:endParaRPr lang="en-US"/>
                        </a:p>
                      </a:txBody>
                      <a:tcPr marL="68580" marR="68580" marT="0" marB="0">
                        <a:blipFill>
                          <a:blip r:embed="rId5"/>
                          <a:stretch>
                            <a:fillRect l="-104128" t="-250000" r="-174083" b="-766176"/>
                          </a:stretch>
                        </a:blipFill>
                      </a:tcPr>
                    </a:tc>
                    <a:tc>
                      <a:txBody>
                        <a:bodyPr/>
                        <a:lstStyle/>
                        <a:p>
                          <a:endParaRPr lang="en-US"/>
                        </a:p>
                      </a:txBody>
                      <a:tcPr marL="68580" marR="68580" marT="0" marB="0">
                        <a:blipFill>
                          <a:blip r:embed="rId5"/>
                          <a:stretch>
                            <a:fillRect l="-196035" t="-250000" r="-67181" b="-766176"/>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71.56%</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563390"/>
                      </a:ext>
                    </a:extLst>
                  </a:tr>
                  <a:tr h="411366">
                    <a:tc vMerge="1">
                      <a:txBody>
                        <a:bodyPr/>
                        <a:lstStyle/>
                        <a:p>
                          <a:pPr algn="just">
                            <a:lnSpc>
                              <a:spcPct val="150000"/>
                            </a:lnSpc>
                            <a:spcAft>
                              <a:spcPts val="0"/>
                            </a:spcAft>
                          </a:pP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M_°C_(1,2,3,4)</a:t>
                          </a:r>
                        </a:p>
                      </a:txBody>
                      <a:tcPr marL="68580" marR="68580" marT="0" marB="0"/>
                    </a:tc>
                    <a:tc>
                      <a:txBody>
                        <a:bodyPr/>
                        <a:lstStyle/>
                        <a:p>
                          <a:endParaRPr lang="en-US"/>
                        </a:p>
                      </a:txBody>
                      <a:tcPr marL="68580" marR="68580" marT="0" marB="0">
                        <a:blipFill>
                          <a:blip r:embed="rId5"/>
                          <a:stretch>
                            <a:fillRect l="-104128" t="-355224" r="-174083" b="-677612"/>
                          </a:stretch>
                        </a:blipFill>
                      </a:tcPr>
                    </a:tc>
                    <a:tc>
                      <a:txBody>
                        <a:bodyPr/>
                        <a:lstStyle/>
                        <a:p>
                          <a:endParaRPr lang="en-US"/>
                        </a:p>
                      </a:txBody>
                      <a:tcPr marL="68580" marR="68580" marT="0" marB="0">
                        <a:blipFill>
                          <a:blip r:embed="rId5"/>
                          <a:stretch>
                            <a:fillRect l="-196035" t="-355224" r="-67181" b="-677612"/>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74.29%</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3033812"/>
                      </a:ext>
                    </a:extLst>
                  </a:tr>
                  <a:tr h="411366">
                    <a:tc vMerge="1">
                      <a:txBody>
                        <a:bodyPr/>
                        <a:lstStyle/>
                        <a:p>
                          <a:pPr algn="just">
                            <a:lnSpc>
                              <a:spcPct val="150000"/>
                            </a:lnSpc>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M_pH_(1,2,3,4)</a:t>
                          </a:r>
                        </a:p>
                      </a:txBody>
                      <a:tcPr marL="68580" marR="68580" marT="0" marB="0"/>
                    </a:tc>
                    <a:tc>
                      <a:txBody>
                        <a:bodyPr/>
                        <a:lstStyle/>
                        <a:p>
                          <a:endParaRPr lang="en-US"/>
                        </a:p>
                      </a:txBody>
                      <a:tcPr marL="68580" marR="68580" marT="0" marB="0">
                        <a:blipFill>
                          <a:blip r:embed="rId5"/>
                          <a:stretch>
                            <a:fillRect l="-104128" t="-448529" r="-174083" b="-567647"/>
                          </a:stretch>
                        </a:blipFill>
                      </a:tcPr>
                    </a:tc>
                    <a:tc>
                      <a:txBody>
                        <a:bodyPr/>
                        <a:lstStyle/>
                        <a:p>
                          <a:endParaRPr lang="en-US"/>
                        </a:p>
                      </a:txBody>
                      <a:tcPr marL="68580" marR="68580" marT="0" marB="0">
                        <a:blipFill>
                          <a:blip r:embed="rId5"/>
                          <a:stretch>
                            <a:fillRect l="-196035" t="-448529" r="-67181" b="-567647"/>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65.89%</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3243341"/>
                      </a:ext>
                    </a:extLst>
                  </a:tr>
                  <a:tr h="411366">
                    <a:tc vMerge="1">
                      <a:txBody>
                        <a:bodyPr/>
                        <a:lstStyle/>
                        <a:p>
                          <a:pPr algn="just">
                            <a:lnSpc>
                              <a:spcPct val="150000"/>
                            </a:lnSpc>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T_Cort_(1,2,3,4)</a:t>
                          </a:r>
                        </a:p>
                      </a:txBody>
                      <a:tcPr marL="68580" marR="68580" marT="0" marB="0"/>
                    </a:tc>
                    <a:tc>
                      <a:txBody>
                        <a:bodyPr/>
                        <a:lstStyle/>
                        <a:p>
                          <a:endParaRPr lang="en-US"/>
                        </a:p>
                      </a:txBody>
                      <a:tcPr marL="68580" marR="68580" marT="0" marB="0">
                        <a:blipFill>
                          <a:blip r:embed="rId5"/>
                          <a:stretch>
                            <a:fillRect l="-104128" t="-556716" r="-174083" b="-476119"/>
                          </a:stretch>
                        </a:blipFill>
                      </a:tcPr>
                    </a:tc>
                    <a:tc>
                      <a:txBody>
                        <a:bodyPr/>
                        <a:lstStyle/>
                        <a:p>
                          <a:endParaRPr lang="en-US"/>
                        </a:p>
                      </a:txBody>
                      <a:tcPr marL="68580" marR="68580" marT="0" marB="0">
                        <a:blipFill>
                          <a:blip r:embed="rId5"/>
                          <a:stretch>
                            <a:fillRect l="-196035" t="-556716" r="-67181" b="-476119"/>
                          </a:stretch>
                        </a:blipFill>
                      </a:tcPr>
                    </a:tc>
                    <a:tc>
                      <a:txBody>
                        <a:bodyPr/>
                        <a:lstStyle/>
                        <a:p>
                          <a:pPr>
                            <a:lnSpc>
                              <a:spcPct val="150000"/>
                            </a:lnSpc>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80.77%</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208678"/>
                      </a:ext>
                    </a:extLst>
                  </a:tr>
                  <a:tr h="320040">
                    <a:tc vMerge="1">
                      <a:txBody>
                        <a:bodyPr/>
                        <a:lstStyle/>
                        <a:p>
                          <a:endParaRPr lang="en-US" sz="1400" b="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en-US" sz="1400" b="0" dirty="0" err="1">
                              <a:effectLst/>
                              <a:latin typeface="Times New Roman" panose="02020603050405020304" pitchFamily="18" charset="0"/>
                              <a:ea typeface="Calibri" panose="020F0502020204030204" pitchFamily="34" charset="0"/>
                              <a:cs typeface="Times New Roman" panose="02020603050405020304" pitchFamily="18" charset="0"/>
                            </a:rPr>
                            <a:t>Merm</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_(1,2,3,4)</a:t>
                          </a:r>
                        </a:p>
                      </a:txBody>
                      <a:tcPr marL="68580" marR="68580" marT="0" marB="0"/>
                    </a:tc>
                    <a:tc>
                      <a:txBody>
                        <a:bodyPr/>
                        <a:lstStyle/>
                        <a:p>
                          <a:endParaRPr lang="en-US"/>
                        </a:p>
                      </a:txBody>
                      <a:tcPr marL="68580" marR="68580" marT="0" marB="0">
                        <a:blipFill>
                          <a:blip r:embed="rId5"/>
                          <a:stretch>
                            <a:fillRect l="-104128" t="-830189" r="-174083" b="-501887"/>
                          </a:stretch>
                        </a:blipFill>
                      </a:tcPr>
                    </a:tc>
                    <a:tc>
                      <a:txBody>
                        <a:bodyPr/>
                        <a:lstStyle/>
                        <a:p>
                          <a:endParaRPr lang="en-US"/>
                        </a:p>
                      </a:txBody>
                      <a:tcPr marL="68580" marR="68580" marT="0" marB="0">
                        <a:blipFill>
                          <a:blip r:embed="rId5"/>
                          <a:stretch>
                            <a:fillRect l="-196035" t="-830189" r="-67181" b="-501887"/>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63.25%</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90227"/>
                      </a:ext>
                    </a:extLst>
                  </a:tr>
                  <a:tr h="411366">
                    <a:tc vMerge="1">
                      <a:txBody>
                        <a:bodyPr/>
                        <a:lstStyle/>
                        <a:p>
                          <a:endParaRPr lang="en-US"/>
                        </a:p>
                      </a:txBody>
                      <a:tcPr/>
                    </a:tc>
                    <a:tc>
                      <a:txBody>
                        <a:bodyPr/>
                        <a:lstStyle/>
                        <a:p>
                          <a:pPr algn="just">
                            <a:lnSpc>
                              <a:spcPct val="150000"/>
                            </a:lnSpc>
                            <a:spcAft>
                              <a:spcPts val="0"/>
                            </a:spcAft>
                          </a:pPr>
                          <a:r>
                            <a:rPr lang="en-US" sz="1400" b="0">
                              <a:effectLst/>
                              <a:latin typeface="Times New Roman" panose="02020603050405020304" pitchFamily="18" charset="0"/>
                              <a:ea typeface="Calibri" panose="020F0502020204030204" pitchFamily="34" charset="0"/>
                              <a:cs typeface="Times New Roman" panose="02020603050405020304" pitchFamily="18" charset="0"/>
                            </a:rPr>
                            <a:t>Emp_(1,2,3,4)</a:t>
                          </a:r>
                        </a:p>
                      </a:txBody>
                      <a:tcPr marL="68580" marR="68580" marT="0" marB="0"/>
                    </a:tc>
                    <a:tc>
                      <a:txBody>
                        <a:bodyPr/>
                        <a:lstStyle/>
                        <a:p>
                          <a:endParaRPr lang="en-US"/>
                        </a:p>
                      </a:txBody>
                      <a:tcPr marL="68580" marR="68580" marT="0" marB="0">
                        <a:blipFill>
                          <a:blip r:embed="rId5"/>
                          <a:stretch>
                            <a:fillRect l="-104128" t="-735821" r="-174083" b="-297015"/>
                          </a:stretch>
                        </a:blipFill>
                      </a:tcPr>
                    </a:tc>
                    <a:tc>
                      <a:txBody>
                        <a:bodyPr/>
                        <a:lstStyle/>
                        <a:p>
                          <a:endParaRPr lang="en-US"/>
                        </a:p>
                      </a:txBody>
                      <a:tcPr marL="68580" marR="68580" marT="0" marB="0">
                        <a:blipFill>
                          <a:blip r:embed="rId5"/>
                          <a:stretch>
                            <a:fillRect l="-196035" t="-735821" r="-67181" b="-297015"/>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75.63%</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5788354"/>
                      </a:ext>
                    </a:extLst>
                  </a:tr>
                  <a:tr h="411366">
                    <a:tc vMerge="1">
                      <a:txBody>
                        <a:bodyPr/>
                        <a:lstStyle/>
                        <a:p>
                          <a:endParaRPr lang="en-US"/>
                        </a:p>
                      </a:txBody>
                      <a:tcPr/>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T_Alm_(1,2,3,4)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104128" t="-823529" r="-174083" b="-192647"/>
                          </a:stretch>
                        </a:blipFill>
                      </a:tcPr>
                    </a:tc>
                    <a:tc>
                      <a:txBody>
                        <a:bodyPr/>
                        <a:lstStyle/>
                        <a:p>
                          <a:endParaRPr lang="en-US"/>
                        </a:p>
                      </a:txBody>
                      <a:tcPr marL="68580" marR="68580" marT="0" marB="0">
                        <a:blipFill>
                          <a:blip r:embed="rId5"/>
                          <a:stretch>
                            <a:fillRect l="-196035" t="-823529" r="-67181" b="-192647"/>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9425041"/>
                      </a:ext>
                    </a:extLst>
                  </a:tr>
                  <a:tr h="411366">
                    <a:tc vMerge="1">
                      <a:txBody>
                        <a:bodyPr/>
                        <a:lstStyle/>
                        <a:p>
                          <a:endParaRPr lang="en-US"/>
                        </a:p>
                      </a:txBody>
                      <a:tcPr/>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Cliente_(1,2,3,4)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104128" t="-937313" r="-174083" b="-95522"/>
                          </a:stretch>
                        </a:blipFill>
                      </a:tcPr>
                    </a:tc>
                    <a:tc>
                      <a:txBody>
                        <a:bodyPr/>
                        <a:lstStyle/>
                        <a:p>
                          <a:endParaRPr lang="en-US"/>
                        </a:p>
                      </a:txBody>
                      <a:tcPr marL="68580" marR="68580" marT="0" marB="0">
                        <a:blipFill>
                          <a:blip r:embed="rId5"/>
                          <a:stretch>
                            <a:fillRect l="-196035" t="-937313" r="-67181" b="-95522"/>
                          </a:stretch>
                        </a:blipFill>
                      </a:tcPr>
                    </a:tc>
                    <a:tc>
                      <a:txBody>
                        <a:bodyPr/>
                        <a:lstStyle/>
                        <a:p>
                          <a:pPr>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66.52%</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967970"/>
                      </a:ext>
                    </a:extLst>
                  </a:tr>
                  <a:tr h="320040">
                    <a:tc vMerge="1">
                      <a:txBody>
                        <a:bodyPr/>
                        <a:lstStyle/>
                        <a:p>
                          <a:endParaRPr lang="en-US"/>
                        </a:p>
                      </a:txBody>
                      <a:tcPr/>
                    </a:tc>
                    <a:tc>
                      <a:txBody>
                        <a:bodyPr/>
                        <a:lstStyle/>
                        <a:p>
                          <a:pPr algn="just">
                            <a:lnSpc>
                              <a:spcPct val="150000"/>
                            </a:lnSpc>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D_kg_(1,2,3,4)</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104128" t="-1311321" r="-174083" b="-20755"/>
                          </a:stretch>
                        </a:blipFill>
                      </a:tcPr>
                    </a:tc>
                    <a:tc>
                      <a:txBody>
                        <a:bodyPr/>
                        <a:lstStyle/>
                        <a:p>
                          <a:endParaRPr lang="en-US"/>
                        </a:p>
                      </a:txBody>
                      <a:tcPr marL="68580" marR="68580" marT="0" marB="0">
                        <a:blipFill>
                          <a:blip r:embed="rId5"/>
                          <a:stretch>
                            <a:fillRect l="-196035" t="-1311321" r="-67181" b="-20755"/>
                          </a:stretch>
                        </a:blipFill>
                      </a:tcPr>
                    </a:tc>
                    <a:tc>
                      <a:txBody>
                        <a:bodyPr/>
                        <a:lstStyle/>
                        <a:p>
                          <a:pPr>
                            <a:lnSpc>
                              <a:spcPct val="150000"/>
                            </a:lnSpc>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54.83%</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917030"/>
                      </a:ext>
                    </a:extLst>
                  </a:tr>
                </a:tbl>
              </a:graphicData>
            </a:graphic>
          </p:graphicFrame>
        </mc:Fallback>
      </mc:AlternateContent>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724538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3929796" y="1331752"/>
            <a:ext cx="4332404"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Resultados de los Tiempos de Respuesta</a:t>
            </a:r>
            <a:endParaRPr lang="en-US" sz="2000" dirty="0"/>
          </a:p>
        </p:txBody>
      </p:sp>
      <p:sp>
        <p:nvSpPr>
          <p:cNvPr id="3" name="Rectángulo 2"/>
          <p:cNvSpPr/>
          <p:nvPr/>
        </p:nvSpPr>
        <p:spPr>
          <a:xfrm>
            <a:off x="624840" y="2113059"/>
            <a:ext cx="5798820" cy="1754326"/>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Nueva forma de programación de instrucción Modbus.</a:t>
            </a:r>
          </a:p>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Redundancia en la verificación de la instrucción Modbus.</a:t>
            </a:r>
          </a:p>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Bloques secuenciales de programación.</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6423660" y="3725478"/>
            <a:ext cx="6393180" cy="2308324"/>
          </a:xfrm>
          <a:prstGeom prst="rect">
            <a:avLst/>
          </a:prstGeom>
        </p:spPr>
        <p:txBody>
          <a:bodyPr wrap="square">
            <a:spAutoFit/>
          </a:bodyPr>
          <a:lstStyle/>
          <a:p>
            <a:pPr>
              <a:lnSpc>
                <a:spcPct val="200000"/>
              </a:lnSpc>
            </a:pPr>
            <a:r>
              <a:rPr lang="es-EC" b="1" dirty="0" smtClean="0">
                <a:latin typeface="Times New Roman" panose="02020603050405020304" pitchFamily="18" charset="0"/>
                <a:cs typeface="Times New Roman" panose="02020603050405020304" pitchFamily="18" charset="0"/>
              </a:rPr>
              <a:t>Reducción</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de tiempo de respuesta en </a:t>
            </a:r>
            <a:r>
              <a:rPr lang="es-EC" dirty="0" smtClean="0">
                <a:latin typeface="Times New Roman" panose="02020603050405020304" pitchFamily="18" charset="0"/>
                <a:cs typeface="Times New Roman" panose="02020603050405020304" pitchFamily="18" charset="0"/>
              </a:rPr>
              <a:t>segundos:</a:t>
            </a:r>
          </a:p>
          <a:p>
            <a:pPr marL="285750" indent="-285750">
              <a:lnSpc>
                <a:spcPct val="2000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Marcas en </a:t>
            </a:r>
            <a:r>
              <a:rPr lang="es-EC" b="1" dirty="0" smtClean="0">
                <a:latin typeface="Times New Roman" panose="02020603050405020304" pitchFamily="18" charset="0"/>
                <a:cs typeface="Times New Roman" panose="02020603050405020304" pitchFamily="18" charset="0"/>
              </a:rPr>
              <a:t>59.79%</a:t>
            </a:r>
          </a:p>
          <a:p>
            <a:pPr marL="285750" indent="-285750">
              <a:lnSpc>
                <a:spcPct val="2000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Registros</a:t>
            </a:r>
            <a:r>
              <a:rPr lang="es-EC" b="1" dirty="0" smtClean="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en un </a:t>
            </a:r>
            <a:r>
              <a:rPr lang="es-EC" b="1" dirty="0" smtClean="0">
                <a:latin typeface="Times New Roman" panose="02020603050405020304" pitchFamily="18" charset="0"/>
                <a:cs typeface="Times New Roman" panose="02020603050405020304" pitchFamily="18" charset="0"/>
              </a:rPr>
              <a:t>63.04</a:t>
            </a:r>
            <a:r>
              <a:rPr lang="es-EC" b="1" dirty="0">
                <a:latin typeface="Times New Roman" panose="02020603050405020304" pitchFamily="18" charset="0"/>
                <a:cs typeface="Times New Roman" panose="02020603050405020304" pitchFamily="18" charset="0"/>
              </a:rPr>
              <a:t>% </a:t>
            </a:r>
            <a:endParaRPr lang="es-EC" b="1" dirty="0" smtClean="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General en </a:t>
            </a:r>
            <a:r>
              <a:rPr lang="es-EC" b="1" dirty="0" smtClean="0">
                <a:latin typeface="Times New Roman" panose="02020603050405020304" pitchFamily="18" charset="0"/>
                <a:cs typeface="Times New Roman" panose="02020603050405020304" pitchFamily="18" charset="0"/>
              </a:rPr>
              <a:t>61.66%</a:t>
            </a:r>
            <a:endParaRPr lang="en-US" b="1"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5"/>
          <a:stretch>
            <a:fillRect/>
          </a:stretch>
        </p:blipFill>
        <p:spPr>
          <a:xfrm>
            <a:off x="3133755" y="4151583"/>
            <a:ext cx="1720322" cy="1720322"/>
          </a:xfrm>
          <a:prstGeom prst="rect">
            <a:avLst/>
          </a:prstGeom>
        </p:spPr>
      </p:pic>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427791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3980675" y="1348948"/>
            <a:ext cx="423064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Evaluación del Diseño de las Interfaces</a:t>
            </a:r>
            <a:endParaRPr lang="en-US" sz="2000" dirty="0"/>
          </a:p>
        </p:txBody>
      </p:sp>
      <p:sp>
        <p:nvSpPr>
          <p:cNvPr id="3" name="Rectángulo 2"/>
          <p:cNvSpPr/>
          <p:nvPr/>
        </p:nvSpPr>
        <p:spPr>
          <a:xfrm>
            <a:off x="624840" y="2256376"/>
            <a:ext cx="10050780" cy="561949"/>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Evaluar los 10 componentes de la Guía GEDIS en el diseño de las interfaces HMI.</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438473619"/>
              </p:ext>
            </p:extLst>
          </p:nvPr>
        </p:nvGraphicFramePr>
        <p:xfrm>
          <a:off x="1007219" y="3181022"/>
          <a:ext cx="2255520" cy="1939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a 10"/>
          <p:cNvGraphicFramePr/>
          <p:nvPr>
            <p:extLst>
              <p:ext uri="{D42A27DB-BD31-4B8C-83A1-F6EECF244321}">
                <p14:modId xmlns:p14="http://schemas.microsoft.com/office/powerpoint/2010/main" val="3307464700"/>
              </p:ext>
            </p:extLst>
          </p:nvPr>
        </p:nvGraphicFramePr>
        <p:xfrm>
          <a:off x="3628079" y="3181022"/>
          <a:ext cx="2273487" cy="19396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a 12"/>
          <p:cNvGraphicFramePr/>
          <p:nvPr>
            <p:extLst>
              <p:ext uri="{D42A27DB-BD31-4B8C-83A1-F6EECF244321}">
                <p14:modId xmlns:p14="http://schemas.microsoft.com/office/powerpoint/2010/main" val="1443217840"/>
              </p:ext>
            </p:extLst>
          </p:nvPr>
        </p:nvGraphicFramePr>
        <p:xfrm>
          <a:off x="6266906" y="3157261"/>
          <a:ext cx="2273487" cy="196338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4" name="Diagrama 13"/>
          <p:cNvGraphicFramePr/>
          <p:nvPr>
            <p:extLst>
              <p:ext uri="{D42A27DB-BD31-4B8C-83A1-F6EECF244321}">
                <p14:modId xmlns:p14="http://schemas.microsoft.com/office/powerpoint/2010/main" val="517687837"/>
              </p:ext>
            </p:extLst>
          </p:nvPr>
        </p:nvGraphicFramePr>
        <p:xfrm>
          <a:off x="8905733" y="3157259"/>
          <a:ext cx="2273487" cy="242994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5" name="Elipse 14"/>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8" name="Rectángulo 17"/>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9" name="Elipse 18"/>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2" name="Rectángulo 21"/>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3" name="Elipse 22"/>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6" name="Rectángulo 25"/>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7" name="Elipse 26"/>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Elipse 27"/>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ángulo 28"/>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30" name="Rectángulo 29"/>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344837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3980675" y="1348948"/>
            <a:ext cx="423064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Evaluación del Diseño de las Interfaces</a:t>
            </a:r>
            <a:endParaRPr lang="en-US" sz="2000" dirty="0"/>
          </a:p>
        </p:txBody>
      </p:sp>
      <p:graphicFrame>
        <p:nvGraphicFramePr>
          <p:cNvPr id="2" name="Diagrama 1"/>
          <p:cNvGraphicFramePr/>
          <p:nvPr>
            <p:extLst>
              <p:ext uri="{D42A27DB-BD31-4B8C-83A1-F6EECF244321}">
                <p14:modId xmlns:p14="http://schemas.microsoft.com/office/powerpoint/2010/main" val="1236304222"/>
              </p:ext>
            </p:extLst>
          </p:nvPr>
        </p:nvGraphicFramePr>
        <p:xfrm>
          <a:off x="671176" y="2028651"/>
          <a:ext cx="2545855" cy="39559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a 10"/>
          <p:cNvGraphicFramePr/>
          <p:nvPr>
            <p:extLst>
              <p:ext uri="{D42A27DB-BD31-4B8C-83A1-F6EECF244321}">
                <p14:modId xmlns:p14="http://schemas.microsoft.com/office/powerpoint/2010/main" val="1965112073"/>
              </p:ext>
            </p:extLst>
          </p:nvPr>
        </p:nvGraphicFramePr>
        <p:xfrm>
          <a:off x="3668474" y="2051202"/>
          <a:ext cx="2273487" cy="24299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a 12"/>
          <p:cNvGraphicFramePr/>
          <p:nvPr>
            <p:extLst>
              <p:ext uri="{D42A27DB-BD31-4B8C-83A1-F6EECF244321}">
                <p14:modId xmlns:p14="http://schemas.microsoft.com/office/powerpoint/2010/main" val="365566765"/>
              </p:ext>
            </p:extLst>
          </p:nvPr>
        </p:nvGraphicFramePr>
        <p:xfrm>
          <a:off x="6393404" y="2037115"/>
          <a:ext cx="2273487" cy="242994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4" name="Diagrama 13"/>
          <p:cNvGraphicFramePr/>
          <p:nvPr>
            <p:extLst>
              <p:ext uri="{D42A27DB-BD31-4B8C-83A1-F6EECF244321}">
                <p14:modId xmlns:p14="http://schemas.microsoft.com/office/powerpoint/2010/main" val="787904936"/>
              </p:ext>
            </p:extLst>
          </p:nvPr>
        </p:nvGraphicFramePr>
        <p:xfrm>
          <a:off x="9118334" y="2037115"/>
          <a:ext cx="2470057" cy="278162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5" name="Elipse 14"/>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8" name="Rectángulo 17"/>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9" name="Elipse 18"/>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2" name="Rectángulo 21"/>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3" name="Elipse 22"/>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6" name="Rectángulo 25"/>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7" name="Elipse 26"/>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Elipse 27"/>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ángulo 28"/>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30" name="Rectángulo 29"/>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366606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3980675" y="1348948"/>
            <a:ext cx="423064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Evaluación del Diseño de las Interfaces</a:t>
            </a:r>
            <a:endParaRPr lang="en-US" sz="2000" dirty="0"/>
          </a:p>
        </p:txBody>
      </p:sp>
      <p:graphicFrame>
        <p:nvGraphicFramePr>
          <p:cNvPr id="2" name="Diagrama 1"/>
          <p:cNvGraphicFramePr/>
          <p:nvPr>
            <p:extLst>
              <p:ext uri="{D42A27DB-BD31-4B8C-83A1-F6EECF244321}">
                <p14:modId xmlns:p14="http://schemas.microsoft.com/office/powerpoint/2010/main" val="2708335223"/>
              </p:ext>
            </p:extLst>
          </p:nvPr>
        </p:nvGraphicFramePr>
        <p:xfrm>
          <a:off x="2852915" y="1999740"/>
          <a:ext cx="2255520" cy="25432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a 10"/>
          <p:cNvGraphicFramePr/>
          <p:nvPr>
            <p:extLst>
              <p:ext uri="{D42A27DB-BD31-4B8C-83A1-F6EECF244321}">
                <p14:modId xmlns:p14="http://schemas.microsoft.com/office/powerpoint/2010/main" val="4057010340"/>
              </p:ext>
            </p:extLst>
          </p:nvPr>
        </p:nvGraphicFramePr>
        <p:xfrm>
          <a:off x="6663341" y="1999740"/>
          <a:ext cx="2740484" cy="33586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Elipse 9"/>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67534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Rectángulo 8"/>
          <p:cNvSpPr/>
          <p:nvPr/>
        </p:nvSpPr>
        <p:spPr>
          <a:xfrm>
            <a:off x="3173563" y="1311851"/>
            <a:ext cx="5844870"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Resultados a la Evaluación del Diseño de las Interfaces</a:t>
            </a:r>
            <a:endParaRPr lang="en-US" sz="2000" dirty="0"/>
          </a:p>
        </p:txBody>
      </p:sp>
      <p:sp>
        <p:nvSpPr>
          <p:cNvPr id="4" name="Rectangle 2"/>
          <p:cNvSpPr>
            <a:spLocks noChangeArrowheads="1"/>
          </p:cNvSpPr>
          <p:nvPr/>
        </p:nvSpPr>
        <p:spPr bwMode="auto">
          <a:xfrm>
            <a:off x="513549" y="2257119"/>
            <a:ext cx="558244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es-EC"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diseño de cada una de las pantallas para cada interfaz HMI, y el diseño del pallet inteligente; está sujeto a mejoras continuas. El valor obtenido en la evaluación general de la tabla</a:t>
            </a:r>
            <a:r>
              <a:rPr kumimoji="0" lang="es-EC" altLang="en-US"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obtuvo una puntuación de </a:t>
            </a:r>
            <a:r>
              <a:rPr kumimoji="0" lang="es-EC" alt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es-EC"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mismo que demuestra un desarrollo adecuado con vía de mejora hacia una puntuación de 5</a:t>
            </a:r>
            <a:r>
              <a:rPr lang="en-US" altLang="en-US" dirty="0">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154786890"/>
              </p:ext>
            </p:extLst>
          </p:nvPr>
        </p:nvGraphicFramePr>
        <p:xfrm>
          <a:off x="6515263" y="1770719"/>
          <a:ext cx="5006340" cy="4389120"/>
        </p:xfrm>
        <a:graphic>
          <a:graphicData uri="http://schemas.openxmlformats.org/drawingml/2006/table">
            <a:tbl>
              <a:tblPr firstRow="1" bandRow="1">
                <a:tableStyleId>{9D7B26C5-4107-4FEC-AEDC-1716B250A1EF}</a:tableStyleId>
              </a:tblPr>
              <a:tblGrid>
                <a:gridCol w="3634740">
                  <a:extLst>
                    <a:ext uri="{9D8B030D-6E8A-4147-A177-3AD203B41FA5}">
                      <a16:colId xmlns:a16="http://schemas.microsoft.com/office/drawing/2014/main" val="451082695"/>
                    </a:ext>
                  </a:extLst>
                </a:gridCol>
                <a:gridCol w="1371600">
                  <a:extLst>
                    <a:ext uri="{9D8B030D-6E8A-4147-A177-3AD203B41FA5}">
                      <a16:colId xmlns:a16="http://schemas.microsoft.com/office/drawing/2014/main" val="2862371267"/>
                    </a:ext>
                  </a:extLst>
                </a:gridCol>
              </a:tblGrid>
              <a:tr h="348960">
                <a:tc>
                  <a:txBody>
                    <a:bodyPr/>
                    <a:lstStyle/>
                    <a:p>
                      <a:r>
                        <a:rPr lang="es-EC" dirty="0" smtClean="0">
                          <a:latin typeface="Times New Roman" panose="02020603050405020304" pitchFamily="18" charset="0"/>
                          <a:cs typeface="Times New Roman" panose="02020603050405020304" pitchFamily="18" charset="0"/>
                        </a:rPr>
                        <a:t>Indicador</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Total</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4964897"/>
                  </a:ext>
                </a:extLst>
              </a:tr>
              <a:tr h="348960">
                <a:tc>
                  <a:txBody>
                    <a:bodyPr/>
                    <a:lstStyle/>
                    <a:p>
                      <a:r>
                        <a:rPr lang="es-EC" dirty="0" smtClean="0">
                          <a:latin typeface="Times New Roman" panose="02020603050405020304" pitchFamily="18" charset="0"/>
                          <a:cs typeface="Times New Roman" panose="02020603050405020304" pitchFamily="18" charset="0"/>
                        </a:rPr>
                        <a:t>Arquitectura</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8020457"/>
                  </a:ext>
                </a:extLst>
              </a:tr>
              <a:tr h="348960">
                <a:tc>
                  <a:txBody>
                    <a:bodyPr/>
                    <a:lstStyle/>
                    <a:p>
                      <a:r>
                        <a:rPr lang="es-EC" dirty="0" smtClean="0">
                          <a:latin typeface="Times New Roman" panose="02020603050405020304" pitchFamily="18" charset="0"/>
                          <a:cs typeface="Times New Roman" panose="02020603050405020304" pitchFamily="18" charset="0"/>
                        </a:rPr>
                        <a:t>Distribución</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84497962"/>
                  </a:ext>
                </a:extLst>
              </a:tr>
              <a:tr h="348960">
                <a:tc>
                  <a:txBody>
                    <a:bodyPr/>
                    <a:lstStyle/>
                    <a:p>
                      <a:r>
                        <a:rPr lang="es-EC" dirty="0" smtClean="0">
                          <a:latin typeface="Times New Roman" panose="02020603050405020304" pitchFamily="18" charset="0"/>
                          <a:cs typeface="Times New Roman" panose="02020603050405020304" pitchFamily="18" charset="0"/>
                        </a:rPr>
                        <a:t>Navegación</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1860784"/>
                  </a:ext>
                </a:extLst>
              </a:tr>
              <a:tr h="348960">
                <a:tc>
                  <a:txBody>
                    <a:bodyPr/>
                    <a:lstStyle/>
                    <a:p>
                      <a:r>
                        <a:rPr lang="es-EC" dirty="0" smtClean="0">
                          <a:latin typeface="Times New Roman" panose="02020603050405020304" pitchFamily="18" charset="0"/>
                          <a:cs typeface="Times New Roman" panose="02020603050405020304" pitchFamily="18" charset="0"/>
                        </a:rPr>
                        <a:t>Uso de Color</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9302474"/>
                  </a:ext>
                </a:extLst>
              </a:tr>
              <a:tr h="348960">
                <a:tc>
                  <a:txBody>
                    <a:bodyPr/>
                    <a:lstStyle/>
                    <a:p>
                      <a:r>
                        <a:rPr lang="es-EC" dirty="0" smtClean="0">
                          <a:latin typeface="Times New Roman" panose="02020603050405020304" pitchFamily="18" charset="0"/>
                          <a:cs typeface="Times New Roman" panose="02020603050405020304" pitchFamily="18" charset="0"/>
                        </a:rPr>
                        <a:t>Texto</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505369"/>
                  </a:ext>
                </a:extLst>
              </a:tr>
              <a:tr h="348960">
                <a:tc>
                  <a:txBody>
                    <a:bodyPr/>
                    <a:lstStyle/>
                    <a:p>
                      <a:r>
                        <a:rPr lang="es-EC" dirty="0" smtClean="0">
                          <a:latin typeface="Times New Roman" panose="02020603050405020304" pitchFamily="18" charset="0"/>
                          <a:cs typeface="Times New Roman" panose="02020603050405020304" pitchFamily="18" charset="0"/>
                        </a:rPr>
                        <a:t>Símbolos</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83293815"/>
                  </a:ext>
                </a:extLst>
              </a:tr>
              <a:tr h="348960">
                <a:tc>
                  <a:txBody>
                    <a:bodyPr/>
                    <a:lstStyle/>
                    <a:p>
                      <a:r>
                        <a:rPr lang="es-EC" dirty="0" smtClean="0">
                          <a:latin typeface="Times New Roman" panose="02020603050405020304" pitchFamily="18" charset="0"/>
                          <a:cs typeface="Times New Roman" panose="02020603050405020304" pitchFamily="18" charset="0"/>
                        </a:rPr>
                        <a:t>Valores de Proceso</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4535917"/>
                  </a:ext>
                </a:extLst>
              </a:tr>
              <a:tr h="348960">
                <a:tc>
                  <a:txBody>
                    <a:bodyPr/>
                    <a:lstStyle/>
                    <a:p>
                      <a:r>
                        <a:rPr lang="es-EC" dirty="0" smtClean="0">
                          <a:latin typeface="Times New Roman" panose="02020603050405020304" pitchFamily="18" charset="0"/>
                          <a:cs typeface="Times New Roman" panose="02020603050405020304" pitchFamily="18" charset="0"/>
                        </a:rPr>
                        <a:t>Tablas y tendencias</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8431903"/>
                  </a:ext>
                </a:extLst>
              </a:tr>
              <a:tr h="348960">
                <a:tc>
                  <a:txBody>
                    <a:bodyPr/>
                    <a:lstStyle/>
                    <a:p>
                      <a:r>
                        <a:rPr lang="es-EC" dirty="0" smtClean="0">
                          <a:latin typeface="Times New Roman" panose="02020603050405020304" pitchFamily="18" charset="0"/>
                          <a:cs typeface="Times New Roman" panose="02020603050405020304" pitchFamily="18" charset="0"/>
                        </a:rPr>
                        <a:t>Comandos e Ingreso</a:t>
                      </a:r>
                      <a:r>
                        <a:rPr lang="es-EC" baseline="0" dirty="0" smtClean="0">
                          <a:latin typeface="Times New Roman" panose="02020603050405020304" pitchFamily="18" charset="0"/>
                          <a:cs typeface="Times New Roman" panose="02020603050405020304" pitchFamily="18" charset="0"/>
                        </a:rPr>
                        <a:t> de datos</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9562924"/>
                  </a:ext>
                </a:extLst>
              </a:tr>
              <a:tr h="348960">
                <a:tc>
                  <a:txBody>
                    <a:bodyPr/>
                    <a:lstStyle/>
                    <a:p>
                      <a:r>
                        <a:rPr lang="es-EC" dirty="0" smtClean="0">
                          <a:latin typeface="Times New Roman" panose="02020603050405020304" pitchFamily="18" charset="0"/>
                          <a:cs typeface="Times New Roman" panose="02020603050405020304" pitchFamily="18" charset="0"/>
                        </a:rPr>
                        <a:t>Alarmas</a:t>
                      </a:r>
                      <a:endParaRPr lang="en-US"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1825702"/>
                  </a:ext>
                </a:extLst>
              </a:tr>
              <a:tr h="348960">
                <a:tc>
                  <a:txBody>
                    <a:bodyPr/>
                    <a:lstStyle/>
                    <a:p>
                      <a:r>
                        <a:rPr lang="es-EC" b="1" dirty="0" smtClean="0">
                          <a:latin typeface="Times New Roman" panose="02020603050405020304" pitchFamily="18" charset="0"/>
                          <a:cs typeface="Times New Roman" panose="02020603050405020304" pitchFamily="18" charset="0"/>
                        </a:rPr>
                        <a:t>Evaluación</a:t>
                      </a:r>
                      <a:r>
                        <a:rPr lang="es-EC" b="1" baseline="0" dirty="0" smtClean="0">
                          <a:latin typeface="Times New Roman" panose="02020603050405020304" pitchFamily="18" charset="0"/>
                          <a:cs typeface="Times New Roman" panose="02020603050405020304" pitchFamily="18" charset="0"/>
                        </a:rPr>
                        <a:t> Global</a:t>
                      </a:r>
                      <a:endParaRPr lang="en-US" b="1" dirty="0">
                        <a:latin typeface="Times New Roman" panose="02020603050405020304" pitchFamily="18" charset="0"/>
                        <a:cs typeface="Times New Roman" panose="02020603050405020304" pitchFamily="18" charset="0"/>
                      </a:endParaRPr>
                    </a:p>
                  </a:txBody>
                  <a:tcPr/>
                </a:tc>
                <a:tc>
                  <a:txBody>
                    <a:bodyPr/>
                    <a:lstStyle/>
                    <a:p>
                      <a:r>
                        <a:rPr lang="es-EC" b="1" dirty="0" smtClean="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68149860"/>
                  </a:ext>
                </a:extLst>
              </a:tr>
            </a:tbl>
          </a:graphicData>
        </a:graphic>
      </p:graphicFrame>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80690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PRUEBAS Y RESULTADOS</a:t>
            </a:r>
            <a:endParaRPr lang="en-US" sz="1000" b="1" dirty="0">
              <a:solidFill>
                <a:schemeClr val="bg1"/>
              </a:solidFill>
            </a:endParaRPr>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906925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Conclusiones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Elipse 8"/>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Elipse 9"/>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ángulo 10"/>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3" name="Rectángulo 12"/>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4" name="Elipse 13"/>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Elipse 14"/>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ángulo 15"/>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7" name="Rectángulo 16"/>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8" name="Elipse 17"/>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Elipse 18"/>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ángulo 19"/>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1" name="Rectángulo 20"/>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2" name="Elipse 21"/>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7551692" y="30327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7645576" y="39242"/>
            <a:ext cx="1806905"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5" name="Rectángulo 24"/>
          <p:cNvSpPr/>
          <p:nvPr/>
        </p:nvSpPr>
        <p:spPr>
          <a:xfrm>
            <a:off x="7645575" y="267890"/>
            <a:ext cx="2712602"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CONCLUSIONES Y RECOMENDACIONES</a:t>
            </a:r>
            <a:endParaRPr lang="en-US" sz="1000" b="1" dirty="0">
              <a:solidFill>
                <a:schemeClr val="bg1"/>
              </a:solidFill>
            </a:endParaRPr>
          </a:p>
        </p:txBody>
      </p:sp>
      <p:sp>
        <p:nvSpPr>
          <p:cNvPr id="2" name="Rectángulo 1"/>
          <p:cNvSpPr/>
          <p:nvPr/>
        </p:nvSpPr>
        <p:spPr>
          <a:xfrm>
            <a:off x="758188" y="1531053"/>
            <a:ext cx="10675620" cy="4237057"/>
          </a:xfrm>
          <a:prstGeom prst="rect">
            <a:avLst/>
          </a:prstGeom>
        </p:spPr>
        <p:txBody>
          <a:bodyPr wrap="square">
            <a:spAutoFit/>
          </a:bodyPr>
          <a:lstStyle/>
          <a:p>
            <a:pPr indent="449580" algn="just">
              <a:lnSpc>
                <a:spcPct val="200000"/>
              </a:lnSpc>
              <a:spcAft>
                <a:spcPts val="80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La </a:t>
            </a:r>
            <a:r>
              <a:rPr lang="es-EC" sz="1600" dirty="0">
                <a:latin typeface="Times New Roman" panose="02020603050405020304" pitchFamily="18" charset="0"/>
                <a:ea typeface="Calibri" panose="020F0502020204030204" pitchFamily="34" charset="0"/>
                <a:cs typeface="Times New Roman" panose="02020603050405020304" pitchFamily="18" charset="0"/>
              </a:rPr>
              <a:t>utilización de Guía GEDIS como documento directriz para el diseño de las interfaces fue imprescindible. Además, constituyó una base ergonómica para orientar el sistema desarrollado a capacitaciones en tecnologías industriales en CEDIT. </a:t>
            </a:r>
            <a:endParaRPr lang="es-EC"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200000"/>
              </a:lnSpc>
              <a:spcAft>
                <a:spcPts val="80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La </a:t>
            </a:r>
            <a:r>
              <a:rPr lang="es-EC" sz="1600" dirty="0">
                <a:latin typeface="Times New Roman" panose="02020603050405020304" pitchFamily="18" charset="0"/>
                <a:ea typeface="Calibri" panose="020F0502020204030204" pitchFamily="34" charset="0"/>
                <a:cs typeface="Times New Roman" panose="02020603050405020304" pitchFamily="18" charset="0"/>
              </a:rPr>
              <a:t>inclusión del pallet inteligente, dispositivo diseñado a la medida para la presente tesis, constituyó otro pilar fundamental para demostrar la bidireccionalidad de información, diversidad de dispositivos e infraestructura de comunicación (diferentes protocolos de comunicación), existentes en cualquier planta de producción</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200000"/>
              </a:lnSpc>
              <a:spcAft>
                <a:spcPts val="800"/>
              </a:spcAft>
            </a:pPr>
            <a:r>
              <a:rPr lang="es-EC" sz="1600" dirty="0">
                <a:latin typeface="Times New Roman" panose="02020603050405020304" pitchFamily="18" charset="0"/>
                <a:cs typeface="Times New Roman" panose="02020603050405020304" pitchFamily="18" charset="0"/>
              </a:rPr>
              <a:t>Las readecuaciones técnicas de todas y cada una de las estaciones, así como la reubicación de cada estación </a:t>
            </a:r>
            <a:r>
              <a:rPr lang="es-EC" sz="1600" dirty="0" smtClean="0">
                <a:latin typeface="Times New Roman" panose="02020603050405020304" pitchFamily="18" charset="0"/>
                <a:cs typeface="Times New Roman" panose="02020603050405020304" pitchFamily="18" charset="0"/>
              </a:rPr>
              <a:t>otorgaron mayor versatilidad. Además, la correcta </a:t>
            </a:r>
            <a:r>
              <a:rPr lang="es-EC" sz="1600" dirty="0">
                <a:latin typeface="Times New Roman" panose="02020603050405020304" pitchFamily="18" charset="0"/>
                <a:cs typeface="Times New Roman" panose="02020603050405020304" pitchFamily="18" charset="0"/>
              </a:rPr>
              <a:t>abstracción de la normativa legal ecuatoriana, así como los requerimientos de CEDIT permitieron la definición de una lógica de </a:t>
            </a:r>
            <a:r>
              <a:rPr lang="es-EC" sz="1600" dirty="0" smtClean="0">
                <a:latin typeface="Times New Roman" panose="02020603050405020304" pitchFamily="18" charset="0"/>
                <a:cs typeface="Times New Roman" panose="02020603050405020304" pitchFamily="18" charset="0"/>
              </a:rPr>
              <a:t>funcionamiento.</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443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Conclusiones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9" name="Elipse 8"/>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Elipse 9"/>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ángulo 10"/>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3" name="Rectángulo 12"/>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4" name="Elipse 13"/>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Elipse 14"/>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ángulo 15"/>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7" name="Rectángulo 16"/>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8" name="Elipse 17"/>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Elipse 18"/>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ángulo 19"/>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1" name="Rectángulo 20"/>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2" name="Elipse 21"/>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7551692" y="30327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7645576" y="39242"/>
            <a:ext cx="1806905"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5" name="Rectángulo 24"/>
          <p:cNvSpPr/>
          <p:nvPr/>
        </p:nvSpPr>
        <p:spPr>
          <a:xfrm>
            <a:off x="7645575" y="267890"/>
            <a:ext cx="2712602"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CONCLUSIONES Y RECOMENDACIONES</a:t>
            </a:r>
            <a:endParaRPr lang="en-US" sz="1000" b="1" dirty="0">
              <a:solidFill>
                <a:schemeClr val="bg1"/>
              </a:solidFill>
            </a:endParaRPr>
          </a:p>
        </p:txBody>
      </p:sp>
      <p:sp>
        <p:nvSpPr>
          <p:cNvPr id="2" name="Rectángulo 1"/>
          <p:cNvSpPr/>
          <p:nvPr/>
        </p:nvSpPr>
        <p:spPr>
          <a:xfrm>
            <a:off x="758188" y="1531053"/>
            <a:ext cx="10675620" cy="4729500"/>
          </a:xfrm>
          <a:prstGeom prst="rect">
            <a:avLst/>
          </a:prstGeom>
        </p:spPr>
        <p:txBody>
          <a:bodyPr wrap="square">
            <a:spAutoFit/>
          </a:bodyPr>
          <a:lstStyle/>
          <a:p>
            <a:pPr indent="449580" algn="just">
              <a:lnSpc>
                <a:spcPct val="200000"/>
              </a:lnSpc>
              <a:spcAft>
                <a:spcPts val="800"/>
              </a:spcAft>
            </a:pPr>
            <a:r>
              <a:rPr lang="es-EC" sz="1600" dirty="0">
                <a:latin typeface="Times New Roman" panose="02020603050405020304" pitchFamily="18" charset="0"/>
                <a:cs typeface="Times New Roman" panose="02020603050405020304" pitchFamily="18" charset="0"/>
              </a:rPr>
              <a:t>La Guía de Trazabilidad constituye un hito trascendental que permitirá el desarrollo de una Guía de Trazabilidad Nacional. La información heredada escogida, está fundamentada en documentación exigida por el Ministerio de Agricultura y Ganadería; además, el manejo de las variables propuestas en cada una de las estaciones facilita la construcción futura de reportería ligada a una trazabilidad inexcusable en proceso de una orden de fabricación completa, donde operarios, máquinas juegan un rol importante para definir una planificación de la producción adecuada</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200000"/>
              </a:lnSpc>
              <a:spcAft>
                <a:spcPts val="800"/>
              </a:spcAft>
            </a:pPr>
            <a:r>
              <a:rPr lang="es-EC" sz="1600" dirty="0" smtClean="0">
                <a:latin typeface="Times New Roman" panose="02020603050405020304" pitchFamily="18" charset="0"/>
                <a:cs typeface="Times New Roman" panose="02020603050405020304" pitchFamily="18" charset="0"/>
              </a:rPr>
              <a:t>La </a:t>
            </a:r>
            <a:r>
              <a:rPr lang="es-EC" sz="1600" dirty="0">
                <a:latin typeface="Times New Roman" panose="02020603050405020304" pitchFamily="18" charset="0"/>
                <a:cs typeface="Times New Roman" panose="02020603050405020304" pitchFamily="18" charset="0"/>
              </a:rPr>
              <a:t>incorporación de </a:t>
            </a:r>
            <a:r>
              <a:rPr lang="es-EC" sz="1600" dirty="0" smtClean="0">
                <a:latin typeface="Times New Roman" panose="02020603050405020304" pitchFamily="18" charset="0"/>
                <a:cs typeface="Times New Roman" panose="02020603050405020304" pitchFamily="18" charset="0"/>
              </a:rPr>
              <a:t>bloques secuenciales permitió </a:t>
            </a:r>
            <a:r>
              <a:rPr lang="es-EC" sz="1600" dirty="0">
                <a:latin typeface="Times New Roman" panose="02020603050405020304" pitchFamily="18" charset="0"/>
                <a:cs typeface="Times New Roman" panose="02020603050405020304" pitchFamily="18" charset="0"/>
              </a:rPr>
              <a:t>una reducción en tiempo de respuesta en segundos, de marcas en un 59.79%, registros un 63.04% y de forma general una reducción de tiempo del 61.66</a:t>
            </a:r>
            <a:r>
              <a:rPr lang="es-EC" sz="1600" dirty="0" smtClean="0">
                <a:latin typeface="Times New Roman" panose="02020603050405020304" pitchFamily="18" charset="0"/>
                <a:cs typeface="Times New Roman" panose="02020603050405020304" pitchFamily="18" charset="0"/>
              </a:rPr>
              <a:t>%.</a:t>
            </a:r>
          </a:p>
          <a:p>
            <a:pPr indent="449580" algn="just">
              <a:lnSpc>
                <a:spcPct val="200000"/>
              </a:lnSpc>
              <a:spcAft>
                <a:spcPts val="800"/>
              </a:spcAft>
            </a:pPr>
            <a:r>
              <a:rPr lang="es-EC" sz="1600" dirty="0">
                <a:latin typeface="Times New Roman" panose="02020603050405020304" pitchFamily="18" charset="0"/>
                <a:cs typeface="Times New Roman" panose="02020603050405020304" pitchFamily="18" charset="0"/>
              </a:rPr>
              <a:t>Finalmente, es importante destacar que el Sistema SCADA desarrollado obtuvo un índice global de 4, mismo que demuestra un adecuado y óptimo diseño, siempre sujeto a mejoras </a:t>
            </a:r>
            <a:r>
              <a:rPr lang="es-EC" sz="1600" dirty="0" smtClean="0">
                <a:latin typeface="Times New Roman" panose="02020603050405020304" pitchFamily="18" charset="0"/>
                <a:cs typeface="Times New Roman" panose="02020603050405020304" pitchFamily="18" charset="0"/>
              </a:rPr>
              <a:t>continuas.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595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Objetivos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 name="Rectángulo 1"/>
          <p:cNvSpPr/>
          <p:nvPr/>
        </p:nvSpPr>
        <p:spPr>
          <a:xfrm>
            <a:off x="693420" y="1205743"/>
            <a:ext cx="10873740" cy="1709892"/>
          </a:xfrm>
          <a:prstGeom prst="rect">
            <a:avLst/>
          </a:prstGeom>
        </p:spPr>
        <p:txBody>
          <a:bodyPr wrap="square">
            <a:spAutoFit/>
          </a:bodyPr>
          <a:lstStyle/>
          <a:p>
            <a:pPr algn="just">
              <a:lnSpc>
                <a:spcPct val="150000"/>
              </a:lnSpc>
            </a:pPr>
            <a:r>
              <a:rPr lang="es-EC" dirty="0">
                <a:latin typeface="Times New Roman" panose="02020603050405020304" pitchFamily="18" charset="0"/>
                <a:ea typeface="Calibri" panose="020F0502020204030204" pitchFamily="34" charset="0"/>
              </a:rPr>
              <a:t>Desarrollar un sistema de supervisión, control y adquisición de datos, SCADA, enfocado a una cadena de procesamiento de pollos, a través de una aplicación demostrativa en una línea de simulación industrial, existente en el Centro de Diseño Industrial e Innovación Tecnológica de la Cámara de la Pequeña y Mediana Empresa de Pichincha (CAPEIPI)</a:t>
            </a:r>
            <a:endParaRPr lang="en-US" dirty="0"/>
          </a:p>
        </p:txBody>
      </p:sp>
      <p:sp>
        <p:nvSpPr>
          <p:cNvPr id="3" name="Rectángulo 2"/>
          <p:cNvSpPr/>
          <p:nvPr/>
        </p:nvSpPr>
        <p:spPr>
          <a:xfrm>
            <a:off x="899508" y="3001199"/>
            <a:ext cx="10660382" cy="3277820"/>
          </a:xfrm>
          <a:prstGeom prst="rect">
            <a:avLst/>
          </a:prstGeom>
        </p:spPr>
        <p:txBody>
          <a:bodyPr wrap="square">
            <a:spAutoFit/>
          </a:bodyPr>
          <a:lstStyle/>
          <a:p>
            <a:pPr marL="342900" lvl="0" indent="-342900" algn="just">
              <a:lnSpc>
                <a:spcPct val="150000"/>
              </a:lnSpc>
              <a:spcAft>
                <a:spcPts val="60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Identificar puntos críticos de control y variables de proceso en cada una de las estaciones para generar las bases de una guía trazabilidad</a:t>
            </a:r>
            <a:r>
              <a:rPr lang="es-E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Desarrollar la simulación de una cadena de procesamiento de pollos a través de su lógica de funcionamiento para facilitar la gestión en tiempo real y supervisión de la información</a:t>
            </a:r>
            <a:r>
              <a:rPr lang="es-E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Integrar las diferentes tecnologías de comunicación existentes en el sistema a través de un OPC Server demostrando la flexibilidad del sistema y la diversidad de controladores existentes en la industria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ecuatoriana.</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EC" sz="1600" dirty="0" smtClean="0">
                <a:latin typeface="Times New Roman" panose="02020603050405020304" pitchFamily="18" charset="0"/>
                <a:ea typeface="Calibri" panose="020F0502020204030204" pitchFamily="34" charset="0"/>
              </a:rPr>
              <a:t>Establecer </a:t>
            </a:r>
            <a:r>
              <a:rPr lang="es-EC" sz="1600" dirty="0">
                <a:latin typeface="Times New Roman" panose="02020603050405020304" pitchFamily="18" charset="0"/>
                <a:ea typeface="Calibri" panose="020F0502020204030204" pitchFamily="34" charset="0"/>
              </a:rPr>
              <a:t>estrategias operativas y de diseño necesarias en HMIs aplicando normativa internacional para alcanzar alta usabilidad del </a:t>
            </a:r>
            <a:r>
              <a:rPr lang="es-EC" sz="1600" dirty="0" smtClean="0">
                <a:latin typeface="Times New Roman" panose="02020603050405020304" pitchFamily="18" charset="0"/>
                <a:ea typeface="Calibri" panose="020F0502020204030204" pitchFamily="34" charset="0"/>
              </a:rPr>
              <a:t>sistema.</a:t>
            </a:r>
            <a:endParaRPr lang="en-US" sz="1600" dirty="0"/>
          </a:p>
        </p:txBody>
      </p:sp>
      <p:pic>
        <p:nvPicPr>
          <p:cNvPr id="9"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915635"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OBJETIVOS</a:t>
            </a:r>
            <a:endParaRPr lang="en-US" sz="1000" b="1" dirty="0">
              <a:solidFill>
                <a:schemeClr val="bg1"/>
              </a:solidFill>
            </a:endParaRPr>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955867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Recomendaciones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9"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7" name="Elipse 6"/>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Elipse 7"/>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ángulo 10"/>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3" name="Rectángulo 12"/>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4" name="Elipse 13"/>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Elipse 14"/>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ángulo 15"/>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7" name="Rectángulo 16"/>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8" name="Elipse 17"/>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Elipse 18"/>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ángulo 19"/>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1" name="Rectángulo 20"/>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2" name="Elipse 21"/>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7551692" y="30327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7645576" y="39242"/>
            <a:ext cx="1806905"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5" name="Rectángulo 24"/>
          <p:cNvSpPr/>
          <p:nvPr/>
        </p:nvSpPr>
        <p:spPr>
          <a:xfrm>
            <a:off x="7645575" y="267890"/>
            <a:ext cx="2712602"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CONCLUSIONES Y RECOMENDACIONES</a:t>
            </a:r>
            <a:endParaRPr lang="en-US" sz="1000" b="1" dirty="0">
              <a:solidFill>
                <a:schemeClr val="bg1"/>
              </a:solidFill>
            </a:endParaRPr>
          </a:p>
        </p:txBody>
      </p:sp>
      <p:sp>
        <p:nvSpPr>
          <p:cNvPr id="26" name="Rectángulo 25"/>
          <p:cNvSpPr/>
          <p:nvPr/>
        </p:nvSpPr>
        <p:spPr>
          <a:xfrm>
            <a:off x="758188" y="1531053"/>
            <a:ext cx="10675620" cy="4237057"/>
          </a:xfrm>
          <a:prstGeom prst="rect">
            <a:avLst/>
          </a:prstGeom>
        </p:spPr>
        <p:txBody>
          <a:bodyPr wrap="square">
            <a:spAutoFit/>
          </a:bodyPr>
          <a:lstStyle/>
          <a:p>
            <a:pPr indent="449580" algn="just">
              <a:lnSpc>
                <a:spcPct val="200000"/>
              </a:lnSpc>
              <a:spcAft>
                <a:spcPts val="800"/>
              </a:spcAft>
            </a:pPr>
            <a:r>
              <a:rPr lang="es-EC" sz="1600" dirty="0" smtClean="0">
                <a:latin typeface="Times New Roman" panose="02020603050405020304" pitchFamily="18" charset="0"/>
                <a:cs typeface="Times New Roman" panose="02020603050405020304" pitchFamily="18" charset="0"/>
              </a:rPr>
              <a:t>Para establecer la comunicación a través del protocolo Modbus entre PLCs Xinje de la serie XC3, el puerto a configurar es el número 2, el 1 y 3 no deben ser modificados; en caso de hacerlo se deberá realizar un reinicio del PLC.</a:t>
            </a:r>
          </a:p>
          <a:p>
            <a:pPr indent="449580" algn="just">
              <a:lnSpc>
                <a:spcPct val="200000"/>
              </a:lnSpc>
              <a:spcAft>
                <a:spcPts val="800"/>
              </a:spcAft>
            </a:pPr>
            <a:r>
              <a:rPr lang="es-EC" sz="1600" dirty="0" smtClean="0">
                <a:latin typeface="Times New Roman" panose="02020603050405020304" pitchFamily="18" charset="0"/>
                <a:cs typeface="Times New Roman" panose="02020603050405020304" pitchFamily="18" charset="0"/>
              </a:rPr>
              <a:t>En caso que se requiera realizar una escritura o lectura, de varias marcas o registros, o hacia varias estaciones, no es posible hacerlo de forma paralela, es decir todos a la vez; solo se lo puede hacer de forma secuencial para lo cual se usan bloques secuenciales para cumplir esta tarea, y dentro de estos no es admitido el uso de marcas especiales.</a:t>
            </a:r>
          </a:p>
          <a:p>
            <a:pPr indent="449580" algn="just">
              <a:lnSpc>
                <a:spcPct val="200000"/>
              </a:lnSpc>
              <a:spcAft>
                <a:spcPts val="80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Se recomienda un estudio de factibilidad de manejo de nuevas lógicas funcionamiento para el sistema CIM-CEDIT, otorgando nuevas funcionalidades a las estaciones. Así como, lograr una mayor integración de la Guía de Trazabilidad propuesta.</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588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450216" y="3044279"/>
            <a:ext cx="7451677" cy="769441"/>
          </a:xfrm>
          <a:prstGeom prst="rect">
            <a:avLst/>
          </a:prstGeom>
          <a:noFill/>
        </p:spPr>
        <p:txBody>
          <a:bodyPr wrap="square" rtlCol="0">
            <a:spAutoFit/>
          </a:bodyPr>
          <a:lstStyle/>
          <a:p>
            <a:pPr algn="ctr"/>
            <a:r>
              <a:rPr lang="es-ES" sz="44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Gracias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9"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7" name="Elipse 6"/>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Elipse 7"/>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ángulo 10"/>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3" name="Rectángulo 12"/>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4" name="Elipse 13"/>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Elipse 14"/>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ángulo 15"/>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7" name="Rectángulo 16"/>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18" name="Elipse 17"/>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Elipse 18"/>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ángulo 19"/>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1" name="Rectángulo 20"/>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2" name="Elipse 21"/>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7551692" y="30327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7645576" y="39242"/>
            <a:ext cx="1806905"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5" name="Rectángulo 24"/>
          <p:cNvSpPr/>
          <p:nvPr/>
        </p:nvSpPr>
        <p:spPr>
          <a:xfrm>
            <a:off x="7645575" y="267890"/>
            <a:ext cx="2712602"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ea typeface="Calibri" panose="020F0502020204030204" pitchFamily="34" charset="0"/>
              </a:rPr>
              <a:t>CONCLUSIONES Y RECOMENDACIONES</a:t>
            </a:r>
            <a:endParaRPr lang="en-US" sz="1000" b="1" dirty="0">
              <a:solidFill>
                <a:schemeClr val="bg1"/>
              </a:solidFill>
            </a:endParaRPr>
          </a:p>
        </p:txBody>
      </p:sp>
    </p:spTree>
    <p:extLst>
      <p:ext uri="{BB962C8B-B14F-4D97-AF65-F5344CB8AC3E}">
        <p14:creationId xmlns:p14="http://schemas.microsoft.com/office/powerpoint/2010/main" val="2102858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pic>
        <p:nvPicPr>
          <p:cNvPr id="1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FD70315-3DD5-4FD4-ABA7-DC85CBF5E6A8}"/>
              </a:ext>
            </a:extLst>
          </p:cNvPr>
          <p:cNvSpPr txBox="1"/>
          <p:nvPr/>
        </p:nvSpPr>
        <p:spPr>
          <a:xfrm>
            <a:off x="2370161" y="521633"/>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Introducción</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9" name="Picture 10" descr="La imagen puede contener: personas sentadas e inter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733" y="1420666"/>
            <a:ext cx="5484071" cy="30861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BEBA8EAE-BF5A-486C-A8C5-ECC9F3942E4B}">
                <a14:imgProps xmlns:a14="http://schemas.microsoft.com/office/drawing/2010/main">
                  <a14:imgLayer r:embed="rId5">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graphicFrame>
        <p:nvGraphicFramePr>
          <p:cNvPr id="11" name="Diagrama 10">
            <a:extLst>
              <a:ext uri="{FF2B5EF4-FFF2-40B4-BE49-F238E27FC236}">
                <a16:creationId xmlns:a16="http://schemas.microsoft.com/office/drawing/2014/main" id="{B768A845-2649-4373-965A-01B81B305D22}"/>
              </a:ext>
            </a:extLst>
          </p:cNvPr>
          <p:cNvGraphicFramePr/>
          <p:nvPr>
            <p:extLst>
              <p:ext uri="{D42A27DB-BD31-4B8C-83A1-F6EECF244321}">
                <p14:modId xmlns:p14="http://schemas.microsoft.com/office/powerpoint/2010/main" val="607463648"/>
              </p:ext>
            </p:extLst>
          </p:nvPr>
        </p:nvGraphicFramePr>
        <p:xfrm>
          <a:off x="6602986" y="1420666"/>
          <a:ext cx="5957715" cy="43214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18 Imagen">
            <a:extLst>
              <a:ext uri="{FF2B5EF4-FFF2-40B4-BE49-F238E27FC236}">
                <a16:creationId xmlns:a16="http://schemas.microsoft.com/office/drawing/2014/main" id="{B081DC88-0480-424A-A64F-1EB278DD36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151" y="4959678"/>
            <a:ext cx="2159758" cy="782455"/>
          </a:xfrm>
          <a:prstGeom prst="rect">
            <a:avLst/>
          </a:prstGeom>
        </p:spPr>
      </p:pic>
      <p:sp>
        <p:nvSpPr>
          <p:cNvPr id="2" name="Rectángulo 1"/>
          <p:cNvSpPr/>
          <p:nvPr/>
        </p:nvSpPr>
        <p:spPr>
          <a:xfrm>
            <a:off x="2679909" y="4950735"/>
            <a:ext cx="4335782" cy="923330"/>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Reglamento Técnico Ecuatoriano RTE INEN 056 “CARNE Y PRODUCTOS CÁRNICOS”</a:t>
            </a:r>
            <a:endParaRPr lang="en-US" dirty="0"/>
          </a:p>
        </p:txBody>
      </p:sp>
      <p:sp>
        <p:nvSpPr>
          <p:cNvPr id="15" name="Elipse 14"/>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8" name="Rectángulo 17"/>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9" name="Elipse 18"/>
          <p:cNvSpPr/>
          <p:nvPr/>
        </p:nvSpPr>
        <p:spPr>
          <a:xfrm>
            <a:off x="1193835" y="58090"/>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1287718" y="27252"/>
            <a:ext cx="1218603"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INTRODUCCIÓN</a:t>
            </a:r>
            <a:endParaRPr lang="en-US" sz="1000" b="1" dirty="0">
              <a:solidFill>
                <a:schemeClr val="bg1"/>
              </a:solidFill>
            </a:endParaRPr>
          </a:p>
        </p:txBody>
      </p:sp>
      <p:sp>
        <p:nvSpPr>
          <p:cNvPr id="22" name="Rectángulo 21"/>
          <p:cNvSpPr/>
          <p:nvPr/>
        </p:nvSpPr>
        <p:spPr>
          <a:xfrm>
            <a:off x="1287717" y="255900"/>
            <a:ext cx="1986441" cy="246221"/>
          </a:xfrm>
          <a:prstGeom prst="rect">
            <a:avLst/>
          </a:prstGeom>
        </p:spPr>
        <p:txBody>
          <a:bodyPr wrap="none">
            <a:spAutoFit/>
          </a:bodyPr>
          <a:lstStyle/>
          <a:p>
            <a:r>
              <a:rPr lang="es-EC" sz="1000" dirty="0" smtClean="0">
                <a:latin typeface="Times New Roman" panose="02020603050405020304" pitchFamily="18" charset="0"/>
              </a:rPr>
              <a:t>FUNDAMENTACIÓN TEÓRICA</a:t>
            </a:r>
            <a:endParaRPr lang="en-US" sz="1000" dirty="0"/>
          </a:p>
        </p:txBody>
      </p:sp>
      <p:sp>
        <p:nvSpPr>
          <p:cNvPr id="23" name="Elipse 22"/>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6" name="Rectángulo 25"/>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7" name="Elipse 26"/>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Elipse 27"/>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ángulo 28"/>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30" name="Rectángulo 29"/>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4266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1" y="540000"/>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graphicFrame>
        <p:nvGraphicFramePr>
          <p:cNvPr id="9" name="Diagrama 8"/>
          <p:cNvGraphicFramePr/>
          <p:nvPr>
            <p:extLst>
              <p:ext uri="{D42A27DB-BD31-4B8C-83A1-F6EECF244321}">
                <p14:modId xmlns:p14="http://schemas.microsoft.com/office/powerpoint/2010/main" val="3988200334"/>
              </p:ext>
            </p:extLst>
          </p:nvPr>
        </p:nvGraphicFramePr>
        <p:xfrm>
          <a:off x="2880360" y="1726332"/>
          <a:ext cx="6195060" cy="3945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Elipse 9"/>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Elipse 1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ángulo 12"/>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2077813"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FUNDAMENTACIÓN TEÓRICA</a:t>
            </a:r>
            <a:endParaRPr lang="en-US" sz="1000" b="1" dirty="0">
              <a:solidFill>
                <a:schemeClr val="bg1"/>
              </a:solidFill>
            </a:endParaRPr>
          </a:p>
        </p:txBody>
      </p:sp>
      <p:sp>
        <p:nvSpPr>
          <p:cNvPr id="19" name="Elipse 18"/>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2" name="Rectángulo 21"/>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3" name="Elipse 22"/>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
        <p:nvSpPr>
          <p:cNvPr id="27" name="Rectángulo 26"/>
          <p:cNvSpPr/>
          <p:nvPr/>
        </p:nvSpPr>
        <p:spPr>
          <a:xfrm>
            <a:off x="4428299" y="1290709"/>
            <a:ext cx="3099182" cy="400110"/>
          </a:xfrm>
          <a:prstGeom prst="rect">
            <a:avLst/>
          </a:prstGeom>
        </p:spPr>
        <p:txBody>
          <a:bodyPr wrap="none">
            <a:spAutoFit/>
          </a:bodyPr>
          <a:lstStyle/>
          <a:p>
            <a:r>
              <a:rPr lang="es-EC" sz="2000" dirty="0" smtClean="0">
                <a:latin typeface="Times New Roman" panose="02020603050405020304" pitchFamily="18" charset="0"/>
              </a:rPr>
              <a:t>Pirámide de Automatización</a:t>
            </a:r>
            <a:endParaRPr lang="en-US" sz="2000" dirty="0"/>
          </a:p>
        </p:txBody>
      </p:sp>
    </p:spTree>
    <p:extLst>
      <p:ext uri="{BB962C8B-B14F-4D97-AF65-F5344CB8AC3E}">
        <p14:creationId xmlns:p14="http://schemas.microsoft.com/office/powerpoint/2010/main" val="2707886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1" y="540000"/>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print">
            <a:extLst>
              <a:ext uri="{BEBA8EAE-BF5A-486C-A8C5-ECC9F3942E4B}">
                <a14:imgProps xmlns:a14="http://schemas.microsoft.com/office/drawing/2010/main">
                  <a14:imgLayer r:embed="rId5">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graphicFrame>
        <p:nvGraphicFramePr>
          <p:cNvPr id="10" name="Objeto 9"/>
          <p:cNvGraphicFramePr>
            <a:graphicFrameLocks noChangeAspect="1"/>
          </p:cNvGraphicFramePr>
          <p:nvPr>
            <p:extLst>
              <p:ext uri="{D42A27DB-BD31-4B8C-83A1-F6EECF244321}">
                <p14:modId xmlns:p14="http://schemas.microsoft.com/office/powerpoint/2010/main" val="1518500708"/>
              </p:ext>
            </p:extLst>
          </p:nvPr>
        </p:nvGraphicFramePr>
        <p:xfrm>
          <a:off x="4358639" y="1331929"/>
          <a:ext cx="3474720" cy="4840473"/>
        </p:xfrm>
        <a:graphic>
          <a:graphicData uri="http://schemas.openxmlformats.org/presentationml/2006/ole">
            <mc:AlternateContent xmlns:mc="http://schemas.openxmlformats.org/markup-compatibility/2006">
              <mc:Choice xmlns:v="urn:schemas-microsoft-com:vml" Requires="v">
                <p:oleObj spid="_x0000_s1081" name="Visio" r:id="rId6" imgW="2733854" imgH="4248095" progId="Visio.Drawing.15">
                  <p:embed/>
                </p:oleObj>
              </mc:Choice>
              <mc:Fallback>
                <p:oleObj name="Visio" r:id="rId6" imgW="2733854" imgH="4248095" progId="Visio.Drawing.15">
                  <p:embed/>
                  <p:pic>
                    <p:nvPicPr>
                      <p:cNvPr id="10" name="Objeto 9"/>
                      <p:cNvPicPr>
                        <a:picLocks noChangeAspect="1" noChangeArrowheads="1"/>
                      </p:cNvPicPr>
                      <p:nvPr/>
                    </p:nvPicPr>
                    <p:blipFill>
                      <a:blip r:embed="rId7"/>
                      <a:srcRect/>
                      <a:stretch>
                        <a:fillRect/>
                      </a:stretch>
                    </p:blipFill>
                    <p:spPr bwMode="auto">
                      <a:xfrm>
                        <a:off x="4358639" y="1331929"/>
                        <a:ext cx="3474720" cy="4840473"/>
                      </a:xfrm>
                      <a:prstGeom prst="rect">
                        <a:avLst/>
                      </a:prstGeom>
                      <a:noFill/>
                    </p:spPr>
                  </p:pic>
                </p:oleObj>
              </mc:Fallback>
            </mc:AlternateContent>
          </a:graphicData>
        </a:graphic>
      </p:graphicFrame>
      <p:pic>
        <p:nvPicPr>
          <p:cNvPr id="1026" name="Picture 2" descr="Resultado de imagen para sc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5809" y="2077455"/>
            <a:ext cx="3632812" cy="2684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cada"/>
          <p:cNvPicPr>
            <a:picLocks noChangeAspect="1" noChangeArrowheads="1"/>
          </p:cNvPicPr>
          <p:nvPr/>
        </p:nvPicPr>
        <p:blipFill rotWithShape="1">
          <a:blip r:embed="rId9">
            <a:extLst>
              <a:ext uri="{28A0092B-C50C-407E-A947-70E740481C1C}">
                <a14:useLocalDpi xmlns:a14="http://schemas.microsoft.com/office/drawing/2010/main" val="0"/>
              </a:ext>
            </a:extLst>
          </a:blip>
          <a:srcRect l="13906" t="27986" r="13539" b="28002"/>
          <a:stretch/>
        </p:blipFill>
        <p:spPr bwMode="auto">
          <a:xfrm>
            <a:off x="325729" y="3063240"/>
            <a:ext cx="3680460" cy="1051560"/>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2077813"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FUNDAMENTACIÓN TEÓRICA</a:t>
            </a:r>
            <a:endParaRPr lang="en-US" sz="1000" b="1" dirty="0">
              <a:solidFill>
                <a:schemeClr val="bg1"/>
              </a:solidFill>
            </a:endParaRPr>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53149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1" y="540000"/>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2" name="Rectangle 2"/>
          <p:cNvSpPr>
            <a:spLocks noChangeArrowheads="1"/>
          </p:cNvSpPr>
          <p:nvPr/>
        </p:nvSpPr>
        <p:spPr bwMode="auto">
          <a:xfrm>
            <a:off x="1834534" y="2190105"/>
            <a:ext cx="17052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344030" y="1343719"/>
            <a:ext cx="1503938" cy="400110"/>
          </a:xfrm>
          <a:prstGeom prst="rect">
            <a:avLst/>
          </a:prstGeom>
        </p:spPr>
        <p:txBody>
          <a:bodyPr wrap="none">
            <a:spAutoFit/>
          </a:bodyPr>
          <a:lstStyle/>
          <a:p>
            <a:r>
              <a:rPr lang="es-EC" sz="2000" dirty="0" smtClean="0">
                <a:latin typeface="Times New Roman" panose="02020603050405020304" pitchFamily="18" charset="0"/>
              </a:rPr>
              <a:t>Guía GEDIS</a:t>
            </a:r>
            <a:endParaRPr lang="en-US" sz="2000" dirty="0"/>
          </a:p>
        </p:txBody>
      </p:sp>
      <p:graphicFrame>
        <p:nvGraphicFramePr>
          <p:cNvPr id="9" name="Diagrama 8"/>
          <p:cNvGraphicFramePr/>
          <p:nvPr>
            <p:extLst>
              <p:ext uri="{D42A27DB-BD31-4B8C-83A1-F6EECF244321}">
                <p14:modId xmlns:p14="http://schemas.microsoft.com/office/powerpoint/2010/main" val="3172100311"/>
              </p:ext>
            </p:extLst>
          </p:nvPr>
        </p:nvGraphicFramePr>
        <p:xfrm>
          <a:off x="1349880" y="1951994"/>
          <a:ext cx="5870070" cy="4096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Imagen 9"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7996" y="1743829"/>
            <a:ext cx="2873006" cy="4058121"/>
          </a:xfrm>
          <a:prstGeom prst="rect">
            <a:avLst/>
          </a:prstGeom>
        </p:spPr>
      </p:pic>
      <p:sp>
        <p:nvSpPr>
          <p:cNvPr id="11" name="Elipse 10"/>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ángulo 1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5" name="Rectángulo 1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6" name="Elipse 1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Elipse 16"/>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ángulo 1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9" name="Rectángulo 18"/>
          <p:cNvSpPr/>
          <p:nvPr/>
        </p:nvSpPr>
        <p:spPr>
          <a:xfrm>
            <a:off x="1287717" y="255900"/>
            <a:ext cx="2077813"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FUNDAMENTACIÓN TEÓRICA</a:t>
            </a:r>
            <a:endParaRPr lang="en-US" sz="1000" b="1" dirty="0">
              <a:solidFill>
                <a:schemeClr val="bg1"/>
              </a:solidFill>
            </a:endParaRPr>
          </a:p>
        </p:txBody>
      </p:sp>
      <p:sp>
        <p:nvSpPr>
          <p:cNvPr id="20" name="Elipse 1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Elipse 2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ángulo 2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3" name="Rectángulo 2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4" name="Elipse 23"/>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Elipse 2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ángulo 25"/>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7" name="Rectángulo 2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1134181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1" y="540000"/>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BEBA8EAE-BF5A-486C-A8C5-ECC9F3942E4B}">
                <a14:imgProps xmlns:a14="http://schemas.microsoft.com/office/drawing/2010/main">
                  <a14:imgLayer r:embed="rId6">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2" name="Rectangle 2"/>
          <p:cNvSpPr>
            <a:spLocks noChangeArrowheads="1"/>
          </p:cNvSpPr>
          <p:nvPr/>
        </p:nvSpPr>
        <p:spPr bwMode="auto">
          <a:xfrm>
            <a:off x="1834534" y="2190105"/>
            <a:ext cx="17052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to 2"/>
          <p:cNvGraphicFramePr>
            <a:graphicFrameLocks noChangeAspect="1"/>
          </p:cNvGraphicFramePr>
          <p:nvPr/>
        </p:nvGraphicFramePr>
        <p:xfrm>
          <a:off x="1769019" y="2087636"/>
          <a:ext cx="8653959" cy="4069080"/>
        </p:xfrm>
        <a:graphic>
          <a:graphicData uri="http://schemas.openxmlformats.org/presentationml/2006/ole">
            <mc:AlternateContent xmlns:mc="http://schemas.openxmlformats.org/markup-compatibility/2006">
              <mc:Choice xmlns:v="urn:schemas-microsoft-com:vml" Requires="v">
                <p:oleObj spid="_x0000_s4150" name="Visio" r:id="rId7" imgW="10686920" imgH="5029011" progId="Visio.Drawing.15">
                  <p:embed/>
                </p:oleObj>
              </mc:Choice>
              <mc:Fallback>
                <p:oleObj name="Visio" r:id="rId7" imgW="10686920" imgH="5029011" progId="Visio.Drawing.15">
                  <p:embed/>
                  <p:pic>
                    <p:nvPicPr>
                      <p:cNvPr id="3" name="Objeto 2"/>
                      <p:cNvPicPr>
                        <a:picLocks noChangeAspect="1" noChangeArrowheads="1"/>
                      </p:cNvPicPr>
                      <p:nvPr/>
                    </p:nvPicPr>
                    <p:blipFill>
                      <a:blip r:embed="rId8"/>
                      <a:srcRect/>
                      <a:stretch>
                        <a:fillRect/>
                      </a:stretch>
                    </p:blipFill>
                    <p:spPr bwMode="auto">
                      <a:xfrm>
                        <a:off x="1769019" y="2087636"/>
                        <a:ext cx="8653959" cy="4069080"/>
                      </a:xfrm>
                      <a:prstGeom prst="rect">
                        <a:avLst/>
                      </a:prstGeom>
                      <a:noFill/>
                    </p:spPr>
                  </p:pic>
                </p:oleObj>
              </mc:Fallback>
            </mc:AlternateContent>
          </a:graphicData>
        </a:graphic>
      </p:graphicFrame>
      <p:sp>
        <p:nvSpPr>
          <p:cNvPr id="4" name="Rectángulo 3"/>
          <p:cNvSpPr/>
          <p:nvPr/>
        </p:nvSpPr>
        <p:spPr>
          <a:xfrm>
            <a:off x="3298469" y="1436928"/>
            <a:ext cx="5595058" cy="400110"/>
          </a:xfrm>
          <a:prstGeom prst="rect">
            <a:avLst/>
          </a:prstGeom>
        </p:spPr>
        <p:txBody>
          <a:bodyPr wrap="none">
            <a:spAutoFit/>
          </a:bodyPr>
          <a:lstStyle/>
          <a:p>
            <a:r>
              <a:rPr lang="es-EC" sz="2000" dirty="0">
                <a:latin typeface="Times New Roman" panose="02020603050405020304" pitchFamily="18" charset="0"/>
                <a:ea typeface="Calibri" panose="020F0502020204030204" pitchFamily="34" charset="0"/>
              </a:rPr>
              <a:t>Ciclo de vida de la HMI por ANSI/ISA-101.01-2015</a:t>
            </a:r>
            <a:endParaRPr lang="en-US" sz="2000" dirty="0"/>
          </a:p>
        </p:txBody>
      </p:sp>
      <p:sp>
        <p:nvSpPr>
          <p:cNvPr id="10" name="Elipse 9"/>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Elipse 10"/>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ángulo 12"/>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14" name="Rectángulo 13"/>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18" name="Rectángulo 17"/>
          <p:cNvSpPr/>
          <p:nvPr/>
        </p:nvSpPr>
        <p:spPr>
          <a:xfrm>
            <a:off x="1287717" y="255900"/>
            <a:ext cx="2077813"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FUNDAMENTACIÓN TEÓRICA</a:t>
            </a:r>
            <a:endParaRPr lang="en-US" sz="1000" b="1" dirty="0">
              <a:solidFill>
                <a:schemeClr val="bg1"/>
              </a:solidFill>
            </a:endParaRPr>
          </a:p>
        </p:txBody>
      </p:sp>
      <p:sp>
        <p:nvSpPr>
          <p:cNvPr id="19" name="Elipse 18"/>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22" name="Rectángulo 21"/>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23" name="Elipse 22"/>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26" name="Rectángulo 25"/>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3875519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8FD70315-3DD5-4FD4-ABA7-DC85CBF5E6A8}"/>
              </a:ext>
            </a:extLst>
          </p:cNvPr>
          <p:cNvSpPr txBox="1"/>
          <p:nvPr/>
        </p:nvSpPr>
        <p:spPr>
          <a:xfrm>
            <a:off x="2370161" y="540000"/>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8399" b="89764" l="3077" r="97949">
                        <a14:foregroundMark x1="34957" y1="33071" x2="23846" y2="32021"/>
                        <a14:foregroundMark x1="23846" y1="32021" x2="22991" y2="47769"/>
                        <a14:foregroundMark x1="22991" y1="47769" x2="25385" y2="55118"/>
                        <a14:foregroundMark x1="25556" y1="55381" x2="35214" y2="56955"/>
                        <a14:foregroundMark x1="21624" y1="65617" x2="96325" y2="67192"/>
                        <a14:foregroundMark x1="52735" y1="32808" x2="41197" y2="35171"/>
                        <a14:foregroundMark x1="41197" y1="35171" x2="41197" y2="51969"/>
                        <a14:foregroundMark x1="41197" y1="51969" x2="44615" y2="56168"/>
                        <a14:foregroundMark x1="44615" y1="56168" x2="53761" y2="55381"/>
                        <a14:foregroundMark x1="43077" y1="44094" x2="53248" y2="43307"/>
                        <a14:foregroundMark x1="72821" y1="21522" x2="73590" y2="54593"/>
                        <a14:foregroundMark x1="73590" y1="54593" x2="59231" y2="55381"/>
                        <a14:foregroundMark x1="59231" y1="48031" x2="60000" y2="32021"/>
                        <a14:foregroundMark x1="61624" y1="32021" x2="73846" y2="33596"/>
                        <a14:foregroundMark x1="79060" y1="24672" x2="77778" y2="20735"/>
                        <a14:foregroundMark x1="78547" y1="32808" x2="78803" y2="55381"/>
                        <a14:foregroundMark x1="85897" y1="20735" x2="87949" y2="56168"/>
                        <a14:foregroundMark x1="89060" y1="55381" x2="95043" y2="57743"/>
                        <a14:foregroundMark x1="84103" y1="32021" x2="95812" y2="32808"/>
                        <a14:foregroundMark x1="11709" y1="43307" x2="11709" y2="55381"/>
                        <a14:foregroundMark x1="31453" y1="76903" x2="87436" y2="76903"/>
                        <a14:foregroundMark x1="4872" y1="40420" x2="9573" y2="66929"/>
                        <a14:foregroundMark x1="11795" y1="70866" x2="13932" y2="75328"/>
                        <a14:foregroundMark x1="14444" y1="77690" x2="16154" y2="77690"/>
                        <a14:foregroundMark x1="17179" y1="76903" x2="17692" y2="75853"/>
                        <a14:foregroundMark x1="35641" y1="79265" x2="85897" y2="79003"/>
                        <a14:foregroundMark x1="4701" y1="74016" x2="4444" y2="69291"/>
                        <a14:foregroundMark x1="4615" y1="66929" x2="6154" y2="53806"/>
                        <a14:foregroundMark x1="4701" y1="40420" x2="4615" y2="29134"/>
                        <a14:foregroundMark x1="5128" y1="28609" x2="6325" y2="26772"/>
                        <a14:foregroundMark x1="7436" y1="26509" x2="10855" y2="32283"/>
                        <a14:foregroundMark x1="9744" y1="39108" x2="14274" y2="27559"/>
                        <a14:foregroundMark x1="17265" y1="58530" x2="18376" y2="72441"/>
                        <a14:backgroundMark x1="14017" y1="37270" x2="15214" y2="35696"/>
                        <a14:backgroundMark x1="7094" y1="32808" x2="7094" y2="38058"/>
                        <a14:backgroundMark x1="12479" y1="21260" x2="23077" y2="18373"/>
                        <a14:backgroundMark x1="29829" y1="18373" x2="55043" y2="17060"/>
                        <a14:backgroundMark x1="22308" y1="81365" x2="26752" y2="78478"/>
                        <a14:backgroundMark x1="12479" y1="85302" x2="6581" y2="85302"/>
                        <a14:backgroundMark x1="6325" y1="63780" x2="6581" y2="70079"/>
                        <a14:backgroundMark x1="4017" y1="53281" x2="4017" y2="66404"/>
                        <a14:backgroundMark x1="28718" y1="45144" x2="37692" y2="42782"/>
                        <a14:backgroundMark x1="23077" y1="62205" x2="69658" y2="62992"/>
                        <a14:backgroundMark x1="41624" y1="71654" x2="85983" y2="73753"/>
                        <a14:backgroundMark x1="82650" y1="47244" x2="82991" y2="58005"/>
                        <a14:backgroundMark x1="87094" y1="61680" x2="78291" y2="60892"/>
                        <a14:backgroundMark x1="69402" y1="43570" x2="66410" y2="44094"/>
                        <a14:backgroundMark x1="51966" y1="49344" x2="46838" y2="49344"/>
                        <a14:backgroundMark x1="94530" y1="60892" x2="90342" y2="62467"/>
                        <a14:backgroundMark x1="15726" y1="67717" x2="16239" y2="64042"/>
                        <a14:backgroundMark x1="11453" y1="62992" x2="11026" y2="62467"/>
                        <a14:backgroundMark x1="12479" y1="62467" x2="13419" y2="58530"/>
                        <a14:backgroundMark x1="16923" y1="72441" x2="16752" y2="65354"/>
                        <a14:backgroundMark x1="12393" y1="36745" x2="10769" y2="38320"/>
                        <a14:backgroundMark x1="31538" y1="78740" x2="32222" y2="77953"/>
                      </a14:backgroundRemoval>
                    </a14:imgEffect>
                  </a14:imgLayer>
                </a14:imgProps>
              </a:ext>
              <a:ext uri="{28A0092B-C50C-407E-A947-70E740481C1C}">
                <a14:useLocalDpi xmlns:a14="http://schemas.microsoft.com/office/drawing/2010/main" val="0"/>
              </a:ext>
            </a:extLst>
          </a:blip>
          <a:stretch>
            <a:fillRect/>
          </a:stretch>
        </p:blipFill>
        <p:spPr>
          <a:xfrm>
            <a:off x="34533" y="6299538"/>
            <a:ext cx="1800000" cy="585705"/>
          </a:xfrm>
          <a:prstGeom prst="rect">
            <a:avLst/>
          </a:prstGeom>
        </p:spPr>
      </p:pic>
      <p:sp>
        <p:nvSpPr>
          <p:cNvPr id="2" name="Rectangle 2"/>
          <p:cNvSpPr>
            <a:spLocks noChangeArrowheads="1"/>
          </p:cNvSpPr>
          <p:nvPr/>
        </p:nvSpPr>
        <p:spPr bwMode="auto">
          <a:xfrm>
            <a:off x="1834534" y="2190105"/>
            <a:ext cx="17052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2672626" y="1440037"/>
            <a:ext cx="6846746"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Normativa Legal Nacional e Internacional para Industria Cárnica</a:t>
            </a:r>
            <a:endParaRPr lang="en-US" sz="2000" dirty="0"/>
          </a:p>
        </p:txBody>
      </p:sp>
      <p:pic>
        <p:nvPicPr>
          <p:cNvPr id="9" name="Imagen 8"/>
          <p:cNvPicPr>
            <a:picLocks noChangeAspect="1"/>
          </p:cNvPicPr>
          <p:nvPr/>
        </p:nvPicPr>
        <p:blipFill>
          <a:blip r:embed="rId5"/>
          <a:stretch>
            <a:fillRect/>
          </a:stretch>
        </p:blipFill>
        <p:spPr>
          <a:xfrm>
            <a:off x="1279136" y="4103177"/>
            <a:ext cx="5360069" cy="736273"/>
          </a:xfrm>
          <a:prstGeom prst="rect">
            <a:avLst/>
          </a:prstGeom>
        </p:spPr>
      </p:pic>
      <p:pic>
        <p:nvPicPr>
          <p:cNvPr id="13" name="Imagen 12"/>
          <p:cNvPicPr>
            <a:picLocks noChangeAspect="1"/>
          </p:cNvPicPr>
          <p:nvPr/>
        </p:nvPicPr>
        <p:blipFill>
          <a:blip r:embed="rId6"/>
          <a:stretch>
            <a:fillRect/>
          </a:stretch>
        </p:blipFill>
        <p:spPr>
          <a:xfrm>
            <a:off x="1279136" y="2824902"/>
            <a:ext cx="4200525" cy="1085850"/>
          </a:xfrm>
          <a:prstGeom prst="rect">
            <a:avLst/>
          </a:prstGeom>
        </p:spPr>
      </p:pic>
      <p:pic>
        <p:nvPicPr>
          <p:cNvPr id="5126" name="Picture 6" descr="Resultado de imagen para che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630" y="2538417"/>
            <a:ext cx="388185" cy="3881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882815" y="2427251"/>
            <a:ext cx="2980303" cy="3319948"/>
          </a:xfrm>
          <a:prstGeom prst="rect">
            <a:avLst/>
          </a:prstGeom>
        </p:spPr>
        <p:txBody>
          <a:bodyPr wrap="none">
            <a:spAutoFit/>
          </a:bodyPr>
          <a:lstStyle/>
          <a:p>
            <a:pPr algn="just">
              <a:lnSpc>
                <a:spcPct val="150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Carne y productos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cárnicos</a:t>
            </a:r>
          </a:p>
          <a:p>
            <a:pPr algn="just">
              <a:lnSpc>
                <a:spcPct val="150000"/>
              </a:lnSpc>
              <a:spcAft>
                <a:spcPts val="800"/>
              </a:spcAft>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Control microbiológico</a:t>
            </a:r>
          </a:p>
          <a:p>
            <a:pPr algn="just">
              <a:lnSpc>
                <a:spcPct val="150000"/>
              </a:lnSpc>
              <a:spcAft>
                <a:spcPts val="8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Aditamentos alimentarios</a:t>
            </a:r>
          </a:p>
          <a:p>
            <a:pPr algn="just">
              <a:lnSpc>
                <a:spcPct val="150000"/>
              </a:lnSpc>
              <a:spcAft>
                <a:spcPts val="800"/>
              </a:spcAft>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Rotulado</a:t>
            </a:r>
          </a:p>
          <a:p>
            <a:pPr algn="just">
              <a:lnSpc>
                <a:spcPct val="150000"/>
              </a:lnSpc>
              <a:spcAft>
                <a:spcPts val="8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Planes sucesivos</a:t>
            </a:r>
          </a:p>
          <a:p>
            <a:pPr algn="just">
              <a:lnSpc>
                <a:spcPct val="150000"/>
              </a:lnSpc>
              <a:spcAft>
                <a:spcPts val="800"/>
              </a:spcAft>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Alimentos Procesados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6" descr="Resultado de imagen para che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629" y="3109218"/>
            <a:ext cx="388185" cy="388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sultado de imagen para che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628" y="3656140"/>
            <a:ext cx="388185" cy="388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che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630" y="4227011"/>
            <a:ext cx="388185" cy="3881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sultado de imagen para che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629" y="4797812"/>
            <a:ext cx="388185" cy="3881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Resultado de imagen para che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628" y="5344734"/>
            <a:ext cx="388185" cy="388185"/>
          </a:xfrm>
          <a:prstGeom prst="rect">
            <a:avLst/>
          </a:prstGeom>
          <a:noFill/>
          <a:extLst>
            <a:ext uri="{909E8E84-426E-40DD-AFC4-6F175D3DCCD1}">
              <a14:hiddenFill xmlns:a14="http://schemas.microsoft.com/office/drawing/2010/main">
                <a:solidFill>
                  <a:srgbClr val="FFFFFF"/>
                </a:solidFill>
              </a14:hiddenFill>
            </a:ext>
          </a:extLst>
        </p:spPr>
      </p:pic>
      <p:sp>
        <p:nvSpPr>
          <p:cNvPr id="22" name="Elipse 21"/>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Elipse 2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ángulo 23"/>
          <p:cNvSpPr/>
          <p:nvPr/>
        </p:nvSpPr>
        <p:spPr>
          <a:xfrm>
            <a:off x="176542" y="29320"/>
            <a:ext cx="755335" cy="253916"/>
          </a:xfrm>
          <a:prstGeom prst="rect">
            <a:avLst/>
          </a:prstGeom>
        </p:spPr>
        <p:txBody>
          <a:bodyPr wrap="none">
            <a:spAutoFit/>
          </a:bodyPr>
          <a:lstStyle/>
          <a:p>
            <a:r>
              <a:rPr lang="es-EC" sz="1000" dirty="0" smtClean="0">
                <a:latin typeface="Times New Roman" panose="02020603050405020304" pitchFamily="18" charset="0"/>
              </a:rPr>
              <a:t>AGENDA</a:t>
            </a:r>
            <a:endParaRPr lang="en-US" sz="1000" dirty="0"/>
          </a:p>
        </p:txBody>
      </p:sp>
      <p:sp>
        <p:nvSpPr>
          <p:cNvPr id="25" name="Rectángulo 24"/>
          <p:cNvSpPr/>
          <p:nvPr/>
        </p:nvSpPr>
        <p:spPr>
          <a:xfrm>
            <a:off x="176541" y="257968"/>
            <a:ext cx="869149"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OBJETIVOS</a:t>
            </a:r>
            <a:endParaRPr lang="en-US" sz="1000" dirty="0"/>
          </a:p>
        </p:txBody>
      </p:sp>
      <p:sp>
        <p:nvSpPr>
          <p:cNvPr id="26" name="Elipse 25"/>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Elipse 26"/>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ángulo 27"/>
          <p:cNvSpPr/>
          <p:nvPr/>
        </p:nvSpPr>
        <p:spPr>
          <a:xfrm>
            <a:off x="1287718" y="27252"/>
            <a:ext cx="1162498" cy="246221"/>
          </a:xfrm>
          <a:prstGeom prst="rect">
            <a:avLst/>
          </a:prstGeom>
        </p:spPr>
        <p:txBody>
          <a:bodyPr wrap="none">
            <a:spAutoFit/>
          </a:bodyPr>
          <a:lstStyle/>
          <a:p>
            <a:r>
              <a:rPr lang="es-EC" sz="1000" dirty="0" smtClean="0">
                <a:latin typeface="Times New Roman" panose="02020603050405020304" pitchFamily="18" charset="0"/>
              </a:rPr>
              <a:t>INTRODUCCIÓN</a:t>
            </a:r>
            <a:endParaRPr lang="en-US" sz="1000" dirty="0"/>
          </a:p>
        </p:txBody>
      </p:sp>
      <p:sp>
        <p:nvSpPr>
          <p:cNvPr id="29" name="Rectángulo 28"/>
          <p:cNvSpPr/>
          <p:nvPr/>
        </p:nvSpPr>
        <p:spPr>
          <a:xfrm>
            <a:off x="1287717" y="255900"/>
            <a:ext cx="2077813" cy="246221"/>
          </a:xfrm>
          <a:prstGeom prst="rect">
            <a:avLst/>
          </a:prstGeom>
        </p:spPr>
        <p:txBody>
          <a:bodyPr wrap="none">
            <a:spAutoFit/>
          </a:bodyPr>
          <a:lstStyle/>
          <a:p>
            <a:r>
              <a:rPr lang="es-EC" sz="1000" b="1" dirty="0" smtClean="0">
                <a:solidFill>
                  <a:schemeClr val="bg1"/>
                </a:solidFill>
                <a:latin typeface="Times New Roman" panose="02020603050405020304" pitchFamily="18" charset="0"/>
              </a:rPr>
              <a:t>FUNDAMENTACIÓN TEÓRICA</a:t>
            </a:r>
            <a:endParaRPr lang="en-US" sz="1000" b="1" dirty="0">
              <a:solidFill>
                <a:schemeClr val="bg1"/>
              </a:solidFill>
            </a:endParaRPr>
          </a:p>
        </p:txBody>
      </p:sp>
      <p:sp>
        <p:nvSpPr>
          <p:cNvPr id="30" name="Elipse 29"/>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Elipse 30"/>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ángulo 31"/>
          <p:cNvSpPr/>
          <p:nvPr/>
        </p:nvSpPr>
        <p:spPr>
          <a:xfrm>
            <a:off x="3621503" y="27252"/>
            <a:ext cx="1428596" cy="246221"/>
          </a:xfrm>
          <a:prstGeom prst="rect">
            <a:avLst/>
          </a:prstGeom>
        </p:spPr>
        <p:txBody>
          <a:bodyPr wrap="none">
            <a:spAutoFit/>
          </a:bodyPr>
          <a:lstStyle/>
          <a:p>
            <a:r>
              <a:rPr lang="es-EC" sz="1000" dirty="0" smtClean="0">
                <a:latin typeface="Times New Roman" panose="02020603050405020304" pitchFamily="18" charset="0"/>
              </a:rPr>
              <a:t>SISTEMA CIM-CEDIT</a:t>
            </a:r>
            <a:endParaRPr lang="en-US" sz="1000" dirty="0"/>
          </a:p>
        </p:txBody>
      </p:sp>
      <p:sp>
        <p:nvSpPr>
          <p:cNvPr id="33" name="Rectángulo 32"/>
          <p:cNvSpPr/>
          <p:nvPr/>
        </p:nvSpPr>
        <p:spPr>
          <a:xfrm>
            <a:off x="3621502" y="255900"/>
            <a:ext cx="3836307" cy="253916"/>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DESARROLLO E IMPLEMENTACIÓN DEL SISTEMA SCADA </a:t>
            </a:r>
            <a:endParaRPr lang="en-US" sz="1000" dirty="0"/>
          </a:p>
        </p:txBody>
      </p:sp>
      <p:sp>
        <p:nvSpPr>
          <p:cNvPr id="34" name="Elipse 33"/>
          <p:cNvSpPr/>
          <p:nvPr/>
        </p:nvSpPr>
        <p:spPr>
          <a:xfrm>
            <a:off x="7551693" y="7008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Elipse 34"/>
          <p:cNvSpPr/>
          <p:nvPr/>
        </p:nvSpPr>
        <p:spPr>
          <a:xfrm>
            <a:off x="7551692" y="30327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Rectángulo 35"/>
          <p:cNvSpPr/>
          <p:nvPr/>
        </p:nvSpPr>
        <p:spPr>
          <a:xfrm>
            <a:off x="7645576" y="39242"/>
            <a:ext cx="1750800" cy="246221"/>
          </a:xfrm>
          <a:prstGeom prst="rect">
            <a:avLst/>
          </a:prstGeom>
        </p:spPr>
        <p:txBody>
          <a:bodyPr wrap="none">
            <a:spAutoFit/>
          </a:bodyPr>
          <a:lstStyle/>
          <a:p>
            <a:r>
              <a:rPr lang="es-EC" sz="1000" dirty="0" smtClean="0">
                <a:latin typeface="Times New Roman" panose="02020603050405020304" pitchFamily="18" charset="0"/>
              </a:rPr>
              <a:t>PRUEBAS Y RESULTADOS</a:t>
            </a:r>
            <a:endParaRPr lang="en-US" sz="1000" dirty="0"/>
          </a:p>
        </p:txBody>
      </p:sp>
      <p:sp>
        <p:nvSpPr>
          <p:cNvPr id="37" name="Rectángulo 36"/>
          <p:cNvSpPr/>
          <p:nvPr/>
        </p:nvSpPr>
        <p:spPr>
          <a:xfrm>
            <a:off x="7645575" y="267890"/>
            <a:ext cx="2593980" cy="246221"/>
          </a:xfrm>
          <a:prstGeom prst="rect">
            <a:avLst/>
          </a:prstGeom>
        </p:spPr>
        <p:txBody>
          <a:bodyPr wrap="none">
            <a:spAutoFit/>
          </a:bodyPr>
          <a:lstStyle/>
          <a:p>
            <a:r>
              <a:rPr lang="es-EC" sz="1000" dirty="0" smtClean="0">
                <a:latin typeface="Times New Roman" panose="02020603050405020304" pitchFamily="18" charset="0"/>
                <a:ea typeface="Calibri" panose="020F0502020204030204" pitchFamily="34" charset="0"/>
              </a:rPr>
              <a:t>CONCLUSIONES Y RECOMENDACIONES</a:t>
            </a:r>
            <a:endParaRPr lang="en-US" sz="1000" dirty="0"/>
          </a:p>
        </p:txBody>
      </p:sp>
    </p:spTree>
    <p:extLst>
      <p:ext uri="{BB962C8B-B14F-4D97-AF65-F5344CB8AC3E}">
        <p14:creationId xmlns:p14="http://schemas.microsoft.com/office/powerpoint/2010/main" val="2074638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2508</Words>
  <Application>Microsoft Office PowerPoint</Application>
  <PresentationFormat>Panorámica</PresentationFormat>
  <Paragraphs>616</Paragraphs>
  <Slides>31</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1" baseType="lpstr">
      <vt:lpstr>Arial</vt:lpstr>
      <vt:lpstr>Calibri</vt:lpstr>
      <vt:lpstr>Calibri Light</vt:lpstr>
      <vt:lpstr>Cambria Math</vt:lpstr>
      <vt:lpstr>Courier New</vt:lpstr>
      <vt:lpstr>Segoe UI</vt:lpstr>
      <vt:lpstr>Symbol</vt:lpstr>
      <vt:lpstr>Times New Roman</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Gonzalo Cueva</dc:creator>
  <cp:lastModifiedBy>Gonzalo Cueva</cp:lastModifiedBy>
  <cp:revision>135</cp:revision>
  <dcterms:created xsi:type="dcterms:W3CDTF">2019-04-30T12:48:48Z</dcterms:created>
  <dcterms:modified xsi:type="dcterms:W3CDTF">2019-05-20T13:07:36Z</dcterms:modified>
</cp:coreProperties>
</file>