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71" r:id="rId1"/>
  </p:sldMasterIdLst>
  <p:sldIdLst>
    <p:sldId id="256" r:id="rId2"/>
    <p:sldId id="259" r:id="rId3"/>
    <p:sldId id="286" r:id="rId4"/>
    <p:sldId id="287" r:id="rId5"/>
    <p:sldId id="288" r:id="rId6"/>
    <p:sldId id="263" r:id="rId7"/>
    <p:sldId id="264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7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E3E"/>
    <a:srgbClr val="6AA442"/>
    <a:srgbClr val="FFFFCC"/>
    <a:srgbClr val="FFFF99"/>
    <a:srgbClr val="FF7C80"/>
    <a:srgbClr val="FFCC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Lugar de </a:t>
            </a:r>
            <a:r>
              <a:rPr lang="en-US" sz="2000" dirty="0" err="1"/>
              <a:t>residencia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Residentes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Lumbisí</c:v>
                </c:pt>
                <c:pt idx="1">
                  <c:v>San Juan</c:v>
                </c:pt>
                <c:pt idx="2">
                  <c:v>San Francisco de Pinsha</c:v>
                </c:pt>
                <c:pt idx="3">
                  <c:v>Santa Ines</c:v>
                </c:pt>
                <c:pt idx="4">
                  <c:v>La Mandarina</c:v>
                </c:pt>
                <c:pt idx="5">
                  <c:v>El Cebollar</c:v>
                </c:pt>
                <c:pt idx="6">
                  <c:v>San Roque</c:v>
                </c:pt>
                <c:pt idx="7">
                  <c:v>Santa Rosa</c:v>
                </c:pt>
                <c:pt idx="8">
                  <c:v>Santa Lucia</c:v>
                </c:pt>
                <c:pt idx="9">
                  <c:v>Real Alto</c:v>
                </c:pt>
                <c:pt idx="10">
                  <c:v>Centro </c:v>
                </c:pt>
                <c:pt idx="11">
                  <c:v>San Marcos</c:v>
                </c:pt>
                <c:pt idx="12">
                  <c:v>Santa Catalina Rojas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87</c:v>
                </c:pt>
                <c:pt idx="1">
                  <c:v>75</c:v>
                </c:pt>
                <c:pt idx="2">
                  <c:v>42</c:v>
                </c:pt>
                <c:pt idx="3">
                  <c:v>40</c:v>
                </c:pt>
                <c:pt idx="4">
                  <c:v>20</c:v>
                </c:pt>
                <c:pt idx="5">
                  <c:v>17</c:v>
                </c:pt>
                <c:pt idx="6">
                  <c:v>18</c:v>
                </c:pt>
                <c:pt idx="7">
                  <c:v>13</c:v>
                </c:pt>
                <c:pt idx="8">
                  <c:v>10</c:v>
                </c:pt>
                <c:pt idx="9">
                  <c:v>8</c:v>
                </c:pt>
                <c:pt idx="10">
                  <c:v>20</c:v>
                </c:pt>
                <c:pt idx="11">
                  <c:v>15</c:v>
                </c:pt>
                <c:pt idx="1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8B-46BC-ABBD-FE72ACAC62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08884360"/>
        <c:axId val="608886320"/>
      </c:barChart>
      <c:catAx>
        <c:axId val="608884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08886320"/>
        <c:crosses val="autoZero"/>
        <c:auto val="1"/>
        <c:lblAlgn val="ctr"/>
        <c:lblOffset val="100"/>
        <c:noMultiLvlLbl val="0"/>
      </c:catAx>
      <c:valAx>
        <c:axId val="608886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888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Aspectos para un viaje
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Seguridad</c:v>
                </c:pt>
                <c:pt idx="1">
                  <c:v>Buena atención</c:v>
                </c:pt>
                <c:pt idx="2">
                  <c:v>Vías de acceso</c:v>
                </c:pt>
                <c:pt idx="3">
                  <c:v>Comentarios de amigos y familiares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0.24</c:v>
                </c:pt>
                <c:pt idx="1">
                  <c:v>0.27</c:v>
                </c:pt>
                <c:pt idx="2">
                  <c:v>0.26</c:v>
                </c:pt>
                <c:pt idx="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2-4803-BE5C-6AC4D79BFF6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1902112"/>
        <c:axId val="171906272"/>
      </c:barChart>
      <c:catAx>
        <c:axId val="17190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1906272"/>
        <c:crosses val="autoZero"/>
        <c:auto val="1"/>
        <c:lblAlgn val="ctr"/>
        <c:lblOffset val="100"/>
        <c:noMultiLvlLbl val="0"/>
      </c:catAx>
      <c:valAx>
        <c:axId val="17190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190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1">
        <a:lumMod val="40000"/>
        <a:lumOff val="60000"/>
      </a:schemeClr>
    </a:solidFill>
    <a:ln w="38100"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Fuente de </a:t>
            </a:r>
            <a:r>
              <a:rPr lang="en-US" sz="2000" dirty="0" err="1"/>
              <a:t>información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8452713770455657"/>
          <c:y val="9.3282802935110334E-2"/>
          <c:w val="0.65602073522231497"/>
          <c:h val="0.844171277453567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Fuente de información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Radio y televisión</c:v>
                </c:pt>
                <c:pt idx="1">
                  <c:v>Páginas web del GAD</c:v>
                </c:pt>
                <c:pt idx="2">
                  <c:v>Blogs turísticos</c:v>
                </c:pt>
                <c:pt idx="3">
                  <c:v>Artículos revistas/periódicos</c:v>
                </c:pt>
                <c:pt idx="4">
                  <c:v>Redes sociales</c:v>
                </c:pt>
                <c:pt idx="5">
                  <c:v>Agencias de viajes</c:v>
                </c:pt>
                <c:pt idx="6">
                  <c:v>Volantes y afiches</c:v>
                </c:pt>
                <c:pt idx="7">
                  <c:v>Comentarios de amigos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0.12</c:v>
                </c:pt>
                <c:pt idx="1">
                  <c:v>0.17</c:v>
                </c:pt>
                <c:pt idx="2">
                  <c:v>0.1</c:v>
                </c:pt>
                <c:pt idx="3">
                  <c:v>0.17</c:v>
                </c:pt>
                <c:pt idx="4">
                  <c:v>0.18</c:v>
                </c:pt>
                <c:pt idx="5">
                  <c:v>0.12</c:v>
                </c:pt>
                <c:pt idx="6">
                  <c:v>0.13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52-48D6-8289-BFE114B57E7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06782976"/>
        <c:axId val="706782584"/>
      </c:barChart>
      <c:catAx>
        <c:axId val="706782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06782584"/>
        <c:crosses val="autoZero"/>
        <c:auto val="1"/>
        <c:lblAlgn val="ctr"/>
        <c:lblOffset val="100"/>
        <c:noMultiLvlLbl val="0"/>
      </c:catAx>
      <c:valAx>
        <c:axId val="706782584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0678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>
        <a:lumMod val="40000"/>
        <a:lumOff val="60000"/>
      </a:schemeClr>
    </a:solidFill>
    <a:ln w="38100"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Estado civil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Estado civil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C1-4005-A07C-0CD5403BC53A}"/>
              </c:ext>
            </c:extLst>
          </c:dPt>
          <c:dPt>
            <c:idx val="1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C1-4005-A07C-0CD5403BC53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C1-4005-A07C-0CD5403BC53A}"/>
              </c:ext>
            </c:extLst>
          </c:dPt>
          <c:dPt>
            <c:idx val="3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C1-4005-A07C-0CD5403BC53A}"/>
              </c:ext>
            </c:extLst>
          </c:dPt>
          <c:dPt>
            <c:idx val="4"/>
            <c:bubble3D val="0"/>
            <c:spPr>
              <a:solidFill>
                <a:schemeClr val="accent6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C1-4005-A07C-0CD5403BC5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Soltero/a</c:v>
                </c:pt>
                <c:pt idx="1">
                  <c:v>Casado/a</c:v>
                </c:pt>
                <c:pt idx="2">
                  <c:v>Divorciado/a</c:v>
                </c:pt>
                <c:pt idx="3">
                  <c:v>Viudo/a</c:v>
                </c:pt>
                <c:pt idx="4">
                  <c:v>Otro (Unión Libre)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184</c:v>
                </c:pt>
                <c:pt idx="1">
                  <c:v>153</c:v>
                </c:pt>
                <c:pt idx="2">
                  <c:v>15</c:v>
                </c:pt>
                <c:pt idx="3">
                  <c:v>7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FC1-4005-A07C-0CD5403BC53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6">
        <a:lumMod val="60000"/>
        <a:lumOff val="40000"/>
      </a:schemeClr>
    </a:soli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Nivel</a:t>
            </a:r>
            <a:r>
              <a:rPr lang="en-US" sz="1800" dirty="0"/>
              <a:t> de </a:t>
            </a:r>
            <a:r>
              <a:rPr lang="en-US" sz="1800" dirty="0" err="1"/>
              <a:t>Educación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Nivel de Educación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24-4554-B450-F2A53020E09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24-4554-B450-F2A53020E09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24-4554-B450-F2A53020E093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24-4554-B450-F2A53020E0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Básico</c:v>
                </c:pt>
                <c:pt idx="1">
                  <c:v>Bachillerato</c:v>
                </c:pt>
                <c:pt idx="2">
                  <c:v>Universidad</c:v>
                </c:pt>
                <c:pt idx="3">
                  <c:v>Especialización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44</c:v>
                </c:pt>
                <c:pt idx="1">
                  <c:v>224</c:v>
                </c:pt>
                <c:pt idx="2">
                  <c:v>102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924-4554-B450-F2A53020E09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4">
        <a:lumMod val="40000"/>
        <a:lumOff val="6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Edad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10A-4FE8-B75D-02E05D3BB53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10A-4FE8-B75D-02E05D3BB53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10A-4FE8-B75D-02E05D3BB53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10A-4FE8-B75D-02E05D3BB53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10A-4FE8-B75D-02E05D3BB53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10A-4FE8-B75D-02E05D3BB53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10A-4FE8-B75D-02E05D3BB5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15-18</c:v>
                </c:pt>
                <c:pt idx="1">
                  <c:v>18-28</c:v>
                </c:pt>
                <c:pt idx="2">
                  <c:v>29-39</c:v>
                </c:pt>
                <c:pt idx="3">
                  <c:v>40-50</c:v>
                </c:pt>
                <c:pt idx="4">
                  <c:v>51-61</c:v>
                </c:pt>
                <c:pt idx="5">
                  <c:v>62-72</c:v>
                </c:pt>
                <c:pt idx="6">
                  <c:v>Más de 72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0.03</c:v>
                </c:pt>
                <c:pt idx="1">
                  <c:v>0.41</c:v>
                </c:pt>
                <c:pt idx="2">
                  <c:v>0.17</c:v>
                </c:pt>
                <c:pt idx="3">
                  <c:v>0.21</c:v>
                </c:pt>
                <c:pt idx="4">
                  <c:v>0.15</c:v>
                </c:pt>
                <c:pt idx="5">
                  <c:v>0.02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10A-4FE8-B75D-02E05D3BB5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27791840"/>
        <c:axId val="427778112"/>
      </c:barChart>
      <c:catAx>
        <c:axId val="42779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27778112"/>
        <c:crosses val="autoZero"/>
        <c:auto val="1"/>
        <c:lblAlgn val="ctr"/>
        <c:lblOffset val="100"/>
        <c:noMultiLvlLbl val="0"/>
      </c:catAx>
      <c:valAx>
        <c:axId val="42777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2779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¿Considera usted que los atractivos turísticos de Cumbayá son?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Considera usted que los atractivos turísticos de Cumbayá son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CC-41E9-A85D-840EB1A7776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CC-41E9-A85D-840EB1A7776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CC-41E9-A85D-840EB1A7776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65CC-41E9-A85D-840EB1A7776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65CC-41E9-A85D-840EB1A777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Muy Malo</c:v>
                </c:pt>
                <c:pt idx="1">
                  <c:v>Malo</c:v>
                </c:pt>
                <c:pt idx="2">
                  <c:v>Regular</c:v>
                </c:pt>
                <c:pt idx="3">
                  <c:v>Bueno</c:v>
                </c:pt>
                <c:pt idx="4">
                  <c:v>Muy Bueno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223</c:v>
                </c:pt>
                <c:pt idx="3">
                  <c:v>158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CC-41E9-A85D-840EB1A7776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38100"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Labor del GAD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shade val="5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5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5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270-414B-A7F4-7851E4CF0FD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270-414B-A7F4-7851E4CF0FD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270-414B-A7F4-7851E4CF0FD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270-414B-A7F4-7851E4CF0FDB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tint val="5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5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5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270-414B-A7F4-7851E4CF0FDB}"/>
              </c:ext>
            </c:extLst>
          </c:dPt>
          <c:dLbls>
            <c:dLbl>
              <c:idx val="0"/>
              <c:layout>
                <c:manualLayout>
                  <c:x val="4.3764027673869083E-2"/>
                  <c:y val="-7.7495805868451088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70-414B-A7F4-7851E4CF0FDB}"/>
                </c:ext>
              </c:extLst>
            </c:dLbl>
            <c:dLbl>
              <c:idx val="4"/>
              <c:layout>
                <c:manualLayout>
                  <c:x val="-2.8752101836282695E-2"/>
                  <c:y val="-1.009385014133866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70-414B-A7F4-7851E4CF0F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Muy Malo</c:v>
                </c:pt>
                <c:pt idx="1">
                  <c:v>Malo</c:v>
                </c:pt>
                <c:pt idx="2">
                  <c:v>Regular</c:v>
                </c:pt>
                <c:pt idx="3">
                  <c:v>Bueno </c:v>
                </c:pt>
                <c:pt idx="4">
                  <c:v>Muy Bueno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8</c:v>
                </c:pt>
                <c:pt idx="1">
                  <c:v>96</c:v>
                </c:pt>
                <c:pt idx="2">
                  <c:v>219</c:v>
                </c:pt>
                <c:pt idx="3">
                  <c:v>62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70-414B-A7F4-7851E4CF0FD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4">
        <a:lumMod val="60000"/>
        <a:lumOff val="40000"/>
      </a:schemeClr>
    </a:solidFill>
    <a:ln w="38100"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1800" b="1" cap="none" dirty="0" smtClean="0">
                <a:effectLst/>
              </a:rPr>
              <a:t>Dificultades Turísticas que tiene la parroquia</a:t>
            </a:r>
            <a:endParaRPr lang="es-EC" sz="1800" cap="none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endParaRPr lang="es-EC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1" i="0" u="none" strike="noStrike" kern="1200" cap="all" spc="5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5966336247606936"/>
          <c:y val="0.14616161175605796"/>
          <c:w val="0.55722738016424733"/>
          <c:h val="0.6883653194587906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AA-4BC6-B95D-3A74B78103C8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AA-4BC6-B95D-3A74B78103C8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AA-4BC6-B95D-3A74B78103C8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7AA-4BC6-B95D-3A74B78103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Falta de promoción </c:v>
                </c:pt>
                <c:pt idx="1">
                  <c:v>Descuido de las autoridades</c:v>
                </c:pt>
                <c:pt idx="2">
                  <c:v>Desínteres de los pobladores</c:v>
                </c:pt>
                <c:pt idx="3">
                  <c:v>Descoordinación de entes turísticos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0.25</c:v>
                </c:pt>
                <c:pt idx="1">
                  <c:v>0.21</c:v>
                </c:pt>
                <c:pt idx="2">
                  <c:v>0.28000000000000003</c:v>
                </c:pt>
                <c:pt idx="3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FD-47C0-B592-B2D5C3BC9DB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973976140662212"/>
          <c:y val="0.84829064398091913"/>
          <c:w val="0.81551656079432844"/>
          <c:h val="0.15170944307866768"/>
        </c:manualLayout>
      </c:layout>
      <c:overlay val="0"/>
      <c:spPr>
        <a:noFill/>
        <a:ln w="381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2">
        <a:lumMod val="40000"/>
        <a:lumOff val="60000"/>
      </a:schemeClr>
    </a:solidFill>
    <a:ln w="38100"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Estado civil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Estado civil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tint val="5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5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5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FD-4C45-9807-4E9BABD85E1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FD-4C45-9807-4E9BABD85E1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FD-4C45-9807-4E9BABD85E1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DFD-4C45-9807-4E9BABD85E1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shade val="5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5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5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DFD-4C45-9807-4E9BABD85E19}"/>
              </c:ext>
            </c:extLst>
          </c:dPt>
          <c:dLbls>
            <c:dLbl>
              <c:idx val="2"/>
              <c:layout>
                <c:manualLayout>
                  <c:x val="-2.7415721970923848E-3"/>
                  <c:y val="2.753122302665184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FD-4C45-9807-4E9BABD85E19}"/>
                </c:ext>
              </c:extLst>
            </c:dLbl>
            <c:dLbl>
              <c:idx val="3"/>
              <c:layout>
                <c:manualLayout>
                  <c:x val="9.7702326216314583E-3"/>
                  <c:y val="7.709137029012292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FD-4C45-9807-4E9BABD85E19}"/>
                </c:ext>
              </c:extLst>
            </c:dLbl>
            <c:dLbl>
              <c:idx val="4"/>
              <c:layout>
                <c:manualLayout>
                  <c:x val="-8.4127419729370292E-3"/>
                  <c:y val="9.880136824052206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FD-4C45-9807-4E9BABD85E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Soltero/a</c:v>
                </c:pt>
                <c:pt idx="1">
                  <c:v>Casado/a</c:v>
                </c:pt>
                <c:pt idx="2">
                  <c:v>Divorciado/a</c:v>
                </c:pt>
                <c:pt idx="3">
                  <c:v>Viudo/a</c:v>
                </c:pt>
                <c:pt idx="4">
                  <c:v>Otro (Unión Libre)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68</c:v>
                </c:pt>
                <c:pt idx="1">
                  <c:v>36</c:v>
                </c:pt>
                <c:pt idx="2">
                  <c:v>6</c:v>
                </c:pt>
                <c:pt idx="3">
                  <c:v>1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FD-4C45-9807-4E9BABD85E1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000" b="1"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ACTIVIDADES que le </a:t>
            </a:r>
            <a:r>
              <a:rPr lang="en-US" sz="2000" dirty="0" err="1" smtClean="0"/>
              <a:t>guste</a:t>
            </a:r>
            <a:r>
              <a:rPr lang="en-US" sz="2000" baseline="0" dirty="0" smtClean="0"/>
              <a:t> </a:t>
            </a:r>
            <a:r>
              <a:rPr lang="en-US" sz="2000" baseline="0" dirty="0"/>
              <a:t>REALIZAR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0553069019445547"/>
          <c:y val="0.17963146763517304"/>
          <c:w val="0.44129558928157747"/>
          <c:h val="0.65590012032809619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4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0F6-428B-8476-5C541DA7E85F}"/>
              </c:ext>
            </c:extLst>
          </c:dPt>
          <c:dPt>
            <c:idx val="1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0F6-428B-8476-5C541DA7E85F}"/>
              </c:ext>
            </c:extLst>
          </c:dPt>
          <c:dPt>
            <c:idx val="2"/>
            <c:bubble3D val="0"/>
            <c:spPr>
              <a:solidFill>
                <a:schemeClr val="accent6">
                  <a:shade val="82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0F6-428B-8476-5C541DA7E85F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0F6-428B-8476-5C541DA7E85F}"/>
              </c:ext>
            </c:extLst>
          </c:dPt>
          <c:dPt>
            <c:idx val="4"/>
            <c:bubble3D val="0"/>
            <c:spPr>
              <a:solidFill>
                <a:schemeClr val="accent6">
                  <a:tint val="83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0F6-428B-8476-5C541DA7E85F}"/>
              </c:ext>
            </c:extLst>
          </c:dPt>
          <c:dPt>
            <c:idx val="5"/>
            <c:bubble3D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0F6-428B-8476-5C541DA7E85F}"/>
              </c:ext>
            </c:extLst>
          </c:dPt>
          <c:dPt>
            <c:idx val="6"/>
            <c:bubble3D val="0"/>
            <c:spPr>
              <a:solidFill>
                <a:schemeClr val="accent6">
                  <a:tint val="4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0F6-428B-8476-5C541DA7E8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Ecoturismo</c:v>
                </c:pt>
                <c:pt idx="1">
                  <c:v>Turismo de deporte</c:v>
                </c:pt>
                <c:pt idx="2">
                  <c:v>Turismo de aventura</c:v>
                </c:pt>
                <c:pt idx="3">
                  <c:v>Turismo cultural</c:v>
                </c:pt>
                <c:pt idx="4">
                  <c:v>Turismo religioso</c:v>
                </c:pt>
                <c:pt idx="5">
                  <c:v>Agroturismo </c:v>
                </c:pt>
                <c:pt idx="6">
                  <c:v>Gastronómico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10</c:v>
                </c:pt>
                <c:pt idx="1">
                  <c:v>24</c:v>
                </c:pt>
                <c:pt idx="2">
                  <c:v>34</c:v>
                </c:pt>
                <c:pt idx="3">
                  <c:v>44</c:v>
                </c:pt>
                <c:pt idx="4">
                  <c:v>5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0F6-428B-8476-5C541DA7E85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38100"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63F926-63F1-45BE-84FC-26B1DD0DE4C8}" type="doc">
      <dgm:prSet loTypeId="urn:microsoft.com/office/officeart/2005/8/layout/hierarchy2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FBF4C26-2665-43E9-B78D-16EAC7C7D4B2}">
      <dgm:prSet phldrT="[Texto]" custT="1"/>
      <dgm:spPr/>
      <dgm:t>
        <a:bodyPr/>
        <a:lstStyle/>
        <a:p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Diseño de la investigación</a:t>
          </a:r>
          <a:endParaRPr lang="es-EC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90E8BC-C068-41FB-AB67-7E7C005F4076}" type="parTrans" cxnId="{9C858ADF-3374-4777-BB51-01B0F9FA05E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293C2F-F66C-4591-A03F-ADDA42A19EED}" type="sibTrans" cxnId="{9C858ADF-3374-4777-BB51-01B0F9FA05E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958210-515D-48AD-A56D-3CACB3F6DB5B}">
      <dgm:prSet phldrT="[Texto]" custT="1"/>
      <dgm:spPr/>
      <dgm:t>
        <a:bodyPr/>
        <a:lstStyle/>
        <a:p>
          <a:r>
            <a:rPr lang="es-EC" sz="1800" smtClean="0">
              <a:latin typeface="Arial" panose="020B0604020202020204" pitchFamily="34" charset="0"/>
              <a:cs typeface="Arial" panose="020B0604020202020204" pitchFamily="34" charset="0"/>
            </a:rPr>
            <a:t>Bibliográfica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D575A4-9656-46DF-8470-BEC98D6D8530}" type="parTrans" cxnId="{546B08C9-0684-4F2E-82F3-0EF20C8819B2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B104D-A34A-4665-A952-B65F05F7DFC9}" type="sibTrans" cxnId="{546B08C9-0684-4F2E-82F3-0EF20C8819B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8A9B11-D4AD-4AE4-B5B8-6C86269E720A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Fuentes secundarias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FCFB48-AD8D-459F-AD41-619FF5D6FA95}" type="parTrans" cxnId="{B5F389CB-9C59-4980-8430-8B3FF85BEAC0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2B9C16-79FD-45A2-86E6-4929B8803DC5}" type="sibTrans" cxnId="{B5F389CB-9C59-4980-8430-8B3FF85BEAC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F172A-1DC3-435C-9386-2FE84B85B61F}">
      <dgm:prSet phldrT="[Texto]" custT="1"/>
      <dgm:spPr/>
      <dgm:t>
        <a:bodyPr/>
        <a:lstStyle/>
        <a:p>
          <a:r>
            <a:rPr lang="es-EC" sz="1800" smtClean="0">
              <a:latin typeface="Arial" panose="020B0604020202020204" pitchFamily="34" charset="0"/>
              <a:cs typeface="Arial" panose="020B0604020202020204" pitchFamily="34" charset="0"/>
            </a:rPr>
            <a:t>Descriptiva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6CA3BB-1C66-4B45-ACC6-54764135111F}" type="parTrans" cxnId="{B40354FA-EE67-4665-94F2-08FB892544A6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56632-405F-48BC-A114-2B436E6218AC}" type="sibTrans" cxnId="{B40354FA-EE67-4665-94F2-08FB892544A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0B42E4-3B56-4C8A-B1F6-1A267C9EC050}">
      <dgm:prSet phldrT="[Texto]" custT="1"/>
      <dgm:spPr/>
      <dgm:t>
        <a:bodyPr/>
        <a:lstStyle/>
        <a:p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Enfoque cualitativo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671077-6F77-471A-9478-97EC916F246F}" type="parTrans" cxnId="{23627AF9-FCE0-467F-851C-D3411C8E3C90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E5E90-D3BC-4274-9008-F1C6DAB5BF9D}" type="sibTrans" cxnId="{23627AF9-FCE0-467F-851C-D3411C8E3C9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089B9-9768-41A6-89A7-08D488A9C48D}">
      <dgm:prSet phldrT="[Texto]" custT="1"/>
      <dgm:spPr/>
      <dgm:t>
        <a:bodyPr/>
        <a:lstStyle/>
        <a:p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Enfoque cuantitativo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E71265-2AA2-4EBC-A6F8-81A23C73EB8A}" type="parTrans" cxnId="{9A1B659D-82E8-401D-A45A-F75524EE4304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BE3500-C68C-4CD4-9A5D-2641232F70A9}" type="sibTrans" cxnId="{9A1B659D-82E8-401D-A45A-F75524EE430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A455E2-6C70-4D8C-A0FF-7E299BF4074E}">
      <dgm:prSet phldrT="[Texto]" custT="1"/>
      <dgm:spPr/>
      <dgm:t>
        <a:bodyPr/>
        <a:lstStyle/>
        <a:p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Entrevistas( Comisiones de Cultura)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37BD8A-4A5A-45D2-96EC-024170B3C3E6}" type="parTrans" cxnId="{EC77E867-9D78-438A-BD9D-38B9B3608015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A60731-5844-45A3-9FB6-618319BF1B04}" type="sibTrans" cxnId="{EC77E867-9D78-438A-BD9D-38B9B360801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88B16B-DE4E-432F-A33C-6CF492DB7591}">
      <dgm:prSet phldrT="[Texto]" custT="1"/>
      <dgm:spPr/>
      <dgm:t>
        <a:bodyPr/>
        <a:lstStyle/>
        <a:p>
          <a:endParaRPr lang="es-EC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Encuestas</a:t>
          </a:r>
        </a:p>
        <a:p>
          <a:endParaRPr lang="es-EC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95E984-A7A8-4D48-A52A-9A99AB376346}" type="parTrans" cxnId="{76D4FB4F-FE8C-4976-8701-21AA516F5EDA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CC5859-C837-4E91-87CA-DF0ADD61A045}" type="sibTrans" cxnId="{76D4FB4F-FE8C-4976-8701-21AA516F5ED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61E10F-EA1C-4653-893B-F5BDADD2AAE8}">
      <dgm:prSet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Fichas de Observación</a:t>
          </a:r>
        </a:p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(Atractivos Turísticos 14) 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23484-9006-424D-BE65-0590140E503A}" type="parTrans" cxnId="{AEB41B6C-F36C-47E4-B2DC-5BF103BEA7FB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75535D-8AE3-41D3-BC4A-803E726B4780}" type="sibTrans" cxnId="{AEB41B6C-F36C-47E4-B2DC-5BF103BEA7FB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842A6C-8019-4325-9475-08B473D8F77C}" type="pres">
      <dgm:prSet presAssocID="{0063F926-63F1-45BE-84FC-26B1DD0DE4C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D43A724-4473-4D7B-B32B-37631FAE2A39}" type="pres">
      <dgm:prSet presAssocID="{6FBF4C26-2665-43E9-B78D-16EAC7C7D4B2}" presName="root1" presStyleCnt="0"/>
      <dgm:spPr/>
      <dgm:t>
        <a:bodyPr/>
        <a:lstStyle/>
        <a:p>
          <a:endParaRPr lang="es-EC"/>
        </a:p>
      </dgm:t>
    </dgm:pt>
    <dgm:pt modelId="{7F6575B4-F901-4705-A351-F5C457BF734C}" type="pres">
      <dgm:prSet presAssocID="{6FBF4C26-2665-43E9-B78D-16EAC7C7D4B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D16FA57-1ABA-414F-8D3C-5C8B77BCCA08}" type="pres">
      <dgm:prSet presAssocID="{6FBF4C26-2665-43E9-B78D-16EAC7C7D4B2}" presName="level2hierChild" presStyleCnt="0"/>
      <dgm:spPr/>
      <dgm:t>
        <a:bodyPr/>
        <a:lstStyle/>
        <a:p>
          <a:endParaRPr lang="es-EC"/>
        </a:p>
      </dgm:t>
    </dgm:pt>
    <dgm:pt modelId="{9702DF8B-1C4B-40A3-AFAA-B7C1D368140B}" type="pres">
      <dgm:prSet presAssocID="{87D575A4-9656-46DF-8470-BEC98D6D8530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8A7F0F61-93BF-4C8F-A8E8-BD9CC52723E9}" type="pres">
      <dgm:prSet presAssocID="{87D575A4-9656-46DF-8470-BEC98D6D8530}" presName="connTx" presStyleLbl="parChTrans1D2" presStyleIdx="0" presStyleCnt="2"/>
      <dgm:spPr/>
      <dgm:t>
        <a:bodyPr/>
        <a:lstStyle/>
        <a:p>
          <a:endParaRPr lang="es-EC"/>
        </a:p>
      </dgm:t>
    </dgm:pt>
    <dgm:pt modelId="{47ED9BF6-46CA-420C-81B0-AD08AB694ED4}" type="pres">
      <dgm:prSet presAssocID="{4C958210-515D-48AD-A56D-3CACB3F6DB5B}" presName="root2" presStyleCnt="0"/>
      <dgm:spPr/>
      <dgm:t>
        <a:bodyPr/>
        <a:lstStyle/>
        <a:p>
          <a:endParaRPr lang="es-EC"/>
        </a:p>
      </dgm:t>
    </dgm:pt>
    <dgm:pt modelId="{13D2DA05-1097-4DA5-8095-492AFD60C1ED}" type="pres">
      <dgm:prSet presAssocID="{4C958210-515D-48AD-A56D-3CACB3F6DB5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10F30E5-9179-4158-89F1-7246C2F9E9DB}" type="pres">
      <dgm:prSet presAssocID="{4C958210-515D-48AD-A56D-3CACB3F6DB5B}" presName="level3hierChild" presStyleCnt="0"/>
      <dgm:spPr/>
      <dgm:t>
        <a:bodyPr/>
        <a:lstStyle/>
        <a:p>
          <a:endParaRPr lang="es-EC"/>
        </a:p>
      </dgm:t>
    </dgm:pt>
    <dgm:pt modelId="{47EB12D5-CD4E-4EFB-AD8B-DCE1C0C5B3CD}" type="pres">
      <dgm:prSet presAssocID="{CEFCFB48-AD8D-459F-AD41-619FF5D6FA95}" presName="conn2-1" presStyleLbl="parChTrans1D3" presStyleIdx="0" presStyleCnt="3"/>
      <dgm:spPr/>
      <dgm:t>
        <a:bodyPr/>
        <a:lstStyle/>
        <a:p>
          <a:endParaRPr lang="es-EC"/>
        </a:p>
      </dgm:t>
    </dgm:pt>
    <dgm:pt modelId="{FA75829D-C342-43CD-99DD-BA58A98ECEC9}" type="pres">
      <dgm:prSet presAssocID="{CEFCFB48-AD8D-459F-AD41-619FF5D6FA95}" presName="connTx" presStyleLbl="parChTrans1D3" presStyleIdx="0" presStyleCnt="3"/>
      <dgm:spPr/>
      <dgm:t>
        <a:bodyPr/>
        <a:lstStyle/>
        <a:p>
          <a:endParaRPr lang="es-EC"/>
        </a:p>
      </dgm:t>
    </dgm:pt>
    <dgm:pt modelId="{76620216-DA0E-48A8-A9C8-606F3ACFD832}" type="pres">
      <dgm:prSet presAssocID="{278A9B11-D4AD-4AE4-B5B8-6C86269E720A}" presName="root2" presStyleCnt="0"/>
      <dgm:spPr/>
      <dgm:t>
        <a:bodyPr/>
        <a:lstStyle/>
        <a:p>
          <a:endParaRPr lang="es-EC"/>
        </a:p>
      </dgm:t>
    </dgm:pt>
    <dgm:pt modelId="{045C1729-822B-4FFC-97F5-534F638A694B}" type="pres">
      <dgm:prSet presAssocID="{278A9B11-D4AD-4AE4-B5B8-6C86269E720A}" presName="LevelTwoTextNode" presStyleLbl="node3" presStyleIdx="0" presStyleCnt="3" custLinFactX="45551" custLinFactNeighborX="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40CC1FD-D96E-48D3-A124-2F9B162AD9A0}" type="pres">
      <dgm:prSet presAssocID="{278A9B11-D4AD-4AE4-B5B8-6C86269E720A}" presName="level3hierChild" presStyleCnt="0"/>
      <dgm:spPr/>
      <dgm:t>
        <a:bodyPr/>
        <a:lstStyle/>
        <a:p>
          <a:endParaRPr lang="es-EC"/>
        </a:p>
      </dgm:t>
    </dgm:pt>
    <dgm:pt modelId="{90E2F638-0F3F-4F9A-ACBF-3A80EDB80A4C}" type="pres">
      <dgm:prSet presAssocID="{566CA3BB-1C66-4B45-ACC6-54764135111F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BD878BAE-01C2-4AF8-A382-8A41F6B09076}" type="pres">
      <dgm:prSet presAssocID="{566CA3BB-1C66-4B45-ACC6-54764135111F}" presName="connTx" presStyleLbl="parChTrans1D2" presStyleIdx="1" presStyleCnt="2"/>
      <dgm:spPr/>
      <dgm:t>
        <a:bodyPr/>
        <a:lstStyle/>
        <a:p>
          <a:endParaRPr lang="es-EC"/>
        </a:p>
      </dgm:t>
    </dgm:pt>
    <dgm:pt modelId="{0B87C9C1-CB47-4C49-97FA-6327D909B2DB}" type="pres">
      <dgm:prSet presAssocID="{DF1F172A-1DC3-435C-9386-2FE84B85B61F}" presName="root2" presStyleCnt="0"/>
      <dgm:spPr/>
      <dgm:t>
        <a:bodyPr/>
        <a:lstStyle/>
        <a:p>
          <a:endParaRPr lang="es-EC"/>
        </a:p>
      </dgm:t>
    </dgm:pt>
    <dgm:pt modelId="{6F0ECB97-23E7-4967-95DD-E40C4AAF6C95}" type="pres">
      <dgm:prSet presAssocID="{DF1F172A-1DC3-435C-9386-2FE84B85B61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28D177A-15FE-48AC-BCF4-0913B478956C}" type="pres">
      <dgm:prSet presAssocID="{DF1F172A-1DC3-435C-9386-2FE84B85B61F}" presName="level3hierChild" presStyleCnt="0"/>
      <dgm:spPr/>
      <dgm:t>
        <a:bodyPr/>
        <a:lstStyle/>
        <a:p>
          <a:endParaRPr lang="es-EC"/>
        </a:p>
      </dgm:t>
    </dgm:pt>
    <dgm:pt modelId="{7C2A59AC-70C7-4CD2-B5AD-3D40FF3AA97E}" type="pres">
      <dgm:prSet presAssocID="{D4671077-6F77-471A-9478-97EC916F246F}" presName="conn2-1" presStyleLbl="parChTrans1D3" presStyleIdx="1" presStyleCnt="3"/>
      <dgm:spPr/>
      <dgm:t>
        <a:bodyPr/>
        <a:lstStyle/>
        <a:p>
          <a:endParaRPr lang="es-EC"/>
        </a:p>
      </dgm:t>
    </dgm:pt>
    <dgm:pt modelId="{21DD2B06-5D07-4F66-8224-33817AE91DF6}" type="pres">
      <dgm:prSet presAssocID="{D4671077-6F77-471A-9478-97EC916F246F}" presName="connTx" presStyleLbl="parChTrans1D3" presStyleIdx="1" presStyleCnt="3"/>
      <dgm:spPr/>
      <dgm:t>
        <a:bodyPr/>
        <a:lstStyle/>
        <a:p>
          <a:endParaRPr lang="es-EC"/>
        </a:p>
      </dgm:t>
    </dgm:pt>
    <dgm:pt modelId="{C9727A9E-FD0C-4BB8-AF27-2B2311711465}" type="pres">
      <dgm:prSet presAssocID="{D30B42E4-3B56-4C8A-B1F6-1A267C9EC050}" presName="root2" presStyleCnt="0"/>
      <dgm:spPr/>
      <dgm:t>
        <a:bodyPr/>
        <a:lstStyle/>
        <a:p>
          <a:endParaRPr lang="es-EC"/>
        </a:p>
      </dgm:t>
    </dgm:pt>
    <dgm:pt modelId="{9DBC4F46-E0A4-49A1-88B9-A4F5105C96BD}" type="pres">
      <dgm:prSet presAssocID="{D30B42E4-3B56-4C8A-B1F6-1A267C9EC05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F24C984-F8EB-43C5-AE68-4A3D062284A2}" type="pres">
      <dgm:prSet presAssocID="{D30B42E4-3B56-4C8A-B1F6-1A267C9EC050}" presName="level3hierChild" presStyleCnt="0"/>
      <dgm:spPr/>
      <dgm:t>
        <a:bodyPr/>
        <a:lstStyle/>
        <a:p>
          <a:endParaRPr lang="es-EC"/>
        </a:p>
      </dgm:t>
    </dgm:pt>
    <dgm:pt modelId="{D9D555E5-AC03-4D8E-B9FC-4333FB276B14}" type="pres">
      <dgm:prSet presAssocID="{F837BD8A-4A5A-45D2-96EC-024170B3C3E6}" presName="conn2-1" presStyleLbl="parChTrans1D4" presStyleIdx="0" presStyleCnt="3"/>
      <dgm:spPr/>
      <dgm:t>
        <a:bodyPr/>
        <a:lstStyle/>
        <a:p>
          <a:endParaRPr lang="es-EC"/>
        </a:p>
      </dgm:t>
    </dgm:pt>
    <dgm:pt modelId="{5B539775-6852-4506-937B-8C1F0FD9A14E}" type="pres">
      <dgm:prSet presAssocID="{F837BD8A-4A5A-45D2-96EC-024170B3C3E6}" presName="connTx" presStyleLbl="parChTrans1D4" presStyleIdx="0" presStyleCnt="3"/>
      <dgm:spPr/>
      <dgm:t>
        <a:bodyPr/>
        <a:lstStyle/>
        <a:p>
          <a:endParaRPr lang="es-EC"/>
        </a:p>
      </dgm:t>
    </dgm:pt>
    <dgm:pt modelId="{35A7AFCE-78E6-4982-93C3-2D0E6F172F2C}" type="pres">
      <dgm:prSet presAssocID="{98A455E2-6C70-4D8C-A0FF-7E299BF4074E}" presName="root2" presStyleCnt="0"/>
      <dgm:spPr/>
      <dgm:t>
        <a:bodyPr/>
        <a:lstStyle/>
        <a:p>
          <a:endParaRPr lang="es-EC"/>
        </a:p>
      </dgm:t>
    </dgm:pt>
    <dgm:pt modelId="{E4292800-544F-46BE-9CF3-956E5BE07D8B}" type="pres">
      <dgm:prSet presAssocID="{98A455E2-6C70-4D8C-A0FF-7E299BF4074E}" presName="LevelTwoTextNode" presStyleLbl="node4" presStyleIdx="0" presStyleCnt="3" custScaleX="11962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2B967D-1616-4AFA-9810-CCCD0AE733BF}" type="pres">
      <dgm:prSet presAssocID="{98A455E2-6C70-4D8C-A0FF-7E299BF4074E}" presName="level3hierChild" presStyleCnt="0"/>
      <dgm:spPr/>
      <dgm:t>
        <a:bodyPr/>
        <a:lstStyle/>
        <a:p>
          <a:endParaRPr lang="es-EC"/>
        </a:p>
      </dgm:t>
    </dgm:pt>
    <dgm:pt modelId="{F64659CC-F459-487E-93E6-196695E5E4A6}" type="pres">
      <dgm:prSet presAssocID="{83E71265-2AA2-4EBC-A6F8-81A23C73EB8A}" presName="conn2-1" presStyleLbl="parChTrans1D3" presStyleIdx="2" presStyleCnt="3"/>
      <dgm:spPr/>
      <dgm:t>
        <a:bodyPr/>
        <a:lstStyle/>
        <a:p>
          <a:endParaRPr lang="es-EC"/>
        </a:p>
      </dgm:t>
    </dgm:pt>
    <dgm:pt modelId="{EA907E5D-78F4-4DF9-9D45-4E111437E0E7}" type="pres">
      <dgm:prSet presAssocID="{83E71265-2AA2-4EBC-A6F8-81A23C73EB8A}" presName="connTx" presStyleLbl="parChTrans1D3" presStyleIdx="2" presStyleCnt="3"/>
      <dgm:spPr/>
      <dgm:t>
        <a:bodyPr/>
        <a:lstStyle/>
        <a:p>
          <a:endParaRPr lang="es-EC"/>
        </a:p>
      </dgm:t>
    </dgm:pt>
    <dgm:pt modelId="{E7340957-2E55-4AA7-87A9-F0E356550E4F}" type="pres">
      <dgm:prSet presAssocID="{D3F089B9-9768-41A6-89A7-08D488A9C48D}" presName="root2" presStyleCnt="0"/>
      <dgm:spPr/>
      <dgm:t>
        <a:bodyPr/>
        <a:lstStyle/>
        <a:p>
          <a:endParaRPr lang="es-EC"/>
        </a:p>
      </dgm:t>
    </dgm:pt>
    <dgm:pt modelId="{659E5531-4DC0-455E-BD2C-2375A65D1C2A}" type="pres">
      <dgm:prSet presAssocID="{D3F089B9-9768-41A6-89A7-08D488A9C48D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006F1A4-9307-4F7F-B7F4-74E596D2B2CA}" type="pres">
      <dgm:prSet presAssocID="{D3F089B9-9768-41A6-89A7-08D488A9C48D}" presName="level3hierChild" presStyleCnt="0"/>
      <dgm:spPr/>
      <dgm:t>
        <a:bodyPr/>
        <a:lstStyle/>
        <a:p>
          <a:endParaRPr lang="es-EC"/>
        </a:p>
      </dgm:t>
    </dgm:pt>
    <dgm:pt modelId="{530E848B-8C5F-492E-8A77-B0FB74BC62D6}" type="pres">
      <dgm:prSet presAssocID="{1595E984-A7A8-4D48-A52A-9A99AB376346}" presName="conn2-1" presStyleLbl="parChTrans1D4" presStyleIdx="1" presStyleCnt="3"/>
      <dgm:spPr/>
      <dgm:t>
        <a:bodyPr/>
        <a:lstStyle/>
        <a:p>
          <a:endParaRPr lang="es-EC"/>
        </a:p>
      </dgm:t>
    </dgm:pt>
    <dgm:pt modelId="{634CF8AE-EC44-4ED0-AF40-8CAC1DC3B4F0}" type="pres">
      <dgm:prSet presAssocID="{1595E984-A7A8-4D48-A52A-9A99AB376346}" presName="connTx" presStyleLbl="parChTrans1D4" presStyleIdx="1" presStyleCnt="3"/>
      <dgm:spPr/>
      <dgm:t>
        <a:bodyPr/>
        <a:lstStyle/>
        <a:p>
          <a:endParaRPr lang="es-EC"/>
        </a:p>
      </dgm:t>
    </dgm:pt>
    <dgm:pt modelId="{34FF9BEE-6811-4058-9ACA-729F862211BA}" type="pres">
      <dgm:prSet presAssocID="{C088B16B-DE4E-432F-A33C-6CF492DB7591}" presName="root2" presStyleCnt="0"/>
      <dgm:spPr/>
      <dgm:t>
        <a:bodyPr/>
        <a:lstStyle/>
        <a:p>
          <a:endParaRPr lang="es-EC"/>
        </a:p>
      </dgm:t>
    </dgm:pt>
    <dgm:pt modelId="{468CE38E-1864-46E3-B942-CBB4ECF417F5}" type="pres">
      <dgm:prSet presAssocID="{C088B16B-DE4E-432F-A33C-6CF492DB7591}" presName="LevelTwoTextNode" presStyleLbl="node4" presStyleIdx="1" presStyleCnt="3" custScaleX="1178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8819E94-F419-44E4-835A-ADE3EBFA7324}" type="pres">
      <dgm:prSet presAssocID="{C088B16B-DE4E-432F-A33C-6CF492DB7591}" presName="level3hierChild" presStyleCnt="0"/>
      <dgm:spPr/>
      <dgm:t>
        <a:bodyPr/>
        <a:lstStyle/>
        <a:p>
          <a:endParaRPr lang="es-EC"/>
        </a:p>
      </dgm:t>
    </dgm:pt>
    <dgm:pt modelId="{02533750-2B5E-410C-90D4-B31CCC36277B}" type="pres">
      <dgm:prSet presAssocID="{55723484-9006-424D-BE65-0590140E503A}" presName="conn2-1" presStyleLbl="parChTrans1D4" presStyleIdx="2" presStyleCnt="3"/>
      <dgm:spPr/>
      <dgm:t>
        <a:bodyPr/>
        <a:lstStyle/>
        <a:p>
          <a:endParaRPr lang="es-ES"/>
        </a:p>
      </dgm:t>
    </dgm:pt>
    <dgm:pt modelId="{13996297-A4FE-4C87-B49B-7832D827BA5F}" type="pres">
      <dgm:prSet presAssocID="{55723484-9006-424D-BE65-0590140E503A}" presName="connTx" presStyleLbl="parChTrans1D4" presStyleIdx="2" presStyleCnt="3"/>
      <dgm:spPr/>
      <dgm:t>
        <a:bodyPr/>
        <a:lstStyle/>
        <a:p>
          <a:endParaRPr lang="es-ES"/>
        </a:p>
      </dgm:t>
    </dgm:pt>
    <dgm:pt modelId="{7911FE2E-4D6C-4DC4-BA8D-D484D0BCEC06}" type="pres">
      <dgm:prSet presAssocID="{DC61E10F-EA1C-4653-893B-F5BDADD2AAE8}" presName="root2" presStyleCnt="0"/>
      <dgm:spPr/>
      <dgm:t>
        <a:bodyPr/>
        <a:lstStyle/>
        <a:p>
          <a:endParaRPr lang="es-ES"/>
        </a:p>
      </dgm:t>
    </dgm:pt>
    <dgm:pt modelId="{5116325F-90CD-4BD3-AB15-32DC9A8BF0FC}" type="pres">
      <dgm:prSet presAssocID="{DC61E10F-EA1C-4653-893B-F5BDADD2AAE8}" presName="LevelTwoTextNode" presStyleLbl="node4" presStyleIdx="2" presStyleCnt="3" custLinFactNeighborX="11302" custLinFactNeighborY="60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CFE2B07-0320-496D-9B21-14DE8162CAB9}" type="pres">
      <dgm:prSet presAssocID="{DC61E10F-EA1C-4653-893B-F5BDADD2AAE8}" presName="level3hierChild" presStyleCnt="0"/>
      <dgm:spPr/>
      <dgm:t>
        <a:bodyPr/>
        <a:lstStyle/>
        <a:p>
          <a:endParaRPr lang="es-ES"/>
        </a:p>
      </dgm:t>
    </dgm:pt>
  </dgm:ptLst>
  <dgm:cxnLst>
    <dgm:cxn modelId="{BE7F990E-A566-4BB8-B976-9245EE56EB3F}" type="presOf" srcId="{566CA3BB-1C66-4B45-ACC6-54764135111F}" destId="{BD878BAE-01C2-4AF8-A382-8A41F6B09076}" srcOrd="1" destOrd="0" presId="urn:microsoft.com/office/officeart/2005/8/layout/hierarchy2"/>
    <dgm:cxn modelId="{9C858ADF-3374-4777-BB51-01B0F9FA05EA}" srcId="{0063F926-63F1-45BE-84FC-26B1DD0DE4C8}" destId="{6FBF4C26-2665-43E9-B78D-16EAC7C7D4B2}" srcOrd="0" destOrd="0" parTransId="{5690E8BC-C068-41FB-AB67-7E7C005F4076}" sibTransId="{3B293C2F-F66C-4591-A03F-ADDA42A19EED}"/>
    <dgm:cxn modelId="{D0600A69-2A06-4BD5-B7AA-2B8208980B71}" type="presOf" srcId="{D3F089B9-9768-41A6-89A7-08D488A9C48D}" destId="{659E5531-4DC0-455E-BD2C-2375A65D1C2A}" srcOrd="0" destOrd="0" presId="urn:microsoft.com/office/officeart/2005/8/layout/hierarchy2"/>
    <dgm:cxn modelId="{C2E62644-CD10-48B9-9237-47A2F2994583}" type="presOf" srcId="{278A9B11-D4AD-4AE4-B5B8-6C86269E720A}" destId="{045C1729-822B-4FFC-97F5-534F638A694B}" srcOrd="0" destOrd="0" presId="urn:microsoft.com/office/officeart/2005/8/layout/hierarchy2"/>
    <dgm:cxn modelId="{439E5169-4D5E-4D27-A4DC-127930B1A7F2}" type="presOf" srcId="{F837BD8A-4A5A-45D2-96EC-024170B3C3E6}" destId="{D9D555E5-AC03-4D8E-B9FC-4333FB276B14}" srcOrd="0" destOrd="0" presId="urn:microsoft.com/office/officeart/2005/8/layout/hierarchy2"/>
    <dgm:cxn modelId="{7631279E-8432-4398-818F-E6177D7AF529}" type="presOf" srcId="{D4671077-6F77-471A-9478-97EC916F246F}" destId="{21DD2B06-5D07-4F66-8224-33817AE91DF6}" srcOrd="1" destOrd="0" presId="urn:microsoft.com/office/officeart/2005/8/layout/hierarchy2"/>
    <dgm:cxn modelId="{49036F09-649C-481E-8CE3-DEDCBE45BCC8}" type="presOf" srcId="{F837BD8A-4A5A-45D2-96EC-024170B3C3E6}" destId="{5B539775-6852-4506-937B-8C1F0FD9A14E}" srcOrd="1" destOrd="0" presId="urn:microsoft.com/office/officeart/2005/8/layout/hierarchy2"/>
    <dgm:cxn modelId="{FB277284-9970-4561-A645-5D78D031955F}" type="presOf" srcId="{98A455E2-6C70-4D8C-A0FF-7E299BF4074E}" destId="{E4292800-544F-46BE-9CF3-956E5BE07D8B}" srcOrd="0" destOrd="0" presId="urn:microsoft.com/office/officeart/2005/8/layout/hierarchy2"/>
    <dgm:cxn modelId="{B5F389CB-9C59-4980-8430-8B3FF85BEAC0}" srcId="{4C958210-515D-48AD-A56D-3CACB3F6DB5B}" destId="{278A9B11-D4AD-4AE4-B5B8-6C86269E720A}" srcOrd="0" destOrd="0" parTransId="{CEFCFB48-AD8D-459F-AD41-619FF5D6FA95}" sibTransId="{702B9C16-79FD-45A2-86E6-4929B8803DC5}"/>
    <dgm:cxn modelId="{BD150A91-DA07-40A4-96A0-4E9A79DE7F48}" type="presOf" srcId="{83E71265-2AA2-4EBC-A6F8-81A23C73EB8A}" destId="{F64659CC-F459-487E-93E6-196695E5E4A6}" srcOrd="0" destOrd="0" presId="urn:microsoft.com/office/officeart/2005/8/layout/hierarchy2"/>
    <dgm:cxn modelId="{23627AF9-FCE0-467F-851C-D3411C8E3C90}" srcId="{DF1F172A-1DC3-435C-9386-2FE84B85B61F}" destId="{D30B42E4-3B56-4C8A-B1F6-1A267C9EC050}" srcOrd="0" destOrd="0" parTransId="{D4671077-6F77-471A-9478-97EC916F246F}" sibTransId="{E4FE5E90-D3BC-4274-9008-F1C6DAB5BF9D}"/>
    <dgm:cxn modelId="{74068608-B750-4333-A638-9B2C639069DA}" type="presOf" srcId="{D4671077-6F77-471A-9478-97EC916F246F}" destId="{7C2A59AC-70C7-4CD2-B5AD-3D40FF3AA97E}" srcOrd="0" destOrd="0" presId="urn:microsoft.com/office/officeart/2005/8/layout/hierarchy2"/>
    <dgm:cxn modelId="{41ABDD50-25C9-4A88-B5A3-34083004AEA5}" type="presOf" srcId="{CEFCFB48-AD8D-459F-AD41-619FF5D6FA95}" destId="{47EB12D5-CD4E-4EFB-AD8B-DCE1C0C5B3CD}" srcOrd="0" destOrd="0" presId="urn:microsoft.com/office/officeart/2005/8/layout/hierarchy2"/>
    <dgm:cxn modelId="{1D2D6C13-D4A2-4CC2-B17C-7918C1E0233A}" type="presOf" srcId="{83E71265-2AA2-4EBC-A6F8-81A23C73EB8A}" destId="{EA907E5D-78F4-4DF9-9D45-4E111437E0E7}" srcOrd="1" destOrd="0" presId="urn:microsoft.com/office/officeart/2005/8/layout/hierarchy2"/>
    <dgm:cxn modelId="{4553A42D-1BF4-47C7-894D-45C882E0496F}" type="presOf" srcId="{566CA3BB-1C66-4B45-ACC6-54764135111F}" destId="{90E2F638-0F3F-4F9A-ACBF-3A80EDB80A4C}" srcOrd="0" destOrd="0" presId="urn:microsoft.com/office/officeart/2005/8/layout/hierarchy2"/>
    <dgm:cxn modelId="{A3E4A05E-B1C9-4214-84D9-44A085CA7F72}" type="presOf" srcId="{87D575A4-9656-46DF-8470-BEC98D6D8530}" destId="{9702DF8B-1C4B-40A3-AFAA-B7C1D368140B}" srcOrd="0" destOrd="0" presId="urn:microsoft.com/office/officeart/2005/8/layout/hierarchy2"/>
    <dgm:cxn modelId="{B420BC7C-60AF-41E3-9BB1-2D822F9E6435}" type="presOf" srcId="{4C958210-515D-48AD-A56D-3CACB3F6DB5B}" destId="{13D2DA05-1097-4DA5-8095-492AFD60C1ED}" srcOrd="0" destOrd="0" presId="urn:microsoft.com/office/officeart/2005/8/layout/hierarchy2"/>
    <dgm:cxn modelId="{0806A10F-5BF9-4E4C-A2FB-FDCEC6066C1A}" type="presOf" srcId="{55723484-9006-424D-BE65-0590140E503A}" destId="{02533750-2B5E-410C-90D4-B31CCC36277B}" srcOrd="0" destOrd="0" presId="urn:microsoft.com/office/officeart/2005/8/layout/hierarchy2"/>
    <dgm:cxn modelId="{9A1B659D-82E8-401D-A45A-F75524EE4304}" srcId="{DF1F172A-1DC3-435C-9386-2FE84B85B61F}" destId="{D3F089B9-9768-41A6-89A7-08D488A9C48D}" srcOrd="1" destOrd="0" parTransId="{83E71265-2AA2-4EBC-A6F8-81A23C73EB8A}" sibTransId="{8EBE3500-C68C-4CD4-9A5D-2641232F70A9}"/>
    <dgm:cxn modelId="{546B08C9-0684-4F2E-82F3-0EF20C8819B2}" srcId="{6FBF4C26-2665-43E9-B78D-16EAC7C7D4B2}" destId="{4C958210-515D-48AD-A56D-3CACB3F6DB5B}" srcOrd="0" destOrd="0" parTransId="{87D575A4-9656-46DF-8470-BEC98D6D8530}" sibTransId="{389B104D-A34A-4665-A952-B65F05F7DFC9}"/>
    <dgm:cxn modelId="{2F930E8F-33CF-43FA-9D9B-97A4BBB4F491}" type="presOf" srcId="{0063F926-63F1-45BE-84FC-26B1DD0DE4C8}" destId="{FE842A6C-8019-4325-9475-08B473D8F77C}" srcOrd="0" destOrd="0" presId="urn:microsoft.com/office/officeart/2005/8/layout/hierarchy2"/>
    <dgm:cxn modelId="{AEB41B6C-F36C-47E4-B2DC-5BF103BEA7FB}" srcId="{D3F089B9-9768-41A6-89A7-08D488A9C48D}" destId="{DC61E10F-EA1C-4653-893B-F5BDADD2AAE8}" srcOrd="1" destOrd="0" parTransId="{55723484-9006-424D-BE65-0590140E503A}" sibTransId="{E975535D-8AE3-41D3-BC4A-803E726B4780}"/>
    <dgm:cxn modelId="{7F07D8F0-A669-490E-8536-C08BD67C4C76}" type="presOf" srcId="{55723484-9006-424D-BE65-0590140E503A}" destId="{13996297-A4FE-4C87-B49B-7832D827BA5F}" srcOrd="1" destOrd="0" presId="urn:microsoft.com/office/officeart/2005/8/layout/hierarchy2"/>
    <dgm:cxn modelId="{231ABCC5-0D3B-4BC8-9DF3-211E54AA586C}" type="presOf" srcId="{87D575A4-9656-46DF-8470-BEC98D6D8530}" destId="{8A7F0F61-93BF-4C8F-A8E8-BD9CC52723E9}" srcOrd="1" destOrd="0" presId="urn:microsoft.com/office/officeart/2005/8/layout/hierarchy2"/>
    <dgm:cxn modelId="{B3D54C4E-3CE6-49D9-86D0-2CEE6444F842}" type="presOf" srcId="{D30B42E4-3B56-4C8A-B1F6-1A267C9EC050}" destId="{9DBC4F46-E0A4-49A1-88B9-A4F5105C96BD}" srcOrd="0" destOrd="0" presId="urn:microsoft.com/office/officeart/2005/8/layout/hierarchy2"/>
    <dgm:cxn modelId="{0F5AC6DF-4451-4A22-AC2E-351140666D14}" type="presOf" srcId="{1595E984-A7A8-4D48-A52A-9A99AB376346}" destId="{634CF8AE-EC44-4ED0-AF40-8CAC1DC3B4F0}" srcOrd="1" destOrd="0" presId="urn:microsoft.com/office/officeart/2005/8/layout/hierarchy2"/>
    <dgm:cxn modelId="{54170217-2AF7-426C-A00D-9B84A3A53435}" type="presOf" srcId="{CEFCFB48-AD8D-459F-AD41-619FF5D6FA95}" destId="{FA75829D-C342-43CD-99DD-BA58A98ECEC9}" srcOrd="1" destOrd="0" presId="urn:microsoft.com/office/officeart/2005/8/layout/hierarchy2"/>
    <dgm:cxn modelId="{B40354FA-EE67-4665-94F2-08FB892544A6}" srcId="{6FBF4C26-2665-43E9-B78D-16EAC7C7D4B2}" destId="{DF1F172A-1DC3-435C-9386-2FE84B85B61F}" srcOrd="1" destOrd="0" parTransId="{566CA3BB-1C66-4B45-ACC6-54764135111F}" sibTransId="{19056632-405F-48BC-A114-2B436E6218AC}"/>
    <dgm:cxn modelId="{7BEABF38-3699-4380-840F-C2A4FF6A4E85}" type="presOf" srcId="{6FBF4C26-2665-43E9-B78D-16EAC7C7D4B2}" destId="{7F6575B4-F901-4705-A351-F5C457BF734C}" srcOrd="0" destOrd="0" presId="urn:microsoft.com/office/officeart/2005/8/layout/hierarchy2"/>
    <dgm:cxn modelId="{A17C795A-1388-45B5-B42B-4940A7C3543C}" type="presOf" srcId="{C088B16B-DE4E-432F-A33C-6CF492DB7591}" destId="{468CE38E-1864-46E3-B942-CBB4ECF417F5}" srcOrd="0" destOrd="0" presId="urn:microsoft.com/office/officeart/2005/8/layout/hierarchy2"/>
    <dgm:cxn modelId="{76D4FB4F-FE8C-4976-8701-21AA516F5EDA}" srcId="{D3F089B9-9768-41A6-89A7-08D488A9C48D}" destId="{C088B16B-DE4E-432F-A33C-6CF492DB7591}" srcOrd="0" destOrd="0" parTransId="{1595E984-A7A8-4D48-A52A-9A99AB376346}" sibTransId="{4DCC5859-C837-4E91-87CA-DF0ADD61A045}"/>
    <dgm:cxn modelId="{CA3A4751-A22C-4CF3-9C16-D5414233EB52}" type="presOf" srcId="{DF1F172A-1DC3-435C-9386-2FE84B85B61F}" destId="{6F0ECB97-23E7-4967-95DD-E40C4AAF6C95}" srcOrd="0" destOrd="0" presId="urn:microsoft.com/office/officeart/2005/8/layout/hierarchy2"/>
    <dgm:cxn modelId="{7ACB5ABC-1E7D-4BED-854E-0E36589EBB06}" type="presOf" srcId="{DC61E10F-EA1C-4653-893B-F5BDADD2AAE8}" destId="{5116325F-90CD-4BD3-AB15-32DC9A8BF0FC}" srcOrd="0" destOrd="0" presId="urn:microsoft.com/office/officeart/2005/8/layout/hierarchy2"/>
    <dgm:cxn modelId="{EC77E867-9D78-438A-BD9D-38B9B3608015}" srcId="{D30B42E4-3B56-4C8A-B1F6-1A267C9EC050}" destId="{98A455E2-6C70-4D8C-A0FF-7E299BF4074E}" srcOrd="0" destOrd="0" parTransId="{F837BD8A-4A5A-45D2-96EC-024170B3C3E6}" sibTransId="{05A60731-5844-45A3-9FB6-618319BF1B04}"/>
    <dgm:cxn modelId="{09023BE7-06C4-4BAD-AEFE-D49E02A90F4B}" type="presOf" srcId="{1595E984-A7A8-4D48-A52A-9A99AB376346}" destId="{530E848B-8C5F-492E-8A77-B0FB74BC62D6}" srcOrd="0" destOrd="0" presId="urn:microsoft.com/office/officeart/2005/8/layout/hierarchy2"/>
    <dgm:cxn modelId="{FF9323F2-516C-4EA4-8668-6B0CE501D089}" type="presParOf" srcId="{FE842A6C-8019-4325-9475-08B473D8F77C}" destId="{0D43A724-4473-4D7B-B32B-37631FAE2A39}" srcOrd="0" destOrd="0" presId="urn:microsoft.com/office/officeart/2005/8/layout/hierarchy2"/>
    <dgm:cxn modelId="{407E8019-405C-4DB3-B155-8DA40AEEE749}" type="presParOf" srcId="{0D43A724-4473-4D7B-B32B-37631FAE2A39}" destId="{7F6575B4-F901-4705-A351-F5C457BF734C}" srcOrd="0" destOrd="0" presId="urn:microsoft.com/office/officeart/2005/8/layout/hierarchy2"/>
    <dgm:cxn modelId="{5BC71510-2D04-42FA-8C44-4A2D4202C3D9}" type="presParOf" srcId="{0D43A724-4473-4D7B-B32B-37631FAE2A39}" destId="{1D16FA57-1ABA-414F-8D3C-5C8B77BCCA08}" srcOrd="1" destOrd="0" presId="urn:microsoft.com/office/officeart/2005/8/layout/hierarchy2"/>
    <dgm:cxn modelId="{3B98A3E1-E0D6-4FEA-8F7A-BFB29333E4EE}" type="presParOf" srcId="{1D16FA57-1ABA-414F-8D3C-5C8B77BCCA08}" destId="{9702DF8B-1C4B-40A3-AFAA-B7C1D368140B}" srcOrd="0" destOrd="0" presId="urn:microsoft.com/office/officeart/2005/8/layout/hierarchy2"/>
    <dgm:cxn modelId="{974AA1F8-5363-44FB-ACDC-2D0960C3ADB3}" type="presParOf" srcId="{9702DF8B-1C4B-40A3-AFAA-B7C1D368140B}" destId="{8A7F0F61-93BF-4C8F-A8E8-BD9CC52723E9}" srcOrd="0" destOrd="0" presId="urn:microsoft.com/office/officeart/2005/8/layout/hierarchy2"/>
    <dgm:cxn modelId="{58B978D5-26DD-49D7-B65E-5EBF00C092E7}" type="presParOf" srcId="{1D16FA57-1ABA-414F-8D3C-5C8B77BCCA08}" destId="{47ED9BF6-46CA-420C-81B0-AD08AB694ED4}" srcOrd="1" destOrd="0" presId="urn:microsoft.com/office/officeart/2005/8/layout/hierarchy2"/>
    <dgm:cxn modelId="{511BBEE8-9DD8-48E4-8093-4D73CE51D1A9}" type="presParOf" srcId="{47ED9BF6-46CA-420C-81B0-AD08AB694ED4}" destId="{13D2DA05-1097-4DA5-8095-492AFD60C1ED}" srcOrd="0" destOrd="0" presId="urn:microsoft.com/office/officeart/2005/8/layout/hierarchy2"/>
    <dgm:cxn modelId="{01960297-0240-48B9-8A58-F9FCCBE8B748}" type="presParOf" srcId="{47ED9BF6-46CA-420C-81B0-AD08AB694ED4}" destId="{E10F30E5-9179-4158-89F1-7246C2F9E9DB}" srcOrd="1" destOrd="0" presId="urn:microsoft.com/office/officeart/2005/8/layout/hierarchy2"/>
    <dgm:cxn modelId="{6EA8DE10-BD0C-437B-9DF0-21EED33C9B7A}" type="presParOf" srcId="{E10F30E5-9179-4158-89F1-7246C2F9E9DB}" destId="{47EB12D5-CD4E-4EFB-AD8B-DCE1C0C5B3CD}" srcOrd="0" destOrd="0" presId="urn:microsoft.com/office/officeart/2005/8/layout/hierarchy2"/>
    <dgm:cxn modelId="{C75A1F9F-43B7-443A-BFA0-BFC6A35EAD9B}" type="presParOf" srcId="{47EB12D5-CD4E-4EFB-AD8B-DCE1C0C5B3CD}" destId="{FA75829D-C342-43CD-99DD-BA58A98ECEC9}" srcOrd="0" destOrd="0" presId="urn:microsoft.com/office/officeart/2005/8/layout/hierarchy2"/>
    <dgm:cxn modelId="{3A4D32D0-49C4-4EC9-A28F-BFFEDC26BBBD}" type="presParOf" srcId="{E10F30E5-9179-4158-89F1-7246C2F9E9DB}" destId="{76620216-DA0E-48A8-A9C8-606F3ACFD832}" srcOrd="1" destOrd="0" presId="urn:microsoft.com/office/officeart/2005/8/layout/hierarchy2"/>
    <dgm:cxn modelId="{F8FB0651-FAD9-43B7-9BF4-8759EC82820C}" type="presParOf" srcId="{76620216-DA0E-48A8-A9C8-606F3ACFD832}" destId="{045C1729-822B-4FFC-97F5-534F638A694B}" srcOrd="0" destOrd="0" presId="urn:microsoft.com/office/officeart/2005/8/layout/hierarchy2"/>
    <dgm:cxn modelId="{EE23B6E4-2FDC-4018-9504-0413F2A40AB2}" type="presParOf" srcId="{76620216-DA0E-48A8-A9C8-606F3ACFD832}" destId="{640CC1FD-D96E-48D3-A124-2F9B162AD9A0}" srcOrd="1" destOrd="0" presId="urn:microsoft.com/office/officeart/2005/8/layout/hierarchy2"/>
    <dgm:cxn modelId="{7C696DBB-DB68-4500-92E6-E40052032DC5}" type="presParOf" srcId="{1D16FA57-1ABA-414F-8D3C-5C8B77BCCA08}" destId="{90E2F638-0F3F-4F9A-ACBF-3A80EDB80A4C}" srcOrd="2" destOrd="0" presId="urn:microsoft.com/office/officeart/2005/8/layout/hierarchy2"/>
    <dgm:cxn modelId="{278E46B2-726F-4BF0-8807-EF78A2081F62}" type="presParOf" srcId="{90E2F638-0F3F-4F9A-ACBF-3A80EDB80A4C}" destId="{BD878BAE-01C2-4AF8-A382-8A41F6B09076}" srcOrd="0" destOrd="0" presId="urn:microsoft.com/office/officeart/2005/8/layout/hierarchy2"/>
    <dgm:cxn modelId="{153E1B3C-D729-4434-AAD9-CEF38A77959F}" type="presParOf" srcId="{1D16FA57-1ABA-414F-8D3C-5C8B77BCCA08}" destId="{0B87C9C1-CB47-4C49-97FA-6327D909B2DB}" srcOrd="3" destOrd="0" presId="urn:microsoft.com/office/officeart/2005/8/layout/hierarchy2"/>
    <dgm:cxn modelId="{BC1525F4-995E-47A9-B18A-32B0C2247013}" type="presParOf" srcId="{0B87C9C1-CB47-4C49-97FA-6327D909B2DB}" destId="{6F0ECB97-23E7-4967-95DD-E40C4AAF6C95}" srcOrd="0" destOrd="0" presId="urn:microsoft.com/office/officeart/2005/8/layout/hierarchy2"/>
    <dgm:cxn modelId="{580D83B4-3D02-4DDC-8DFF-D36208AFD814}" type="presParOf" srcId="{0B87C9C1-CB47-4C49-97FA-6327D909B2DB}" destId="{F28D177A-15FE-48AC-BCF4-0913B478956C}" srcOrd="1" destOrd="0" presId="urn:microsoft.com/office/officeart/2005/8/layout/hierarchy2"/>
    <dgm:cxn modelId="{C5D5865D-B1FF-42AF-BE14-598EEBB3E44B}" type="presParOf" srcId="{F28D177A-15FE-48AC-BCF4-0913B478956C}" destId="{7C2A59AC-70C7-4CD2-B5AD-3D40FF3AA97E}" srcOrd="0" destOrd="0" presId="urn:microsoft.com/office/officeart/2005/8/layout/hierarchy2"/>
    <dgm:cxn modelId="{4CCB9075-8E37-4C2D-A029-865DF8FD7978}" type="presParOf" srcId="{7C2A59AC-70C7-4CD2-B5AD-3D40FF3AA97E}" destId="{21DD2B06-5D07-4F66-8224-33817AE91DF6}" srcOrd="0" destOrd="0" presId="urn:microsoft.com/office/officeart/2005/8/layout/hierarchy2"/>
    <dgm:cxn modelId="{F6E03186-3DE8-47EB-8E06-D9ED02E4627E}" type="presParOf" srcId="{F28D177A-15FE-48AC-BCF4-0913B478956C}" destId="{C9727A9E-FD0C-4BB8-AF27-2B2311711465}" srcOrd="1" destOrd="0" presId="urn:microsoft.com/office/officeart/2005/8/layout/hierarchy2"/>
    <dgm:cxn modelId="{64DE3528-39F7-439B-8814-A58A02FD343C}" type="presParOf" srcId="{C9727A9E-FD0C-4BB8-AF27-2B2311711465}" destId="{9DBC4F46-E0A4-49A1-88B9-A4F5105C96BD}" srcOrd="0" destOrd="0" presId="urn:microsoft.com/office/officeart/2005/8/layout/hierarchy2"/>
    <dgm:cxn modelId="{3AE182E5-347A-407A-989D-21C8DD5D4EEE}" type="presParOf" srcId="{C9727A9E-FD0C-4BB8-AF27-2B2311711465}" destId="{4F24C984-F8EB-43C5-AE68-4A3D062284A2}" srcOrd="1" destOrd="0" presId="urn:microsoft.com/office/officeart/2005/8/layout/hierarchy2"/>
    <dgm:cxn modelId="{2CE84B2C-44EF-4D9A-95C4-6999E8FE5AD5}" type="presParOf" srcId="{4F24C984-F8EB-43C5-AE68-4A3D062284A2}" destId="{D9D555E5-AC03-4D8E-B9FC-4333FB276B14}" srcOrd="0" destOrd="0" presId="urn:microsoft.com/office/officeart/2005/8/layout/hierarchy2"/>
    <dgm:cxn modelId="{E1484F54-168A-4C7A-B1DD-21913113F030}" type="presParOf" srcId="{D9D555E5-AC03-4D8E-B9FC-4333FB276B14}" destId="{5B539775-6852-4506-937B-8C1F0FD9A14E}" srcOrd="0" destOrd="0" presId="urn:microsoft.com/office/officeart/2005/8/layout/hierarchy2"/>
    <dgm:cxn modelId="{30DE57F4-BBC7-4463-A8DA-D40F5EDB959E}" type="presParOf" srcId="{4F24C984-F8EB-43C5-AE68-4A3D062284A2}" destId="{35A7AFCE-78E6-4982-93C3-2D0E6F172F2C}" srcOrd="1" destOrd="0" presId="urn:microsoft.com/office/officeart/2005/8/layout/hierarchy2"/>
    <dgm:cxn modelId="{13A528F8-AAA4-4FD8-ABD9-700D343E774D}" type="presParOf" srcId="{35A7AFCE-78E6-4982-93C3-2D0E6F172F2C}" destId="{E4292800-544F-46BE-9CF3-956E5BE07D8B}" srcOrd="0" destOrd="0" presId="urn:microsoft.com/office/officeart/2005/8/layout/hierarchy2"/>
    <dgm:cxn modelId="{1D6B6C75-1BA9-4065-8F39-732999D83CFA}" type="presParOf" srcId="{35A7AFCE-78E6-4982-93C3-2D0E6F172F2C}" destId="{662B967D-1616-4AFA-9810-CCCD0AE733BF}" srcOrd="1" destOrd="0" presId="urn:microsoft.com/office/officeart/2005/8/layout/hierarchy2"/>
    <dgm:cxn modelId="{B1BE4404-71B4-4378-A748-986BC381287D}" type="presParOf" srcId="{F28D177A-15FE-48AC-BCF4-0913B478956C}" destId="{F64659CC-F459-487E-93E6-196695E5E4A6}" srcOrd="2" destOrd="0" presId="urn:microsoft.com/office/officeart/2005/8/layout/hierarchy2"/>
    <dgm:cxn modelId="{427C4E47-5746-4846-A001-3CD6E24F4108}" type="presParOf" srcId="{F64659CC-F459-487E-93E6-196695E5E4A6}" destId="{EA907E5D-78F4-4DF9-9D45-4E111437E0E7}" srcOrd="0" destOrd="0" presId="urn:microsoft.com/office/officeart/2005/8/layout/hierarchy2"/>
    <dgm:cxn modelId="{C1F1E2DD-68A2-4E84-B16C-E651CC188A35}" type="presParOf" srcId="{F28D177A-15FE-48AC-BCF4-0913B478956C}" destId="{E7340957-2E55-4AA7-87A9-F0E356550E4F}" srcOrd="3" destOrd="0" presId="urn:microsoft.com/office/officeart/2005/8/layout/hierarchy2"/>
    <dgm:cxn modelId="{BEDAD21F-9F10-4D7E-B261-C9DD13641A3F}" type="presParOf" srcId="{E7340957-2E55-4AA7-87A9-F0E356550E4F}" destId="{659E5531-4DC0-455E-BD2C-2375A65D1C2A}" srcOrd="0" destOrd="0" presId="urn:microsoft.com/office/officeart/2005/8/layout/hierarchy2"/>
    <dgm:cxn modelId="{3510E616-B04E-4867-B1CE-59DC21D6F970}" type="presParOf" srcId="{E7340957-2E55-4AA7-87A9-F0E356550E4F}" destId="{F006F1A4-9307-4F7F-B7F4-74E596D2B2CA}" srcOrd="1" destOrd="0" presId="urn:microsoft.com/office/officeart/2005/8/layout/hierarchy2"/>
    <dgm:cxn modelId="{DBE5A77A-D4D6-40D1-A9FD-9D1A01FA081A}" type="presParOf" srcId="{F006F1A4-9307-4F7F-B7F4-74E596D2B2CA}" destId="{530E848B-8C5F-492E-8A77-B0FB74BC62D6}" srcOrd="0" destOrd="0" presId="urn:microsoft.com/office/officeart/2005/8/layout/hierarchy2"/>
    <dgm:cxn modelId="{4455AD46-5FB6-4083-8B21-43DED527F3EF}" type="presParOf" srcId="{530E848B-8C5F-492E-8A77-B0FB74BC62D6}" destId="{634CF8AE-EC44-4ED0-AF40-8CAC1DC3B4F0}" srcOrd="0" destOrd="0" presId="urn:microsoft.com/office/officeart/2005/8/layout/hierarchy2"/>
    <dgm:cxn modelId="{5EB2F6FC-C075-4B9E-B609-6A197FE290E1}" type="presParOf" srcId="{F006F1A4-9307-4F7F-B7F4-74E596D2B2CA}" destId="{34FF9BEE-6811-4058-9ACA-729F862211BA}" srcOrd="1" destOrd="0" presId="urn:microsoft.com/office/officeart/2005/8/layout/hierarchy2"/>
    <dgm:cxn modelId="{47D7538B-5495-44E2-9CA1-744EBE8274F5}" type="presParOf" srcId="{34FF9BEE-6811-4058-9ACA-729F862211BA}" destId="{468CE38E-1864-46E3-B942-CBB4ECF417F5}" srcOrd="0" destOrd="0" presId="urn:microsoft.com/office/officeart/2005/8/layout/hierarchy2"/>
    <dgm:cxn modelId="{C74F566F-C3BB-48B6-A29F-B3487FCA37EF}" type="presParOf" srcId="{34FF9BEE-6811-4058-9ACA-729F862211BA}" destId="{B8819E94-F419-44E4-835A-ADE3EBFA7324}" srcOrd="1" destOrd="0" presId="urn:microsoft.com/office/officeart/2005/8/layout/hierarchy2"/>
    <dgm:cxn modelId="{78F21325-AB2B-448D-B27B-C9F9B8ECD95D}" type="presParOf" srcId="{F006F1A4-9307-4F7F-B7F4-74E596D2B2CA}" destId="{02533750-2B5E-410C-90D4-B31CCC36277B}" srcOrd="2" destOrd="0" presId="urn:microsoft.com/office/officeart/2005/8/layout/hierarchy2"/>
    <dgm:cxn modelId="{67469221-4D03-4A60-8228-5D2B883028B5}" type="presParOf" srcId="{02533750-2B5E-410C-90D4-B31CCC36277B}" destId="{13996297-A4FE-4C87-B49B-7832D827BA5F}" srcOrd="0" destOrd="0" presId="urn:microsoft.com/office/officeart/2005/8/layout/hierarchy2"/>
    <dgm:cxn modelId="{B5C8AAA8-701C-43B6-BC2F-B8CE32E28E21}" type="presParOf" srcId="{F006F1A4-9307-4F7F-B7F4-74E596D2B2CA}" destId="{7911FE2E-4D6C-4DC4-BA8D-D484D0BCEC06}" srcOrd="3" destOrd="0" presId="urn:microsoft.com/office/officeart/2005/8/layout/hierarchy2"/>
    <dgm:cxn modelId="{61CBF329-65A6-44CA-92DA-63807FB4320A}" type="presParOf" srcId="{7911FE2E-4D6C-4DC4-BA8D-D484D0BCEC06}" destId="{5116325F-90CD-4BD3-AB15-32DC9A8BF0FC}" srcOrd="0" destOrd="0" presId="urn:microsoft.com/office/officeart/2005/8/layout/hierarchy2"/>
    <dgm:cxn modelId="{3E549BB9-AD28-4968-AE1A-881C659833FD}" type="presParOf" srcId="{7911FE2E-4D6C-4DC4-BA8D-D484D0BCEC06}" destId="{4CFE2B07-0320-496D-9B21-14DE8162CAB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4BB8DC-2398-428F-BB6C-3A2332B3A523}" type="doc">
      <dgm:prSet loTypeId="urn:microsoft.com/office/officeart/2005/8/layout/process3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419"/>
        </a:p>
      </dgm:t>
    </dgm:pt>
    <dgm:pt modelId="{A6D2CC9C-15F9-4640-B09C-2E3AAF58A11C}">
      <dgm:prSet phldrT="[Texto]"/>
      <dgm:spPr/>
      <dgm:t>
        <a:bodyPr/>
        <a:lstStyle/>
        <a:p>
          <a:pPr algn="ctr"/>
          <a:r>
            <a:rPr lang="es-419"/>
            <a:t>FASE I : Levantamiento y registro</a:t>
          </a:r>
        </a:p>
      </dgm:t>
    </dgm:pt>
    <dgm:pt modelId="{5E25CD3C-3064-4B6A-91BE-5FD9219487A6}" type="parTrans" cxnId="{5448B8C8-C9F3-4804-B473-1D4384E2B9B9}">
      <dgm:prSet/>
      <dgm:spPr/>
      <dgm:t>
        <a:bodyPr/>
        <a:lstStyle/>
        <a:p>
          <a:pPr algn="ctr"/>
          <a:endParaRPr lang="es-419"/>
        </a:p>
      </dgm:t>
    </dgm:pt>
    <dgm:pt modelId="{F51C215D-C6A9-43B4-BE69-8B8B11D2BFD4}" type="sibTrans" cxnId="{5448B8C8-C9F3-4804-B473-1D4384E2B9B9}">
      <dgm:prSet/>
      <dgm:spPr/>
      <dgm:t>
        <a:bodyPr/>
        <a:lstStyle/>
        <a:p>
          <a:pPr algn="ctr"/>
          <a:endParaRPr lang="es-419"/>
        </a:p>
      </dgm:t>
    </dgm:pt>
    <dgm:pt modelId="{1AA37799-46AE-43D8-8DBA-950FA6378D15}">
      <dgm:prSet phldrT="[Texto]"/>
      <dgm:spPr/>
      <dgm:t>
        <a:bodyPr/>
        <a:lstStyle/>
        <a:p>
          <a:pPr algn="ctr"/>
          <a:r>
            <a:rPr lang="es-419"/>
            <a:t>Identificacion y clasificación</a:t>
          </a:r>
        </a:p>
      </dgm:t>
    </dgm:pt>
    <dgm:pt modelId="{D40FF4E4-BA19-4FB0-B10D-FBAD935B4774}" type="parTrans" cxnId="{176AF286-3E0E-4A37-9797-ABE36E54CA99}">
      <dgm:prSet/>
      <dgm:spPr/>
      <dgm:t>
        <a:bodyPr/>
        <a:lstStyle/>
        <a:p>
          <a:pPr algn="ctr"/>
          <a:endParaRPr lang="es-419"/>
        </a:p>
      </dgm:t>
    </dgm:pt>
    <dgm:pt modelId="{18DFBD69-2176-4E95-BB8C-7DB58E1C6550}" type="sibTrans" cxnId="{176AF286-3E0E-4A37-9797-ABE36E54CA99}">
      <dgm:prSet/>
      <dgm:spPr/>
      <dgm:t>
        <a:bodyPr/>
        <a:lstStyle/>
        <a:p>
          <a:pPr algn="ctr"/>
          <a:endParaRPr lang="es-419"/>
        </a:p>
      </dgm:t>
    </dgm:pt>
    <dgm:pt modelId="{34B86442-C22F-43F3-A708-1808778EDD62}">
      <dgm:prSet phldrT="[Texto]"/>
      <dgm:spPr/>
      <dgm:t>
        <a:bodyPr/>
        <a:lstStyle/>
        <a:p>
          <a:pPr algn="ctr"/>
          <a:r>
            <a:rPr lang="es-419"/>
            <a:t>FASE II :  Ponderación y Jerarquización</a:t>
          </a:r>
        </a:p>
      </dgm:t>
    </dgm:pt>
    <dgm:pt modelId="{216C63CB-1A77-427F-9296-A6284CEF1C41}" type="parTrans" cxnId="{0F9F6D4F-ABBF-4CCD-8CBC-63B8C87228A5}">
      <dgm:prSet/>
      <dgm:spPr/>
      <dgm:t>
        <a:bodyPr/>
        <a:lstStyle/>
        <a:p>
          <a:pPr algn="ctr"/>
          <a:endParaRPr lang="es-419"/>
        </a:p>
      </dgm:t>
    </dgm:pt>
    <dgm:pt modelId="{025C0AD7-A3A2-4061-9CFB-8CCF887314FF}" type="sibTrans" cxnId="{0F9F6D4F-ABBF-4CCD-8CBC-63B8C87228A5}">
      <dgm:prSet/>
      <dgm:spPr/>
      <dgm:t>
        <a:bodyPr/>
        <a:lstStyle/>
        <a:p>
          <a:pPr algn="ctr"/>
          <a:endParaRPr lang="es-419"/>
        </a:p>
      </dgm:t>
    </dgm:pt>
    <dgm:pt modelId="{FF620686-AC72-4283-95B2-4A62B4E74349}">
      <dgm:prSet phldrT="[Texto]"/>
      <dgm:spPr/>
      <dgm:t>
        <a:bodyPr/>
        <a:lstStyle/>
        <a:p>
          <a:pPr algn="ctr"/>
          <a:r>
            <a:rPr lang="es-419"/>
            <a:t>Criterios de evaluación.</a:t>
          </a:r>
        </a:p>
      </dgm:t>
    </dgm:pt>
    <dgm:pt modelId="{DE1DAD08-565D-4CD3-AFB5-99DE0A9CB163}" type="parTrans" cxnId="{90B7A4EB-A711-48D4-BB82-93473E0A0614}">
      <dgm:prSet/>
      <dgm:spPr/>
      <dgm:t>
        <a:bodyPr/>
        <a:lstStyle/>
        <a:p>
          <a:pPr algn="ctr"/>
          <a:endParaRPr lang="es-419"/>
        </a:p>
      </dgm:t>
    </dgm:pt>
    <dgm:pt modelId="{9EFDC154-C2F7-4D36-A4B3-E8EB6925BFA0}" type="sibTrans" cxnId="{90B7A4EB-A711-48D4-BB82-93473E0A0614}">
      <dgm:prSet/>
      <dgm:spPr/>
      <dgm:t>
        <a:bodyPr/>
        <a:lstStyle/>
        <a:p>
          <a:pPr algn="ctr"/>
          <a:endParaRPr lang="es-419"/>
        </a:p>
      </dgm:t>
    </dgm:pt>
    <dgm:pt modelId="{E868FE90-CB58-45A2-AAD4-5260BF4BA105}">
      <dgm:prSet phldrT="[Texto]"/>
      <dgm:spPr/>
      <dgm:t>
        <a:bodyPr/>
        <a:lstStyle/>
        <a:p>
          <a:pPr algn="ctr"/>
          <a:r>
            <a:rPr lang="es-419"/>
            <a:t>FASE III: Sistematización Geografica </a:t>
          </a:r>
        </a:p>
      </dgm:t>
    </dgm:pt>
    <dgm:pt modelId="{F9E7C549-4391-49EE-A7ED-25186D6F2B66}" type="parTrans" cxnId="{922486DA-DF9C-4065-A68A-05D6C15F5426}">
      <dgm:prSet/>
      <dgm:spPr/>
      <dgm:t>
        <a:bodyPr/>
        <a:lstStyle/>
        <a:p>
          <a:pPr algn="ctr"/>
          <a:endParaRPr lang="es-419"/>
        </a:p>
      </dgm:t>
    </dgm:pt>
    <dgm:pt modelId="{9E695EBC-9E74-4BAA-8256-8EA356D24123}" type="sibTrans" cxnId="{922486DA-DF9C-4065-A68A-05D6C15F5426}">
      <dgm:prSet/>
      <dgm:spPr/>
      <dgm:t>
        <a:bodyPr/>
        <a:lstStyle/>
        <a:p>
          <a:pPr algn="ctr"/>
          <a:endParaRPr lang="es-419"/>
        </a:p>
      </dgm:t>
    </dgm:pt>
    <dgm:pt modelId="{A9A08726-443F-4F14-A144-D893DBB01592}">
      <dgm:prSet phldrT="[Texto]"/>
      <dgm:spPr/>
      <dgm:t>
        <a:bodyPr/>
        <a:lstStyle/>
        <a:p>
          <a:pPr algn="ctr"/>
          <a:r>
            <a:rPr lang="es-419"/>
            <a:t>Selección de atractivos</a:t>
          </a:r>
        </a:p>
      </dgm:t>
    </dgm:pt>
    <dgm:pt modelId="{B602522D-33F3-40F4-81B0-E91FD110E11D}" type="parTrans" cxnId="{C174F528-3D61-4846-AFBF-9CD45E8B93A6}">
      <dgm:prSet/>
      <dgm:spPr/>
      <dgm:t>
        <a:bodyPr/>
        <a:lstStyle/>
        <a:p>
          <a:pPr algn="ctr"/>
          <a:endParaRPr lang="es-419"/>
        </a:p>
      </dgm:t>
    </dgm:pt>
    <dgm:pt modelId="{F4EB2C52-39E0-47BE-8C3E-7D23AC46873C}" type="sibTrans" cxnId="{C174F528-3D61-4846-AFBF-9CD45E8B93A6}">
      <dgm:prSet/>
      <dgm:spPr/>
      <dgm:t>
        <a:bodyPr/>
        <a:lstStyle/>
        <a:p>
          <a:pPr algn="ctr"/>
          <a:endParaRPr lang="es-419"/>
        </a:p>
      </dgm:t>
    </dgm:pt>
    <dgm:pt modelId="{936192ED-6844-464E-9D0D-F58DCAB23189}">
      <dgm:prSet phldrT="[Texto]"/>
      <dgm:spPr/>
      <dgm:t>
        <a:bodyPr/>
        <a:lstStyle/>
        <a:p>
          <a:pPr algn="ctr"/>
          <a:r>
            <a:rPr lang="es-419"/>
            <a:t>Levantamiento de Información</a:t>
          </a:r>
        </a:p>
      </dgm:t>
    </dgm:pt>
    <dgm:pt modelId="{79901FCC-731A-421E-9044-BE2DD4AA98EE}" type="parTrans" cxnId="{0D0650EB-FD7D-46B2-9C3E-62B0514041BF}">
      <dgm:prSet/>
      <dgm:spPr/>
      <dgm:t>
        <a:bodyPr/>
        <a:lstStyle/>
        <a:p>
          <a:pPr algn="ctr"/>
          <a:endParaRPr lang="es-419"/>
        </a:p>
      </dgm:t>
    </dgm:pt>
    <dgm:pt modelId="{749B291E-CC69-401E-BE04-45DBA8FA9B4F}" type="sibTrans" cxnId="{0D0650EB-FD7D-46B2-9C3E-62B0514041BF}">
      <dgm:prSet/>
      <dgm:spPr/>
      <dgm:t>
        <a:bodyPr/>
        <a:lstStyle/>
        <a:p>
          <a:pPr algn="ctr"/>
          <a:endParaRPr lang="es-419"/>
        </a:p>
      </dgm:t>
    </dgm:pt>
    <dgm:pt modelId="{44169F32-68A0-40A3-89D1-D98501E0AE53}">
      <dgm:prSet phldrT="[Texto]"/>
      <dgm:spPr/>
      <dgm:t>
        <a:bodyPr/>
        <a:lstStyle/>
        <a:p>
          <a:pPr algn="ctr"/>
          <a:r>
            <a:rPr lang="es-419" dirty="0"/>
            <a:t>Verificación de información.</a:t>
          </a:r>
        </a:p>
      </dgm:t>
    </dgm:pt>
    <dgm:pt modelId="{DF5A6173-DC65-4648-A435-E74202D43294}" type="parTrans" cxnId="{0CEE55DA-A311-4673-884A-2B43088A55EC}">
      <dgm:prSet/>
      <dgm:spPr/>
      <dgm:t>
        <a:bodyPr/>
        <a:lstStyle/>
        <a:p>
          <a:pPr algn="ctr"/>
          <a:endParaRPr lang="es-419"/>
        </a:p>
      </dgm:t>
    </dgm:pt>
    <dgm:pt modelId="{64680B8C-155A-4641-B1EC-6E936B736D8C}" type="sibTrans" cxnId="{0CEE55DA-A311-4673-884A-2B43088A55EC}">
      <dgm:prSet/>
      <dgm:spPr/>
      <dgm:t>
        <a:bodyPr/>
        <a:lstStyle/>
        <a:p>
          <a:pPr algn="ctr"/>
          <a:endParaRPr lang="es-419"/>
        </a:p>
      </dgm:t>
    </dgm:pt>
    <dgm:pt modelId="{E07AE77F-C769-486B-ACEE-F305F0024C78}">
      <dgm:prSet phldrT="[Texto]"/>
      <dgm:spPr/>
      <dgm:t>
        <a:bodyPr/>
        <a:lstStyle/>
        <a:p>
          <a:pPr algn="ctr"/>
          <a:r>
            <a:rPr lang="es-419"/>
            <a:t>Ponderación</a:t>
          </a:r>
        </a:p>
      </dgm:t>
    </dgm:pt>
    <dgm:pt modelId="{09F1D767-623D-4153-8135-2915DB138DCB}" type="parTrans" cxnId="{1EA6F42D-D5C0-4D70-9AC7-1D8AC23212FC}">
      <dgm:prSet/>
      <dgm:spPr/>
      <dgm:t>
        <a:bodyPr/>
        <a:lstStyle/>
        <a:p>
          <a:pPr algn="ctr"/>
          <a:endParaRPr lang="es-419"/>
        </a:p>
      </dgm:t>
    </dgm:pt>
    <dgm:pt modelId="{4787E232-1DE9-497B-B96C-93890C237E49}" type="sibTrans" cxnId="{1EA6F42D-D5C0-4D70-9AC7-1D8AC23212FC}">
      <dgm:prSet/>
      <dgm:spPr/>
      <dgm:t>
        <a:bodyPr/>
        <a:lstStyle/>
        <a:p>
          <a:pPr algn="ctr"/>
          <a:endParaRPr lang="es-419"/>
        </a:p>
      </dgm:t>
    </dgm:pt>
    <dgm:pt modelId="{88D700E2-EF20-440A-93F7-C9F8412F5668}">
      <dgm:prSet phldrT="[Texto]"/>
      <dgm:spPr/>
      <dgm:t>
        <a:bodyPr/>
        <a:lstStyle/>
        <a:p>
          <a:pPr algn="ctr"/>
          <a:r>
            <a:rPr lang="es-419"/>
            <a:t>Jerarquización</a:t>
          </a:r>
        </a:p>
      </dgm:t>
    </dgm:pt>
    <dgm:pt modelId="{9849434E-871C-4152-BEC3-41237942423A}" type="parTrans" cxnId="{9B1C40D5-FF84-40DB-90E5-8CEBABAA255B}">
      <dgm:prSet/>
      <dgm:spPr/>
      <dgm:t>
        <a:bodyPr/>
        <a:lstStyle/>
        <a:p>
          <a:pPr algn="ctr"/>
          <a:endParaRPr lang="es-419"/>
        </a:p>
      </dgm:t>
    </dgm:pt>
    <dgm:pt modelId="{487C9410-F55C-4FED-960E-81A7A517377C}" type="sibTrans" cxnId="{9B1C40D5-FF84-40DB-90E5-8CEBABAA255B}">
      <dgm:prSet/>
      <dgm:spPr/>
      <dgm:t>
        <a:bodyPr/>
        <a:lstStyle/>
        <a:p>
          <a:pPr algn="ctr"/>
          <a:endParaRPr lang="es-419"/>
        </a:p>
      </dgm:t>
    </dgm:pt>
    <dgm:pt modelId="{30A0842C-7CE3-445B-B4F4-627B4D86E3F3}">
      <dgm:prSet phldrT="[Texto]"/>
      <dgm:spPr/>
      <dgm:t>
        <a:bodyPr/>
        <a:lstStyle/>
        <a:p>
          <a:pPr algn="ctr"/>
          <a:r>
            <a:rPr lang="es-419"/>
            <a:t>Generación de Mapa.</a:t>
          </a:r>
        </a:p>
      </dgm:t>
    </dgm:pt>
    <dgm:pt modelId="{C69E906B-219A-49B4-AC55-63FBDC80A438}" type="parTrans" cxnId="{A2BBCB1A-6B1D-4347-B1CF-F3FA809A7B39}">
      <dgm:prSet/>
      <dgm:spPr/>
      <dgm:t>
        <a:bodyPr/>
        <a:lstStyle/>
        <a:p>
          <a:pPr algn="ctr"/>
          <a:endParaRPr lang="es-419"/>
        </a:p>
      </dgm:t>
    </dgm:pt>
    <dgm:pt modelId="{BA612DEB-ACC5-48AF-AD10-EAAB1A244E43}" type="sibTrans" cxnId="{A2BBCB1A-6B1D-4347-B1CF-F3FA809A7B39}">
      <dgm:prSet/>
      <dgm:spPr/>
      <dgm:t>
        <a:bodyPr/>
        <a:lstStyle/>
        <a:p>
          <a:pPr algn="ctr"/>
          <a:endParaRPr lang="es-419"/>
        </a:p>
      </dgm:t>
    </dgm:pt>
    <dgm:pt modelId="{3FAEE9F6-8AD8-4D63-AAFA-28DF54848196}" type="pres">
      <dgm:prSet presAssocID="{F84BB8DC-2398-428F-BB6C-3A2332B3A52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419"/>
        </a:p>
      </dgm:t>
    </dgm:pt>
    <dgm:pt modelId="{36088529-6901-44BD-B3AB-3C9F655F2505}" type="pres">
      <dgm:prSet presAssocID="{A6D2CC9C-15F9-4640-B09C-2E3AAF58A11C}" presName="composite" presStyleCnt="0"/>
      <dgm:spPr/>
      <dgm:t>
        <a:bodyPr/>
        <a:lstStyle/>
        <a:p>
          <a:endParaRPr lang="es-419"/>
        </a:p>
      </dgm:t>
    </dgm:pt>
    <dgm:pt modelId="{A736A42A-EF8A-44EA-B176-BC2E2E410BF0}" type="pres">
      <dgm:prSet presAssocID="{A6D2CC9C-15F9-4640-B09C-2E3AAF58A11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419"/>
        </a:p>
      </dgm:t>
    </dgm:pt>
    <dgm:pt modelId="{DE03495D-C92B-4B96-B879-F4F76FD85E56}" type="pres">
      <dgm:prSet presAssocID="{A6D2CC9C-15F9-4640-B09C-2E3AAF58A11C}" presName="parSh" presStyleLbl="node1" presStyleIdx="0" presStyleCnt="3"/>
      <dgm:spPr/>
      <dgm:t>
        <a:bodyPr/>
        <a:lstStyle/>
        <a:p>
          <a:endParaRPr lang="es-419"/>
        </a:p>
      </dgm:t>
    </dgm:pt>
    <dgm:pt modelId="{CDE5A24D-B58A-42BF-8AA2-B595E83DDF01}" type="pres">
      <dgm:prSet presAssocID="{A6D2CC9C-15F9-4640-B09C-2E3AAF58A11C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419"/>
        </a:p>
      </dgm:t>
    </dgm:pt>
    <dgm:pt modelId="{2BDB9F35-F6A3-4B04-95FB-86DFF727E4A2}" type="pres">
      <dgm:prSet presAssocID="{F51C215D-C6A9-43B4-BE69-8B8B11D2BFD4}" presName="sibTrans" presStyleLbl="sibTrans2D1" presStyleIdx="0" presStyleCnt="2"/>
      <dgm:spPr/>
      <dgm:t>
        <a:bodyPr/>
        <a:lstStyle/>
        <a:p>
          <a:endParaRPr lang="es-419"/>
        </a:p>
      </dgm:t>
    </dgm:pt>
    <dgm:pt modelId="{87EE5E11-11AA-49A5-B4E3-744FB657FB1C}" type="pres">
      <dgm:prSet presAssocID="{F51C215D-C6A9-43B4-BE69-8B8B11D2BFD4}" presName="connTx" presStyleLbl="sibTrans2D1" presStyleIdx="0" presStyleCnt="2"/>
      <dgm:spPr/>
      <dgm:t>
        <a:bodyPr/>
        <a:lstStyle/>
        <a:p>
          <a:endParaRPr lang="es-419"/>
        </a:p>
      </dgm:t>
    </dgm:pt>
    <dgm:pt modelId="{69E20463-613F-4239-ACA4-B4FC139EDF1F}" type="pres">
      <dgm:prSet presAssocID="{34B86442-C22F-43F3-A708-1808778EDD62}" presName="composite" presStyleCnt="0"/>
      <dgm:spPr/>
      <dgm:t>
        <a:bodyPr/>
        <a:lstStyle/>
        <a:p>
          <a:endParaRPr lang="es-419"/>
        </a:p>
      </dgm:t>
    </dgm:pt>
    <dgm:pt modelId="{DB30EFFD-292E-499D-B2F7-F4D6AE7B1D3F}" type="pres">
      <dgm:prSet presAssocID="{34B86442-C22F-43F3-A708-1808778EDD6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419"/>
        </a:p>
      </dgm:t>
    </dgm:pt>
    <dgm:pt modelId="{29970B1D-AFF0-42E1-92D8-4087CE6E66C4}" type="pres">
      <dgm:prSet presAssocID="{34B86442-C22F-43F3-A708-1808778EDD62}" presName="parSh" presStyleLbl="node1" presStyleIdx="1" presStyleCnt="3"/>
      <dgm:spPr/>
      <dgm:t>
        <a:bodyPr/>
        <a:lstStyle/>
        <a:p>
          <a:endParaRPr lang="es-419"/>
        </a:p>
      </dgm:t>
    </dgm:pt>
    <dgm:pt modelId="{1B147EBA-D677-46D6-85F4-1BA6AC207A8F}" type="pres">
      <dgm:prSet presAssocID="{34B86442-C22F-43F3-A708-1808778EDD62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419"/>
        </a:p>
      </dgm:t>
    </dgm:pt>
    <dgm:pt modelId="{846E0700-D378-4AAC-BA98-41AEECD48020}" type="pres">
      <dgm:prSet presAssocID="{025C0AD7-A3A2-4061-9CFB-8CCF887314FF}" presName="sibTrans" presStyleLbl="sibTrans2D1" presStyleIdx="1" presStyleCnt="2"/>
      <dgm:spPr/>
      <dgm:t>
        <a:bodyPr/>
        <a:lstStyle/>
        <a:p>
          <a:endParaRPr lang="es-419"/>
        </a:p>
      </dgm:t>
    </dgm:pt>
    <dgm:pt modelId="{6C0DABB4-EED2-4982-B2B9-992AB40A5CB2}" type="pres">
      <dgm:prSet presAssocID="{025C0AD7-A3A2-4061-9CFB-8CCF887314FF}" presName="connTx" presStyleLbl="sibTrans2D1" presStyleIdx="1" presStyleCnt="2"/>
      <dgm:spPr/>
      <dgm:t>
        <a:bodyPr/>
        <a:lstStyle/>
        <a:p>
          <a:endParaRPr lang="es-419"/>
        </a:p>
      </dgm:t>
    </dgm:pt>
    <dgm:pt modelId="{97D54C68-C079-4984-939A-C57F133F759C}" type="pres">
      <dgm:prSet presAssocID="{E868FE90-CB58-45A2-AAD4-5260BF4BA105}" presName="composite" presStyleCnt="0"/>
      <dgm:spPr/>
      <dgm:t>
        <a:bodyPr/>
        <a:lstStyle/>
        <a:p>
          <a:endParaRPr lang="es-419"/>
        </a:p>
      </dgm:t>
    </dgm:pt>
    <dgm:pt modelId="{FF7C6D05-26C5-44C7-9748-083B488BBCAE}" type="pres">
      <dgm:prSet presAssocID="{E868FE90-CB58-45A2-AAD4-5260BF4BA105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419"/>
        </a:p>
      </dgm:t>
    </dgm:pt>
    <dgm:pt modelId="{B549D6C9-BFC0-4BF0-8E67-852B75AC719F}" type="pres">
      <dgm:prSet presAssocID="{E868FE90-CB58-45A2-AAD4-5260BF4BA105}" presName="parSh" presStyleLbl="node1" presStyleIdx="2" presStyleCnt="3"/>
      <dgm:spPr/>
      <dgm:t>
        <a:bodyPr/>
        <a:lstStyle/>
        <a:p>
          <a:endParaRPr lang="es-419"/>
        </a:p>
      </dgm:t>
    </dgm:pt>
    <dgm:pt modelId="{118E1EB1-CCCA-472D-9D11-8968D7EA4DA6}" type="pres">
      <dgm:prSet presAssocID="{E868FE90-CB58-45A2-AAD4-5260BF4BA105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419"/>
        </a:p>
      </dgm:t>
    </dgm:pt>
  </dgm:ptLst>
  <dgm:cxnLst>
    <dgm:cxn modelId="{C880A179-B9C0-4BE4-AB58-AC40D21E26B9}" type="presOf" srcId="{1AA37799-46AE-43D8-8DBA-950FA6378D15}" destId="{CDE5A24D-B58A-42BF-8AA2-B595E83DDF01}" srcOrd="0" destOrd="0" presId="urn:microsoft.com/office/officeart/2005/8/layout/process3"/>
    <dgm:cxn modelId="{90B7A4EB-A711-48D4-BB82-93473E0A0614}" srcId="{34B86442-C22F-43F3-A708-1808778EDD62}" destId="{FF620686-AC72-4283-95B2-4A62B4E74349}" srcOrd="0" destOrd="0" parTransId="{DE1DAD08-565D-4CD3-AFB5-99DE0A9CB163}" sibTransId="{9EFDC154-C2F7-4D36-A4B3-E8EB6925BFA0}"/>
    <dgm:cxn modelId="{922486DA-DF9C-4065-A68A-05D6C15F5426}" srcId="{F84BB8DC-2398-428F-BB6C-3A2332B3A523}" destId="{E868FE90-CB58-45A2-AAD4-5260BF4BA105}" srcOrd="2" destOrd="0" parTransId="{F9E7C549-4391-49EE-A7ED-25186D6F2B66}" sibTransId="{9E695EBC-9E74-4BAA-8256-8EA356D24123}"/>
    <dgm:cxn modelId="{0EFAAFDB-F284-4687-BDDB-BEA8B5AB5EBF}" type="presOf" srcId="{88D700E2-EF20-440A-93F7-C9F8412F5668}" destId="{1B147EBA-D677-46D6-85F4-1BA6AC207A8F}" srcOrd="0" destOrd="2" presId="urn:microsoft.com/office/officeart/2005/8/layout/process3"/>
    <dgm:cxn modelId="{0F9F6D4F-ABBF-4CCD-8CBC-63B8C87228A5}" srcId="{F84BB8DC-2398-428F-BB6C-3A2332B3A523}" destId="{34B86442-C22F-43F3-A708-1808778EDD62}" srcOrd="1" destOrd="0" parTransId="{216C63CB-1A77-427F-9296-A6284CEF1C41}" sibTransId="{025C0AD7-A3A2-4061-9CFB-8CCF887314FF}"/>
    <dgm:cxn modelId="{4B2046DB-D435-49ED-9A6E-9C7075053C9D}" type="presOf" srcId="{A9A08726-443F-4F14-A144-D893DBB01592}" destId="{118E1EB1-CCCA-472D-9D11-8968D7EA4DA6}" srcOrd="0" destOrd="0" presId="urn:microsoft.com/office/officeart/2005/8/layout/process3"/>
    <dgm:cxn modelId="{4D52BA50-4FC6-47ED-8B69-A88AF09B48A8}" type="presOf" srcId="{025C0AD7-A3A2-4061-9CFB-8CCF887314FF}" destId="{846E0700-D378-4AAC-BA98-41AEECD48020}" srcOrd="0" destOrd="0" presId="urn:microsoft.com/office/officeart/2005/8/layout/process3"/>
    <dgm:cxn modelId="{6892EAEF-13B9-491A-B0C1-5CBA612570EA}" type="presOf" srcId="{34B86442-C22F-43F3-A708-1808778EDD62}" destId="{DB30EFFD-292E-499D-B2F7-F4D6AE7B1D3F}" srcOrd="0" destOrd="0" presId="urn:microsoft.com/office/officeart/2005/8/layout/process3"/>
    <dgm:cxn modelId="{A4985D6C-0BA8-440B-AF5A-9E959EF92F43}" type="presOf" srcId="{F51C215D-C6A9-43B4-BE69-8B8B11D2BFD4}" destId="{2BDB9F35-F6A3-4B04-95FB-86DFF727E4A2}" srcOrd="0" destOrd="0" presId="urn:microsoft.com/office/officeart/2005/8/layout/process3"/>
    <dgm:cxn modelId="{271D5D3C-E2B7-4537-BC23-78EF5A7D7FCE}" type="presOf" srcId="{E07AE77F-C769-486B-ACEE-F305F0024C78}" destId="{1B147EBA-D677-46D6-85F4-1BA6AC207A8F}" srcOrd="0" destOrd="1" presId="urn:microsoft.com/office/officeart/2005/8/layout/process3"/>
    <dgm:cxn modelId="{6F7A8C2E-9700-4A17-BDF4-3BEE6705B8AD}" type="presOf" srcId="{A6D2CC9C-15F9-4640-B09C-2E3AAF58A11C}" destId="{DE03495D-C92B-4B96-B879-F4F76FD85E56}" srcOrd="1" destOrd="0" presId="urn:microsoft.com/office/officeart/2005/8/layout/process3"/>
    <dgm:cxn modelId="{336640BB-584B-4721-9481-5C76166D6CE2}" type="presOf" srcId="{30A0842C-7CE3-445B-B4F4-627B4D86E3F3}" destId="{118E1EB1-CCCA-472D-9D11-8968D7EA4DA6}" srcOrd="0" destOrd="1" presId="urn:microsoft.com/office/officeart/2005/8/layout/process3"/>
    <dgm:cxn modelId="{0CEE55DA-A311-4673-884A-2B43088A55EC}" srcId="{A6D2CC9C-15F9-4640-B09C-2E3AAF58A11C}" destId="{44169F32-68A0-40A3-89D1-D98501E0AE53}" srcOrd="2" destOrd="0" parTransId="{DF5A6173-DC65-4648-A435-E74202D43294}" sibTransId="{64680B8C-155A-4641-B1EC-6E936B736D8C}"/>
    <dgm:cxn modelId="{C05F2320-3DF6-446A-BD5B-2F3810999AB8}" type="presOf" srcId="{E868FE90-CB58-45A2-AAD4-5260BF4BA105}" destId="{B549D6C9-BFC0-4BF0-8E67-852B75AC719F}" srcOrd="1" destOrd="0" presId="urn:microsoft.com/office/officeart/2005/8/layout/process3"/>
    <dgm:cxn modelId="{CB6DC461-B98E-40C1-B34C-DFDEAFD1CB95}" type="presOf" srcId="{34B86442-C22F-43F3-A708-1808778EDD62}" destId="{29970B1D-AFF0-42E1-92D8-4087CE6E66C4}" srcOrd="1" destOrd="0" presId="urn:microsoft.com/office/officeart/2005/8/layout/process3"/>
    <dgm:cxn modelId="{C174F528-3D61-4846-AFBF-9CD45E8B93A6}" srcId="{E868FE90-CB58-45A2-AAD4-5260BF4BA105}" destId="{A9A08726-443F-4F14-A144-D893DBB01592}" srcOrd="0" destOrd="0" parTransId="{B602522D-33F3-40F4-81B0-E91FD110E11D}" sibTransId="{F4EB2C52-39E0-47BE-8C3E-7D23AC46873C}"/>
    <dgm:cxn modelId="{22B21AB2-5BF5-4C18-A05C-7F387A71FC13}" type="presOf" srcId="{936192ED-6844-464E-9D0D-F58DCAB23189}" destId="{CDE5A24D-B58A-42BF-8AA2-B595E83DDF01}" srcOrd="0" destOrd="1" presId="urn:microsoft.com/office/officeart/2005/8/layout/process3"/>
    <dgm:cxn modelId="{A2BBCB1A-6B1D-4347-B1CF-F3FA809A7B39}" srcId="{E868FE90-CB58-45A2-AAD4-5260BF4BA105}" destId="{30A0842C-7CE3-445B-B4F4-627B4D86E3F3}" srcOrd="1" destOrd="0" parTransId="{C69E906B-219A-49B4-AC55-63FBDC80A438}" sibTransId="{BA612DEB-ACC5-48AF-AD10-EAAB1A244E43}"/>
    <dgm:cxn modelId="{9B1C40D5-FF84-40DB-90E5-8CEBABAA255B}" srcId="{34B86442-C22F-43F3-A708-1808778EDD62}" destId="{88D700E2-EF20-440A-93F7-C9F8412F5668}" srcOrd="2" destOrd="0" parTransId="{9849434E-871C-4152-BEC3-41237942423A}" sibTransId="{487C9410-F55C-4FED-960E-81A7A517377C}"/>
    <dgm:cxn modelId="{080FD946-CDA3-4C79-853A-5226482A92A4}" type="presOf" srcId="{025C0AD7-A3A2-4061-9CFB-8CCF887314FF}" destId="{6C0DABB4-EED2-4982-B2B9-992AB40A5CB2}" srcOrd="1" destOrd="0" presId="urn:microsoft.com/office/officeart/2005/8/layout/process3"/>
    <dgm:cxn modelId="{ED6E6F96-CE16-4CBA-9650-13843D8B9FBC}" type="presOf" srcId="{A6D2CC9C-15F9-4640-B09C-2E3AAF58A11C}" destId="{A736A42A-EF8A-44EA-B176-BC2E2E410BF0}" srcOrd="0" destOrd="0" presId="urn:microsoft.com/office/officeart/2005/8/layout/process3"/>
    <dgm:cxn modelId="{438E0BE6-585E-4337-ABD8-E9AE54B1E093}" type="presOf" srcId="{F51C215D-C6A9-43B4-BE69-8B8B11D2BFD4}" destId="{87EE5E11-11AA-49A5-B4E3-744FB657FB1C}" srcOrd="1" destOrd="0" presId="urn:microsoft.com/office/officeart/2005/8/layout/process3"/>
    <dgm:cxn modelId="{0D0650EB-FD7D-46B2-9C3E-62B0514041BF}" srcId="{A6D2CC9C-15F9-4640-B09C-2E3AAF58A11C}" destId="{936192ED-6844-464E-9D0D-F58DCAB23189}" srcOrd="1" destOrd="0" parTransId="{79901FCC-731A-421E-9044-BE2DD4AA98EE}" sibTransId="{749B291E-CC69-401E-BE04-45DBA8FA9B4F}"/>
    <dgm:cxn modelId="{256EE240-1F1B-48E4-9050-5C7012090A8B}" type="presOf" srcId="{FF620686-AC72-4283-95B2-4A62B4E74349}" destId="{1B147EBA-D677-46D6-85F4-1BA6AC207A8F}" srcOrd="0" destOrd="0" presId="urn:microsoft.com/office/officeart/2005/8/layout/process3"/>
    <dgm:cxn modelId="{176AF286-3E0E-4A37-9797-ABE36E54CA99}" srcId="{A6D2CC9C-15F9-4640-B09C-2E3AAF58A11C}" destId="{1AA37799-46AE-43D8-8DBA-950FA6378D15}" srcOrd="0" destOrd="0" parTransId="{D40FF4E4-BA19-4FB0-B10D-FBAD935B4774}" sibTransId="{18DFBD69-2176-4E95-BB8C-7DB58E1C6550}"/>
    <dgm:cxn modelId="{44D59B20-7AB0-4AEE-BE67-B03FCE7506B9}" type="presOf" srcId="{44169F32-68A0-40A3-89D1-D98501E0AE53}" destId="{CDE5A24D-B58A-42BF-8AA2-B595E83DDF01}" srcOrd="0" destOrd="2" presId="urn:microsoft.com/office/officeart/2005/8/layout/process3"/>
    <dgm:cxn modelId="{5448B8C8-C9F3-4804-B473-1D4384E2B9B9}" srcId="{F84BB8DC-2398-428F-BB6C-3A2332B3A523}" destId="{A6D2CC9C-15F9-4640-B09C-2E3AAF58A11C}" srcOrd="0" destOrd="0" parTransId="{5E25CD3C-3064-4B6A-91BE-5FD9219487A6}" sibTransId="{F51C215D-C6A9-43B4-BE69-8B8B11D2BFD4}"/>
    <dgm:cxn modelId="{AEE706F0-4726-495B-97CE-2EB2EAB73222}" type="presOf" srcId="{E868FE90-CB58-45A2-AAD4-5260BF4BA105}" destId="{FF7C6D05-26C5-44C7-9748-083B488BBCAE}" srcOrd="0" destOrd="0" presId="urn:microsoft.com/office/officeart/2005/8/layout/process3"/>
    <dgm:cxn modelId="{1EA6F42D-D5C0-4D70-9AC7-1D8AC23212FC}" srcId="{34B86442-C22F-43F3-A708-1808778EDD62}" destId="{E07AE77F-C769-486B-ACEE-F305F0024C78}" srcOrd="1" destOrd="0" parTransId="{09F1D767-623D-4153-8135-2915DB138DCB}" sibTransId="{4787E232-1DE9-497B-B96C-93890C237E49}"/>
    <dgm:cxn modelId="{23DCE48F-786F-4516-8F0F-207F5E363B0C}" type="presOf" srcId="{F84BB8DC-2398-428F-BB6C-3A2332B3A523}" destId="{3FAEE9F6-8AD8-4D63-AAFA-28DF54848196}" srcOrd="0" destOrd="0" presId="urn:microsoft.com/office/officeart/2005/8/layout/process3"/>
    <dgm:cxn modelId="{2FEC1E37-5CF2-493F-894E-CA7F50465A7B}" type="presParOf" srcId="{3FAEE9F6-8AD8-4D63-AAFA-28DF54848196}" destId="{36088529-6901-44BD-B3AB-3C9F655F2505}" srcOrd="0" destOrd="0" presId="urn:microsoft.com/office/officeart/2005/8/layout/process3"/>
    <dgm:cxn modelId="{B5CB7007-F4A4-43FC-887F-7D79F8FECD57}" type="presParOf" srcId="{36088529-6901-44BD-B3AB-3C9F655F2505}" destId="{A736A42A-EF8A-44EA-B176-BC2E2E410BF0}" srcOrd="0" destOrd="0" presId="urn:microsoft.com/office/officeart/2005/8/layout/process3"/>
    <dgm:cxn modelId="{5406457A-647C-470B-A0F4-E73FE0D01EBA}" type="presParOf" srcId="{36088529-6901-44BD-B3AB-3C9F655F2505}" destId="{DE03495D-C92B-4B96-B879-F4F76FD85E56}" srcOrd="1" destOrd="0" presId="urn:microsoft.com/office/officeart/2005/8/layout/process3"/>
    <dgm:cxn modelId="{1BE73DBC-6D0B-4256-9F57-01461FD295F8}" type="presParOf" srcId="{36088529-6901-44BD-B3AB-3C9F655F2505}" destId="{CDE5A24D-B58A-42BF-8AA2-B595E83DDF01}" srcOrd="2" destOrd="0" presId="urn:microsoft.com/office/officeart/2005/8/layout/process3"/>
    <dgm:cxn modelId="{6DC918C6-2087-44CD-AAB3-D0CFDB76783B}" type="presParOf" srcId="{3FAEE9F6-8AD8-4D63-AAFA-28DF54848196}" destId="{2BDB9F35-F6A3-4B04-95FB-86DFF727E4A2}" srcOrd="1" destOrd="0" presId="urn:microsoft.com/office/officeart/2005/8/layout/process3"/>
    <dgm:cxn modelId="{8CC762D9-F891-4D55-ACAF-B03E164BC6D8}" type="presParOf" srcId="{2BDB9F35-F6A3-4B04-95FB-86DFF727E4A2}" destId="{87EE5E11-11AA-49A5-B4E3-744FB657FB1C}" srcOrd="0" destOrd="0" presId="urn:microsoft.com/office/officeart/2005/8/layout/process3"/>
    <dgm:cxn modelId="{E7C8B8F7-7408-40ED-8F42-BC9F2258AED0}" type="presParOf" srcId="{3FAEE9F6-8AD8-4D63-AAFA-28DF54848196}" destId="{69E20463-613F-4239-ACA4-B4FC139EDF1F}" srcOrd="2" destOrd="0" presId="urn:microsoft.com/office/officeart/2005/8/layout/process3"/>
    <dgm:cxn modelId="{773031CF-892E-4574-9A9B-842C4EE281AD}" type="presParOf" srcId="{69E20463-613F-4239-ACA4-B4FC139EDF1F}" destId="{DB30EFFD-292E-499D-B2F7-F4D6AE7B1D3F}" srcOrd="0" destOrd="0" presId="urn:microsoft.com/office/officeart/2005/8/layout/process3"/>
    <dgm:cxn modelId="{D4C9844D-9886-4E6B-BC64-F8A044A7BE3D}" type="presParOf" srcId="{69E20463-613F-4239-ACA4-B4FC139EDF1F}" destId="{29970B1D-AFF0-42E1-92D8-4087CE6E66C4}" srcOrd="1" destOrd="0" presId="urn:microsoft.com/office/officeart/2005/8/layout/process3"/>
    <dgm:cxn modelId="{80034243-82C4-4510-92FD-B2AC58654BB5}" type="presParOf" srcId="{69E20463-613F-4239-ACA4-B4FC139EDF1F}" destId="{1B147EBA-D677-46D6-85F4-1BA6AC207A8F}" srcOrd="2" destOrd="0" presId="urn:microsoft.com/office/officeart/2005/8/layout/process3"/>
    <dgm:cxn modelId="{E58B4262-8ABE-47CB-A2AD-0D7BFDEB09BA}" type="presParOf" srcId="{3FAEE9F6-8AD8-4D63-AAFA-28DF54848196}" destId="{846E0700-D378-4AAC-BA98-41AEECD48020}" srcOrd="3" destOrd="0" presId="urn:microsoft.com/office/officeart/2005/8/layout/process3"/>
    <dgm:cxn modelId="{D720FF73-E38C-468E-AD0E-D61AD8F325A0}" type="presParOf" srcId="{846E0700-D378-4AAC-BA98-41AEECD48020}" destId="{6C0DABB4-EED2-4982-B2B9-992AB40A5CB2}" srcOrd="0" destOrd="0" presId="urn:microsoft.com/office/officeart/2005/8/layout/process3"/>
    <dgm:cxn modelId="{6AEF3EE9-FB69-4DD4-943A-14992B63F1EE}" type="presParOf" srcId="{3FAEE9F6-8AD8-4D63-AAFA-28DF54848196}" destId="{97D54C68-C079-4984-939A-C57F133F759C}" srcOrd="4" destOrd="0" presId="urn:microsoft.com/office/officeart/2005/8/layout/process3"/>
    <dgm:cxn modelId="{64FB6FC2-1255-481C-BEDB-D5C8EF70EBF7}" type="presParOf" srcId="{97D54C68-C079-4984-939A-C57F133F759C}" destId="{FF7C6D05-26C5-44C7-9748-083B488BBCAE}" srcOrd="0" destOrd="0" presId="urn:microsoft.com/office/officeart/2005/8/layout/process3"/>
    <dgm:cxn modelId="{08E923D4-FA62-4116-9DFB-6A8442AAEAF8}" type="presParOf" srcId="{97D54C68-C079-4984-939A-C57F133F759C}" destId="{B549D6C9-BFC0-4BF0-8E67-852B75AC719F}" srcOrd="1" destOrd="0" presId="urn:microsoft.com/office/officeart/2005/8/layout/process3"/>
    <dgm:cxn modelId="{50F90A94-E2C2-471E-BFC9-D3B5296640EE}" type="presParOf" srcId="{97D54C68-C079-4984-939A-C57F133F759C}" destId="{118E1EB1-CCCA-472D-9D11-8968D7EA4DA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C59026-1703-40AF-9E41-4191AC75CA2F}" type="doc">
      <dgm:prSet loTypeId="urn:microsoft.com/office/officeart/2005/8/layout/vList4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79C7BBAA-5149-4CA7-83ED-3254CE63E643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Senderos</a:t>
          </a:r>
        </a:p>
      </dgm:t>
    </dgm:pt>
    <dgm:pt modelId="{2926FA95-E034-4B32-B689-5912DF259A6A}" type="parTrans" cxnId="{C6924EBF-4E11-49BD-9B07-EF615726147A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AF8AD64D-17F7-479E-9C69-54F028E57738}" type="sibTrans" cxnId="{C6924EBF-4E11-49BD-9B07-EF615726147A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7F23AF54-6B84-4697-A01A-DB8E7D6DE053}">
      <dgm:prSet phldrT="[Texto]" custT="1"/>
      <dgm:spPr/>
      <dgm:t>
        <a:bodyPr/>
        <a:lstStyle/>
        <a:p>
          <a:r>
            <a:rPr lang="es-ES" sz="1100">
              <a:solidFill>
                <a:schemeClr val="tx1"/>
              </a:solidFill>
            </a:rPr>
            <a:t>Chaquiñan</a:t>
          </a:r>
        </a:p>
      </dgm:t>
    </dgm:pt>
    <dgm:pt modelId="{534C2F32-3342-4F7A-847F-D529694B27C2}" type="parTrans" cxnId="{2F9C9B57-6448-4D3E-A45F-E3F6410BE657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18A9D2DD-7D68-4BC7-B5A9-625E376A5E1D}" type="sibTrans" cxnId="{2F9C9B57-6448-4D3E-A45F-E3F6410BE657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44A798FD-9309-4ADF-9899-B51E0E3B064C}">
      <dgm:prSet phldrT="[Texto]" custT="1"/>
      <dgm:spPr/>
      <dgm:t>
        <a:bodyPr/>
        <a:lstStyle/>
        <a:p>
          <a:r>
            <a:rPr lang="es-ES" sz="1400">
              <a:solidFill>
                <a:schemeClr val="tx1"/>
              </a:solidFill>
            </a:rPr>
            <a:t>Mirador</a:t>
          </a:r>
        </a:p>
      </dgm:t>
    </dgm:pt>
    <dgm:pt modelId="{B5986DF7-8F11-4236-B126-99E0DB46A1BD}" type="parTrans" cxnId="{4E7C3324-A18D-4616-9F95-2D8679785DA7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A36F8C06-74C5-4F45-A3EC-FFF135152698}" type="sibTrans" cxnId="{4E7C3324-A18D-4616-9F95-2D8679785DA7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35DC4E30-378F-405D-A707-BCF2AA08ECCE}">
      <dgm:prSet phldrT="[Texto]" custT="1"/>
      <dgm:spPr/>
      <dgm:t>
        <a:bodyPr/>
        <a:lstStyle/>
        <a:p>
          <a:r>
            <a:rPr lang="es-ES" sz="1100">
              <a:solidFill>
                <a:schemeClr val="tx1"/>
              </a:solidFill>
            </a:rPr>
            <a:t>Chaquiñan</a:t>
          </a:r>
        </a:p>
      </dgm:t>
    </dgm:pt>
    <dgm:pt modelId="{B74E776E-0FB5-43D9-BE59-FCC9EB579486}" type="parTrans" cxnId="{94CA36AA-8F06-4546-BFD8-D24B14ECAAFA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A2040079-E98B-4AE6-9B24-20B9A900EEA7}" type="sibTrans" cxnId="{94CA36AA-8F06-4546-BFD8-D24B14ECAAFA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7EA212A4-8DE2-4D79-BE37-C86CF65B2E24}" type="pres">
      <dgm:prSet presAssocID="{96C59026-1703-40AF-9E41-4191AC75CA2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470E18D-A5B5-4CE1-B519-BB62E86094CD}" type="pres">
      <dgm:prSet presAssocID="{79C7BBAA-5149-4CA7-83ED-3254CE63E643}" presName="comp" presStyleCnt="0"/>
      <dgm:spPr/>
      <dgm:t>
        <a:bodyPr/>
        <a:lstStyle/>
        <a:p>
          <a:endParaRPr lang="es-ES"/>
        </a:p>
      </dgm:t>
    </dgm:pt>
    <dgm:pt modelId="{47F4B464-3245-4182-AC68-3366C2C7AA7C}" type="pres">
      <dgm:prSet presAssocID="{79C7BBAA-5149-4CA7-83ED-3254CE63E643}" presName="box" presStyleLbl="node1" presStyleIdx="0" presStyleCnt="2" custLinFactNeighborX="-18995" custLinFactNeighborY="-29499"/>
      <dgm:spPr/>
      <dgm:t>
        <a:bodyPr/>
        <a:lstStyle/>
        <a:p>
          <a:endParaRPr lang="es-ES"/>
        </a:p>
      </dgm:t>
    </dgm:pt>
    <dgm:pt modelId="{13904D82-4300-418F-98CF-07512F677154}" type="pres">
      <dgm:prSet presAssocID="{79C7BBAA-5149-4CA7-83ED-3254CE63E643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6E04723-2F58-400D-A5D5-18CCE19E935B}" type="pres">
      <dgm:prSet presAssocID="{79C7BBAA-5149-4CA7-83ED-3254CE63E643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C504B8-C888-4772-9115-D296B0A2A0DF}" type="pres">
      <dgm:prSet presAssocID="{AF8AD64D-17F7-479E-9C69-54F028E57738}" presName="spacer" presStyleCnt="0"/>
      <dgm:spPr/>
      <dgm:t>
        <a:bodyPr/>
        <a:lstStyle/>
        <a:p>
          <a:endParaRPr lang="es-ES"/>
        </a:p>
      </dgm:t>
    </dgm:pt>
    <dgm:pt modelId="{E32C267B-7BD8-40DA-AD0A-6F108269E443}" type="pres">
      <dgm:prSet presAssocID="{44A798FD-9309-4ADF-9899-B51E0E3B064C}" presName="comp" presStyleCnt="0"/>
      <dgm:spPr/>
      <dgm:t>
        <a:bodyPr/>
        <a:lstStyle/>
        <a:p>
          <a:endParaRPr lang="es-ES"/>
        </a:p>
      </dgm:t>
    </dgm:pt>
    <dgm:pt modelId="{B3784787-F7D7-4EA2-B571-20CC3F05AFCD}" type="pres">
      <dgm:prSet presAssocID="{44A798FD-9309-4ADF-9899-B51E0E3B064C}" presName="box" presStyleLbl="node1" presStyleIdx="1" presStyleCnt="2"/>
      <dgm:spPr/>
      <dgm:t>
        <a:bodyPr/>
        <a:lstStyle/>
        <a:p>
          <a:endParaRPr lang="es-ES"/>
        </a:p>
      </dgm:t>
    </dgm:pt>
    <dgm:pt modelId="{133A5574-9E86-4C43-AB44-F4952F1EE3AA}" type="pres">
      <dgm:prSet presAssocID="{44A798FD-9309-4ADF-9899-B51E0E3B064C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031FAE3-5AF6-4324-8FCB-9E2012F3BFA0}" type="pres">
      <dgm:prSet presAssocID="{44A798FD-9309-4ADF-9899-B51E0E3B064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F48D2A9-81CD-495E-9D84-B7CF58E70ED5}" type="presOf" srcId="{79C7BBAA-5149-4CA7-83ED-3254CE63E643}" destId="{96E04723-2F58-400D-A5D5-18CCE19E935B}" srcOrd="1" destOrd="0" presId="urn:microsoft.com/office/officeart/2005/8/layout/vList4"/>
    <dgm:cxn modelId="{4591A533-1061-4BF5-9024-9B704BEFCF52}" type="presOf" srcId="{7F23AF54-6B84-4697-A01A-DB8E7D6DE053}" destId="{96E04723-2F58-400D-A5D5-18CCE19E935B}" srcOrd="1" destOrd="1" presId="urn:microsoft.com/office/officeart/2005/8/layout/vList4"/>
    <dgm:cxn modelId="{8C83D9B3-5F6F-4679-BB14-22D019D4056A}" type="presOf" srcId="{44A798FD-9309-4ADF-9899-B51E0E3B064C}" destId="{3031FAE3-5AF6-4324-8FCB-9E2012F3BFA0}" srcOrd="1" destOrd="0" presId="urn:microsoft.com/office/officeart/2005/8/layout/vList4"/>
    <dgm:cxn modelId="{4B66F968-3A46-403A-A7D5-2205D3BFDFAB}" type="presOf" srcId="{7F23AF54-6B84-4697-A01A-DB8E7D6DE053}" destId="{47F4B464-3245-4182-AC68-3366C2C7AA7C}" srcOrd="0" destOrd="1" presId="urn:microsoft.com/office/officeart/2005/8/layout/vList4"/>
    <dgm:cxn modelId="{0AD1D928-6230-43FA-8C3A-A38DFB21C2C5}" type="presOf" srcId="{35DC4E30-378F-405D-A707-BCF2AA08ECCE}" destId="{3031FAE3-5AF6-4324-8FCB-9E2012F3BFA0}" srcOrd="1" destOrd="1" presId="urn:microsoft.com/office/officeart/2005/8/layout/vList4"/>
    <dgm:cxn modelId="{4E7C3324-A18D-4616-9F95-2D8679785DA7}" srcId="{96C59026-1703-40AF-9E41-4191AC75CA2F}" destId="{44A798FD-9309-4ADF-9899-B51E0E3B064C}" srcOrd="1" destOrd="0" parTransId="{B5986DF7-8F11-4236-B126-99E0DB46A1BD}" sibTransId="{A36F8C06-74C5-4F45-A3EC-FFF135152698}"/>
    <dgm:cxn modelId="{C6924EBF-4E11-49BD-9B07-EF615726147A}" srcId="{96C59026-1703-40AF-9E41-4191AC75CA2F}" destId="{79C7BBAA-5149-4CA7-83ED-3254CE63E643}" srcOrd="0" destOrd="0" parTransId="{2926FA95-E034-4B32-B689-5912DF259A6A}" sibTransId="{AF8AD64D-17F7-479E-9C69-54F028E57738}"/>
    <dgm:cxn modelId="{2F9C9B57-6448-4D3E-A45F-E3F6410BE657}" srcId="{79C7BBAA-5149-4CA7-83ED-3254CE63E643}" destId="{7F23AF54-6B84-4697-A01A-DB8E7D6DE053}" srcOrd="0" destOrd="0" parTransId="{534C2F32-3342-4F7A-847F-D529694B27C2}" sibTransId="{18A9D2DD-7D68-4BC7-B5A9-625E376A5E1D}"/>
    <dgm:cxn modelId="{503F2C21-6729-422F-9CD7-564E2D306265}" type="presOf" srcId="{96C59026-1703-40AF-9E41-4191AC75CA2F}" destId="{7EA212A4-8DE2-4D79-BE37-C86CF65B2E24}" srcOrd="0" destOrd="0" presId="urn:microsoft.com/office/officeart/2005/8/layout/vList4"/>
    <dgm:cxn modelId="{94CA36AA-8F06-4546-BFD8-D24B14ECAAFA}" srcId="{44A798FD-9309-4ADF-9899-B51E0E3B064C}" destId="{35DC4E30-378F-405D-A707-BCF2AA08ECCE}" srcOrd="0" destOrd="0" parTransId="{B74E776E-0FB5-43D9-BE59-FCC9EB579486}" sibTransId="{A2040079-E98B-4AE6-9B24-20B9A900EEA7}"/>
    <dgm:cxn modelId="{D7F1EF99-5623-48E1-AC0A-592422A67E88}" type="presOf" srcId="{79C7BBAA-5149-4CA7-83ED-3254CE63E643}" destId="{47F4B464-3245-4182-AC68-3366C2C7AA7C}" srcOrd="0" destOrd="0" presId="urn:microsoft.com/office/officeart/2005/8/layout/vList4"/>
    <dgm:cxn modelId="{C4A3D4DA-99E6-4D31-88A1-AE8166C1B517}" type="presOf" srcId="{35DC4E30-378F-405D-A707-BCF2AA08ECCE}" destId="{B3784787-F7D7-4EA2-B571-20CC3F05AFCD}" srcOrd="0" destOrd="1" presId="urn:microsoft.com/office/officeart/2005/8/layout/vList4"/>
    <dgm:cxn modelId="{C3D42638-9A23-4B66-9D9D-DF2A726BD104}" type="presOf" srcId="{44A798FD-9309-4ADF-9899-B51E0E3B064C}" destId="{B3784787-F7D7-4EA2-B571-20CC3F05AFCD}" srcOrd="0" destOrd="0" presId="urn:microsoft.com/office/officeart/2005/8/layout/vList4"/>
    <dgm:cxn modelId="{90F0ACBA-D240-44B9-BD8B-701EBAB80FBA}" type="presParOf" srcId="{7EA212A4-8DE2-4D79-BE37-C86CF65B2E24}" destId="{7470E18D-A5B5-4CE1-B519-BB62E86094CD}" srcOrd="0" destOrd="0" presId="urn:microsoft.com/office/officeart/2005/8/layout/vList4"/>
    <dgm:cxn modelId="{77E5E143-1B8C-4CCF-B8A1-2A625DE1E6E6}" type="presParOf" srcId="{7470E18D-A5B5-4CE1-B519-BB62E86094CD}" destId="{47F4B464-3245-4182-AC68-3366C2C7AA7C}" srcOrd="0" destOrd="0" presId="urn:microsoft.com/office/officeart/2005/8/layout/vList4"/>
    <dgm:cxn modelId="{54B26433-EE85-4097-9030-5C1074EB50A1}" type="presParOf" srcId="{7470E18D-A5B5-4CE1-B519-BB62E86094CD}" destId="{13904D82-4300-418F-98CF-07512F677154}" srcOrd="1" destOrd="0" presId="urn:microsoft.com/office/officeart/2005/8/layout/vList4"/>
    <dgm:cxn modelId="{C2BF6DDE-3FD2-4197-9A19-6CCAB4661D4D}" type="presParOf" srcId="{7470E18D-A5B5-4CE1-B519-BB62E86094CD}" destId="{96E04723-2F58-400D-A5D5-18CCE19E935B}" srcOrd="2" destOrd="0" presId="urn:microsoft.com/office/officeart/2005/8/layout/vList4"/>
    <dgm:cxn modelId="{73F59605-FA19-4A57-944F-843436FF1CED}" type="presParOf" srcId="{7EA212A4-8DE2-4D79-BE37-C86CF65B2E24}" destId="{BDC504B8-C888-4772-9115-D296B0A2A0DF}" srcOrd="1" destOrd="0" presId="urn:microsoft.com/office/officeart/2005/8/layout/vList4"/>
    <dgm:cxn modelId="{FD300D39-92B5-48D1-92BC-ADC2B3CC8CE0}" type="presParOf" srcId="{7EA212A4-8DE2-4D79-BE37-C86CF65B2E24}" destId="{E32C267B-7BD8-40DA-AD0A-6F108269E443}" srcOrd="2" destOrd="0" presId="urn:microsoft.com/office/officeart/2005/8/layout/vList4"/>
    <dgm:cxn modelId="{6F64817D-E109-4B0F-9A23-EE859F4829F7}" type="presParOf" srcId="{E32C267B-7BD8-40DA-AD0A-6F108269E443}" destId="{B3784787-F7D7-4EA2-B571-20CC3F05AFCD}" srcOrd="0" destOrd="0" presId="urn:microsoft.com/office/officeart/2005/8/layout/vList4"/>
    <dgm:cxn modelId="{47A9751F-3BAE-41D2-AB36-813BAEC24BB5}" type="presParOf" srcId="{E32C267B-7BD8-40DA-AD0A-6F108269E443}" destId="{133A5574-9E86-4C43-AB44-F4952F1EE3AA}" srcOrd="1" destOrd="0" presId="urn:microsoft.com/office/officeart/2005/8/layout/vList4"/>
    <dgm:cxn modelId="{B9FD6195-D529-4260-8446-BE1FE7705668}" type="presParOf" srcId="{E32C267B-7BD8-40DA-AD0A-6F108269E443}" destId="{3031FAE3-5AF6-4324-8FCB-9E2012F3BFA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6A1DBB-44E0-4F47-8FCA-755F52321206}" type="doc">
      <dgm:prSet loTypeId="urn:microsoft.com/office/officeart/2005/8/layout/vList4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141CDBCE-C452-4D5B-B673-AB4CAA4CCEE4}">
      <dgm:prSet phldrT="[Texto]" custT="1"/>
      <dgm:spPr/>
      <dgm:t>
        <a:bodyPr/>
        <a:lstStyle/>
        <a:p>
          <a:pPr algn="l"/>
          <a:r>
            <a:rPr lang="es-ES" sz="1200">
              <a:solidFill>
                <a:schemeClr val="tx1"/>
              </a:solidFill>
            </a:rPr>
            <a:t>Centro de Interpretación</a:t>
          </a:r>
        </a:p>
      </dgm:t>
    </dgm:pt>
    <dgm:pt modelId="{664E4EC4-1CB0-4F1C-AA7C-1EC052FB15B3}" type="sibTrans" cxnId="{8D48E756-86FD-4AA5-B8B2-90C1CFD03775}">
      <dgm:prSet/>
      <dgm:spPr/>
      <dgm:t>
        <a:bodyPr/>
        <a:lstStyle/>
        <a:p>
          <a:pPr algn="l"/>
          <a:endParaRPr lang="es-ES"/>
        </a:p>
      </dgm:t>
    </dgm:pt>
    <dgm:pt modelId="{9868BD79-A852-4107-A70C-B2C92202EB87}" type="parTrans" cxnId="{8D48E756-86FD-4AA5-B8B2-90C1CFD03775}">
      <dgm:prSet/>
      <dgm:spPr/>
      <dgm:t>
        <a:bodyPr/>
        <a:lstStyle/>
        <a:p>
          <a:pPr algn="l"/>
          <a:endParaRPr lang="es-ES"/>
        </a:p>
      </dgm:t>
    </dgm:pt>
    <dgm:pt modelId="{93BCDD30-3E9D-46F3-A669-1D959B153663}">
      <dgm:prSet phldrT="[Texto]" custT="1"/>
      <dgm:spPr/>
      <dgm:t>
        <a:bodyPr/>
        <a:lstStyle/>
        <a:p>
          <a:pPr algn="l"/>
          <a:r>
            <a:rPr lang="es-ES" sz="1100" dirty="0">
              <a:solidFill>
                <a:schemeClr val="tx1"/>
              </a:solidFill>
            </a:rPr>
            <a:t>Centro Cultural Cumbayá</a:t>
          </a:r>
        </a:p>
      </dgm:t>
    </dgm:pt>
    <dgm:pt modelId="{D33E0556-9862-4265-AD7D-E70A315F7FA8}" type="sibTrans" cxnId="{8F067F4C-848F-40B5-8C53-2FD9A1046AEE}">
      <dgm:prSet/>
      <dgm:spPr/>
      <dgm:t>
        <a:bodyPr/>
        <a:lstStyle/>
        <a:p>
          <a:pPr algn="l"/>
          <a:endParaRPr lang="es-ES"/>
        </a:p>
      </dgm:t>
    </dgm:pt>
    <dgm:pt modelId="{9610ABF1-6060-4710-839A-034367EAA262}" type="parTrans" cxnId="{8F067F4C-848F-40B5-8C53-2FD9A1046AEE}">
      <dgm:prSet/>
      <dgm:spPr/>
      <dgm:t>
        <a:bodyPr/>
        <a:lstStyle/>
        <a:p>
          <a:pPr algn="l"/>
          <a:endParaRPr lang="es-ES"/>
        </a:p>
      </dgm:t>
    </dgm:pt>
    <dgm:pt modelId="{5A0CD827-4C69-44FD-9274-7BA53B2F2D5D}">
      <dgm:prSet phldrT="[Texto]" custT="1"/>
      <dgm:spPr/>
      <dgm:t>
        <a:bodyPr/>
        <a:lstStyle/>
        <a:p>
          <a:pPr algn="l"/>
          <a:r>
            <a:rPr lang="es-ES" sz="1400" dirty="0">
              <a:solidFill>
                <a:schemeClr val="tx1"/>
              </a:solidFill>
            </a:rPr>
            <a:t>Iglesia</a:t>
          </a:r>
        </a:p>
      </dgm:t>
    </dgm:pt>
    <dgm:pt modelId="{C049A697-CE16-4CF4-A6C5-13A2D0A3CCB4}" type="sibTrans" cxnId="{02EA3627-B5AC-4A71-91A6-6F90451D0153}">
      <dgm:prSet/>
      <dgm:spPr/>
      <dgm:t>
        <a:bodyPr/>
        <a:lstStyle/>
        <a:p>
          <a:pPr algn="l"/>
          <a:endParaRPr lang="es-ES"/>
        </a:p>
      </dgm:t>
    </dgm:pt>
    <dgm:pt modelId="{16BD9E44-F3D8-4A42-BF0C-FCB08F55E710}" type="parTrans" cxnId="{02EA3627-B5AC-4A71-91A6-6F90451D0153}">
      <dgm:prSet/>
      <dgm:spPr/>
      <dgm:t>
        <a:bodyPr/>
        <a:lstStyle/>
        <a:p>
          <a:pPr algn="l"/>
          <a:endParaRPr lang="es-ES"/>
        </a:p>
      </dgm:t>
    </dgm:pt>
    <dgm:pt modelId="{9E584C61-F21C-4CBF-9472-E34E37C8D943}">
      <dgm:prSet phldrT="[Texto]" custT="1"/>
      <dgm:spPr/>
      <dgm:t>
        <a:bodyPr/>
        <a:lstStyle/>
        <a:p>
          <a:pPr algn="l"/>
          <a:r>
            <a:rPr lang="es-ES" sz="1100" dirty="0">
              <a:solidFill>
                <a:schemeClr val="tx1"/>
              </a:solidFill>
            </a:rPr>
            <a:t>Iglesia Central Cumbayá</a:t>
          </a:r>
        </a:p>
      </dgm:t>
    </dgm:pt>
    <dgm:pt modelId="{897B7253-0D48-4350-97A8-181954B486D1}" type="sibTrans" cxnId="{E4B54C8A-2DA1-47F1-81FE-97C331154D6C}">
      <dgm:prSet/>
      <dgm:spPr/>
      <dgm:t>
        <a:bodyPr/>
        <a:lstStyle/>
        <a:p>
          <a:pPr algn="l"/>
          <a:endParaRPr lang="es-ES"/>
        </a:p>
      </dgm:t>
    </dgm:pt>
    <dgm:pt modelId="{10B2CC70-0D68-4464-A2B6-319A0BE7EBDE}" type="parTrans" cxnId="{E4B54C8A-2DA1-47F1-81FE-97C331154D6C}">
      <dgm:prSet/>
      <dgm:spPr/>
      <dgm:t>
        <a:bodyPr/>
        <a:lstStyle/>
        <a:p>
          <a:pPr algn="l"/>
          <a:endParaRPr lang="es-ES"/>
        </a:p>
      </dgm:t>
    </dgm:pt>
    <dgm:pt modelId="{54E4F820-B6F2-4953-B0C0-D21EA35BC74A}">
      <dgm:prSet phldrT="[Texto]" custT="1"/>
      <dgm:spPr/>
      <dgm:t>
        <a:bodyPr/>
        <a:lstStyle/>
        <a:p>
          <a:pPr algn="l"/>
          <a:r>
            <a:rPr lang="es-ES" sz="1100">
              <a:solidFill>
                <a:schemeClr val="tx1"/>
              </a:solidFill>
            </a:rPr>
            <a:t>Iglesia Antigua Lumbisí</a:t>
          </a:r>
        </a:p>
      </dgm:t>
    </dgm:pt>
    <dgm:pt modelId="{3832E86A-8F91-4C00-A506-F003B1D8E52C}" type="sibTrans" cxnId="{3624882E-4E3B-47BE-B137-FC94128A7C26}">
      <dgm:prSet/>
      <dgm:spPr/>
      <dgm:t>
        <a:bodyPr/>
        <a:lstStyle/>
        <a:p>
          <a:pPr algn="l"/>
          <a:endParaRPr lang="es-ES"/>
        </a:p>
      </dgm:t>
    </dgm:pt>
    <dgm:pt modelId="{2DAEA98F-0C30-4390-9777-992CA248EE6C}" type="parTrans" cxnId="{3624882E-4E3B-47BE-B137-FC94128A7C26}">
      <dgm:prSet/>
      <dgm:spPr/>
      <dgm:t>
        <a:bodyPr/>
        <a:lstStyle/>
        <a:p>
          <a:pPr algn="l"/>
          <a:endParaRPr lang="es-ES"/>
        </a:p>
      </dgm:t>
    </dgm:pt>
    <dgm:pt modelId="{A5D9F397-2835-461B-8C70-B253021CB17E}" type="pres">
      <dgm:prSet presAssocID="{7A6A1DBB-44E0-4F47-8FCA-755F5232120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7DCB206-D4B7-45CB-A7B7-C1893751A5E1}" type="pres">
      <dgm:prSet presAssocID="{5A0CD827-4C69-44FD-9274-7BA53B2F2D5D}" presName="comp" presStyleCnt="0"/>
      <dgm:spPr/>
      <dgm:t>
        <a:bodyPr/>
        <a:lstStyle/>
        <a:p>
          <a:endParaRPr lang="es-ES"/>
        </a:p>
      </dgm:t>
    </dgm:pt>
    <dgm:pt modelId="{5DB809B6-0F06-407F-8123-B0C63F4D32BC}" type="pres">
      <dgm:prSet presAssocID="{5A0CD827-4C69-44FD-9274-7BA53B2F2D5D}" presName="box" presStyleLbl="node1" presStyleIdx="0" presStyleCnt="2" custLinFactNeighborX="1401" custLinFactNeighborY="5457"/>
      <dgm:spPr/>
      <dgm:t>
        <a:bodyPr/>
        <a:lstStyle/>
        <a:p>
          <a:endParaRPr lang="es-ES"/>
        </a:p>
      </dgm:t>
    </dgm:pt>
    <dgm:pt modelId="{E0045E38-6911-4C17-88D2-774BA39AD59A}" type="pres">
      <dgm:prSet presAssocID="{5A0CD827-4C69-44FD-9274-7BA53B2F2D5D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54E9B5F-B831-48DC-8C67-BC04EF07155F}" type="pres">
      <dgm:prSet presAssocID="{5A0CD827-4C69-44FD-9274-7BA53B2F2D5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E10CCC-5FD3-4707-8A92-E6E8D2B120FC}" type="pres">
      <dgm:prSet presAssocID="{C049A697-CE16-4CF4-A6C5-13A2D0A3CCB4}" presName="spacer" presStyleCnt="0"/>
      <dgm:spPr/>
      <dgm:t>
        <a:bodyPr/>
        <a:lstStyle/>
        <a:p>
          <a:endParaRPr lang="es-ES"/>
        </a:p>
      </dgm:t>
    </dgm:pt>
    <dgm:pt modelId="{726D4CFA-CA00-49C8-AC4D-788D1215AFB3}" type="pres">
      <dgm:prSet presAssocID="{141CDBCE-C452-4D5B-B673-AB4CAA4CCEE4}" presName="comp" presStyleCnt="0"/>
      <dgm:spPr/>
      <dgm:t>
        <a:bodyPr/>
        <a:lstStyle/>
        <a:p>
          <a:endParaRPr lang="es-ES"/>
        </a:p>
      </dgm:t>
    </dgm:pt>
    <dgm:pt modelId="{7382FDB2-DC7B-4B4A-8D3C-3EF051901D72}" type="pres">
      <dgm:prSet presAssocID="{141CDBCE-C452-4D5B-B673-AB4CAA4CCEE4}" presName="box" presStyleLbl="node1" presStyleIdx="1" presStyleCnt="2"/>
      <dgm:spPr/>
      <dgm:t>
        <a:bodyPr/>
        <a:lstStyle/>
        <a:p>
          <a:endParaRPr lang="es-ES"/>
        </a:p>
      </dgm:t>
    </dgm:pt>
    <dgm:pt modelId="{6222A9A2-200D-4DEC-B7C6-E0622D8A1FFD}" type="pres">
      <dgm:prSet presAssocID="{141CDBCE-C452-4D5B-B673-AB4CAA4CCEE4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33E3F3E-CD1C-4A4B-AD09-F6DEE4EA04ED}" type="pres">
      <dgm:prSet presAssocID="{141CDBCE-C452-4D5B-B673-AB4CAA4CCEE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24882E-4E3B-47BE-B137-FC94128A7C26}" srcId="{5A0CD827-4C69-44FD-9274-7BA53B2F2D5D}" destId="{54E4F820-B6F2-4953-B0C0-D21EA35BC74A}" srcOrd="1" destOrd="0" parTransId="{2DAEA98F-0C30-4390-9777-992CA248EE6C}" sibTransId="{3832E86A-8F91-4C00-A506-F003B1D8E52C}"/>
    <dgm:cxn modelId="{E4B54C8A-2DA1-47F1-81FE-97C331154D6C}" srcId="{5A0CD827-4C69-44FD-9274-7BA53B2F2D5D}" destId="{9E584C61-F21C-4CBF-9472-E34E37C8D943}" srcOrd="0" destOrd="0" parTransId="{10B2CC70-0D68-4464-A2B6-319A0BE7EBDE}" sibTransId="{897B7253-0D48-4350-97A8-181954B486D1}"/>
    <dgm:cxn modelId="{23B2CAA0-1F1F-475A-9698-060279C7EC76}" type="presOf" srcId="{141CDBCE-C452-4D5B-B673-AB4CAA4CCEE4}" destId="{7382FDB2-DC7B-4B4A-8D3C-3EF051901D72}" srcOrd="0" destOrd="0" presId="urn:microsoft.com/office/officeart/2005/8/layout/vList4"/>
    <dgm:cxn modelId="{71282263-E318-463D-A1B0-4F93A6996F73}" type="presOf" srcId="{93BCDD30-3E9D-46F3-A669-1D959B153663}" destId="{633E3F3E-CD1C-4A4B-AD09-F6DEE4EA04ED}" srcOrd="1" destOrd="1" presId="urn:microsoft.com/office/officeart/2005/8/layout/vList4"/>
    <dgm:cxn modelId="{4F08782B-7E76-4BAA-A14E-ED87B23963C1}" type="presOf" srcId="{5A0CD827-4C69-44FD-9274-7BA53B2F2D5D}" destId="{5DB809B6-0F06-407F-8123-B0C63F4D32BC}" srcOrd="0" destOrd="0" presId="urn:microsoft.com/office/officeart/2005/8/layout/vList4"/>
    <dgm:cxn modelId="{61EE15E9-958B-4946-AFE3-B7FD908DD386}" type="presOf" srcId="{54E4F820-B6F2-4953-B0C0-D21EA35BC74A}" destId="{F54E9B5F-B831-48DC-8C67-BC04EF07155F}" srcOrd="1" destOrd="2" presId="urn:microsoft.com/office/officeart/2005/8/layout/vList4"/>
    <dgm:cxn modelId="{498C267B-0072-40A6-8B55-296596604CF7}" type="presOf" srcId="{7A6A1DBB-44E0-4F47-8FCA-755F52321206}" destId="{A5D9F397-2835-461B-8C70-B253021CB17E}" srcOrd="0" destOrd="0" presId="urn:microsoft.com/office/officeart/2005/8/layout/vList4"/>
    <dgm:cxn modelId="{FC5EDDD6-33B0-440B-A489-C9AB43B07273}" type="presOf" srcId="{9E584C61-F21C-4CBF-9472-E34E37C8D943}" destId="{5DB809B6-0F06-407F-8123-B0C63F4D32BC}" srcOrd="0" destOrd="1" presId="urn:microsoft.com/office/officeart/2005/8/layout/vList4"/>
    <dgm:cxn modelId="{8D48E756-86FD-4AA5-B8B2-90C1CFD03775}" srcId="{7A6A1DBB-44E0-4F47-8FCA-755F52321206}" destId="{141CDBCE-C452-4D5B-B673-AB4CAA4CCEE4}" srcOrd="1" destOrd="0" parTransId="{9868BD79-A852-4107-A70C-B2C92202EB87}" sibTransId="{664E4EC4-1CB0-4F1C-AA7C-1EC052FB15B3}"/>
    <dgm:cxn modelId="{6D32F5F9-CF6E-4275-BF11-9DC8DED26641}" type="presOf" srcId="{141CDBCE-C452-4D5B-B673-AB4CAA4CCEE4}" destId="{633E3F3E-CD1C-4A4B-AD09-F6DEE4EA04ED}" srcOrd="1" destOrd="0" presId="urn:microsoft.com/office/officeart/2005/8/layout/vList4"/>
    <dgm:cxn modelId="{02EA3627-B5AC-4A71-91A6-6F90451D0153}" srcId="{7A6A1DBB-44E0-4F47-8FCA-755F52321206}" destId="{5A0CD827-4C69-44FD-9274-7BA53B2F2D5D}" srcOrd="0" destOrd="0" parTransId="{16BD9E44-F3D8-4A42-BF0C-FCB08F55E710}" sibTransId="{C049A697-CE16-4CF4-A6C5-13A2D0A3CCB4}"/>
    <dgm:cxn modelId="{B78E8478-21DA-48A8-ABEF-59B610D40E66}" type="presOf" srcId="{54E4F820-B6F2-4953-B0C0-D21EA35BC74A}" destId="{5DB809B6-0F06-407F-8123-B0C63F4D32BC}" srcOrd="0" destOrd="2" presId="urn:microsoft.com/office/officeart/2005/8/layout/vList4"/>
    <dgm:cxn modelId="{8F067F4C-848F-40B5-8C53-2FD9A1046AEE}" srcId="{141CDBCE-C452-4D5B-B673-AB4CAA4CCEE4}" destId="{93BCDD30-3E9D-46F3-A669-1D959B153663}" srcOrd="0" destOrd="0" parTransId="{9610ABF1-6060-4710-839A-034367EAA262}" sibTransId="{D33E0556-9862-4265-AD7D-E70A315F7FA8}"/>
    <dgm:cxn modelId="{29F8BE35-7750-4FF9-B44B-1B56FE88421F}" type="presOf" srcId="{9E584C61-F21C-4CBF-9472-E34E37C8D943}" destId="{F54E9B5F-B831-48DC-8C67-BC04EF07155F}" srcOrd="1" destOrd="1" presId="urn:microsoft.com/office/officeart/2005/8/layout/vList4"/>
    <dgm:cxn modelId="{AF8382E5-219F-44D5-99EF-F002EDC70E5C}" type="presOf" srcId="{93BCDD30-3E9D-46F3-A669-1D959B153663}" destId="{7382FDB2-DC7B-4B4A-8D3C-3EF051901D72}" srcOrd="0" destOrd="1" presId="urn:microsoft.com/office/officeart/2005/8/layout/vList4"/>
    <dgm:cxn modelId="{18C43FDD-B782-4BE3-B306-0FD382648A41}" type="presOf" srcId="{5A0CD827-4C69-44FD-9274-7BA53B2F2D5D}" destId="{F54E9B5F-B831-48DC-8C67-BC04EF07155F}" srcOrd="1" destOrd="0" presId="urn:microsoft.com/office/officeart/2005/8/layout/vList4"/>
    <dgm:cxn modelId="{127EC250-0356-4F93-9AB6-571C4AD8D84C}" type="presParOf" srcId="{A5D9F397-2835-461B-8C70-B253021CB17E}" destId="{17DCB206-D4B7-45CB-A7B7-C1893751A5E1}" srcOrd="0" destOrd="0" presId="urn:microsoft.com/office/officeart/2005/8/layout/vList4"/>
    <dgm:cxn modelId="{66FDC7EA-61D7-4555-B58E-DE7F0F485D83}" type="presParOf" srcId="{17DCB206-D4B7-45CB-A7B7-C1893751A5E1}" destId="{5DB809B6-0F06-407F-8123-B0C63F4D32BC}" srcOrd="0" destOrd="0" presId="urn:microsoft.com/office/officeart/2005/8/layout/vList4"/>
    <dgm:cxn modelId="{6DD6D9D1-DC2E-4EF8-954F-ADA7944851EC}" type="presParOf" srcId="{17DCB206-D4B7-45CB-A7B7-C1893751A5E1}" destId="{E0045E38-6911-4C17-88D2-774BA39AD59A}" srcOrd="1" destOrd="0" presId="urn:microsoft.com/office/officeart/2005/8/layout/vList4"/>
    <dgm:cxn modelId="{7CDAC5B1-DB1E-4CE5-A946-B4D183C84305}" type="presParOf" srcId="{17DCB206-D4B7-45CB-A7B7-C1893751A5E1}" destId="{F54E9B5F-B831-48DC-8C67-BC04EF07155F}" srcOrd="2" destOrd="0" presId="urn:microsoft.com/office/officeart/2005/8/layout/vList4"/>
    <dgm:cxn modelId="{CBE19037-3E82-4EE4-BFBA-4D019DB115EF}" type="presParOf" srcId="{A5D9F397-2835-461B-8C70-B253021CB17E}" destId="{A6E10CCC-5FD3-4707-8A92-E6E8D2B120FC}" srcOrd="1" destOrd="0" presId="urn:microsoft.com/office/officeart/2005/8/layout/vList4"/>
    <dgm:cxn modelId="{DF197E3D-9FAF-49D2-B870-385EF0D53A7B}" type="presParOf" srcId="{A5D9F397-2835-461B-8C70-B253021CB17E}" destId="{726D4CFA-CA00-49C8-AC4D-788D1215AFB3}" srcOrd="2" destOrd="0" presId="urn:microsoft.com/office/officeart/2005/8/layout/vList4"/>
    <dgm:cxn modelId="{9F22D6A1-ABAC-482B-8719-BE6D28DF4735}" type="presParOf" srcId="{726D4CFA-CA00-49C8-AC4D-788D1215AFB3}" destId="{7382FDB2-DC7B-4B4A-8D3C-3EF051901D72}" srcOrd="0" destOrd="0" presId="urn:microsoft.com/office/officeart/2005/8/layout/vList4"/>
    <dgm:cxn modelId="{E79CEEC4-C223-43C1-B90E-46B9350933F9}" type="presParOf" srcId="{726D4CFA-CA00-49C8-AC4D-788D1215AFB3}" destId="{6222A9A2-200D-4DEC-B7C6-E0622D8A1FFD}" srcOrd="1" destOrd="0" presId="urn:microsoft.com/office/officeart/2005/8/layout/vList4"/>
    <dgm:cxn modelId="{52DE8C2F-6F5D-465D-BB65-A2C058CC29ED}" type="presParOf" srcId="{726D4CFA-CA00-49C8-AC4D-788D1215AFB3}" destId="{633E3F3E-CD1C-4A4B-AD09-F6DEE4EA04E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61133A-94BF-497B-8755-8D636DE902D1}" type="doc">
      <dgm:prSet loTypeId="urn:microsoft.com/office/officeart/2005/8/layout/vList4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s-ES"/>
        </a:p>
      </dgm:t>
    </dgm:pt>
    <dgm:pt modelId="{9032C4C2-BFE6-436C-93B3-7EB492F6DDCC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Parapente</a:t>
          </a:r>
        </a:p>
      </dgm:t>
    </dgm:pt>
    <dgm:pt modelId="{974F2C58-9518-49EE-9DB9-D404595F10FB}" type="parTrans" cxnId="{CB7928F3-9B1B-43FF-A939-06E16B116F5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66F1A5F-646A-4DD6-8CA6-AB32770E147A}" type="sibTrans" cxnId="{CB7928F3-9B1B-43FF-A939-06E16B116F5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C54A782-5402-4EF0-87C7-79F8B8994C84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Vayu</a:t>
          </a:r>
        </a:p>
      </dgm:t>
    </dgm:pt>
    <dgm:pt modelId="{CF7C7AD5-916A-49C4-A412-15370804D344}" type="parTrans" cxnId="{32878C60-FF29-4EC0-A43D-89A19AE5211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BCCAA8B-3B1C-43E3-AAC1-8F7AD66A8E51}" type="sibTrans" cxnId="{32878C60-FF29-4EC0-A43D-89A19AE5211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BFF0894-5A0D-4C0E-AF07-D8D0C9C9B879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Caminata</a:t>
          </a:r>
        </a:p>
      </dgm:t>
    </dgm:pt>
    <dgm:pt modelId="{45F36DF5-5151-46A5-92C7-9A9371728855}" type="parTrans" cxnId="{6944024C-D099-4FCA-8665-D0C34E7FBCA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74CCA99-DA38-420D-ADA7-98B63077996B}" type="sibTrans" cxnId="{6944024C-D099-4FCA-8665-D0C34E7FBCA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1C1F862-1D6E-413C-B123-0D1D8953FA8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Chaquiñán</a:t>
          </a:r>
          <a:endParaRPr lang="es-ES" dirty="0">
            <a:solidFill>
              <a:schemeClr val="tx1"/>
            </a:solidFill>
          </a:endParaRPr>
        </a:p>
      </dgm:t>
    </dgm:pt>
    <dgm:pt modelId="{92DEA9F1-7C59-4B8F-AD19-DFCC4170EEA4}" type="parTrans" cxnId="{C10FB204-DD31-48F9-8D62-D89F43098B0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704D4AA-1C5E-4F84-836C-18A8B6F4E97F}" type="sibTrans" cxnId="{C10FB204-DD31-48F9-8D62-D89F43098B0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0812E59-F92D-4DE6-B709-4521082FF03D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Ciclismo Turístico</a:t>
          </a:r>
        </a:p>
        <a:p>
          <a:r>
            <a:rPr lang="es-ES" dirty="0" smtClean="0">
              <a:solidFill>
                <a:schemeClr val="tx1"/>
              </a:solidFill>
            </a:rPr>
            <a:t>Chaquiñán</a:t>
          </a:r>
          <a:endParaRPr lang="es-ES" dirty="0">
            <a:solidFill>
              <a:schemeClr val="tx1"/>
            </a:solidFill>
          </a:endParaRPr>
        </a:p>
      </dgm:t>
    </dgm:pt>
    <dgm:pt modelId="{E428D665-5F21-4B65-AE74-8470E0FBE4C2}" type="parTrans" cxnId="{DB6BEDC6-F56B-4855-96D6-68534FC5EC9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EA175F0-8473-42DC-835E-35EFB9FCF48D}" type="sibTrans" cxnId="{DB6BEDC6-F56B-4855-96D6-68534FC5EC9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3795ADF-7502-4DA5-BF20-173519DABF21}">
      <dgm:prSet phldrT="[Texto]"/>
      <dgm:spPr/>
      <dgm:t>
        <a:bodyPr/>
        <a:lstStyle/>
        <a:p>
          <a:r>
            <a:rPr lang="es-ES" dirty="0" err="1">
              <a:solidFill>
                <a:schemeClr val="tx1"/>
              </a:solidFill>
            </a:rPr>
            <a:t>Pic</a:t>
          </a:r>
          <a:r>
            <a:rPr lang="es-ES" dirty="0">
              <a:solidFill>
                <a:schemeClr val="tx1"/>
              </a:solidFill>
            </a:rPr>
            <a:t> </a:t>
          </a:r>
          <a:r>
            <a:rPr lang="es-ES" dirty="0" err="1">
              <a:solidFill>
                <a:schemeClr val="tx1"/>
              </a:solidFill>
            </a:rPr>
            <a:t>Nic</a:t>
          </a:r>
          <a:endParaRPr lang="es-ES" dirty="0">
            <a:solidFill>
              <a:schemeClr val="tx1"/>
            </a:solidFill>
          </a:endParaRPr>
        </a:p>
        <a:p>
          <a:r>
            <a:rPr lang="es-ES" dirty="0" smtClean="0">
              <a:solidFill>
                <a:schemeClr val="tx1"/>
              </a:solidFill>
            </a:rPr>
            <a:t>Chaquiñán</a:t>
          </a:r>
          <a:endParaRPr lang="es-ES" dirty="0">
            <a:solidFill>
              <a:schemeClr val="tx1"/>
            </a:solidFill>
          </a:endParaRPr>
        </a:p>
      </dgm:t>
    </dgm:pt>
    <dgm:pt modelId="{9CA772C7-7620-41AB-8881-5A32F038E4E9}" type="parTrans" cxnId="{4F9E054B-50F7-4850-90AF-F4B0DAA3BD5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84C27CA-9C5D-4044-90D8-6842719E4008}" type="sibTrans" cxnId="{4F9E054B-50F7-4850-90AF-F4B0DAA3BD5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519902B-1F9A-46D6-9F63-2C026456C625}">
      <dgm:prSet phldrT="[Texto]"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72F4D90-D6C4-4665-B616-158FA89D1ADE}" type="parTrans" cxnId="{E5346B61-C8E3-4160-9C0A-C4C34FBA30B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95A27EC-6496-4789-A392-F9B0C4728DC5}" type="sibTrans" cxnId="{E5346B61-C8E3-4160-9C0A-C4C34FBA30B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6600F3E-5682-42C1-890A-10569097136E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Paravolar- Quito</a:t>
          </a:r>
        </a:p>
      </dgm:t>
    </dgm:pt>
    <dgm:pt modelId="{A0CF686F-E42A-47FD-AD0B-A933BB4094B0}" type="parTrans" cxnId="{FE397BB3-5065-480C-8B09-DD157C8DD06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2CCFA34-111E-436C-8DD9-F63587A80250}" type="sibTrans" cxnId="{FE397BB3-5065-480C-8B09-DD157C8DD06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A2F9840-4172-44A3-9B80-05CA1DEFC088}" type="pres">
      <dgm:prSet presAssocID="{8B61133A-94BF-497B-8755-8D636DE902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3CA1C3F-399C-4B86-B2F3-B8EA72BBA28D}" type="pres">
      <dgm:prSet presAssocID="{9032C4C2-BFE6-436C-93B3-7EB492F6DDCC}" presName="comp" presStyleCnt="0"/>
      <dgm:spPr/>
      <dgm:t>
        <a:bodyPr/>
        <a:lstStyle/>
        <a:p>
          <a:endParaRPr lang="es-ES"/>
        </a:p>
      </dgm:t>
    </dgm:pt>
    <dgm:pt modelId="{33187BDE-A310-4DF2-96E9-26F34EC06613}" type="pres">
      <dgm:prSet presAssocID="{9032C4C2-BFE6-436C-93B3-7EB492F6DDCC}" presName="box" presStyleLbl="node1" presStyleIdx="0" presStyleCnt="4"/>
      <dgm:spPr/>
      <dgm:t>
        <a:bodyPr/>
        <a:lstStyle/>
        <a:p>
          <a:endParaRPr lang="es-ES"/>
        </a:p>
      </dgm:t>
    </dgm:pt>
    <dgm:pt modelId="{3CD80258-8B92-42B7-950F-39F8D2DBBF0B}" type="pres">
      <dgm:prSet presAssocID="{9032C4C2-BFE6-436C-93B3-7EB492F6DDCC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A9A3394-6C60-45A9-895D-E7047E1EA90E}" type="pres">
      <dgm:prSet presAssocID="{9032C4C2-BFE6-436C-93B3-7EB492F6DDC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585CE6-46AA-4CFF-AF2B-B8BD97121D0D}" type="pres">
      <dgm:prSet presAssocID="{D66F1A5F-646A-4DD6-8CA6-AB32770E147A}" presName="spacer" presStyleCnt="0"/>
      <dgm:spPr/>
      <dgm:t>
        <a:bodyPr/>
        <a:lstStyle/>
        <a:p>
          <a:endParaRPr lang="es-ES"/>
        </a:p>
      </dgm:t>
    </dgm:pt>
    <dgm:pt modelId="{3ACB63F9-C682-43CA-847E-765317DD59BE}" type="pres">
      <dgm:prSet presAssocID="{1BFF0894-5A0D-4C0E-AF07-D8D0C9C9B879}" presName="comp" presStyleCnt="0"/>
      <dgm:spPr/>
      <dgm:t>
        <a:bodyPr/>
        <a:lstStyle/>
        <a:p>
          <a:endParaRPr lang="es-ES"/>
        </a:p>
      </dgm:t>
    </dgm:pt>
    <dgm:pt modelId="{592C2200-050A-4565-9666-5AB382235312}" type="pres">
      <dgm:prSet presAssocID="{1BFF0894-5A0D-4C0E-AF07-D8D0C9C9B879}" presName="box" presStyleLbl="node1" presStyleIdx="1" presStyleCnt="4"/>
      <dgm:spPr/>
      <dgm:t>
        <a:bodyPr/>
        <a:lstStyle/>
        <a:p>
          <a:endParaRPr lang="es-ES"/>
        </a:p>
      </dgm:t>
    </dgm:pt>
    <dgm:pt modelId="{A9569173-69DE-4A9C-AB24-79678461B4CB}" type="pres">
      <dgm:prSet presAssocID="{1BFF0894-5A0D-4C0E-AF07-D8D0C9C9B879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F1BC77A-36A7-41BD-916E-2520940DF64D}" type="pres">
      <dgm:prSet presAssocID="{1BFF0894-5A0D-4C0E-AF07-D8D0C9C9B87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CB444E-240C-4882-9CDB-826F33B343A4}" type="pres">
      <dgm:prSet presAssocID="{F74CCA99-DA38-420D-ADA7-98B63077996B}" presName="spacer" presStyleCnt="0"/>
      <dgm:spPr/>
      <dgm:t>
        <a:bodyPr/>
        <a:lstStyle/>
        <a:p>
          <a:endParaRPr lang="es-ES"/>
        </a:p>
      </dgm:t>
    </dgm:pt>
    <dgm:pt modelId="{73952C1F-25C8-4B96-8E1D-6DCBEDD328A0}" type="pres">
      <dgm:prSet presAssocID="{B0812E59-F92D-4DE6-B709-4521082FF03D}" presName="comp" presStyleCnt="0"/>
      <dgm:spPr/>
      <dgm:t>
        <a:bodyPr/>
        <a:lstStyle/>
        <a:p>
          <a:endParaRPr lang="es-ES"/>
        </a:p>
      </dgm:t>
    </dgm:pt>
    <dgm:pt modelId="{269A4964-9F7D-4894-9AFC-7CE65297E810}" type="pres">
      <dgm:prSet presAssocID="{B0812E59-F92D-4DE6-B709-4521082FF03D}" presName="box" presStyleLbl="node1" presStyleIdx="2" presStyleCnt="4"/>
      <dgm:spPr/>
      <dgm:t>
        <a:bodyPr/>
        <a:lstStyle/>
        <a:p>
          <a:endParaRPr lang="es-ES"/>
        </a:p>
      </dgm:t>
    </dgm:pt>
    <dgm:pt modelId="{1BC92E97-9DD0-4D13-BCB1-32CF4D1D01EE}" type="pres">
      <dgm:prSet presAssocID="{B0812E59-F92D-4DE6-B709-4521082FF03D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FD7CFF9-922E-4813-9C50-AFAD0D8C2E4D}" type="pres">
      <dgm:prSet presAssocID="{B0812E59-F92D-4DE6-B709-4521082FF03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76546A-0D2A-489D-9B20-005739493143}" type="pres">
      <dgm:prSet presAssocID="{FEA175F0-8473-42DC-835E-35EFB9FCF48D}" presName="spacer" presStyleCnt="0"/>
      <dgm:spPr/>
      <dgm:t>
        <a:bodyPr/>
        <a:lstStyle/>
        <a:p>
          <a:endParaRPr lang="es-ES"/>
        </a:p>
      </dgm:t>
    </dgm:pt>
    <dgm:pt modelId="{0C8DC200-3718-449C-91DB-65A9AB8E98F8}" type="pres">
      <dgm:prSet presAssocID="{53795ADF-7502-4DA5-BF20-173519DABF21}" presName="comp" presStyleCnt="0"/>
      <dgm:spPr/>
      <dgm:t>
        <a:bodyPr/>
        <a:lstStyle/>
        <a:p>
          <a:endParaRPr lang="es-ES"/>
        </a:p>
      </dgm:t>
    </dgm:pt>
    <dgm:pt modelId="{0B5D4948-C0B5-42F3-A5C1-7C59D48FF521}" type="pres">
      <dgm:prSet presAssocID="{53795ADF-7502-4DA5-BF20-173519DABF21}" presName="box" presStyleLbl="node1" presStyleIdx="3" presStyleCnt="4"/>
      <dgm:spPr/>
      <dgm:t>
        <a:bodyPr/>
        <a:lstStyle/>
        <a:p>
          <a:endParaRPr lang="es-ES"/>
        </a:p>
      </dgm:t>
    </dgm:pt>
    <dgm:pt modelId="{CA459D93-B549-49DE-932E-64C2CE91C170}" type="pres">
      <dgm:prSet presAssocID="{53795ADF-7502-4DA5-BF20-173519DABF21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0F0F8B0-DA99-4332-B910-1D543C7DEEFB}" type="pres">
      <dgm:prSet presAssocID="{53795ADF-7502-4DA5-BF20-173519DABF2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4B046BF-8170-4B5E-94D0-AAA0C5DDBA58}" type="presOf" srcId="{B0812E59-F92D-4DE6-B709-4521082FF03D}" destId="{269A4964-9F7D-4894-9AFC-7CE65297E810}" srcOrd="0" destOrd="0" presId="urn:microsoft.com/office/officeart/2005/8/layout/vList4"/>
    <dgm:cxn modelId="{065B23E1-874E-4A1F-A9B5-36B55E7DC23C}" type="presOf" srcId="{0C54A782-5402-4EF0-87C7-79F8B8994C84}" destId="{33187BDE-A310-4DF2-96E9-26F34EC06613}" srcOrd="0" destOrd="1" presId="urn:microsoft.com/office/officeart/2005/8/layout/vList4"/>
    <dgm:cxn modelId="{C10FB204-DD31-48F9-8D62-D89F43098B09}" srcId="{1BFF0894-5A0D-4C0E-AF07-D8D0C9C9B879}" destId="{61C1F862-1D6E-413C-B123-0D1D8953FA8F}" srcOrd="0" destOrd="0" parTransId="{92DEA9F1-7C59-4B8F-AD19-DFCC4170EEA4}" sibTransId="{B704D4AA-1C5E-4F84-836C-18A8B6F4E97F}"/>
    <dgm:cxn modelId="{9881AA79-E7C1-419A-A4B7-D9BB39C50EB3}" type="presOf" srcId="{1BFF0894-5A0D-4C0E-AF07-D8D0C9C9B879}" destId="{592C2200-050A-4565-9666-5AB382235312}" srcOrd="0" destOrd="0" presId="urn:microsoft.com/office/officeart/2005/8/layout/vList4"/>
    <dgm:cxn modelId="{5A6D5F2D-961D-4E84-B12A-D5B229B0D5F2}" type="presOf" srcId="{76600F3E-5682-42C1-890A-10569097136E}" destId="{33187BDE-A310-4DF2-96E9-26F34EC06613}" srcOrd="0" destOrd="2" presId="urn:microsoft.com/office/officeart/2005/8/layout/vList4"/>
    <dgm:cxn modelId="{4F9E054B-50F7-4850-90AF-F4B0DAA3BD55}" srcId="{8B61133A-94BF-497B-8755-8D636DE902D1}" destId="{53795ADF-7502-4DA5-BF20-173519DABF21}" srcOrd="3" destOrd="0" parTransId="{9CA772C7-7620-41AB-8881-5A32F038E4E9}" sibTransId="{884C27CA-9C5D-4044-90D8-6842719E4008}"/>
    <dgm:cxn modelId="{D84BC758-155B-478E-BD5B-460935CDA21F}" type="presOf" srcId="{61C1F862-1D6E-413C-B123-0D1D8953FA8F}" destId="{592C2200-050A-4565-9666-5AB382235312}" srcOrd="0" destOrd="1" presId="urn:microsoft.com/office/officeart/2005/8/layout/vList4"/>
    <dgm:cxn modelId="{E5346B61-C8E3-4160-9C0A-C4C34FBA30B3}" srcId="{B0812E59-F92D-4DE6-B709-4521082FF03D}" destId="{8519902B-1F9A-46D6-9F63-2C026456C625}" srcOrd="0" destOrd="0" parTransId="{472F4D90-D6C4-4665-B616-158FA89D1ADE}" sibTransId="{895A27EC-6496-4789-A392-F9B0C4728DC5}"/>
    <dgm:cxn modelId="{D9064011-EBB3-42C5-8C72-8D4EAC46BEEB}" type="presOf" srcId="{9032C4C2-BFE6-436C-93B3-7EB492F6DDCC}" destId="{1A9A3394-6C60-45A9-895D-E7047E1EA90E}" srcOrd="1" destOrd="0" presId="urn:microsoft.com/office/officeart/2005/8/layout/vList4"/>
    <dgm:cxn modelId="{0F773D17-B6D6-44A6-9FF4-FD96C5FD92D6}" type="presOf" srcId="{8B61133A-94BF-497B-8755-8D636DE902D1}" destId="{6A2F9840-4172-44A3-9B80-05CA1DEFC088}" srcOrd="0" destOrd="0" presId="urn:microsoft.com/office/officeart/2005/8/layout/vList4"/>
    <dgm:cxn modelId="{CB7928F3-9B1B-43FF-A939-06E16B116F5F}" srcId="{8B61133A-94BF-497B-8755-8D636DE902D1}" destId="{9032C4C2-BFE6-436C-93B3-7EB492F6DDCC}" srcOrd="0" destOrd="0" parTransId="{974F2C58-9518-49EE-9DB9-D404595F10FB}" sibTransId="{D66F1A5F-646A-4DD6-8CA6-AB32770E147A}"/>
    <dgm:cxn modelId="{FCAF9933-4D7D-454B-A234-1214FEA6B885}" type="presOf" srcId="{8519902B-1F9A-46D6-9F63-2C026456C625}" destId="{6FD7CFF9-922E-4813-9C50-AFAD0D8C2E4D}" srcOrd="1" destOrd="1" presId="urn:microsoft.com/office/officeart/2005/8/layout/vList4"/>
    <dgm:cxn modelId="{9C3A6EE0-BC07-4980-A6A8-28CC4C0E812D}" type="presOf" srcId="{61C1F862-1D6E-413C-B123-0D1D8953FA8F}" destId="{7F1BC77A-36A7-41BD-916E-2520940DF64D}" srcOrd="1" destOrd="1" presId="urn:microsoft.com/office/officeart/2005/8/layout/vList4"/>
    <dgm:cxn modelId="{C0015E3E-CA06-4933-90D0-2AAD562F90FB}" type="presOf" srcId="{8519902B-1F9A-46D6-9F63-2C026456C625}" destId="{269A4964-9F7D-4894-9AFC-7CE65297E810}" srcOrd="0" destOrd="1" presId="urn:microsoft.com/office/officeart/2005/8/layout/vList4"/>
    <dgm:cxn modelId="{32878C60-FF29-4EC0-A43D-89A19AE52113}" srcId="{9032C4C2-BFE6-436C-93B3-7EB492F6DDCC}" destId="{0C54A782-5402-4EF0-87C7-79F8B8994C84}" srcOrd="0" destOrd="0" parTransId="{CF7C7AD5-916A-49C4-A412-15370804D344}" sibTransId="{7BCCAA8B-3B1C-43E3-AAC1-8F7AD66A8E51}"/>
    <dgm:cxn modelId="{EA015D55-2B93-414B-BADA-56A46B870700}" type="presOf" srcId="{53795ADF-7502-4DA5-BF20-173519DABF21}" destId="{0B5D4948-C0B5-42F3-A5C1-7C59D48FF521}" srcOrd="0" destOrd="0" presId="urn:microsoft.com/office/officeart/2005/8/layout/vList4"/>
    <dgm:cxn modelId="{CE8F8583-A1CC-4608-96A8-B5413859B79A}" type="presOf" srcId="{1BFF0894-5A0D-4C0E-AF07-D8D0C9C9B879}" destId="{7F1BC77A-36A7-41BD-916E-2520940DF64D}" srcOrd="1" destOrd="0" presId="urn:microsoft.com/office/officeart/2005/8/layout/vList4"/>
    <dgm:cxn modelId="{3149F177-5243-4BC4-9FDD-7D93C4343B19}" type="presOf" srcId="{76600F3E-5682-42C1-890A-10569097136E}" destId="{1A9A3394-6C60-45A9-895D-E7047E1EA90E}" srcOrd="1" destOrd="2" presId="urn:microsoft.com/office/officeart/2005/8/layout/vList4"/>
    <dgm:cxn modelId="{DB6BEDC6-F56B-4855-96D6-68534FC5EC90}" srcId="{8B61133A-94BF-497B-8755-8D636DE902D1}" destId="{B0812E59-F92D-4DE6-B709-4521082FF03D}" srcOrd="2" destOrd="0" parTransId="{E428D665-5F21-4B65-AE74-8470E0FBE4C2}" sibTransId="{FEA175F0-8473-42DC-835E-35EFB9FCF48D}"/>
    <dgm:cxn modelId="{F9F40356-94F6-445A-BC7E-9F5B3F990C69}" type="presOf" srcId="{53795ADF-7502-4DA5-BF20-173519DABF21}" destId="{60F0F8B0-DA99-4332-B910-1D543C7DEEFB}" srcOrd="1" destOrd="0" presId="urn:microsoft.com/office/officeart/2005/8/layout/vList4"/>
    <dgm:cxn modelId="{D7779E27-C5F0-4262-8035-204C86C39DF8}" type="presOf" srcId="{0C54A782-5402-4EF0-87C7-79F8B8994C84}" destId="{1A9A3394-6C60-45A9-895D-E7047E1EA90E}" srcOrd="1" destOrd="1" presId="urn:microsoft.com/office/officeart/2005/8/layout/vList4"/>
    <dgm:cxn modelId="{FE397BB3-5065-480C-8B09-DD157C8DD06F}" srcId="{9032C4C2-BFE6-436C-93B3-7EB492F6DDCC}" destId="{76600F3E-5682-42C1-890A-10569097136E}" srcOrd="1" destOrd="0" parTransId="{A0CF686F-E42A-47FD-AD0B-A933BB4094B0}" sibTransId="{B2CCFA34-111E-436C-8DD9-F63587A80250}"/>
    <dgm:cxn modelId="{6944024C-D099-4FCA-8665-D0C34E7FBCA1}" srcId="{8B61133A-94BF-497B-8755-8D636DE902D1}" destId="{1BFF0894-5A0D-4C0E-AF07-D8D0C9C9B879}" srcOrd="1" destOrd="0" parTransId="{45F36DF5-5151-46A5-92C7-9A9371728855}" sibTransId="{F74CCA99-DA38-420D-ADA7-98B63077996B}"/>
    <dgm:cxn modelId="{DCFDA073-4650-4BE3-83C5-EB011BDFE08B}" type="presOf" srcId="{9032C4C2-BFE6-436C-93B3-7EB492F6DDCC}" destId="{33187BDE-A310-4DF2-96E9-26F34EC06613}" srcOrd="0" destOrd="0" presId="urn:microsoft.com/office/officeart/2005/8/layout/vList4"/>
    <dgm:cxn modelId="{43D2985B-9DC6-4574-9FD8-E3A7DB3D3930}" type="presOf" srcId="{B0812E59-F92D-4DE6-B709-4521082FF03D}" destId="{6FD7CFF9-922E-4813-9C50-AFAD0D8C2E4D}" srcOrd="1" destOrd="0" presId="urn:microsoft.com/office/officeart/2005/8/layout/vList4"/>
    <dgm:cxn modelId="{E8891952-CDA0-445C-BE1D-C9BDB3DC69E4}" type="presParOf" srcId="{6A2F9840-4172-44A3-9B80-05CA1DEFC088}" destId="{53CA1C3F-399C-4B86-B2F3-B8EA72BBA28D}" srcOrd="0" destOrd="0" presId="urn:microsoft.com/office/officeart/2005/8/layout/vList4"/>
    <dgm:cxn modelId="{9208B1A9-D654-4BAD-8A4E-091EECDB2E9F}" type="presParOf" srcId="{53CA1C3F-399C-4B86-B2F3-B8EA72BBA28D}" destId="{33187BDE-A310-4DF2-96E9-26F34EC06613}" srcOrd="0" destOrd="0" presId="urn:microsoft.com/office/officeart/2005/8/layout/vList4"/>
    <dgm:cxn modelId="{C7CEBE03-E063-4DBC-8798-D69B9418429A}" type="presParOf" srcId="{53CA1C3F-399C-4B86-B2F3-B8EA72BBA28D}" destId="{3CD80258-8B92-42B7-950F-39F8D2DBBF0B}" srcOrd="1" destOrd="0" presId="urn:microsoft.com/office/officeart/2005/8/layout/vList4"/>
    <dgm:cxn modelId="{7983420E-1271-4DF1-8676-6C92329661D6}" type="presParOf" srcId="{53CA1C3F-399C-4B86-B2F3-B8EA72BBA28D}" destId="{1A9A3394-6C60-45A9-895D-E7047E1EA90E}" srcOrd="2" destOrd="0" presId="urn:microsoft.com/office/officeart/2005/8/layout/vList4"/>
    <dgm:cxn modelId="{A8E92A89-D9E1-46A3-8B0A-EE95DF0CAB02}" type="presParOf" srcId="{6A2F9840-4172-44A3-9B80-05CA1DEFC088}" destId="{65585CE6-46AA-4CFF-AF2B-B8BD97121D0D}" srcOrd="1" destOrd="0" presId="urn:microsoft.com/office/officeart/2005/8/layout/vList4"/>
    <dgm:cxn modelId="{C4D5E14E-8F6E-44A6-A575-89C68F5E34DC}" type="presParOf" srcId="{6A2F9840-4172-44A3-9B80-05CA1DEFC088}" destId="{3ACB63F9-C682-43CA-847E-765317DD59BE}" srcOrd="2" destOrd="0" presId="urn:microsoft.com/office/officeart/2005/8/layout/vList4"/>
    <dgm:cxn modelId="{2C8686B5-05A8-41F2-8E6C-8A4E712FCFEE}" type="presParOf" srcId="{3ACB63F9-C682-43CA-847E-765317DD59BE}" destId="{592C2200-050A-4565-9666-5AB382235312}" srcOrd="0" destOrd="0" presId="urn:microsoft.com/office/officeart/2005/8/layout/vList4"/>
    <dgm:cxn modelId="{AFBA1623-1317-4F6B-A939-FF4CF0ED6365}" type="presParOf" srcId="{3ACB63F9-C682-43CA-847E-765317DD59BE}" destId="{A9569173-69DE-4A9C-AB24-79678461B4CB}" srcOrd="1" destOrd="0" presId="urn:microsoft.com/office/officeart/2005/8/layout/vList4"/>
    <dgm:cxn modelId="{ED0F4613-92E9-4927-8ECA-3CDF92C09855}" type="presParOf" srcId="{3ACB63F9-C682-43CA-847E-765317DD59BE}" destId="{7F1BC77A-36A7-41BD-916E-2520940DF64D}" srcOrd="2" destOrd="0" presId="urn:microsoft.com/office/officeart/2005/8/layout/vList4"/>
    <dgm:cxn modelId="{9DCADAFA-EE87-4C82-BDA7-292CFAEDFA21}" type="presParOf" srcId="{6A2F9840-4172-44A3-9B80-05CA1DEFC088}" destId="{3ECB444E-240C-4882-9CDB-826F33B343A4}" srcOrd="3" destOrd="0" presId="urn:microsoft.com/office/officeart/2005/8/layout/vList4"/>
    <dgm:cxn modelId="{5DB3CB6F-1E32-4624-96FD-C0F6E4D339C0}" type="presParOf" srcId="{6A2F9840-4172-44A3-9B80-05CA1DEFC088}" destId="{73952C1F-25C8-4B96-8E1D-6DCBEDD328A0}" srcOrd="4" destOrd="0" presId="urn:microsoft.com/office/officeart/2005/8/layout/vList4"/>
    <dgm:cxn modelId="{37094156-3675-41B9-B0B7-D0FCDD9AAD6B}" type="presParOf" srcId="{73952C1F-25C8-4B96-8E1D-6DCBEDD328A0}" destId="{269A4964-9F7D-4894-9AFC-7CE65297E810}" srcOrd="0" destOrd="0" presId="urn:microsoft.com/office/officeart/2005/8/layout/vList4"/>
    <dgm:cxn modelId="{9096EAD2-0096-4C69-9326-4172E52C0DBF}" type="presParOf" srcId="{73952C1F-25C8-4B96-8E1D-6DCBEDD328A0}" destId="{1BC92E97-9DD0-4D13-BCB1-32CF4D1D01EE}" srcOrd="1" destOrd="0" presId="urn:microsoft.com/office/officeart/2005/8/layout/vList4"/>
    <dgm:cxn modelId="{1FCA2987-7A07-4542-A55A-68DCDE7514B3}" type="presParOf" srcId="{73952C1F-25C8-4B96-8E1D-6DCBEDD328A0}" destId="{6FD7CFF9-922E-4813-9C50-AFAD0D8C2E4D}" srcOrd="2" destOrd="0" presId="urn:microsoft.com/office/officeart/2005/8/layout/vList4"/>
    <dgm:cxn modelId="{1403692B-8D1C-4D25-8CC9-09AD373E8BF1}" type="presParOf" srcId="{6A2F9840-4172-44A3-9B80-05CA1DEFC088}" destId="{8D76546A-0D2A-489D-9B20-005739493143}" srcOrd="5" destOrd="0" presId="urn:microsoft.com/office/officeart/2005/8/layout/vList4"/>
    <dgm:cxn modelId="{3D78A33C-7CEF-43FF-919B-C23AC0B1E22C}" type="presParOf" srcId="{6A2F9840-4172-44A3-9B80-05CA1DEFC088}" destId="{0C8DC200-3718-449C-91DB-65A9AB8E98F8}" srcOrd="6" destOrd="0" presId="urn:microsoft.com/office/officeart/2005/8/layout/vList4"/>
    <dgm:cxn modelId="{22FA3D6B-9A2B-40DF-8877-A33D9E0D9705}" type="presParOf" srcId="{0C8DC200-3718-449C-91DB-65A9AB8E98F8}" destId="{0B5D4948-C0B5-42F3-A5C1-7C59D48FF521}" srcOrd="0" destOrd="0" presId="urn:microsoft.com/office/officeart/2005/8/layout/vList4"/>
    <dgm:cxn modelId="{C961A0DA-4A61-4523-A25F-FE04B2BFC562}" type="presParOf" srcId="{0C8DC200-3718-449C-91DB-65A9AB8E98F8}" destId="{CA459D93-B549-49DE-932E-64C2CE91C170}" srcOrd="1" destOrd="0" presId="urn:microsoft.com/office/officeart/2005/8/layout/vList4"/>
    <dgm:cxn modelId="{79988263-4C3A-43C9-AB68-EBD769DA8F9C}" type="presParOf" srcId="{0C8DC200-3718-449C-91DB-65A9AB8E98F8}" destId="{60F0F8B0-DA99-4332-B910-1D543C7DEEF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64E380-C935-4779-8446-EC27C24EE4D6}" type="doc">
      <dgm:prSet loTypeId="urn:microsoft.com/office/officeart/2005/8/layout/vList4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D988856B-4675-4F5B-A427-26CCD9DB477B}">
      <dgm:prSet phldrT="[Texto]" custT="1"/>
      <dgm:spPr/>
      <dgm:t>
        <a:bodyPr/>
        <a:lstStyle/>
        <a:p>
          <a:r>
            <a:rPr lang="es-ES" sz="900" dirty="0" smtClean="0">
              <a:solidFill>
                <a:schemeClr val="tx1"/>
              </a:solidFill>
            </a:rPr>
            <a:t>Estación de Tren</a:t>
          </a:r>
          <a:endParaRPr lang="es-ES" sz="900" dirty="0">
            <a:solidFill>
              <a:schemeClr val="tx1"/>
            </a:solidFill>
          </a:endParaRPr>
        </a:p>
      </dgm:t>
    </dgm:pt>
    <dgm:pt modelId="{960FDBDC-BC79-46E7-9933-7BA24939B7C7}" type="parTrans" cxnId="{160CF910-F905-472D-BBEC-3BBC2F3417A9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A0E94068-F473-43CE-86A0-7CA089C95974}" type="sibTrans" cxnId="{160CF910-F905-472D-BBEC-3BBC2F3417A9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614E7201-D986-4D62-9EEC-6D1542D6A5E6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Antigua estación de tren Norte</a:t>
          </a:r>
          <a:endParaRPr lang="es-ES" sz="900">
            <a:solidFill>
              <a:schemeClr val="tx1"/>
            </a:solidFill>
          </a:endParaRPr>
        </a:p>
      </dgm:t>
    </dgm:pt>
    <dgm:pt modelId="{E36DB5FD-EACC-4464-8325-87426D7C404F}" type="parTrans" cxnId="{E45BEF6E-797F-4977-B3DE-F8EA1049ACDF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912695B3-95AC-443B-B2F7-8028B10298BA}" type="sibTrans" cxnId="{E45BEF6E-797F-4977-B3DE-F8EA1049ACDF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F54A673A-6F5A-41EB-8D02-685A1D1C2601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Servicios Higienicos</a:t>
          </a:r>
          <a:endParaRPr lang="es-ES" sz="900">
            <a:solidFill>
              <a:schemeClr val="tx1"/>
            </a:solidFill>
          </a:endParaRPr>
        </a:p>
      </dgm:t>
    </dgm:pt>
    <dgm:pt modelId="{6B336CE9-68CB-4B8C-9AE6-A4528D18D99B}" type="parTrans" cxnId="{D6600927-C27C-4B93-B99B-80E989367044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D2CEC505-F0F5-4493-912E-D378CAE7B15A}" type="sibTrans" cxnId="{D6600927-C27C-4B93-B99B-80E989367044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E77CED33-367B-418F-92C5-5B0876F4EB87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Basurero</a:t>
          </a:r>
          <a:endParaRPr lang="es-ES" sz="900">
            <a:solidFill>
              <a:schemeClr val="tx1"/>
            </a:solidFill>
          </a:endParaRPr>
        </a:p>
      </dgm:t>
    </dgm:pt>
    <dgm:pt modelId="{B2E63550-1360-4BF3-B1BC-27C24BC8FE82}" type="parTrans" cxnId="{B73CD37C-5D8E-4A82-93BD-2FED704FAC01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3939F4EC-BF2E-4C49-999B-7B0DB2437919}" type="sibTrans" cxnId="{B73CD37C-5D8E-4A82-93BD-2FED704FAC01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214BE7EA-8653-4A5E-89B8-4E0BC3A45C0B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Gasolinera</a:t>
          </a:r>
          <a:endParaRPr lang="es-ES" sz="900">
            <a:solidFill>
              <a:schemeClr val="tx1"/>
            </a:solidFill>
          </a:endParaRPr>
        </a:p>
      </dgm:t>
    </dgm:pt>
    <dgm:pt modelId="{6059E24B-A645-49F0-ABB2-B3CB68E56200}" type="parTrans" cxnId="{18832F1F-ADB6-4073-BD22-374535FE8016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E1B8947C-DDD6-4E5B-BB76-D3AE5BBCE078}" type="sibTrans" cxnId="{18832F1F-ADB6-4073-BD22-374535FE8016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D84E14BE-2B57-48DB-991A-F2C177D3892F}">
      <dgm:prSet phldrT="[Texto]" custT="1"/>
      <dgm:spPr/>
      <dgm:t>
        <a:bodyPr/>
        <a:lstStyle/>
        <a:p>
          <a:r>
            <a:rPr lang="es-ES" sz="800" smtClean="0">
              <a:solidFill>
                <a:schemeClr val="tx1"/>
              </a:solidFill>
            </a:rPr>
            <a:t>Centro Comercial</a:t>
          </a:r>
          <a:endParaRPr lang="es-ES" sz="800">
            <a:solidFill>
              <a:schemeClr val="tx1"/>
            </a:solidFill>
          </a:endParaRPr>
        </a:p>
      </dgm:t>
    </dgm:pt>
    <dgm:pt modelId="{61B356D6-C47E-4790-A370-2DC1586028A4}" type="parTrans" cxnId="{F9BD478A-7D20-4C5D-99CE-14F3E85E22C2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46834113-0E59-4D7E-A79B-B781FD9CD834}" type="sibTrans" cxnId="{F9BD478A-7D20-4C5D-99CE-14F3E85E22C2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2CE7965C-AA31-47D6-9B94-E0D2CD1FF435}">
      <dgm:prSet phldrT="[Texto]" custT="1"/>
      <dgm:spPr/>
      <dgm:t>
        <a:bodyPr/>
        <a:lstStyle/>
        <a:p>
          <a:r>
            <a:rPr lang="es-ES" sz="800" smtClean="0">
              <a:solidFill>
                <a:schemeClr val="tx1"/>
              </a:solidFill>
            </a:rPr>
            <a:t>C.C. Scala</a:t>
          </a:r>
          <a:endParaRPr lang="es-ES" sz="800">
            <a:solidFill>
              <a:schemeClr val="tx1"/>
            </a:solidFill>
          </a:endParaRPr>
        </a:p>
      </dgm:t>
    </dgm:pt>
    <dgm:pt modelId="{EED56A71-D62C-41A6-AF06-141F3EBCE772}" type="parTrans" cxnId="{70B95DDB-40F2-40E6-BA56-2473E4144698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661E00B1-7DD4-4BC5-A1C9-ECA39268D3A8}" type="sibTrans" cxnId="{70B95DDB-40F2-40E6-BA56-2473E4144698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FD609ABD-87DA-4FAD-B77E-C4F922872A4A}">
      <dgm:prSet phldrT="[Texto]" custT="1"/>
      <dgm:spPr/>
      <dgm:t>
        <a:bodyPr/>
        <a:lstStyle/>
        <a:p>
          <a:r>
            <a:rPr lang="es-ES" sz="800" smtClean="0">
              <a:solidFill>
                <a:schemeClr val="tx1"/>
              </a:solidFill>
            </a:rPr>
            <a:t>C.C. Plaza Cumbayá</a:t>
          </a:r>
          <a:endParaRPr lang="es-ES" sz="800" dirty="0">
            <a:solidFill>
              <a:schemeClr val="tx1"/>
            </a:solidFill>
          </a:endParaRPr>
        </a:p>
      </dgm:t>
    </dgm:pt>
    <dgm:pt modelId="{C3FD07F5-BDA8-443C-AA84-08183A4BF02B}" type="parTrans" cxnId="{B5F065DD-FA7C-4A02-8524-4A576C6D3A5C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4C62405E-90FE-475A-9233-05EDB7350B9A}" type="sibTrans" cxnId="{B5F065DD-FA7C-4A02-8524-4A576C6D3A5C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0389BE2D-17C2-45D0-8B6B-7ACE9FE3CC3A}">
      <dgm:prSet phldrT="[Texto]" custT="1"/>
      <dgm:spPr/>
      <dgm:t>
        <a:bodyPr/>
        <a:lstStyle/>
        <a:p>
          <a:r>
            <a:rPr lang="es-ES" sz="800" smtClean="0">
              <a:solidFill>
                <a:schemeClr val="tx1"/>
              </a:solidFill>
            </a:rPr>
            <a:t>C.C. La Esquina</a:t>
          </a:r>
          <a:endParaRPr lang="es-ES" sz="800" dirty="0">
            <a:solidFill>
              <a:schemeClr val="tx1"/>
            </a:solidFill>
          </a:endParaRPr>
        </a:p>
      </dgm:t>
    </dgm:pt>
    <dgm:pt modelId="{D15B684B-4661-4DD5-ABAB-A05C6DBC55A3}" type="parTrans" cxnId="{2DEA8496-3DFB-416F-9BE1-623FF0E1C34F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E3516486-C71B-4F2C-B7B2-D2043C448338}" type="sibTrans" cxnId="{2DEA8496-3DFB-416F-9BE1-623FF0E1C34F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4D5E5333-B2FD-43B1-9CA4-9FC600D7A1B2}">
      <dgm:prSet phldrT="[Texto]" custT="1"/>
      <dgm:spPr/>
      <dgm:t>
        <a:bodyPr/>
        <a:lstStyle/>
        <a:p>
          <a:r>
            <a:rPr lang="es-ES" sz="800" smtClean="0">
              <a:solidFill>
                <a:schemeClr val="tx1"/>
              </a:solidFill>
            </a:rPr>
            <a:t>C.C. Modena</a:t>
          </a:r>
          <a:endParaRPr lang="es-ES" sz="800" dirty="0">
            <a:solidFill>
              <a:schemeClr val="tx1"/>
            </a:solidFill>
          </a:endParaRPr>
        </a:p>
      </dgm:t>
    </dgm:pt>
    <dgm:pt modelId="{FF01B62D-F833-487E-9EBD-504E9142CD47}" type="parTrans" cxnId="{06AF99A5-747D-4384-A0F0-C6DA691A02AD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66E57486-79BB-4DBB-BCDC-29B228346131}" type="sibTrans" cxnId="{06AF99A5-747D-4384-A0F0-C6DA691A02AD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4B809D90-DC56-4313-B2B6-37DE408548F2}">
      <dgm:prSet phldrT="[Texto]" custT="1"/>
      <dgm:spPr/>
      <dgm:t>
        <a:bodyPr/>
        <a:lstStyle/>
        <a:p>
          <a:r>
            <a:rPr lang="es-ES" sz="800" smtClean="0">
              <a:solidFill>
                <a:schemeClr val="tx1"/>
              </a:solidFill>
            </a:rPr>
            <a:t>C.C. San Francisco</a:t>
          </a:r>
          <a:endParaRPr lang="es-ES" sz="800">
            <a:solidFill>
              <a:schemeClr val="tx1"/>
            </a:solidFill>
          </a:endParaRPr>
        </a:p>
      </dgm:t>
    </dgm:pt>
    <dgm:pt modelId="{1666C57A-D15D-4268-B6CD-C140F1A2FD95}" type="parTrans" cxnId="{57088583-2C06-47A8-A12B-60CD3D3FE0D4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78E34336-DF7F-4D28-BA62-23E4098E24A6}" type="sibTrans" cxnId="{57088583-2C06-47A8-A12B-60CD3D3FE0D4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41575E8B-835B-4F21-A225-171169764D04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Gasolinera Primax</a:t>
          </a:r>
          <a:endParaRPr lang="es-ES" sz="900">
            <a:solidFill>
              <a:schemeClr val="tx1"/>
            </a:solidFill>
          </a:endParaRPr>
        </a:p>
      </dgm:t>
    </dgm:pt>
    <dgm:pt modelId="{17C578F6-47EF-4194-8AB6-3E305E35EB27}" type="parTrans" cxnId="{F631006E-7714-41D2-9D37-38E769133D38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3D74227F-21A3-428B-A8AA-E5500E83A34D}" type="sibTrans" cxnId="{F631006E-7714-41D2-9D37-38E769133D38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938C0687-0F9B-4363-BED2-CD018B2F11CD}" type="pres">
      <dgm:prSet presAssocID="{4A64E380-C935-4779-8446-EC27C24EE4D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1D9F327-3FDE-4F8E-BC73-A045BA00829A}" type="pres">
      <dgm:prSet presAssocID="{D988856B-4675-4F5B-A427-26CCD9DB477B}" presName="comp" presStyleCnt="0"/>
      <dgm:spPr/>
      <dgm:t>
        <a:bodyPr/>
        <a:lstStyle/>
        <a:p>
          <a:endParaRPr lang="es-ES"/>
        </a:p>
      </dgm:t>
    </dgm:pt>
    <dgm:pt modelId="{46FB2FEB-800B-4681-8018-E467D646C7B4}" type="pres">
      <dgm:prSet presAssocID="{D988856B-4675-4F5B-A427-26CCD9DB477B}" presName="box" presStyleLbl="node1" presStyleIdx="0" presStyleCnt="5" custLinFactNeighborX="5111" custLinFactNeighborY="-408"/>
      <dgm:spPr/>
      <dgm:t>
        <a:bodyPr/>
        <a:lstStyle/>
        <a:p>
          <a:endParaRPr lang="es-ES"/>
        </a:p>
      </dgm:t>
    </dgm:pt>
    <dgm:pt modelId="{B9325AAC-4BCD-4CA7-94B5-495815E9B24F}" type="pres">
      <dgm:prSet presAssocID="{D988856B-4675-4F5B-A427-26CCD9DB477B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0AD1CBA-84D7-40EC-B3C0-1CA707B38A08}" type="pres">
      <dgm:prSet presAssocID="{D988856B-4675-4F5B-A427-26CCD9DB477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028D2E-160D-417D-8B8A-AD5A0829986B}" type="pres">
      <dgm:prSet presAssocID="{A0E94068-F473-43CE-86A0-7CA089C95974}" presName="spacer" presStyleCnt="0"/>
      <dgm:spPr/>
      <dgm:t>
        <a:bodyPr/>
        <a:lstStyle/>
        <a:p>
          <a:endParaRPr lang="es-ES"/>
        </a:p>
      </dgm:t>
    </dgm:pt>
    <dgm:pt modelId="{C99FF33E-719D-456E-B3C3-1DEAB350EB9C}" type="pres">
      <dgm:prSet presAssocID="{F54A673A-6F5A-41EB-8D02-685A1D1C2601}" presName="comp" presStyleCnt="0"/>
      <dgm:spPr/>
      <dgm:t>
        <a:bodyPr/>
        <a:lstStyle/>
        <a:p>
          <a:endParaRPr lang="es-ES"/>
        </a:p>
      </dgm:t>
    </dgm:pt>
    <dgm:pt modelId="{EC75D896-F0D7-49E8-8112-328A1F30DAEA}" type="pres">
      <dgm:prSet presAssocID="{F54A673A-6F5A-41EB-8D02-685A1D1C2601}" presName="box" presStyleLbl="node1" presStyleIdx="1" presStyleCnt="5"/>
      <dgm:spPr/>
      <dgm:t>
        <a:bodyPr/>
        <a:lstStyle/>
        <a:p>
          <a:endParaRPr lang="es-ES"/>
        </a:p>
      </dgm:t>
    </dgm:pt>
    <dgm:pt modelId="{7824A96C-9E1D-453E-BB2F-2F0C9BB99F40}" type="pres">
      <dgm:prSet presAssocID="{F54A673A-6F5A-41EB-8D02-685A1D1C2601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096AC63-CA0D-4CA9-8521-6BE56374E8FE}" type="pres">
      <dgm:prSet presAssocID="{F54A673A-6F5A-41EB-8D02-685A1D1C2601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631016-27A9-4969-8D48-101D869F0415}" type="pres">
      <dgm:prSet presAssocID="{D2CEC505-F0F5-4493-912E-D378CAE7B15A}" presName="spacer" presStyleCnt="0"/>
      <dgm:spPr/>
      <dgm:t>
        <a:bodyPr/>
        <a:lstStyle/>
        <a:p>
          <a:endParaRPr lang="es-ES"/>
        </a:p>
      </dgm:t>
    </dgm:pt>
    <dgm:pt modelId="{AF2578C3-664C-461D-A31F-F9997CE09FF8}" type="pres">
      <dgm:prSet presAssocID="{E77CED33-367B-418F-92C5-5B0876F4EB87}" presName="comp" presStyleCnt="0"/>
      <dgm:spPr/>
      <dgm:t>
        <a:bodyPr/>
        <a:lstStyle/>
        <a:p>
          <a:endParaRPr lang="es-ES"/>
        </a:p>
      </dgm:t>
    </dgm:pt>
    <dgm:pt modelId="{C3033AFE-EACB-4BD2-B3E0-13229D4808DA}" type="pres">
      <dgm:prSet presAssocID="{E77CED33-367B-418F-92C5-5B0876F4EB87}" presName="box" presStyleLbl="node1" presStyleIdx="2" presStyleCnt="5"/>
      <dgm:spPr/>
      <dgm:t>
        <a:bodyPr/>
        <a:lstStyle/>
        <a:p>
          <a:endParaRPr lang="es-ES"/>
        </a:p>
      </dgm:t>
    </dgm:pt>
    <dgm:pt modelId="{CFF8FBE3-5175-4CC2-81E4-FB3CE5545E41}" type="pres">
      <dgm:prSet presAssocID="{E77CED33-367B-418F-92C5-5B0876F4EB87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EF4CB13-BDFB-4702-AC6E-412A41899FE4}" type="pres">
      <dgm:prSet presAssocID="{E77CED33-367B-418F-92C5-5B0876F4EB87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493164-D28B-4BD6-9FED-7128D8C56A83}" type="pres">
      <dgm:prSet presAssocID="{3939F4EC-BF2E-4C49-999B-7B0DB2437919}" presName="spacer" presStyleCnt="0"/>
      <dgm:spPr/>
      <dgm:t>
        <a:bodyPr/>
        <a:lstStyle/>
        <a:p>
          <a:endParaRPr lang="es-ES"/>
        </a:p>
      </dgm:t>
    </dgm:pt>
    <dgm:pt modelId="{BE8B8459-E7A9-43A5-AB2D-F7B18634A98E}" type="pres">
      <dgm:prSet presAssocID="{214BE7EA-8653-4A5E-89B8-4E0BC3A45C0B}" presName="comp" presStyleCnt="0"/>
      <dgm:spPr/>
      <dgm:t>
        <a:bodyPr/>
        <a:lstStyle/>
        <a:p>
          <a:endParaRPr lang="es-ES"/>
        </a:p>
      </dgm:t>
    </dgm:pt>
    <dgm:pt modelId="{85F98857-EED9-4715-B7A0-531CA246462C}" type="pres">
      <dgm:prSet presAssocID="{214BE7EA-8653-4A5E-89B8-4E0BC3A45C0B}" presName="box" presStyleLbl="node1" presStyleIdx="3" presStyleCnt="5"/>
      <dgm:spPr/>
      <dgm:t>
        <a:bodyPr/>
        <a:lstStyle/>
        <a:p>
          <a:endParaRPr lang="es-ES"/>
        </a:p>
      </dgm:t>
    </dgm:pt>
    <dgm:pt modelId="{FB18F4B0-F91C-41E4-9253-62F7FC5C90B1}" type="pres">
      <dgm:prSet presAssocID="{214BE7EA-8653-4A5E-89B8-4E0BC3A45C0B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4C71AAC-23F9-4CDD-8080-F12BB88E5BD7}" type="pres">
      <dgm:prSet presAssocID="{214BE7EA-8653-4A5E-89B8-4E0BC3A45C0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559A2B-9C99-4497-828B-76FE4E284B35}" type="pres">
      <dgm:prSet presAssocID="{E1B8947C-DDD6-4E5B-BB76-D3AE5BBCE078}" presName="spacer" presStyleCnt="0"/>
      <dgm:spPr/>
      <dgm:t>
        <a:bodyPr/>
        <a:lstStyle/>
        <a:p>
          <a:endParaRPr lang="es-ES"/>
        </a:p>
      </dgm:t>
    </dgm:pt>
    <dgm:pt modelId="{2C610FB6-5F8D-473F-ABCF-74C408FDCFFC}" type="pres">
      <dgm:prSet presAssocID="{D84E14BE-2B57-48DB-991A-F2C177D3892F}" presName="comp" presStyleCnt="0"/>
      <dgm:spPr/>
      <dgm:t>
        <a:bodyPr/>
        <a:lstStyle/>
        <a:p>
          <a:endParaRPr lang="es-ES"/>
        </a:p>
      </dgm:t>
    </dgm:pt>
    <dgm:pt modelId="{E5C1DCA4-3C0D-4601-B786-CFCC1D158B40}" type="pres">
      <dgm:prSet presAssocID="{D84E14BE-2B57-48DB-991A-F2C177D3892F}" presName="box" presStyleLbl="node1" presStyleIdx="4" presStyleCnt="5" custScaleY="141260" custLinFactNeighborX="-752" custLinFactNeighborY="-2737"/>
      <dgm:spPr/>
      <dgm:t>
        <a:bodyPr/>
        <a:lstStyle/>
        <a:p>
          <a:endParaRPr lang="es-ES"/>
        </a:p>
      </dgm:t>
    </dgm:pt>
    <dgm:pt modelId="{7CE65791-C63C-40A2-B735-08669FD2AA80}" type="pres">
      <dgm:prSet presAssocID="{D84E14BE-2B57-48DB-991A-F2C177D3892F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1EA2633-F4F6-42AC-AFB2-081D4C9D9F59}" type="pres">
      <dgm:prSet presAssocID="{D84E14BE-2B57-48DB-991A-F2C177D3892F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C2C9B73-15A4-4125-9568-D4EFDB555EFD}" type="presOf" srcId="{4D5E5333-B2FD-43B1-9CA4-9FC600D7A1B2}" destId="{31EA2633-F4F6-42AC-AFB2-081D4C9D9F59}" srcOrd="1" destOrd="5" presId="urn:microsoft.com/office/officeart/2005/8/layout/vList4"/>
    <dgm:cxn modelId="{18832F1F-ADB6-4073-BD22-374535FE8016}" srcId="{4A64E380-C935-4779-8446-EC27C24EE4D6}" destId="{214BE7EA-8653-4A5E-89B8-4E0BC3A45C0B}" srcOrd="3" destOrd="0" parTransId="{6059E24B-A645-49F0-ABB2-B3CB68E56200}" sibTransId="{E1B8947C-DDD6-4E5B-BB76-D3AE5BBCE078}"/>
    <dgm:cxn modelId="{DC741AC5-C7CE-4F7E-B3C1-E0C3329CE70A}" type="presOf" srcId="{0389BE2D-17C2-45D0-8B6B-7ACE9FE3CC3A}" destId="{E5C1DCA4-3C0D-4601-B786-CFCC1D158B40}" srcOrd="0" destOrd="4" presId="urn:microsoft.com/office/officeart/2005/8/layout/vList4"/>
    <dgm:cxn modelId="{611D270A-AD0D-4AD8-ADDF-2E3D1139C845}" type="presOf" srcId="{4D5E5333-B2FD-43B1-9CA4-9FC600D7A1B2}" destId="{E5C1DCA4-3C0D-4601-B786-CFCC1D158B40}" srcOrd="0" destOrd="5" presId="urn:microsoft.com/office/officeart/2005/8/layout/vList4"/>
    <dgm:cxn modelId="{A545D0B5-AD91-4912-BD92-5F9784EDDCFB}" type="presOf" srcId="{614E7201-D986-4D62-9EEC-6D1542D6A5E6}" destId="{46FB2FEB-800B-4681-8018-E467D646C7B4}" srcOrd="0" destOrd="1" presId="urn:microsoft.com/office/officeart/2005/8/layout/vList4"/>
    <dgm:cxn modelId="{816942F5-0B06-45F9-BB94-F462546B625F}" type="presOf" srcId="{41575E8B-835B-4F21-A225-171169764D04}" destId="{85F98857-EED9-4715-B7A0-531CA246462C}" srcOrd="0" destOrd="1" presId="urn:microsoft.com/office/officeart/2005/8/layout/vList4"/>
    <dgm:cxn modelId="{F51038FA-4D8D-4D19-8E53-C22BBFC9F951}" type="presOf" srcId="{E77CED33-367B-418F-92C5-5B0876F4EB87}" destId="{AEF4CB13-BDFB-4702-AC6E-412A41899FE4}" srcOrd="1" destOrd="0" presId="urn:microsoft.com/office/officeart/2005/8/layout/vList4"/>
    <dgm:cxn modelId="{98576B2B-D76F-4398-8F29-6CC644C5E9C5}" type="presOf" srcId="{D84E14BE-2B57-48DB-991A-F2C177D3892F}" destId="{E5C1DCA4-3C0D-4601-B786-CFCC1D158B40}" srcOrd="0" destOrd="0" presId="urn:microsoft.com/office/officeart/2005/8/layout/vList4"/>
    <dgm:cxn modelId="{B5F065DD-FA7C-4A02-8524-4A576C6D3A5C}" srcId="{D84E14BE-2B57-48DB-991A-F2C177D3892F}" destId="{FD609ABD-87DA-4FAD-B77E-C4F922872A4A}" srcOrd="2" destOrd="0" parTransId="{C3FD07F5-BDA8-443C-AA84-08183A4BF02B}" sibTransId="{4C62405E-90FE-475A-9233-05EDB7350B9A}"/>
    <dgm:cxn modelId="{06AF99A5-747D-4384-A0F0-C6DA691A02AD}" srcId="{D84E14BE-2B57-48DB-991A-F2C177D3892F}" destId="{4D5E5333-B2FD-43B1-9CA4-9FC600D7A1B2}" srcOrd="4" destOrd="0" parTransId="{FF01B62D-F833-487E-9EBD-504E9142CD47}" sibTransId="{66E57486-79BB-4DBB-BCDC-29B228346131}"/>
    <dgm:cxn modelId="{9CFC44D6-7AAC-4069-847C-4ED1FE15DE6E}" type="presOf" srcId="{214BE7EA-8653-4A5E-89B8-4E0BC3A45C0B}" destId="{85F98857-EED9-4715-B7A0-531CA246462C}" srcOrd="0" destOrd="0" presId="urn:microsoft.com/office/officeart/2005/8/layout/vList4"/>
    <dgm:cxn modelId="{F9BD478A-7D20-4C5D-99CE-14F3E85E22C2}" srcId="{4A64E380-C935-4779-8446-EC27C24EE4D6}" destId="{D84E14BE-2B57-48DB-991A-F2C177D3892F}" srcOrd="4" destOrd="0" parTransId="{61B356D6-C47E-4790-A370-2DC1586028A4}" sibTransId="{46834113-0E59-4D7E-A79B-B781FD9CD834}"/>
    <dgm:cxn modelId="{E45BEF6E-797F-4977-B3DE-F8EA1049ACDF}" srcId="{D988856B-4675-4F5B-A427-26CCD9DB477B}" destId="{614E7201-D986-4D62-9EEC-6D1542D6A5E6}" srcOrd="0" destOrd="0" parTransId="{E36DB5FD-EACC-4464-8325-87426D7C404F}" sibTransId="{912695B3-95AC-443B-B2F7-8028B10298BA}"/>
    <dgm:cxn modelId="{3D85089A-B69D-4C80-828D-E08D0D932CF5}" type="presOf" srcId="{614E7201-D986-4D62-9EEC-6D1542D6A5E6}" destId="{10AD1CBA-84D7-40EC-B3C0-1CA707B38A08}" srcOrd="1" destOrd="1" presId="urn:microsoft.com/office/officeart/2005/8/layout/vList4"/>
    <dgm:cxn modelId="{81D8F8C5-AD32-4939-B734-AD2F70440B4A}" type="presOf" srcId="{D988856B-4675-4F5B-A427-26CCD9DB477B}" destId="{10AD1CBA-84D7-40EC-B3C0-1CA707B38A08}" srcOrd="1" destOrd="0" presId="urn:microsoft.com/office/officeart/2005/8/layout/vList4"/>
    <dgm:cxn modelId="{9D0ABAE0-01C1-4D93-B893-97FBB5497644}" type="presOf" srcId="{4A64E380-C935-4779-8446-EC27C24EE4D6}" destId="{938C0687-0F9B-4363-BED2-CD018B2F11CD}" srcOrd="0" destOrd="0" presId="urn:microsoft.com/office/officeart/2005/8/layout/vList4"/>
    <dgm:cxn modelId="{160CF910-F905-472D-BBEC-3BBC2F3417A9}" srcId="{4A64E380-C935-4779-8446-EC27C24EE4D6}" destId="{D988856B-4675-4F5B-A427-26CCD9DB477B}" srcOrd="0" destOrd="0" parTransId="{960FDBDC-BC79-46E7-9933-7BA24939B7C7}" sibTransId="{A0E94068-F473-43CE-86A0-7CA089C95974}"/>
    <dgm:cxn modelId="{3C2BDABE-D26D-4306-835A-35B128B3835B}" type="presOf" srcId="{4B809D90-DC56-4313-B2B6-37DE408548F2}" destId="{31EA2633-F4F6-42AC-AFB2-081D4C9D9F59}" srcOrd="1" destOrd="2" presId="urn:microsoft.com/office/officeart/2005/8/layout/vList4"/>
    <dgm:cxn modelId="{229CA205-4F51-4EC4-98F5-EB7FDF27DB25}" type="presOf" srcId="{214BE7EA-8653-4A5E-89B8-4E0BC3A45C0B}" destId="{34C71AAC-23F9-4CDD-8080-F12BB88E5BD7}" srcOrd="1" destOrd="0" presId="urn:microsoft.com/office/officeart/2005/8/layout/vList4"/>
    <dgm:cxn modelId="{8D7F315F-70AE-4D0C-A9CF-9ED290AED61B}" type="presOf" srcId="{41575E8B-835B-4F21-A225-171169764D04}" destId="{34C71AAC-23F9-4CDD-8080-F12BB88E5BD7}" srcOrd="1" destOrd="1" presId="urn:microsoft.com/office/officeart/2005/8/layout/vList4"/>
    <dgm:cxn modelId="{B73CD37C-5D8E-4A82-93BD-2FED704FAC01}" srcId="{4A64E380-C935-4779-8446-EC27C24EE4D6}" destId="{E77CED33-367B-418F-92C5-5B0876F4EB87}" srcOrd="2" destOrd="0" parTransId="{B2E63550-1360-4BF3-B1BC-27C24BC8FE82}" sibTransId="{3939F4EC-BF2E-4C49-999B-7B0DB2437919}"/>
    <dgm:cxn modelId="{F631006E-7714-41D2-9D37-38E769133D38}" srcId="{214BE7EA-8653-4A5E-89B8-4E0BC3A45C0B}" destId="{41575E8B-835B-4F21-A225-171169764D04}" srcOrd="0" destOrd="0" parTransId="{17C578F6-47EF-4194-8AB6-3E305E35EB27}" sibTransId="{3D74227F-21A3-428B-A8AA-E5500E83A34D}"/>
    <dgm:cxn modelId="{9F8A7C7D-7521-40E6-8CA2-90F0B71F4B8B}" type="presOf" srcId="{D84E14BE-2B57-48DB-991A-F2C177D3892F}" destId="{31EA2633-F4F6-42AC-AFB2-081D4C9D9F59}" srcOrd="1" destOrd="0" presId="urn:microsoft.com/office/officeart/2005/8/layout/vList4"/>
    <dgm:cxn modelId="{A75FF60E-39AB-49AA-9A81-FF90CAE1FBEF}" type="presOf" srcId="{E77CED33-367B-418F-92C5-5B0876F4EB87}" destId="{C3033AFE-EACB-4BD2-B3E0-13229D4808DA}" srcOrd="0" destOrd="0" presId="urn:microsoft.com/office/officeart/2005/8/layout/vList4"/>
    <dgm:cxn modelId="{528FAB49-A6E7-4AFC-B08E-064BE9826618}" type="presOf" srcId="{FD609ABD-87DA-4FAD-B77E-C4F922872A4A}" destId="{E5C1DCA4-3C0D-4601-B786-CFCC1D158B40}" srcOrd="0" destOrd="3" presId="urn:microsoft.com/office/officeart/2005/8/layout/vList4"/>
    <dgm:cxn modelId="{455C5C33-6DA0-4FB5-B3F1-A5DE4CF0B519}" type="presOf" srcId="{F54A673A-6F5A-41EB-8D02-685A1D1C2601}" destId="{EC75D896-F0D7-49E8-8112-328A1F30DAEA}" srcOrd="0" destOrd="0" presId="urn:microsoft.com/office/officeart/2005/8/layout/vList4"/>
    <dgm:cxn modelId="{2DEA8496-3DFB-416F-9BE1-623FF0E1C34F}" srcId="{D84E14BE-2B57-48DB-991A-F2C177D3892F}" destId="{0389BE2D-17C2-45D0-8B6B-7ACE9FE3CC3A}" srcOrd="3" destOrd="0" parTransId="{D15B684B-4661-4DD5-ABAB-A05C6DBC55A3}" sibTransId="{E3516486-C71B-4F2C-B7B2-D2043C448338}"/>
    <dgm:cxn modelId="{70B95DDB-40F2-40E6-BA56-2473E4144698}" srcId="{D84E14BE-2B57-48DB-991A-F2C177D3892F}" destId="{2CE7965C-AA31-47D6-9B94-E0D2CD1FF435}" srcOrd="0" destOrd="0" parTransId="{EED56A71-D62C-41A6-AF06-141F3EBCE772}" sibTransId="{661E00B1-7DD4-4BC5-A1C9-ECA39268D3A8}"/>
    <dgm:cxn modelId="{D2535DA8-8D58-4B9E-8465-A728E386AAD6}" type="presOf" srcId="{2CE7965C-AA31-47D6-9B94-E0D2CD1FF435}" destId="{E5C1DCA4-3C0D-4601-B786-CFCC1D158B40}" srcOrd="0" destOrd="1" presId="urn:microsoft.com/office/officeart/2005/8/layout/vList4"/>
    <dgm:cxn modelId="{051F7642-C2B1-48DC-A562-9295CF0C8DF8}" type="presOf" srcId="{4B809D90-DC56-4313-B2B6-37DE408548F2}" destId="{E5C1DCA4-3C0D-4601-B786-CFCC1D158B40}" srcOrd="0" destOrd="2" presId="urn:microsoft.com/office/officeart/2005/8/layout/vList4"/>
    <dgm:cxn modelId="{57088583-2C06-47A8-A12B-60CD3D3FE0D4}" srcId="{D84E14BE-2B57-48DB-991A-F2C177D3892F}" destId="{4B809D90-DC56-4313-B2B6-37DE408548F2}" srcOrd="1" destOrd="0" parTransId="{1666C57A-D15D-4268-B6CD-C140F1A2FD95}" sibTransId="{78E34336-DF7F-4D28-BA62-23E4098E24A6}"/>
    <dgm:cxn modelId="{17A5825E-4434-430A-9F6C-230C63756DBE}" type="presOf" srcId="{D988856B-4675-4F5B-A427-26CCD9DB477B}" destId="{46FB2FEB-800B-4681-8018-E467D646C7B4}" srcOrd="0" destOrd="0" presId="urn:microsoft.com/office/officeart/2005/8/layout/vList4"/>
    <dgm:cxn modelId="{93EC9688-C1FA-4790-AAAC-76F8348C913D}" type="presOf" srcId="{FD609ABD-87DA-4FAD-B77E-C4F922872A4A}" destId="{31EA2633-F4F6-42AC-AFB2-081D4C9D9F59}" srcOrd="1" destOrd="3" presId="urn:microsoft.com/office/officeart/2005/8/layout/vList4"/>
    <dgm:cxn modelId="{FD7918FB-21BA-4D06-9CAB-3AF8A80ACEA3}" type="presOf" srcId="{F54A673A-6F5A-41EB-8D02-685A1D1C2601}" destId="{4096AC63-CA0D-4CA9-8521-6BE56374E8FE}" srcOrd="1" destOrd="0" presId="urn:microsoft.com/office/officeart/2005/8/layout/vList4"/>
    <dgm:cxn modelId="{D6600927-C27C-4B93-B99B-80E989367044}" srcId="{4A64E380-C935-4779-8446-EC27C24EE4D6}" destId="{F54A673A-6F5A-41EB-8D02-685A1D1C2601}" srcOrd="1" destOrd="0" parTransId="{6B336CE9-68CB-4B8C-9AE6-A4528D18D99B}" sibTransId="{D2CEC505-F0F5-4493-912E-D378CAE7B15A}"/>
    <dgm:cxn modelId="{011ACBD9-D06A-4E92-84A5-D48D7E81BE4A}" type="presOf" srcId="{0389BE2D-17C2-45D0-8B6B-7ACE9FE3CC3A}" destId="{31EA2633-F4F6-42AC-AFB2-081D4C9D9F59}" srcOrd="1" destOrd="4" presId="urn:microsoft.com/office/officeart/2005/8/layout/vList4"/>
    <dgm:cxn modelId="{7EDBD081-D12E-4BBE-B4D2-F2A0DB094074}" type="presOf" srcId="{2CE7965C-AA31-47D6-9B94-E0D2CD1FF435}" destId="{31EA2633-F4F6-42AC-AFB2-081D4C9D9F59}" srcOrd="1" destOrd="1" presId="urn:microsoft.com/office/officeart/2005/8/layout/vList4"/>
    <dgm:cxn modelId="{560EADCA-F400-4130-BCB7-C6EB2BC06100}" type="presParOf" srcId="{938C0687-0F9B-4363-BED2-CD018B2F11CD}" destId="{71D9F327-3FDE-4F8E-BC73-A045BA00829A}" srcOrd="0" destOrd="0" presId="urn:microsoft.com/office/officeart/2005/8/layout/vList4"/>
    <dgm:cxn modelId="{1265F739-A0F3-4F1E-BE89-4654A6194042}" type="presParOf" srcId="{71D9F327-3FDE-4F8E-BC73-A045BA00829A}" destId="{46FB2FEB-800B-4681-8018-E467D646C7B4}" srcOrd="0" destOrd="0" presId="urn:microsoft.com/office/officeart/2005/8/layout/vList4"/>
    <dgm:cxn modelId="{18DD9FAF-304B-4634-A72D-CB8E97A9E928}" type="presParOf" srcId="{71D9F327-3FDE-4F8E-BC73-A045BA00829A}" destId="{B9325AAC-4BCD-4CA7-94B5-495815E9B24F}" srcOrd="1" destOrd="0" presId="urn:microsoft.com/office/officeart/2005/8/layout/vList4"/>
    <dgm:cxn modelId="{9A0DD78A-F6CB-4D18-B516-C3477A2929F9}" type="presParOf" srcId="{71D9F327-3FDE-4F8E-BC73-A045BA00829A}" destId="{10AD1CBA-84D7-40EC-B3C0-1CA707B38A08}" srcOrd="2" destOrd="0" presId="urn:microsoft.com/office/officeart/2005/8/layout/vList4"/>
    <dgm:cxn modelId="{447A593B-A5A6-4685-9714-3D78B271AA9F}" type="presParOf" srcId="{938C0687-0F9B-4363-BED2-CD018B2F11CD}" destId="{BD028D2E-160D-417D-8B8A-AD5A0829986B}" srcOrd="1" destOrd="0" presId="urn:microsoft.com/office/officeart/2005/8/layout/vList4"/>
    <dgm:cxn modelId="{BE9E7EC5-896A-4E48-8551-2BBA665C4578}" type="presParOf" srcId="{938C0687-0F9B-4363-BED2-CD018B2F11CD}" destId="{C99FF33E-719D-456E-B3C3-1DEAB350EB9C}" srcOrd="2" destOrd="0" presId="urn:microsoft.com/office/officeart/2005/8/layout/vList4"/>
    <dgm:cxn modelId="{7AD21024-859A-4375-B4D0-69576458C94C}" type="presParOf" srcId="{C99FF33E-719D-456E-B3C3-1DEAB350EB9C}" destId="{EC75D896-F0D7-49E8-8112-328A1F30DAEA}" srcOrd="0" destOrd="0" presId="urn:microsoft.com/office/officeart/2005/8/layout/vList4"/>
    <dgm:cxn modelId="{CCFAC11E-4A79-46CB-A2A2-C36B90641F5D}" type="presParOf" srcId="{C99FF33E-719D-456E-B3C3-1DEAB350EB9C}" destId="{7824A96C-9E1D-453E-BB2F-2F0C9BB99F40}" srcOrd="1" destOrd="0" presId="urn:microsoft.com/office/officeart/2005/8/layout/vList4"/>
    <dgm:cxn modelId="{8380CBFC-2221-44DD-9613-775A16C2C6EE}" type="presParOf" srcId="{C99FF33E-719D-456E-B3C3-1DEAB350EB9C}" destId="{4096AC63-CA0D-4CA9-8521-6BE56374E8FE}" srcOrd="2" destOrd="0" presId="urn:microsoft.com/office/officeart/2005/8/layout/vList4"/>
    <dgm:cxn modelId="{5207C2D7-7378-4C03-8B23-395B26387E7D}" type="presParOf" srcId="{938C0687-0F9B-4363-BED2-CD018B2F11CD}" destId="{49631016-27A9-4969-8D48-101D869F0415}" srcOrd="3" destOrd="0" presId="urn:microsoft.com/office/officeart/2005/8/layout/vList4"/>
    <dgm:cxn modelId="{C933BF85-8C00-421E-A963-351DF7B23427}" type="presParOf" srcId="{938C0687-0F9B-4363-BED2-CD018B2F11CD}" destId="{AF2578C3-664C-461D-A31F-F9997CE09FF8}" srcOrd="4" destOrd="0" presId="urn:microsoft.com/office/officeart/2005/8/layout/vList4"/>
    <dgm:cxn modelId="{1F31273B-F9E4-40B7-9A30-0900FF3FFD47}" type="presParOf" srcId="{AF2578C3-664C-461D-A31F-F9997CE09FF8}" destId="{C3033AFE-EACB-4BD2-B3E0-13229D4808DA}" srcOrd="0" destOrd="0" presId="urn:microsoft.com/office/officeart/2005/8/layout/vList4"/>
    <dgm:cxn modelId="{79A2218F-19A3-4439-A756-DDECBE9F33C5}" type="presParOf" srcId="{AF2578C3-664C-461D-A31F-F9997CE09FF8}" destId="{CFF8FBE3-5175-4CC2-81E4-FB3CE5545E41}" srcOrd="1" destOrd="0" presId="urn:microsoft.com/office/officeart/2005/8/layout/vList4"/>
    <dgm:cxn modelId="{C91FAE56-4A34-40B1-976E-2634503336ED}" type="presParOf" srcId="{AF2578C3-664C-461D-A31F-F9997CE09FF8}" destId="{AEF4CB13-BDFB-4702-AC6E-412A41899FE4}" srcOrd="2" destOrd="0" presId="urn:microsoft.com/office/officeart/2005/8/layout/vList4"/>
    <dgm:cxn modelId="{4203AEB8-5CBB-4338-95CA-D8922732F7FE}" type="presParOf" srcId="{938C0687-0F9B-4363-BED2-CD018B2F11CD}" destId="{76493164-D28B-4BD6-9FED-7128D8C56A83}" srcOrd="5" destOrd="0" presId="urn:microsoft.com/office/officeart/2005/8/layout/vList4"/>
    <dgm:cxn modelId="{A89B140B-E781-4261-AF83-B93C16AE8140}" type="presParOf" srcId="{938C0687-0F9B-4363-BED2-CD018B2F11CD}" destId="{BE8B8459-E7A9-43A5-AB2D-F7B18634A98E}" srcOrd="6" destOrd="0" presId="urn:microsoft.com/office/officeart/2005/8/layout/vList4"/>
    <dgm:cxn modelId="{A25F0415-6CCC-4754-BD70-2C3F234EEBE0}" type="presParOf" srcId="{BE8B8459-E7A9-43A5-AB2D-F7B18634A98E}" destId="{85F98857-EED9-4715-B7A0-531CA246462C}" srcOrd="0" destOrd="0" presId="urn:microsoft.com/office/officeart/2005/8/layout/vList4"/>
    <dgm:cxn modelId="{D784804E-55FD-4A91-95A9-EE5AF296FD84}" type="presParOf" srcId="{BE8B8459-E7A9-43A5-AB2D-F7B18634A98E}" destId="{FB18F4B0-F91C-41E4-9253-62F7FC5C90B1}" srcOrd="1" destOrd="0" presId="urn:microsoft.com/office/officeart/2005/8/layout/vList4"/>
    <dgm:cxn modelId="{8F026171-0744-4129-9318-6B09756869EC}" type="presParOf" srcId="{BE8B8459-E7A9-43A5-AB2D-F7B18634A98E}" destId="{34C71AAC-23F9-4CDD-8080-F12BB88E5BD7}" srcOrd="2" destOrd="0" presId="urn:microsoft.com/office/officeart/2005/8/layout/vList4"/>
    <dgm:cxn modelId="{6FC36634-B6D3-4899-9C55-D0162154206B}" type="presParOf" srcId="{938C0687-0F9B-4363-BED2-CD018B2F11CD}" destId="{40559A2B-9C99-4497-828B-76FE4E284B35}" srcOrd="7" destOrd="0" presId="urn:microsoft.com/office/officeart/2005/8/layout/vList4"/>
    <dgm:cxn modelId="{C77E6A0F-A584-4117-9B93-64BA79ABCFB9}" type="presParOf" srcId="{938C0687-0F9B-4363-BED2-CD018B2F11CD}" destId="{2C610FB6-5F8D-473F-ABCF-74C408FDCFFC}" srcOrd="8" destOrd="0" presId="urn:microsoft.com/office/officeart/2005/8/layout/vList4"/>
    <dgm:cxn modelId="{3B5B46EA-5EB3-40C3-A310-4DE68498F203}" type="presParOf" srcId="{2C610FB6-5F8D-473F-ABCF-74C408FDCFFC}" destId="{E5C1DCA4-3C0D-4601-B786-CFCC1D158B40}" srcOrd="0" destOrd="0" presId="urn:microsoft.com/office/officeart/2005/8/layout/vList4"/>
    <dgm:cxn modelId="{DF3A2205-92B1-4079-870C-1D98E4653080}" type="presParOf" srcId="{2C610FB6-5F8D-473F-ABCF-74C408FDCFFC}" destId="{7CE65791-C63C-40A2-B735-08669FD2AA80}" srcOrd="1" destOrd="0" presId="urn:microsoft.com/office/officeart/2005/8/layout/vList4"/>
    <dgm:cxn modelId="{32CE5286-A2FC-4F92-8D3C-1FA05A7709F7}" type="presParOf" srcId="{2C610FB6-5F8D-473F-ABCF-74C408FDCFFC}" destId="{31EA2633-F4F6-42AC-AFB2-081D4C9D9F5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64E380-C935-4779-8446-EC27C24EE4D6}" type="doc">
      <dgm:prSet loTypeId="urn:microsoft.com/office/officeart/2005/8/layout/vList4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42FE8F2C-AF2A-48BE-BD1F-10E297BE33A6}">
      <dgm:prSet phldrT="[Texto]" custT="1"/>
      <dgm:spPr/>
      <dgm:t>
        <a:bodyPr/>
        <a:lstStyle/>
        <a:p>
          <a:r>
            <a:rPr lang="es-419" sz="800" b="0" smtClean="0">
              <a:solidFill>
                <a:schemeClr val="tx1"/>
              </a:solidFill>
            </a:rPr>
            <a:t>Palacio de la fritadaEl ViajeroNoe Sushi Bar                        </a:t>
          </a:r>
          <a:endParaRPr lang="es-ES" sz="800" b="0">
            <a:solidFill>
              <a:schemeClr val="tx1"/>
            </a:solidFill>
          </a:endParaRPr>
        </a:p>
      </dgm:t>
    </dgm:pt>
    <dgm:pt modelId="{6D2D5027-FE16-4C31-8725-83F41EA18C9A}" type="parTrans" cxnId="{C2C37731-C7D7-4C50-B2CD-D816B9DB3DB2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1868E134-8ADF-4877-A365-C7CEED1ECB02}" type="sibTrans" cxnId="{C2C37731-C7D7-4C50-B2CD-D816B9DB3DB2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AF214172-2EFF-4297-ABBA-F0878EB0D1F1}">
      <dgm:prSet phldrT="[Texto]" custT="1"/>
      <dgm:spPr/>
      <dgm:t>
        <a:bodyPr/>
        <a:lstStyle/>
        <a:p>
          <a:r>
            <a:rPr lang="es-ES" sz="800" b="0" smtClean="0">
              <a:solidFill>
                <a:schemeClr val="tx1"/>
              </a:solidFill>
            </a:rPr>
            <a:t>Restaurante</a:t>
          </a:r>
          <a:endParaRPr lang="es-ES" sz="800" b="0">
            <a:solidFill>
              <a:schemeClr val="tx1"/>
            </a:solidFill>
          </a:endParaRPr>
        </a:p>
      </dgm:t>
    </dgm:pt>
    <dgm:pt modelId="{CEB7041C-E129-46F2-A384-874C7EBF78AB}" type="parTrans" cxnId="{A488AC8B-ECE9-42AB-874B-9433EA842608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F192DE07-4474-4539-A854-DB818EDC579D}" type="sibTrans" cxnId="{A488AC8B-ECE9-42AB-874B-9433EA842608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938D9C08-688A-443D-93CB-FACCAAC5FF45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Hospital</a:t>
          </a:r>
          <a:endParaRPr lang="es-ES" sz="900" dirty="0">
            <a:solidFill>
              <a:schemeClr val="tx1"/>
            </a:solidFill>
          </a:endParaRPr>
        </a:p>
      </dgm:t>
    </dgm:pt>
    <dgm:pt modelId="{8ADC2D0F-2E15-4F08-90B9-49494A28E1B1}" type="parTrans" cxnId="{6DF7AFCA-C307-4194-BD3C-36A103D90AA5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DC368214-BA25-408A-A30E-0772E15CFCDE}" type="sibTrans" cxnId="{6DF7AFCA-C307-4194-BD3C-36A103D90AA5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6A95DC4D-7B1B-4705-81A2-8044AA4D52C6}">
      <dgm:prSet phldrT="[Texto]" custT="1"/>
      <dgm:spPr/>
      <dgm:t>
        <a:bodyPr/>
        <a:lstStyle/>
        <a:p>
          <a:r>
            <a:rPr lang="es-ES" sz="800" b="0" smtClean="0">
              <a:solidFill>
                <a:schemeClr val="tx1"/>
              </a:solidFill>
            </a:rPr>
            <a:t>Alojamiento</a:t>
          </a:r>
        </a:p>
        <a:p>
          <a:r>
            <a:rPr lang="es-419" sz="800" b="0" smtClean="0">
              <a:solidFill>
                <a:schemeClr val="tx1"/>
              </a:solidFill>
            </a:rPr>
            <a:t>Hotel Cumbayá</a:t>
          </a:r>
        </a:p>
        <a:p>
          <a:r>
            <a:rPr lang="es-419" sz="800" b="0" smtClean="0">
              <a:solidFill>
                <a:schemeClr val="tx1"/>
              </a:solidFill>
            </a:rPr>
            <a:t>Balcón de Cumbayá</a:t>
          </a:r>
        </a:p>
        <a:p>
          <a:r>
            <a:rPr lang="es-419" sz="800" b="0" smtClean="0">
              <a:solidFill>
                <a:schemeClr val="tx1"/>
              </a:solidFill>
            </a:rPr>
            <a:t>Sumaq Kay</a:t>
          </a:r>
          <a:endParaRPr lang="es-419" sz="800" b="0">
            <a:solidFill>
              <a:schemeClr val="tx1"/>
            </a:solidFill>
          </a:endParaRPr>
        </a:p>
      </dgm:t>
    </dgm:pt>
    <dgm:pt modelId="{E86B067A-2A21-4CDE-A3A5-7EA6A3187324}" type="parTrans" cxnId="{C01FA20B-32BF-4CBD-9456-D23F990DCC9C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FA103452-9317-45A8-8291-1D492523F3DA}" type="sibTrans" cxnId="{C01FA20B-32BF-4CBD-9456-D23F990DCC9C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984C7881-C312-480B-9DA5-9D47752DB53C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Comida Rápida</a:t>
          </a:r>
          <a:endParaRPr lang="es-ES" sz="900" dirty="0">
            <a:solidFill>
              <a:schemeClr val="tx1"/>
            </a:solidFill>
          </a:endParaRPr>
        </a:p>
      </dgm:t>
    </dgm:pt>
    <dgm:pt modelId="{589802C3-87FC-4FE0-A6CF-BAE0991D1794}" type="parTrans" cxnId="{FD16F63E-2CD9-44F5-942B-A3B7B2141A3D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400C1A12-083F-4EA8-9DDB-33E6C2ED6B77}" type="sibTrans" cxnId="{FD16F63E-2CD9-44F5-942B-A3B7B2141A3D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468383E2-DC37-4718-BA4C-C5FBAAFB1656}">
      <dgm:prSet phldrT="[Texto]" custT="1"/>
      <dgm:spPr/>
      <dgm:t>
        <a:bodyPr/>
        <a:lstStyle/>
        <a:p>
          <a:r>
            <a:rPr lang="es-ES" sz="900" dirty="0" smtClean="0">
              <a:solidFill>
                <a:schemeClr val="tx1"/>
              </a:solidFill>
            </a:rPr>
            <a:t>Hospital de Los Valles</a:t>
          </a:r>
          <a:endParaRPr lang="es-ES" sz="900" dirty="0">
            <a:solidFill>
              <a:schemeClr val="tx1"/>
            </a:solidFill>
          </a:endParaRPr>
        </a:p>
      </dgm:t>
    </dgm:pt>
    <dgm:pt modelId="{E5CB09F8-035C-4988-A857-FAF9A95D4BAD}" type="parTrans" cxnId="{FEC1B34D-9F56-4237-9556-AA81F0C487DB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D8EF6662-5EF5-40EA-B0FD-B7E053D57F13}" type="sibTrans" cxnId="{FEC1B34D-9F56-4237-9556-AA81F0C487DB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8ADF67D6-B4CC-4D63-A20F-122D712C973B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Mc Donalds</a:t>
          </a:r>
          <a:endParaRPr lang="es-ES" sz="900" dirty="0">
            <a:solidFill>
              <a:schemeClr val="tx1"/>
            </a:solidFill>
          </a:endParaRPr>
        </a:p>
      </dgm:t>
    </dgm:pt>
    <dgm:pt modelId="{812782F8-9F1E-4248-B8AD-BC88DEFF377D}" type="parTrans" cxnId="{CC56B2A6-9BFC-4B2F-9D33-2B5CC12EB65D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FB394D9B-0C2D-41A7-A817-C2926AB1B389}" type="sibTrans" cxnId="{CC56B2A6-9BFC-4B2F-9D33-2B5CC12EB65D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78D9B815-6392-4A74-BD73-DE8E96020954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KFC</a:t>
          </a:r>
          <a:endParaRPr lang="es-ES" sz="900" dirty="0">
            <a:solidFill>
              <a:schemeClr val="tx1"/>
            </a:solidFill>
          </a:endParaRPr>
        </a:p>
      </dgm:t>
    </dgm:pt>
    <dgm:pt modelId="{523BAC04-D78E-4556-B93B-9CC6D0BF54DB}" type="parTrans" cxnId="{05B431FA-913E-41AB-AA31-BF928FBE394E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10448DA6-B31B-4DB8-86A7-6EFB9A2EB9D4}" type="sibTrans" cxnId="{05B431FA-913E-41AB-AA31-BF928FBE394E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0F109178-F286-4462-8591-FF85762D0055}">
      <dgm:prSet phldrT="[Texto]" custT="1"/>
      <dgm:spPr/>
      <dgm:t>
        <a:bodyPr/>
        <a:lstStyle/>
        <a:p>
          <a:r>
            <a:rPr lang="es-ES" sz="900" smtClean="0">
              <a:solidFill>
                <a:schemeClr val="tx1"/>
              </a:solidFill>
            </a:rPr>
            <a:t>Tropi Burguer</a:t>
          </a:r>
          <a:endParaRPr lang="es-ES" sz="900" dirty="0">
            <a:solidFill>
              <a:schemeClr val="tx1"/>
            </a:solidFill>
          </a:endParaRPr>
        </a:p>
      </dgm:t>
    </dgm:pt>
    <dgm:pt modelId="{1AD1A69C-8883-4685-8DEF-A48B00BFE4C9}" type="parTrans" cxnId="{6C0BFE1B-040C-4BA7-B075-7A9920A310C2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862C61F3-6D33-4149-8060-C6C208514223}" type="sibTrans" cxnId="{6C0BFE1B-040C-4BA7-B075-7A9920A310C2}">
      <dgm:prSet/>
      <dgm:spPr/>
      <dgm:t>
        <a:bodyPr/>
        <a:lstStyle/>
        <a:p>
          <a:endParaRPr lang="es-ES" sz="900">
            <a:solidFill>
              <a:schemeClr val="tx1"/>
            </a:solidFill>
          </a:endParaRPr>
        </a:p>
      </dgm:t>
    </dgm:pt>
    <dgm:pt modelId="{AC5AD1FE-BC53-488C-8796-8E11210FF3A4}">
      <dgm:prSet custT="1"/>
      <dgm:spPr/>
      <dgm:t>
        <a:bodyPr/>
        <a:lstStyle/>
        <a:p>
          <a:r>
            <a:rPr lang="es-419" sz="800" b="0" dirty="0" smtClean="0">
              <a:solidFill>
                <a:schemeClr val="tx1"/>
              </a:solidFill>
            </a:rPr>
            <a:t>Flor de Quito</a:t>
          </a:r>
          <a:endParaRPr lang="es-419" sz="800" b="0" dirty="0">
            <a:solidFill>
              <a:schemeClr val="tx1"/>
            </a:solidFill>
          </a:endParaRPr>
        </a:p>
      </dgm:t>
    </dgm:pt>
    <dgm:pt modelId="{7CA84CB7-046B-4A72-8FED-8580E31487AD}" type="parTrans" cxnId="{EC3EA71D-0D68-4773-BE71-F0B70CDBAE3D}">
      <dgm:prSet/>
      <dgm:spPr/>
      <dgm:t>
        <a:bodyPr/>
        <a:lstStyle/>
        <a:p>
          <a:endParaRPr lang="es-419" sz="900">
            <a:solidFill>
              <a:schemeClr val="tx1"/>
            </a:solidFill>
          </a:endParaRPr>
        </a:p>
      </dgm:t>
    </dgm:pt>
    <dgm:pt modelId="{079C6FC3-695C-4AA8-B958-74B3262F9534}" type="sibTrans" cxnId="{EC3EA71D-0D68-4773-BE71-F0B70CDBAE3D}">
      <dgm:prSet/>
      <dgm:spPr/>
      <dgm:t>
        <a:bodyPr/>
        <a:lstStyle/>
        <a:p>
          <a:endParaRPr lang="es-419" sz="900">
            <a:solidFill>
              <a:schemeClr val="tx1"/>
            </a:solidFill>
          </a:endParaRPr>
        </a:p>
      </dgm:t>
    </dgm:pt>
    <dgm:pt modelId="{C9EFA7B2-6133-4B39-81C9-47FE4C6964F6}">
      <dgm:prSet custT="1"/>
      <dgm:spPr/>
      <dgm:t>
        <a:bodyPr/>
        <a:lstStyle/>
        <a:p>
          <a:r>
            <a:rPr lang="es-419" sz="800" b="0" smtClean="0">
              <a:solidFill>
                <a:schemeClr val="tx1"/>
              </a:solidFill>
            </a:rPr>
            <a:t>Lucia Italia</a:t>
          </a:r>
          <a:endParaRPr lang="es-419" sz="800" b="0">
            <a:solidFill>
              <a:schemeClr val="tx1"/>
            </a:solidFill>
          </a:endParaRPr>
        </a:p>
      </dgm:t>
    </dgm:pt>
    <dgm:pt modelId="{82F5D1F4-1A8F-4E57-8013-459F65F16CD4}" type="parTrans" cxnId="{5D0894BB-C684-43A8-96E3-ED07BAC9E10C}">
      <dgm:prSet/>
      <dgm:spPr/>
      <dgm:t>
        <a:bodyPr/>
        <a:lstStyle/>
        <a:p>
          <a:endParaRPr lang="es-419" sz="900">
            <a:solidFill>
              <a:schemeClr val="tx1"/>
            </a:solidFill>
          </a:endParaRPr>
        </a:p>
      </dgm:t>
    </dgm:pt>
    <dgm:pt modelId="{F42927A4-3E8F-4139-BCE1-0278C86D1DB5}" type="sibTrans" cxnId="{5D0894BB-C684-43A8-96E3-ED07BAC9E10C}">
      <dgm:prSet/>
      <dgm:spPr/>
      <dgm:t>
        <a:bodyPr/>
        <a:lstStyle/>
        <a:p>
          <a:endParaRPr lang="es-419" sz="900">
            <a:solidFill>
              <a:schemeClr val="tx1"/>
            </a:solidFill>
          </a:endParaRPr>
        </a:p>
      </dgm:t>
    </dgm:pt>
    <dgm:pt modelId="{B359085F-799F-486F-A231-2EF7F74199D1}">
      <dgm:prSet custT="1"/>
      <dgm:spPr/>
      <dgm:t>
        <a:bodyPr/>
        <a:lstStyle/>
        <a:p>
          <a:r>
            <a:rPr lang="es-419" sz="800" b="0" smtClean="0">
              <a:solidFill>
                <a:schemeClr val="tx1"/>
              </a:solidFill>
            </a:rPr>
            <a:t>Pim´s</a:t>
          </a:r>
          <a:endParaRPr lang="es-419" sz="800" b="0">
            <a:solidFill>
              <a:schemeClr val="tx1"/>
            </a:solidFill>
          </a:endParaRPr>
        </a:p>
      </dgm:t>
    </dgm:pt>
    <dgm:pt modelId="{3310356F-FBB1-4787-9C8D-D42FACA25ACD}" type="sibTrans" cxnId="{95D58945-4079-4F36-A00D-3CBD0067482D}">
      <dgm:prSet/>
      <dgm:spPr/>
      <dgm:t>
        <a:bodyPr/>
        <a:lstStyle/>
        <a:p>
          <a:endParaRPr lang="es-419" sz="900">
            <a:solidFill>
              <a:schemeClr val="tx1"/>
            </a:solidFill>
          </a:endParaRPr>
        </a:p>
      </dgm:t>
    </dgm:pt>
    <dgm:pt modelId="{184FCFCA-C187-461C-A315-8625EF0EF178}" type="parTrans" cxnId="{95D58945-4079-4F36-A00D-3CBD0067482D}">
      <dgm:prSet/>
      <dgm:spPr/>
      <dgm:t>
        <a:bodyPr/>
        <a:lstStyle/>
        <a:p>
          <a:endParaRPr lang="es-419" sz="900">
            <a:solidFill>
              <a:schemeClr val="tx1"/>
            </a:solidFill>
          </a:endParaRPr>
        </a:p>
      </dgm:t>
    </dgm:pt>
    <dgm:pt modelId="{938C0687-0F9B-4363-BED2-CD018B2F11CD}" type="pres">
      <dgm:prSet presAssocID="{4A64E380-C935-4779-8446-EC27C24EE4D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DC328A7-3660-4A76-9825-BD89E33D7EFF}" type="pres">
      <dgm:prSet presAssocID="{984C7881-C312-480B-9DA5-9D47752DB53C}" presName="comp" presStyleCnt="0"/>
      <dgm:spPr/>
      <dgm:t>
        <a:bodyPr/>
        <a:lstStyle/>
        <a:p>
          <a:endParaRPr lang="es-ES"/>
        </a:p>
      </dgm:t>
    </dgm:pt>
    <dgm:pt modelId="{5647352E-089D-4601-AF7F-B3554FDFBFAC}" type="pres">
      <dgm:prSet presAssocID="{984C7881-C312-480B-9DA5-9D47752DB53C}" presName="box" presStyleLbl="node1" presStyleIdx="0" presStyleCnt="4" custLinFactNeighborX="-700" custLinFactNeighborY="726"/>
      <dgm:spPr/>
      <dgm:t>
        <a:bodyPr/>
        <a:lstStyle/>
        <a:p>
          <a:endParaRPr lang="es-ES"/>
        </a:p>
      </dgm:t>
    </dgm:pt>
    <dgm:pt modelId="{19EB7298-3F77-4CFF-A0A0-7A801D06C7FF}" type="pres">
      <dgm:prSet presAssocID="{984C7881-C312-480B-9DA5-9D47752DB53C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ABE3767-A768-4697-9789-7A09A17265F8}" type="pres">
      <dgm:prSet presAssocID="{984C7881-C312-480B-9DA5-9D47752DB53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E6788B-0284-4976-90D1-3E39AFEF0897}" type="pres">
      <dgm:prSet presAssocID="{400C1A12-083F-4EA8-9DDB-33E6C2ED6B77}" presName="spacer" presStyleCnt="0"/>
      <dgm:spPr/>
      <dgm:t>
        <a:bodyPr/>
        <a:lstStyle/>
        <a:p>
          <a:endParaRPr lang="es-ES"/>
        </a:p>
      </dgm:t>
    </dgm:pt>
    <dgm:pt modelId="{F0FDBD92-4787-44D4-AA5C-BFE90C5DB244}" type="pres">
      <dgm:prSet presAssocID="{938D9C08-688A-443D-93CB-FACCAAC5FF45}" presName="comp" presStyleCnt="0"/>
      <dgm:spPr/>
      <dgm:t>
        <a:bodyPr/>
        <a:lstStyle/>
        <a:p>
          <a:endParaRPr lang="es-ES"/>
        </a:p>
      </dgm:t>
    </dgm:pt>
    <dgm:pt modelId="{CA5FD51A-974D-4CBC-B522-78C3EFE0A45E}" type="pres">
      <dgm:prSet presAssocID="{938D9C08-688A-443D-93CB-FACCAAC5FF45}" presName="box" presStyleLbl="node1" presStyleIdx="1" presStyleCnt="4"/>
      <dgm:spPr/>
      <dgm:t>
        <a:bodyPr/>
        <a:lstStyle/>
        <a:p>
          <a:endParaRPr lang="es-ES"/>
        </a:p>
      </dgm:t>
    </dgm:pt>
    <dgm:pt modelId="{12B6A7C1-4CC8-48A1-8B00-C31E684ADBD9}" type="pres">
      <dgm:prSet presAssocID="{938D9C08-688A-443D-93CB-FACCAAC5FF45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6D1567A-82CE-4C6E-83B4-FAF8299A25DE}" type="pres">
      <dgm:prSet presAssocID="{938D9C08-688A-443D-93CB-FACCAAC5FF4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474821-638C-495F-A7EF-72D542C156CF}" type="pres">
      <dgm:prSet presAssocID="{DC368214-BA25-408A-A30E-0772E15CFCDE}" presName="spacer" presStyleCnt="0"/>
      <dgm:spPr/>
      <dgm:t>
        <a:bodyPr/>
        <a:lstStyle/>
        <a:p>
          <a:endParaRPr lang="es-ES"/>
        </a:p>
      </dgm:t>
    </dgm:pt>
    <dgm:pt modelId="{80A422E6-3737-4446-AC3B-CAD231AE9C0B}" type="pres">
      <dgm:prSet presAssocID="{6A95DC4D-7B1B-4705-81A2-8044AA4D52C6}" presName="comp" presStyleCnt="0"/>
      <dgm:spPr/>
      <dgm:t>
        <a:bodyPr/>
        <a:lstStyle/>
        <a:p>
          <a:endParaRPr lang="es-ES"/>
        </a:p>
      </dgm:t>
    </dgm:pt>
    <dgm:pt modelId="{0CF6697A-A593-4035-B86B-0AFABD6D2F85}" type="pres">
      <dgm:prSet presAssocID="{6A95DC4D-7B1B-4705-81A2-8044AA4D52C6}" presName="box" presStyleLbl="node1" presStyleIdx="2" presStyleCnt="4"/>
      <dgm:spPr/>
      <dgm:t>
        <a:bodyPr/>
        <a:lstStyle/>
        <a:p>
          <a:endParaRPr lang="es-ES"/>
        </a:p>
      </dgm:t>
    </dgm:pt>
    <dgm:pt modelId="{79214198-D1F6-4B7F-87AB-0DF5F5194C48}" type="pres">
      <dgm:prSet presAssocID="{6A95DC4D-7B1B-4705-81A2-8044AA4D52C6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37ED9E9-1EB8-4E3E-8363-4A562F34D7F8}" type="pres">
      <dgm:prSet presAssocID="{6A95DC4D-7B1B-4705-81A2-8044AA4D52C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733AEC-E94C-476D-88E9-6CDC4871C37D}" type="pres">
      <dgm:prSet presAssocID="{FA103452-9317-45A8-8291-1D492523F3DA}" presName="spacer" presStyleCnt="0"/>
      <dgm:spPr/>
      <dgm:t>
        <a:bodyPr/>
        <a:lstStyle/>
        <a:p>
          <a:endParaRPr lang="es-ES"/>
        </a:p>
      </dgm:t>
    </dgm:pt>
    <dgm:pt modelId="{13B14DC3-AEDC-48D8-8532-2CB0CE2EEC31}" type="pres">
      <dgm:prSet presAssocID="{AF214172-2EFF-4297-ABBA-F0878EB0D1F1}" presName="comp" presStyleCnt="0"/>
      <dgm:spPr/>
      <dgm:t>
        <a:bodyPr/>
        <a:lstStyle/>
        <a:p>
          <a:endParaRPr lang="es-ES"/>
        </a:p>
      </dgm:t>
    </dgm:pt>
    <dgm:pt modelId="{D8D3FAD1-ED8B-4FB4-9A21-A2FE8F95E416}" type="pres">
      <dgm:prSet presAssocID="{AF214172-2EFF-4297-ABBA-F0878EB0D1F1}" presName="box" presStyleLbl="node1" presStyleIdx="3" presStyleCnt="4" custScaleY="85333"/>
      <dgm:spPr/>
      <dgm:t>
        <a:bodyPr/>
        <a:lstStyle/>
        <a:p>
          <a:endParaRPr lang="es-ES"/>
        </a:p>
      </dgm:t>
    </dgm:pt>
    <dgm:pt modelId="{84B5A383-9D46-42F0-9B30-18FD8055A15D}" type="pres">
      <dgm:prSet presAssocID="{AF214172-2EFF-4297-ABBA-F0878EB0D1F1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02158D1-0B4D-4394-90BB-1D08354D3A0F}" type="pres">
      <dgm:prSet presAssocID="{AF214172-2EFF-4297-ABBA-F0878EB0D1F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1D18D5B-A912-41CA-A3D5-5A97C39B8B7A}" type="presOf" srcId="{AC5AD1FE-BC53-488C-8796-8E11210FF3A4}" destId="{202158D1-0B4D-4394-90BB-1D08354D3A0F}" srcOrd="1" destOrd="3" presId="urn:microsoft.com/office/officeart/2005/8/layout/vList4"/>
    <dgm:cxn modelId="{9D2F154C-5AF3-45D5-8258-290D59F9C403}" type="presOf" srcId="{468383E2-DC37-4718-BA4C-C5FBAAFB1656}" destId="{CA5FD51A-974D-4CBC-B522-78C3EFE0A45E}" srcOrd="0" destOrd="1" presId="urn:microsoft.com/office/officeart/2005/8/layout/vList4"/>
    <dgm:cxn modelId="{10041C84-2746-47FC-BE49-A27C5912EA58}" type="presOf" srcId="{938D9C08-688A-443D-93CB-FACCAAC5FF45}" destId="{C6D1567A-82CE-4C6E-83B4-FAF8299A25DE}" srcOrd="1" destOrd="0" presId="urn:microsoft.com/office/officeart/2005/8/layout/vList4"/>
    <dgm:cxn modelId="{AEC630B0-564D-49AC-BA0F-ED50C12BD996}" type="presOf" srcId="{0F109178-F286-4462-8591-FF85762D0055}" destId="{5647352E-089D-4601-AF7F-B3554FDFBFAC}" srcOrd="0" destOrd="3" presId="urn:microsoft.com/office/officeart/2005/8/layout/vList4"/>
    <dgm:cxn modelId="{4FA786EE-3939-4CB3-857B-42F1104D339C}" type="presOf" srcId="{AF214172-2EFF-4297-ABBA-F0878EB0D1F1}" destId="{202158D1-0B4D-4394-90BB-1D08354D3A0F}" srcOrd="1" destOrd="0" presId="urn:microsoft.com/office/officeart/2005/8/layout/vList4"/>
    <dgm:cxn modelId="{14E748F2-F6B1-4BF8-8F81-51F27BA184D9}" type="presOf" srcId="{C9EFA7B2-6133-4B39-81C9-47FE4C6964F6}" destId="{D8D3FAD1-ED8B-4FB4-9A21-A2FE8F95E416}" srcOrd="0" destOrd="4" presId="urn:microsoft.com/office/officeart/2005/8/layout/vList4"/>
    <dgm:cxn modelId="{EAB933E7-4BAB-4078-9312-EE0C20E92EF0}" type="presOf" srcId="{938D9C08-688A-443D-93CB-FACCAAC5FF45}" destId="{CA5FD51A-974D-4CBC-B522-78C3EFE0A45E}" srcOrd="0" destOrd="0" presId="urn:microsoft.com/office/officeart/2005/8/layout/vList4"/>
    <dgm:cxn modelId="{77B030F1-563E-42C6-B51F-32A2F514C35F}" type="presOf" srcId="{AC5AD1FE-BC53-488C-8796-8E11210FF3A4}" destId="{D8D3FAD1-ED8B-4FB4-9A21-A2FE8F95E416}" srcOrd="0" destOrd="3" presId="urn:microsoft.com/office/officeart/2005/8/layout/vList4"/>
    <dgm:cxn modelId="{FEC1B34D-9F56-4237-9556-AA81F0C487DB}" srcId="{938D9C08-688A-443D-93CB-FACCAAC5FF45}" destId="{468383E2-DC37-4718-BA4C-C5FBAAFB1656}" srcOrd="0" destOrd="0" parTransId="{E5CB09F8-035C-4988-A857-FAF9A95D4BAD}" sibTransId="{D8EF6662-5EF5-40EA-B0FD-B7E053D57F13}"/>
    <dgm:cxn modelId="{6F511B31-A7A3-4362-83EA-56626EC63D1E}" type="presOf" srcId="{8ADF67D6-B4CC-4D63-A20F-122D712C973B}" destId="{1ABE3767-A768-4697-9789-7A09A17265F8}" srcOrd="1" destOrd="1" presId="urn:microsoft.com/office/officeart/2005/8/layout/vList4"/>
    <dgm:cxn modelId="{97FA1AFA-DD04-4B64-9F77-A40FA3D65CB2}" type="presOf" srcId="{B359085F-799F-486F-A231-2EF7F74199D1}" destId="{D8D3FAD1-ED8B-4FB4-9A21-A2FE8F95E416}" srcOrd="0" destOrd="2" presId="urn:microsoft.com/office/officeart/2005/8/layout/vList4"/>
    <dgm:cxn modelId="{54161D98-40B6-436B-B573-9332D25C7C7B}" type="presOf" srcId="{8ADF67D6-B4CC-4D63-A20F-122D712C973B}" destId="{5647352E-089D-4601-AF7F-B3554FDFBFAC}" srcOrd="0" destOrd="1" presId="urn:microsoft.com/office/officeart/2005/8/layout/vList4"/>
    <dgm:cxn modelId="{6DF7AFCA-C307-4194-BD3C-36A103D90AA5}" srcId="{4A64E380-C935-4779-8446-EC27C24EE4D6}" destId="{938D9C08-688A-443D-93CB-FACCAAC5FF45}" srcOrd="1" destOrd="0" parTransId="{8ADC2D0F-2E15-4F08-90B9-49494A28E1B1}" sibTransId="{DC368214-BA25-408A-A30E-0772E15CFCDE}"/>
    <dgm:cxn modelId="{A618FAA6-DD64-4FDE-B72F-76A53750753C}" type="presOf" srcId="{0F109178-F286-4462-8591-FF85762D0055}" destId="{1ABE3767-A768-4697-9789-7A09A17265F8}" srcOrd="1" destOrd="3" presId="urn:microsoft.com/office/officeart/2005/8/layout/vList4"/>
    <dgm:cxn modelId="{5657098E-7F45-4645-AB6B-B842BBB5C6E5}" type="presOf" srcId="{6A95DC4D-7B1B-4705-81A2-8044AA4D52C6}" destId="{C37ED9E9-1EB8-4E3E-8363-4A562F34D7F8}" srcOrd="1" destOrd="0" presId="urn:microsoft.com/office/officeart/2005/8/layout/vList4"/>
    <dgm:cxn modelId="{CC56B2A6-9BFC-4B2F-9D33-2B5CC12EB65D}" srcId="{984C7881-C312-480B-9DA5-9D47752DB53C}" destId="{8ADF67D6-B4CC-4D63-A20F-122D712C973B}" srcOrd="0" destOrd="0" parTransId="{812782F8-9F1E-4248-B8AD-BC88DEFF377D}" sibTransId="{FB394D9B-0C2D-41A7-A817-C2926AB1B389}"/>
    <dgm:cxn modelId="{C01FA20B-32BF-4CBD-9456-D23F990DCC9C}" srcId="{4A64E380-C935-4779-8446-EC27C24EE4D6}" destId="{6A95DC4D-7B1B-4705-81A2-8044AA4D52C6}" srcOrd="2" destOrd="0" parTransId="{E86B067A-2A21-4CDE-A3A5-7EA6A3187324}" sibTransId="{FA103452-9317-45A8-8291-1D492523F3DA}"/>
    <dgm:cxn modelId="{803CD3FC-C711-4081-AFC4-85CEB5771094}" type="presOf" srcId="{C9EFA7B2-6133-4B39-81C9-47FE4C6964F6}" destId="{202158D1-0B4D-4394-90BB-1D08354D3A0F}" srcOrd="1" destOrd="4" presId="urn:microsoft.com/office/officeart/2005/8/layout/vList4"/>
    <dgm:cxn modelId="{CCB4642E-D76F-4A3D-B7C6-A96099846AA4}" type="presOf" srcId="{468383E2-DC37-4718-BA4C-C5FBAAFB1656}" destId="{C6D1567A-82CE-4C6E-83B4-FAF8299A25DE}" srcOrd="1" destOrd="1" presId="urn:microsoft.com/office/officeart/2005/8/layout/vList4"/>
    <dgm:cxn modelId="{FD16F63E-2CD9-44F5-942B-A3B7B2141A3D}" srcId="{4A64E380-C935-4779-8446-EC27C24EE4D6}" destId="{984C7881-C312-480B-9DA5-9D47752DB53C}" srcOrd="0" destOrd="0" parTransId="{589802C3-87FC-4FE0-A6CF-BAE0991D1794}" sibTransId="{400C1A12-083F-4EA8-9DDB-33E6C2ED6B77}"/>
    <dgm:cxn modelId="{9D0ABAE0-01C1-4D93-B893-97FBB5497644}" type="presOf" srcId="{4A64E380-C935-4779-8446-EC27C24EE4D6}" destId="{938C0687-0F9B-4363-BED2-CD018B2F11CD}" srcOrd="0" destOrd="0" presId="urn:microsoft.com/office/officeart/2005/8/layout/vList4"/>
    <dgm:cxn modelId="{C2C37731-C7D7-4C50-B2CD-D816B9DB3DB2}" srcId="{AF214172-2EFF-4297-ABBA-F0878EB0D1F1}" destId="{42FE8F2C-AF2A-48BE-BD1F-10E297BE33A6}" srcOrd="0" destOrd="0" parTransId="{6D2D5027-FE16-4C31-8725-83F41EA18C9A}" sibTransId="{1868E134-8ADF-4877-A365-C7CEED1ECB02}"/>
    <dgm:cxn modelId="{D3B08437-43F9-476F-9674-FE736C8B7A49}" type="presOf" srcId="{B359085F-799F-486F-A231-2EF7F74199D1}" destId="{202158D1-0B4D-4394-90BB-1D08354D3A0F}" srcOrd="1" destOrd="2" presId="urn:microsoft.com/office/officeart/2005/8/layout/vList4"/>
    <dgm:cxn modelId="{25FCAE13-BA42-4191-AF09-41AC03BC9B3B}" type="presOf" srcId="{984C7881-C312-480B-9DA5-9D47752DB53C}" destId="{1ABE3767-A768-4697-9789-7A09A17265F8}" srcOrd="1" destOrd="0" presId="urn:microsoft.com/office/officeart/2005/8/layout/vList4"/>
    <dgm:cxn modelId="{CCEDECD2-93F6-43E5-95A9-A26E45DF3C1F}" type="presOf" srcId="{78D9B815-6392-4A74-BD73-DE8E96020954}" destId="{5647352E-089D-4601-AF7F-B3554FDFBFAC}" srcOrd="0" destOrd="2" presId="urn:microsoft.com/office/officeart/2005/8/layout/vList4"/>
    <dgm:cxn modelId="{5D0894BB-C684-43A8-96E3-ED07BAC9E10C}" srcId="{AF214172-2EFF-4297-ABBA-F0878EB0D1F1}" destId="{C9EFA7B2-6133-4B39-81C9-47FE4C6964F6}" srcOrd="3" destOrd="0" parTransId="{82F5D1F4-1A8F-4E57-8013-459F65F16CD4}" sibTransId="{F42927A4-3E8F-4139-BCE1-0278C86D1DB5}"/>
    <dgm:cxn modelId="{E0E1380E-B6A2-45F3-AF7E-F22DBACFB683}" type="presOf" srcId="{42FE8F2C-AF2A-48BE-BD1F-10E297BE33A6}" destId="{202158D1-0B4D-4394-90BB-1D08354D3A0F}" srcOrd="1" destOrd="1" presId="urn:microsoft.com/office/officeart/2005/8/layout/vList4"/>
    <dgm:cxn modelId="{95D58945-4079-4F36-A00D-3CBD0067482D}" srcId="{AF214172-2EFF-4297-ABBA-F0878EB0D1F1}" destId="{B359085F-799F-486F-A231-2EF7F74199D1}" srcOrd="1" destOrd="0" parTransId="{184FCFCA-C187-461C-A315-8625EF0EF178}" sibTransId="{3310356F-FBB1-4787-9C8D-D42FACA25ACD}"/>
    <dgm:cxn modelId="{155DC255-7EBD-4F89-9389-5DE4F5BDF328}" type="presOf" srcId="{78D9B815-6392-4A74-BD73-DE8E96020954}" destId="{1ABE3767-A768-4697-9789-7A09A17265F8}" srcOrd="1" destOrd="2" presId="urn:microsoft.com/office/officeart/2005/8/layout/vList4"/>
    <dgm:cxn modelId="{4DC6A954-A4D6-4323-A359-763D7786321A}" type="presOf" srcId="{984C7881-C312-480B-9DA5-9D47752DB53C}" destId="{5647352E-089D-4601-AF7F-B3554FDFBFAC}" srcOrd="0" destOrd="0" presId="urn:microsoft.com/office/officeart/2005/8/layout/vList4"/>
    <dgm:cxn modelId="{D3DA2112-A2E6-44CB-82A3-023F2CE8B3E2}" type="presOf" srcId="{6A95DC4D-7B1B-4705-81A2-8044AA4D52C6}" destId="{0CF6697A-A593-4035-B86B-0AFABD6D2F85}" srcOrd="0" destOrd="0" presId="urn:microsoft.com/office/officeart/2005/8/layout/vList4"/>
    <dgm:cxn modelId="{A488AC8B-ECE9-42AB-874B-9433EA842608}" srcId="{4A64E380-C935-4779-8446-EC27C24EE4D6}" destId="{AF214172-2EFF-4297-ABBA-F0878EB0D1F1}" srcOrd="3" destOrd="0" parTransId="{CEB7041C-E129-46F2-A384-874C7EBF78AB}" sibTransId="{F192DE07-4474-4539-A854-DB818EDC579D}"/>
    <dgm:cxn modelId="{05B431FA-913E-41AB-AA31-BF928FBE394E}" srcId="{984C7881-C312-480B-9DA5-9D47752DB53C}" destId="{78D9B815-6392-4A74-BD73-DE8E96020954}" srcOrd="1" destOrd="0" parTransId="{523BAC04-D78E-4556-B93B-9CC6D0BF54DB}" sibTransId="{10448DA6-B31B-4DB8-86A7-6EFB9A2EB9D4}"/>
    <dgm:cxn modelId="{6C0BFE1B-040C-4BA7-B075-7A9920A310C2}" srcId="{984C7881-C312-480B-9DA5-9D47752DB53C}" destId="{0F109178-F286-4462-8591-FF85762D0055}" srcOrd="2" destOrd="0" parTransId="{1AD1A69C-8883-4685-8DEF-A48B00BFE4C9}" sibTransId="{862C61F3-6D33-4149-8060-C6C208514223}"/>
    <dgm:cxn modelId="{219BA4DB-24F1-4874-990F-F5E8746A0A49}" type="presOf" srcId="{42FE8F2C-AF2A-48BE-BD1F-10E297BE33A6}" destId="{D8D3FAD1-ED8B-4FB4-9A21-A2FE8F95E416}" srcOrd="0" destOrd="1" presId="urn:microsoft.com/office/officeart/2005/8/layout/vList4"/>
    <dgm:cxn modelId="{2056EE00-A0E8-437A-87F1-4E59CF2C2E26}" type="presOf" srcId="{AF214172-2EFF-4297-ABBA-F0878EB0D1F1}" destId="{D8D3FAD1-ED8B-4FB4-9A21-A2FE8F95E416}" srcOrd="0" destOrd="0" presId="urn:microsoft.com/office/officeart/2005/8/layout/vList4"/>
    <dgm:cxn modelId="{EC3EA71D-0D68-4773-BE71-F0B70CDBAE3D}" srcId="{AF214172-2EFF-4297-ABBA-F0878EB0D1F1}" destId="{AC5AD1FE-BC53-488C-8796-8E11210FF3A4}" srcOrd="2" destOrd="0" parTransId="{7CA84CB7-046B-4A72-8FED-8580E31487AD}" sibTransId="{079C6FC3-695C-4AA8-B958-74B3262F9534}"/>
    <dgm:cxn modelId="{77CE0B98-DD5B-43F6-AB02-8FAA70B117E7}" type="presParOf" srcId="{938C0687-0F9B-4363-BED2-CD018B2F11CD}" destId="{5DC328A7-3660-4A76-9825-BD89E33D7EFF}" srcOrd="0" destOrd="0" presId="urn:microsoft.com/office/officeart/2005/8/layout/vList4"/>
    <dgm:cxn modelId="{ECA931C7-D70B-491B-A8C6-378575DFB494}" type="presParOf" srcId="{5DC328A7-3660-4A76-9825-BD89E33D7EFF}" destId="{5647352E-089D-4601-AF7F-B3554FDFBFAC}" srcOrd="0" destOrd="0" presId="urn:microsoft.com/office/officeart/2005/8/layout/vList4"/>
    <dgm:cxn modelId="{9100EBFE-A018-4B7E-8A64-3CC2092DDD18}" type="presParOf" srcId="{5DC328A7-3660-4A76-9825-BD89E33D7EFF}" destId="{19EB7298-3F77-4CFF-A0A0-7A801D06C7FF}" srcOrd="1" destOrd="0" presId="urn:microsoft.com/office/officeart/2005/8/layout/vList4"/>
    <dgm:cxn modelId="{122E052E-132E-4190-AB03-E0E15C8F693F}" type="presParOf" srcId="{5DC328A7-3660-4A76-9825-BD89E33D7EFF}" destId="{1ABE3767-A768-4697-9789-7A09A17265F8}" srcOrd="2" destOrd="0" presId="urn:microsoft.com/office/officeart/2005/8/layout/vList4"/>
    <dgm:cxn modelId="{60671CD7-F7DA-4B43-8A58-86CE2387791A}" type="presParOf" srcId="{938C0687-0F9B-4363-BED2-CD018B2F11CD}" destId="{66E6788B-0284-4976-90D1-3E39AFEF0897}" srcOrd="1" destOrd="0" presId="urn:microsoft.com/office/officeart/2005/8/layout/vList4"/>
    <dgm:cxn modelId="{D02A8803-E8B1-4C7E-A214-310C56D68B12}" type="presParOf" srcId="{938C0687-0F9B-4363-BED2-CD018B2F11CD}" destId="{F0FDBD92-4787-44D4-AA5C-BFE90C5DB244}" srcOrd="2" destOrd="0" presId="urn:microsoft.com/office/officeart/2005/8/layout/vList4"/>
    <dgm:cxn modelId="{954A20A9-BDA2-463D-8CE6-2DFF17DA58EC}" type="presParOf" srcId="{F0FDBD92-4787-44D4-AA5C-BFE90C5DB244}" destId="{CA5FD51A-974D-4CBC-B522-78C3EFE0A45E}" srcOrd="0" destOrd="0" presId="urn:microsoft.com/office/officeart/2005/8/layout/vList4"/>
    <dgm:cxn modelId="{C935A662-CA12-480E-906E-016AB50D6F0F}" type="presParOf" srcId="{F0FDBD92-4787-44D4-AA5C-BFE90C5DB244}" destId="{12B6A7C1-4CC8-48A1-8B00-C31E684ADBD9}" srcOrd="1" destOrd="0" presId="urn:microsoft.com/office/officeart/2005/8/layout/vList4"/>
    <dgm:cxn modelId="{7C7473ED-DF22-4433-BE02-194BEE07E7BD}" type="presParOf" srcId="{F0FDBD92-4787-44D4-AA5C-BFE90C5DB244}" destId="{C6D1567A-82CE-4C6E-83B4-FAF8299A25DE}" srcOrd="2" destOrd="0" presId="urn:microsoft.com/office/officeart/2005/8/layout/vList4"/>
    <dgm:cxn modelId="{9ABC0EF2-7E11-4283-AF69-11410EB10EFE}" type="presParOf" srcId="{938C0687-0F9B-4363-BED2-CD018B2F11CD}" destId="{20474821-638C-495F-A7EF-72D542C156CF}" srcOrd="3" destOrd="0" presId="urn:microsoft.com/office/officeart/2005/8/layout/vList4"/>
    <dgm:cxn modelId="{7BF9A5B5-FF61-4CB0-9CB6-A544E0B98D9A}" type="presParOf" srcId="{938C0687-0F9B-4363-BED2-CD018B2F11CD}" destId="{80A422E6-3737-4446-AC3B-CAD231AE9C0B}" srcOrd="4" destOrd="0" presId="urn:microsoft.com/office/officeart/2005/8/layout/vList4"/>
    <dgm:cxn modelId="{B73A023E-1CD2-4BBD-A188-4525CDDA8D80}" type="presParOf" srcId="{80A422E6-3737-4446-AC3B-CAD231AE9C0B}" destId="{0CF6697A-A593-4035-B86B-0AFABD6D2F85}" srcOrd="0" destOrd="0" presId="urn:microsoft.com/office/officeart/2005/8/layout/vList4"/>
    <dgm:cxn modelId="{C6C9539B-4293-4523-95A3-E1024C7C761D}" type="presParOf" srcId="{80A422E6-3737-4446-AC3B-CAD231AE9C0B}" destId="{79214198-D1F6-4B7F-87AB-0DF5F5194C48}" srcOrd="1" destOrd="0" presId="urn:microsoft.com/office/officeart/2005/8/layout/vList4"/>
    <dgm:cxn modelId="{41419689-5B7E-497B-A927-6A412FF38087}" type="presParOf" srcId="{80A422E6-3737-4446-AC3B-CAD231AE9C0B}" destId="{C37ED9E9-1EB8-4E3E-8363-4A562F34D7F8}" srcOrd="2" destOrd="0" presId="urn:microsoft.com/office/officeart/2005/8/layout/vList4"/>
    <dgm:cxn modelId="{953FA239-8D26-491C-B2D1-637E5242FF7D}" type="presParOf" srcId="{938C0687-0F9B-4363-BED2-CD018B2F11CD}" destId="{58733AEC-E94C-476D-88E9-6CDC4871C37D}" srcOrd="5" destOrd="0" presId="urn:microsoft.com/office/officeart/2005/8/layout/vList4"/>
    <dgm:cxn modelId="{EEB3DC39-2057-4922-A938-D816B7FF81D4}" type="presParOf" srcId="{938C0687-0F9B-4363-BED2-CD018B2F11CD}" destId="{13B14DC3-AEDC-48D8-8532-2CB0CE2EEC31}" srcOrd="6" destOrd="0" presId="urn:microsoft.com/office/officeart/2005/8/layout/vList4"/>
    <dgm:cxn modelId="{515F49F1-8CF4-4E5B-A972-578EF5B38D82}" type="presParOf" srcId="{13B14DC3-AEDC-48D8-8532-2CB0CE2EEC31}" destId="{D8D3FAD1-ED8B-4FB4-9A21-A2FE8F95E416}" srcOrd="0" destOrd="0" presId="urn:microsoft.com/office/officeart/2005/8/layout/vList4"/>
    <dgm:cxn modelId="{942082FF-AA36-4A30-B00B-D24AAA6E5E05}" type="presParOf" srcId="{13B14DC3-AEDC-48D8-8532-2CB0CE2EEC31}" destId="{84B5A383-9D46-42F0-9B30-18FD8055A15D}" srcOrd="1" destOrd="0" presId="urn:microsoft.com/office/officeart/2005/8/layout/vList4"/>
    <dgm:cxn modelId="{79ACDC1D-6307-45B4-B487-C42C06A7CAEB}" type="presParOf" srcId="{13B14DC3-AEDC-48D8-8532-2CB0CE2EEC31}" destId="{202158D1-0B4D-4394-90BB-1D08354D3A0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575B4-F901-4705-A351-F5C457BF734C}">
      <dsp:nvSpPr>
        <dsp:cNvPr id="0" name=""/>
        <dsp:cNvSpPr/>
      </dsp:nvSpPr>
      <dsp:spPr>
        <a:xfrm>
          <a:off x="10092" y="1690559"/>
          <a:ext cx="2051170" cy="1025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Diseño de la investigación</a:t>
          </a:r>
          <a:endParaRPr lang="es-EC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30" y="1720597"/>
        <a:ext cx="1991094" cy="965509"/>
      </dsp:txXfrm>
    </dsp:sp>
    <dsp:sp modelId="{9702DF8B-1C4B-40A3-AFAA-B7C1D368140B}">
      <dsp:nvSpPr>
        <dsp:cNvPr id="0" name=""/>
        <dsp:cNvSpPr/>
      </dsp:nvSpPr>
      <dsp:spPr>
        <a:xfrm rot="18509147">
          <a:off x="1812296" y="1671659"/>
          <a:ext cx="1318401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1318401" y="1569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8536" y="1654394"/>
        <a:ext cx="65920" cy="65920"/>
      </dsp:txXfrm>
    </dsp:sp>
    <dsp:sp modelId="{13D2DA05-1097-4DA5-8095-492AFD60C1ED}">
      <dsp:nvSpPr>
        <dsp:cNvPr id="0" name=""/>
        <dsp:cNvSpPr/>
      </dsp:nvSpPr>
      <dsp:spPr>
        <a:xfrm>
          <a:off x="2881731" y="658564"/>
          <a:ext cx="2051170" cy="1025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Arial" panose="020B0604020202020204" pitchFamily="34" charset="0"/>
              <a:cs typeface="Arial" panose="020B0604020202020204" pitchFamily="34" charset="0"/>
            </a:rPr>
            <a:t>Bibliográfica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11769" y="688602"/>
        <a:ext cx="1991094" cy="965509"/>
      </dsp:txXfrm>
    </dsp:sp>
    <dsp:sp modelId="{47EB12D5-CD4E-4EFB-AD8B-DCE1C0C5B3CD}">
      <dsp:nvSpPr>
        <dsp:cNvPr id="0" name=""/>
        <dsp:cNvSpPr/>
      </dsp:nvSpPr>
      <dsp:spPr>
        <a:xfrm>
          <a:off x="4932901" y="1155662"/>
          <a:ext cx="3805966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3805966" y="156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40735" y="1076208"/>
        <a:ext cx="190298" cy="190298"/>
      </dsp:txXfrm>
    </dsp:sp>
    <dsp:sp modelId="{045C1729-822B-4FFC-97F5-534F638A694B}">
      <dsp:nvSpPr>
        <dsp:cNvPr id="0" name=""/>
        <dsp:cNvSpPr/>
      </dsp:nvSpPr>
      <dsp:spPr>
        <a:xfrm>
          <a:off x="8738867" y="658564"/>
          <a:ext cx="2051170" cy="1025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Fuentes secundarias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8905" y="688602"/>
        <a:ext cx="1991094" cy="965509"/>
      </dsp:txXfrm>
    </dsp:sp>
    <dsp:sp modelId="{90E2F638-0F3F-4F9A-ACBF-3A80EDB80A4C}">
      <dsp:nvSpPr>
        <dsp:cNvPr id="0" name=""/>
        <dsp:cNvSpPr/>
      </dsp:nvSpPr>
      <dsp:spPr>
        <a:xfrm rot="3090853">
          <a:off x="1812296" y="2703654"/>
          <a:ext cx="1318401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1318401" y="1569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8536" y="2686389"/>
        <a:ext cx="65920" cy="65920"/>
      </dsp:txXfrm>
    </dsp:sp>
    <dsp:sp modelId="{6F0ECB97-23E7-4967-95DD-E40C4AAF6C95}">
      <dsp:nvSpPr>
        <dsp:cNvPr id="0" name=""/>
        <dsp:cNvSpPr/>
      </dsp:nvSpPr>
      <dsp:spPr>
        <a:xfrm>
          <a:off x="2881731" y="2722554"/>
          <a:ext cx="2051170" cy="1025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Arial" panose="020B0604020202020204" pitchFamily="34" charset="0"/>
              <a:cs typeface="Arial" panose="020B0604020202020204" pitchFamily="34" charset="0"/>
            </a:rPr>
            <a:t>Descriptiva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11769" y="2752592"/>
        <a:ext cx="1991094" cy="965509"/>
      </dsp:txXfrm>
    </dsp:sp>
    <dsp:sp modelId="{7C2A59AC-70C7-4CD2-B5AD-3D40FF3AA97E}">
      <dsp:nvSpPr>
        <dsp:cNvPr id="0" name=""/>
        <dsp:cNvSpPr/>
      </dsp:nvSpPr>
      <dsp:spPr>
        <a:xfrm rot="18770822">
          <a:off x="4739888" y="2777368"/>
          <a:ext cx="1206493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1206493" y="156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12972" y="2762901"/>
        <a:ext cx="60324" cy="60324"/>
      </dsp:txXfrm>
    </dsp:sp>
    <dsp:sp modelId="{9DBC4F46-E0A4-49A1-88B9-A4F5105C96BD}">
      <dsp:nvSpPr>
        <dsp:cNvPr id="0" name=""/>
        <dsp:cNvSpPr/>
      </dsp:nvSpPr>
      <dsp:spPr>
        <a:xfrm>
          <a:off x="5753369" y="1837987"/>
          <a:ext cx="2051170" cy="1025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latin typeface="Arial" panose="020B0604020202020204" pitchFamily="34" charset="0"/>
              <a:cs typeface="Arial" panose="020B0604020202020204" pitchFamily="34" charset="0"/>
            </a:rPr>
            <a:t>Enfoque cualitativo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83407" y="1868025"/>
        <a:ext cx="1991094" cy="965509"/>
      </dsp:txXfrm>
    </dsp:sp>
    <dsp:sp modelId="{D9D555E5-AC03-4D8E-B9FC-4333FB276B14}">
      <dsp:nvSpPr>
        <dsp:cNvPr id="0" name=""/>
        <dsp:cNvSpPr/>
      </dsp:nvSpPr>
      <dsp:spPr>
        <a:xfrm>
          <a:off x="7804539" y="2335084"/>
          <a:ext cx="820468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820468" y="1569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94261" y="2330268"/>
        <a:ext cx="41023" cy="41023"/>
      </dsp:txXfrm>
    </dsp:sp>
    <dsp:sp modelId="{E4292800-544F-46BE-9CF3-956E5BE07D8B}">
      <dsp:nvSpPr>
        <dsp:cNvPr id="0" name=""/>
        <dsp:cNvSpPr/>
      </dsp:nvSpPr>
      <dsp:spPr>
        <a:xfrm>
          <a:off x="8625007" y="1837987"/>
          <a:ext cx="2453609" cy="1025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Entrevistas( Comisiones de Cultura)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55045" y="1868025"/>
        <a:ext cx="2393533" cy="965509"/>
      </dsp:txXfrm>
    </dsp:sp>
    <dsp:sp modelId="{F64659CC-F459-487E-93E6-196695E5E4A6}">
      <dsp:nvSpPr>
        <dsp:cNvPr id="0" name=""/>
        <dsp:cNvSpPr/>
      </dsp:nvSpPr>
      <dsp:spPr>
        <a:xfrm rot="2829178">
          <a:off x="4739888" y="3661935"/>
          <a:ext cx="1206493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1206493" y="156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12972" y="3647468"/>
        <a:ext cx="60324" cy="60324"/>
      </dsp:txXfrm>
    </dsp:sp>
    <dsp:sp modelId="{659E5531-4DC0-455E-BD2C-2375A65D1C2A}">
      <dsp:nvSpPr>
        <dsp:cNvPr id="0" name=""/>
        <dsp:cNvSpPr/>
      </dsp:nvSpPr>
      <dsp:spPr>
        <a:xfrm>
          <a:off x="5753369" y="3607121"/>
          <a:ext cx="2051170" cy="1025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latin typeface="Arial" panose="020B0604020202020204" pitchFamily="34" charset="0"/>
              <a:cs typeface="Arial" panose="020B0604020202020204" pitchFamily="34" charset="0"/>
            </a:rPr>
            <a:t>Enfoque cuantitativo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83407" y="3637159"/>
        <a:ext cx="1991094" cy="965509"/>
      </dsp:txXfrm>
    </dsp:sp>
    <dsp:sp modelId="{530E848B-8C5F-492E-8A77-B0FB74BC62D6}">
      <dsp:nvSpPr>
        <dsp:cNvPr id="0" name=""/>
        <dsp:cNvSpPr/>
      </dsp:nvSpPr>
      <dsp:spPr>
        <a:xfrm rot="19457599">
          <a:off x="7709568" y="3809363"/>
          <a:ext cx="1010409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1010409" y="1569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89513" y="3799798"/>
        <a:ext cx="50520" cy="50520"/>
      </dsp:txXfrm>
    </dsp:sp>
    <dsp:sp modelId="{468CE38E-1864-46E3-B942-CBB4ECF417F5}">
      <dsp:nvSpPr>
        <dsp:cNvPr id="0" name=""/>
        <dsp:cNvSpPr/>
      </dsp:nvSpPr>
      <dsp:spPr>
        <a:xfrm>
          <a:off x="8625007" y="3017410"/>
          <a:ext cx="2416791" cy="1025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Encuestas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55045" y="3047448"/>
        <a:ext cx="2356715" cy="965509"/>
      </dsp:txXfrm>
    </dsp:sp>
    <dsp:sp modelId="{02533750-2B5E-410C-90D4-B31CCC36277B}">
      <dsp:nvSpPr>
        <dsp:cNvPr id="0" name=""/>
        <dsp:cNvSpPr/>
      </dsp:nvSpPr>
      <dsp:spPr>
        <a:xfrm rot="1906785">
          <a:off x="7711747" y="4430186"/>
          <a:ext cx="1237875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1237875" y="1569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99738" y="4414934"/>
        <a:ext cx="61893" cy="61893"/>
      </dsp:txXfrm>
    </dsp:sp>
    <dsp:sp modelId="{5116325F-90CD-4BD3-AB15-32DC9A8BF0FC}">
      <dsp:nvSpPr>
        <dsp:cNvPr id="0" name=""/>
        <dsp:cNvSpPr/>
      </dsp:nvSpPr>
      <dsp:spPr>
        <a:xfrm>
          <a:off x="8856830" y="4259055"/>
          <a:ext cx="2051170" cy="1025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Fichas de Observación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(Atractivos Turísticos 14) </a:t>
          </a:r>
          <a:endParaRPr lang="es-E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86868" y="4289093"/>
        <a:ext cx="1991094" cy="965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495D-C92B-4B96-B879-F4F76FD85E56}">
      <dsp:nvSpPr>
        <dsp:cNvPr id="0" name=""/>
        <dsp:cNvSpPr/>
      </dsp:nvSpPr>
      <dsp:spPr>
        <a:xfrm>
          <a:off x="4900" y="468677"/>
          <a:ext cx="2228337" cy="93337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/>
            <a:t>FASE I : Levantamiento y registro</a:t>
          </a:r>
        </a:p>
      </dsp:txBody>
      <dsp:txXfrm>
        <a:off x="4900" y="468677"/>
        <a:ext cx="2228337" cy="622250"/>
      </dsp:txXfrm>
    </dsp:sp>
    <dsp:sp modelId="{CDE5A24D-B58A-42BF-8AA2-B595E83DDF01}">
      <dsp:nvSpPr>
        <dsp:cNvPr id="0" name=""/>
        <dsp:cNvSpPr/>
      </dsp:nvSpPr>
      <dsp:spPr>
        <a:xfrm>
          <a:off x="461307" y="1090928"/>
          <a:ext cx="2228337" cy="175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600" kern="1200"/>
            <a:t>Identificacion y clasificación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600" kern="1200"/>
            <a:t>Levantamiento de Información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600" kern="1200" dirty="0"/>
            <a:t>Verificación de información.</a:t>
          </a:r>
        </a:p>
      </dsp:txBody>
      <dsp:txXfrm>
        <a:off x="512762" y="1142383"/>
        <a:ext cx="2125427" cy="1653890"/>
      </dsp:txXfrm>
    </dsp:sp>
    <dsp:sp modelId="{2BDB9F35-F6A3-4B04-95FB-86DFF727E4A2}">
      <dsp:nvSpPr>
        <dsp:cNvPr id="0" name=""/>
        <dsp:cNvSpPr/>
      </dsp:nvSpPr>
      <dsp:spPr>
        <a:xfrm>
          <a:off x="2571046" y="502407"/>
          <a:ext cx="716152" cy="554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419" sz="1300" kern="1200"/>
        </a:p>
      </dsp:txBody>
      <dsp:txXfrm>
        <a:off x="2571046" y="613365"/>
        <a:ext cx="549715" cy="332875"/>
      </dsp:txXfrm>
    </dsp:sp>
    <dsp:sp modelId="{29970B1D-AFF0-42E1-92D8-4087CE6E66C4}">
      <dsp:nvSpPr>
        <dsp:cNvPr id="0" name=""/>
        <dsp:cNvSpPr/>
      </dsp:nvSpPr>
      <dsp:spPr>
        <a:xfrm>
          <a:off x="3584469" y="468677"/>
          <a:ext cx="2228337" cy="93337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/>
            <a:t>FASE II :  Ponderación y Jerarquización</a:t>
          </a:r>
        </a:p>
      </dsp:txBody>
      <dsp:txXfrm>
        <a:off x="3584469" y="468677"/>
        <a:ext cx="2228337" cy="622250"/>
      </dsp:txXfrm>
    </dsp:sp>
    <dsp:sp modelId="{1B147EBA-D677-46D6-85F4-1BA6AC207A8F}">
      <dsp:nvSpPr>
        <dsp:cNvPr id="0" name=""/>
        <dsp:cNvSpPr/>
      </dsp:nvSpPr>
      <dsp:spPr>
        <a:xfrm>
          <a:off x="4040876" y="1090928"/>
          <a:ext cx="2228337" cy="175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600" kern="1200"/>
            <a:t>Criterios de evaluación.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600" kern="1200"/>
            <a:t>Ponderación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600" kern="1200"/>
            <a:t>Jerarquización</a:t>
          </a:r>
        </a:p>
      </dsp:txBody>
      <dsp:txXfrm>
        <a:off x="4092331" y="1142383"/>
        <a:ext cx="2125427" cy="1653890"/>
      </dsp:txXfrm>
    </dsp:sp>
    <dsp:sp modelId="{846E0700-D378-4AAC-BA98-41AEECD48020}">
      <dsp:nvSpPr>
        <dsp:cNvPr id="0" name=""/>
        <dsp:cNvSpPr/>
      </dsp:nvSpPr>
      <dsp:spPr>
        <a:xfrm>
          <a:off x="6150614" y="502407"/>
          <a:ext cx="716152" cy="554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379870"/>
            <a:satOff val="-15173"/>
            <a:lumOff val="351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419" sz="1300" kern="1200"/>
        </a:p>
      </dsp:txBody>
      <dsp:txXfrm>
        <a:off x="6150614" y="613365"/>
        <a:ext cx="549715" cy="332875"/>
      </dsp:txXfrm>
    </dsp:sp>
    <dsp:sp modelId="{B549D6C9-BFC0-4BF0-8E67-852B75AC719F}">
      <dsp:nvSpPr>
        <dsp:cNvPr id="0" name=""/>
        <dsp:cNvSpPr/>
      </dsp:nvSpPr>
      <dsp:spPr>
        <a:xfrm>
          <a:off x="7164038" y="468677"/>
          <a:ext cx="2228337" cy="93337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/>
            <a:t>FASE III: Sistematización Geografica </a:t>
          </a:r>
        </a:p>
      </dsp:txBody>
      <dsp:txXfrm>
        <a:off x="7164038" y="468677"/>
        <a:ext cx="2228337" cy="622250"/>
      </dsp:txXfrm>
    </dsp:sp>
    <dsp:sp modelId="{118E1EB1-CCCA-472D-9D11-8968D7EA4DA6}">
      <dsp:nvSpPr>
        <dsp:cNvPr id="0" name=""/>
        <dsp:cNvSpPr/>
      </dsp:nvSpPr>
      <dsp:spPr>
        <a:xfrm>
          <a:off x="7620444" y="1090928"/>
          <a:ext cx="2228337" cy="175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600" kern="1200"/>
            <a:t>Selección de atractivos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600" kern="1200"/>
            <a:t>Generación de Mapa.</a:t>
          </a:r>
        </a:p>
      </dsp:txBody>
      <dsp:txXfrm>
        <a:off x="7671899" y="1142383"/>
        <a:ext cx="2125427" cy="16538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4B464-3245-4182-AC68-3366C2C7AA7C}">
      <dsp:nvSpPr>
        <dsp:cNvPr id="0" name=""/>
        <dsp:cNvSpPr/>
      </dsp:nvSpPr>
      <dsp:spPr>
        <a:xfrm>
          <a:off x="0" y="0"/>
          <a:ext cx="2885440" cy="8328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Senderos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>
              <a:solidFill>
                <a:schemeClr val="tx1"/>
              </a:solidFill>
            </a:rPr>
            <a:t>Chaquiñan</a:t>
          </a:r>
        </a:p>
      </dsp:txBody>
      <dsp:txXfrm>
        <a:off x="660373" y="0"/>
        <a:ext cx="2225066" cy="832856"/>
      </dsp:txXfrm>
    </dsp:sp>
    <dsp:sp modelId="{13904D82-4300-418F-98CF-07512F677154}">
      <dsp:nvSpPr>
        <dsp:cNvPr id="0" name=""/>
        <dsp:cNvSpPr/>
      </dsp:nvSpPr>
      <dsp:spPr>
        <a:xfrm>
          <a:off x="83285" y="83285"/>
          <a:ext cx="577088" cy="6662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84787-F7D7-4EA2-B571-20CC3F05AFCD}">
      <dsp:nvSpPr>
        <dsp:cNvPr id="0" name=""/>
        <dsp:cNvSpPr/>
      </dsp:nvSpPr>
      <dsp:spPr>
        <a:xfrm>
          <a:off x="0" y="916141"/>
          <a:ext cx="2885440" cy="8328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>
              <a:solidFill>
                <a:schemeClr val="tx1"/>
              </a:solidFill>
            </a:rPr>
            <a:t>Mirador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>
              <a:solidFill>
                <a:schemeClr val="tx1"/>
              </a:solidFill>
            </a:rPr>
            <a:t>Chaquiñan</a:t>
          </a:r>
        </a:p>
      </dsp:txBody>
      <dsp:txXfrm>
        <a:off x="660373" y="916141"/>
        <a:ext cx="2225066" cy="832856"/>
      </dsp:txXfrm>
    </dsp:sp>
    <dsp:sp modelId="{133A5574-9E86-4C43-AB44-F4952F1EE3AA}">
      <dsp:nvSpPr>
        <dsp:cNvPr id="0" name=""/>
        <dsp:cNvSpPr/>
      </dsp:nvSpPr>
      <dsp:spPr>
        <a:xfrm>
          <a:off x="83285" y="999427"/>
          <a:ext cx="577088" cy="6662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809B6-0F06-407F-8123-B0C63F4D32BC}">
      <dsp:nvSpPr>
        <dsp:cNvPr id="0" name=""/>
        <dsp:cNvSpPr/>
      </dsp:nvSpPr>
      <dsp:spPr>
        <a:xfrm>
          <a:off x="0" y="47709"/>
          <a:ext cx="2968625" cy="87427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Iglesia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>
              <a:solidFill>
                <a:schemeClr val="tx1"/>
              </a:solidFill>
            </a:rPr>
            <a:t>Iglesia Central Cumbayá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>
              <a:solidFill>
                <a:schemeClr val="tx1"/>
              </a:solidFill>
            </a:rPr>
            <a:t>Iglesia Antigua Lumbisí</a:t>
          </a:r>
        </a:p>
      </dsp:txBody>
      <dsp:txXfrm>
        <a:off x="681152" y="47709"/>
        <a:ext cx="2287472" cy="874272"/>
      </dsp:txXfrm>
    </dsp:sp>
    <dsp:sp modelId="{E0045E38-6911-4C17-88D2-774BA39AD59A}">
      <dsp:nvSpPr>
        <dsp:cNvPr id="0" name=""/>
        <dsp:cNvSpPr/>
      </dsp:nvSpPr>
      <dsp:spPr>
        <a:xfrm>
          <a:off x="87427" y="87427"/>
          <a:ext cx="593725" cy="6994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2FDB2-DC7B-4B4A-8D3C-3EF051901D72}">
      <dsp:nvSpPr>
        <dsp:cNvPr id="0" name=""/>
        <dsp:cNvSpPr/>
      </dsp:nvSpPr>
      <dsp:spPr>
        <a:xfrm>
          <a:off x="0" y="961699"/>
          <a:ext cx="2968625" cy="87427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>
              <a:solidFill>
                <a:schemeClr val="tx1"/>
              </a:solidFill>
            </a:rPr>
            <a:t>Centro de Interpretación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>
              <a:solidFill>
                <a:schemeClr val="tx1"/>
              </a:solidFill>
            </a:rPr>
            <a:t>Centro Cultural Cumbayá</a:t>
          </a:r>
        </a:p>
      </dsp:txBody>
      <dsp:txXfrm>
        <a:off x="681152" y="961699"/>
        <a:ext cx="2287472" cy="874272"/>
      </dsp:txXfrm>
    </dsp:sp>
    <dsp:sp modelId="{6222A9A2-200D-4DEC-B7C6-E0622D8A1FFD}">
      <dsp:nvSpPr>
        <dsp:cNvPr id="0" name=""/>
        <dsp:cNvSpPr/>
      </dsp:nvSpPr>
      <dsp:spPr>
        <a:xfrm>
          <a:off x="87427" y="1049126"/>
          <a:ext cx="593725" cy="6994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87BDE-A310-4DF2-96E9-26F34EC06613}">
      <dsp:nvSpPr>
        <dsp:cNvPr id="0" name=""/>
        <dsp:cNvSpPr/>
      </dsp:nvSpPr>
      <dsp:spPr>
        <a:xfrm>
          <a:off x="0" y="0"/>
          <a:ext cx="2671445" cy="88922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>
              <a:solidFill>
                <a:schemeClr val="tx1"/>
              </a:solidFill>
            </a:rPr>
            <a:t>Parapente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>
              <a:solidFill>
                <a:schemeClr val="tx1"/>
              </a:solidFill>
            </a:rPr>
            <a:t>Vayu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>
              <a:solidFill>
                <a:schemeClr val="tx1"/>
              </a:solidFill>
            </a:rPr>
            <a:t>Paravolar- Quito</a:t>
          </a:r>
        </a:p>
      </dsp:txBody>
      <dsp:txXfrm>
        <a:off x="623211" y="0"/>
        <a:ext cx="2048233" cy="889220"/>
      </dsp:txXfrm>
    </dsp:sp>
    <dsp:sp modelId="{3CD80258-8B92-42B7-950F-39F8D2DBBF0B}">
      <dsp:nvSpPr>
        <dsp:cNvPr id="0" name=""/>
        <dsp:cNvSpPr/>
      </dsp:nvSpPr>
      <dsp:spPr>
        <a:xfrm>
          <a:off x="88922" y="88922"/>
          <a:ext cx="534289" cy="711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C2200-050A-4565-9666-5AB382235312}">
      <dsp:nvSpPr>
        <dsp:cNvPr id="0" name=""/>
        <dsp:cNvSpPr/>
      </dsp:nvSpPr>
      <dsp:spPr>
        <a:xfrm>
          <a:off x="0" y="978142"/>
          <a:ext cx="2671445" cy="88922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>
              <a:solidFill>
                <a:schemeClr val="tx1"/>
              </a:solidFill>
            </a:rPr>
            <a:t>Caminata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solidFill>
                <a:schemeClr val="tx1"/>
              </a:solidFill>
            </a:rPr>
            <a:t>Chaquiñán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623211" y="978142"/>
        <a:ext cx="2048233" cy="889220"/>
      </dsp:txXfrm>
    </dsp:sp>
    <dsp:sp modelId="{A9569173-69DE-4A9C-AB24-79678461B4CB}">
      <dsp:nvSpPr>
        <dsp:cNvPr id="0" name=""/>
        <dsp:cNvSpPr/>
      </dsp:nvSpPr>
      <dsp:spPr>
        <a:xfrm>
          <a:off x="88922" y="1067064"/>
          <a:ext cx="534289" cy="711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A4964-9F7D-4894-9AFC-7CE65297E810}">
      <dsp:nvSpPr>
        <dsp:cNvPr id="0" name=""/>
        <dsp:cNvSpPr/>
      </dsp:nvSpPr>
      <dsp:spPr>
        <a:xfrm>
          <a:off x="0" y="1956285"/>
          <a:ext cx="2671445" cy="88922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>
              <a:solidFill>
                <a:schemeClr val="tx1"/>
              </a:solidFill>
            </a:rPr>
            <a:t>Ciclismo Turístico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</a:rPr>
            <a:t>Chaquiñán</a:t>
          </a:r>
          <a:endParaRPr lang="es-ES" sz="15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>
            <a:solidFill>
              <a:schemeClr val="tx1"/>
            </a:solidFill>
          </a:endParaRPr>
        </a:p>
      </dsp:txBody>
      <dsp:txXfrm>
        <a:off x="623211" y="1956285"/>
        <a:ext cx="2048233" cy="889220"/>
      </dsp:txXfrm>
    </dsp:sp>
    <dsp:sp modelId="{1BC92E97-9DD0-4D13-BCB1-32CF4D1D01EE}">
      <dsp:nvSpPr>
        <dsp:cNvPr id="0" name=""/>
        <dsp:cNvSpPr/>
      </dsp:nvSpPr>
      <dsp:spPr>
        <a:xfrm>
          <a:off x="88922" y="2045207"/>
          <a:ext cx="534289" cy="711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D4948-C0B5-42F3-A5C1-7C59D48FF521}">
      <dsp:nvSpPr>
        <dsp:cNvPr id="0" name=""/>
        <dsp:cNvSpPr/>
      </dsp:nvSpPr>
      <dsp:spPr>
        <a:xfrm>
          <a:off x="0" y="2934428"/>
          <a:ext cx="2671445" cy="88922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err="1">
              <a:solidFill>
                <a:schemeClr val="tx1"/>
              </a:solidFill>
            </a:rPr>
            <a:t>Pic</a:t>
          </a:r>
          <a:r>
            <a:rPr lang="es-ES" sz="1500" kern="1200" dirty="0">
              <a:solidFill>
                <a:schemeClr val="tx1"/>
              </a:solidFill>
            </a:rPr>
            <a:t> </a:t>
          </a:r>
          <a:r>
            <a:rPr lang="es-ES" sz="1500" kern="1200" dirty="0" err="1">
              <a:solidFill>
                <a:schemeClr val="tx1"/>
              </a:solidFill>
            </a:rPr>
            <a:t>Nic</a:t>
          </a:r>
          <a:endParaRPr lang="es-ES" sz="1500" kern="1200" dirty="0">
            <a:solidFill>
              <a:schemeClr val="tx1"/>
            </a:solidFill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</a:rPr>
            <a:t>Chaquiñán</a:t>
          </a:r>
          <a:endParaRPr lang="es-ES" sz="1500" kern="1200" dirty="0">
            <a:solidFill>
              <a:schemeClr val="tx1"/>
            </a:solidFill>
          </a:endParaRPr>
        </a:p>
      </dsp:txBody>
      <dsp:txXfrm>
        <a:off x="623211" y="2934428"/>
        <a:ext cx="2048233" cy="889220"/>
      </dsp:txXfrm>
    </dsp:sp>
    <dsp:sp modelId="{CA459D93-B549-49DE-932E-64C2CE91C170}">
      <dsp:nvSpPr>
        <dsp:cNvPr id="0" name=""/>
        <dsp:cNvSpPr/>
      </dsp:nvSpPr>
      <dsp:spPr>
        <a:xfrm>
          <a:off x="88922" y="3023350"/>
          <a:ext cx="534289" cy="711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B2FEB-800B-4681-8018-E467D646C7B4}">
      <dsp:nvSpPr>
        <dsp:cNvPr id="0" name=""/>
        <dsp:cNvSpPr/>
      </dsp:nvSpPr>
      <dsp:spPr>
        <a:xfrm>
          <a:off x="0" y="0"/>
          <a:ext cx="2542996" cy="69422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</a:rPr>
            <a:t>Estación de Tren</a:t>
          </a:r>
          <a:endParaRPr lang="es-ES" sz="90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smtClean="0">
              <a:solidFill>
                <a:schemeClr val="tx1"/>
              </a:solidFill>
            </a:rPr>
            <a:t>Antigua estación de tren Norte</a:t>
          </a:r>
          <a:endParaRPr lang="es-ES" sz="900" kern="1200">
            <a:solidFill>
              <a:schemeClr val="tx1"/>
            </a:solidFill>
          </a:endParaRPr>
        </a:p>
      </dsp:txBody>
      <dsp:txXfrm>
        <a:off x="578021" y="0"/>
        <a:ext cx="1964974" cy="694220"/>
      </dsp:txXfrm>
    </dsp:sp>
    <dsp:sp modelId="{B9325AAC-4BCD-4CA7-94B5-495815E9B24F}">
      <dsp:nvSpPr>
        <dsp:cNvPr id="0" name=""/>
        <dsp:cNvSpPr/>
      </dsp:nvSpPr>
      <dsp:spPr>
        <a:xfrm>
          <a:off x="69422" y="69422"/>
          <a:ext cx="508599" cy="555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5D896-F0D7-49E8-8112-328A1F30DAEA}">
      <dsp:nvSpPr>
        <dsp:cNvPr id="0" name=""/>
        <dsp:cNvSpPr/>
      </dsp:nvSpPr>
      <dsp:spPr>
        <a:xfrm>
          <a:off x="0" y="763642"/>
          <a:ext cx="2542996" cy="69422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smtClean="0">
              <a:solidFill>
                <a:schemeClr val="tx1"/>
              </a:solidFill>
            </a:rPr>
            <a:t>Servicios Higienicos</a:t>
          </a:r>
          <a:endParaRPr lang="es-ES" sz="900" kern="1200">
            <a:solidFill>
              <a:schemeClr val="tx1"/>
            </a:solidFill>
          </a:endParaRPr>
        </a:p>
      </dsp:txBody>
      <dsp:txXfrm>
        <a:off x="578021" y="763642"/>
        <a:ext cx="1964974" cy="694220"/>
      </dsp:txXfrm>
    </dsp:sp>
    <dsp:sp modelId="{7824A96C-9E1D-453E-BB2F-2F0C9BB99F40}">
      <dsp:nvSpPr>
        <dsp:cNvPr id="0" name=""/>
        <dsp:cNvSpPr/>
      </dsp:nvSpPr>
      <dsp:spPr>
        <a:xfrm>
          <a:off x="69422" y="833064"/>
          <a:ext cx="508599" cy="555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33AFE-EACB-4BD2-B3E0-13229D4808DA}">
      <dsp:nvSpPr>
        <dsp:cNvPr id="0" name=""/>
        <dsp:cNvSpPr/>
      </dsp:nvSpPr>
      <dsp:spPr>
        <a:xfrm>
          <a:off x="0" y="1527285"/>
          <a:ext cx="2542996" cy="69422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smtClean="0">
              <a:solidFill>
                <a:schemeClr val="tx1"/>
              </a:solidFill>
            </a:rPr>
            <a:t>Basurero</a:t>
          </a:r>
          <a:endParaRPr lang="es-ES" sz="900" kern="1200">
            <a:solidFill>
              <a:schemeClr val="tx1"/>
            </a:solidFill>
          </a:endParaRPr>
        </a:p>
      </dsp:txBody>
      <dsp:txXfrm>
        <a:off x="578021" y="1527285"/>
        <a:ext cx="1964974" cy="694220"/>
      </dsp:txXfrm>
    </dsp:sp>
    <dsp:sp modelId="{CFF8FBE3-5175-4CC2-81E4-FB3CE5545E41}">
      <dsp:nvSpPr>
        <dsp:cNvPr id="0" name=""/>
        <dsp:cNvSpPr/>
      </dsp:nvSpPr>
      <dsp:spPr>
        <a:xfrm>
          <a:off x="69422" y="1596707"/>
          <a:ext cx="508599" cy="555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98857-EED9-4715-B7A0-531CA246462C}">
      <dsp:nvSpPr>
        <dsp:cNvPr id="0" name=""/>
        <dsp:cNvSpPr/>
      </dsp:nvSpPr>
      <dsp:spPr>
        <a:xfrm>
          <a:off x="0" y="2290927"/>
          <a:ext cx="2542996" cy="69422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smtClean="0">
              <a:solidFill>
                <a:schemeClr val="tx1"/>
              </a:solidFill>
            </a:rPr>
            <a:t>Gasolinera</a:t>
          </a:r>
          <a:endParaRPr lang="es-ES" sz="900" kern="120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smtClean="0">
              <a:solidFill>
                <a:schemeClr val="tx1"/>
              </a:solidFill>
            </a:rPr>
            <a:t>Gasolinera Primax</a:t>
          </a:r>
          <a:endParaRPr lang="es-ES" sz="900" kern="1200">
            <a:solidFill>
              <a:schemeClr val="tx1"/>
            </a:solidFill>
          </a:endParaRPr>
        </a:p>
      </dsp:txBody>
      <dsp:txXfrm>
        <a:off x="578021" y="2290927"/>
        <a:ext cx="1964974" cy="694220"/>
      </dsp:txXfrm>
    </dsp:sp>
    <dsp:sp modelId="{FB18F4B0-F91C-41E4-9253-62F7FC5C90B1}">
      <dsp:nvSpPr>
        <dsp:cNvPr id="0" name=""/>
        <dsp:cNvSpPr/>
      </dsp:nvSpPr>
      <dsp:spPr>
        <a:xfrm>
          <a:off x="69422" y="2360349"/>
          <a:ext cx="508599" cy="555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1DCA4-3C0D-4601-B786-CFCC1D158B40}">
      <dsp:nvSpPr>
        <dsp:cNvPr id="0" name=""/>
        <dsp:cNvSpPr/>
      </dsp:nvSpPr>
      <dsp:spPr>
        <a:xfrm>
          <a:off x="0" y="3035569"/>
          <a:ext cx="2542996" cy="98065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smtClean="0">
              <a:solidFill>
                <a:schemeClr val="tx1"/>
              </a:solidFill>
            </a:rPr>
            <a:t>Centro Comercial</a:t>
          </a:r>
          <a:endParaRPr lang="es-ES" sz="800" kern="120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800" kern="1200" smtClean="0">
              <a:solidFill>
                <a:schemeClr val="tx1"/>
              </a:solidFill>
            </a:rPr>
            <a:t>C.C. Scala</a:t>
          </a:r>
          <a:endParaRPr lang="es-ES" sz="800" kern="120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800" kern="1200" smtClean="0">
              <a:solidFill>
                <a:schemeClr val="tx1"/>
              </a:solidFill>
            </a:rPr>
            <a:t>C.C. San Francisco</a:t>
          </a:r>
          <a:endParaRPr lang="es-ES" sz="800" kern="120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800" kern="1200" smtClean="0">
              <a:solidFill>
                <a:schemeClr val="tx1"/>
              </a:solidFill>
            </a:rPr>
            <a:t>C.C. Plaza Cumbayá</a:t>
          </a:r>
          <a:endParaRPr lang="es-ES" sz="80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800" kern="1200" smtClean="0">
              <a:solidFill>
                <a:schemeClr val="tx1"/>
              </a:solidFill>
            </a:rPr>
            <a:t>C.C. La Esquina</a:t>
          </a:r>
          <a:endParaRPr lang="es-ES" sz="80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800" kern="1200" smtClean="0">
              <a:solidFill>
                <a:schemeClr val="tx1"/>
              </a:solidFill>
            </a:rPr>
            <a:t>C.C. Modena</a:t>
          </a:r>
          <a:endParaRPr lang="es-ES" sz="800" kern="1200" dirty="0">
            <a:solidFill>
              <a:schemeClr val="tx1"/>
            </a:solidFill>
          </a:endParaRPr>
        </a:p>
      </dsp:txBody>
      <dsp:txXfrm>
        <a:off x="578021" y="3035569"/>
        <a:ext cx="1964974" cy="980655"/>
      </dsp:txXfrm>
    </dsp:sp>
    <dsp:sp modelId="{7CE65791-C63C-40A2-B735-08669FD2AA80}">
      <dsp:nvSpPr>
        <dsp:cNvPr id="0" name=""/>
        <dsp:cNvSpPr/>
      </dsp:nvSpPr>
      <dsp:spPr>
        <a:xfrm>
          <a:off x="69422" y="3267209"/>
          <a:ext cx="508599" cy="555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7352E-089D-4601-AF7F-B3554FDFBFAC}">
      <dsp:nvSpPr>
        <dsp:cNvPr id="0" name=""/>
        <dsp:cNvSpPr/>
      </dsp:nvSpPr>
      <dsp:spPr>
        <a:xfrm>
          <a:off x="0" y="6712"/>
          <a:ext cx="2500909" cy="924574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smtClean="0">
              <a:solidFill>
                <a:schemeClr val="tx1"/>
              </a:solidFill>
            </a:rPr>
            <a:t>Comida Rápida</a:t>
          </a:r>
          <a:endParaRPr lang="es-ES" sz="90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smtClean="0">
              <a:solidFill>
                <a:schemeClr val="tx1"/>
              </a:solidFill>
            </a:rPr>
            <a:t>Mc Donalds</a:t>
          </a:r>
          <a:endParaRPr lang="es-ES" sz="90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smtClean="0">
              <a:solidFill>
                <a:schemeClr val="tx1"/>
              </a:solidFill>
            </a:rPr>
            <a:t>KFC</a:t>
          </a:r>
          <a:endParaRPr lang="es-ES" sz="90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smtClean="0">
              <a:solidFill>
                <a:schemeClr val="tx1"/>
              </a:solidFill>
            </a:rPr>
            <a:t>Tropi Burguer</a:t>
          </a:r>
          <a:endParaRPr lang="es-ES" sz="900" kern="1200" dirty="0">
            <a:solidFill>
              <a:schemeClr val="tx1"/>
            </a:solidFill>
          </a:endParaRPr>
        </a:p>
      </dsp:txBody>
      <dsp:txXfrm>
        <a:off x="592639" y="6712"/>
        <a:ext cx="1908270" cy="924574"/>
      </dsp:txXfrm>
    </dsp:sp>
    <dsp:sp modelId="{19EB7298-3F77-4CFF-A0A0-7A801D06C7FF}">
      <dsp:nvSpPr>
        <dsp:cNvPr id="0" name=""/>
        <dsp:cNvSpPr/>
      </dsp:nvSpPr>
      <dsp:spPr>
        <a:xfrm>
          <a:off x="92457" y="92457"/>
          <a:ext cx="500182" cy="7396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FD51A-974D-4CBC-B522-78C3EFE0A45E}">
      <dsp:nvSpPr>
        <dsp:cNvPr id="0" name=""/>
        <dsp:cNvSpPr/>
      </dsp:nvSpPr>
      <dsp:spPr>
        <a:xfrm>
          <a:off x="0" y="1017032"/>
          <a:ext cx="2500909" cy="924574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smtClean="0">
              <a:solidFill>
                <a:schemeClr val="tx1"/>
              </a:solidFill>
            </a:rPr>
            <a:t>Hospital</a:t>
          </a:r>
          <a:endParaRPr lang="es-ES" sz="90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 smtClean="0">
              <a:solidFill>
                <a:schemeClr val="tx1"/>
              </a:solidFill>
            </a:rPr>
            <a:t>Hospital de Los Valles</a:t>
          </a:r>
          <a:endParaRPr lang="es-ES" sz="900" kern="1200" dirty="0">
            <a:solidFill>
              <a:schemeClr val="tx1"/>
            </a:solidFill>
          </a:endParaRPr>
        </a:p>
      </dsp:txBody>
      <dsp:txXfrm>
        <a:off x="592639" y="1017032"/>
        <a:ext cx="1908270" cy="924574"/>
      </dsp:txXfrm>
    </dsp:sp>
    <dsp:sp modelId="{12B6A7C1-4CC8-48A1-8B00-C31E684ADBD9}">
      <dsp:nvSpPr>
        <dsp:cNvPr id="0" name=""/>
        <dsp:cNvSpPr/>
      </dsp:nvSpPr>
      <dsp:spPr>
        <a:xfrm>
          <a:off x="92457" y="1109489"/>
          <a:ext cx="500182" cy="7396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6697A-A593-4035-B86B-0AFABD6D2F85}">
      <dsp:nvSpPr>
        <dsp:cNvPr id="0" name=""/>
        <dsp:cNvSpPr/>
      </dsp:nvSpPr>
      <dsp:spPr>
        <a:xfrm>
          <a:off x="0" y="2034064"/>
          <a:ext cx="2500909" cy="924574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0" kern="1200" smtClean="0">
              <a:solidFill>
                <a:schemeClr val="tx1"/>
              </a:solidFill>
            </a:rPr>
            <a:t>Alojamiento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800" b="0" kern="1200" smtClean="0">
              <a:solidFill>
                <a:schemeClr val="tx1"/>
              </a:solidFill>
            </a:rPr>
            <a:t>Hotel Cumbayá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800" b="0" kern="1200" smtClean="0">
              <a:solidFill>
                <a:schemeClr val="tx1"/>
              </a:solidFill>
            </a:rPr>
            <a:t>Balcón de Cumbayá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800" b="0" kern="1200" smtClean="0">
              <a:solidFill>
                <a:schemeClr val="tx1"/>
              </a:solidFill>
            </a:rPr>
            <a:t>Sumaq Kay</a:t>
          </a:r>
          <a:endParaRPr lang="es-419" sz="800" b="0" kern="1200">
            <a:solidFill>
              <a:schemeClr val="tx1"/>
            </a:solidFill>
          </a:endParaRPr>
        </a:p>
      </dsp:txBody>
      <dsp:txXfrm>
        <a:off x="592639" y="2034064"/>
        <a:ext cx="1908270" cy="924574"/>
      </dsp:txXfrm>
    </dsp:sp>
    <dsp:sp modelId="{79214198-D1F6-4B7F-87AB-0DF5F5194C48}">
      <dsp:nvSpPr>
        <dsp:cNvPr id="0" name=""/>
        <dsp:cNvSpPr/>
      </dsp:nvSpPr>
      <dsp:spPr>
        <a:xfrm>
          <a:off x="92457" y="2126522"/>
          <a:ext cx="500182" cy="7396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3FAD1-ED8B-4FB4-9A21-A2FE8F95E416}">
      <dsp:nvSpPr>
        <dsp:cNvPr id="0" name=""/>
        <dsp:cNvSpPr/>
      </dsp:nvSpPr>
      <dsp:spPr>
        <a:xfrm>
          <a:off x="0" y="3051096"/>
          <a:ext cx="2500909" cy="788967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0" kern="1200" smtClean="0">
              <a:solidFill>
                <a:schemeClr val="tx1"/>
              </a:solidFill>
            </a:rPr>
            <a:t>Restaurante</a:t>
          </a:r>
          <a:endParaRPr lang="es-ES" sz="800" b="0" kern="120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800" b="0" kern="1200" smtClean="0">
              <a:solidFill>
                <a:schemeClr val="tx1"/>
              </a:solidFill>
            </a:rPr>
            <a:t>Palacio de la fritadaEl ViajeroNoe Sushi Bar                        </a:t>
          </a:r>
          <a:endParaRPr lang="es-ES" sz="800" b="0" kern="120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800" b="0" kern="1200" smtClean="0">
              <a:solidFill>
                <a:schemeClr val="tx1"/>
              </a:solidFill>
            </a:rPr>
            <a:t>Pim´s</a:t>
          </a:r>
          <a:endParaRPr lang="es-419" sz="800" b="0" kern="120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800" b="0" kern="1200" dirty="0" smtClean="0">
              <a:solidFill>
                <a:schemeClr val="tx1"/>
              </a:solidFill>
            </a:rPr>
            <a:t>Flor de Quito</a:t>
          </a:r>
          <a:endParaRPr lang="es-419" sz="800" b="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800" b="0" kern="1200" smtClean="0">
              <a:solidFill>
                <a:schemeClr val="tx1"/>
              </a:solidFill>
            </a:rPr>
            <a:t>Lucia Italia</a:t>
          </a:r>
          <a:endParaRPr lang="es-419" sz="800" b="0" kern="1200">
            <a:solidFill>
              <a:schemeClr val="tx1"/>
            </a:solidFill>
          </a:endParaRPr>
        </a:p>
      </dsp:txBody>
      <dsp:txXfrm>
        <a:off x="592639" y="3051096"/>
        <a:ext cx="1908270" cy="788967"/>
      </dsp:txXfrm>
    </dsp:sp>
    <dsp:sp modelId="{84B5A383-9D46-42F0-9B30-18FD8055A15D}">
      <dsp:nvSpPr>
        <dsp:cNvPr id="0" name=""/>
        <dsp:cNvSpPr/>
      </dsp:nvSpPr>
      <dsp:spPr>
        <a:xfrm>
          <a:off x="92457" y="3075750"/>
          <a:ext cx="500182" cy="7396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006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473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359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200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407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816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112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175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389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522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881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719F8-8F75-4982-B163-1A00DA195EAB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DC7B3-BEB4-481F-A179-639C1E162E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474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chart" Target="../charts/chart11.xml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microsoft.com/office/2007/relationships/hdphoto" Target="../media/hdphoto5.wdp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26" Type="http://schemas.openxmlformats.org/officeDocument/2006/relationships/diagramQuickStyle" Target="../diagrams/quickStyle7.xml"/><Relationship Id="rId3" Type="http://schemas.microsoft.com/office/2007/relationships/hdphoto" Target="../media/hdphoto1.wdp"/><Relationship Id="rId21" Type="http://schemas.openxmlformats.org/officeDocument/2006/relationships/diagramQuickStyle" Target="../diagrams/quickStyle6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5" Type="http://schemas.openxmlformats.org/officeDocument/2006/relationships/diagramLayout" Target="../diagrams/layout7.xml"/><Relationship Id="rId2" Type="http://schemas.openxmlformats.org/officeDocument/2006/relationships/image" Target="../media/image3.png"/><Relationship Id="rId16" Type="http://schemas.openxmlformats.org/officeDocument/2006/relationships/diagramQuickStyle" Target="../diagrams/quickStyle5.xml"/><Relationship Id="rId20" Type="http://schemas.openxmlformats.org/officeDocument/2006/relationships/diagramLayout" Target="../diagrams/layout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24" Type="http://schemas.openxmlformats.org/officeDocument/2006/relationships/diagramData" Target="../diagrams/data7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23" Type="http://schemas.microsoft.com/office/2007/relationships/diagramDrawing" Target="../diagrams/drawing6.xml"/><Relationship Id="rId28" Type="http://schemas.microsoft.com/office/2007/relationships/diagramDrawing" Target="../diagrams/drawing7.xml"/><Relationship Id="rId10" Type="http://schemas.openxmlformats.org/officeDocument/2006/relationships/diagramLayout" Target="../diagrams/layout4.xml"/><Relationship Id="rId19" Type="http://schemas.openxmlformats.org/officeDocument/2006/relationships/diagramData" Target="../diagrams/data6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Relationship Id="rId22" Type="http://schemas.openxmlformats.org/officeDocument/2006/relationships/diagramColors" Target="../diagrams/colors6.xml"/><Relationship Id="rId27" Type="http://schemas.openxmlformats.org/officeDocument/2006/relationships/diagramColors" Target="../diagrams/colors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microsoft.com/office/2007/relationships/hdphoto" Target="../media/hdphoto1.wdp"/><Relationship Id="rId7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86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microsoft.com/office/2007/relationships/hdphoto" Target="../media/hdphoto1.wdp"/><Relationship Id="rId7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32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chart" Target="../charts/chart5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8AE3E"/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86375" y="1875486"/>
            <a:ext cx="8019245" cy="133750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LAS FUERZAS ARMADAS- ESPE</a:t>
            </a:r>
            <a:r>
              <a:rPr lang="es-EC" sz="2400" dirty="0" smtClean="0"/>
              <a:t/>
            </a:r>
            <a:br>
              <a:rPr lang="es-EC" sz="2400" dirty="0" smtClean="0"/>
            </a:br>
            <a:r>
              <a:rPr lang="es-EC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ECONÓMICAS, ADMINISTRATIVAS Y DE COMERCIO</a:t>
            </a:r>
            <a:r>
              <a:rPr lang="es-EC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C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C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CARRERA DE INGENIERÍA EN ADMINISTRACIÓN TURÍSTICA Y HOTELERA</a:t>
            </a: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8618" y="3882691"/>
            <a:ext cx="9594761" cy="2348783"/>
          </a:xfrm>
        </p:spPr>
        <p:txBody>
          <a:bodyPr>
            <a:normAutofit fontScale="92500" lnSpcReduction="20000"/>
          </a:bodyPr>
          <a:lstStyle/>
          <a:p>
            <a:r>
              <a:rPr lang="es-EC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“ANÁLISIS DE LA POTENCIALIDAD DEL TURISMO CULTURAL DE LA PARROQUIA CUMBAYÁ Y SU APORTE AL DESARROLLO TURÍSTICO”</a:t>
            </a:r>
          </a:p>
          <a:p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AUTORA: CHILLÁN ARAGÓN GABRIELA ESTEFANÍA</a:t>
            </a:r>
          </a:p>
          <a:p>
            <a:r>
              <a:rPr lang="es-EC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 MGTR. </a:t>
            </a:r>
            <a:r>
              <a:rPr lang="es-EC" sz="2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PALADINES </a:t>
            </a:r>
            <a:r>
              <a:rPr lang="es-EC" sz="2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GUSTAVO VLADIMIR</a:t>
            </a:r>
            <a:endParaRPr lang="es-EC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200" dirty="0" smtClean="0"/>
          </a:p>
          <a:p>
            <a:endParaRPr lang="es-EC" dirty="0"/>
          </a:p>
        </p:txBody>
      </p:sp>
      <p:pic>
        <p:nvPicPr>
          <p:cNvPr id="4" name="Picture 2" descr="Resultado de imagen para turismo espe">
            <a:extLst>
              <a:ext uri="{FF2B5EF4-FFF2-40B4-BE49-F238E27FC236}">
                <a16:creationId xmlns:a16="http://schemas.microsoft.com/office/drawing/2014/main" id="{01F7D6D1-EBD9-4A2C-BA8D-43888068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622" y="291589"/>
            <a:ext cx="1798027" cy="175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logo espe">
            <a:extLst>
              <a:ext uri="{FF2B5EF4-FFF2-40B4-BE49-F238E27FC236}">
                <a16:creationId xmlns:a16="http://schemas.microsoft.com/office/drawing/2014/main" id="{3813ED3F-B2D6-4EF9-B60E-F12FD530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1" y="291589"/>
            <a:ext cx="2088311" cy="18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37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300968233"/>
              </p:ext>
            </p:extLst>
          </p:nvPr>
        </p:nvGraphicFramePr>
        <p:xfrm>
          <a:off x="696036" y="690935"/>
          <a:ext cx="5131557" cy="4700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4230991852"/>
              </p:ext>
            </p:extLst>
          </p:nvPr>
        </p:nvGraphicFramePr>
        <p:xfrm>
          <a:off x="6096000" y="690935"/>
          <a:ext cx="5806364" cy="4700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423630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1690047" y="101306"/>
            <a:ext cx="101653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Encuestas a visitantes</a:t>
            </a:r>
            <a:endParaRPr lang="es-ES" sz="4800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00" y="1139689"/>
            <a:ext cx="2689111" cy="39623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535" y="1139689"/>
            <a:ext cx="1927274" cy="4065357"/>
          </a:xfrm>
          <a:prstGeom prst="rect">
            <a:avLst/>
          </a:prstGeom>
        </p:spPr>
      </p:pic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182033193"/>
              </p:ext>
            </p:extLst>
          </p:nvPr>
        </p:nvGraphicFramePr>
        <p:xfrm>
          <a:off x="6421522" y="1139689"/>
          <a:ext cx="3665013" cy="396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411" y="1139689"/>
            <a:ext cx="2689111" cy="39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375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582642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596262351"/>
              </p:ext>
            </p:extLst>
          </p:nvPr>
        </p:nvGraphicFramePr>
        <p:xfrm>
          <a:off x="336929" y="632342"/>
          <a:ext cx="5422426" cy="4668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863125903"/>
              </p:ext>
            </p:extLst>
          </p:nvPr>
        </p:nvGraphicFramePr>
        <p:xfrm>
          <a:off x="5950424" y="632342"/>
          <a:ext cx="5336275" cy="4668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1645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445327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689110662"/>
              </p:ext>
            </p:extLst>
          </p:nvPr>
        </p:nvGraphicFramePr>
        <p:xfrm>
          <a:off x="680075" y="477672"/>
          <a:ext cx="5188462" cy="4913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n 4"/>
          <p:cNvPicPr/>
          <p:nvPr/>
        </p:nvPicPr>
        <p:blipFill>
          <a:blip r:embed="rId5"/>
          <a:stretch>
            <a:fillRect/>
          </a:stretch>
        </p:blipFill>
        <p:spPr>
          <a:xfrm>
            <a:off x="6482774" y="896719"/>
            <a:ext cx="1815148" cy="84112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297922" y="922646"/>
            <a:ext cx="32618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Chaquiñán  </a:t>
            </a:r>
          </a:p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</a:t>
            </a:r>
            <a:r>
              <a:rPr lang="es-E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4%</a:t>
            </a:r>
            <a:endParaRPr lang="es-E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r="16579" b="21094"/>
          <a:stretch/>
        </p:blipFill>
        <p:spPr bwMode="auto">
          <a:xfrm>
            <a:off x="6482775" y="1876753"/>
            <a:ext cx="1815148" cy="893744"/>
          </a:xfrm>
          <a:prstGeom prst="rect">
            <a:avLst/>
          </a:prstGeom>
        </p:spPr>
      </p:pic>
      <p:pic>
        <p:nvPicPr>
          <p:cNvPr id="8" name="Imagen 7" descr="La imagen puede contener: 12 personas, personas sonriendo, personas de pie, niÃ±os, exterior y naturalez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b="14999"/>
          <a:stretch>
            <a:fillRect/>
          </a:stretch>
        </p:blipFill>
        <p:spPr bwMode="auto">
          <a:xfrm>
            <a:off x="6482774" y="2879665"/>
            <a:ext cx="1815149" cy="9030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8239735" y="2909406"/>
            <a:ext cx="378856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Fiestas de Lumbisí </a:t>
            </a:r>
          </a:p>
          <a:p>
            <a:pPr algn="ctr"/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12%</a:t>
            </a:r>
            <a:endParaRPr lang="es-E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Imagen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771" y="3891870"/>
            <a:ext cx="1815151" cy="866281"/>
          </a:xfrm>
          <a:prstGeom prst="rect">
            <a:avLst/>
          </a:prstGeom>
          <a:noFill/>
        </p:spPr>
      </p:pic>
      <p:sp>
        <p:nvSpPr>
          <p:cNvPr id="11" name="Rectángulo 10"/>
          <p:cNvSpPr/>
          <p:nvPr/>
        </p:nvSpPr>
        <p:spPr>
          <a:xfrm>
            <a:off x="8552914" y="3894123"/>
            <a:ext cx="33368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Fiestas de San Pedro </a:t>
            </a:r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11%</a:t>
            </a:r>
            <a:endParaRPr lang="es-ES" sz="2800" b="1" spc="50" dirty="0"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Imagen 11" descr="https://scontent.fgye7-1.fna.fbcdn.net/v/t1.15752-9/50560895_363216317565021_5665011423328075776_n.jpg?_nc_cat=105&amp;_nc_ht=scontent.fgye7-1.fna&amp;oh=d61a5827664a48ffb257db5de542c4d9&amp;oe=5CF9CA0C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957" b="24731"/>
          <a:stretch/>
        </p:blipFill>
        <p:spPr bwMode="auto">
          <a:xfrm>
            <a:off x="6482771" y="4897201"/>
            <a:ext cx="1815151" cy="102355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3" name="Rectángulo 12"/>
          <p:cNvSpPr/>
          <p:nvPr/>
        </p:nvSpPr>
        <p:spPr>
          <a:xfrm>
            <a:off x="8297922" y="1800563"/>
            <a:ext cx="32618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Iglesia de Lumbisí</a:t>
            </a:r>
          </a:p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</a:t>
            </a:r>
            <a:r>
              <a:rPr lang="es-E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4%</a:t>
            </a:r>
            <a:endParaRPr lang="es-E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641454" y="4895284"/>
            <a:ext cx="32618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Iglesia de Cumbayá </a:t>
            </a:r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10%</a:t>
            </a:r>
            <a:endParaRPr lang="es-E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6CCF227-7C5B-4255-BBCE-34FF22C96E1E}"/>
              </a:ext>
            </a:extLst>
          </p:cNvPr>
          <p:cNvSpPr txBox="1">
            <a:spLocks/>
          </p:cNvSpPr>
          <p:nvPr/>
        </p:nvSpPr>
        <p:spPr>
          <a:xfrm>
            <a:off x="6847503" y="117453"/>
            <a:ext cx="5042294" cy="789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Atractivo más importante </a:t>
            </a:r>
            <a:endParaRPr lang="es-EC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64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redondeado 10"/>
          <p:cNvSpPr/>
          <p:nvPr/>
        </p:nvSpPr>
        <p:spPr>
          <a:xfrm>
            <a:off x="1242645" y="1439618"/>
            <a:ext cx="9786425" cy="39515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3"/>
          <p:cNvSpPr/>
          <p:nvPr/>
        </p:nvSpPr>
        <p:spPr>
          <a:xfrm>
            <a:off x="-816591" y="497090"/>
            <a:ext cx="81750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ENTREVISTAS</a:t>
            </a:r>
            <a:endParaRPr lang="es-ES" sz="6000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9724" y="1789888"/>
            <a:ext cx="34442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400" b="1" dirty="0" smtClean="0">
                <a:ln/>
                <a:solidFill>
                  <a:schemeClr val="accent3"/>
                </a:solidFill>
              </a:rPr>
              <a:t>CABILDO DE LUMBISÍ</a:t>
            </a:r>
            <a:endParaRPr lang="es-EC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090379" y="2558306"/>
            <a:ext cx="278414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400" b="1" dirty="0" smtClean="0">
                <a:ln/>
                <a:solidFill>
                  <a:schemeClr val="accent3"/>
                </a:solidFill>
              </a:rPr>
              <a:t>COMISIÓN DE FIESTAS- LUMBISÍ</a:t>
            </a:r>
            <a:endParaRPr lang="es-EC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59724" y="2582373"/>
            <a:ext cx="399620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400" b="1" dirty="0" smtClean="0">
                <a:ln/>
                <a:solidFill>
                  <a:schemeClr val="accent3"/>
                </a:solidFill>
              </a:rPr>
              <a:t>COMISIÓN DE CULTURA- PINSHA</a:t>
            </a:r>
            <a:endParaRPr lang="es-EC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090379" y="3516959"/>
            <a:ext cx="278414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400" b="1" dirty="0" smtClean="0">
                <a:ln/>
                <a:solidFill>
                  <a:schemeClr val="accent3"/>
                </a:solidFill>
              </a:rPr>
              <a:t>PRIOSTES SAN JUAN DE CUMBAYÁ</a:t>
            </a:r>
            <a:endParaRPr lang="es-EC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090379" y="4453319"/>
            <a:ext cx="278414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400" b="1" dirty="0" smtClean="0">
                <a:ln/>
                <a:solidFill>
                  <a:schemeClr val="accent3"/>
                </a:solidFill>
              </a:rPr>
              <a:t>COMISIÓN CLUB DE DANZA- LUMBISÍ</a:t>
            </a:r>
            <a:endParaRPr lang="es-EC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559724" y="3679136"/>
            <a:ext cx="278414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400" b="1" dirty="0" smtClean="0">
                <a:ln/>
                <a:solidFill>
                  <a:schemeClr val="accent3"/>
                </a:solidFill>
              </a:rPr>
              <a:t>DUEÑOS DE PIEZAS ARTESANALES</a:t>
            </a:r>
            <a:endParaRPr lang="es-EC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090381" y="1623137"/>
            <a:ext cx="33459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400" b="1" dirty="0" smtClean="0">
                <a:ln/>
                <a:solidFill>
                  <a:schemeClr val="accent3"/>
                </a:solidFill>
              </a:rPr>
              <a:t>GAD PARROQUIAL CUMBAYÁ</a:t>
            </a:r>
            <a:endParaRPr lang="es-EC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772529" y="1796266"/>
            <a:ext cx="317850" cy="35609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1812391" y="2666119"/>
            <a:ext cx="317850" cy="35609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1798318" y="3608654"/>
            <a:ext cx="317850" cy="35609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/>
          <p:cNvSpPr/>
          <p:nvPr/>
        </p:nvSpPr>
        <p:spPr>
          <a:xfrm>
            <a:off x="1798320" y="4607462"/>
            <a:ext cx="317850" cy="35609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Elipse 15"/>
          <p:cNvSpPr/>
          <p:nvPr/>
        </p:nvSpPr>
        <p:spPr>
          <a:xfrm>
            <a:off x="6285915" y="1850190"/>
            <a:ext cx="317850" cy="35609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/>
          <p:cNvSpPr/>
          <p:nvPr/>
        </p:nvSpPr>
        <p:spPr>
          <a:xfrm>
            <a:off x="6229644" y="2736455"/>
            <a:ext cx="317850" cy="35609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/>
          <p:cNvSpPr/>
          <p:nvPr/>
        </p:nvSpPr>
        <p:spPr>
          <a:xfrm>
            <a:off x="6271848" y="3791533"/>
            <a:ext cx="317850" cy="35609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2247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5108575"/>
            <a:ext cx="12310281" cy="1749425"/>
            <a:chOff x="0" y="5108575"/>
            <a:chExt cx="12310281" cy="1749425"/>
          </a:xfrm>
        </p:grpSpPr>
        <p:pic>
          <p:nvPicPr>
            <p:cNvPr id="2" name="Imagen 1" descr="https://scontent.fgye7-1.fna.fbcdn.net/v/t1.15752-9/50560895_363216317565021_5665011423328075776_n.jpg?_nc_cat=105&amp;_nc_ht=scontent.fgye7-1.fna&amp;oh=d61a5827664a48ffb257db5de542c4d9&amp;oe=5CF9CA0C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957" b="24731"/>
            <a:stretch/>
          </p:blipFill>
          <p:spPr bwMode="auto">
            <a:xfrm>
              <a:off x="0" y="5108575"/>
              <a:ext cx="3193576" cy="1749425"/>
            </a:xfrm>
            <a:prstGeom prst="rect">
              <a:avLst/>
            </a:prstGeom>
            <a:ln w="38100"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  <p:pic>
          <p:nvPicPr>
            <p:cNvPr id="3" name="Imagen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043" y="5108575"/>
              <a:ext cx="3051801" cy="1749425"/>
            </a:xfrm>
            <a:prstGeom prst="rect">
              <a:avLst/>
            </a:prstGeom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  <p:pic>
          <p:nvPicPr>
            <p:cNvPr id="4" name="Imagen 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844" y="5108575"/>
              <a:ext cx="3076043" cy="1749425"/>
            </a:xfrm>
            <a:prstGeom prst="rect">
              <a:avLst/>
            </a:prstGeom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  <p:pic>
          <p:nvPicPr>
            <p:cNvPr id="5" name="Imagen 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3887" y="5108575"/>
              <a:ext cx="3106394" cy="1749425"/>
            </a:xfrm>
            <a:prstGeom prst="rect">
              <a:avLst/>
            </a:prstGeom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</p:grpSp>
      <p:sp>
        <p:nvSpPr>
          <p:cNvPr id="6" name="Rectángulo 5"/>
          <p:cNvSpPr/>
          <p:nvPr/>
        </p:nvSpPr>
        <p:spPr>
          <a:xfrm>
            <a:off x="2183642" y="2080230"/>
            <a:ext cx="81750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ES" sz="8800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709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6155428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1812878" y="200339"/>
            <a:ext cx="81750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FODA</a:t>
            </a:r>
            <a:endParaRPr lang="es-ES" sz="6000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431234"/>
              </p:ext>
            </p:extLst>
          </p:nvPr>
        </p:nvGraphicFramePr>
        <p:xfrm>
          <a:off x="627797" y="1120466"/>
          <a:ext cx="10754435" cy="501770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512218">
                  <a:extLst>
                    <a:ext uri="{9D8B030D-6E8A-4147-A177-3AD203B41FA5}">
                      <a16:colId xmlns:a16="http://schemas.microsoft.com/office/drawing/2014/main" val="4114528177"/>
                    </a:ext>
                  </a:extLst>
                </a:gridCol>
                <a:gridCol w="1985322">
                  <a:extLst>
                    <a:ext uri="{9D8B030D-6E8A-4147-A177-3AD203B41FA5}">
                      <a16:colId xmlns:a16="http://schemas.microsoft.com/office/drawing/2014/main" val="2066157641"/>
                    </a:ext>
                  </a:extLst>
                </a:gridCol>
                <a:gridCol w="341194">
                  <a:extLst>
                    <a:ext uri="{9D8B030D-6E8A-4147-A177-3AD203B41FA5}">
                      <a16:colId xmlns:a16="http://schemas.microsoft.com/office/drawing/2014/main" val="4049867851"/>
                    </a:ext>
                  </a:extLst>
                </a:gridCol>
                <a:gridCol w="3411941">
                  <a:extLst>
                    <a:ext uri="{9D8B030D-6E8A-4147-A177-3AD203B41FA5}">
                      <a16:colId xmlns:a16="http://schemas.microsoft.com/office/drawing/2014/main" val="1686263663"/>
                    </a:ext>
                  </a:extLst>
                </a:gridCol>
                <a:gridCol w="464024">
                  <a:extLst>
                    <a:ext uri="{9D8B030D-6E8A-4147-A177-3AD203B41FA5}">
                      <a16:colId xmlns:a16="http://schemas.microsoft.com/office/drawing/2014/main" val="1916390790"/>
                    </a:ext>
                  </a:extLst>
                </a:gridCol>
                <a:gridCol w="4039736">
                  <a:extLst>
                    <a:ext uri="{9D8B030D-6E8A-4147-A177-3AD203B41FA5}">
                      <a16:colId xmlns:a16="http://schemas.microsoft.com/office/drawing/2014/main" val="4113806734"/>
                    </a:ext>
                  </a:extLst>
                </a:gridCol>
              </a:tblGrid>
              <a:tr h="175541">
                <a:tc rowSpan="4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           </a:t>
                      </a:r>
                      <a:r>
                        <a:rPr lang="es-ES" sz="1400" dirty="0">
                          <a:effectLst/>
                        </a:rPr>
                        <a:t>Factores Internos</a:t>
                      </a:r>
                      <a:endParaRPr lang="es-EC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Factores Externos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rowSpan="4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FORTALEZA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DEBILIDADES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extLst>
                  <a:ext uri="{0D108BD9-81ED-4DB2-BD59-A6C34878D82A}">
                    <a16:rowId xmlns:a16="http://schemas.microsoft.com/office/drawing/2014/main" val="3541359665"/>
                  </a:ext>
                </a:extLst>
              </a:tr>
              <a:tr h="526622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Cumbayá cuenta con una variedad de festividades culturales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Insuficiente información turística, de interpretación y señalización.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extLst>
                  <a:ext uri="{0D108BD9-81ED-4DB2-BD59-A6C34878D82A}">
                    <a16:rowId xmlns:a16="http://schemas.microsoft.com/office/drawing/2014/main" val="768739292"/>
                  </a:ext>
                </a:extLst>
              </a:tr>
              <a:tr h="669166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Variedad de gastronomía nacional e internacional.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Fallas de planificación del GAD y su página web en relación a actividades turísticas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extLst>
                  <a:ext uri="{0D108BD9-81ED-4DB2-BD59-A6C34878D82A}">
                    <a16:rowId xmlns:a16="http://schemas.microsoft.com/office/drawing/2014/main" val="2840675646"/>
                  </a:ext>
                </a:extLst>
              </a:tr>
              <a:tr h="501875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Presencia de la Ruta metropolitana “El Chaquiñán”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Insuficiente publicidad y promoción de las festividades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extLst>
                  <a:ext uri="{0D108BD9-81ED-4DB2-BD59-A6C34878D82A}">
                    <a16:rowId xmlns:a16="http://schemas.microsoft.com/office/drawing/2014/main" val="2464318026"/>
                  </a:ext>
                </a:extLst>
              </a:tr>
              <a:tr h="17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OPORTUNIDAD</a:t>
                      </a: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Estrategia para maximizar F y 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Estrategia para maximizar O y minimizar D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233398"/>
                  </a:ext>
                </a:extLst>
              </a:tr>
              <a:tr h="3510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Proyectos MINTUR de turismo rural.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Diseño de un inventario turístico de recursos culturales de la parroquia </a:t>
                      </a:r>
                      <a:r>
                        <a:rPr lang="es-ES" sz="1400" dirty="0">
                          <a:effectLst/>
                        </a:rPr>
                        <a:t>Cumbayá, por medio de fichas de jerarquización del MINTUR para considerar la potencialidad que se puede obtener.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Actualización de la página web que presenta el GAD parroquial con pestañas orientadas al turismo para que los turistas y población en general tengan conocimientos sobre las actividades que se puede realizar.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503402"/>
                  </a:ext>
                </a:extLst>
              </a:tr>
              <a:tr h="501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Interés de empresas privadas para invertir en turismo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131948"/>
                  </a:ext>
                </a:extLst>
              </a:tr>
              <a:tr h="669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Interés de la secretaria de cultura por las festividades de la parroquia.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84183"/>
                  </a:ext>
                </a:extLst>
              </a:tr>
              <a:tr h="17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AMENAZAS</a:t>
                      </a: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Estrategia para maximizar F y minimizar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Estrategia para minimizar A y D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565921"/>
                  </a:ext>
                </a:extLst>
              </a:tr>
              <a:tr h="17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Crecimiento urbano 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Diseño un mapa turístico de fácil entendimiento donde se encuentren identificados puntos de interés para el turista y se encuentren señalados prestadores de servicios de la parroquia.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Renovar la marca turística que tienen en la actualidad la parroquia para optimizar la promoción turística mediante vallas, logotipo, slogan y medios de información.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983761"/>
                  </a:ext>
                </a:extLst>
              </a:tr>
              <a:tr h="501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Debilidad de políticas que apoyen al turismo.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174522"/>
                  </a:ext>
                </a:extLst>
              </a:tr>
              <a:tr h="3510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Inseguridad creciente en la ciudad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57" marR="65357" marT="0" marB="0"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995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76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516341" y="701806"/>
            <a:ext cx="9865057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Estrategia </a:t>
            </a:r>
            <a:r>
              <a:rPr lang="es-ES" sz="320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Diseño de un inventario turístico</a:t>
            </a:r>
          </a:p>
          <a:p>
            <a:pPr algn="ctr"/>
            <a:endParaRPr lang="es-ES" sz="60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sz="6000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65612444"/>
              </p:ext>
            </p:extLst>
          </p:nvPr>
        </p:nvGraphicFramePr>
        <p:xfrm>
          <a:off x="1269242" y="1501254"/>
          <a:ext cx="9853683" cy="3316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90396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541629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2276902" y="306021"/>
            <a:ext cx="98650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Ficha de Observación</a:t>
            </a:r>
            <a:endParaRPr lang="es-ES" sz="32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Imagen 576" descr="https://scontent.fgye7-1.fna.fbcdn.net/v/t1.15752-9/50560895_363216317565021_5665011423328075776_n.jpg?_nc_cat=105&amp;_nc_ht=scontent.fgye7-1.fna&amp;oh=d61a5827664a48ffb257db5de542c4d9&amp;oe=5CF9CA0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1958" b="24731"/>
          <a:stretch>
            <a:fillRect/>
          </a:stretch>
        </p:blipFill>
        <p:spPr bwMode="auto">
          <a:xfrm>
            <a:off x="5135563" y="-1627188"/>
            <a:ext cx="2297112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Imagen 577" descr="https://scontent.fgye7-1.fna.fbcdn.net/v/t1.15752-9/50909125_981943268861533_5149310744432476160_n.jpg?_nc_cat=104&amp;_nc_ht=scontent.fgye7-1.fna&amp;oh=c64246f30a9ad253731cda7361d8caac&amp;oe=5CBE6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248" b="18285"/>
          <a:stretch>
            <a:fillRect/>
          </a:stretch>
        </p:blipFill>
        <p:spPr bwMode="auto">
          <a:xfrm>
            <a:off x="4699000" y="-1690688"/>
            <a:ext cx="1254125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Imagen 5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14838" r="4065" b="8179"/>
          <a:stretch>
            <a:fillRect/>
          </a:stretch>
        </p:blipFill>
        <p:spPr bwMode="auto">
          <a:xfrm>
            <a:off x="4137025" y="-2116138"/>
            <a:ext cx="5219700" cy="16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10788650" y="8050213"/>
            <a:ext cx="1733550" cy="276225"/>
            <a:chOff x="0" y="0"/>
            <a:chExt cx="1733610" cy="275590"/>
          </a:xfrm>
        </p:grpSpPr>
        <p:sp>
          <p:nvSpPr>
            <p:cNvPr id="12" name="Flecha derecha 11"/>
            <p:cNvSpPr/>
            <p:nvPr/>
          </p:nvSpPr>
          <p:spPr>
            <a:xfrm>
              <a:off x="0" y="0"/>
              <a:ext cx="931653" cy="24153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13" name="Cuadro de texto 2"/>
            <p:cNvSpPr txBox="1">
              <a:spLocks noChangeArrowheads="1"/>
            </p:cNvSpPr>
            <p:nvPr/>
          </p:nvSpPr>
          <p:spPr bwMode="auto">
            <a:xfrm>
              <a:off x="974785" y="0"/>
              <a:ext cx="758825" cy="275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Continúa</a:t>
              </a:r>
              <a:endPara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10788650" y="7900988"/>
            <a:ext cx="1733550" cy="276225"/>
            <a:chOff x="0" y="0"/>
            <a:chExt cx="1733610" cy="275590"/>
          </a:xfrm>
        </p:grpSpPr>
        <p:sp>
          <p:nvSpPr>
            <p:cNvPr id="15" name="Flecha derecha 14"/>
            <p:cNvSpPr/>
            <p:nvPr/>
          </p:nvSpPr>
          <p:spPr>
            <a:xfrm>
              <a:off x="0" y="0"/>
              <a:ext cx="931653" cy="24153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16" name="Cuadro de texto 2"/>
            <p:cNvSpPr txBox="1">
              <a:spLocks noChangeArrowheads="1"/>
            </p:cNvSpPr>
            <p:nvPr/>
          </p:nvSpPr>
          <p:spPr bwMode="auto">
            <a:xfrm>
              <a:off x="974785" y="0"/>
              <a:ext cx="758825" cy="275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Continúa</a:t>
              </a:r>
              <a:endPara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753225" y="-788988"/>
            <a:ext cx="1733550" cy="274638"/>
            <a:chOff x="0" y="0"/>
            <a:chExt cx="1733610" cy="275590"/>
          </a:xfrm>
        </p:grpSpPr>
        <p:sp>
          <p:nvSpPr>
            <p:cNvPr id="18" name="Flecha derecha 17"/>
            <p:cNvSpPr/>
            <p:nvPr/>
          </p:nvSpPr>
          <p:spPr>
            <a:xfrm>
              <a:off x="0" y="0"/>
              <a:ext cx="931653" cy="24153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19" name="Cuadro de texto 2"/>
            <p:cNvSpPr txBox="1">
              <a:spLocks noChangeArrowheads="1"/>
            </p:cNvSpPr>
            <p:nvPr/>
          </p:nvSpPr>
          <p:spPr bwMode="auto">
            <a:xfrm>
              <a:off x="974785" y="0"/>
              <a:ext cx="758825" cy="275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Continúa</a:t>
              </a:r>
              <a:endPara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756275" y="-898525"/>
            <a:ext cx="1733550" cy="276225"/>
            <a:chOff x="0" y="0"/>
            <a:chExt cx="1733610" cy="275590"/>
          </a:xfrm>
        </p:grpSpPr>
        <p:sp>
          <p:nvSpPr>
            <p:cNvPr id="21" name="Flecha derecha 20"/>
            <p:cNvSpPr/>
            <p:nvPr/>
          </p:nvSpPr>
          <p:spPr>
            <a:xfrm>
              <a:off x="0" y="0"/>
              <a:ext cx="931653" cy="24153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22" name="Cuadro de texto 2"/>
            <p:cNvSpPr txBox="1">
              <a:spLocks noChangeArrowheads="1"/>
            </p:cNvSpPr>
            <p:nvPr/>
          </p:nvSpPr>
          <p:spPr bwMode="auto">
            <a:xfrm>
              <a:off x="974785" y="0"/>
              <a:ext cx="758825" cy="275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Continúa</a:t>
              </a:r>
              <a:endPara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5286375" y="-873125"/>
            <a:ext cx="1733550" cy="276225"/>
            <a:chOff x="0" y="0"/>
            <a:chExt cx="1733610" cy="275590"/>
          </a:xfrm>
        </p:grpSpPr>
        <p:sp>
          <p:nvSpPr>
            <p:cNvPr id="24" name="Flecha derecha 23"/>
            <p:cNvSpPr/>
            <p:nvPr/>
          </p:nvSpPr>
          <p:spPr>
            <a:xfrm>
              <a:off x="0" y="0"/>
              <a:ext cx="931653" cy="24153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25" name="Cuadro de texto 2"/>
            <p:cNvSpPr txBox="1">
              <a:spLocks noChangeArrowheads="1"/>
            </p:cNvSpPr>
            <p:nvPr/>
          </p:nvSpPr>
          <p:spPr bwMode="auto">
            <a:xfrm>
              <a:off x="974785" y="0"/>
              <a:ext cx="758825" cy="275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Continúa</a:t>
              </a:r>
              <a:endPara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5902325" y="-885825"/>
            <a:ext cx="1733550" cy="274637"/>
            <a:chOff x="0" y="0"/>
            <a:chExt cx="1733610" cy="275590"/>
          </a:xfrm>
        </p:grpSpPr>
        <p:sp>
          <p:nvSpPr>
            <p:cNvPr id="27" name="Flecha derecha 26"/>
            <p:cNvSpPr/>
            <p:nvPr/>
          </p:nvSpPr>
          <p:spPr>
            <a:xfrm>
              <a:off x="0" y="0"/>
              <a:ext cx="931653" cy="24153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28" name="Cuadro de texto 2"/>
            <p:cNvSpPr txBox="1">
              <a:spLocks noChangeArrowheads="1"/>
            </p:cNvSpPr>
            <p:nvPr/>
          </p:nvSpPr>
          <p:spPr bwMode="auto">
            <a:xfrm>
              <a:off x="974785" y="0"/>
              <a:ext cx="758825" cy="275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Continúa</a:t>
              </a:r>
              <a:endPara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10729913" y="7902575"/>
            <a:ext cx="1733550" cy="276225"/>
            <a:chOff x="0" y="0"/>
            <a:chExt cx="1733610" cy="275590"/>
          </a:xfrm>
        </p:grpSpPr>
        <p:sp>
          <p:nvSpPr>
            <p:cNvPr id="30" name="Flecha derecha 29"/>
            <p:cNvSpPr/>
            <p:nvPr/>
          </p:nvSpPr>
          <p:spPr>
            <a:xfrm>
              <a:off x="0" y="0"/>
              <a:ext cx="931653" cy="24153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31" name="Cuadro de texto 2"/>
            <p:cNvSpPr txBox="1">
              <a:spLocks noChangeArrowheads="1"/>
            </p:cNvSpPr>
            <p:nvPr/>
          </p:nvSpPr>
          <p:spPr bwMode="auto">
            <a:xfrm>
              <a:off x="974785" y="0"/>
              <a:ext cx="758825" cy="275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Continúa</a:t>
              </a:r>
              <a:endPara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10720388" y="7877175"/>
            <a:ext cx="1733550" cy="274638"/>
            <a:chOff x="0" y="0"/>
            <a:chExt cx="1733610" cy="275590"/>
          </a:xfrm>
        </p:grpSpPr>
        <p:sp>
          <p:nvSpPr>
            <p:cNvPr id="33" name="Flecha derecha 32"/>
            <p:cNvSpPr/>
            <p:nvPr/>
          </p:nvSpPr>
          <p:spPr>
            <a:xfrm>
              <a:off x="0" y="0"/>
              <a:ext cx="931653" cy="24153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34" name="Cuadro de texto 2"/>
            <p:cNvSpPr txBox="1">
              <a:spLocks noChangeArrowheads="1"/>
            </p:cNvSpPr>
            <p:nvPr/>
          </p:nvSpPr>
          <p:spPr bwMode="auto">
            <a:xfrm>
              <a:off x="974785" y="0"/>
              <a:ext cx="758825" cy="275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Continúa</a:t>
              </a:r>
              <a:endPara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0" y="890796"/>
            <a:ext cx="5573989" cy="51065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129" y="847725"/>
            <a:ext cx="5909974" cy="51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138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503426" y="371475"/>
            <a:ext cx="5189708" cy="5083120"/>
            <a:chOff x="503426" y="371475"/>
            <a:chExt cx="4478150" cy="4272089"/>
          </a:xfrm>
        </p:grpSpPr>
        <p:grpSp>
          <p:nvGrpSpPr>
            <p:cNvPr id="5" name="Grupo 4"/>
            <p:cNvGrpSpPr/>
            <p:nvPr/>
          </p:nvGrpSpPr>
          <p:grpSpPr>
            <a:xfrm>
              <a:off x="503426" y="371475"/>
              <a:ext cx="4478150" cy="3629025"/>
              <a:chOff x="503425" y="371475"/>
              <a:chExt cx="5803907" cy="4296348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 rotWithShape="1">
              <a:blip r:embed="rId4"/>
              <a:srcRect t="1373"/>
              <a:stretch/>
            </p:blipFill>
            <p:spPr>
              <a:xfrm>
                <a:off x="512949" y="371475"/>
                <a:ext cx="5794383" cy="2819973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425" y="3191448"/>
                <a:ext cx="5744976" cy="1476375"/>
              </a:xfrm>
              <a:prstGeom prst="rect">
                <a:avLst/>
              </a:prstGeom>
            </p:spPr>
          </p:pic>
        </p:grp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008" y="3952794"/>
              <a:ext cx="4406097" cy="690770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5756973" y="371475"/>
            <a:ext cx="5075717" cy="5031502"/>
            <a:chOff x="5756973" y="1153145"/>
            <a:chExt cx="4529736" cy="4249832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1724" y="1153145"/>
              <a:ext cx="4514985" cy="246021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56973" y="3526847"/>
              <a:ext cx="4514985" cy="847168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79097" y="4358285"/>
              <a:ext cx="4492861" cy="1044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9812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redondeado 29"/>
          <p:cNvSpPr/>
          <p:nvPr/>
        </p:nvSpPr>
        <p:spPr>
          <a:xfrm>
            <a:off x="6160855" y="218818"/>
            <a:ext cx="5596398" cy="5819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redondeado 1"/>
          <p:cNvSpPr/>
          <p:nvPr/>
        </p:nvSpPr>
        <p:spPr>
          <a:xfrm>
            <a:off x="429053" y="168274"/>
            <a:ext cx="5596398" cy="5819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-90525" y="5778199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Resultado de imagen para cultura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51" b="98438" l="898" r="100000">
                        <a14:foregroundMark x1="16876" y1="16319" x2="22262" y2="18229"/>
                        <a14:foregroundMark x1="12388" y1="28646" x2="19749" y2="37674"/>
                        <a14:foregroundMark x1="8977" y1="48264" x2="7002" y2="57813"/>
                        <a14:foregroundMark x1="24776" y1="71701" x2="25135" y2="76042"/>
                        <a14:foregroundMark x1="84919" y1="26215" x2="86894" y2="26736"/>
                        <a14:foregroundMark x1="90485" y1="51910" x2="95332" y2="58854"/>
                        <a14:foregroundMark x1="95512" y1="58854" x2="91023" y2="69097"/>
                        <a14:foregroundMark x1="71813" y1="90451" x2="76302" y2="85243"/>
                        <a14:foregroundMark x1="19569" y1="72222" x2="21005" y2="77083"/>
                        <a14:foregroundMark x1="60144" y1="81771" x2="64991" y2="77083"/>
                        <a14:foregroundMark x1="64093" y1="72743" x2="62118" y2="75868"/>
                        <a14:foregroundMark x1="41472" y1="82118" x2="38959" y2="76215"/>
                        <a14:foregroundMark x1="33752" y1="46354" x2="43447" y2="42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2" y="989251"/>
            <a:ext cx="1598684" cy="167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Resultado de imagen para personas animadas 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21" y="1452445"/>
            <a:ext cx="1090881" cy="87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La imagen puede contener: 1 persona, de pie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4986"/>
          <a:stretch/>
        </p:blipFill>
        <p:spPr bwMode="auto">
          <a:xfrm>
            <a:off x="4320289" y="1283139"/>
            <a:ext cx="1301412" cy="13456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Flecha derecha 10"/>
          <p:cNvSpPr/>
          <p:nvPr/>
        </p:nvSpPr>
        <p:spPr>
          <a:xfrm>
            <a:off x="2129026" y="1753137"/>
            <a:ext cx="369733" cy="20284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 derecha 11"/>
          <p:cNvSpPr/>
          <p:nvPr/>
        </p:nvSpPr>
        <p:spPr>
          <a:xfrm>
            <a:off x="3694002" y="1854558"/>
            <a:ext cx="369733" cy="20284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12" descr="https://scontent.fgye7-1.fna.fbcdn.net/v/t1.15752-9/49344637_322946531894691_1988337938403950592_n.jpg?_nc_cat=100&amp;_nc_ht=scontent.fgye7-1.fna&amp;oh=7cf97546ab90e27cf7b27f6b5829eaac&amp;oe=5CB7315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t="11823" r="2197" b="19570"/>
          <a:stretch/>
        </p:blipFill>
        <p:spPr bwMode="auto">
          <a:xfrm>
            <a:off x="627525" y="4303367"/>
            <a:ext cx="2474448" cy="139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>
          <a:blip r:embed="rId9"/>
          <a:stretch>
            <a:fillRect/>
          </a:stretch>
        </p:blipFill>
        <p:spPr>
          <a:xfrm>
            <a:off x="3322426" y="4324617"/>
            <a:ext cx="2154190" cy="1395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Flecha derecha 14"/>
          <p:cNvSpPr/>
          <p:nvPr/>
        </p:nvSpPr>
        <p:spPr>
          <a:xfrm rot="2570567">
            <a:off x="3898514" y="3951859"/>
            <a:ext cx="369733" cy="20284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derecha 15"/>
          <p:cNvSpPr/>
          <p:nvPr/>
        </p:nvSpPr>
        <p:spPr>
          <a:xfrm rot="8171573">
            <a:off x="1752823" y="4000782"/>
            <a:ext cx="369733" cy="20284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Imagen 16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25" b="98633" l="2344" r="972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37942" y="997517"/>
            <a:ext cx="1025825" cy="1042670"/>
          </a:xfrm>
          <a:prstGeom prst="rect">
            <a:avLst/>
          </a:prstGeom>
        </p:spPr>
      </p:pic>
      <p:pic>
        <p:nvPicPr>
          <p:cNvPr id="18" name="Imagen 17" descr="Resultado de imagen para potencialidad palabra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20653" r="3647" b="16842"/>
          <a:stretch/>
        </p:blipFill>
        <p:spPr bwMode="auto">
          <a:xfrm>
            <a:off x="7436530" y="1321910"/>
            <a:ext cx="2432304" cy="612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r="16579" b="21094"/>
          <a:stretch/>
        </p:blipFill>
        <p:spPr bwMode="auto">
          <a:xfrm>
            <a:off x="10334414" y="860014"/>
            <a:ext cx="1333281" cy="1566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Flecha derecha 19"/>
          <p:cNvSpPr/>
          <p:nvPr/>
        </p:nvSpPr>
        <p:spPr>
          <a:xfrm>
            <a:off x="6983644" y="1625019"/>
            <a:ext cx="369733" cy="20284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lecha derecha 20"/>
          <p:cNvSpPr/>
          <p:nvPr/>
        </p:nvSpPr>
        <p:spPr>
          <a:xfrm>
            <a:off x="9950722" y="1658199"/>
            <a:ext cx="369733" cy="20284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86CCF227-7C5B-4255-BBCE-34FF22C9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0" y="263758"/>
            <a:ext cx="5042294" cy="789888"/>
          </a:xfrm>
        </p:spPr>
        <p:txBody>
          <a:bodyPr/>
          <a:lstStyle/>
          <a:p>
            <a:pPr algn="ctr"/>
            <a:r>
              <a:rPr lang="es-MX" dirty="0">
                <a:latin typeface="Bernard MT Condensed" panose="02050806060905020404" pitchFamily="18" charset="0"/>
              </a:rPr>
              <a:t>OBJETIVOS </a:t>
            </a:r>
            <a:endParaRPr lang="es-EC" dirty="0">
              <a:latin typeface="Bernard MT Condensed" panose="02050806060905020404" pitchFamily="18" charset="0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86CCF227-7C5B-4255-BBCE-34FF22C96E1E}"/>
              </a:ext>
            </a:extLst>
          </p:cNvPr>
          <p:cNvSpPr txBox="1">
            <a:spLocks/>
          </p:cNvSpPr>
          <p:nvPr/>
        </p:nvSpPr>
        <p:spPr>
          <a:xfrm>
            <a:off x="442897" y="269270"/>
            <a:ext cx="5042294" cy="789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 smtClean="0">
                <a:latin typeface="Bernard MT Condensed" panose="02050806060905020404" pitchFamily="18" charset="0"/>
              </a:rPr>
              <a:t>JUSTIFICACIÓN </a:t>
            </a:r>
            <a:endParaRPr lang="es-EC" dirty="0">
              <a:latin typeface="Bernard MT Condensed" panose="02050806060905020404" pitchFamily="18" charset="0"/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86CCF227-7C5B-4255-BBCE-34FF22C96E1E}"/>
              </a:ext>
            </a:extLst>
          </p:cNvPr>
          <p:cNvSpPr txBox="1">
            <a:spLocks/>
          </p:cNvSpPr>
          <p:nvPr/>
        </p:nvSpPr>
        <p:spPr>
          <a:xfrm>
            <a:off x="492274" y="3046738"/>
            <a:ext cx="5042294" cy="789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5400" b="1" dirty="0" smtClean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Cumbayá</a:t>
            </a:r>
            <a:endParaRPr lang="es-EC" sz="5400" b="1" dirty="0">
              <a:solidFill>
                <a:schemeClr val="accent6">
                  <a:lumMod val="75000"/>
                </a:schemeClr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210300" y="3078087"/>
            <a:ext cx="28332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IDENTIFICAR</a:t>
            </a:r>
            <a:endParaRPr lang="es-ES" sz="3200" b="1" spc="50" dirty="0"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005475" y="3871313"/>
            <a:ext cx="28332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ESTUDIAR</a:t>
            </a:r>
            <a:endParaRPr lang="es-ES" sz="3200" b="1" spc="50" dirty="0"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6333132" y="4787950"/>
            <a:ext cx="28332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DETERMINAR</a:t>
            </a:r>
            <a:endParaRPr lang="es-ES" sz="3200" b="1" spc="50" dirty="0"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9" name="Flecha derecha 28"/>
          <p:cNvSpPr/>
          <p:nvPr/>
        </p:nvSpPr>
        <p:spPr>
          <a:xfrm>
            <a:off x="9166363" y="3248661"/>
            <a:ext cx="393613" cy="24680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Flecha derecha 31"/>
          <p:cNvSpPr/>
          <p:nvPr/>
        </p:nvSpPr>
        <p:spPr>
          <a:xfrm>
            <a:off x="9161959" y="4067967"/>
            <a:ext cx="393613" cy="24680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Flecha derecha 32"/>
          <p:cNvSpPr/>
          <p:nvPr/>
        </p:nvSpPr>
        <p:spPr>
          <a:xfrm>
            <a:off x="9166364" y="4988745"/>
            <a:ext cx="393613" cy="24680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4" name="Imagen 33" descr="Resultado de imagen para estrategias"/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63" r="26845"/>
          <a:stretch/>
        </p:blipFill>
        <p:spPr bwMode="auto">
          <a:xfrm>
            <a:off x="9985493" y="4664320"/>
            <a:ext cx="1267101" cy="11826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Imagen 34" descr="C:\Users\HP\Pictures\Sin título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1" b="89825" l="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080" y="3676212"/>
            <a:ext cx="1280316" cy="116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n 35" descr="Resultado de imagen para iglesia dibujo"/>
          <p:cNvPicPr/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86" b="89734" l="4286" r="90571">
                        <a14:foregroundMark x1="34286" y1="55133" x2="34286" y2="71863"/>
                        <a14:foregroundMark x1="34286" y1="71863" x2="74571" y2="71483"/>
                        <a14:foregroundMark x1="78000" y1="71483" x2="90571" y2="69202"/>
                        <a14:foregroundMark x1="65714" y1="31559" x2="56857" y2="38783"/>
                        <a14:foregroundMark x1="58286" y1="39924" x2="58571" y2="66920"/>
                        <a14:foregroundMark x1="59429" y1="39924" x2="69429" y2="39163"/>
                        <a14:foregroundMark x1="50571" y1="39163" x2="34000" y2="54753"/>
                        <a14:foregroundMark x1="49714" y1="57414" x2="56857" y2="57414"/>
                        <a14:foregroundMark x1="65714" y1="30038" x2="66571" y2="24715"/>
                        <a14:foregroundMark x1="64571" y1="27376" x2="67714" y2="27757"/>
                        <a14:backgroundMark x1="31143" y1="73384" x2="64000" y2="73764"/>
                        <a14:backgroundMark x1="33143" y1="50951" x2="33143" y2="72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34" t="17625" b="17887"/>
          <a:stretch/>
        </p:blipFill>
        <p:spPr bwMode="auto">
          <a:xfrm>
            <a:off x="9867657" y="2466644"/>
            <a:ext cx="1790700" cy="1323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9725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54" y="618550"/>
            <a:ext cx="5190342" cy="4772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696" y="788496"/>
            <a:ext cx="5092002" cy="44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832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6088982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658" y="1082842"/>
            <a:ext cx="10166684" cy="4848725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8838699" y="6088982"/>
            <a:ext cx="1733550" cy="275590"/>
            <a:chOff x="0" y="0"/>
            <a:chExt cx="1733610" cy="275590"/>
          </a:xfrm>
        </p:grpSpPr>
        <p:sp>
          <p:nvSpPr>
            <p:cNvPr id="5" name="Flecha derecha 4"/>
            <p:cNvSpPr/>
            <p:nvPr/>
          </p:nvSpPr>
          <p:spPr>
            <a:xfrm>
              <a:off x="0" y="0"/>
              <a:ext cx="931653" cy="24153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6" name="Cuadro de texto 2"/>
            <p:cNvSpPr txBox="1">
              <a:spLocks noChangeArrowheads="1"/>
            </p:cNvSpPr>
            <p:nvPr/>
          </p:nvSpPr>
          <p:spPr bwMode="auto">
            <a:xfrm>
              <a:off x="974785" y="0"/>
              <a:ext cx="758825" cy="2755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Continúa</a:t>
              </a:r>
              <a:endPara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ángulo 6"/>
          <p:cNvSpPr/>
          <p:nvPr/>
        </p:nvSpPr>
        <p:spPr>
          <a:xfrm>
            <a:off x="-2276902" y="306021"/>
            <a:ext cx="98650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Tabla de ponderación</a:t>
            </a:r>
            <a:endParaRPr lang="es-ES" sz="32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84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9" y="623377"/>
            <a:ext cx="9672889" cy="47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83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71170" y="457200"/>
            <a:ext cx="9170074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Estrategia 2: Diseño de Mapa Turístico de la parroquia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565517439"/>
              </p:ext>
            </p:extLst>
          </p:nvPr>
        </p:nvGraphicFramePr>
        <p:xfrm>
          <a:off x="372144" y="3575050"/>
          <a:ext cx="2885440" cy="1749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7853724"/>
              </p:ext>
            </p:extLst>
          </p:nvPr>
        </p:nvGraphicFramePr>
        <p:xfrm>
          <a:off x="330551" y="1492947"/>
          <a:ext cx="2968625" cy="183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827847199"/>
              </p:ext>
            </p:extLst>
          </p:nvPr>
        </p:nvGraphicFramePr>
        <p:xfrm>
          <a:off x="3520485" y="1565258"/>
          <a:ext cx="2671445" cy="382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191930" y="-12827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158124322"/>
              </p:ext>
            </p:extLst>
          </p:nvPr>
        </p:nvGraphicFramePr>
        <p:xfrm>
          <a:off x="9218642" y="1573953"/>
          <a:ext cx="2542996" cy="4039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191930" y="3289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974398239"/>
              </p:ext>
            </p:extLst>
          </p:nvPr>
        </p:nvGraphicFramePr>
        <p:xfrm>
          <a:off x="6454831" y="1550319"/>
          <a:ext cx="2500910" cy="3840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089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Hp\Desktop\mapa final CUMBAY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0" y="222840"/>
            <a:ext cx="11622506" cy="63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847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999432" y="359810"/>
            <a:ext cx="98650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8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Estrategia 3.- Renovar de publicidad turística </a:t>
            </a:r>
            <a:endParaRPr lang="es-EC" sz="28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1" y="1402142"/>
            <a:ext cx="4239466" cy="3527743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7953472" y="1679899"/>
            <a:ext cx="793377" cy="7989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9008426" y="1679899"/>
            <a:ext cx="793377" cy="798973"/>
          </a:xfrm>
          <a:prstGeom prst="ellipse">
            <a:avLst/>
          </a:prstGeom>
          <a:solidFill>
            <a:srgbClr val="FFFF99"/>
          </a:solidFill>
          <a:ln>
            <a:solidFill>
              <a:srgbClr val="FFFF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 descr="https://scontent.fgye7-1.fna.fbcdn.net/v/t1.15752-9/50909125_981943268861533_5149310744432476160_n.jpg?_nc_cat=104&amp;_nc_ht=scontent.fgye7-1.fna&amp;oh=c64246f30a9ad253731cda7361d8caac&amp;oe=5CBE614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5" r="10112" b="22733"/>
          <a:stretch/>
        </p:blipFill>
        <p:spPr bwMode="auto">
          <a:xfrm>
            <a:off x="7833585" y="3532499"/>
            <a:ext cx="2522220" cy="2191870"/>
          </a:xfrm>
          <a:prstGeom prst="rect">
            <a:avLst/>
          </a:prstGeom>
          <a:noFill/>
        </p:spPr>
      </p:pic>
      <p:sp>
        <p:nvSpPr>
          <p:cNvPr id="8" name="CuadroTexto 7"/>
          <p:cNvSpPr txBox="1"/>
          <p:nvPr/>
        </p:nvSpPr>
        <p:spPr>
          <a:xfrm>
            <a:off x="7652261" y="1033568"/>
            <a:ext cx="288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Colores base</a:t>
            </a:r>
            <a:endParaRPr lang="es-EC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833585" y="2741681"/>
            <a:ext cx="288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Símbolo</a:t>
            </a:r>
            <a:endParaRPr lang="es-EC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6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876853" y="657698"/>
            <a:ext cx="9392160" cy="2399979"/>
            <a:chOff x="0" y="0"/>
            <a:chExt cx="6178531" cy="1895475"/>
          </a:xfrm>
        </p:grpSpPr>
        <p:grpSp>
          <p:nvGrpSpPr>
            <p:cNvPr id="5" name="Grupo 4"/>
            <p:cNvGrpSpPr/>
            <p:nvPr/>
          </p:nvGrpSpPr>
          <p:grpSpPr>
            <a:xfrm>
              <a:off x="0" y="0"/>
              <a:ext cx="5800725" cy="1895475"/>
              <a:chOff x="0" y="0"/>
              <a:chExt cx="5800725" cy="1895475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0" y="0"/>
                <a:ext cx="5800725" cy="189547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C"/>
              </a:p>
            </p:txBody>
          </p:sp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17" t="15166" r="4404" b="3990"/>
              <a:stretch/>
            </p:blipFill>
            <p:spPr bwMode="auto">
              <a:xfrm>
                <a:off x="2927445" y="1071349"/>
                <a:ext cx="2326640" cy="79248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0" t="24859" r="52664" b="25932"/>
              <a:stretch/>
            </p:blipFill>
            <p:spPr bwMode="auto">
              <a:xfrm>
                <a:off x="4080681" y="40943"/>
                <a:ext cx="824230" cy="36449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4137" y="0"/>
                <a:ext cx="825500" cy="395605"/>
              </a:xfrm>
              <a:prstGeom prst="rect">
                <a:avLst/>
              </a:prstGeom>
            </p:spPr>
          </p:pic>
          <p:pic>
            <p:nvPicPr>
              <p:cNvPr id="11" name="Imagen 10" descr="La imagen puede contener: 1 persona, de pie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006" y="54591"/>
                <a:ext cx="1355090" cy="1388745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2" name="Imagen 11" descr="La imagen puede contener: una o varias personas y exterior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4806" y="54591"/>
                <a:ext cx="1303020" cy="1303020"/>
              </a:xfrm>
              <a:prstGeom prst="ellipse">
                <a:avLst/>
              </a:prstGeom>
              <a:ln w="127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3" name="Imagen 12" descr="La imagen puede contener: 12 personas, personas sonriendo, personas de pie, niÃ±os, exterior y naturaleza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7" b="14999"/>
              <a:stretch>
                <a:fillRect/>
              </a:stretch>
            </p:blipFill>
            <p:spPr bwMode="auto">
              <a:xfrm>
                <a:off x="968991" y="620973"/>
                <a:ext cx="1221105" cy="1228090"/>
              </a:xfrm>
              <a:prstGeom prst="ellipse">
                <a:avLst/>
              </a:prstGeom>
              <a:ln w="9525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6" name="Cuadro de texto 1448"/>
            <p:cNvSpPr txBox="1"/>
            <p:nvPr/>
          </p:nvSpPr>
          <p:spPr>
            <a:xfrm>
              <a:off x="2663806" y="407987"/>
              <a:ext cx="3514725" cy="53975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200000"/>
                </a:lnSpc>
                <a:spcAft>
                  <a:spcPts val="800"/>
                </a:spcAft>
              </a:pPr>
              <a:r>
                <a:rPr lang="es-ES" sz="2600" b="1" dirty="0">
                  <a:ln w="12700" cap="flat" cmpd="sng" algn="ctr">
                    <a:solidFill>
                      <a:srgbClr val="385723"/>
                    </a:solidFill>
                    <a:prstDash val="solid"/>
                    <a:round/>
                  </a:ln>
                  <a:solidFill>
                    <a:srgbClr val="38562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BIENVENIDOS</a:t>
              </a:r>
              <a:endPara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 dirty="0">
                  <a:ln w="9525" cap="rnd" cmpd="sng" algn="ctr">
                    <a:solidFill>
                      <a:srgbClr val="385723"/>
                    </a:solidFill>
                    <a:prstDash val="solid"/>
                    <a:bevel/>
                  </a:ln>
                  <a:solidFill>
                    <a:srgbClr val="38562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1838216" y="3202328"/>
            <a:ext cx="10103883" cy="2816331"/>
            <a:chOff x="0" y="0"/>
            <a:chExt cx="6658268" cy="2245482"/>
          </a:xfrm>
        </p:grpSpPr>
        <p:sp>
          <p:nvSpPr>
            <p:cNvPr id="15" name="Rectángulo 14"/>
            <p:cNvSpPr/>
            <p:nvPr/>
          </p:nvSpPr>
          <p:spPr>
            <a:xfrm>
              <a:off x="47767" y="129654"/>
              <a:ext cx="5800725" cy="189474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pic>
          <p:nvPicPr>
            <p:cNvPr id="16" name="Imagen 15" descr="https://scontent.fgye7-1.fna.fbcdn.net/v/t1.15752-9/49344637_322946531894691_1988337938403950592_n.jpg?_nc_cat=100&amp;_nc_ht=scontent.fgye7-1.fna&amp;oh=7cf97546ab90e27cf7b27f6b5829eaac&amp;oe=5CB731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" t="-5379" r="-6" b="18808"/>
            <a:stretch>
              <a:fillRect/>
            </a:stretch>
          </p:blipFill>
          <p:spPr bwMode="auto">
            <a:xfrm>
              <a:off x="61415" y="0"/>
              <a:ext cx="5786120" cy="206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7" t="15166" r="4404" b="3990"/>
            <a:stretch/>
          </p:blipFill>
          <p:spPr bwMode="auto">
            <a:xfrm>
              <a:off x="0" y="75063"/>
              <a:ext cx="2326640" cy="7924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477" y="143302"/>
              <a:ext cx="859155" cy="412115"/>
            </a:xfrm>
            <a:prstGeom prst="rect">
              <a:avLst/>
            </a:prstGeom>
          </p:spPr>
        </p:pic>
        <p:sp>
          <p:nvSpPr>
            <p:cNvPr id="19" name="Cuadro de texto 250"/>
            <p:cNvSpPr txBox="1"/>
            <p:nvPr/>
          </p:nvSpPr>
          <p:spPr>
            <a:xfrm>
              <a:off x="1363467" y="1586939"/>
              <a:ext cx="5294801" cy="658543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1576070" algn="l"/>
                </a:tabLst>
              </a:pPr>
              <a:r>
                <a:rPr lang="es-ES" sz="2600" b="1" dirty="0">
                  <a:ln w="12700" cap="flat" cmpd="sng" algn="ctr">
                    <a:solidFill>
                      <a:srgbClr val="385723"/>
                    </a:solidFill>
                    <a:prstDash val="solid"/>
                    <a:round/>
                  </a:ln>
                  <a:solidFill>
                    <a:srgbClr val="A8D08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GRACIAS POR SU VISITA</a:t>
              </a:r>
              <a:endPara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Cuadro de texto 2"/>
          <p:cNvSpPr txBox="1">
            <a:spLocks noChangeArrowheads="1"/>
          </p:cNvSpPr>
          <p:nvPr/>
        </p:nvSpPr>
        <p:spPr bwMode="auto">
          <a:xfrm>
            <a:off x="5368879" y="249292"/>
            <a:ext cx="1108690" cy="17128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4,80 m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 de texto 2"/>
          <p:cNvSpPr txBox="1">
            <a:spLocks noChangeArrowheads="1"/>
          </p:cNvSpPr>
          <p:nvPr/>
        </p:nvSpPr>
        <p:spPr bwMode="auto">
          <a:xfrm>
            <a:off x="10789975" y="1732797"/>
            <a:ext cx="839648" cy="281403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2,40 m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93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622972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999432" y="359810"/>
            <a:ext cx="98650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8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Estrategia 4.- Actualización de Pág. Web </a:t>
            </a:r>
            <a:endParaRPr lang="es-EC" sz="28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920" y="2425131"/>
            <a:ext cx="6025674" cy="33574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920" y="1336865"/>
            <a:ext cx="6084956" cy="9336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70" y="1336865"/>
            <a:ext cx="5259124" cy="41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97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713124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12" y="785612"/>
            <a:ext cx="5864245" cy="47007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85612"/>
            <a:ext cx="5964822" cy="47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736422" y="1120717"/>
            <a:ext cx="11282083" cy="4439917"/>
            <a:chOff x="282388" y="1127165"/>
            <a:chExt cx="11282083" cy="4439917"/>
          </a:xfrm>
        </p:grpSpPr>
        <p:sp>
          <p:nvSpPr>
            <p:cNvPr id="29" name="Rectángulo redondeado 28"/>
            <p:cNvSpPr/>
            <p:nvPr/>
          </p:nvSpPr>
          <p:spPr>
            <a:xfrm>
              <a:off x="282388" y="1127165"/>
              <a:ext cx="11282083" cy="443991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30" name="Conector recto 29"/>
            <p:cNvCxnSpPr>
              <a:stCxn id="29" idx="0"/>
              <a:endCxn id="29" idx="2"/>
            </p:cNvCxnSpPr>
            <p:nvPr/>
          </p:nvCxnSpPr>
          <p:spPr>
            <a:xfrm>
              <a:off x="5923430" y="1127165"/>
              <a:ext cx="0" cy="4439917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ector recto 30"/>
            <p:cNvCxnSpPr>
              <a:stCxn id="29" idx="1"/>
              <a:endCxn id="29" idx="3"/>
            </p:cNvCxnSpPr>
            <p:nvPr/>
          </p:nvCxnSpPr>
          <p:spPr>
            <a:xfrm>
              <a:off x="282388" y="3347124"/>
              <a:ext cx="112820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646394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2969900" y="431745"/>
            <a:ext cx="98650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40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88667" y="1491819"/>
            <a:ext cx="326182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Variedad de atractivos culturales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13779" y="3820075"/>
            <a:ext cx="233870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Proyectos de GAD parroquial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254604" y="1512915"/>
            <a:ext cx="283560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Diversidad de establecimientos de servicio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566594" y="3807738"/>
            <a:ext cx="230263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Comunidad presta a trabajar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90" y="1533500"/>
            <a:ext cx="2169162" cy="164417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91" y="3737217"/>
            <a:ext cx="2169162" cy="1406285"/>
          </a:xfrm>
          <a:prstGeom prst="rect">
            <a:avLst/>
          </a:prstGeom>
        </p:spPr>
      </p:pic>
      <p:pic>
        <p:nvPicPr>
          <p:cNvPr id="1026" name="Picture 2" descr="Resultado de imagen para restaurante cumbay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436" y="1491819"/>
            <a:ext cx="2324523" cy="17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lumbisi ming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03" y="3568074"/>
            <a:ext cx="2413187" cy="180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8039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067955"/>
            <a:ext cx="12192000" cy="17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381246" y="617387"/>
            <a:ext cx="51464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4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 </a:t>
            </a:r>
            <a:endParaRPr lang="es-EC" sz="44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Resultado de imagen para teoria de la ventaja competitiv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2" y="1865735"/>
            <a:ext cx="2293110" cy="24174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1046163" y="2382242"/>
            <a:ext cx="51464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36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ruti" panose="020B0502040204020203" pitchFamily="34" charset="0"/>
                <a:cs typeface="Shruti" panose="020B0502040204020203" pitchFamily="34" charset="0"/>
              </a:rPr>
              <a:t>Ventaja </a:t>
            </a:r>
          </a:p>
          <a:p>
            <a:pPr algn="ctr"/>
            <a:r>
              <a:rPr lang="es-EC" sz="36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ruti" panose="020B0502040204020203" pitchFamily="34" charset="0"/>
                <a:cs typeface="Shruti" panose="020B0502040204020203" pitchFamily="34" charset="0"/>
              </a:rPr>
              <a:t>Competitiva</a:t>
            </a:r>
            <a:endParaRPr lang="es-EC" sz="36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ruti" panose="020B0502040204020203" pitchFamily="34" charset="0"/>
              <a:cs typeface="Shruti" panose="020B0502040204020203" pitchFamily="34" charset="0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4842288" y="2693579"/>
            <a:ext cx="828541" cy="452655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9" t="17569" r="25917" b="18113"/>
          <a:stretch/>
        </p:blipFill>
        <p:spPr bwMode="auto">
          <a:xfrm>
            <a:off x="8333279" y="1593381"/>
            <a:ext cx="3618316" cy="2778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5520323" y="2289908"/>
            <a:ext cx="302562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8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ruti" panose="020B0502040204020203" pitchFamily="34" charset="0"/>
                <a:cs typeface="Shruti" panose="020B0502040204020203" pitchFamily="34" charset="0"/>
              </a:rPr>
              <a:t>Modelo de Competitividad de </a:t>
            </a:r>
            <a:r>
              <a:rPr lang="es-EC" sz="2800" dirty="0" err="1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ruti" panose="020B0502040204020203" pitchFamily="34" charset="0"/>
                <a:cs typeface="Shruti" panose="020B0502040204020203" pitchFamily="34" charset="0"/>
              </a:rPr>
              <a:t>Dwyder</a:t>
            </a:r>
            <a:r>
              <a:rPr lang="es-EC" sz="28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ruti" panose="020B0502040204020203" pitchFamily="34" charset="0"/>
                <a:cs typeface="Shruti" panose="020B0502040204020203" pitchFamily="34" charset="0"/>
              </a:rPr>
              <a:t> y </a:t>
            </a:r>
            <a:r>
              <a:rPr lang="es-EC" sz="2800" dirty="0" err="1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ruti" panose="020B0502040204020203" pitchFamily="34" charset="0"/>
                <a:cs typeface="Shruti" panose="020B0502040204020203" pitchFamily="34" charset="0"/>
              </a:rPr>
              <a:t>KIm</a:t>
            </a:r>
            <a:endParaRPr lang="es-EC" sz="28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ruti" panose="020B0502040204020203" pitchFamily="34" charset="0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4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282388" y="1127165"/>
            <a:ext cx="11282083" cy="4439917"/>
            <a:chOff x="282388" y="1127165"/>
            <a:chExt cx="11282083" cy="4439917"/>
          </a:xfrm>
        </p:grpSpPr>
        <p:sp>
          <p:nvSpPr>
            <p:cNvPr id="2" name="Rectángulo redondeado 1"/>
            <p:cNvSpPr/>
            <p:nvPr/>
          </p:nvSpPr>
          <p:spPr>
            <a:xfrm>
              <a:off x="282388" y="1127165"/>
              <a:ext cx="11282083" cy="443991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10" name="Conector recto 9"/>
            <p:cNvCxnSpPr>
              <a:stCxn id="2" idx="0"/>
              <a:endCxn id="2" idx="2"/>
            </p:cNvCxnSpPr>
            <p:nvPr/>
          </p:nvCxnSpPr>
          <p:spPr>
            <a:xfrm>
              <a:off x="5923430" y="1127165"/>
              <a:ext cx="0" cy="4439917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>
              <a:stCxn id="2" idx="1"/>
              <a:endCxn id="2" idx="3"/>
            </p:cNvCxnSpPr>
            <p:nvPr/>
          </p:nvCxnSpPr>
          <p:spPr>
            <a:xfrm>
              <a:off x="282388" y="3347124"/>
              <a:ext cx="112820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2303797" y="480834"/>
            <a:ext cx="98650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36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36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95063" y="1638963"/>
            <a:ext cx="326182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Actualización constante de la pág. web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94686" y="3833069"/>
            <a:ext cx="32618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Implementación de personal turístico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930348" y="3938309"/>
            <a:ext cx="32618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Participación de comunidad y GAD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31212" y="1546993"/>
            <a:ext cx="326182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Aprovechamiento de los atractivos culturales</a:t>
            </a:r>
          </a:p>
        </p:txBody>
      </p:sp>
      <p:pic>
        <p:nvPicPr>
          <p:cNvPr id="13" name="Imagen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35" y="1542301"/>
            <a:ext cx="2048858" cy="1479451"/>
          </a:xfrm>
          <a:prstGeom prst="rect">
            <a:avLst/>
          </a:prstGeom>
          <a:noFill/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8423" y="1542301"/>
            <a:ext cx="1857759" cy="14794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423" y="3877139"/>
            <a:ext cx="1857759" cy="1156771"/>
          </a:xfrm>
          <a:prstGeom prst="rect">
            <a:avLst/>
          </a:prstGeom>
        </p:spPr>
      </p:pic>
      <p:pic>
        <p:nvPicPr>
          <p:cNvPr id="2050" name="Picture 2" descr="Resultado de imagen para municipio turismo person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35" y="3762261"/>
            <a:ext cx="2048858" cy="12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682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895600" y="2532185"/>
            <a:ext cx="64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800" dirty="0" smtClean="0">
                <a:latin typeface="Brush Script MT" panose="03060802040406070304" pitchFamily="66" charset="0"/>
              </a:rPr>
              <a:t>Muchas Gracias</a:t>
            </a:r>
            <a:endParaRPr lang="es-EC" sz="88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50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515156" y="424205"/>
            <a:ext cx="59678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Referencial</a:t>
            </a:r>
            <a:endParaRPr lang="es-EC" sz="40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Resultado de imagen para desarrollo turistico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66" r="300" b="67434"/>
          <a:stretch/>
        </p:blipFill>
        <p:spPr bwMode="auto">
          <a:xfrm>
            <a:off x="4108361" y="2730321"/>
            <a:ext cx="3271819" cy="1380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537" y="1132091"/>
            <a:ext cx="2112134" cy="2054704"/>
          </a:xfrm>
          <a:prstGeom prst="ellipse">
            <a:avLst/>
          </a:prstGeom>
          <a:ln w="3175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194" y="1127030"/>
            <a:ext cx="2070030" cy="2049781"/>
          </a:xfrm>
          <a:prstGeom prst="ellipse">
            <a:avLst/>
          </a:prstGeom>
          <a:ln w="3175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537" y="3818894"/>
            <a:ext cx="2112135" cy="203421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4" name="Picture 8" descr="Resultado de imagen para ambien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41" y="3689459"/>
            <a:ext cx="2163650" cy="2163650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 derecha 10"/>
          <p:cNvSpPr/>
          <p:nvPr/>
        </p:nvSpPr>
        <p:spPr>
          <a:xfrm rot="12372845">
            <a:off x="3401079" y="2383510"/>
            <a:ext cx="645872" cy="4284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 derecha 12"/>
          <p:cNvSpPr/>
          <p:nvPr/>
        </p:nvSpPr>
        <p:spPr>
          <a:xfrm rot="8710524">
            <a:off x="3460818" y="4191535"/>
            <a:ext cx="645872" cy="4284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derecha 13"/>
          <p:cNvSpPr/>
          <p:nvPr/>
        </p:nvSpPr>
        <p:spPr>
          <a:xfrm rot="18979267">
            <a:off x="7278446" y="2243336"/>
            <a:ext cx="645872" cy="4284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derecha 14"/>
          <p:cNvSpPr/>
          <p:nvPr/>
        </p:nvSpPr>
        <p:spPr>
          <a:xfrm rot="1317656">
            <a:off x="7057245" y="4232712"/>
            <a:ext cx="645872" cy="4284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0983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515156" y="424205"/>
            <a:ext cx="59678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Metodológico</a:t>
            </a:r>
            <a:endParaRPr lang="es-EC" sz="40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a 3"/>
          <p:cNvGraphicFramePr/>
          <p:nvPr>
            <p:extLst>
              <p:ext uri="{D42A27DB-BD31-4B8C-83A1-F6EECF244321}">
                <p14:modId xmlns:p14="http://schemas.microsoft.com/office/powerpoint/2010/main" val="1177298808"/>
              </p:ext>
            </p:extLst>
          </p:nvPr>
        </p:nvGraphicFramePr>
        <p:xfrm>
          <a:off x="309093" y="778148"/>
          <a:ext cx="11088710" cy="588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1083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75732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667" y="1640367"/>
            <a:ext cx="3131950" cy="10975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08496" y="210487"/>
            <a:ext cx="81750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DATOS GENERALES</a:t>
            </a:r>
            <a:endParaRPr lang="es-ES" sz="6000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665" y="4783318"/>
            <a:ext cx="3125120" cy="1200333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1794346"/>
            <a:ext cx="4039737" cy="282589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6CCF227-7C5B-4255-BBCE-34FF22C96E1E}"/>
              </a:ext>
            </a:extLst>
          </p:cNvPr>
          <p:cNvSpPr txBox="1">
            <a:spLocks/>
          </p:cNvSpPr>
          <p:nvPr/>
        </p:nvSpPr>
        <p:spPr>
          <a:xfrm>
            <a:off x="-512651" y="1203355"/>
            <a:ext cx="5042294" cy="789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Cantón Quito</a:t>
            </a:r>
            <a:endParaRPr lang="es-EC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8289" y="1632354"/>
            <a:ext cx="2933700" cy="11028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1315" y="2952664"/>
            <a:ext cx="3191302" cy="15916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8289" y="2941024"/>
            <a:ext cx="29337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929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5108575"/>
            <a:ext cx="12310281" cy="1749425"/>
            <a:chOff x="0" y="5108575"/>
            <a:chExt cx="12310281" cy="1749425"/>
          </a:xfrm>
        </p:grpSpPr>
        <p:pic>
          <p:nvPicPr>
            <p:cNvPr id="2" name="Imagen 1" descr="https://scontent.fgye7-1.fna.fbcdn.net/v/t1.15752-9/50560895_363216317565021_5665011423328075776_n.jpg?_nc_cat=105&amp;_nc_ht=scontent.fgye7-1.fna&amp;oh=d61a5827664a48ffb257db5de542c4d9&amp;oe=5CF9CA0C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957" b="24731"/>
            <a:stretch/>
          </p:blipFill>
          <p:spPr bwMode="auto">
            <a:xfrm>
              <a:off x="0" y="5108575"/>
              <a:ext cx="3193576" cy="1749425"/>
            </a:xfrm>
            <a:prstGeom prst="rect">
              <a:avLst/>
            </a:prstGeom>
            <a:ln w="38100"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  <p:pic>
          <p:nvPicPr>
            <p:cNvPr id="3" name="Imagen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043" y="5108575"/>
              <a:ext cx="3051801" cy="1749425"/>
            </a:xfrm>
            <a:prstGeom prst="rect">
              <a:avLst/>
            </a:prstGeom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  <p:pic>
          <p:nvPicPr>
            <p:cNvPr id="4" name="Imagen 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844" y="5108575"/>
              <a:ext cx="3076043" cy="1749425"/>
            </a:xfrm>
            <a:prstGeom prst="rect">
              <a:avLst/>
            </a:prstGeom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  <p:pic>
          <p:nvPicPr>
            <p:cNvPr id="5" name="Imagen 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3887" y="5108575"/>
              <a:ext cx="3106394" cy="1749425"/>
            </a:xfrm>
            <a:prstGeom prst="rect">
              <a:avLst/>
            </a:prstGeom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</p:grpSp>
      <p:sp>
        <p:nvSpPr>
          <p:cNvPr id="6" name="Rectángulo 5"/>
          <p:cNvSpPr/>
          <p:nvPr/>
        </p:nvSpPr>
        <p:spPr>
          <a:xfrm>
            <a:off x="2183642" y="2080230"/>
            <a:ext cx="81750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S" sz="8800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352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391150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748351" y="210488"/>
            <a:ext cx="101653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Encuestas a residentes</a:t>
            </a:r>
            <a:endParaRPr lang="es-ES" sz="4800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994894612"/>
              </p:ext>
            </p:extLst>
          </p:nvPr>
        </p:nvGraphicFramePr>
        <p:xfrm>
          <a:off x="0" y="1041484"/>
          <a:ext cx="5819775" cy="4400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173" y="1041485"/>
            <a:ext cx="3220872" cy="2200119"/>
          </a:xfrm>
          <a:prstGeom prst="rect">
            <a:avLst/>
          </a:prstGeom>
        </p:spPr>
      </p:pic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421772873"/>
              </p:ext>
            </p:extLst>
          </p:nvPr>
        </p:nvGraphicFramePr>
        <p:xfrm>
          <a:off x="5650173" y="3095547"/>
          <a:ext cx="3220872" cy="2067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071266866"/>
              </p:ext>
            </p:extLst>
          </p:nvPr>
        </p:nvGraphicFramePr>
        <p:xfrm>
          <a:off x="8871045" y="1041485"/>
          <a:ext cx="2863755" cy="2070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580767515"/>
              </p:ext>
            </p:extLst>
          </p:nvPr>
        </p:nvGraphicFramePr>
        <p:xfrm>
          <a:off x="8871045" y="3095547"/>
          <a:ext cx="2863755" cy="2067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27313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fondo ver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16" b="9893"/>
          <a:stretch/>
        </p:blipFill>
        <p:spPr bwMode="auto">
          <a:xfrm>
            <a:off x="0" y="5974355"/>
            <a:ext cx="12192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654358454"/>
              </p:ext>
            </p:extLst>
          </p:nvPr>
        </p:nvGraphicFramePr>
        <p:xfrm>
          <a:off x="450376" y="645957"/>
          <a:ext cx="5145206" cy="501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n 4"/>
          <p:cNvPicPr/>
          <p:nvPr/>
        </p:nvPicPr>
        <p:blipFill>
          <a:blip r:embed="rId5"/>
          <a:stretch>
            <a:fillRect/>
          </a:stretch>
        </p:blipFill>
        <p:spPr>
          <a:xfrm>
            <a:off x="6482774" y="896719"/>
            <a:ext cx="1815148" cy="841125"/>
          </a:xfrm>
          <a:prstGeom prst="rect">
            <a:avLst/>
          </a:prstGeom>
        </p:spPr>
      </p:pic>
      <p:pic>
        <p:nvPicPr>
          <p:cNvPr id="6" name="Imagen 5" descr="La imagen puede contener: 12 personas, personas sonriendo, personas de pie, niÃ±os, exterior y naturalez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b="14999"/>
          <a:stretch>
            <a:fillRect/>
          </a:stretch>
        </p:blipFill>
        <p:spPr bwMode="auto">
          <a:xfrm>
            <a:off x="6529982" y="1989420"/>
            <a:ext cx="1815149" cy="90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82" y="3129770"/>
            <a:ext cx="1815152" cy="991907"/>
          </a:xfrm>
          <a:prstGeom prst="rect">
            <a:avLst/>
          </a:prstGeom>
        </p:spPr>
      </p:pic>
      <p:pic>
        <p:nvPicPr>
          <p:cNvPr id="8" name="Imagen 7" descr="C:\Users\HP\Desktop\TESIS\fotos\pinsha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81" y="4284754"/>
            <a:ext cx="1815150" cy="98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81" y="5399842"/>
            <a:ext cx="1815151" cy="866281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86CCF227-7C5B-4255-BBCE-34FF22C96E1E}"/>
              </a:ext>
            </a:extLst>
          </p:cNvPr>
          <p:cNvSpPr txBox="1">
            <a:spLocks/>
          </p:cNvSpPr>
          <p:nvPr/>
        </p:nvSpPr>
        <p:spPr>
          <a:xfrm>
            <a:off x="6482774" y="150655"/>
            <a:ext cx="5042294" cy="789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Atractivo más importante </a:t>
            </a:r>
            <a:endParaRPr lang="es-EC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297922" y="922646"/>
            <a:ext cx="32618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Chaquiñán  </a:t>
            </a:r>
          </a:p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</a:t>
            </a:r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24%</a:t>
            </a:r>
            <a:endParaRPr lang="es-E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286943" y="2019161"/>
            <a:ext cx="378856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Fiestas de Lumbisí </a:t>
            </a:r>
          </a:p>
          <a:p>
            <a:pPr algn="ctr"/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20%</a:t>
            </a:r>
            <a:endParaRPr lang="es-E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169559" y="3109672"/>
            <a:ext cx="40233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Fiestas de San Juan </a:t>
            </a:r>
          </a:p>
          <a:p>
            <a:pPr algn="ctr"/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19%</a:t>
            </a:r>
            <a:endParaRPr lang="es-E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345131" y="4218092"/>
            <a:ext cx="353477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Fiestas de San Francisco </a:t>
            </a:r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12%</a:t>
            </a:r>
            <a:endParaRPr lang="es-ES" sz="2800" b="1" spc="50" dirty="0"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600124" y="5402095"/>
            <a:ext cx="33368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Fiestas de San Pedro </a:t>
            </a:r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10%</a:t>
            </a:r>
            <a:endParaRPr lang="es-ES" sz="2800" b="1" spc="50" dirty="0"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59630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1716</TotalTime>
  <Words>731</Words>
  <Application>Microsoft Office PowerPoint</Application>
  <PresentationFormat>Panorámica</PresentationFormat>
  <Paragraphs>209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Arial</vt:lpstr>
      <vt:lpstr>Baskerville Old Face</vt:lpstr>
      <vt:lpstr>Bernard MT Condensed</vt:lpstr>
      <vt:lpstr>Brush Script MT</vt:lpstr>
      <vt:lpstr>Calibri</vt:lpstr>
      <vt:lpstr>Calibri Light</vt:lpstr>
      <vt:lpstr>Shruti</vt:lpstr>
      <vt:lpstr>Times New Roman</vt:lpstr>
      <vt:lpstr>Tema de Office</vt:lpstr>
      <vt:lpstr>UNIVERSIDAD DE LAS FUERZAS ARMADAS- ESPE DEPARTAMENTO DE CIENCIAS ECONÓMICAS, ADMINISTRATIVAS Y DE COMERCIO  CARRERA DE INGENIERÍA EN ADMINISTRACIÓN TURÍSTICA Y HOTELERA</vt:lpstr>
      <vt:lpstr>OBJETIVOS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ARMADAS- ESPE DEPARTAMENTO DE CIENCIAS ECONÓMICAS ADMINISTRATIVAS Y DE COMERCIO  CARRERA DE INGENIERÍA EN ADMINISTRACIÓN TURÍSTICA Y HOTELERA</dc:title>
  <dc:creator>HP</dc:creator>
  <cp:lastModifiedBy>HP</cp:lastModifiedBy>
  <cp:revision>70</cp:revision>
  <dcterms:created xsi:type="dcterms:W3CDTF">2019-06-02T20:41:35Z</dcterms:created>
  <dcterms:modified xsi:type="dcterms:W3CDTF">2019-06-07T05:37:28Z</dcterms:modified>
</cp:coreProperties>
</file>