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charts/chart9.xml" ContentType="application/vnd.openxmlformats-officedocument.drawingml.chart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78" r:id="rId2"/>
    <p:sldId id="265" r:id="rId3"/>
    <p:sldId id="316" r:id="rId4"/>
    <p:sldId id="380" r:id="rId5"/>
    <p:sldId id="381" r:id="rId6"/>
    <p:sldId id="424" r:id="rId7"/>
    <p:sldId id="371" r:id="rId8"/>
    <p:sldId id="382" r:id="rId9"/>
    <p:sldId id="406" r:id="rId10"/>
    <p:sldId id="407" r:id="rId11"/>
    <p:sldId id="427" r:id="rId12"/>
    <p:sldId id="408" r:id="rId13"/>
    <p:sldId id="409" r:id="rId14"/>
    <p:sldId id="425" r:id="rId15"/>
    <p:sldId id="411" r:id="rId16"/>
    <p:sldId id="413" r:id="rId17"/>
    <p:sldId id="415" r:id="rId18"/>
    <p:sldId id="417" r:id="rId19"/>
    <p:sldId id="419" r:id="rId20"/>
    <p:sldId id="420" r:id="rId21"/>
    <p:sldId id="383" r:id="rId22"/>
    <p:sldId id="373" r:id="rId23"/>
    <p:sldId id="388" r:id="rId24"/>
    <p:sldId id="374" r:id="rId25"/>
    <p:sldId id="389" r:id="rId26"/>
    <p:sldId id="390" r:id="rId27"/>
    <p:sldId id="391" r:id="rId28"/>
    <p:sldId id="421" r:id="rId29"/>
    <p:sldId id="401" r:id="rId30"/>
    <p:sldId id="426" r:id="rId31"/>
    <p:sldId id="394" r:id="rId32"/>
    <p:sldId id="398" r:id="rId33"/>
    <p:sldId id="422" r:id="rId34"/>
    <p:sldId id="385" r:id="rId35"/>
    <p:sldId id="423" r:id="rId36"/>
  </p:sldIdLst>
  <p:sldSz cx="12192000" cy="6858000"/>
  <p:notesSz cx="10020300" cy="6888163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547573008115392E-2"/>
          <c:y val="0.20929862067547844"/>
          <c:w val="0.82755041422694897"/>
          <c:h val="0.57980451004172917"/>
        </c:manualLayout>
      </c:layout>
      <c:pie3DChart>
        <c:varyColors val="1"/>
        <c:ser>
          <c:idx val="1"/>
          <c:order val="1"/>
          <c:tx>
            <c:strRef>
              <c:f>Hoja1!$C$1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Hoja1!$A$2:$A$5</c15:sqref>
                  </c15:fullRef>
                </c:ext>
              </c:extLst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Hoja1!$C$2:$C$5</c15:sqref>
                  </c15:fullRef>
                </c:ext>
              </c:extLst>
              <c:f>Hoja1!$C$2:$C$3</c:f>
              <c:numCache>
                <c:formatCode>General</c:formatCode>
                <c:ptCount val="2"/>
                <c:pt idx="0">
                  <c:v>100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>
                <c15:categoryFilterException>
                  <c15:sqref>Hoja1!$C$4</c15:sqref>
                  <c15:bubble3D val="0"/>
                </c15:categoryFilterException>
                <c15:categoryFilterException>
                  <c15:sqref>Hoja1!$C$5</c15:sqref>
                  <c15:bubble3D val="0"/>
                </c15:categoryFilterException>
              </c15:categoryFilterExceptions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Hoja1!$B$1</c15:sqref>
                        </c15:formulaRef>
                      </c:ext>
                    </c:extLst>
                    <c:strCache>
                      <c:ptCount val="1"/>
                      <c:pt idx="0">
                        <c:v>Frec.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</c:dPt>
                <c:dLbls>
                  <c:dLbl>
                    <c:idx val="0"/>
                    <c:dLblPos val="bestFit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>
                      <c:ext uri="{CE6537A1-D6FC-4f65-9D91-7224C49458BB}"/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dLblPos val="bestFi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ullRef>
                          <c15:sqref>Hoja1!$A$2:$A$5</c15:sqref>
                        </c15:fullRef>
                        <c15:formulaRef>
                          <c15:sqref>Hoja1!$A$2:$A$3</c15:sqref>
                        </c15:formulaRef>
                      </c:ext>
                    </c:extLst>
                    <c:strCache>
                      <c:ptCount val="2"/>
                      <c:pt idx="0">
                        <c:v>Si</c:v>
                      </c:pt>
                      <c:pt idx="1">
                        <c:v>No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ullRef>
                          <c15:sqref>Hoja1!$B$2:$B$5</c15:sqref>
                        </c15:fullRef>
                        <c15:formulaRef>
                          <c15:sqref>Hoja1!$B$2:$B$3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39</c:v>
                      </c:pt>
                      <c:pt idx="1">
                        <c:v>0</c:v>
                      </c:pt>
                    </c:numCache>
                  </c:numRef>
                </c:val>
                <c:extLst>
                  <c:ext uri="{02D57815-91ED-43cb-92C2-25804820EDAC}">
                    <c15:categoryFilterExceptions>
                      <c15:categoryFilterException>
                        <c15:sqref>Hoja1!$B$4</c15:sqref>
                        <c15:spPr xmlns:c15="http://schemas.microsoft.com/office/drawing/2012/chart">
                          <a:solidFill>
                            <a:schemeClr val="accent3"/>
                          </a:solidFill>
                          <a:ln w="25400">
                            <a:solidFill>
                              <a:schemeClr val="lt1"/>
                            </a:solidFill>
                          </a:ln>
                          <a:effectLst/>
                          <a:sp3d contourW="25400">
                            <a:contourClr>
                              <a:schemeClr val="lt1"/>
                            </a:contourClr>
                          </a:sp3d>
                        </c15:spPr>
                        <c15:bubble3D val="0"/>
                      </c15:categoryFilterException>
                      <c15:categoryFilterException>
                        <c15:sqref>Hoja1!$B$5</c15:sqref>
                        <c15:spPr xmlns:c15="http://schemas.microsoft.com/office/drawing/2012/chart">
                          <a:solidFill>
                            <a:schemeClr val="accent4"/>
                          </a:solidFill>
                          <a:ln w="25400">
                            <a:solidFill>
                              <a:schemeClr val="lt1"/>
                            </a:solidFill>
                          </a:ln>
                          <a:effectLst/>
                          <a:sp3d contourW="25400">
                            <a:contourClr>
                              <a:schemeClr val="lt1"/>
                            </a:contourClr>
                          </a:sp3d>
                        </c15:spPr>
                        <c15:bubble3D val="0"/>
                      </c15:categoryFilterException>
                    </c15:categoryFilterExceptions>
                  </c:ext>
                </c:extLst>
              </c15:ser>
            </c15:filteredPieSeries>
          </c:ext>
        </c:extLst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552999215671871"/>
          <c:y val="0.84429005080182185"/>
          <c:w val="0.36495786325467117"/>
          <c:h val="0.117155108099021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1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219926519616397E-2"/>
          <c:y val="0.15889256193751616"/>
          <c:w val="0.82498708946975086"/>
          <c:h val="0.63024745351066103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</c:v>
                </c:pt>
              </c:strCache>
            </c:strRef>
          </c:tx>
          <c:explosion val="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19.5</c:v>
                </c:pt>
                <c:pt idx="1">
                  <c:v>19.5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924487941967504"/>
          <c:y val="0.82729671344011435"/>
          <c:w val="0.2671963340359168"/>
          <c:h val="0.123590332437158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18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134377998192956E-2"/>
          <c:y val="0.15889256896861167"/>
          <c:w val="0.82498708946975086"/>
          <c:h val="0.63024745351066103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</c:v>
                </c:pt>
              </c:strCache>
            </c:strRef>
          </c:tx>
          <c:explosion val="8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</c:v>
                </c:pt>
                <c:pt idx="1">
                  <c:v>37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924487941967504"/>
          <c:y val="0.82729671344011435"/>
          <c:w val="0.41815847687606017"/>
          <c:h val="0.123590332437158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18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219926519616397E-2"/>
          <c:y val="0.15889256193751616"/>
          <c:w val="0.82498708946975086"/>
          <c:h val="0.63024745351066103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</c:v>
                </c:pt>
              </c:strCache>
            </c:strRef>
          </c:tx>
          <c:explosion val="8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37</c:v>
                </c:pt>
                <c:pt idx="1">
                  <c:v>2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924487941967504"/>
          <c:y val="0.82729671344011435"/>
          <c:w val="0.2671963340359168"/>
          <c:h val="0.123590332437158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18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219926519616397E-2"/>
          <c:y val="0.15889256193751616"/>
          <c:w val="0.82498708946975086"/>
          <c:h val="0.63024745351066103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</c:v>
                </c:pt>
              </c:strCache>
            </c:strRef>
          </c:tx>
          <c:explosion val="8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11</c:v>
                </c:pt>
                <c:pt idx="1">
                  <c:v>28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924487941967504"/>
          <c:y val="0.82729671344011435"/>
          <c:w val="0.44036615637744647"/>
          <c:h val="0.123590332437158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219926519616397E-2"/>
          <c:y val="0.15889256193751616"/>
          <c:w val="0.82498708946975086"/>
          <c:h val="0.63024745351066103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SI</c:v>
                </c:pt>
                <c:pt idx="1">
                  <c:v>No</c:v>
                </c:pt>
                <c:pt idx="2">
                  <c:v>Talvez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36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EC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219926519616397E-2"/>
          <c:y val="0.15889256193751616"/>
          <c:w val="0.82498708946975086"/>
          <c:h val="0.63024745351066103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Hoja1!$A$2:$A$4</c:f>
              <c:strCache>
                <c:ptCount val="3"/>
                <c:pt idx="0">
                  <c:v>SI</c:v>
                </c:pt>
                <c:pt idx="1">
                  <c:v>No</c:v>
                </c:pt>
                <c:pt idx="2">
                  <c:v>Talvez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36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EC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EC" dirty="0" smtClean="0"/>
              <a:t>Recomendaciones</a:t>
            </a:r>
            <a:endParaRPr lang="es-EC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Hoja1!$A$2:$A$6</c:f>
              <c:strCache>
                <c:ptCount val="5"/>
                <c:pt idx="0">
                  <c:v>Interconexión RNT</c:v>
                </c:pt>
                <c:pt idx="1">
                  <c:v>Ampliar la Cobertura</c:v>
                </c:pt>
                <c:pt idx="2">
                  <c:v>Modernización Equipos</c:v>
                </c:pt>
                <c:pt idx="3">
                  <c:v>Capacitación </c:v>
                </c:pt>
                <c:pt idx="4">
                  <c:v>Otras 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17</c:v>
                </c:pt>
                <c:pt idx="1">
                  <c:v>7</c:v>
                </c:pt>
                <c:pt idx="2">
                  <c:v>6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.2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Hoja1!$A$2:$A$6</c:f>
              <c:strCache>
                <c:ptCount val="5"/>
                <c:pt idx="0">
                  <c:v>Interconexión RNT</c:v>
                </c:pt>
                <c:pt idx="1">
                  <c:v>Ampliar la Cobertura</c:v>
                </c:pt>
                <c:pt idx="2">
                  <c:v>Modernización Equipos</c:v>
                </c:pt>
                <c:pt idx="3">
                  <c:v>Capacitación </c:v>
                </c:pt>
                <c:pt idx="4">
                  <c:v>Otras </c:v>
                </c:pt>
              </c:strCache>
            </c:strRef>
          </c:cat>
          <c:val>
            <c:numRef>
              <c:f>Hoja1!$C$2:$C$6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.3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Hoja1!$A$2:$A$6</c:f>
              <c:strCache>
                <c:ptCount val="5"/>
                <c:pt idx="0">
                  <c:v>Interconexión RNT</c:v>
                </c:pt>
                <c:pt idx="1">
                  <c:v>Ampliar la Cobertura</c:v>
                </c:pt>
                <c:pt idx="2">
                  <c:v>Modernización Equipos</c:v>
                </c:pt>
                <c:pt idx="3">
                  <c:v>Capacitación </c:v>
                </c:pt>
                <c:pt idx="4">
                  <c:v>Otras </c:v>
                </c:pt>
              </c:strCache>
            </c:strRef>
          </c:cat>
          <c:val>
            <c:numRef>
              <c:f>Hoja1!$D$2:$D$6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744942512"/>
        <c:axId val="-744939792"/>
      </c:barChart>
      <c:catAx>
        <c:axId val="-74494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744939792"/>
        <c:crosses val="autoZero"/>
        <c:auto val="1"/>
        <c:lblAlgn val="ctr"/>
        <c:lblOffset val="100"/>
        <c:noMultiLvlLbl val="0"/>
      </c:catAx>
      <c:valAx>
        <c:axId val="-744939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744942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219926519616397E-2"/>
          <c:y val="0.15889256193751616"/>
          <c:w val="0.82498708946975086"/>
          <c:h val="0.63024745351066103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SITIOS 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13241058873801631"/>
                  <c:y val="-5.096149698394222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RNT; </a:t>
                    </a:r>
                    <a:r>
                      <a:rPr lang="en-US" dirty="0" smtClean="0"/>
                      <a:t>96</a:t>
                    </a:r>
                    <a:endParaRPr lang="en-US" dirty="0"/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6469221667683457E-2"/>
                  <c:y val="-4.4591309860949356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1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RNT</c:v>
                </c:pt>
                <c:pt idx="1">
                  <c:v>Ejército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98</c:v>
                </c:pt>
                <c:pt idx="1">
                  <c:v>17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% COBERTURA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RNT</c:v>
                </c:pt>
                <c:pt idx="1">
                  <c:v>Ejército</c:v>
                </c:pt>
              </c:strCache>
            </c:strRef>
          </c:cat>
          <c:val>
            <c:numRef>
              <c:f>Hoja1!$C$2:$C$3</c:f>
              <c:numCache>
                <c:formatCode>0%</c:formatCode>
                <c:ptCount val="2"/>
                <c:pt idx="0">
                  <c:v>0.94</c:v>
                </c:pt>
                <c:pt idx="1">
                  <c:v>0.23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EC"/>
    </a:p>
  </c:txPr>
  <c:externalData r:id="rId1">
    <c:autoUpdate val="0"/>
  </c:externalData>
</c:chartSpace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800" b="1" dirty="0" smtClean="0">
              <a:solidFill>
                <a:srgbClr val="00B050"/>
              </a:solidFill>
            </a:rPr>
            <a:t>UNIVERSIDAD DE FUERZAS ARMADAS-ESPE</a:t>
          </a:r>
          <a:endParaRPr lang="es-MX" sz="4800" b="1" dirty="0">
            <a:solidFill>
              <a:srgbClr val="00B050"/>
            </a:solidFill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380" custLinFactNeighborY="-1715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37833FC7-F1DA-49F9-9691-AFA6380A39AF}" type="presOf" srcId="{00688F25-A228-4D67-9CF5-E75C9B8BA417}" destId="{062BF3D2-B6BB-4EBB-A73E-689FC1DDAFEB}" srcOrd="0" destOrd="0" presId="urn:microsoft.com/office/officeart/2005/8/layout/vList2"/>
    <dgm:cxn modelId="{E6FE6FFB-3A33-4BF0-9405-F5816C10BCA7}" type="presOf" srcId="{CF103DD1-0349-4BC9-B16D-8032D8CC5B0C}" destId="{62E32B87-64D9-46B6-B7A5-556957BEA94B}" srcOrd="0" destOrd="0" presId="urn:microsoft.com/office/officeart/2005/8/layout/vList2"/>
    <dgm:cxn modelId="{1AAE53AE-6638-4091-B674-6AA82C244551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C0C0DFDA-8C4A-4DB2-ABA0-3A8C2C4B7282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5239" custLinFactNeighborY="41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12BCA31-0E66-4C61-8BC6-26F28D06C579}" type="presOf" srcId="{CF103DD1-0349-4BC9-B16D-8032D8CC5B0C}" destId="{62E32B87-64D9-46B6-B7A5-556957BEA94B}" srcOrd="0" destOrd="0" presId="urn:microsoft.com/office/officeart/2005/8/layout/vList2"/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75E61625-CA5E-430F-9E62-EB0C4D637ADE}" type="presOf" srcId="{00688F25-A228-4D67-9CF5-E75C9B8BA417}" destId="{062BF3D2-B6BB-4EBB-A73E-689FC1DDAFEB}" srcOrd="0" destOrd="0" presId="urn:microsoft.com/office/officeart/2005/8/layout/vList2"/>
    <dgm:cxn modelId="{2FA37634-7472-48DF-8046-9D185529912D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5BA124C3-8A04-4564-BE28-F6263E789837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400" b="1" dirty="0" smtClean="0">
              <a:solidFill>
                <a:srgbClr val="00B050"/>
              </a:solidFill>
            </a:rPr>
            <a:t>MARCO TEÓRICO</a:t>
          </a:r>
          <a:endParaRPr lang="es-MX" sz="4400" b="1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380" custLinFactNeighborY="-1715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37833FC7-F1DA-49F9-9691-AFA6380A39AF}" type="presOf" srcId="{00688F25-A228-4D67-9CF5-E75C9B8BA417}" destId="{062BF3D2-B6BB-4EBB-A73E-689FC1DDAFEB}" srcOrd="0" destOrd="0" presId="urn:microsoft.com/office/officeart/2005/8/layout/vList2"/>
    <dgm:cxn modelId="{E6FE6FFB-3A33-4BF0-9405-F5816C10BCA7}" type="presOf" srcId="{CF103DD1-0349-4BC9-B16D-8032D8CC5B0C}" destId="{62E32B87-64D9-46B6-B7A5-556957BEA94B}" srcOrd="0" destOrd="0" presId="urn:microsoft.com/office/officeart/2005/8/layout/vList2"/>
    <dgm:cxn modelId="{1AAE53AE-6638-4091-B674-6AA82C244551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CBDE5768-1E7B-46EE-BBA6-28312C18C19B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FE9551D-9029-4AA0-9200-52C797901D5C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</dgm:pt>
    <dgm:pt modelId="{5CF2302C-6BD2-4239-85AB-1162A786E0F4}">
      <dgm:prSet phldrT="[Texto]" custT="1"/>
      <dgm:spPr/>
      <dgm:t>
        <a:bodyPr/>
        <a:lstStyle/>
        <a:p>
          <a:pPr algn="ctr">
            <a:spcAft>
              <a:spcPct val="35000"/>
            </a:spcAft>
          </a:pPr>
          <a:endParaRPr lang="es-EC" sz="1800" b="1" dirty="0" smtClean="0"/>
        </a:p>
        <a:p>
          <a:pPr algn="ctr">
            <a:spcAft>
              <a:spcPct val="35000"/>
            </a:spcAft>
          </a:pPr>
          <a:endParaRPr lang="es-ES" sz="2000" dirty="0" smtClean="0"/>
        </a:p>
        <a:p>
          <a:pPr algn="ctr">
            <a:spcAft>
              <a:spcPts val="0"/>
            </a:spcAft>
          </a:pPr>
          <a:r>
            <a:rPr lang="es-ES" sz="2000" b="1" dirty="0" smtClean="0">
              <a:solidFill>
                <a:schemeClr val="tx1"/>
              </a:solidFill>
            </a:rPr>
            <a:t>Es un sistema con</a:t>
          </a:r>
        </a:p>
        <a:p>
          <a:pPr algn="ctr">
            <a:spcAft>
              <a:spcPts val="0"/>
            </a:spcAft>
          </a:pPr>
          <a:r>
            <a:rPr lang="es-ES" sz="2000" b="1" dirty="0" smtClean="0">
              <a:solidFill>
                <a:schemeClr val="tx1"/>
              </a:solidFill>
            </a:rPr>
            <a:t> múltiples pares de </a:t>
          </a:r>
        </a:p>
        <a:p>
          <a:pPr algn="ctr">
            <a:spcAft>
              <a:spcPts val="0"/>
            </a:spcAft>
          </a:pPr>
          <a:r>
            <a:rPr lang="es-ES" sz="2000" b="1" dirty="0" smtClean="0">
              <a:solidFill>
                <a:schemeClr val="tx1"/>
              </a:solidFill>
            </a:rPr>
            <a:t>frecuencias para establecer comunicaciones mediante el acceso en forma automática </a:t>
          </a:r>
          <a:r>
            <a:rPr lang="es-EC" sz="2000" b="1" dirty="0" smtClean="0">
              <a:solidFill>
                <a:schemeClr val="tx1"/>
              </a:solidFill>
            </a:rPr>
            <a:t> </a:t>
          </a:r>
        </a:p>
        <a:p>
          <a:pPr algn="ctr">
            <a:spcAft>
              <a:spcPts val="0"/>
            </a:spcAft>
          </a:pPr>
          <a:endParaRPr lang="es-EC" sz="2000" dirty="0" smtClean="0"/>
        </a:p>
      </dgm:t>
    </dgm:pt>
    <dgm:pt modelId="{13EB6724-136C-4D04-BF15-D5BB727E3DAB}" type="parTrans" cxnId="{546A50D6-2F1F-4E09-8823-74A2A3178582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25B7BCAC-9EC9-433C-9036-19356660E87C}" type="sibTrans" cxnId="{546A50D6-2F1F-4E09-8823-74A2A3178582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D739022D-E096-4A0C-BA03-BCC5945A47B2}">
      <dgm:prSet phldrT="[Texto]" custT="1"/>
      <dgm:spPr/>
      <dgm:t>
        <a:bodyPr/>
        <a:lstStyle/>
        <a:p>
          <a:endParaRPr lang="es-EC" sz="2000" b="1" dirty="0" smtClean="0"/>
        </a:p>
        <a:p>
          <a:r>
            <a:rPr lang="es-ES" sz="2000" b="1" dirty="0" smtClean="0">
              <a:solidFill>
                <a:schemeClr val="tx1"/>
              </a:solidFill>
            </a:rPr>
            <a:t>Toda Ex, </a:t>
          </a:r>
          <a:r>
            <a:rPr lang="es-ES" sz="2000" b="1" dirty="0" err="1" smtClean="0">
              <a:solidFill>
                <a:schemeClr val="tx1"/>
              </a:solidFill>
            </a:rPr>
            <a:t>Tx</a:t>
          </a:r>
          <a:r>
            <a:rPr lang="es-ES" sz="2000" b="1" dirty="0" smtClean="0">
              <a:solidFill>
                <a:schemeClr val="tx1"/>
              </a:solidFill>
            </a:rPr>
            <a:t> y </a:t>
          </a:r>
          <a:r>
            <a:rPr lang="es-ES" sz="2000" b="1" dirty="0" err="1" smtClean="0">
              <a:solidFill>
                <a:schemeClr val="tx1"/>
              </a:solidFill>
            </a:rPr>
            <a:t>Rx</a:t>
          </a:r>
          <a:r>
            <a:rPr lang="es-ES" sz="2000" b="1" dirty="0" smtClean="0">
              <a:solidFill>
                <a:schemeClr val="tx1"/>
              </a:solidFill>
            </a:rPr>
            <a:t> de signos, señales, imágenes, sonidos e informaciones de cualquier naturaleza, por hilo, o radioelectricidad</a:t>
          </a:r>
          <a:endParaRPr lang="es-EC" sz="2400" b="1" dirty="0">
            <a:solidFill>
              <a:schemeClr val="tx1"/>
            </a:solidFill>
          </a:endParaRPr>
        </a:p>
      </dgm:t>
    </dgm:pt>
    <dgm:pt modelId="{3F6DB158-3309-468C-831B-E403A7FFEDCC}" type="sibTrans" cxnId="{83FF8120-5A76-4E28-BC91-74116597D24A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295D98DD-C78B-4A50-8BD6-8E2557B502EB}" type="parTrans" cxnId="{83FF8120-5A76-4E28-BC91-74116597D24A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C49A1A41-DF62-45F6-A029-67F307C12FA9}">
      <dgm:prSet phldrT="[Texto]" custT="1"/>
      <dgm:spPr/>
      <dgm:t>
        <a:bodyPr/>
        <a:lstStyle/>
        <a:p>
          <a:endParaRPr lang="es-EC" sz="1800" b="1" dirty="0" smtClean="0"/>
        </a:p>
        <a:p>
          <a:r>
            <a:rPr lang="es-ES" sz="2000" b="1" dirty="0" smtClean="0">
              <a:solidFill>
                <a:schemeClr val="tx1"/>
              </a:solidFill>
            </a:rPr>
            <a:t>Es un todo integrado, aunque compuesto de estructuras diversas, interactuantes y especializadas</a:t>
          </a:r>
          <a:endParaRPr lang="es-EC" sz="2400" b="1" dirty="0">
            <a:solidFill>
              <a:schemeClr val="tx1"/>
            </a:solidFill>
          </a:endParaRPr>
        </a:p>
      </dgm:t>
    </dgm:pt>
    <dgm:pt modelId="{4A12F9C3-31AE-4F28-A34D-FECF38853E74}" type="sibTrans" cxnId="{2CFE7D94-90E8-4E9E-BCBA-0700FAD0E614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9C9FB580-614E-4BDF-9BF6-D0660675D4EA}" type="parTrans" cxnId="{2CFE7D94-90E8-4E9E-BCBA-0700FAD0E614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F0030791-5E54-46BA-A7AA-21DBBAAD1741}" type="pres">
      <dgm:prSet presAssocID="{AFE9551D-9029-4AA0-9200-52C797901D5C}" presName="Name0" presStyleCnt="0">
        <dgm:presLayoutVars>
          <dgm:dir/>
          <dgm:resizeHandles val="exact"/>
        </dgm:presLayoutVars>
      </dgm:prSet>
      <dgm:spPr/>
    </dgm:pt>
    <dgm:pt modelId="{69FD82AE-4710-4ECF-A32F-2FF4247723EB}" type="pres">
      <dgm:prSet presAssocID="{AFE9551D-9029-4AA0-9200-52C797901D5C}" presName="fgShape" presStyleLbl="fgShp" presStyleIdx="0" presStyleCnt="1" custScaleX="108696" custLinFactNeighborX="-3466" custLinFactNeighborY="11618"/>
      <dgm:spPr/>
    </dgm:pt>
    <dgm:pt modelId="{8DCEC299-CF4A-4FA5-BF24-63F44865E110}" type="pres">
      <dgm:prSet presAssocID="{AFE9551D-9029-4AA0-9200-52C797901D5C}" presName="linComp" presStyleCnt="0"/>
      <dgm:spPr/>
    </dgm:pt>
    <dgm:pt modelId="{E6FD6EE6-54C3-451C-BF92-C7B755E5346E}" type="pres">
      <dgm:prSet presAssocID="{C49A1A41-DF62-45F6-A029-67F307C12FA9}" presName="compNode" presStyleCnt="0"/>
      <dgm:spPr/>
    </dgm:pt>
    <dgm:pt modelId="{AF09527F-C1A5-42F9-91EF-DC65A8709148}" type="pres">
      <dgm:prSet presAssocID="{C49A1A41-DF62-45F6-A029-67F307C12FA9}" presName="bkgdShape" presStyleLbl="node1" presStyleIdx="0" presStyleCnt="3" custScaleX="91169"/>
      <dgm:spPr/>
      <dgm:t>
        <a:bodyPr/>
        <a:lstStyle/>
        <a:p>
          <a:endParaRPr lang="es-EC"/>
        </a:p>
      </dgm:t>
    </dgm:pt>
    <dgm:pt modelId="{D8D99B43-ED67-4151-A111-DE2712E543B5}" type="pres">
      <dgm:prSet presAssocID="{C49A1A41-DF62-45F6-A029-67F307C12FA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3B6CF2-18D7-4227-BB40-B3F172EE4A19}" type="pres">
      <dgm:prSet presAssocID="{C49A1A41-DF62-45F6-A029-67F307C12FA9}" presName="invisiNode" presStyleLbl="node1" presStyleIdx="0" presStyleCnt="3"/>
      <dgm:spPr/>
    </dgm:pt>
    <dgm:pt modelId="{6F5B12FB-D693-43A1-A14D-E1E93B3E9046}" type="pres">
      <dgm:prSet presAssocID="{C49A1A41-DF62-45F6-A029-67F307C12FA9}" presName="imagNode" presStyleLbl="fgImgPlace1" presStyleIdx="0" presStyleCnt="3" custScaleX="142415" custScaleY="138415" custLinFactNeighborY="93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4A73E75-92AD-40DE-BADD-28D17EBCA44A}" type="pres">
      <dgm:prSet presAssocID="{4A12F9C3-31AE-4F28-A34D-FECF38853E74}" presName="sibTrans" presStyleLbl="sibTrans2D1" presStyleIdx="0" presStyleCnt="0"/>
      <dgm:spPr/>
      <dgm:t>
        <a:bodyPr/>
        <a:lstStyle/>
        <a:p>
          <a:endParaRPr lang="es-EC"/>
        </a:p>
      </dgm:t>
    </dgm:pt>
    <dgm:pt modelId="{E772FFB3-BE6B-4BAD-B8F6-B00EB58A66DB}" type="pres">
      <dgm:prSet presAssocID="{D739022D-E096-4A0C-BA03-BCC5945A47B2}" presName="compNode" presStyleCnt="0"/>
      <dgm:spPr/>
    </dgm:pt>
    <dgm:pt modelId="{3F05FDCB-DA00-44AD-A687-5CD054D853ED}" type="pres">
      <dgm:prSet presAssocID="{D739022D-E096-4A0C-BA03-BCC5945A47B2}" presName="bkgdShape" presStyleLbl="node1" presStyleIdx="1" presStyleCnt="3" custScaleX="88294"/>
      <dgm:spPr/>
      <dgm:t>
        <a:bodyPr/>
        <a:lstStyle/>
        <a:p>
          <a:endParaRPr lang="es-EC"/>
        </a:p>
      </dgm:t>
    </dgm:pt>
    <dgm:pt modelId="{904506C0-04B1-48E6-B983-4F96D30288BB}" type="pres">
      <dgm:prSet presAssocID="{D739022D-E096-4A0C-BA03-BCC5945A47B2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F79D44-E39A-4126-8B9C-A2F831141E86}" type="pres">
      <dgm:prSet presAssocID="{D739022D-E096-4A0C-BA03-BCC5945A47B2}" presName="invisiNode" presStyleLbl="node1" presStyleIdx="1" presStyleCnt="3"/>
      <dgm:spPr/>
    </dgm:pt>
    <dgm:pt modelId="{469F8D2E-33AF-40B2-8362-4BD4AC5E9127}" type="pres">
      <dgm:prSet presAssocID="{D739022D-E096-4A0C-BA03-BCC5945A47B2}" presName="imagNode" presStyleLbl="fgImgPlace1" presStyleIdx="1" presStyleCnt="3" custScaleX="141432" custScaleY="139967" custLinFactNeighborX="0" custLinFactNeighborY="776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8F31C84-5F20-47E8-A045-3E951700569A}" type="pres">
      <dgm:prSet presAssocID="{3F6DB158-3309-468C-831B-E403A7FFEDCC}" presName="sibTrans" presStyleLbl="sibTrans2D1" presStyleIdx="0" presStyleCnt="0"/>
      <dgm:spPr/>
      <dgm:t>
        <a:bodyPr/>
        <a:lstStyle/>
        <a:p>
          <a:endParaRPr lang="es-EC"/>
        </a:p>
      </dgm:t>
    </dgm:pt>
    <dgm:pt modelId="{FC7742B0-76FC-47A3-A26B-9338DCD4D556}" type="pres">
      <dgm:prSet presAssocID="{5CF2302C-6BD2-4239-85AB-1162A786E0F4}" presName="compNode" presStyleCnt="0"/>
      <dgm:spPr/>
    </dgm:pt>
    <dgm:pt modelId="{221703CC-1A9D-47CE-845D-43F97A34B2C9}" type="pres">
      <dgm:prSet presAssocID="{5CF2302C-6BD2-4239-85AB-1162A786E0F4}" presName="bkgdShape" presStyleLbl="node1" presStyleIdx="2" presStyleCnt="3" custScaleX="94367" custLinFactNeighborX="-1816" custLinFactNeighborY="258"/>
      <dgm:spPr/>
      <dgm:t>
        <a:bodyPr/>
        <a:lstStyle/>
        <a:p>
          <a:endParaRPr lang="es-EC"/>
        </a:p>
      </dgm:t>
    </dgm:pt>
    <dgm:pt modelId="{C661C0F9-2F84-494D-BCDD-382CB7B5D6A3}" type="pres">
      <dgm:prSet presAssocID="{5CF2302C-6BD2-4239-85AB-1162A786E0F4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5FF6CA-931E-4BA5-BB26-2EBCF7D802E9}" type="pres">
      <dgm:prSet presAssocID="{5CF2302C-6BD2-4239-85AB-1162A786E0F4}" presName="invisiNode" presStyleLbl="node1" presStyleIdx="2" presStyleCnt="3"/>
      <dgm:spPr/>
    </dgm:pt>
    <dgm:pt modelId="{73537361-EFFD-4D73-9043-0121FF727DC7}" type="pres">
      <dgm:prSet presAssocID="{5CF2302C-6BD2-4239-85AB-1162A786E0F4}" presName="imagNode" presStyleLbl="fgImgPlace1" presStyleIdx="2" presStyleCnt="3" custScaleX="145194" custScaleY="136863" custLinFactNeighborX="1552" custLinFactNeighborY="853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CFE7D94-90E8-4E9E-BCBA-0700FAD0E614}" srcId="{AFE9551D-9029-4AA0-9200-52C797901D5C}" destId="{C49A1A41-DF62-45F6-A029-67F307C12FA9}" srcOrd="0" destOrd="0" parTransId="{9C9FB580-614E-4BDF-9BF6-D0660675D4EA}" sibTransId="{4A12F9C3-31AE-4F28-A34D-FECF38853E74}"/>
    <dgm:cxn modelId="{83FF8120-5A76-4E28-BC91-74116597D24A}" srcId="{AFE9551D-9029-4AA0-9200-52C797901D5C}" destId="{D739022D-E096-4A0C-BA03-BCC5945A47B2}" srcOrd="1" destOrd="0" parTransId="{295D98DD-C78B-4A50-8BD6-8E2557B502EB}" sibTransId="{3F6DB158-3309-468C-831B-E403A7FFEDCC}"/>
    <dgm:cxn modelId="{3EC4D565-E710-4861-9DC1-E68E671E375E}" type="presOf" srcId="{AFE9551D-9029-4AA0-9200-52C797901D5C}" destId="{F0030791-5E54-46BA-A7AA-21DBBAAD1741}" srcOrd="0" destOrd="0" presId="urn:microsoft.com/office/officeart/2005/8/layout/hList7"/>
    <dgm:cxn modelId="{F1AC435C-740F-429B-8397-22A9AA2E452B}" type="presOf" srcId="{5CF2302C-6BD2-4239-85AB-1162A786E0F4}" destId="{221703CC-1A9D-47CE-845D-43F97A34B2C9}" srcOrd="0" destOrd="0" presId="urn:microsoft.com/office/officeart/2005/8/layout/hList7"/>
    <dgm:cxn modelId="{336A5375-6B2D-44F0-80C0-BDF3D933BC4B}" type="presOf" srcId="{5CF2302C-6BD2-4239-85AB-1162A786E0F4}" destId="{C661C0F9-2F84-494D-BCDD-382CB7B5D6A3}" srcOrd="1" destOrd="0" presId="urn:microsoft.com/office/officeart/2005/8/layout/hList7"/>
    <dgm:cxn modelId="{B949B5BD-3B4E-47C0-804D-443E704BFE69}" type="presOf" srcId="{4A12F9C3-31AE-4F28-A34D-FECF38853E74}" destId="{B4A73E75-92AD-40DE-BADD-28D17EBCA44A}" srcOrd="0" destOrd="0" presId="urn:microsoft.com/office/officeart/2005/8/layout/hList7"/>
    <dgm:cxn modelId="{C0C2E67B-600D-4E20-A456-3BEF02081B99}" type="presOf" srcId="{3F6DB158-3309-468C-831B-E403A7FFEDCC}" destId="{F8F31C84-5F20-47E8-A045-3E951700569A}" srcOrd="0" destOrd="0" presId="urn:microsoft.com/office/officeart/2005/8/layout/hList7"/>
    <dgm:cxn modelId="{546A50D6-2F1F-4E09-8823-74A2A3178582}" srcId="{AFE9551D-9029-4AA0-9200-52C797901D5C}" destId="{5CF2302C-6BD2-4239-85AB-1162A786E0F4}" srcOrd="2" destOrd="0" parTransId="{13EB6724-136C-4D04-BF15-D5BB727E3DAB}" sibTransId="{25B7BCAC-9EC9-433C-9036-19356660E87C}"/>
    <dgm:cxn modelId="{18983943-A900-42CD-90E3-5069ECCB7791}" type="presOf" srcId="{C49A1A41-DF62-45F6-A029-67F307C12FA9}" destId="{D8D99B43-ED67-4151-A111-DE2712E543B5}" srcOrd="1" destOrd="0" presId="urn:microsoft.com/office/officeart/2005/8/layout/hList7"/>
    <dgm:cxn modelId="{9CCD75AF-ED1E-4465-8D3C-F5998BCA3456}" type="presOf" srcId="{C49A1A41-DF62-45F6-A029-67F307C12FA9}" destId="{AF09527F-C1A5-42F9-91EF-DC65A8709148}" srcOrd="0" destOrd="0" presId="urn:microsoft.com/office/officeart/2005/8/layout/hList7"/>
    <dgm:cxn modelId="{60B9EB0C-4790-4FED-828A-869ED6A634C3}" type="presOf" srcId="{D739022D-E096-4A0C-BA03-BCC5945A47B2}" destId="{904506C0-04B1-48E6-B983-4F96D30288BB}" srcOrd="1" destOrd="0" presId="urn:microsoft.com/office/officeart/2005/8/layout/hList7"/>
    <dgm:cxn modelId="{C70B106C-0311-4859-86D4-6534B1FD717B}" type="presOf" srcId="{D739022D-E096-4A0C-BA03-BCC5945A47B2}" destId="{3F05FDCB-DA00-44AD-A687-5CD054D853ED}" srcOrd="0" destOrd="0" presId="urn:microsoft.com/office/officeart/2005/8/layout/hList7"/>
    <dgm:cxn modelId="{B1A104CB-2027-4B32-ADFC-B130545D79FE}" type="presParOf" srcId="{F0030791-5E54-46BA-A7AA-21DBBAAD1741}" destId="{69FD82AE-4710-4ECF-A32F-2FF4247723EB}" srcOrd="0" destOrd="0" presId="urn:microsoft.com/office/officeart/2005/8/layout/hList7"/>
    <dgm:cxn modelId="{7B4C2BC8-FF39-4084-BC9E-A09F0933AE4C}" type="presParOf" srcId="{F0030791-5E54-46BA-A7AA-21DBBAAD1741}" destId="{8DCEC299-CF4A-4FA5-BF24-63F44865E110}" srcOrd="1" destOrd="0" presId="urn:microsoft.com/office/officeart/2005/8/layout/hList7"/>
    <dgm:cxn modelId="{02E825D2-8B7E-473D-BAB3-C52215336598}" type="presParOf" srcId="{8DCEC299-CF4A-4FA5-BF24-63F44865E110}" destId="{E6FD6EE6-54C3-451C-BF92-C7B755E5346E}" srcOrd="0" destOrd="0" presId="urn:microsoft.com/office/officeart/2005/8/layout/hList7"/>
    <dgm:cxn modelId="{8BAF2083-594F-45F1-BC2E-57DC6DB378B0}" type="presParOf" srcId="{E6FD6EE6-54C3-451C-BF92-C7B755E5346E}" destId="{AF09527F-C1A5-42F9-91EF-DC65A8709148}" srcOrd="0" destOrd="0" presId="urn:microsoft.com/office/officeart/2005/8/layout/hList7"/>
    <dgm:cxn modelId="{75082CF6-FF07-4AC6-9779-677B5DDEBBAA}" type="presParOf" srcId="{E6FD6EE6-54C3-451C-BF92-C7B755E5346E}" destId="{D8D99B43-ED67-4151-A111-DE2712E543B5}" srcOrd="1" destOrd="0" presId="urn:microsoft.com/office/officeart/2005/8/layout/hList7"/>
    <dgm:cxn modelId="{77B93D64-A95C-44E6-8363-66A1F92055B3}" type="presParOf" srcId="{E6FD6EE6-54C3-451C-BF92-C7B755E5346E}" destId="{B53B6CF2-18D7-4227-BB40-B3F172EE4A19}" srcOrd="2" destOrd="0" presId="urn:microsoft.com/office/officeart/2005/8/layout/hList7"/>
    <dgm:cxn modelId="{09FA16B7-3486-48DC-9C6C-3B4C08B93928}" type="presParOf" srcId="{E6FD6EE6-54C3-451C-BF92-C7B755E5346E}" destId="{6F5B12FB-D693-43A1-A14D-E1E93B3E9046}" srcOrd="3" destOrd="0" presId="urn:microsoft.com/office/officeart/2005/8/layout/hList7"/>
    <dgm:cxn modelId="{82AE5AE4-A578-4064-9141-023546574890}" type="presParOf" srcId="{8DCEC299-CF4A-4FA5-BF24-63F44865E110}" destId="{B4A73E75-92AD-40DE-BADD-28D17EBCA44A}" srcOrd="1" destOrd="0" presId="urn:microsoft.com/office/officeart/2005/8/layout/hList7"/>
    <dgm:cxn modelId="{88393E4C-AB0C-4EEE-8FC6-7493BA7AD86E}" type="presParOf" srcId="{8DCEC299-CF4A-4FA5-BF24-63F44865E110}" destId="{E772FFB3-BE6B-4BAD-B8F6-B00EB58A66DB}" srcOrd="2" destOrd="0" presId="urn:microsoft.com/office/officeart/2005/8/layout/hList7"/>
    <dgm:cxn modelId="{A51AA2F2-3630-4530-8AB3-19957A9854BD}" type="presParOf" srcId="{E772FFB3-BE6B-4BAD-B8F6-B00EB58A66DB}" destId="{3F05FDCB-DA00-44AD-A687-5CD054D853ED}" srcOrd="0" destOrd="0" presId="urn:microsoft.com/office/officeart/2005/8/layout/hList7"/>
    <dgm:cxn modelId="{4D4D0D19-8873-4908-AADB-D7DDD000B9AD}" type="presParOf" srcId="{E772FFB3-BE6B-4BAD-B8F6-B00EB58A66DB}" destId="{904506C0-04B1-48E6-B983-4F96D30288BB}" srcOrd="1" destOrd="0" presId="urn:microsoft.com/office/officeart/2005/8/layout/hList7"/>
    <dgm:cxn modelId="{7133454A-35FD-4F8B-9A40-AD9227BCF50E}" type="presParOf" srcId="{E772FFB3-BE6B-4BAD-B8F6-B00EB58A66DB}" destId="{05F79D44-E39A-4126-8B9C-A2F831141E86}" srcOrd="2" destOrd="0" presId="urn:microsoft.com/office/officeart/2005/8/layout/hList7"/>
    <dgm:cxn modelId="{E259F493-D89F-4F24-84FB-AC2DFFC6AB68}" type="presParOf" srcId="{E772FFB3-BE6B-4BAD-B8F6-B00EB58A66DB}" destId="{469F8D2E-33AF-40B2-8362-4BD4AC5E9127}" srcOrd="3" destOrd="0" presId="urn:microsoft.com/office/officeart/2005/8/layout/hList7"/>
    <dgm:cxn modelId="{45284D10-8D1C-4CBE-B332-ED4B6B20B665}" type="presParOf" srcId="{8DCEC299-CF4A-4FA5-BF24-63F44865E110}" destId="{F8F31C84-5F20-47E8-A045-3E951700569A}" srcOrd="3" destOrd="0" presId="urn:microsoft.com/office/officeart/2005/8/layout/hList7"/>
    <dgm:cxn modelId="{0C50346C-EABD-416D-AD47-7CF31C00C06F}" type="presParOf" srcId="{8DCEC299-CF4A-4FA5-BF24-63F44865E110}" destId="{FC7742B0-76FC-47A3-A26B-9338DCD4D556}" srcOrd="4" destOrd="0" presId="urn:microsoft.com/office/officeart/2005/8/layout/hList7"/>
    <dgm:cxn modelId="{C774871D-5094-4BF4-8C3B-F17BF90BBA03}" type="presParOf" srcId="{FC7742B0-76FC-47A3-A26B-9338DCD4D556}" destId="{221703CC-1A9D-47CE-845D-43F97A34B2C9}" srcOrd="0" destOrd="0" presId="urn:microsoft.com/office/officeart/2005/8/layout/hList7"/>
    <dgm:cxn modelId="{58C3C0AC-9AB3-41F6-A033-D9D5EB47A75B}" type="presParOf" srcId="{FC7742B0-76FC-47A3-A26B-9338DCD4D556}" destId="{C661C0F9-2F84-494D-BCDD-382CB7B5D6A3}" srcOrd="1" destOrd="0" presId="urn:microsoft.com/office/officeart/2005/8/layout/hList7"/>
    <dgm:cxn modelId="{126F9A9D-C383-48A4-B569-DC90E5BFC27E}" type="presParOf" srcId="{FC7742B0-76FC-47A3-A26B-9338DCD4D556}" destId="{465FF6CA-931E-4BA5-BB26-2EBCF7D802E9}" srcOrd="2" destOrd="0" presId="urn:microsoft.com/office/officeart/2005/8/layout/hList7"/>
    <dgm:cxn modelId="{F147A2EF-A8D2-40D9-9875-C20C6F9BBE70}" type="presParOf" srcId="{FC7742B0-76FC-47A3-A26B-9338DCD4D556}" destId="{73537361-EFFD-4D73-9043-0121FF727DC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400" b="1" dirty="0" smtClean="0">
              <a:solidFill>
                <a:srgbClr val="00B050"/>
              </a:solidFill>
            </a:rPr>
            <a:t>MARCO TEÓRICO</a:t>
          </a:r>
          <a:endParaRPr lang="es-MX" sz="4400" b="1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380" custLinFactNeighborY="-1715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19AAB949-ACA1-4C0B-85EC-E4F70B0055F3}" type="presOf" srcId="{00688F25-A228-4D67-9CF5-E75C9B8BA417}" destId="{062BF3D2-B6BB-4EBB-A73E-689FC1DDAFEB}" srcOrd="0" destOrd="0" presId="urn:microsoft.com/office/officeart/2005/8/layout/vList2"/>
    <dgm:cxn modelId="{9EE38C7F-349B-4AB7-A99F-90EEAC6F5D6E}" type="presOf" srcId="{CF103DD1-0349-4BC9-B16D-8032D8CC5B0C}" destId="{62E32B87-64D9-46B6-B7A5-556957BEA94B}" srcOrd="0" destOrd="0" presId="urn:microsoft.com/office/officeart/2005/8/layout/vList2"/>
    <dgm:cxn modelId="{BE93674A-2FDB-4D3E-B5D9-8E4156840A55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D8A0C8C8-D1D3-48EF-B011-CED734193065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FE9551D-9029-4AA0-9200-52C797901D5C}" type="doc">
      <dgm:prSet loTypeId="urn:microsoft.com/office/officeart/2005/8/layout/hList7" loCatId="list" qsTypeId="urn:microsoft.com/office/officeart/2005/8/quickstyle/simple1" qsCatId="simple" csTypeId="urn:microsoft.com/office/officeart/2005/8/colors/colorful5" csCatId="colorful" phldr="1"/>
      <dgm:spPr/>
    </dgm:pt>
    <dgm:pt modelId="{5CF2302C-6BD2-4239-85AB-1162A786E0F4}">
      <dgm:prSet phldrT="[Texto]" custT="1"/>
      <dgm:spPr/>
      <dgm:t>
        <a:bodyPr/>
        <a:lstStyle/>
        <a:p>
          <a:endParaRPr lang="es-EC" sz="1800" b="1" dirty="0" smtClean="0">
            <a:solidFill>
              <a:schemeClr val="tx1"/>
            </a:solidFill>
          </a:endParaRPr>
        </a:p>
        <a:p>
          <a:r>
            <a:rPr lang="es-EC" sz="2400" b="1" dirty="0" smtClean="0">
              <a:solidFill>
                <a:schemeClr val="tx1"/>
              </a:solidFill>
            </a:rPr>
            <a:t>ARCOTEL</a:t>
          </a:r>
          <a:endParaRPr lang="es-ES" sz="2800" b="1" dirty="0" smtClean="0"/>
        </a:p>
        <a:p>
          <a:r>
            <a:rPr lang="es-ES" sz="2000" b="1" dirty="0" smtClean="0">
              <a:solidFill>
                <a:schemeClr val="tx1"/>
              </a:solidFill>
            </a:rPr>
            <a:t>Encargado de Regular, administrar y controlar el uso, explotación y aprovechamiento del espectro radioeléctrico y los servicios </a:t>
          </a:r>
          <a:r>
            <a:rPr lang="es-ES" sz="2000" b="1" dirty="0" err="1" smtClean="0">
              <a:solidFill>
                <a:schemeClr val="tx1"/>
              </a:solidFill>
            </a:rPr>
            <a:t>detelecomunicaciones</a:t>
          </a:r>
          <a:r>
            <a:rPr lang="es-ES" sz="2000" b="1" dirty="0" smtClean="0">
              <a:solidFill>
                <a:schemeClr val="tx1"/>
              </a:solidFill>
            </a:rPr>
            <a:t>.</a:t>
          </a:r>
          <a:endParaRPr lang="es-EC" sz="1600" b="1" dirty="0" smtClean="0">
            <a:solidFill>
              <a:schemeClr val="tx1"/>
            </a:solidFill>
          </a:endParaRPr>
        </a:p>
      </dgm:t>
    </dgm:pt>
    <dgm:pt modelId="{13EB6724-136C-4D04-BF15-D5BB727E3DAB}" type="parTrans" cxnId="{546A50D6-2F1F-4E09-8823-74A2A3178582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25B7BCAC-9EC9-433C-9036-19356660E87C}" type="sibTrans" cxnId="{546A50D6-2F1F-4E09-8823-74A2A3178582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D739022D-E096-4A0C-BA03-BCC5945A47B2}">
      <dgm:prSet phldrT="[Texto]" custT="1"/>
      <dgm:spPr/>
      <dgm:t>
        <a:bodyPr/>
        <a:lstStyle/>
        <a:p>
          <a:endParaRPr lang="es-EC" sz="1800" b="1" dirty="0" smtClean="0">
            <a:solidFill>
              <a:schemeClr val="tx1"/>
            </a:solidFill>
          </a:endParaRPr>
        </a:p>
        <a:p>
          <a:r>
            <a:rPr lang="es-EC" sz="2400" b="1" dirty="0" smtClean="0">
              <a:solidFill>
                <a:schemeClr val="tx1"/>
              </a:solidFill>
            </a:rPr>
            <a:t>MINTEL</a:t>
          </a:r>
        </a:p>
        <a:p>
          <a:r>
            <a:rPr lang="es-ES" sz="2000" b="1" dirty="0" smtClean="0">
              <a:solidFill>
                <a:schemeClr val="tx1"/>
              </a:solidFill>
            </a:rPr>
            <a:t>Órgano rector del desarrollo de las tecnologías de la información y comunicación en el Ecuador.</a:t>
          </a:r>
          <a:endParaRPr lang="es-EC" sz="2000" b="1" dirty="0">
            <a:solidFill>
              <a:schemeClr val="tx1"/>
            </a:solidFill>
          </a:endParaRPr>
        </a:p>
      </dgm:t>
    </dgm:pt>
    <dgm:pt modelId="{3F6DB158-3309-468C-831B-E403A7FFEDCC}" type="sibTrans" cxnId="{83FF8120-5A76-4E28-BC91-74116597D24A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295D98DD-C78B-4A50-8BD6-8E2557B502EB}" type="parTrans" cxnId="{83FF8120-5A76-4E28-BC91-74116597D24A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F0030791-5E54-46BA-A7AA-21DBBAAD1741}" type="pres">
      <dgm:prSet presAssocID="{AFE9551D-9029-4AA0-9200-52C797901D5C}" presName="Name0" presStyleCnt="0">
        <dgm:presLayoutVars>
          <dgm:dir/>
          <dgm:resizeHandles val="exact"/>
        </dgm:presLayoutVars>
      </dgm:prSet>
      <dgm:spPr/>
    </dgm:pt>
    <dgm:pt modelId="{69FD82AE-4710-4ECF-A32F-2FF4247723EB}" type="pres">
      <dgm:prSet presAssocID="{AFE9551D-9029-4AA0-9200-52C797901D5C}" presName="fgShape" presStyleLbl="fgShp" presStyleIdx="0" presStyleCnt="1" custScaleX="104561" custScaleY="138836" custLinFactNeighborX="-2254" custLinFactNeighborY="15639"/>
      <dgm:spPr/>
    </dgm:pt>
    <dgm:pt modelId="{8DCEC299-CF4A-4FA5-BF24-63F44865E110}" type="pres">
      <dgm:prSet presAssocID="{AFE9551D-9029-4AA0-9200-52C797901D5C}" presName="linComp" presStyleCnt="0"/>
      <dgm:spPr/>
    </dgm:pt>
    <dgm:pt modelId="{E772FFB3-BE6B-4BAD-B8F6-B00EB58A66DB}" type="pres">
      <dgm:prSet presAssocID="{D739022D-E096-4A0C-BA03-BCC5945A47B2}" presName="compNode" presStyleCnt="0"/>
      <dgm:spPr/>
    </dgm:pt>
    <dgm:pt modelId="{3F05FDCB-DA00-44AD-A687-5CD054D853ED}" type="pres">
      <dgm:prSet presAssocID="{D739022D-E096-4A0C-BA03-BCC5945A47B2}" presName="bkgdShape" presStyleLbl="node1" presStyleIdx="0" presStyleCnt="2" custScaleX="77349" custLinFactNeighborY="3513"/>
      <dgm:spPr/>
      <dgm:t>
        <a:bodyPr/>
        <a:lstStyle/>
        <a:p>
          <a:endParaRPr lang="es-EC"/>
        </a:p>
      </dgm:t>
    </dgm:pt>
    <dgm:pt modelId="{904506C0-04B1-48E6-B983-4F96D30288BB}" type="pres">
      <dgm:prSet presAssocID="{D739022D-E096-4A0C-BA03-BCC5945A47B2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F79D44-E39A-4126-8B9C-A2F831141E86}" type="pres">
      <dgm:prSet presAssocID="{D739022D-E096-4A0C-BA03-BCC5945A47B2}" presName="invisiNode" presStyleLbl="node1" presStyleIdx="0" presStyleCnt="2"/>
      <dgm:spPr/>
    </dgm:pt>
    <dgm:pt modelId="{469F8D2E-33AF-40B2-8362-4BD4AC5E9127}" type="pres">
      <dgm:prSet presAssocID="{D739022D-E096-4A0C-BA03-BCC5945A47B2}" presName="imagNode" presStyleLbl="fgImgPlace1" presStyleIdx="0" presStyleCnt="2" custScaleX="133071" custScaleY="111198" custLinFactNeighborX="-6525" custLinFactNeighborY="-543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8F31C84-5F20-47E8-A045-3E951700569A}" type="pres">
      <dgm:prSet presAssocID="{3F6DB158-3309-468C-831B-E403A7FFEDCC}" presName="sibTrans" presStyleLbl="sibTrans2D1" presStyleIdx="0" presStyleCnt="0"/>
      <dgm:spPr/>
      <dgm:t>
        <a:bodyPr/>
        <a:lstStyle/>
        <a:p>
          <a:endParaRPr lang="es-EC"/>
        </a:p>
      </dgm:t>
    </dgm:pt>
    <dgm:pt modelId="{FC7742B0-76FC-47A3-A26B-9338DCD4D556}" type="pres">
      <dgm:prSet presAssocID="{5CF2302C-6BD2-4239-85AB-1162A786E0F4}" presName="compNode" presStyleCnt="0"/>
      <dgm:spPr/>
    </dgm:pt>
    <dgm:pt modelId="{221703CC-1A9D-47CE-845D-43F97A34B2C9}" type="pres">
      <dgm:prSet presAssocID="{5CF2302C-6BD2-4239-85AB-1162A786E0F4}" presName="bkgdShape" presStyleLbl="node1" presStyleIdx="1" presStyleCnt="2" custScaleX="83110" custLinFactNeighborX="-1064" custLinFactNeighborY="3247"/>
      <dgm:spPr/>
      <dgm:t>
        <a:bodyPr/>
        <a:lstStyle/>
        <a:p>
          <a:endParaRPr lang="es-EC"/>
        </a:p>
      </dgm:t>
    </dgm:pt>
    <dgm:pt modelId="{C661C0F9-2F84-494D-BCDD-382CB7B5D6A3}" type="pres">
      <dgm:prSet presAssocID="{5CF2302C-6BD2-4239-85AB-1162A786E0F4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5FF6CA-931E-4BA5-BB26-2EBCF7D802E9}" type="pres">
      <dgm:prSet presAssocID="{5CF2302C-6BD2-4239-85AB-1162A786E0F4}" presName="invisiNode" presStyleLbl="node1" presStyleIdx="1" presStyleCnt="2"/>
      <dgm:spPr/>
    </dgm:pt>
    <dgm:pt modelId="{73537361-EFFD-4D73-9043-0121FF727DC7}" type="pres">
      <dgm:prSet presAssocID="{5CF2302C-6BD2-4239-85AB-1162A786E0F4}" presName="imagNode" presStyleLbl="fgImgPlace1" presStyleIdx="1" presStyleCnt="2" custScaleX="140521" custScaleY="111196" custLinFactNeighborX="1552" custLinFactNeighborY="-543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2E8955FB-C829-490C-B63F-56D7AE2B5D71}" type="presOf" srcId="{5CF2302C-6BD2-4239-85AB-1162A786E0F4}" destId="{C661C0F9-2F84-494D-BCDD-382CB7B5D6A3}" srcOrd="1" destOrd="0" presId="urn:microsoft.com/office/officeart/2005/8/layout/hList7"/>
    <dgm:cxn modelId="{83FF8120-5A76-4E28-BC91-74116597D24A}" srcId="{AFE9551D-9029-4AA0-9200-52C797901D5C}" destId="{D739022D-E096-4A0C-BA03-BCC5945A47B2}" srcOrd="0" destOrd="0" parTransId="{295D98DD-C78B-4A50-8BD6-8E2557B502EB}" sibTransId="{3F6DB158-3309-468C-831B-E403A7FFEDCC}"/>
    <dgm:cxn modelId="{58682827-7698-4D5D-8C76-7AFBCAA0D766}" type="presOf" srcId="{AFE9551D-9029-4AA0-9200-52C797901D5C}" destId="{F0030791-5E54-46BA-A7AA-21DBBAAD1741}" srcOrd="0" destOrd="0" presId="urn:microsoft.com/office/officeart/2005/8/layout/hList7"/>
    <dgm:cxn modelId="{3DFBF21B-107D-4521-ABDE-785B6C71BE35}" type="presOf" srcId="{D739022D-E096-4A0C-BA03-BCC5945A47B2}" destId="{3F05FDCB-DA00-44AD-A687-5CD054D853ED}" srcOrd="0" destOrd="0" presId="urn:microsoft.com/office/officeart/2005/8/layout/hList7"/>
    <dgm:cxn modelId="{546A50D6-2F1F-4E09-8823-74A2A3178582}" srcId="{AFE9551D-9029-4AA0-9200-52C797901D5C}" destId="{5CF2302C-6BD2-4239-85AB-1162A786E0F4}" srcOrd="1" destOrd="0" parTransId="{13EB6724-136C-4D04-BF15-D5BB727E3DAB}" sibTransId="{25B7BCAC-9EC9-433C-9036-19356660E87C}"/>
    <dgm:cxn modelId="{9C0C510A-41E5-4C83-9DA9-5C17AF2F7C0D}" type="presOf" srcId="{D739022D-E096-4A0C-BA03-BCC5945A47B2}" destId="{904506C0-04B1-48E6-B983-4F96D30288BB}" srcOrd="1" destOrd="0" presId="urn:microsoft.com/office/officeart/2005/8/layout/hList7"/>
    <dgm:cxn modelId="{298394FE-55D1-481C-B498-63C57E8A2BFA}" type="presOf" srcId="{3F6DB158-3309-468C-831B-E403A7FFEDCC}" destId="{F8F31C84-5F20-47E8-A045-3E951700569A}" srcOrd="0" destOrd="0" presId="urn:microsoft.com/office/officeart/2005/8/layout/hList7"/>
    <dgm:cxn modelId="{3886A9EC-637B-4B66-A7C9-98D8A3ECC62B}" type="presOf" srcId="{5CF2302C-6BD2-4239-85AB-1162A786E0F4}" destId="{221703CC-1A9D-47CE-845D-43F97A34B2C9}" srcOrd="0" destOrd="0" presId="urn:microsoft.com/office/officeart/2005/8/layout/hList7"/>
    <dgm:cxn modelId="{25C38FBA-77DB-4A81-8F26-33D089247304}" type="presParOf" srcId="{F0030791-5E54-46BA-A7AA-21DBBAAD1741}" destId="{69FD82AE-4710-4ECF-A32F-2FF4247723EB}" srcOrd="0" destOrd="0" presId="urn:microsoft.com/office/officeart/2005/8/layout/hList7"/>
    <dgm:cxn modelId="{EEBC0CBC-D6D1-4EF0-875C-B1FFE1C93C2C}" type="presParOf" srcId="{F0030791-5E54-46BA-A7AA-21DBBAAD1741}" destId="{8DCEC299-CF4A-4FA5-BF24-63F44865E110}" srcOrd="1" destOrd="0" presId="urn:microsoft.com/office/officeart/2005/8/layout/hList7"/>
    <dgm:cxn modelId="{6E9A254E-6CB4-4B04-8053-98F66A91B9CA}" type="presParOf" srcId="{8DCEC299-CF4A-4FA5-BF24-63F44865E110}" destId="{E772FFB3-BE6B-4BAD-B8F6-B00EB58A66DB}" srcOrd="0" destOrd="0" presId="urn:microsoft.com/office/officeart/2005/8/layout/hList7"/>
    <dgm:cxn modelId="{DFD42F7B-F34A-4BE6-BE50-EF4AFCDF5796}" type="presParOf" srcId="{E772FFB3-BE6B-4BAD-B8F6-B00EB58A66DB}" destId="{3F05FDCB-DA00-44AD-A687-5CD054D853ED}" srcOrd="0" destOrd="0" presId="urn:microsoft.com/office/officeart/2005/8/layout/hList7"/>
    <dgm:cxn modelId="{0D6A3D04-EE40-4CCE-9C19-B487A1463532}" type="presParOf" srcId="{E772FFB3-BE6B-4BAD-B8F6-B00EB58A66DB}" destId="{904506C0-04B1-48E6-B983-4F96D30288BB}" srcOrd="1" destOrd="0" presId="urn:microsoft.com/office/officeart/2005/8/layout/hList7"/>
    <dgm:cxn modelId="{0DEE6725-3178-4D5F-880E-193FC421CCF9}" type="presParOf" srcId="{E772FFB3-BE6B-4BAD-B8F6-B00EB58A66DB}" destId="{05F79D44-E39A-4126-8B9C-A2F831141E86}" srcOrd="2" destOrd="0" presId="urn:microsoft.com/office/officeart/2005/8/layout/hList7"/>
    <dgm:cxn modelId="{3EC7E09E-69E0-4C94-A49E-32A17C85577E}" type="presParOf" srcId="{E772FFB3-BE6B-4BAD-B8F6-B00EB58A66DB}" destId="{469F8D2E-33AF-40B2-8362-4BD4AC5E9127}" srcOrd="3" destOrd="0" presId="urn:microsoft.com/office/officeart/2005/8/layout/hList7"/>
    <dgm:cxn modelId="{BEA655BE-16EC-42EF-94BA-846F78D9E00F}" type="presParOf" srcId="{8DCEC299-CF4A-4FA5-BF24-63F44865E110}" destId="{F8F31C84-5F20-47E8-A045-3E951700569A}" srcOrd="1" destOrd="0" presId="urn:microsoft.com/office/officeart/2005/8/layout/hList7"/>
    <dgm:cxn modelId="{5B00C45F-17E1-4E49-B5DA-DEBBAC8FC8B8}" type="presParOf" srcId="{8DCEC299-CF4A-4FA5-BF24-63F44865E110}" destId="{FC7742B0-76FC-47A3-A26B-9338DCD4D556}" srcOrd="2" destOrd="0" presId="urn:microsoft.com/office/officeart/2005/8/layout/hList7"/>
    <dgm:cxn modelId="{A50118D1-1163-4A49-A202-7A43370C7884}" type="presParOf" srcId="{FC7742B0-76FC-47A3-A26B-9338DCD4D556}" destId="{221703CC-1A9D-47CE-845D-43F97A34B2C9}" srcOrd="0" destOrd="0" presId="urn:microsoft.com/office/officeart/2005/8/layout/hList7"/>
    <dgm:cxn modelId="{0510FCC1-0B77-40A1-BA9C-89DE4298DCCD}" type="presParOf" srcId="{FC7742B0-76FC-47A3-A26B-9338DCD4D556}" destId="{C661C0F9-2F84-494D-BCDD-382CB7B5D6A3}" srcOrd="1" destOrd="0" presId="urn:microsoft.com/office/officeart/2005/8/layout/hList7"/>
    <dgm:cxn modelId="{19BE94D6-D767-4356-B33C-C1F4ACABA8CA}" type="presParOf" srcId="{FC7742B0-76FC-47A3-A26B-9338DCD4D556}" destId="{465FF6CA-931E-4BA5-BB26-2EBCF7D802E9}" srcOrd="2" destOrd="0" presId="urn:microsoft.com/office/officeart/2005/8/layout/hList7"/>
    <dgm:cxn modelId="{232F858C-63B1-4699-8985-A207AF8D99F0}" type="presParOf" srcId="{FC7742B0-76FC-47A3-A26B-9338DCD4D556}" destId="{73537361-EFFD-4D73-9043-0121FF727DC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5239" custLinFactNeighborY="41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43D189AE-D205-4FAE-9728-41772513CE66}" type="presOf" srcId="{00688F25-A228-4D67-9CF5-E75C9B8BA417}" destId="{062BF3D2-B6BB-4EBB-A73E-689FC1DDAFEB}" srcOrd="0" destOrd="0" presId="urn:microsoft.com/office/officeart/2005/8/layout/vList2"/>
    <dgm:cxn modelId="{A2E911A4-CDBC-44FF-9CA4-ED1B13B3B56A}" type="presOf" srcId="{CF103DD1-0349-4BC9-B16D-8032D8CC5B0C}" destId="{62E32B87-64D9-46B6-B7A5-556957BEA94B}" srcOrd="0" destOrd="0" presId="urn:microsoft.com/office/officeart/2005/8/layout/vList2"/>
    <dgm:cxn modelId="{DFC9DF27-EE1E-4DA9-B988-8A8A5474D364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CBDE5768-1E7B-46EE-BBA6-28312C18C19B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2D482B9D-14D0-47F0-9A4E-6D484BC93227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marL="0" lvl="0" algn="ctr" defTabSz="914400" rtl="0" eaLnBrk="0" latinLnBrk="0" hangingPunct="0">
            <a:defRPr/>
          </a:pPr>
          <a:r>
            <a:rPr lang="es-EC" sz="4000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rPr>
            <a:t>METODOLOGÍA</a:t>
          </a:r>
          <a:r>
            <a:rPr lang="es-MX" sz="3200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rial" pitchFamily="34" charset="0"/>
            </a:rPr>
            <a:t> </a:t>
          </a:r>
          <a:endParaRPr lang="es-MX" sz="32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Y="168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2FE0456-E39B-41A5-A8E2-7971D3AB0CC9}" type="presOf" srcId="{00688F25-A228-4D67-9CF5-E75C9B8BA417}" destId="{062BF3D2-B6BB-4EBB-A73E-689FC1DDAFEB}" srcOrd="0" destOrd="0" presId="urn:microsoft.com/office/officeart/2005/8/layout/vList2"/>
    <dgm:cxn modelId="{08088617-5912-41A4-A232-78E1F56ACBDA}" type="presOf" srcId="{CF103DD1-0349-4BC9-B16D-8032D8CC5B0C}" destId="{62E32B87-64D9-46B6-B7A5-556957BEA94B}" srcOrd="0" destOrd="0" presId="urn:microsoft.com/office/officeart/2005/8/layout/vList2"/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0636AE8E-91B1-432A-9C0E-B2A923B5B5C0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marL="0" lvl="0" algn="ctr" defTabSz="914400" rtl="0" eaLnBrk="0" latinLnBrk="0" hangingPunct="0">
            <a:defRPr/>
          </a:pPr>
          <a:r>
            <a:rPr lang="es-EC" sz="4000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rPr>
            <a:t>METODOLOGÍA</a:t>
          </a:r>
          <a:r>
            <a:rPr lang="es-MX" sz="3200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rial" pitchFamily="34" charset="0"/>
            </a:rPr>
            <a:t> </a:t>
          </a:r>
          <a:endParaRPr lang="es-MX" sz="32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Y="168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12BA9F4B-E8EA-4899-8E46-E94EBC6F2BAE}" type="presOf" srcId="{CF103DD1-0349-4BC9-B16D-8032D8CC5B0C}" destId="{62E32B87-64D9-46B6-B7A5-556957BEA94B}" srcOrd="0" destOrd="0" presId="urn:microsoft.com/office/officeart/2005/8/layout/vList2"/>
    <dgm:cxn modelId="{C5ED9DFA-2B18-4214-B2DF-187B953223BE}" type="presOf" srcId="{00688F25-A228-4D67-9CF5-E75C9B8BA417}" destId="{062BF3D2-B6BB-4EBB-A73E-689FC1DDAFEB}" srcOrd="0" destOrd="0" presId="urn:microsoft.com/office/officeart/2005/8/layout/vList2"/>
    <dgm:cxn modelId="{CFE0A6F8-A4DB-4B12-B8A9-5328AA998B98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D91EE6C5-73D9-4FD1-AA90-0799CEEBE9C8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marL="0" lvl="0" algn="ctr" defTabSz="914400" rtl="0" eaLnBrk="0" latinLnBrk="0" hangingPunct="0">
            <a:defRPr/>
          </a:pPr>
          <a:endParaRPr lang="es-MX" sz="32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Y="244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0C54181-6373-4A07-880F-2E1CD7857AF5}" type="presOf" srcId="{00688F25-A228-4D67-9CF5-E75C9B8BA417}" destId="{062BF3D2-B6BB-4EBB-A73E-689FC1DDAFEB}" srcOrd="0" destOrd="0" presId="urn:microsoft.com/office/officeart/2005/8/layout/vList2"/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EE74E0B4-0D7B-4FE7-A5BA-B709C8C3B8B9}" type="presOf" srcId="{CF103DD1-0349-4BC9-B16D-8032D8CC5B0C}" destId="{62E32B87-64D9-46B6-B7A5-556957BEA94B}" srcOrd="0" destOrd="0" presId="urn:microsoft.com/office/officeart/2005/8/layout/vList2"/>
    <dgm:cxn modelId="{8CCACBD9-3DA5-4622-ABA2-4B6C83869716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marL="0" lvl="0" algn="ctr" defTabSz="914400" rtl="0" eaLnBrk="0" latinLnBrk="0" hangingPunct="0">
            <a:defRPr/>
          </a:pPr>
          <a:endParaRPr lang="es-MX" sz="32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Y="244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E2678EBC-CB0D-4BFC-81CB-2D18DD8AF31E}" type="presOf" srcId="{00688F25-A228-4D67-9CF5-E75C9B8BA417}" destId="{062BF3D2-B6BB-4EBB-A73E-689FC1DDAFEB}" srcOrd="0" destOrd="0" presId="urn:microsoft.com/office/officeart/2005/8/layout/vList2"/>
    <dgm:cxn modelId="{4961F097-7E40-47BB-AA05-9C789D5E77DE}" type="presOf" srcId="{CF103DD1-0349-4BC9-B16D-8032D8CC5B0C}" destId="{62E32B87-64D9-46B6-B7A5-556957BEA94B}" srcOrd="0" destOrd="0" presId="urn:microsoft.com/office/officeart/2005/8/layout/vList2"/>
    <dgm:cxn modelId="{27842EA7-EB45-42D6-8929-0623AF95AEB2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E214CF5-7A56-471B-99BC-0C388DA4B14A}" type="doc">
      <dgm:prSet loTypeId="urn:microsoft.com/office/officeart/2005/8/layout/chevron2" loCatId="process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es-EC"/>
        </a:p>
      </dgm:t>
    </dgm:pt>
    <dgm:pt modelId="{B4EBDBB4-4FDA-4C81-AA0D-7E9485D61DE7}">
      <dgm:prSet phldrT="[Texto]" custT="1"/>
      <dgm:spPr/>
      <dgm:t>
        <a:bodyPr/>
        <a:lstStyle/>
        <a:p>
          <a:r>
            <a:rPr lang="es-EC" sz="1800" b="1" dirty="0" smtClean="0"/>
            <a:t>1. Conocimiento del Sistema de Comunicaciones </a:t>
          </a:r>
          <a:r>
            <a:rPr lang="es-EC" sz="1800" b="1" dirty="0" err="1" smtClean="0"/>
            <a:t>Troncalizado</a:t>
          </a:r>
          <a:r>
            <a:rPr lang="es-EC" sz="1800" b="1" dirty="0" smtClean="0"/>
            <a:t> del Ejército. </a:t>
          </a:r>
          <a:endParaRPr lang="es-EC" sz="1800" b="1" dirty="0"/>
        </a:p>
      </dgm:t>
    </dgm:pt>
    <dgm:pt modelId="{820BE793-F8F4-48F0-878D-63B999958741}" type="parTrans" cxnId="{C8777AD5-6C44-4A2B-87C6-B628AB7AA093}">
      <dgm:prSet/>
      <dgm:spPr/>
      <dgm:t>
        <a:bodyPr/>
        <a:lstStyle/>
        <a:p>
          <a:endParaRPr lang="es-EC" sz="2000" b="1"/>
        </a:p>
      </dgm:t>
    </dgm:pt>
    <dgm:pt modelId="{985A7BC3-B572-403D-A1EF-6A954E5CC0F2}" type="sibTrans" cxnId="{C8777AD5-6C44-4A2B-87C6-B628AB7AA093}">
      <dgm:prSet/>
      <dgm:spPr/>
      <dgm:t>
        <a:bodyPr/>
        <a:lstStyle/>
        <a:p>
          <a:endParaRPr lang="es-EC" sz="2000" b="1"/>
        </a:p>
      </dgm:t>
    </dgm:pt>
    <dgm:pt modelId="{55FC3FD8-5314-4A06-B2F2-C8F92461128A}">
      <dgm:prSet phldrT="[Texto]" custT="1"/>
      <dgm:spPr/>
      <dgm:t>
        <a:bodyPr/>
        <a:lstStyle/>
        <a:p>
          <a:r>
            <a:rPr lang="es-EC" sz="1800" b="1" dirty="0" smtClean="0"/>
            <a:t>2. Las </a:t>
          </a:r>
          <a:r>
            <a:rPr lang="es-EC" sz="1800" b="1" dirty="0" smtClean="0"/>
            <a:t>condiciones de </a:t>
          </a:r>
          <a:r>
            <a:rPr lang="es-EC" sz="1800" b="1" dirty="0" smtClean="0"/>
            <a:t>operación para </a:t>
          </a:r>
          <a:r>
            <a:rPr lang="es-EC" sz="1800" b="1" dirty="0" smtClean="0"/>
            <a:t>satisfacer las necesidades de operación </a:t>
          </a:r>
          <a:r>
            <a:rPr lang="es-EC" sz="1800" b="1" dirty="0" smtClean="0"/>
            <a:t>en el ámbito interno. (equipos e infraestructura)</a:t>
          </a:r>
          <a:endParaRPr lang="es-EC" sz="1800" b="1" dirty="0"/>
        </a:p>
      </dgm:t>
    </dgm:pt>
    <dgm:pt modelId="{90460705-0853-4760-B90E-29F9111800AE}" type="parTrans" cxnId="{974746B8-2E62-4375-B345-ED9F68A6614F}">
      <dgm:prSet/>
      <dgm:spPr/>
      <dgm:t>
        <a:bodyPr/>
        <a:lstStyle/>
        <a:p>
          <a:endParaRPr lang="es-EC" sz="2000" b="1"/>
        </a:p>
      </dgm:t>
    </dgm:pt>
    <dgm:pt modelId="{7FEDFA10-0262-4FD0-8F33-58008A258D9E}" type="sibTrans" cxnId="{974746B8-2E62-4375-B345-ED9F68A6614F}">
      <dgm:prSet/>
      <dgm:spPr/>
      <dgm:t>
        <a:bodyPr/>
        <a:lstStyle/>
        <a:p>
          <a:endParaRPr lang="es-EC" sz="2000" b="1"/>
        </a:p>
      </dgm:t>
    </dgm:pt>
    <dgm:pt modelId="{6A93BC89-6066-4818-AC18-27C370AA50AF}">
      <dgm:prSet phldrT="[Texto]" custT="1"/>
      <dgm:spPr/>
      <dgm:t>
        <a:bodyPr/>
        <a:lstStyle/>
        <a:p>
          <a:endParaRPr lang="es-EC" sz="4000" b="1" dirty="0"/>
        </a:p>
      </dgm:t>
    </dgm:pt>
    <dgm:pt modelId="{16FD82A3-821F-416F-B9B7-5699BAEB2005}" type="parTrans" cxnId="{40C39708-65F9-4EE5-980D-96F0ADB2F0A7}">
      <dgm:prSet/>
      <dgm:spPr/>
      <dgm:t>
        <a:bodyPr/>
        <a:lstStyle/>
        <a:p>
          <a:endParaRPr lang="es-EC" sz="2000" b="1"/>
        </a:p>
      </dgm:t>
    </dgm:pt>
    <dgm:pt modelId="{2D7D540F-E800-4EC4-9D30-04FD21F03B2D}" type="sibTrans" cxnId="{40C39708-65F9-4EE5-980D-96F0ADB2F0A7}">
      <dgm:prSet/>
      <dgm:spPr/>
      <dgm:t>
        <a:bodyPr/>
        <a:lstStyle/>
        <a:p>
          <a:endParaRPr lang="es-EC" sz="2000" b="1"/>
        </a:p>
      </dgm:t>
    </dgm:pt>
    <dgm:pt modelId="{C3CAB7D8-E845-42CC-A5A5-B6191649313C}">
      <dgm:prSet phldrT="[Texto]" custT="1"/>
      <dgm:spPr/>
      <dgm:t>
        <a:bodyPr/>
        <a:lstStyle/>
        <a:p>
          <a:r>
            <a:rPr lang="es-EC" sz="1800" b="1" dirty="0" smtClean="0"/>
            <a:t>3. Cobertura para mantener el enlace, Comando y Control </a:t>
          </a:r>
          <a:r>
            <a:rPr lang="es-EC" sz="1800" b="1" dirty="0" smtClean="0"/>
            <a:t>en la ejecución de las </a:t>
          </a:r>
          <a:r>
            <a:rPr lang="es-EC" sz="1800" b="1" dirty="0" smtClean="0"/>
            <a:t>operaciones militares.</a:t>
          </a:r>
          <a:endParaRPr lang="es-EC" sz="1800" b="1" dirty="0"/>
        </a:p>
      </dgm:t>
    </dgm:pt>
    <dgm:pt modelId="{3ED3CDCB-87F9-4829-BD9D-BB25636277F9}" type="parTrans" cxnId="{656EF3C1-B9C5-494B-A91B-D42EFF06D67E}">
      <dgm:prSet/>
      <dgm:spPr/>
      <dgm:t>
        <a:bodyPr/>
        <a:lstStyle/>
        <a:p>
          <a:endParaRPr lang="es-EC" sz="2000" b="1"/>
        </a:p>
      </dgm:t>
    </dgm:pt>
    <dgm:pt modelId="{37A176CF-B3D6-421D-A991-E2F523500AF5}" type="sibTrans" cxnId="{656EF3C1-B9C5-494B-A91B-D42EFF06D67E}">
      <dgm:prSet/>
      <dgm:spPr/>
      <dgm:t>
        <a:bodyPr/>
        <a:lstStyle/>
        <a:p>
          <a:endParaRPr lang="es-EC" sz="2000" b="1"/>
        </a:p>
      </dgm:t>
    </dgm:pt>
    <dgm:pt modelId="{281B05CE-D59B-4FFB-9BCD-AB1BE114E6B7}">
      <dgm:prSet phldrT="[Texto]" custT="1"/>
      <dgm:spPr/>
      <dgm:t>
        <a:bodyPr/>
        <a:lstStyle/>
        <a:p>
          <a:endParaRPr lang="es-EC" sz="4000" b="1" dirty="0"/>
        </a:p>
      </dgm:t>
    </dgm:pt>
    <dgm:pt modelId="{A7523C3A-311B-4F6D-9BFE-B535A647FE68}" type="parTrans" cxnId="{54B98D85-ACD6-4317-8589-DDDF106179DE}">
      <dgm:prSet/>
      <dgm:spPr/>
      <dgm:t>
        <a:bodyPr/>
        <a:lstStyle/>
        <a:p>
          <a:endParaRPr lang="es-EC" sz="2000" b="1"/>
        </a:p>
      </dgm:t>
    </dgm:pt>
    <dgm:pt modelId="{484FA54F-2AE0-4588-B15D-AC1843EA6277}" type="sibTrans" cxnId="{54B98D85-ACD6-4317-8589-DDDF106179DE}">
      <dgm:prSet/>
      <dgm:spPr/>
      <dgm:t>
        <a:bodyPr/>
        <a:lstStyle/>
        <a:p>
          <a:endParaRPr lang="es-EC" sz="2000" b="1"/>
        </a:p>
      </dgm:t>
    </dgm:pt>
    <dgm:pt modelId="{5DBFD5E6-4DD6-4CF0-AF40-25CA3CA751A7}">
      <dgm:prSet phldrT="[Texto]" custT="1"/>
      <dgm:spPr/>
      <dgm:t>
        <a:bodyPr/>
        <a:lstStyle/>
        <a:p>
          <a:r>
            <a:rPr lang="es-EC" sz="1800" b="1" dirty="0" smtClean="0"/>
            <a:t>5. La importancia de fortalecer al Sistema de Comunicaciones </a:t>
          </a:r>
          <a:r>
            <a:rPr lang="es-EC" sz="1800" b="1" dirty="0" err="1" smtClean="0"/>
            <a:t>Troncalizado</a:t>
          </a:r>
          <a:r>
            <a:rPr lang="es-EC" sz="1800" b="1" dirty="0" smtClean="0"/>
            <a:t> de Ejército.</a:t>
          </a:r>
          <a:endParaRPr lang="es-EC" sz="1800" b="1" dirty="0"/>
        </a:p>
      </dgm:t>
    </dgm:pt>
    <dgm:pt modelId="{B3BC8241-AD5E-4D03-B99C-A05E406696FD}" type="parTrans" cxnId="{E109F4D2-B441-49D1-ACB1-F795C469502F}">
      <dgm:prSet/>
      <dgm:spPr/>
      <dgm:t>
        <a:bodyPr/>
        <a:lstStyle/>
        <a:p>
          <a:endParaRPr lang="es-EC" sz="2000" b="1"/>
        </a:p>
      </dgm:t>
    </dgm:pt>
    <dgm:pt modelId="{B3CE35CC-662B-42AA-9BA4-7E8CDD02F463}" type="sibTrans" cxnId="{E109F4D2-B441-49D1-ACB1-F795C469502F}">
      <dgm:prSet/>
      <dgm:spPr/>
      <dgm:t>
        <a:bodyPr/>
        <a:lstStyle/>
        <a:p>
          <a:endParaRPr lang="es-EC" sz="2000" b="1"/>
        </a:p>
      </dgm:t>
    </dgm:pt>
    <dgm:pt modelId="{2DF069C8-E4D0-44C4-8FBF-4D2AC7FEE106}">
      <dgm:prSet phldrT="[Texto]" custT="1"/>
      <dgm:spPr/>
      <dgm:t>
        <a:bodyPr/>
        <a:lstStyle/>
        <a:p>
          <a:r>
            <a:rPr lang="es-EC" sz="1800" b="1" dirty="0" smtClean="0"/>
            <a:t>4. Operabilidad de los equipos de comunicaciones del sistema troncalizado durante la emergencia por el terremoto del 16 de abril del año 2016. </a:t>
          </a:r>
          <a:endParaRPr lang="es-EC" sz="1800" b="1" dirty="0"/>
        </a:p>
      </dgm:t>
    </dgm:pt>
    <dgm:pt modelId="{C133C936-0784-4F00-B3B7-B671268BF24E}" type="parTrans" cxnId="{09D4A0FD-CE01-4AFB-9752-241DEF3A7EFF}">
      <dgm:prSet/>
      <dgm:spPr/>
      <dgm:t>
        <a:bodyPr/>
        <a:lstStyle/>
        <a:p>
          <a:endParaRPr lang="es-EC" sz="2000" b="1"/>
        </a:p>
      </dgm:t>
    </dgm:pt>
    <dgm:pt modelId="{4A9DFA8C-BB2E-46E0-8FE0-407D9CA570F0}" type="sibTrans" cxnId="{09D4A0FD-CE01-4AFB-9752-241DEF3A7EFF}">
      <dgm:prSet/>
      <dgm:spPr/>
      <dgm:t>
        <a:bodyPr/>
        <a:lstStyle/>
        <a:p>
          <a:endParaRPr lang="es-EC" sz="2000" b="1"/>
        </a:p>
      </dgm:t>
    </dgm:pt>
    <dgm:pt modelId="{BC39B618-06F8-48B8-892F-F8C1EC5922C1}">
      <dgm:prSet phldrT="[Texto]" custT="1"/>
      <dgm:spPr/>
      <dgm:t>
        <a:bodyPr/>
        <a:lstStyle/>
        <a:p>
          <a:endParaRPr lang="es-EC" sz="1800" b="1" dirty="0"/>
        </a:p>
      </dgm:t>
    </dgm:pt>
    <dgm:pt modelId="{82E5F67F-B7CF-4F21-A380-4CC1113F1502}" type="parTrans" cxnId="{A8ACBA6F-E0DA-48C9-B7F7-E8F4B914BBBF}">
      <dgm:prSet/>
      <dgm:spPr/>
      <dgm:t>
        <a:bodyPr/>
        <a:lstStyle/>
        <a:p>
          <a:endParaRPr lang="es-EC" sz="2000" b="1"/>
        </a:p>
      </dgm:t>
    </dgm:pt>
    <dgm:pt modelId="{8F5CDF89-01B9-47E2-BBCB-990A7E47609A}" type="sibTrans" cxnId="{A8ACBA6F-E0DA-48C9-B7F7-E8F4B914BBBF}">
      <dgm:prSet/>
      <dgm:spPr/>
      <dgm:t>
        <a:bodyPr/>
        <a:lstStyle/>
        <a:p>
          <a:endParaRPr lang="es-EC" sz="2000" b="1"/>
        </a:p>
      </dgm:t>
    </dgm:pt>
    <dgm:pt modelId="{B08D186B-2F78-465C-B513-3C08FE8DA9EE}">
      <dgm:prSet phldrT="[Texto]" custT="1"/>
      <dgm:spPr/>
      <dgm:t>
        <a:bodyPr/>
        <a:lstStyle/>
        <a:p>
          <a:endParaRPr lang="es-EC" sz="1800" b="1" dirty="0"/>
        </a:p>
      </dgm:t>
    </dgm:pt>
    <dgm:pt modelId="{E712908A-265C-4B17-B73A-1E98C4BA8CEC}" type="parTrans" cxnId="{7FF37191-8754-44FC-8E66-657C56DF745A}">
      <dgm:prSet/>
      <dgm:spPr/>
      <dgm:t>
        <a:bodyPr/>
        <a:lstStyle/>
        <a:p>
          <a:endParaRPr lang="es-EC" sz="2000" b="1"/>
        </a:p>
      </dgm:t>
    </dgm:pt>
    <dgm:pt modelId="{4AAAC94E-C11A-404A-9E68-EC8A89F7F070}" type="sibTrans" cxnId="{7FF37191-8754-44FC-8E66-657C56DF745A}">
      <dgm:prSet/>
      <dgm:spPr/>
      <dgm:t>
        <a:bodyPr/>
        <a:lstStyle/>
        <a:p>
          <a:endParaRPr lang="es-EC" sz="2000" b="1"/>
        </a:p>
      </dgm:t>
    </dgm:pt>
    <dgm:pt modelId="{01BA9EF6-FE95-4443-AC97-7E3630681F6A}">
      <dgm:prSet phldrT="[Texto]" custT="1"/>
      <dgm:spPr/>
      <dgm:t>
        <a:bodyPr/>
        <a:lstStyle/>
        <a:p>
          <a:endParaRPr lang="es-EC" sz="4000" b="1" dirty="0"/>
        </a:p>
      </dgm:t>
    </dgm:pt>
    <dgm:pt modelId="{F8C03924-318B-43B9-B49F-568F7DE9CE88}" type="sibTrans" cxnId="{9657CC7F-A9D3-45B1-B996-0C90F0821804}">
      <dgm:prSet/>
      <dgm:spPr/>
      <dgm:t>
        <a:bodyPr/>
        <a:lstStyle/>
        <a:p>
          <a:endParaRPr lang="es-EC" sz="2000" b="1"/>
        </a:p>
      </dgm:t>
    </dgm:pt>
    <dgm:pt modelId="{57362FEB-A7BE-4B4A-846F-7ABD5B436C9E}" type="parTrans" cxnId="{9657CC7F-A9D3-45B1-B996-0C90F0821804}">
      <dgm:prSet/>
      <dgm:spPr/>
      <dgm:t>
        <a:bodyPr/>
        <a:lstStyle/>
        <a:p>
          <a:endParaRPr lang="es-EC" sz="2000" b="1"/>
        </a:p>
      </dgm:t>
    </dgm:pt>
    <dgm:pt modelId="{5EB1CF7E-B64C-4D69-8E20-0B9BCC5235CA}">
      <dgm:prSet phldrT="[Texto]" custT="1"/>
      <dgm:spPr/>
      <dgm:t>
        <a:bodyPr/>
        <a:lstStyle/>
        <a:p>
          <a:endParaRPr lang="es-EC" sz="1800" b="1" dirty="0"/>
        </a:p>
      </dgm:t>
    </dgm:pt>
    <dgm:pt modelId="{E8B1D720-B242-4347-83FD-27ED7C41B72D}" type="sibTrans" cxnId="{194934A0-F4FA-4280-AC53-ABB4B9736498}">
      <dgm:prSet/>
      <dgm:spPr/>
      <dgm:t>
        <a:bodyPr/>
        <a:lstStyle/>
        <a:p>
          <a:endParaRPr lang="es-EC"/>
        </a:p>
      </dgm:t>
    </dgm:pt>
    <dgm:pt modelId="{889961E5-84F1-4FCE-AE3C-B540E5BAC3A8}" type="parTrans" cxnId="{194934A0-F4FA-4280-AC53-ABB4B9736498}">
      <dgm:prSet/>
      <dgm:spPr/>
      <dgm:t>
        <a:bodyPr/>
        <a:lstStyle/>
        <a:p>
          <a:endParaRPr lang="es-EC"/>
        </a:p>
      </dgm:t>
    </dgm:pt>
    <dgm:pt modelId="{9FFC1D1A-1080-4F20-8B9B-9602D69BB2A8}">
      <dgm:prSet phldrT="[Texto]" custT="1"/>
      <dgm:spPr/>
      <dgm:t>
        <a:bodyPr/>
        <a:lstStyle/>
        <a:p>
          <a:r>
            <a:rPr lang="es-EC" sz="1800" b="1" smtClean="0"/>
            <a:t>6. </a:t>
          </a:r>
          <a:r>
            <a:rPr lang="es-EC" sz="1800" b="1" dirty="0" smtClean="0"/>
            <a:t>Recomendaciones </a:t>
          </a:r>
          <a:endParaRPr lang="es-EC" sz="1800" b="1" dirty="0"/>
        </a:p>
      </dgm:t>
    </dgm:pt>
    <dgm:pt modelId="{78C9489C-424F-49A2-B293-9EBC8CE876A7}" type="sibTrans" cxnId="{9F15053A-9409-4236-94F2-CEEFDCB8872C}">
      <dgm:prSet/>
      <dgm:spPr/>
      <dgm:t>
        <a:bodyPr/>
        <a:lstStyle/>
        <a:p>
          <a:endParaRPr lang="es-EC" sz="2000" b="1"/>
        </a:p>
      </dgm:t>
    </dgm:pt>
    <dgm:pt modelId="{0FE13D98-D91C-4509-9F2A-D4D1986A74AA}" type="parTrans" cxnId="{9F15053A-9409-4236-94F2-CEEFDCB8872C}">
      <dgm:prSet/>
      <dgm:spPr/>
      <dgm:t>
        <a:bodyPr/>
        <a:lstStyle/>
        <a:p>
          <a:endParaRPr lang="es-EC" sz="2000" b="1"/>
        </a:p>
      </dgm:t>
    </dgm:pt>
    <dgm:pt modelId="{3E09AFCA-D523-477C-A798-A39BB51A8007}" type="pres">
      <dgm:prSet presAssocID="{5E214CF5-7A56-471B-99BC-0C388DA4B14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0D2436B-AC5B-4345-ABE0-EB0C7D3390A6}" type="pres">
      <dgm:prSet presAssocID="{01BA9EF6-FE95-4443-AC97-7E3630681F6A}" presName="composite" presStyleCnt="0"/>
      <dgm:spPr/>
      <dgm:t>
        <a:bodyPr/>
        <a:lstStyle/>
        <a:p>
          <a:endParaRPr lang="es-EC"/>
        </a:p>
      </dgm:t>
    </dgm:pt>
    <dgm:pt modelId="{F91C3760-64EF-4F94-BAD1-E042650A060F}" type="pres">
      <dgm:prSet presAssocID="{01BA9EF6-FE95-4443-AC97-7E3630681F6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57F1F0-482C-410A-B685-E3965F652954}" type="pres">
      <dgm:prSet presAssocID="{01BA9EF6-FE95-4443-AC97-7E3630681F6A}" presName="descendantText" presStyleLbl="alignAcc1" presStyleIdx="0" presStyleCnt="3" custScaleY="989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0C2527-7EB7-4C7E-BB07-A5D24608C5F0}" type="pres">
      <dgm:prSet presAssocID="{F8C03924-318B-43B9-B49F-568F7DE9CE88}" presName="sp" presStyleCnt="0"/>
      <dgm:spPr/>
      <dgm:t>
        <a:bodyPr/>
        <a:lstStyle/>
        <a:p>
          <a:endParaRPr lang="es-EC"/>
        </a:p>
      </dgm:t>
    </dgm:pt>
    <dgm:pt modelId="{7B1E754A-3263-4E19-8FEF-7F9843C29666}" type="pres">
      <dgm:prSet presAssocID="{6A93BC89-6066-4818-AC18-27C370AA50AF}" presName="composite" presStyleCnt="0"/>
      <dgm:spPr/>
      <dgm:t>
        <a:bodyPr/>
        <a:lstStyle/>
        <a:p>
          <a:endParaRPr lang="es-EC"/>
        </a:p>
      </dgm:t>
    </dgm:pt>
    <dgm:pt modelId="{B9FDA6B9-F1ED-4DDF-83EF-0839B8DA3B8D}" type="pres">
      <dgm:prSet presAssocID="{6A93BC89-6066-4818-AC18-27C370AA50A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8E980D-D981-4C2F-B228-6BB7B1D29D4F}" type="pres">
      <dgm:prSet presAssocID="{6A93BC89-6066-4818-AC18-27C370AA50AF}" presName="descendantText" presStyleLbl="alignAcc1" presStyleIdx="1" presStyleCnt="3" custScaleY="1278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C2D48F-F73D-4FF5-8C8C-289835D8DC0B}" type="pres">
      <dgm:prSet presAssocID="{2D7D540F-E800-4EC4-9D30-04FD21F03B2D}" presName="sp" presStyleCnt="0"/>
      <dgm:spPr/>
      <dgm:t>
        <a:bodyPr/>
        <a:lstStyle/>
        <a:p>
          <a:endParaRPr lang="es-EC"/>
        </a:p>
      </dgm:t>
    </dgm:pt>
    <dgm:pt modelId="{E0C0EF8E-9253-4527-AED1-8DF9BA57F9D9}" type="pres">
      <dgm:prSet presAssocID="{281B05CE-D59B-4FFB-9BCD-AB1BE114E6B7}" presName="composite" presStyleCnt="0"/>
      <dgm:spPr/>
      <dgm:t>
        <a:bodyPr/>
        <a:lstStyle/>
        <a:p>
          <a:endParaRPr lang="es-EC"/>
        </a:p>
      </dgm:t>
    </dgm:pt>
    <dgm:pt modelId="{0AF7B48F-E607-4D1B-81AF-8E00B769DC79}" type="pres">
      <dgm:prSet presAssocID="{281B05CE-D59B-4FFB-9BCD-AB1BE114E6B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86483F-EAF8-48F3-AD3A-8CB7EDDF711B}" type="pres">
      <dgm:prSet presAssocID="{281B05CE-D59B-4FFB-9BCD-AB1BE114E6B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C33A5DE-F5F6-40F7-AB1F-F985EBA5E749}" type="presOf" srcId="{5E214CF5-7A56-471B-99BC-0C388DA4B14A}" destId="{3E09AFCA-D523-477C-A798-A39BB51A8007}" srcOrd="0" destOrd="0" presId="urn:microsoft.com/office/officeart/2005/8/layout/chevron2"/>
    <dgm:cxn modelId="{8AC89A8C-3650-4D52-B2AE-9BEC09D20F90}" type="presOf" srcId="{BC39B618-06F8-48B8-892F-F8C1EC5922C1}" destId="{158E980D-D981-4C2F-B228-6BB7B1D29D4F}" srcOrd="0" destOrd="1" presId="urn:microsoft.com/office/officeart/2005/8/layout/chevron2"/>
    <dgm:cxn modelId="{5C66B55B-83CC-42A9-ABB3-AA020693CEE2}" type="presOf" srcId="{281B05CE-D59B-4FFB-9BCD-AB1BE114E6B7}" destId="{0AF7B48F-E607-4D1B-81AF-8E00B769DC79}" srcOrd="0" destOrd="0" presId="urn:microsoft.com/office/officeart/2005/8/layout/chevron2"/>
    <dgm:cxn modelId="{7FF37191-8754-44FC-8E66-657C56DF745A}" srcId="{01BA9EF6-FE95-4443-AC97-7E3630681F6A}" destId="{B08D186B-2F78-465C-B513-3C08FE8DA9EE}" srcOrd="1" destOrd="0" parTransId="{E712908A-265C-4B17-B73A-1E98C4BA8CEC}" sibTransId="{4AAAC94E-C11A-404A-9E68-EC8A89F7F070}"/>
    <dgm:cxn modelId="{10715312-7320-43BF-A296-8C3803AFFD58}" type="presOf" srcId="{9FFC1D1A-1080-4F20-8B9B-9602D69BB2A8}" destId="{D086483F-EAF8-48F3-AD3A-8CB7EDDF711B}" srcOrd="0" destOrd="2" presId="urn:microsoft.com/office/officeart/2005/8/layout/chevron2"/>
    <dgm:cxn modelId="{54B98D85-ACD6-4317-8589-DDDF106179DE}" srcId="{5E214CF5-7A56-471B-99BC-0C388DA4B14A}" destId="{281B05CE-D59B-4FFB-9BCD-AB1BE114E6B7}" srcOrd="2" destOrd="0" parTransId="{A7523C3A-311B-4F6D-9BFE-B535A647FE68}" sibTransId="{484FA54F-2AE0-4588-B15D-AC1843EA6277}"/>
    <dgm:cxn modelId="{C8777AD5-6C44-4A2B-87C6-B628AB7AA093}" srcId="{01BA9EF6-FE95-4443-AC97-7E3630681F6A}" destId="{B4EBDBB4-4FDA-4C81-AA0D-7E9485D61DE7}" srcOrd="0" destOrd="0" parTransId="{820BE793-F8F4-48F0-878D-63B999958741}" sibTransId="{985A7BC3-B572-403D-A1EF-6A954E5CC0F2}"/>
    <dgm:cxn modelId="{075565E3-CC30-429B-B861-2F37524E9636}" type="presOf" srcId="{5DBFD5E6-4DD6-4CF0-AF40-25CA3CA751A7}" destId="{D086483F-EAF8-48F3-AD3A-8CB7EDDF711B}" srcOrd="0" destOrd="0" presId="urn:microsoft.com/office/officeart/2005/8/layout/chevron2"/>
    <dgm:cxn modelId="{D4853A07-F72A-464A-AA37-3C6401FD3A9E}" type="presOf" srcId="{01BA9EF6-FE95-4443-AC97-7E3630681F6A}" destId="{F91C3760-64EF-4F94-BAD1-E042650A060F}" srcOrd="0" destOrd="0" presId="urn:microsoft.com/office/officeart/2005/8/layout/chevron2"/>
    <dgm:cxn modelId="{40C39708-65F9-4EE5-980D-96F0ADB2F0A7}" srcId="{5E214CF5-7A56-471B-99BC-0C388DA4B14A}" destId="{6A93BC89-6066-4818-AC18-27C370AA50AF}" srcOrd="1" destOrd="0" parTransId="{16FD82A3-821F-416F-B9B7-5699BAEB2005}" sibTransId="{2D7D540F-E800-4EC4-9D30-04FD21F03B2D}"/>
    <dgm:cxn modelId="{C29B7DFF-FF66-43A9-9ED6-6DDD6F7905E7}" type="presOf" srcId="{C3CAB7D8-E845-42CC-A5A5-B6191649313C}" destId="{158E980D-D981-4C2F-B228-6BB7B1D29D4F}" srcOrd="0" destOrd="0" presId="urn:microsoft.com/office/officeart/2005/8/layout/chevron2"/>
    <dgm:cxn modelId="{194934A0-F4FA-4280-AC53-ABB4B9736498}" srcId="{281B05CE-D59B-4FFB-9BCD-AB1BE114E6B7}" destId="{5EB1CF7E-B64C-4D69-8E20-0B9BCC5235CA}" srcOrd="1" destOrd="0" parTransId="{889961E5-84F1-4FCE-AE3C-B540E5BAC3A8}" sibTransId="{E8B1D720-B242-4347-83FD-27ED7C41B72D}"/>
    <dgm:cxn modelId="{09D4A0FD-CE01-4AFB-9752-241DEF3A7EFF}" srcId="{6A93BC89-6066-4818-AC18-27C370AA50AF}" destId="{2DF069C8-E4D0-44C4-8FBF-4D2AC7FEE106}" srcOrd="2" destOrd="0" parTransId="{C133C936-0784-4F00-B3B7-B671268BF24E}" sibTransId="{4A9DFA8C-BB2E-46E0-8FE0-407D9CA570F0}"/>
    <dgm:cxn modelId="{9F15053A-9409-4236-94F2-CEEFDCB8872C}" srcId="{281B05CE-D59B-4FFB-9BCD-AB1BE114E6B7}" destId="{9FFC1D1A-1080-4F20-8B9B-9602D69BB2A8}" srcOrd="2" destOrd="0" parTransId="{0FE13D98-D91C-4509-9F2A-D4D1986A74AA}" sibTransId="{78C9489C-424F-49A2-B293-9EBC8CE876A7}"/>
    <dgm:cxn modelId="{5380C0D5-ADD0-4FC4-8C47-D4D4F5E1D44C}" type="presOf" srcId="{55FC3FD8-5314-4A06-B2F2-C8F92461128A}" destId="{9757F1F0-482C-410A-B685-E3965F652954}" srcOrd="0" destOrd="2" presId="urn:microsoft.com/office/officeart/2005/8/layout/chevron2"/>
    <dgm:cxn modelId="{E109F4D2-B441-49D1-ACB1-F795C469502F}" srcId="{281B05CE-D59B-4FFB-9BCD-AB1BE114E6B7}" destId="{5DBFD5E6-4DD6-4CF0-AF40-25CA3CA751A7}" srcOrd="0" destOrd="0" parTransId="{B3BC8241-AD5E-4D03-B99C-A05E406696FD}" sibTransId="{B3CE35CC-662B-42AA-9BA4-7E8CDD02F463}"/>
    <dgm:cxn modelId="{974746B8-2E62-4375-B345-ED9F68A6614F}" srcId="{01BA9EF6-FE95-4443-AC97-7E3630681F6A}" destId="{55FC3FD8-5314-4A06-B2F2-C8F92461128A}" srcOrd="2" destOrd="0" parTransId="{90460705-0853-4760-B90E-29F9111800AE}" sibTransId="{7FEDFA10-0262-4FD0-8F33-58008A258D9E}"/>
    <dgm:cxn modelId="{188F3CEE-15BD-4C55-A04B-B0783551F319}" type="presOf" srcId="{6A93BC89-6066-4818-AC18-27C370AA50AF}" destId="{B9FDA6B9-F1ED-4DDF-83EF-0839B8DA3B8D}" srcOrd="0" destOrd="0" presId="urn:microsoft.com/office/officeart/2005/8/layout/chevron2"/>
    <dgm:cxn modelId="{656EF3C1-B9C5-494B-A91B-D42EFF06D67E}" srcId="{6A93BC89-6066-4818-AC18-27C370AA50AF}" destId="{C3CAB7D8-E845-42CC-A5A5-B6191649313C}" srcOrd="0" destOrd="0" parTransId="{3ED3CDCB-87F9-4829-BD9D-BB25636277F9}" sibTransId="{37A176CF-B3D6-421D-A991-E2F523500AF5}"/>
    <dgm:cxn modelId="{9657CC7F-A9D3-45B1-B996-0C90F0821804}" srcId="{5E214CF5-7A56-471B-99BC-0C388DA4B14A}" destId="{01BA9EF6-FE95-4443-AC97-7E3630681F6A}" srcOrd="0" destOrd="0" parTransId="{57362FEB-A7BE-4B4A-846F-7ABD5B436C9E}" sibTransId="{F8C03924-318B-43B9-B49F-568F7DE9CE88}"/>
    <dgm:cxn modelId="{C45F2658-34BB-443E-B101-86B053B5E145}" type="presOf" srcId="{B4EBDBB4-4FDA-4C81-AA0D-7E9485D61DE7}" destId="{9757F1F0-482C-410A-B685-E3965F652954}" srcOrd="0" destOrd="0" presId="urn:microsoft.com/office/officeart/2005/8/layout/chevron2"/>
    <dgm:cxn modelId="{A8ACBA6F-E0DA-48C9-B7F7-E8F4B914BBBF}" srcId="{6A93BC89-6066-4818-AC18-27C370AA50AF}" destId="{BC39B618-06F8-48B8-892F-F8C1EC5922C1}" srcOrd="1" destOrd="0" parTransId="{82E5F67F-B7CF-4F21-A380-4CC1113F1502}" sibTransId="{8F5CDF89-01B9-47E2-BBCB-990A7E47609A}"/>
    <dgm:cxn modelId="{642C5F9B-2B69-4615-B2AA-821606F0485E}" type="presOf" srcId="{5EB1CF7E-B64C-4D69-8E20-0B9BCC5235CA}" destId="{D086483F-EAF8-48F3-AD3A-8CB7EDDF711B}" srcOrd="0" destOrd="1" presId="urn:microsoft.com/office/officeart/2005/8/layout/chevron2"/>
    <dgm:cxn modelId="{0CCC05B7-174D-4395-BA03-FC0434E1B376}" type="presOf" srcId="{B08D186B-2F78-465C-B513-3C08FE8DA9EE}" destId="{9757F1F0-482C-410A-B685-E3965F652954}" srcOrd="0" destOrd="1" presId="urn:microsoft.com/office/officeart/2005/8/layout/chevron2"/>
    <dgm:cxn modelId="{4E65E46B-B561-4370-BBF7-17F5D0F05CF3}" type="presOf" srcId="{2DF069C8-E4D0-44C4-8FBF-4D2AC7FEE106}" destId="{158E980D-D981-4C2F-B228-6BB7B1D29D4F}" srcOrd="0" destOrd="2" presId="urn:microsoft.com/office/officeart/2005/8/layout/chevron2"/>
    <dgm:cxn modelId="{CEFF21A0-93CE-4CFE-9665-8200EEFD05A5}" type="presParOf" srcId="{3E09AFCA-D523-477C-A798-A39BB51A8007}" destId="{30D2436B-AC5B-4345-ABE0-EB0C7D3390A6}" srcOrd="0" destOrd="0" presId="urn:microsoft.com/office/officeart/2005/8/layout/chevron2"/>
    <dgm:cxn modelId="{8B7E1D8A-7B56-4F48-B1D8-C0E58E5633B4}" type="presParOf" srcId="{30D2436B-AC5B-4345-ABE0-EB0C7D3390A6}" destId="{F91C3760-64EF-4F94-BAD1-E042650A060F}" srcOrd="0" destOrd="0" presId="urn:microsoft.com/office/officeart/2005/8/layout/chevron2"/>
    <dgm:cxn modelId="{8CC85752-0943-4BB4-A95B-093461883BE9}" type="presParOf" srcId="{30D2436B-AC5B-4345-ABE0-EB0C7D3390A6}" destId="{9757F1F0-482C-410A-B685-E3965F652954}" srcOrd="1" destOrd="0" presId="urn:microsoft.com/office/officeart/2005/8/layout/chevron2"/>
    <dgm:cxn modelId="{B73B6B02-3D0F-4F13-BF9A-5B3E00C6235C}" type="presParOf" srcId="{3E09AFCA-D523-477C-A798-A39BB51A8007}" destId="{430C2527-7EB7-4C7E-BB07-A5D24608C5F0}" srcOrd="1" destOrd="0" presId="urn:microsoft.com/office/officeart/2005/8/layout/chevron2"/>
    <dgm:cxn modelId="{4AF2DD83-2483-4462-92B5-FB6D409EF55E}" type="presParOf" srcId="{3E09AFCA-D523-477C-A798-A39BB51A8007}" destId="{7B1E754A-3263-4E19-8FEF-7F9843C29666}" srcOrd="2" destOrd="0" presId="urn:microsoft.com/office/officeart/2005/8/layout/chevron2"/>
    <dgm:cxn modelId="{40A956DE-9F28-48C8-9326-4D3EE2C1E3C2}" type="presParOf" srcId="{7B1E754A-3263-4E19-8FEF-7F9843C29666}" destId="{B9FDA6B9-F1ED-4DDF-83EF-0839B8DA3B8D}" srcOrd="0" destOrd="0" presId="urn:microsoft.com/office/officeart/2005/8/layout/chevron2"/>
    <dgm:cxn modelId="{C7A24AA8-1C76-4C7F-B960-F95340D947D1}" type="presParOf" srcId="{7B1E754A-3263-4E19-8FEF-7F9843C29666}" destId="{158E980D-D981-4C2F-B228-6BB7B1D29D4F}" srcOrd="1" destOrd="0" presId="urn:microsoft.com/office/officeart/2005/8/layout/chevron2"/>
    <dgm:cxn modelId="{30B7DF37-CAC3-4F6F-8134-806DFBDE1524}" type="presParOf" srcId="{3E09AFCA-D523-477C-A798-A39BB51A8007}" destId="{44C2D48F-F73D-4FF5-8C8C-289835D8DC0B}" srcOrd="3" destOrd="0" presId="urn:microsoft.com/office/officeart/2005/8/layout/chevron2"/>
    <dgm:cxn modelId="{B60AAD8A-9E4B-41C2-9DE5-41ADFC005AC7}" type="presParOf" srcId="{3E09AFCA-D523-477C-A798-A39BB51A8007}" destId="{E0C0EF8E-9253-4527-AED1-8DF9BA57F9D9}" srcOrd="4" destOrd="0" presId="urn:microsoft.com/office/officeart/2005/8/layout/chevron2"/>
    <dgm:cxn modelId="{38089830-EC00-4303-9A1C-53D8A37DE756}" type="presParOf" srcId="{E0C0EF8E-9253-4527-AED1-8DF9BA57F9D9}" destId="{0AF7B48F-E607-4D1B-81AF-8E00B769DC79}" srcOrd="0" destOrd="0" presId="urn:microsoft.com/office/officeart/2005/8/layout/chevron2"/>
    <dgm:cxn modelId="{29D2E20B-A014-4AD6-AD31-1826C7036AD8}" type="presParOf" srcId="{E0C0EF8E-9253-4527-AED1-8DF9BA57F9D9}" destId="{D086483F-EAF8-48F3-AD3A-8CB7EDDF711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5239" custLinFactNeighborY="41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2E3DDC4C-A39D-4047-8EE9-346CAA06A8E4}" type="presOf" srcId="{CF103DD1-0349-4BC9-B16D-8032D8CC5B0C}" destId="{62E32B87-64D9-46B6-B7A5-556957BEA94B}" srcOrd="0" destOrd="0" presId="urn:microsoft.com/office/officeart/2005/8/layout/vList2"/>
    <dgm:cxn modelId="{3E2A53C1-FBB0-460B-8E0E-79B67AAC131B}" type="presOf" srcId="{00688F25-A228-4D67-9CF5-E75C9B8BA417}" destId="{062BF3D2-B6BB-4EBB-A73E-689FC1DDAFEB}" srcOrd="0" destOrd="0" presId="urn:microsoft.com/office/officeart/2005/8/layout/vList2"/>
    <dgm:cxn modelId="{173BB05E-654D-4191-AE65-8F2AF40F0B44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7B89CFD3-3B9A-4CD4-B4A7-A89FEA76AA35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marL="0" lvl="0" algn="ctr" defTabSz="914400" rtl="0" eaLnBrk="0" latinLnBrk="0" hangingPunct="0">
            <a:defRPr/>
          </a:pPr>
          <a:r>
            <a:rPr lang="es-MX" sz="3600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rial" pitchFamily="34" charset="0"/>
            </a:rPr>
            <a:t>ANÁLISIS E INTERPRETACIÓN DE DATOS </a:t>
          </a:r>
          <a:endParaRPr lang="es-MX" sz="3600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Y="244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271CAAF-9CC5-468A-AC23-C2B421535BF6}" type="presOf" srcId="{00688F25-A228-4D67-9CF5-E75C9B8BA417}" destId="{062BF3D2-B6BB-4EBB-A73E-689FC1DDAFEB}" srcOrd="0" destOrd="0" presId="urn:microsoft.com/office/officeart/2005/8/layout/vList2"/>
    <dgm:cxn modelId="{A0C4034A-A718-4702-9906-5549229C0B36}" type="presOf" srcId="{CF103DD1-0349-4BC9-B16D-8032D8CC5B0C}" destId="{62E32B87-64D9-46B6-B7A5-556957BEA94B}" srcOrd="0" destOrd="0" presId="urn:microsoft.com/office/officeart/2005/8/layout/vList2"/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FD2B074D-A227-41B4-96EB-663A104FC11F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400" b="1" dirty="0" smtClean="0">
              <a:solidFill>
                <a:srgbClr val="00B050"/>
              </a:solidFill>
            </a:rPr>
            <a:t>UNIVERSIDAD DE LAS FUERZAS ARMADAS-ESPE</a:t>
          </a:r>
          <a:endParaRPr lang="es-MX" sz="4400" dirty="0"/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234" custLinFactNeighborY="-646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37833FC7-F1DA-49F9-9691-AFA6380A39AF}" type="presOf" srcId="{00688F25-A228-4D67-9CF5-E75C9B8BA417}" destId="{062BF3D2-B6BB-4EBB-A73E-689FC1DDAFEB}" srcOrd="0" destOrd="0" presId="urn:microsoft.com/office/officeart/2005/8/layout/vList2"/>
    <dgm:cxn modelId="{E6FE6FFB-3A33-4BF0-9405-F5816C10BCA7}" type="presOf" srcId="{CF103DD1-0349-4BC9-B16D-8032D8CC5B0C}" destId="{62E32B87-64D9-46B6-B7A5-556957BEA94B}" srcOrd="0" destOrd="0" presId="urn:microsoft.com/office/officeart/2005/8/layout/vList2"/>
    <dgm:cxn modelId="{1AAE53AE-6638-4091-B674-6AA82C244551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marL="0" lvl="0" algn="ctr" defTabSz="914400" rtl="0" eaLnBrk="0" latinLnBrk="0" hangingPunct="0">
            <a:defRPr/>
          </a:pPr>
          <a:r>
            <a:rPr lang="es-MX" sz="3600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rial" pitchFamily="34" charset="0"/>
            </a:rPr>
            <a:t>ANÁLISIS E INTERPRETACIÓN DE DATOS </a:t>
          </a:r>
          <a:endParaRPr lang="es-MX" sz="3600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Y="244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D6050560-9DF9-4372-B305-A5B1451716D3}" type="presOf" srcId="{00688F25-A228-4D67-9CF5-E75C9B8BA417}" destId="{062BF3D2-B6BB-4EBB-A73E-689FC1DDAFEB}" srcOrd="0" destOrd="0" presId="urn:microsoft.com/office/officeart/2005/8/layout/vList2"/>
    <dgm:cxn modelId="{95DB908F-1CFA-4B0B-8D72-B18A758D8981}" type="presOf" srcId="{CF103DD1-0349-4BC9-B16D-8032D8CC5B0C}" destId="{62E32B87-64D9-46B6-B7A5-556957BEA94B}" srcOrd="0" destOrd="0" presId="urn:microsoft.com/office/officeart/2005/8/layout/vList2"/>
    <dgm:cxn modelId="{F6AF7394-5B43-43A2-9A88-DF3E7ABBC927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marL="0" lvl="0" algn="ctr" defTabSz="914400" rtl="0" eaLnBrk="0" latinLnBrk="0" hangingPunct="0">
            <a:defRPr/>
          </a:pPr>
          <a:r>
            <a:rPr lang="es-MX" sz="3600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rial" pitchFamily="34" charset="0"/>
            </a:rPr>
            <a:t>ANÁLISIS E INTERPRETACIÓN DE DATOS </a:t>
          </a:r>
          <a:endParaRPr lang="es-MX" sz="3600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Y="244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0BFC23D7-949F-4313-BE4D-FDEFB5EB7DBC}" type="presOf" srcId="{00688F25-A228-4D67-9CF5-E75C9B8BA417}" destId="{062BF3D2-B6BB-4EBB-A73E-689FC1DDAFEB}" srcOrd="0" destOrd="0" presId="urn:microsoft.com/office/officeart/2005/8/layout/vList2"/>
    <dgm:cxn modelId="{2938F0E2-ACEA-4C9A-BAC1-F9C5029B0545}" type="presOf" srcId="{CF103DD1-0349-4BC9-B16D-8032D8CC5B0C}" destId="{62E32B87-64D9-46B6-B7A5-556957BEA94B}" srcOrd="0" destOrd="0" presId="urn:microsoft.com/office/officeart/2005/8/layout/vList2"/>
    <dgm:cxn modelId="{8C3B157B-D6F0-47D2-9ED3-A13DB3438BAF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marL="0" lvl="0" algn="ctr" defTabSz="914400" rtl="0" eaLnBrk="0" latinLnBrk="0" hangingPunct="0">
            <a:defRPr/>
          </a:pPr>
          <a:r>
            <a:rPr lang="es-MX" sz="3600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rial" pitchFamily="34" charset="0"/>
            </a:rPr>
            <a:t>ANÁLISIS E INTERPRETACIÓN DE DATOS </a:t>
          </a:r>
          <a:endParaRPr lang="es-MX" sz="3600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Y="244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743BB3D-06B2-4F25-AC1F-C7D079495AD4}" type="presOf" srcId="{00688F25-A228-4D67-9CF5-E75C9B8BA417}" destId="{062BF3D2-B6BB-4EBB-A73E-689FC1DDAFEB}" srcOrd="0" destOrd="0" presId="urn:microsoft.com/office/officeart/2005/8/layout/vList2"/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10FEFD7E-10E1-4665-919B-9CC0137B4953}" type="presOf" srcId="{CF103DD1-0349-4BC9-B16D-8032D8CC5B0C}" destId="{62E32B87-64D9-46B6-B7A5-556957BEA94B}" srcOrd="0" destOrd="0" presId="urn:microsoft.com/office/officeart/2005/8/layout/vList2"/>
    <dgm:cxn modelId="{477CB84E-18F9-4716-8F70-823E561A4F69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marL="0" lvl="0" algn="ctr" defTabSz="914400" rtl="0" eaLnBrk="0" latinLnBrk="0" hangingPunct="0">
            <a:defRPr/>
          </a:pPr>
          <a:r>
            <a:rPr lang="es-MX" sz="3600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rial" pitchFamily="34" charset="0"/>
            </a:rPr>
            <a:t>ANÁLISIS E INTERPRETACIÓN DE DATOS </a:t>
          </a:r>
          <a:endParaRPr lang="es-MX" sz="3600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Y="244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D9E4DA2-C94F-41F2-B57E-51A737EA7069}" type="presOf" srcId="{00688F25-A228-4D67-9CF5-E75C9B8BA417}" destId="{062BF3D2-B6BB-4EBB-A73E-689FC1DDAFEB}" srcOrd="0" destOrd="0" presId="urn:microsoft.com/office/officeart/2005/8/layout/vList2"/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7DA436D2-0CB6-44DE-87BE-6648F790FF41}" type="presOf" srcId="{CF103DD1-0349-4BC9-B16D-8032D8CC5B0C}" destId="{62E32B87-64D9-46B6-B7A5-556957BEA94B}" srcOrd="0" destOrd="0" presId="urn:microsoft.com/office/officeart/2005/8/layout/vList2"/>
    <dgm:cxn modelId="{21145111-B050-40A0-B152-4CBFEAEF9FBA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marL="0" lvl="0" algn="ctr" defTabSz="914400" rtl="0" eaLnBrk="0" latinLnBrk="0" hangingPunct="0">
            <a:defRPr/>
          </a:pPr>
          <a:r>
            <a:rPr lang="es-MX" sz="3600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rial" pitchFamily="34" charset="0"/>
            </a:rPr>
            <a:t>COMPROBACIÓN DE LA HIPÓTESIS  </a:t>
          </a:r>
          <a:endParaRPr lang="es-MX" sz="3600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Y="244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7A636F5-5A1B-40F0-8A96-1015E9DAE86D}" type="presOf" srcId="{00688F25-A228-4D67-9CF5-E75C9B8BA417}" destId="{062BF3D2-B6BB-4EBB-A73E-689FC1DDAFEB}" srcOrd="0" destOrd="0" presId="urn:microsoft.com/office/officeart/2005/8/layout/vList2"/>
    <dgm:cxn modelId="{2ED479AD-34F4-4A2B-BD52-0F96F3A6EDD7}" type="presOf" srcId="{CF103DD1-0349-4BC9-B16D-8032D8CC5B0C}" destId="{62E32B87-64D9-46B6-B7A5-556957BEA94B}" srcOrd="0" destOrd="0" presId="urn:microsoft.com/office/officeart/2005/8/layout/vList2"/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E8879681-BD6E-4A01-A1AE-C4CE119B60D8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5239" custLinFactNeighborY="41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7225BB90-67F3-4041-A245-CBABF0FC94AD}" type="presOf" srcId="{CF103DD1-0349-4BC9-B16D-8032D8CC5B0C}" destId="{62E32B87-64D9-46B6-B7A5-556957BEA94B}" srcOrd="0" destOrd="0" presId="urn:microsoft.com/office/officeart/2005/8/layout/vList2"/>
    <dgm:cxn modelId="{009FEB9F-2236-4E56-B666-C042346B99CF}" type="presOf" srcId="{00688F25-A228-4D67-9CF5-E75C9B8BA417}" destId="{062BF3D2-B6BB-4EBB-A73E-689FC1DDAFEB}" srcOrd="0" destOrd="0" presId="urn:microsoft.com/office/officeart/2005/8/layout/vList2"/>
    <dgm:cxn modelId="{A004F6F1-A70E-407B-9D7A-108ABE785937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CA70691B-FB3B-4635-930B-EBDBD4AC0816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800" b="1" dirty="0" smtClean="0">
              <a:solidFill>
                <a:srgbClr val="00B050"/>
              </a:solidFill>
            </a:rPr>
            <a:t>DESARROLLO DE LA INVESTIGACIÓN</a:t>
          </a:r>
          <a:endParaRPr lang="es-MX" sz="4800" b="1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380" custLinFactNeighborY="-1715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CDAA83C1-ACCF-4F5D-9F25-0F2891D0918C}" type="presOf" srcId="{00688F25-A228-4D67-9CF5-E75C9B8BA417}" destId="{062BF3D2-B6BB-4EBB-A73E-689FC1DDAFEB}" srcOrd="0" destOrd="0" presId="urn:microsoft.com/office/officeart/2005/8/layout/vList2"/>
    <dgm:cxn modelId="{C1B7C51F-3AAE-45AB-83F5-B7048C30791F}" type="presOf" srcId="{CF103DD1-0349-4BC9-B16D-8032D8CC5B0C}" destId="{62E32B87-64D9-46B6-B7A5-556957BEA94B}" srcOrd="0" destOrd="0" presId="urn:microsoft.com/office/officeart/2005/8/layout/vList2"/>
    <dgm:cxn modelId="{92440A53-796A-46F7-BEF1-BED2F0205BC0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245A2A2E-44F1-470E-BF71-07D47F5C88D8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D5D2CA62-DC37-4042-BC2F-B9F26A2BCA00}" type="doc">
      <dgm:prSet loTypeId="urn:microsoft.com/office/officeart/2005/8/layout/radial4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9F4FD5A-E91B-4332-A7E0-25E9316C5512}">
      <dgm:prSet custT="1"/>
      <dgm:spPr/>
      <dgm:t>
        <a:bodyPr/>
        <a:lstStyle/>
        <a:p>
          <a:pPr algn="ctr" rtl="0"/>
          <a:r>
            <a:rPr lang="es-EC" sz="2800" b="1" dirty="0" smtClean="0">
              <a:solidFill>
                <a:schemeClr val="tx1"/>
              </a:solidFill>
            </a:rPr>
            <a:t>SISTEMA TRONCALIZADO DEL EJÉRCITO</a:t>
          </a:r>
          <a:endParaRPr lang="es-ES" sz="2800" b="1" i="0" baseline="0" dirty="0">
            <a:solidFill>
              <a:schemeClr val="tx1"/>
            </a:solidFill>
            <a:latin typeface="+mn-lt"/>
          </a:endParaRPr>
        </a:p>
      </dgm:t>
    </dgm:pt>
    <dgm:pt modelId="{8B8A9B4D-6FBC-46D6-A628-6BD5E9166E5E}" type="parTrans" cxnId="{B37CF580-A2AE-45AC-9721-4C26FDAF3798}">
      <dgm:prSet/>
      <dgm:spPr/>
      <dgm:t>
        <a:bodyPr/>
        <a:lstStyle/>
        <a:p>
          <a:endParaRPr lang="es-ES" sz="1100" b="1">
            <a:solidFill>
              <a:schemeClr val="bg2"/>
            </a:solidFill>
            <a:latin typeface="+mj-lt"/>
          </a:endParaRPr>
        </a:p>
      </dgm:t>
    </dgm:pt>
    <dgm:pt modelId="{D257D5E3-DACA-4D0A-95AC-ABCB8678374E}" type="sibTrans" cxnId="{B37CF580-A2AE-45AC-9721-4C26FDAF3798}">
      <dgm:prSet/>
      <dgm:spPr/>
      <dgm:t>
        <a:bodyPr/>
        <a:lstStyle/>
        <a:p>
          <a:endParaRPr lang="es-ES" sz="1100" b="1">
            <a:solidFill>
              <a:schemeClr val="bg2"/>
            </a:solidFill>
            <a:latin typeface="+mj-lt"/>
          </a:endParaRPr>
        </a:p>
      </dgm:t>
    </dgm:pt>
    <dgm:pt modelId="{EAFC8219-8885-4A83-95A7-4E1593F5365B}">
      <dgm:prSet/>
      <dgm:spPr/>
      <dgm:t>
        <a:bodyPr/>
        <a:lstStyle/>
        <a:p>
          <a:pPr rtl="0"/>
          <a:r>
            <a:rPr lang="es-EC" dirty="0" smtClean="0"/>
            <a:t>Nace al sur del país en 1.997</a:t>
          </a:r>
          <a:endParaRPr lang="es-ES" dirty="0"/>
        </a:p>
      </dgm:t>
    </dgm:pt>
    <dgm:pt modelId="{E9CF9AE9-591F-43FA-B114-42AFC4FEB31E}" type="sibTrans" cxnId="{3F4DA341-DB95-42BE-9ECC-0B8C55395252}">
      <dgm:prSet/>
      <dgm:spPr/>
      <dgm:t>
        <a:bodyPr/>
        <a:lstStyle/>
        <a:p>
          <a:endParaRPr lang="es-ES" sz="1100" b="1">
            <a:solidFill>
              <a:schemeClr val="bg2"/>
            </a:solidFill>
            <a:latin typeface="+mj-lt"/>
          </a:endParaRPr>
        </a:p>
      </dgm:t>
    </dgm:pt>
    <dgm:pt modelId="{E02B804B-4CB0-41C8-984D-E83E1013C517}" type="parTrans" cxnId="{3F4DA341-DB95-42BE-9ECC-0B8C55395252}">
      <dgm:prSet/>
      <dgm:spPr>
        <a:scene3d>
          <a:camera prst="orthographicFront"/>
          <a:lightRig rig="flat" dir="t"/>
        </a:scene3d>
      </dgm:spPr>
      <dgm:t>
        <a:bodyPr/>
        <a:lstStyle/>
        <a:p>
          <a:endParaRPr lang="es-ES" sz="1100" b="1">
            <a:solidFill>
              <a:schemeClr val="bg2"/>
            </a:solidFill>
            <a:latin typeface="+mj-lt"/>
          </a:endParaRPr>
        </a:p>
      </dgm:t>
    </dgm:pt>
    <dgm:pt modelId="{0E8FA3DD-390A-40DB-A6EF-4BF5FA7709BC}">
      <dgm:prSet/>
      <dgm:spPr/>
      <dgm:t>
        <a:bodyPr/>
        <a:lstStyle/>
        <a:p>
          <a:r>
            <a:rPr lang="es-GT" dirty="0" smtClean="0"/>
            <a:t>plataforma </a:t>
          </a:r>
          <a:r>
            <a:rPr lang="es-GT" i="1" dirty="0" err="1" smtClean="0"/>
            <a:t>SmartZone</a:t>
          </a:r>
          <a:r>
            <a:rPr lang="es-GT" i="1" dirty="0" smtClean="0"/>
            <a:t> versión 3.z</a:t>
          </a:r>
          <a:r>
            <a:rPr lang="es-GT" dirty="0" smtClean="0"/>
            <a:t>. </a:t>
          </a:r>
          <a:endParaRPr lang="es-EC" dirty="0" smtClean="0"/>
        </a:p>
      </dgm:t>
    </dgm:pt>
    <dgm:pt modelId="{CA9A4757-5F07-49B2-A35B-524209403DBB}" type="parTrans" cxnId="{84A66FE1-7F62-4EDE-AD22-CA016248787C}">
      <dgm:prSet/>
      <dgm:spPr/>
      <dgm:t>
        <a:bodyPr/>
        <a:lstStyle/>
        <a:p>
          <a:endParaRPr lang="es-ES" sz="1100" b="1">
            <a:solidFill>
              <a:schemeClr val="bg2"/>
            </a:solidFill>
            <a:latin typeface="+mj-lt"/>
          </a:endParaRPr>
        </a:p>
      </dgm:t>
    </dgm:pt>
    <dgm:pt modelId="{B3043688-441F-4751-9C71-D8E9A2DE7692}" type="sibTrans" cxnId="{84A66FE1-7F62-4EDE-AD22-CA016248787C}">
      <dgm:prSet/>
      <dgm:spPr/>
      <dgm:t>
        <a:bodyPr/>
        <a:lstStyle/>
        <a:p>
          <a:endParaRPr lang="es-ES" sz="1100" b="1">
            <a:solidFill>
              <a:schemeClr val="bg2"/>
            </a:solidFill>
            <a:latin typeface="+mj-lt"/>
          </a:endParaRPr>
        </a:p>
      </dgm:t>
    </dgm:pt>
    <dgm:pt modelId="{5C50CC15-F07A-4805-BCFA-7C8D5488E4CB}">
      <dgm:prSet/>
      <dgm:spPr/>
      <dgm:t>
        <a:bodyPr/>
        <a:lstStyle/>
        <a:p>
          <a:r>
            <a:rPr lang="es-GT" dirty="0" smtClean="0"/>
            <a:t>El 2.011 se  migró APCO P25 IP V 7.11</a:t>
          </a:r>
          <a:endParaRPr lang="es-ES" dirty="0"/>
        </a:p>
      </dgm:t>
    </dgm:pt>
    <dgm:pt modelId="{BD74078D-7B0E-4CFB-ABD0-13DC4EE4E657}" type="parTrans" cxnId="{FABE5687-FC88-4244-A5D6-9F6A74917380}">
      <dgm:prSet/>
      <dgm:spPr/>
      <dgm:t>
        <a:bodyPr/>
        <a:lstStyle/>
        <a:p>
          <a:endParaRPr lang="es-ES" sz="1100" b="1">
            <a:solidFill>
              <a:schemeClr val="bg2"/>
            </a:solidFill>
            <a:latin typeface="+mj-lt"/>
          </a:endParaRPr>
        </a:p>
      </dgm:t>
    </dgm:pt>
    <dgm:pt modelId="{25A0D671-DA3A-432F-9213-4390971D937E}" type="sibTrans" cxnId="{FABE5687-FC88-4244-A5D6-9F6A74917380}">
      <dgm:prSet/>
      <dgm:spPr/>
      <dgm:t>
        <a:bodyPr/>
        <a:lstStyle/>
        <a:p>
          <a:endParaRPr lang="es-ES" sz="1100" b="1">
            <a:solidFill>
              <a:schemeClr val="bg2"/>
            </a:solidFill>
            <a:latin typeface="+mj-lt"/>
          </a:endParaRPr>
        </a:p>
      </dgm:t>
    </dgm:pt>
    <dgm:pt modelId="{2C5C0D4B-9AAE-421A-92BD-A1E56447110C}" type="pres">
      <dgm:prSet presAssocID="{D5D2CA62-DC37-4042-BC2F-B9F26A2BCA0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8475773-3DAA-4035-A7A5-76B4D5994CCF}" type="pres">
      <dgm:prSet presAssocID="{A9F4FD5A-E91B-4332-A7E0-25E9316C5512}" presName="centerShape" presStyleLbl="node0" presStyleIdx="0" presStyleCnt="1" custScaleX="150479" custLinFactNeighborX="-598" custLinFactNeighborY="-565"/>
      <dgm:spPr/>
      <dgm:t>
        <a:bodyPr/>
        <a:lstStyle/>
        <a:p>
          <a:endParaRPr lang="es-EC"/>
        </a:p>
      </dgm:t>
    </dgm:pt>
    <dgm:pt modelId="{1FEDBA86-7377-414D-8910-58AE0065724B}" type="pres">
      <dgm:prSet presAssocID="{E02B804B-4CB0-41C8-984D-E83E1013C517}" presName="parTrans" presStyleLbl="bgSibTrans2D1" presStyleIdx="0" presStyleCnt="3" custAng="10800000" custScaleX="43412" custLinFactNeighborX="41110" custLinFactNeighborY="35203" custRadScaleRad="198464"/>
      <dgm:spPr/>
      <dgm:t>
        <a:bodyPr/>
        <a:lstStyle/>
        <a:p>
          <a:endParaRPr lang="es-EC"/>
        </a:p>
      </dgm:t>
    </dgm:pt>
    <dgm:pt modelId="{FF4B9FFB-3676-48F6-9B85-4CE4553B5F20}" type="pres">
      <dgm:prSet presAssocID="{EAFC8219-8885-4A83-95A7-4E1593F5365B}" presName="node" presStyleLbl="node1" presStyleIdx="0" presStyleCnt="3" custScaleX="132288" custScaleY="95700" custRadScaleRad="131659" custRadScaleInc="35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E8191E-91FF-45B7-9245-CF7C7BEFDF34}" type="pres">
      <dgm:prSet presAssocID="{CA9A4757-5F07-49B2-A35B-524209403DBB}" presName="parTrans" presStyleLbl="bgSibTrans2D1" presStyleIdx="1" presStyleCnt="3" custAng="10887098" custScaleX="49271" custLinFactNeighborX="2207" custLinFactNeighborY="78601"/>
      <dgm:spPr/>
      <dgm:t>
        <a:bodyPr/>
        <a:lstStyle/>
        <a:p>
          <a:endParaRPr lang="es-EC"/>
        </a:p>
      </dgm:t>
    </dgm:pt>
    <dgm:pt modelId="{FB4380C5-776C-4539-90C2-FDBBCDE71021}" type="pres">
      <dgm:prSet presAssocID="{0E8FA3DD-390A-40DB-A6EF-4BF5FA7709BC}" presName="node" presStyleLbl="node1" presStyleIdx="1" presStyleCnt="3" custScaleX="118203" custRadScaleRad="98969" custRadScaleInc="42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372393-BD55-4CA7-A445-D4958B4917AE}" type="pres">
      <dgm:prSet presAssocID="{BD74078D-7B0E-4CFB-ABD0-13DC4EE4E657}" presName="parTrans" presStyleLbl="bgSibTrans2D1" presStyleIdx="2" presStyleCnt="3" custAng="11011662" custScaleX="43165" custLinFactNeighborX="-33436" custLinFactNeighborY="67032" custRadScaleRad="215878" custRadScaleInc="-2147483648"/>
      <dgm:spPr/>
      <dgm:t>
        <a:bodyPr/>
        <a:lstStyle/>
        <a:p>
          <a:endParaRPr lang="es-EC"/>
        </a:p>
      </dgm:t>
    </dgm:pt>
    <dgm:pt modelId="{5F1D6605-E96F-40F2-BE23-52215256CF72}" type="pres">
      <dgm:prSet presAssocID="{5C50CC15-F07A-4805-BCFA-7C8D5488E4CB}" presName="node" presStyleLbl="node1" presStyleIdx="2" presStyleCnt="3" custScaleX="121910" custRadScaleRad="139085" custRadScaleInc="-14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9EDA2FE-285C-434A-A711-BD6DB53ACBBE}" type="presOf" srcId="{D5D2CA62-DC37-4042-BC2F-B9F26A2BCA00}" destId="{2C5C0D4B-9AAE-421A-92BD-A1E56447110C}" srcOrd="0" destOrd="0" presId="urn:microsoft.com/office/officeart/2005/8/layout/radial4"/>
    <dgm:cxn modelId="{6083B359-663A-4B77-98DF-901A92034422}" type="presOf" srcId="{BD74078D-7B0E-4CFB-ABD0-13DC4EE4E657}" destId="{16372393-BD55-4CA7-A445-D4958B4917AE}" srcOrd="0" destOrd="0" presId="urn:microsoft.com/office/officeart/2005/8/layout/radial4"/>
    <dgm:cxn modelId="{8AC28E3A-1504-4344-9498-0BF0FA588015}" type="presOf" srcId="{CA9A4757-5F07-49B2-A35B-524209403DBB}" destId="{C7E8191E-91FF-45B7-9245-CF7C7BEFDF34}" srcOrd="0" destOrd="0" presId="urn:microsoft.com/office/officeart/2005/8/layout/radial4"/>
    <dgm:cxn modelId="{A5844856-CEF2-4728-92B3-9ABB4F2C55C8}" type="presOf" srcId="{0E8FA3DD-390A-40DB-A6EF-4BF5FA7709BC}" destId="{FB4380C5-776C-4539-90C2-FDBBCDE71021}" srcOrd="0" destOrd="0" presId="urn:microsoft.com/office/officeart/2005/8/layout/radial4"/>
    <dgm:cxn modelId="{FABE5687-FC88-4244-A5D6-9F6A74917380}" srcId="{A9F4FD5A-E91B-4332-A7E0-25E9316C5512}" destId="{5C50CC15-F07A-4805-BCFA-7C8D5488E4CB}" srcOrd="2" destOrd="0" parTransId="{BD74078D-7B0E-4CFB-ABD0-13DC4EE4E657}" sibTransId="{25A0D671-DA3A-432F-9213-4390971D937E}"/>
    <dgm:cxn modelId="{3F4DA341-DB95-42BE-9ECC-0B8C55395252}" srcId="{A9F4FD5A-E91B-4332-A7E0-25E9316C5512}" destId="{EAFC8219-8885-4A83-95A7-4E1593F5365B}" srcOrd="0" destOrd="0" parTransId="{E02B804B-4CB0-41C8-984D-E83E1013C517}" sibTransId="{E9CF9AE9-591F-43FA-B114-42AFC4FEB31E}"/>
    <dgm:cxn modelId="{F5B2D1B3-59B7-42B9-AA50-D90B07BC8748}" type="presOf" srcId="{A9F4FD5A-E91B-4332-A7E0-25E9316C5512}" destId="{08475773-3DAA-4035-A7A5-76B4D5994CCF}" srcOrd="0" destOrd="0" presId="urn:microsoft.com/office/officeart/2005/8/layout/radial4"/>
    <dgm:cxn modelId="{0FB40020-F753-485D-AB2B-7A221993D8AF}" type="presOf" srcId="{EAFC8219-8885-4A83-95A7-4E1593F5365B}" destId="{FF4B9FFB-3676-48F6-9B85-4CE4553B5F20}" srcOrd="0" destOrd="0" presId="urn:microsoft.com/office/officeart/2005/8/layout/radial4"/>
    <dgm:cxn modelId="{0918F10F-8558-4E74-9438-4280109B1C4D}" type="presOf" srcId="{E02B804B-4CB0-41C8-984D-E83E1013C517}" destId="{1FEDBA86-7377-414D-8910-58AE0065724B}" srcOrd="0" destOrd="0" presId="urn:microsoft.com/office/officeart/2005/8/layout/radial4"/>
    <dgm:cxn modelId="{B37CF580-A2AE-45AC-9721-4C26FDAF3798}" srcId="{D5D2CA62-DC37-4042-BC2F-B9F26A2BCA00}" destId="{A9F4FD5A-E91B-4332-A7E0-25E9316C5512}" srcOrd="0" destOrd="0" parTransId="{8B8A9B4D-6FBC-46D6-A628-6BD5E9166E5E}" sibTransId="{D257D5E3-DACA-4D0A-95AC-ABCB8678374E}"/>
    <dgm:cxn modelId="{50CDB356-8931-4AFB-AB6D-3BCC372FF06D}" type="presOf" srcId="{5C50CC15-F07A-4805-BCFA-7C8D5488E4CB}" destId="{5F1D6605-E96F-40F2-BE23-52215256CF72}" srcOrd="0" destOrd="0" presId="urn:microsoft.com/office/officeart/2005/8/layout/radial4"/>
    <dgm:cxn modelId="{84A66FE1-7F62-4EDE-AD22-CA016248787C}" srcId="{A9F4FD5A-E91B-4332-A7E0-25E9316C5512}" destId="{0E8FA3DD-390A-40DB-A6EF-4BF5FA7709BC}" srcOrd="1" destOrd="0" parTransId="{CA9A4757-5F07-49B2-A35B-524209403DBB}" sibTransId="{B3043688-441F-4751-9C71-D8E9A2DE7692}"/>
    <dgm:cxn modelId="{264396E8-F780-4B9C-ADBC-BF77392703D0}" type="presParOf" srcId="{2C5C0D4B-9AAE-421A-92BD-A1E56447110C}" destId="{08475773-3DAA-4035-A7A5-76B4D5994CCF}" srcOrd="0" destOrd="0" presId="urn:microsoft.com/office/officeart/2005/8/layout/radial4"/>
    <dgm:cxn modelId="{531E2200-70FB-40B3-910F-1DF718333D69}" type="presParOf" srcId="{2C5C0D4B-9AAE-421A-92BD-A1E56447110C}" destId="{1FEDBA86-7377-414D-8910-58AE0065724B}" srcOrd="1" destOrd="0" presId="urn:microsoft.com/office/officeart/2005/8/layout/radial4"/>
    <dgm:cxn modelId="{7D505CC3-54A5-4B17-A44A-EEDC1202FFCC}" type="presParOf" srcId="{2C5C0D4B-9AAE-421A-92BD-A1E56447110C}" destId="{FF4B9FFB-3676-48F6-9B85-4CE4553B5F20}" srcOrd="2" destOrd="0" presId="urn:microsoft.com/office/officeart/2005/8/layout/radial4"/>
    <dgm:cxn modelId="{28F1401B-DA79-45B7-B0E7-74B1DC6B4C4E}" type="presParOf" srcId="{2C5C0D4B-9AAE-421A-92BD-A1E56447110C}" destId="{C7E8191E-91FF-45B7-9245-CF7C7BEFDF34}" srcOrd="3" destOrd="0" presId="urn:microsoft.com/office/officeart/2005/8/layout/radial4"/>
    <dgm:cxn modelId="{2FD9F27E-9894-45E9-A9C7-E058D82E223B}" type="presParOf" srcId="{2C5C0D4B-9AAE-421A-92BD-A1E56447110C}" destId="{FB4380C5-776C-4539-90C2-FDBBCDE71021}" srcOrd="4" destOrd="0" presId="urn:microsoft.com/office/officeart/2005/8/layout/radial4"/>
    <dgm:cxn modelId="{60B5CDBC-38C1-4627-97A5-77B91FA5244B}" type="presParOf" srcId="{2C5C0D4B-9AAE-421A-92BD-A1E56447110C}" destId="{16372393-BD55-4CA7-A445-D4958B4917AE}" srcOrd="5" destOrd="0" presId="urn:microsoft.com/office/officeart/2005/8/layout/radial4"/>
    <dgm:cxn modelId="{9F4114B7-EFBF-443A-A86E-1F69541F395B}" type="presParOf" srcId="{2C5C0D4B-9AAE-421A-92BD-A1E56447110C}" destId="{5F1D6605-E96F-40F2-BE23-52215256CF7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CBDE5768-1E7B-46EE-BBA6-28312C18C19B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79852DA0-8E26-40BF-B8A2-1ADC14FD0866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81E9047-22EC-4A73-BF74-C2EA80103D03}">
      <dgm:prSet phldrT="[Texto]" custT="1"/>
      <dgm:spPr/>
      <dgm:t>
        <a:bodyPr/>
        <a:lstStyle/>
        <a:p>
          <a:r>
            <a:rPr lang="es-ES_tradnl" sz="2000" b="1" dirty="0" smtClean="0">
              <a:latin typeface="Georgia" pitchFamily="18" charset="0"/>
            </a:rPr>
            <a:t>123 Grupos de Conversación activos</a:t>
          </a:r>
          <a:endParaRPr lang="es-ES" sz="2000" dirty="0"/>
        </a:p>
      </dgm:t>
    </dgm:pt>
    <dgm:pt modelId="{2412C337-CE6F-4B56-9BA4-D29B58FAE71E}" type="parTrans" cxnId="{21F7F64A-2E71-4C4D-9A6B-B197E662FF43}">
      <dgm:prSet/>
      <dgm:spPr/>
      <dgm:t>
        <a:bodyPr/>
        <a:lstStyle/>
        <a:p>
          <a:endParaRPr lang="es-ES" sz="2400"/>
        </a:p>
      </dgm:t>
    </dgm:pt>
    <dgm:pt modelId="{BD43E99A-064E-4B29-AC5B-8732894D540E}" type="sibTrans" cxnId="{21F7F64A-2E71-4C4D-9A6B-B197E662FF43}">
      <dgm:prSet/>
      <dgm:spPr/>
      <dgm:t>
        <a:bodyPr/>
        <a:lstStyle/>
        <a:p>
          <a:endParaRPr lang="es-ES" sz="2400"/>
        </a:p>
      </dgm:t>
    </dgm:pt>
    <dgm:pt modelId="{92BD767C-DCE4-489A-AC40-D412C3F71091}">
      <dgm:prSet phldrT="[Texto]" phldr="1" custT="1"/>
      <dgm:spPr/>
      <dgm:t>
        <a:bodyPr/>
        <a:lstStyle/>
        <a:p>
          <a:endParaRPr lang="es-ES" sz="1800"/>
        </a:p>
      </dgm:t>
    </dgm:pt>
    <dgm:pt modelId="{C263B90E-F77C-4CC3-A809-E9800B7701FC}" type="parTrans" cxnId="{2C320DEB-40CD-412C-AFF8-FB3CF40913B9}">
      <dgm:prSet/>
      <dgm:spPr/>
      <dgm:t>
        <a:bodyPr/>
        <a:lstStyle/>
        <a:p>
          <a:endParaRPr lang="es-ES" sz="2400"/>
        </a:p>
      </dgm:t>
    </dgm:pt>
    <dgm:pt modelId="{C77C270A-736A-421E-BC45-E6993ABE3279}" type="sibTrans" cxnId="{2C320DEB-40CD-412C-AFF8-FB3CF40913B9}">
      <dgm:prSet/>
      <dgm:spPr/>
      <dgm:t>
        <a:bodyPr/>
        <a:lstStyle/>
        <a:p>
          <a:endParaRPr lang="es-ES" sz="2400"/>
        </a:p>
      </dgm:t>
    </dgm:pt>
    <dgm:pt modelId="{C216A2D9-AD85-46AA-B1BC-35A05AB10F28}">
      <dgm:prSet phldrT="[Texto]" custT="1"/>
      <dgm:spPr/>
      <dgm:t>
        <a:bodyPr/>
        <a:lstStyle/>
        <a:p>
          <a:r>
            <a:rPr lang="es-ES" sz="2400" b="1" dirty="0" smtClean="0"/>
            <a:t>Trabaja en área extendida</a:t>
          </a:r>
          <a:endParaRPr lang="es-ES" sz="2400" b="1" dirty="0"/>
        </a:p>
      </dgm:t>
    </dgm:pt>
    <dgm:pt modelId="{DEFC4D88-9C80-41CB-92BD-BC74E2171058}" type="parTrans" cxnId="{4553DDC1-071F-4E35-AF25-A1DD5982D4F4}">
      <dgm:prSet/>
      <dgm:spPr/>
      <dgm:t>
        <a:bodyPr/>
        <a:lstStyle/>
        <a:p>
          <a:endParaRPr lang="es-ES" sz="2400"/>
        </a:p>
      </dgm:t>
    </dgm:pt>
    <dgm:pt modelId="{84FDA1F0-EBD2-43B5-98AE-A5BFD78770E4}" type="sibTrans" cxnId="{4553DDC1-071F-4E35-AF25-A1DD5982D4F4}">
      <dgm:prSet/>
      <dgm:spPr/>
      <dgm:t>
        <a:bodyPr/>
        <a:lstStyle/>
        <a:p>
          <a:endParaRPr lang="es-ES" sz="2400"/>
        </a:p>
      </dgm:t>
    </dgm:pt>
    <dgm:pt modelId="{9234D1DF-68E4-4B94-8FF0-164209DF7900}">
      <dgm:prSet phldrT="[Texto]" custT="1"/>
      <dgm:spPr/>
      <dgm:t>
        <a:bodyPr/>
        <a:lstStyle/>
        <a:p>
          <a:r>
            <a:rPr lang="es-ES_tradnl" sz="2000" b="1" dirty="0" smtClean="0">
              <a:latin typeface="Georgia" pitchFamily="18" charset="0"/>
            </a:rPr>
            <a:t>1 Zona</a:t>
          </a:r>
          <a:endParaRPr lang="es-ES" sz="2000" dirty="0"/>
        </a:p>
      </dgm:t>
    </dgm:pt>
    <dgm:pt modelId="{6B637A17-2D07-4513-8C2A-B82F18DDB417}" type="parTrans" cxnId="{45C02445-9E50-46F8-9394-1CE6F4E76FA9}">
      <dgm:prSet/>
      <dgm:spPr/>
      <dgm:t>
        <a:bodyPr/>
        <a:lstStyle/>
        <a:p>
          <a:endParaRPr lang="es-ES" sz="2400"/>
        </a:p>
      </dgm:t>
    </dgm:pt>
    <dgm:pt modelId="{5A23E5F8-0E55-4329-B026-6B6D6C0BD2AD}" type="sibTrans" cxnId="{45C02445-9E50-46F8-9394-1CE6F4E76FA9}">
      <dgm:prSet/>
      <dgm:spPr/>
      <dgm:t>
        <a:bodyPr/>
        <a:lstStyle/>
        <a:p>
          <a:endParaRPr lang="es-ES" sz="2400"/>
        </a:p>
      </dgm:t>
    </dgm:pt>
    <dgm:pt modelId="{27B43F44-F769-4E2A-9DF0-D5CE76E4E151}">
      <dgm:prSet phldrT="[Texto]" custT="1"/>
      <dgm:spPr/>
      <dgm:t>
        <a:bodyPr/>
        <a:lstStyle/>
        <a:p>
          <a:r>
            <a:rPr lang="es-ES_tradnl" sz="2000" b="1" dirty="0" smtClean="0">
              <a:latin typeface="Georgia" pitchFamily="18" charset="0"/>
            </a:rPr>
            <a:t>1 Canal de control por sitio</a:t>
          </a:r>
          <a:endParaRPr lang="es-ES" sz="2000" dirty="0"/>
        </a:p>
      </dgm:t>
    </dgm:pt>
    <dgm:pt modelId="{E670BFB3-5E30-42AC-A598-5A94D1627D04}" type="parTrans" cxnId="{8D43B558-2B0D-4906-B042-2D4AC9262FD6}">
      <dgm:prSet/>
      <dgm:spPr/>
      <dgm:t>
        <a:bodyPr/>
        <a:lstStyle/>
        <a:p>
          <a:endParaRPr lang="es-ES" sz="2400"/>
        </a:p>
      </dgm:t>
    </dgm:pt>
    <dgm:pt modelId="{13D5DE9A-71E7-4E33-904B-83785A18D054}" type="sibTrans" cxnId="{8D43B558-2B0D-4906-B042-2D4AC9262FD6}">
      <dgm:prSet/>
      <dgm:spPr/>
      <dgm:t>
        <a:bodyPr/>
        <a:lstStyle/>
        <a:p>
          <a:endParaRPr lang="es-ES" sz="2400"/>
        </a:p>
      </dgm:t>
    </dgm:pt>
    <dgm:pt modelId="{C06CD629-CCB9-49FE-AE8F-BB5E8DFA78BF}">
      <dgm:prSet phldrT="[Texto]" custT="1"/>
      <dgm:spPr/>
      <dgm:t>
        <a:bodyPr/>
        <a:lstStyle/>
        <a:p>
          <a:endParaRPr lang="es-ES" sz="2000" dirty="0"/>
        </a:p>
      </dgm:t>
    </dgm:pt>
    <dgm:pt modelId="{4CC901AA-99A8-4E50-8BF0-7FD74B7BFD2C}" type="parTrans" cxnId="{BAE5197B-3ABF-4BFE-94D0-DDAFE2D376F9}">
      <dgm:prSet/>
      <dgm:spPr/>
      <dgm:t>
        <a:bodyPr/>
        <a:lstStyle/>
        <a:p>
          <a:endParaRPr lang="es-ES" sz="2400"/>
        </a:p>
      </dgm:t>
    </dgm:pt>
    <dgm:pt modelId="{0A74333A-B5C3-4534-9EB1-9DC75166B0B3}" type="sibTrans" cxnId="{BAE5197B-3ABF-4BFE-94D0-DDAFE2D376F9}">
      <dgm:prSet/>
      <dgm:spPr/>
      <dgm:t>
        <a:bodyPr/>
        <a:lstStyle/>
        <a:p>
          <a:endParaRPr lang="es-ES" sz="2400"/>
        </a:p>
      </dgm:t>
    </dgm:pt>
    <dgm:pt modelId="{5D39DA0F-EDD2-4801-899F-971F87E8CCC9}">
      <dgm:prSet custT="1"/>
      <dgm:spPr/>
      <dgm:t>
        <a:bodyPr/>
        <a:lstStyle/>
        <a:p>
          <a:r>
            <a:rPr lang="es-ES_tradnl" sz="2000" b="1" dirty="0" smtClean="0">
              <a:latin typeface="Georgia" pitchFamily="18" charset="0"/>
            </a:rPr>
            <a:t>Número variable de canales por sitio  (3</a:t>
          </a:r>
          <a:r>
            <a:rPr lang="en-US" sz="2000" b="1" dirty="0" smtClean="0">
              <a:latin typeface="Georgia" pitchFamily="18" charset="0"/>
            </a:rPr>
            <a:t>/</a:t>
          </a:r>
          <a:r>
            <a:rPr lang="es-ES_tradnl" sz="2000" b="1" dirty="0" smtClean="0">
              <a:latin typeface="Georgia" pitchFamily="18" charset="0"/>
            </a:rPr>
            <a:t>4 /5  dependiendo del área de cobertura)</a:t>
          </a:r>
          <a:endParaRPr lang="es-ES" sz="2000" dirty="0"/>
        </a:p>
      </dgm:t>
    </dgm:pt>
    <dgm:pt modelId="{174C0CF8-713C-4772-B034-955DB77F2467}" type="parTrans" cxnId="{94574E02-75A7-486D-A202-7125C9EEA06A}">
      <dgm:prSet/>
      <dgm:spPr/>
      <dgm:t>
        <a:bodyPr/>
        <a:lstStyle/>
        <a:p>
          <a:endParaRPr lang="es-ES" sz="2400"/>
        </a:p>
      </dgm:t>
    </dgm:pt>
    <dgm:pt modelId="{BA1BB8F0-A923-4CE2-84BD-17D423F9BF9D}" type="sibTrans" cxnId="{94574E02-75A7-486D-A202-7125C9EEA06A}">
      <dgm:prSet/>
      <dgm:spPr/>
      <dgm:t>
        <a:bodyPr/>
        <a:lstStyle/>
        <a:p>
          <a:endParaRPr lang="es-ES" sz="2400"/>
        </a:p>
      </dgm:t>
    </dgm:pt>
    <dgm:pt modelId="{F629B446-5D27-4C87-81A1-320096BA153E}">
      <dgm:prSet phldrT="[Texto]" custT="1"/>
      <dgm:spPr/>
      <dgm:t>
        <a:bodyPr/>
        <a:lstStyle/>
        <a:p>
          <a:endParaRPr lang="es-ES" sz="2000" dirty="0"/>
        </a:p>
      </dgm:t>
    </dgm:pt>
    <dgm:pt modelId="{BEDF60A0-33B2-4D43-B9F0-92A060AE65B2}" type="parTrans" cxnId="{8D00E61E-D021-4829-947E-DD185EBF6129}">
      <dgm:prSet/>
      <dgm:spPr/>
      <dgm:t>
        <a:bodyPr/>
        <a:lstStyle/>
        <a:p>
          <a:endParaRPr lang="es-ES" sz="2400"/>
        </a:p>
      </dgm:t>
    </dgm:pt>
    <dgm:pt modelId="{5E0AF907-5FA0-4F50-B2A2-C0A2BDC49EF4}" type="sibTrans" cxnId="{8D00E61E-D021-4829-947E-DD185EBF6129}">
      <dgm:prSet/>
      <dgm:spPr/>
      <dgm:t>
        <a:bodyPr/>
        <a:lstStyle/>
        <a:p>
          <a:endParaRPr lang="es-ES" sz="2400"/>
        </a:p>
      </dgm:t>
    </dgm:pt>
    <dgm:pt modelId="{5A80A88E-7206-4F1C-BD02-B61CC0FA2B40}">
      <dgm:prSet custT="1"/>
      <dgm:spPr/>
      <dgm:t>
        <a:bodyPr/>
        <a:lstStyle/>
        <a:p>
          <a:r>
            <a:rPr lang="es-ES" sz="2000" b="1" dirty="0" smtClean="0">
              <a:latin typeface="Georgia" pitchFamily="18" charset="0"/>
            </a:rPr>
            <a:t>Trabaja de manera encriptada .</a:t>
          </a:r>
          <a:endParaRPr lang="es-ES" sz="2000" b="1" dirty="0">
            <a:latin typeface="Georgia" pitchFamily="18" charset="0"/>
          </a:endParaRPr>
        </a:p>
      </dgm:t>
    </dgm:pt>
    <dgm:pt modelId="{CEB382FA-74DF-4A19-B72F-36D271634A44}" type="parTrans" cxnId="{095C3B24-0123-4D9F-AEB3-7A711F268E22}">
      <dgm:prSet/>
      <dgm:spPr/>
      <dgm:t>
        <a:bodyPr/>
        <a:lstStyle/>
        <a:p>
          <a:endParaRPr lang="es-ES" sz="2400"/>
        </a:p>
      </dgm:t>
    </dgm:pt>
    <dgm:pt modelId="{59546A16-AB69-4E2C-8419-1F9F406B8E2B}" type="sibTrans" cxnId="{095C3B24-0123-4D9F-AEB3-7A711F268E22}">
      <dgm:prSet/>
      <dgm:spPr/>
      <dgm:t>
        <a:bodyPr/>
        <a:lstStyle/>
        <a:p>
          <a:endParaRPr lang="es-ES" sz="2400"/>
        </a:p>
      </dgm:t>
    </dgm:pt>
    <dgm:pt modelId="{B62E3698-EC36-40C7-BC02-3F8CC687A100}">
      <dgm:prSet custT="1"/>
      <dgm:spPr/>
      <dgm:t>
        <a:bodyPr/>
        <a:lstStyle/>
        <a:p>
          <a:endParaRPr lang="es-ES" sz="2000" dirty="0"/>
        </a:p>
      </dgm:t>
    </dgm:pt>
    <dgm:pt modelId="{EE860BA6-5189-44EE-BF83-DB55FD28A74C}" type="parTrans" cxnId="{0BED056C-D147-401E-8928-B6A153D50A28}">
      <dgm:prSet/>
      <dgm:spPr/>
      <dgm:t>
        <a:bodyPr/>
        <a:lstStyle/>
        <a:p>
          <a:endParaRPr lang="es-ES" sz="2400"/>
        </a:p>
      </dgm:t>
    </dgm:pt>
    <dgm:pt modelId="{ADDC99D1-C978-4FB6-A3E2-F3CF4B91F942}" type="sibTrans" cxnId="{0BED056C-D147-401E-8928-B6A153D50A28}">
      <dgm:prSet/>
      <dgm:spPr/>
      <dgm:t>
        <a:bodyPr/>
        <a:lstStyle/>
        <a:p>
          <a:endParaRPr lang="es-ES" sz="2400"/>
        </a:p>
      </dgm:t>
    </dgm:pt>
    <dgm:pt modelId="{365E188F-D0D2-44C8-BE67-7D5C2B50D40A}">
      <dgm:prSet custT="1"/>
      <dgm:spPr/>
      <dgm:t>
        <a:bodyPr/>
        <a:lstStyle/>
        <a:p>
          <a:r>
            <a:rPr lang="es-ES" sz="2000" b="1" dirty="0" smtClean="0">
              <a:latin typeface="Georgia" pitchFamily="18" charset="0"/>
            </a:rPr>
            <a:t>Software para localizar suscriptores mediante GPS.</a:t>
          </a:r>
          <a:endParaRPr lang="es-ES" sz="2000" b="1" dirty="0">
            <a:latin typeface="Georgia" pitchFamily="18" charset="0"/>
          </a:endParaRPr>
        </a:p>
      </dgm:t>
    </dgm:pt>
    <dgm:pt modelId="{A4291C9A-081E-489B-B538-896AAB606BEF}" type="parTrans" cxnId="{55F73286-8FF3-4549-BB92-1C5EBA37074E}">
      <dgm:prSet/>
      <dgm:spPr/>
      <dgm:t>
        <a:bodyPr/>
        <a:lstStyle/>
        <a:p>
          <a:endParaRPr lang="es-ES" sz="2400"/>
        </a:p>
      </dgm:t>
    </dgm:pt>
    <dgm:pt modelId="{5BF564B3-AF7C-4707-B0CF-7BBA77ADE49A}" type="sibTrans" cxnId="{55F73286-8FF3-4549-BB92-1C5EBA37074E}">
      <dgm:prSet/>
      <dgm:spPr/>
      <dgm:t>
        <a:bodyPr/>
        <a:lstStyle/>
        <a:p>
          <a:endParaRPr lang="es-ES" sz="2400"/>
        </a:p>
      </dgm:t>
    </dgm:pt>
    <dgm:pt modelId="{F6C0D76B-AA7D-43E3-AF75-B019EB549D82}">
      <dgm:prSet custT="1"/>
      <dgm:spPr/>
      <dgm:t>
        <a:bodyPr/>
        <a:lstStyle/>
        <a:p>
          <a:endParaRPr lang="es-ES" sz="2000" b="1" dirty="0">
            <a:latin typeface="Georgia" pitchFamily="18" charset="0"/>
          </a:endParaRPr>
        </a:p>
      </dgm:t>
    </dgm:pt>
    <dgm:pt modelId="{5FBD26C7-15B9-434C-A3D6-A6FCB5C39F56}" type="parTrans" cxnId="{F79221B8-3B0D-4195-9338-C4C88302A2D8}">
      <dgm:prSet/>
      <dgm:spPr/>
      <dgm:t>
        <a:bodyPr/>
        <a:lstStyle/>
        <a:p>
          <a:endParaRPr lang="es-ES" sz="2400"/>
        </a:p>
      </dgm:t>
    </dgm:pt>
    <dgm:pt modelId="{7E7C7EC4-1D0F-43B1-AABD-BBC1843A3ADB}" type="sibTrans" cxnId="{F79221B8-3B0D-4195-9338-C4C88302A2D8}">
      <dgm:prSet/>
      <dgm:spPr/>
      <dgm:t>
        <a:bodyPr/>
        <a:lstStyle/>
        <a:p>
          <a:endParaRPr lang="es-ES" sz="2400"/>
        </a:p>
      </dgm:t>
    </dgm:pt>
    <dgm:pt modelId="{A4CC83EF-525D-49CF-BA3E-4E91284F7E55}">
      <dgm:prSet phldrT="[Texto]" phldr="1" custT="1"/>
      <dgm:spPr/>
      <dgm:t>
        <a:bodyPr/>
        <a:lstStyle/>
        <a:p>
          <a:endParaRPr lang="es-ES" sz="1800" dirty="0"/>
        </a:p>
      </dgm:t>
    </dgm:pt>
    <dgm:pt modelId="{579A093B-11FC-4FC7-8D00-E7046C1F6ACE}" type="sibTrans" cxnId="{6DF22D3A-4190-4BD4-BF87-24F0A649AFA6}">
      <dgm:prSet/>
      <dgm:spPr/>
      <dgm:t>
        <a:bodyPr/>
        <a:lstStyle/>
        <a:p>
          <a:endParaRPr lang="es-ES" sz="2400"/>
        </a:p>
      </dgm:t>
    </dgm:pt>
    <dgm:pt modelId="{C7422269-64FC-44F9-AFC3-DA260A61EDC0}" type="parTrans" cxnId="{6DF22D3A-4190-4BD4-BF87-24F0A649AFA6}">
      <dgm:prSet/>
      <dgm:spPr/>
      <dgm:t>
        <a:bodyPr/>
        <a:lstStyle/>
        <a:p>
          <a:endParaRPr lang="es-ES" sz="2400"/>
        </a:p>
      </dgm:t>
    </dgm:pt>
    <dgm:pt modelId="{D404B6ED-39F0-4F92-9F35-0B8B7674A82A}">
      <dgm:prSet phldrT="[Texto]" phldr="1" custT="1"/>
      <dgm:spPr/>
      <dgm:t>
        <a:bodyPr/>
        <a:lstStyle/>
        <a:p>
          <a:endParaRPr lang="es-ES" sz="1800" dirty="0"/>
        </a:p>
      </dgm:t>
    </dgm:pt>
    <dgm:pt modelId="{0D37D388-15F1-4004-97AF-816426D2FA85}" type="sibTrans" cxnId="{7D2FA21F-28B3-490E-BC79-931655CBBBC3}">
      <dgm:prSet/>
      <dgm:spPr/>
      <dgm:t>
        <a:bodyPr/>
        <a:lstStyle/>
        <a:p>
          <a:endParaRPr lang="es-ES" sz="2400"/>
        </a:p>
      </dgm:t>
    </dgm:pt>
    <dgm:pt modelId="{1B8D1B8F-285C-4EE2-90F7-9772FDCE30D6}" type="parTrans" cxnId="{7D2FA21F-28B3-490E-BC79-931655CBBBC3}">
      <dgm:prSet/>
      <dgm:spPr/>
      <dgm:t>
        <a:bodyPr/>
        <a:lstStyle/>
        <a:p>
          <a:endParaRPr lang="es-ES" sz="2400"/>
        </a:p>
      </dgm:t>
    </dgm:pt>
    <dgm:pt modelId="{AA9D8315-DC5A-4F0E-89E7-756475EEB342}" type="pres">
      <dgm:prSet presAssocID="{79852DA0-8E26-40BF-B8A2-1ADC14FD086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8B1C6CB-4B93-4577-B8EF-8E7FD7B56A5E}" type="pres">
      <dgm:prSet presAssocID="{D404B6ED-39F0-4F92-9F35-0B8B7674A82A}" presName="composite" presStyleCnt="0"/>
      <dgm:spPr/>
    </dgm:pt>
    <dgm:pt modelId="{98363FB3-D4A4-45D7-9D5A-4C2667EA3737}" type="pres">
      <dgm:prSet presAssocID="{D404B6ED-39F0-4F92-9F35-0B8B7674A82A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6F9177-2C17-44CE-9559-792AF25DCADA}" type="pres">
      <dgm:prSet presAssocID="{D404B6ED-39F0-4F92-9F35-0B8B7674A82A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A036B0-6FD4-468A-8E0D-E2FF57FD88EA}" type="pres">
      <dgm:prSet presAssocID="{0D37D388-15F1-4004-97AF-816426D2FA85}" presName="sp" presStyleCnt="0"/>
      <dgm:spPr/>
    </dgm:pt>
    <dgm:pt modelId="{9ED88A85-08C7-4189-BEDD-AEBAE02A171B}" type="pres">
      <dgm:prSet presAssocID="{92BD767C-DCE4-489A-AC40-D412C3F71091}" presName="composite" presStyleCnt="0"/>
      <dgm:spPr/>
    </dgm:pt>
    <dgm:pt modelId="{84350CAC-A2B2-4710-B3D2-147E9EBABAB1}" type="pres">
      <dgm:prSet presAssocID="{92BD767C-DCE4-489A-AC40-D412C3F7109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5B23EA-3A63-47AA-91C7-C6798861F4FF}" type="pres">
      <dgm:prSet presAssocID="{92BD767C-DCE4-489A-AC40-D412C3F71091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E73054-8AE2-4DB6-81D5-75F20070A3C8}" type="pres">
      <dgm:prSet presAssocID="{C77C270A-736A-421E-BC45-E6993ABE3279}" presName="sp" presStyleCnt="0"/>
      <dgm:spPr/>
    </dgm:pt>
    <dgm:pt modelId="{5EAEA91B-BE48-4AD4-BE4D-5D3C58328849}" type="pres">
      <dgm:prSet presAssocID="{A4CC83EF-525D-49CF-BA3E-4E91284F7E55}" presName="composite" presStyleCnt="0"/>
      <dgm:spPr/>
    </dgm:pt>
    <dgm:pt modelId="{DD9ACBBF-D035-4D57-A287-4F34FB6BFC29}" type="pres">
      <dgm:prSet presAssocID="{A4CC83EF-525D-49CF-BA3E-4E91284F7E55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355897-9DF6-46B1-BB99-C4FD84C14B28}" type="pres">
      <dgm:prSet presAssocID="{A4CC83EF-525D-49CF-BA3E-4E91284F7E55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4832D3-ADA3-4E14-BC49-07A26D167427}" type="pres">
      <dgm:prSet presAssocID="{579A093B-11FC-4FC7-8D00-E7046C1F6ACE}" presName="sp" presStyleCnt="0"/>
      <dgm:spPr/>
    </dgm:pt>
    <dgm:pt modelId="{00DF124F-07D8-4B9D-9804-814E0DF9D539}" type="pres">
      <dgm:prSet presAssocID="{C06CD629-CCB9-49FE-AE8F-BB5E8DFA78BF}" presName="composite" presStyleCnt="0"/>
      <dgm:spPr/>
    </dgm:pt>
    <dgm:pt modelId="{C89EB77D-2B9D-4798-BDCD-2BF14730BD69}" type="pres">
      <dgm:prSet presAssocID="{C06CD629-CCB9-49FE-AE8F-BB5E8DFA78BF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E4E6FA-0555-43ED-A0F6-89A85E2F7539}" type="pres">
      <dgm:prSet presAssocID="{C06CD629-CCB9-49FE-AE8F-BB5E8DFA78BF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28FFF7-828F-4E14-8F21-B6AD916B8E37}" type="pres">
      <dgm:prSet presAssocID="{0A74333A-B5C3-4534-9EB1-9DC75166B0B3}" presName="sp" presStyleCnt="0"/>
      <dgm:spPr/>
    </dgm:pt>
    <dgm:pt modelId="{E480DD5E-59A6-4CCE-9982-124FC433BC3D}" type="pres">
      <dgm:prSet presAssocID="{F629B446-5D27-4C87-81A1-320096BA153E}" presName="composite" presStyleCnt="0"/>
      <dgm:spPr/>
    </dgm:pt>
    <dgm:pt modelId="{C64D1E43-8E80-42D7-83BA-CEB8BB4F7A51}" type="pres">
      <dgm:prSet presAssocID="{F629B446-5D27-4C87-81A1-320096BA153E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3CB896-A42E-44E8-AF2F-F717D3BAC42F}" type="pres">
      <dgm:prSet presAssocID="{F629B446-5D27-4C87-81A1-320096BA153E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B485CF-0EA3-4AE4-AFD4-A0B685861075}" type="pres">
      <dgm:prSet presAssocID="{5E0AF907-5FA0-4F50-B2A2-C0A2BDC49EF4}" presName="sp" presStyleCnt="0"/>
      <dgm:spPr/>
    </dgm:pt>
    <dgm:pt modelId="{C289FCF7-14E5-4895-9B7B-103624FF3E4F}" type="pres">
      <dgm:prSet presAssocID="{B62E3698-EC36-40C7-BC02-3F8CC687A100}" presName="composite" presStyleCnt="0"/>
      <dgm:spPr/>
    </dgm:pt>
    <dgm:pt modelId="{5E9B0575-0E2D-4F08-A192-FCBD936050E6}" type="pres">
      <dgm:prSet presAssocID="{B62E3698-EC36-40C7-BC02-3F8CC687A100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D73E34-0E71-47E4-B6E8-881803228DF8}" type="pres">
      <dgm:prSet presAssocID="{B62E3698-EC36-40C7-BC02-3F8CC687A100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6AF2D7-7572-4A0E-B96D-0E9BCBB81D90}" type="pres">
      <dgm:prSet presAssocID="{ADDC99D1-C978-4FB6-A3E2-F3CF4B91F942}" presName="sp" presStyleCnt="0"/>
      <dgm:spPr/>
    </dgm:pt>
    <dgm:pt modelId="{72CF08AA-5D39-49B6-A17B-03817A57CE59}" type="pres">
      <dgm:prSet presAssocID="{F6C0D76B-AA7D-43E3-AF75-B019EB549D82}" presName="composite" presStyleCnt="0"/>
      <dgm:spPr/>
    </dgm:pt>
    <dgm:pt modelId="{88D4D9DA-9452-4561-884D-DBCEF6FEBC84}" type="pres">
      <dgm:prSet presAssocID="{F6C0D76B-AA7D-43E3-AF75-B019EB549D82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5AB444-B01B-45A8-B634-EC7E68FBB4D6}" type="pres">
      <dgm:prSet presAssocID="{F6C0D76B-AA7D-43E3-AF75-B019EB549D82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65CF93A-E60D-4E54-AE43-2DEF3A17A30E}" type="presOf" srcId="{881E9047-22EC-4A73-BF74-C2EA80103D03}" destId="{AE6F9177-2C17-44CE-9559-792AF25DCADA}" srcOrd="0" destOrd="0" presId="urn:microsoft.com/office/officeart/2005/8/layout/chevron2"/>
    <dgm:cxn modelId="{55F73286-8FF3-4549-BB92-1C5EBA37074E}" srcId="{F6C0D76B-AA7D-43E3-AF75-B019EB549D82}" destId="{365E188F-D0D2-44C8-BE67-7D5C2B50D40A}" srcOrd="0" destOrd="0" parTransId="{A4291C9A-081E-489B-B538-896AAB606BEF}" sibTransId="{5BF564B3-AF7C-4707-B0CF-7BBA77ADE49A}"/>
    <dgm:cxn modelId="{C8422F6A-DABE-4A33-A60F-78E72952FC37}" type="presOf" srcId="{F629B446-5D27-4C87-81A1-320096BA153E}" destId="{C64D1E43-8E80-42D7-83BA-CEB8BB4F7A51}" srcOrd="0" destOrd="0" presId="urn:microsoft.com/office/officeart/2005/8/layout/chevron2"/>
    <dgm:cxn modelId="{578E6161-F443-4728-BC47-D53106C591BB}" type="presOf" srcId="{5A80A88E-7206-4F1C-BD02-B61CC0FA2B40}" destId="{65D73E34-0E71-47E4-B6E8-881803228DF8}" srcOrd="0" destOrd="0" presId="urn:microsoft.com/office/officeart/2005/8/layout/chevron2"/>
    <dgm:cxn modelId="{2C320DEB-40CD-412C-AFF8-FB3CF40913B9}" srcId="{79852DA0-8E26-40BF-B8A2-1ADC14FD0866}" destId="{92BD767C-DCE4-489A-AC40-D412C3F71091}" srcOrd="1" destOrd="0" parTransId="{C263B90E-F77C-4CC3-A809-E9800B7701FC}" sibTransId="{C77C270A-736A-421E-BC45-E6993ABE3279}"/>
    <dgm:cxn modelId="{23C20BC7-BDC5-49BB-BFB8-C0243479B179}" type="presOf" srcId="{B62E3698-EC36-40C7-BC02-3F8CC687A100}" destId="{5E9B0575-0E2D-4F08-A192-FCBD936050E6}" srcOrd="0" destOrd="0" presId="urn:microsoft.com/office/officeart/2005/8/layout/chevron2"/>
    <dgm:cxn modelId="{45C02445-9E50-46F8-9394-1CE6F4E76FA9}" srcId="{A4CC83EF-525D-49CF-BA3E-4E91284F7E55}" destId="{9234D1DF-68E4-4B94-8FF0-164209DF7900}" srcOrd="0" destOrd="0" parTransId="{6B637A17-2D07-4513-8C2A-B82F18DDB417}" sibTransId="{5A23E5F8-0E55-4329-B026-6B6D6C0BD2AD}"/>
    <dgm:cxn modelId="{E16B237D-364E-4CBA-B3A0-769996A80044}" type="presOf" srcId="{5D39DA0F-EDD2-4801-899F-971F87E8CCC9}" destId="{133CB896-A42E-44E8-AF2F-F717D3BAC42F}" srcOrd="0" destOrd="0" presId="urn:microsoft.com/office/officeart/2005/8/layout/chevron2"/>
    <dgm:cxn modelId="{A24D064B-8CD7-4CBB-9BB2-D67C67D490BD}" type="presOf" srcId="{365E188F-D0D2-44C8-BE67-7D5C2B50D40A}" destId="{055AB444-B01B-45A8-B634-EC7E68FBB4D6}" srcOrd="0" destOrd="0" presId="urn:microsoft.com/office/officeart/2005/8/layout/chevron2"/>
    <dgm:cxn modelId="{6DF22D3A-4190-4BD4-BF87-24F0A649AFA6}" srcId="{79852DA0-8E26-40BF-B8A2-1ADC14FD0866}" destId="{A4CC83EF-525D-49CF-BA3E-4E91284F7E55}" srcOrd="2" destOrd="0" parTransId="{C7422269-64FC-44F9-AFC3-DA260A61EDC0}" sibTransId="{579A093B-11FC-4FC7-8D00-E7046C1F6ACE}"/>
    <dgm:cxn modelId="{21F7F64A-2E71-4C4D-9A6B-B197E662FF43}" srcId="{D404B6ED-39F0-4F92-9F35-0B8B7674A82A}" destId="{881E9047-22EC-4A73-BF74-C2EA80103D03}" srcOrd="0" destOrd="0" parTransId="{2412C337-CE6F-4B56-9BA4-D29B58FAE71E}" sibTransId="{BD43E99A-064E-4B29-AC5B-8732894D540E}"/>
    <dgm:cxn modelId="{4553DDC1-071F-4E35-AF25-A1DD5982D4F4}" srcId="{92BD767C-DCE4-489A-AC40-D412C3F71091}" destId="{C216A2D9-AD85-46AA-B1BC-35A05AB10F28}" srcOrd="0" destOrd="0" parTransId="{DEFC4D88-9C80-41CB-92BD-BC74E2171058}" sibTransId="{84FDA1F0-EBD2-43B5-98AE-A5BFD78770E4}"/>
    <dgm:cxn modelId="{095C3B24-0123-4D9F-AEB3-7A711F268E22}" srcId="{B62E3698-EC36-40C7-BC02-3F8CC687A100}" destId="{5A80A88E-7206-4F1C-BD02-B61CC0FA2B40}" srcOrd="0" destOrd="0" parTransId="{CEB382FA-74DF-4A19-B72F-36D271634A44}" sibTransId="{59546A16-AB69-4E2C-8419-1F9F406B8E2B}"/>
    <dgm:cxn modelId="{BAE5197B-3ABF-4BFE-94D0-DDAFE2D376F9}" srcId="{79852DA0-8E26-40BF-B8A2-1ADC14FD0866}" destId="{C06CD629-CCB9-49FE-AE8F-BB5E8DFA78BF}" srcOrd="3" destOrd="0" parTransId="{4CC901AA-99A8-4E50-8BF0-7FD74B7BFD2C}" sibTransId="{0A74333A-B5C3-4534-9EB1-9DC75166B0B3}"/>
    <dgm:cxn modelId="{BD913BE7-F00C-47E0-A322-570DF3143FA3}" type="presOf" srcId="{D404B6ED-39F0-4F92-9F35-0B8B7674A82A}" destId="{98363FB3-D4A4-45D7-9D5A-4C2667EA3737}" srcOrd="0" destOrd="0" presId="urn:microsoft.com/office/officeart/2005/8/layout/chevron2"/>
    <dgm:cxn modelId="{F79221B8-3B0D-4195-9338-C4C88302A2D8}" srcId="{79852DA0-8E26-40BF-B8A2-1ADC14FD0866}" destId="{F6C0D76B-AA7D-43E3-AF75-B019EB549D82}" srcOrd="6" destOrd="0" parTransId="{5FBD26C7-15B9-434C-A3D6-A6FCB5C39F56}" sibTransId="{7E7C7EC4-1D0F-43B1-AABD-BBC1843A3ADB}"/>
    <dgm:cxn modelId="{0BED056C-D147-401E-8928-B6A153D50A28}" srcId="{79852DA0-8E26-40BF-B8A2-1ADC14FD0866}" destId="{B62E3698-EC36-40C7-BC02-3F8CC687A100}" srcOrd="5" destOrd="0" parTransId="{EE860BA6-5189-44EE-BF83-DB55FD28A74C}" sibTransId="{ADDC99D1-C978-4FB6-A3E2-F3CF4B91F942}"/>
    <dgm:cxn modelId="{58117DA5-37AC-4F20-981B-546D0476D332}" type="presOf" srcId="{F6C0D76B-AA7D-43E3-AF75-B019EB549D82}" destId="{88D4D9DA-9452-4561-884D-DBCEF6FEBC84}" srcOrd="0" destOrd="0" presId="urn:microsoft.com/office/officeart/2005/8/layout/chevron2"/>
    <dgm:cxn modelId="{7D2FA21F-28B3-490E-BC79-931655CBBBC3}" srcId="{79852DA0-8E26-40BF-B8A2-1ADC14FD0866}" destId="{D404B6ED-39F0-4F92-9F35-0B8B7674A82A}" srcOrd="0" destOrd="0" parTransId="{1B8D1B8F-285C-4EE2-90F7-9772FDCE30D6}" sibTransId="{0D37D388-15F1-4004-97AF-816426D2FA85}"/>
    <dgm:cxn modelId="{60C60421-6651-4424-9D38-5D7E013C7C01}" type="presOf" srcId="{27B43F44-F769-4E2A-9DF0-D5CE76E4E151}" destId="{8EE4E6FA-0555-43ED-A0F6-89A85E2F7539}" srcOrd="0" destOrd="0" presId="urn:microsoft.com/office/officeart/2005/8/layout/chevron2"/>
    <dgm:cxn modelId="{A1788FF7-DEE8-4897-8955-3A7DBA18C5D6}" type="presOf" srcId="{92BD767C-DCE4-489A-AC40-D412C3F71091}" destId="{84350CAC-A2B2-4710-B3D2-147E9EBABAB1}" srcOrd="0" destOrd="0" presId="urn:microsoft.com/office/officeart/2005/8/layout/chevron2"/>
    <dgm:cxn modelId="{02D7E8B4-A89F-41F6-B13F-5072797A300A}" type="presOf" srcId="{9234D1DF-68E4-4B94-8FF0-164209DF7900}" destId="{46355897-9DF6-46B1-BB99-C4FD84C14B28}" srcOrd="0" destOrd="0" presId="urn:microsoft.com/office/officeart/2005/8/layout/chevron2"/>
    <dgm:cxn modelId="{6E74AF48-2DC9-4694-A165-F662C4638B75}" type="presOf" srcId="{79852DA0-8E26-40BF-B8A2-1ADC14FD0866}" destId="{AA9D8315-DC5A-4F0E-89E7-756475EEB342}" srcOrd="0" destOrd="0" presId="urn:microsoft.com/office/officeart/2005/8/layout/chevron2"/>
    <dgm:cxn modelId="{8D47CF57-11E6-4B34-8945-D8261051D4E7}" type="presOf" srcId="{C06CD629-CCB9-49FE-AE8F-BB5E8DFA78BF}" destId="{C89EB77D-2B9D-4798-BDCD-2BF14730BD69}" srcOrd="0" destOrd="0" presId="urn:microsoft.com/office/officeart/2005/8/layout/chevron2"/>
    <dgm:cxn modelId="{24E00732-FEFC-4CBE-B196-B3E187E4C4D9}" type="presOf" srcId="{C216A2D9-AD85-46AA-B1BC-35A05AB10F28}" destId="{475B23EA-3A63-47AA-91C7-C6798861F4FF}" srcOrd="0" destOrd="0" presId="urn:microsoft.com/office/officeart/2005/8/layout/chevron2"/>
    <dgm:cxn modelId="{94574E02-75A7-486D-A202-7125C9EEA06A}" srcId="{F629B446-5D27-4C87-81A1-320096BA153E}" destId="{5D39DA0F-EDD2-4801-899F-971F87E8CCC9}" srcOrd="0" destOrd="0" parTransId="{174C0CF8-713C-4772-B034-955DB77F2467}" sibTransId="{BA1BB8F0-A923-4CE2-84BD-17D423F9BF9D}"/>
    <dgm:cxn modelId="{8D43B558-2B0D-4906-B042-2D4AC9262FD6}" srcId="{C06CD629-CCB9-49FE-AE8F-BB5E8DFA78BF}" destId="{27B43F44-F769-4E2A-9DF0-D5CE76E4E151}" srcOrd="0" destOrd="0" parTransId="{E670BFB3-5E30-42AC-A598-5A94D1627D04}" sibTransId="{13D5DE9A-71E7-4E33-904B-83785A18D054}"/>
    <dgm:cxn modelId="{8D00E61E-D021-4829-947E-DD185EBF6129}" srcId="{79852DA0-8E26-40BF-B8A2-1ADC14FD0866}" destId="{F629B446-5D27-4C87-81A1-320096BA153E}" srcOrd="4" destOrd="0" parTransId="{BEDF60A0-33B2-4D43-B9F0-92A060AE65B2}" sibTransId="{5E0AF907-5FA0-4F50-B2A2-C0A2BDC49EF4}"/>
    <dgm:cxn modelId="{ABB6AFFC-CFAC-4D11-A320-6099E47833CD}" type="presOf" srcId="{A4CC83EF-525D-49CF-BA3E-4E91284F7E55}" destId="{DD9ACBBF-D035-4D57-A287-4F34FB6BFC29}" srcOrd="0" destOrd="0" presId="urn:microsoft.com/office/officeart/2005/8/layout/chevron2"/>
    <dgm:cxn modelId="{6EBAFAAC-2DCD-42A8-8777-0169DD088BAD}" type="presParOf" srcId="{AA9D8315-DC5A-4F0E-89E7-756475EEB342}" destId="{78B1C6CB-4B93-4577-B8EF-8E7FD7B56A5E}" srcOrd="0" destOrd="0" presId="urn:microsoft.com/office/officeart/2005/8/layout/chevron2"/>
    <dgm:cxn modelId="{F2EA6951-2C2F-4846-9FFC-9B9EB1A65720}" type="presParOf" srcId="{78B1C6CB-4B93-4577-B8EF-8E7FD7B56A5E}" destId="{98363FB3-D4A4-45D7-9D5A-4C2667EA3737}" srcOrd="0" destOrd="0" presId="urn:microsoft.com/office/officeart/2005/8/layout/chevron2"/>
    <dgm:cxn modelId="{4BA567CF-F014-4EAF-81C7-0B6C51FC213E}" type="presParOf" srcId="{78B1C6CB-4B93-4577-B8EF-8E7FD7B56A5E}" destId="{AE6F9177-2C17-44CE-9559-792AF25DCADA}" srcOrd="1" destOrd="0" presId="urn:microsoft.com/office/officeart/2005/8/layout/chevron2"/>
    <dgm:cxn modelId="{651B6AC2-F3CE-444C-A5A4-609404D599E5}" type="presParOf" srcId="{AA9D8315-DC5A-4F0E-89E7-756475EEB342}" destId="{2EA036B0-6FD4-468A-8E0D-E2FF57FD88EA}" srcOrd="1" destOrd="0" presId="urn:microsoft.com/office/officeart/2005/8/layout/chevron2"/>
    <dgm:cxn modelId="{4C58DF1E-F3B7-42BF-B157-4E5A5DFACF0A}" type="presParOf" srcId="{AA9D8315-DC5A-4F0E-89E7-756475EEB342}" destId="{9ED88A85-08C7-4189-BEDD-AEBAE02A171B}" srcOrd="2" destOrd="0" presId="urn:microsoft.com/office/officeart/2005/8/layout/chevron2"/>
    <dgm:cxn modelId="{C487F266-60B9-44E9-A738-D58407E813FE}" type="presParOf" srcId="{9ED88A85-08C7-4189-BEDD-AEBAE02A171B}" destId="{84350CAC-A2B2-4710-B3D2-147E9EBABAB1}" srcOrd="0" destOrd="0" presId="urn:microsoft.com/office/officeart/2005/8/layout/chevron2"/>
    <dgm:cxn modelId="{04F5474F-3F5F-485C-9A60-6F0EA6F674CC}" type="presParOf" srcId="{9ED88A85-08C7-4189-BEDD-AEBAE02A171B}" destId="{475B23EA-3A63-47AA-91C7-C6798861F4FF}" srcOrd="1" destOrd="0" presId="urn:microsoft.com/office/officeart/2005/8/layout/chevron2"/>
    <dgm:cxn modelId="{CE9DFCFC-1DFB-4988-8C86-13BCE4438880}" type="presParOf" srcId="{AA9D8315-DC5A-4F0E-89E7-756475EEB342}" destId="{BDE73054-8AE2-4DB6-81D5-75F20070A3C8}" srcOrd="3" destOrd="0" presId="urn:microsoft.com/office/officeart/2005/8/layout/chevron2"/>
    <dgm:cxn modelId="{75D12CA4-49EC-4E3F-AD9A-0233D133B7E9}" type="presParOf" srcId="{AA9D8315-DC5A-4F0E-89E7-756475EEB342}" destId="{5EAEA91B-BE48-4AD4-BE4D-5D3C58328849}" srcOrd="4" destOrd="0" presId="urn:microsoft.com/office/officeart/2005/8/layout/chevron2"/>
    <dgm:cxn modelId="{A7AB00ED-F637-4AD9-8A68-6416F27934EA}" type="presParOf" srcId="{5EAEA91B-BE48-4AD4-BE4D-5D3C58328849}" destId="{DD9ACBBF-D035-4D57-A287-4F34FB6BFC29}" srcOrd="0" destOrd="0" presId="urn:microsoft.com/office/officeart/2005/8/layout/chevron2"/>
    <dgm:cxn modelId="{9884579D-98C3-4B94-B319-785774051065}" type="presParOf" srcId="{5EAEA91B-BE48-4AD4-BE4D-5D3C58328849}" destId="{46355897-9DF6-46B1-BB99-C4FD84C14B28}" srcOrd="1" destOrd="0" presId="urn:microsoft.com/office/officeart/2005/8/layout/chevron2"/>
    <dgm:cxn modelId="{16D5B3A7-0736-429B-B898-F1558A0598AE}" type="presParOf" srcId="{AA9D8315-DC5A-4F0E-89E7-756475EEB342}" destId="{284832D3-ADA3-4E14-BC49-07A26D167427}" srcOrd="5" destOrd="0" presId="urn:microsoft.com/office/officeart/2005/8/layout/chevron2"/>
    <dgm:cxn modelId="{0EBE39A3-EC93-44C7-9F38-4C1D716DB8D5}" type="presParOf" srcId="{AA9D8315-DC5A-4F0E-89E7-756475EEB342}" destId="{00DF124F-07D8-4B9D-9804-814E0DF9D539}" srcOrd="6" destOrd="0" presId="urn:microsoft.com/office/officeart/2005/8/layout/chevron2"/>
    <dgm:cxn modelId="{28CD5448-E0B1-438D-BFB5-A703DD66E5EB}" type="presParOf" srcId="{00DF124F-07D8-4B9D-9804-814E0DF9D539}" destId="{C89EB77D-2B9D-4798-BDCD-2BF14730BD69}" srcOrd="0" destOrd="0" presId="urn:microsoft.com/office/officeart/2005/8/layout/chevron2"/>
    <dgm:cxn modelId="{D3A71E94-2199-422A-BDC1-856B66A24DD8}" type="presParOf" srcId="{00DF124F-07D8-4B9D-9804-814E0DF9D539}" destId="{8EE4E6FA-0555-43ED-A0F6-89A85E2F7539}" srcOrd="1" destOrd="0" presId="urn:microsoft.com/office/officeart/2005/8/layout/chevron2"/>
    <dgm:cxn modelId="{6064FD5F-903B-4494-9108-AC92E7B8235C}" type="presParOf" srcId="{AA9D8315-DC5A-4F0E-89E7-756475EEB342}" destId="{6828FFF7-828F-4E14-8F21-B6AD916B8E37}" srcOrd="7" destOrd="0" presId="urn:microsoft.com/office/officeart/2005/8/layout/chevron2"/>
    <dgm:cxn modelId="{F817F7D1-CB77-463E-B896-CE59A4C8DF5A}" type="presParOf" srcId="{AA9D8315-DC5A-4F0E-89E7-756475EEB342}" destId="{E480DD5E-59A6-4CCE-9982-124FC433BC3D}" srcOrd="8" destOrd="0" presId="urn:microsoft.com/office/officeart/2005/8/layout/chevron2"/>
    <dgm:cxn modelId="{4EABE276-AD31-4ED6-8F5D-11120843BCAB}" type="presParOf" srcId="{E480DD5E-59A6-4CCE-9982-124FC433BC3D}" destId="{C64D1E43-8E80-42D7-83BA-CEB8BB4F7A51}" srcOrd="0" destOrd="0" presId="urn:microsoft.com/office/officeart/2005/8/layout/chevron2"/>
    <dgm:cxn modelId="{C4E5278E-F33C-4083-853A-C482E6ED0A57}" type="presParOf" srcId="{E480DD5E-59A6-4CCE-9982-124FC433BC3D}" destId="{133CB896-A42E-44E8-AF2F-F717D3BAC42F}" srcOrd="1" destOrd="0" presId="urn:microsoft.com/office/officeart/2005/8/layout/chevron2"/>
    <dgm:cxn modelId="{551E1989-D877-43C3-BD58-2189A6BA31CD}" type="presParOf" srcId="{AA9D8315-DC5A-4F0E-89E7-756475EEB342}" destId="{47B485CF-0EA3-4AE4-AFD4-A0B685861075}" srcOrd="9" destOrd="0" presId="urn:microsoft.com/office/officeart/2005/8/layout/chevron2"/>
    <dgm:cxn modelId="{9554FD7B-2EBD-4010-B498-5005B5016E3D}" type="presParOf" srcId="{AA9D8315-DC5A-4F0E-89E7-756475EEB342}" destId="{C289FCF7-14E5-4895-9B7B-103624FF3E4F}" srcOrd="10" destOrd="0" presId="urn:microsoft.com/office/officeart/2005/8/layout/chevron2"/>
    <dgm:cxn modelId="{9459BC0C-E29B-4628-9DFB-32C2113CD7A5}" type="presParOf" srcId="{C289FCF7-14E5-4895-9B7B-103624FF3E4F}" destId="{5E9B0575-0E2D-4F08-A192-FCBD936050E6}" srcOrd="0" destOrd="0" presId="urn:microsoft.com/office/officeart/2005/8/layout/chevron2"/>
    <dgm:cxn modelId="{D3FA1D43-AD09-4AD9-8857-3C0C99AA147F}" type="presParOf" srcId="{C289FCF7-14E5-4895-9B7B-103624FF3E4F}" destId="{65D73E34-0E71-47E4-B6E8-881803228DF8}" srcOrd="1" destOrd="0" presId="urn:microsoft.com/office/officeart/2005/8/layout/chevron2"/>
    <dgm:cxn modelId="{ED1C56BD-8E67-4E60-95D3-40B54F468972}" type="presParOf" srcId="{AA9D8315-DC5A-4F0E-89E7-756475EEB342}" destId="{E66AF2D7-7572-4A0E-B96D-0E9BCBB81D90}" srcOrd="11" destOrd="0" presId="urn:microsoft.com/office/officeart/2005/8/layout/chevron2"/>
    <dgm:cxn modelId="{07C6073B-B9C6-4E35-9A7A-1779FAFD7F73}" type="presParOf" srcId="{AA9D8315-DC5A-4F0E-89E7-756475EEB342}" destId="{72CF08AA-5D39-49B6-A17B-03817A57CE59}" srcOrd="12" destOrd="0" presId="urn:microsoft.com/office/officeart/2005/8/layout/chevron2"/>
    <dgm:cxn modelId="{0945F99B-58E9-4D78-A64E-5B00EF066411}" type="presParOf" srcId="{72CF08AA-5D39-49B6-A17B-03817A57CE59}" destId="{88D4D9DA-9452-4561-884D-DBCEF6FEBC84}" srcOrd="0" destOrd="0" presId="urn:microsoft.com/office/officeart/2005/8/layout/chevron2"/>
    <dgm:cxn modelId="{AF22C718-66F1-43D1-B9F4-CB73414CFBF9}" type="presParOf" srcId="{72CF08AA-5D39-49B6-A17B-03817A57CE59}" destId="{055AB444-B01B-45A8-B634-EC7E68FBB4D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800" b="1" dirty="0" smtClean="0">
              <a:solidFill>
                <a:srgbClr val="00B050"/>
              </a:solidFill>
            </a:rPr>
            <a:t>DESARROLLO DE LA INVESTIGACIÓN</a:t>
          </a:r>
          <a:endParaRPr lang="es-MX" sz="4800" b="1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380" custLinFactNeighborY="-1715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EAEBCD3-29B5-4A22-BA03-50FCC9D2645D}" type="presOf" srcId="{00688F25-A228-4D67-9CF5-E75C9B8BA417}" destId="{062BF3D2-B6BB-4EBB-A73E-689FC1DDAFEB}" srcOrd="0" destOrd="0" presId="urn:microsoft.com/office/officeart/2005/8/layout/vList2"/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02A7AA89-BE89-4429-AD47-CFCC98C6DB1C}" type="presOf" srcId="{CF103DD1-0349-4BC9-B16D-8032D8CC5B0C}" destId="{62E32B87-64D9-46B6-B7A5-556957BEA94B}" srcOrd="0" destOrd="0" presId="urn:microsoft.com/office/officeart/2005/8/layout/vList2"/>
    <dgm:cxn modelId="{0E80A35D-3E73-4BED-9288-443B03829B28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72F5D622-8A56-4F8D-AC06-A949B732A473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D5D2CA62-DC37-4042-BC2F-B9F26A2BCA00}" type="doc">
      <dgm:prSet loTypeId="urn:microsoft.com/office/officeart/2005/8/layout/radial4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9F4FD5A-E91B-4332-A7E0-25E9316C5512}">
      <dgm:prSet custT="1"/>
      <dgm:spPr/>
      <dgm:t>
        <a:bodyPr/>
        <a:lstStyle/>
        <a:p>
          <a:pPr algn="ctr" rtl="0"/>
          <a:r>
            <a:rPr lang="es-EC" sz="2800" b="1" dirty="0" smtClean="0">
              <a:solidFill>
                <a:schemeClr val="tx1"/>
              </a:solidFill>
            </a:rPr>
            <a:t>SISTEMA TRONCALIZADO DEL EJÉRCITO</a:t>
          </a:r>
          <a:endParaRPr lang="es-ES" sz="2800" b="1" i="0" baseline="0" dirty="0">
            <a:solidFill>
              <a:schemeClr val="tx1"/>
            </a:solidFill>
            <a:latin typeface="+mn-lt"/>
          </a:endParaRPr>
        </a:p>
      </dgm:t>
    </dgm:pt>
    <dgm:pt modelId="{8B8A9B4D-6FBC-46D6-A628-6BD5E9166E5E}" type="parTrans" cxnId="{B37CF580-A2AE-45AC-9721-4C26FDAF3798}">
      <dgm:prSet/>
      <dgm:spPr/>
      <dgm:t>
        <a:bodyPr/>
        <a:lstStyle/>
        <a:p>
          <a:endParaRPr lang="es-ES" sz="1100" b="1">
            <a:solidFill>
              <a:schemeClr val="bg2"/>
            </a:solidFill>
            <a:latin typeface="+mj-lt"/>
          </a:endParaRPr>
        </a:p>
      </dgm:t>
    </dgm:pt>
    <dgm:pt modelId="{D257D5E3-DACA-4D0A-95AC-ABCB8678374E}" type="sibTrans" cxnId="{B37CF580-A2AE-45AC-9721-4C26FDAF3798}">
      <dgm:prSet/>
      <dgm:spPr/>
      <dgm:t>
        <a:bodyPr/>
        <a:lstStyle/>
        <a:p>
          <a:endParaRPr lang="es-ES" sz="1100" b="1">
            <a:solidFill>
              <a:schemeClr val="bg2"/>
            </a:solidFill>
            <a:latin typeface="+mj-lt"/>
          </a:endParaRPr>
        </a:p>
      </dgm:t>
    </dgm:pt>
    <dgm:pt modelId="{EAFC8219-8885-4A83-95A7-4E1593F5365B}">
      <dgm:prSet/>
      <dgm:spPr/>
      <dgm:t>
        <a:bodyPr/>
        <a:lstStyle/>
        <a:p>
          <a:pPr rtl="0"/>
          <a:r>
            <a:rPr lang="es-EC" dirty="0" smtClean="0"/>
            <a:t>Nace al sur del país en 1.997</a:t>
          </a:r>
          <a:endParaRPr lang="es-ES" dirty="0"/>
        </a:p>
      </dgm:t>
    </dgm:pt>
    <dgm:pt modelId="{E9CF9AE9-591F-43FA-B114-42AFC4FEB31E}" type="sibTrans" cxnId="{3F4DA341-DB95-42BE-9ECC-0B8C55395252}">
      <dgm:prSet/>
      <dgm:spPr/>
      <dgm:t>
        <a:bodyPr/>
        <a:lstStyle/>
        <a:p>
          <a:endParaRPr lang="es-ES" sz="1100" b="1">
            <a:solidFill>
              <a:schemeClr val="bg2"/>
            </a:solidFill>
            <a:latin typeface="+mj-lt"/>
          </a:endParaRPr>
        </a:p>
      </dgm:t>
    </dgm:pt>
    <dgm:pt modelId="{E02B804B-4CB0-41C8-984D-E83E1013C517}" type="parTrans" cxnId="{3F4DA341-DB95-42BE-9ECC-0B8C55395252}">
      <dgm:prSet/>
      <dgm:spPr>
        <a:scene3d>
          <a:camera prst="orthographicFront"/>
          <a:lightRig rig="flat" dir="t"/>
        </a:scene3d>
      </dgm:spPr>
      <dgm:t>
        <a:bodyPr/>
        <a:lstStyle/>
        <a:p>
          <a:endParaRPr lang="es-ES" sz="1100" b="1">
            <a:solidFill>
              <a:schemeClr val="bg2"/>
            </a:solidFill>
            <a:latin typeface="+mj-lt"/>
          </a:endParaRPr>
        </a:p>
      </dgm:t>
    </dgm:pt>
    <dgm:pt modelId="{0E8FA3DD-390A-40DB-A6EF-4BF5FA7709BC}">
      <dgm:prSet/>
      <dgm:spPr/>
      <dgm:t>
        <a:bodyPr/>
        <a:lstStyle/>
        <a:p>
          <a:r>
            <a:rPr lang="es-GT" dirty="0" smtClean="0"/>
            <a:t>plataforma </a:t>
          </a:r>
          <a:r>
            <a:rPr lang="es-GT" i="1" dirty="0" err="1" smtClean="0"/>
            <a:t>SmartZone</a:t>
          </a:r>
          <a:r>
            <a:rPr lang="es-GT" i="1" dirty="0" smtClean="0"/>
            <a:t> versión 3.z</a:t>
          </a:r>
          <a:r>
            <a:rPr lang="es-GT" dirty="0" smtClean="0"/>
            <a:t>. </a:t>
          </a:r>
          <a:endParaRPr lang="es-EC" dirty="0" smtClean="0"/>
        </a:p>
      </dgm:t>
    </dgm:pt>
    <dgm:pt modelId="{CA9A4757-5F07-49B2-A35B-524209403DBB}" type="parTrans" cxnId="{84A66FE1-7F62-4EDE-AD22-CA016248787C}">
      <dgm:prSet/>
      <dgm:spPr/>
      <dgm:t>
        <a:bodyPr/>
        <a:lstStyle/>
        <a:p>
          <a:endParaRPr lang="es-ES" sz="1100" b="1">
            <a:solidFill>
              <a:schemeClr val="bg2"/>
            </a:solidFill>
            <a:latin typeface="+mj-lt"/>
          </a:endParaRPr>
        </a:p>
      </dgm:t>
    </dgm:pt>
    <dgm:pt modelId="{B3043688-441F-4751-9C71-D8E9A2DE7692}" type="sibTrans" cxnId="{84A66FE1-7F62-4EDE-AD22-CA016248787C}">
      <dgm:prSet/>
      <dgm:spPr/>
      <dgm:t>
        <a:bodyPr/>
        <a:lstStyle/>
        <a:p>
          <a:endParaRPr lang="es-ES" sz="1100" b="1">
            <a:solidFill>
              <a:schemeClr val="bg2"/>
            </a:solidFill>
            <a:latin typeface="+mj-lt"/>
          </a:endParaRPr>
        </a:p>
      </dgm:t>
    </dgm:pt>
    <dgm:pt modelId="{5C50CC15-F07A-4805-BCFA-7C8D5488E4CB}">
      <dgm:prSet/>
      <dgm:spPr/>
      <dgm:t>
        <a:bodyPr/>
        <a:lstStyle/>
        <a:p>
          <a:r>
            <a:rPr lang="es-GT" dirty="0" smtClean="0"/>
            <a:t>El 2.011 se  migró APCO P25 IP V 7.11</a:t>
          </a:r>
          <a:endParaRPr lang="es-ES" dirty="0"/>
        </a:p>
      </dgm:t>
    </dgm:pt>
    <dgm:pt modelId="{BD74078D-7B0E-4CFB-ABD0-13DC4EE4E657}" type="parTrans" cxnId="{FABE5687-FC88-4244-A5D6-9F6A74917380}">
      <dgm:prSet/>
      <dgm:spPr/>
      <dgm:t>
        <a:bodyPr/>
        <a:lstStyle/>
        <a:p>
          <a:endParaRPr lang="es-ES" sz="1100" b="1">
            <a:solidFill>
              <a:schemeClr val="bg2"/>
            </a:solidFill>
            <a:latin typeface="+mj-lt"/>
          </a:endParaRPr>
        </a:p>
      </dgm:t>
    </dgm:pt>
    <dgm:pt modelId="{25A0D671-DA3A-432F-9213-4390971D937E}" type="sibTrans" cxnId="{FABE5687-FC88-4244-A5D6-9F6A74917380}">
      <dgm:prSet/>
      <dgm:spPr/>
      <dgm:t>
        <a:bodyPr/>
        <a:lstStyle/>
        <a:p>
          <a:endParaRPr lang="es-ES" sz="1100" b="1">
            <a:solidFill>
              <a:schemeClr val="bg2"/>
            </a:solidFill>
            <a:latin typeface="+mj-lt"/>
          </a:endParaRPr>
        </a:p>
      </dgm:t>
    </dgm:pt>
    <dgm:pt modelId="{2C5C0D4B-9AAE-421A-92BD-A1E56447110C}" type="pres">
      <dgm:prSet presAssocID="{D5D2CA62-DC37-4042-BC2F-B9F26A2BCA0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8475773-3DAA-4035-A7A5-76B4D5994CCF}" type="pres">
      <dgm:prSet presAssocID="{A9F4FD5A-E91B-4332-A7E0-25E9316C5512}" presName="centerShape" presStyleLbl="node0" presStyleIdx="0" presStyleCnt="1" custScaleX="150479" custLinFactNeighborX="-598" custLinFactNeighborY="-565"/>
      <dgm:spPr/>
      <dgm:t>
        <a:bodyPr/>
        <a:lstStyle/>
        <a:p>
          <a:endParaRPr lang="es-EC"/>
        </a:p>
      </dgm:t>
    </dgm:pt>
    <dgm:pt modelId="{1FEDBA86-7377-414D-8910-58AE0065724B}" type="pres">
      <dgm:prSet presAssocID="{E02B804B-4CB0-41C8-984D-E83E1013C517}" presName="parTrans" presStyleLbl="bgSibTrans2D1" presStyleIdx="0" presStyleCnt="3" custAng="10800000" custScaleX="43412" custLinFactNeighborX="41110" custLinFactNeighborY="35203" custRadScaleRad="198464"/>
      <dgm:spPr/>
      <dgm:t>
        <a:bodyPr/>
        <a:lstStyle/>
        <a:p>
          <a:endParaRPr lang="es-EC"/>
        </a:p>
      </dgm:t>
    </dgm:pt>
    <dgm:pt modelId="{FF4B9FFB-3676-48F6-9B85-4CE4553B5F20}" type="pres">
      <dgm:prSet presAssocID="{EAFC8219-8885-4A83-95A7-4E1593F5365B}" presName="node" presStyleLbl="node1" presStyleIdx="0" presStyleCnt="3" custScaleX="132288" custScaleY="95700" custRadScaleRad="131659" custRadScaleInc="35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E8191E-91FF-45B7-9245-CF7C7BEFDF34}" type="pres">
      <dgm:prSet presAssocID="{CA9A4757-5F07-49B2-A35B-524209403DBB}" presName="parTrans" presStyleLbl="bgSibTrans2D1" presStyleIdx="1" presStyleCnt="3" custAng="10887098" custScaleX="49271" custLinFactNeighborX="2207" custLinFactNeighborY="78601"/>
      <dgm:spPr/>
      <dgm:t>
        <a:bodyPr/>
        <a:lstStyle/>
        <a:p>
          <a:endParaRPr lang="es-EC"/>
        </a:p>
      </dgm:t>
    </dgm:pt>
    <dgm:pt modelId="{FB4380C5-776C-4539-90C2-FDBBCDE71021}" type="pres">
      <dgm:prSet presAssocID="{0E8FA3DD-390A-40DB-A6EF-4BF5FA7709BC}" presName="node" presStyleLbl="node1" presStyleIdx="1" presStyleCnt="3" custScaleX="118203" custRadScaleRad="98969" custRadScaleInc="42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372393-BD55-4CA7-A445-D4958B4917AE}" type="pres">
      <dgm:prSet presAssocID="{BD74078D-7B0E-4CFB-ABD0-13DC4EE4E657}" presName="parTrans" presStyleLbl="bgSibTrans2D1" presStyleIdx="2" presStyleCnt="3" custAng="11011662" custScaleX="43165" custLinFactNeighborX="-33436" custLinFactNeighborY="67032" custRadScaleRad="215878" custRadScaleInc="-2147483648"/>
      <dgm:spPr/>
      <dgm:t>
        <a:bodyPr/>
        <a:lstStyle/>
        <a:p>
          <a:endParaRPr lang="es-EC"/>
        </a:p>
      </dgm:t>
    </dgm:pt>
    <dgm:pt modelId="{5F1D6605-E96F-40F2-BE23-52215256CF72}" type="pres">
      <dgm:prSet presAssocID="{5C50CC15-F07A-4805-BCFA-7C8D5488E4CB}" presName="node" presStyleLbl="node1" presStyleIdx="2" presStyleCnt="3" custScaleX="121910" custRadScaleRad="139085" custRadScaleInc="-14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E5A6E8D-AB00-424F-8BD0-B7AC6A56F37D}" type="presOf" srcId="{0E8FA3DD-390A-40DB-A6EF-4BF5FA7709BC}" destId="{FB4380C5-776C-4539-90C2-FDBBCDE71021}" srcOrd="0" destOrd="0" presId="urn:microsoft.com/office/officeart/2005/8/layout/radial4"/>
    <dgm:cxn modelId="{13FF2F2F-4FFD-47E4-B5BC-145CFA9FDA0E}" type="presOf" srcId="{D5D2CA62-DC37-4042-BC2F-B9F26A2BCA00}" destId="{2C5C0D4B-9AAE-421A-92BD-A1E56447110C}" srcOrd="0" destOrd="0" presId="urn:microsoft.com/office/officeart/2005/8/layout/radial4"/>
    <dgm:cxn modelId="{FABE5687-FC88-4244-A5D6-9F6A74917380}" srcId="{A9F4FD5A-E91B-4332-A7E0-25E9316C5512}" destId="{5C50CC15-F07A-4805-BCFA-7C8D5488E4CB}" srcOrd="2" destOrd="0" parTransId="{BD74078D-7B0E-4CFB-ABD0-13DC4EE4E657}" sibTransId="{25A0D671-DA3A-432F-9213-4390971D937E}"/>
    <dgm:cxn modelId="{4E1FAEAE-AF29-4754-951E-93B91139F9FD}" type="presOf" srcId="{A9F4FD5A-E91B-4332-A7E0-25E9316C5512}" destId="{08475773-3DAA-4035-A7A5-76B4D5994CCF}" srcOrd="0" destOrd="0" presId="urn:microsoft.com/office/officeart/2005/8/layout/radial4"/>
    <dgm:cxn modelId="{3F4DA341-DB95-42BE-9ECC-0B8C55395252}" srcId="{A9F4FD5A-E91B-4332-A7E0-25E9316C5512}" destId="{EAFC8219-8885-4A83-95A7-4E1593F5365B}" srcOrd="0" destOrd="0" parTransId="{E02B804B-4CB0-41C8-984D-E83E1013C517}" sibTransId="{E9CF9AE9-591F-43FA-B114-42AFC4FEB31E}"/>
    <dgm:cxn modelId="{CDB93F66-321B-445A-B0DE-8267350E6887}" type="presOf" srcId="{CA9A4757-5F07-49B2-A35B-524209403DBB}" destId="{C7E8191E-91FF-45B7-9245-CF7C7BEFDF34}" srcOrd="0" destOrd="0" presId="urn:microsoft.com/office/officeart/2005/8/layout/radial4"/>
    <dgm:cxn modelId="{16614D61-9243-4174-87BD-A8050C851764}" type="presOf" srcId="{E02B804B-4CB0-41C8-984D-E83E1013C517}" destId="{1FEDBA86-7377-414D-8910-58AE0065724B}" srcOrd="0" destOrd="0" presId="urn:microsoft.com/office/officeart/2005/8/layout/radial4"/>
    <dgm:cxn modelId="{DE45C3F2-A3F6-4CC6-8033-258927A82E60}" type="presOf" srcId="{EAFC8219-8885-4A83-95A7-4E1593F5365B}" destId="{FF4B9FFB-3676-48F6-9B85-4CE4553B5F20}" srcOrd="0" destOrd="0" presId="urn:microsoft.com/office/officeart/2005/8/layout/radial4"/>
    <dgm:cxn modelId="{B37CF580-A2AE-45AC-9721-4C26FDAF3798}" srcId="{D5D2CA62-DC37-4042-BC2F-B9F26A2BCA00}" destId="{A9F4FD5A-E91B-4332-A7E0-25E9316C5512}" srcOrd="0" destOrd="0" parTransId="{8B8A9B4D-6FBC-46D6-A628-6BD5E9166E5E}" sibTransId="{D257D5E3-DACA-4D0A-95AC-ABCB8678374E}"/>
    <dgm:cxn modelId="{8C3452AA-B8E7-417F-ACB5-60C630ACF47F}" type="presOf" srcId="{5C50CC15-F07A-4805-BCFA-7C8D5488E4CB}" destId="{5F1D6605-E96F-40F2-BE23-52215256CF72}" srcOrd="0" destOrd="0" presId="urn:microsoft.com/office/officeart/2005/8/layout/radial4"/>
    <dgm:cxn modelId="{28E7ACA7-8AD6-41E8-87E6-64598492CBB4}" type="presOf" srcId="{BD74078D-7B0E-4CFB-ABD0-13DC4EE4E657}" destId="{16372393-BD55-4CA7-A445-D4958B4917AE}" srcOrd="0" destOrd="0" presId="urn:microsoft.com/office/officeart/2005/8/layout/radial4"/>
    <dgm:cxn modelId="{84A66FE1-7F62-4EDE-AD22-CA016248787C}" srcId="{A9F4FD5A-E91B-4332-A7E0-25E9316C5512}" destId="{0E8FA3DD-390A-40DB-A6EF-4BF5FA7709BC}" srcOrd="1" destOrd="0" parTransId="{CA9A4757-5F07-49B2-A35B-524209403DBB}" sibTransId="{B3043688-441F-4751-9C71-D8E9A2DE7692}"/>
    <dgm:cxn modelId="{2219FEA5-4EE7-44D4-ABB9-C9800512696D}" type="presParOf" srcId="{2C5C0D4B-9AAE-421A-92BD-A1E56447110C}" destId="{08475773-3DAA-4035-A7A5-76B4D5994CCF}" srcOrd="0" destOrd="0" presId="urn:microsoft.com/office/officeart/2005/8/layout/radial4"/>
    <dgm:cxn modelId="{6B7AFD69-A8E9-4FF9-BD25-E71019F452EE}" type="presParOf" srcId="{2C5C0D4B-9AAE-421A-92BD-A1E56447110C}" destId="{1FEDBA86-7377-414D-8910-58AE0065724B}" srcOrd="1" destOrd="0" presId="urn:microsoft.com/office/officeart/2005/8/layout/radial4"/>
    <dgm:cxn modelId="{4CFBAFB0-4EB8-4937-9589-14833B6007C5}" type="presParOf" srcId="{2C5C0D4B-9AAE-421A-92BD-A1E56447110C}" destId="{FF4B9FFB-3676-48F6-9B85-4CE4553B5F20}" srcOrd="2" destOrd="0" presId="urn:microsoft.com/office/officeart/2005/8/layout/radial4"/>
    <dgm:cxn modelId="{214B1B4D-80BE-40A7-8F74-2480DDD43513}" type="presParOf" srcId="{2C5C0D4B-9AAE-421A-92BD-A1E56447110C}" destId="{C7E8191E-91FF-45B7-9245-CF7C7BEFDF34}" srcOrd="3" destOrd="0" presId="urn:microsoft.com/office/officeart/2005/8/layout/radial4"/>
    <dgm:cxn modelId="{D84B8119-A9B1-458A-A187-AE56B954FE45}" type="presParOf" srcId="{2C5C0D4B-9AAE-421A-92BD-A1E56447110C}" destId="{FB4380C5-776C-4539-90C2-FDBBCDE71021}" srcOrd="4" destOrd="0" presId="urn:microsoft.com/office/officeart/2005/8/layout/radial4"/>
    <dgm:cxn modelId="{756AD0C7-9CBC-4C5E-A490-9A3FE3BABCF6}" type="presParOf" srcId="{2C5C0D4B-9AAE-421A-92BD-A1E56447110C}" destId="{16372393-BD55-4CA7-A445-D4958B4917AE}" srcOrd="5" destOrd="0" presId="urn:microsoft.com/office/officeart/2005/8/layout/radial4"/>
    <dgm:cxn modelId="{EA1C9B05-A1FE-4FF4-84D1-A29510711E4E}" type="presParOf" srcId="{2C5C0D4B-9AAE-421A-92BD-A1E56447110C}" destId="{5F1D6605-E96F-40F2-BE23-52215256CF7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79852DA0-8E26-40BF-B8A2-1ADC14FD0866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81E9047-22EC-4A73-BF74-C2EA80103D03}">
      <dgm:prSet phldrT="[Texto]" custT="1"/>
      <dgm:spPr/>
      <dgm:t>
        <a:bodyPr/>
        <a:lstStyle/>
        <a:p>
          <a:r>
            <a:rPr lang="es-ES_tradnl" sz="2000" b="1" dirty="0" smtClean="0">
              <a:latin typeface="Georgia" pitchFamily="18" charset="0"/>
            </a:rPr>
            <a:t>17 Sitios de repetición</a:t>
          </a:r>
          <a:endParaRPr lang="es-ES" sz="2000" dirty="0"/>
        </a:p>
      </dgm:t>
    </dgm:pt>
    <dgm:pt modelId="{2412C337-CE6F-4B56-9BA4-D29B58FAE71E}" type="parTrans" cxnId="{21F7F64A-2E71-4C4D-9A6B-B197E662FF43}">
      <dgm:prSet/>
      <dgm:spPr/>
      <dgm:t>
        <a:bodyPr/>
        <a:lstStyle/>
        <a:p>
          <a:endParaRPr lang="es-ES" sz="2000"/>
        </a:p>
      </dgm:t>
    </dgm:pt>
    <dgm:pt modelId="{BD43E99A-064E-4B29-AC5B-8732894D540E}" type="sibTrans" cxnId="{21F7F64A-2E71-4C4D-9A6B-B197E662FF43}">
      <dgm:prSet/>
      <dgm:spPr/>
      <dgm:t>
        <a:bodyPr/>
        <a:lstStyle/>
        <a:p>
          <a:endParaRPr lang="es-ES" sz="2000"/>
        </a:p>
      </dgm:t>
    </dgm:pt>
    <dgm:pt modelId="{92BD767C-DCE4-489A-AC40-D412C3F71091}">
      <dgm:prSet phldrT="[Texto]" phldr="1" custT="1"/>
      <dgm:spPr/>
      <dgm:t>
        <a:bodyPr/>
        <a:lstStyle/>
        <a:p>
          <a:endParaRPr lang="es-ES" sz="2000"/>
        </a:p>
      </dgm:t>
    </dgm:pt>
    <dgm:pt modelId="{C263B90E-F77C-4CC3-A809-E9800B7701FC}" type="parTrans" cxnId="{2C320DEB-40CD-412C-AFF8-FB3CF40913B9}">
      <dgm:prSet/>
      <dgm:spPr/>
      <dgm:t>
        <a:bodyPr/>
        <a:lstStyle/>
        <a:p>
          <a:endParaRPr lang="es-ES" sz="2000"/>
        </a:p>
      </dgm:t>
    </dgm:pt>
    <dgm:pt modelId="{C77C270A-736A-421E-BC45-E6993ABE3279}" type="sibTrans" cxnId="{2C320DEB-40CD-412C-AFF8-FB3CF40913B9}">
      <dgm:prSet/>
      <dgm:spPr/>
      <dgm:t>
        <a:bodyPr/>
        <a:lstStyle/>
        <a:p>
          <a:endParaRPr lang="es-ES" sz="2000"/>
        </a:p>
      </dgm:t>
    </dgm:pt>
    <dgm:pt modelId="{C216A2D9-AD85-46AA-B1BC-35A05AB10F28}">
      <dgm:prSet phldrT="[Texto]" custT="1"/>
      <dgm:spPr/>
      <dgm:t>
        <a:bodyPr/>
        <a:lstStyle/>
        <a:p>
          <a:r>
            <a:rPr lang="es-ES_tradnl" sz="2000" b="1" dirty="0" smtClean="0">
              <a:latin typeface="Georgia" pitchFamily="18" charset="0"/>
            </a:rPr>
            <a:t>Enlaces CODAN 7700/8800</a:t>
          </a:r>
          <a:endParaRPr lang="es-ES" sz="2000" dirty="0"/>
        </a:p>
      </dgm:t>
    </dgm:pt>
    <dgm:pt modelId="{DEFC4D88-9C80-41CB-92BD-BC74E2171058}" type="parTrans" cxnId="{4553DDC1-071F-4E35-AF25-A1DD5982D4F4}">
      <dgm:prSet/>
      <dgm:spPr/>
      <dgm:t>
        <a:bodyPr/>
        <a:lstStyle/>
        <a:p>
          <a:endParaRPr lang="es-ES" sz="2000"/>
        </a:p>
      </dgm:t>
    </dgm:pt>
    <dgm:pt modelId="{84FDA1F0-EBD2-43B5-98AE-A5BFD78770E4}" type="sibTrans" cxnId="{4553DDC1-071F-4E35-AF25-A1DD5982D4F4}">
      <dgm:prSet/>
      <dgm:spPr/>
      <dgm:t>
        <a:bodyPr/>
        <a:lstStyle/>
        <a:p>
          <a:endParaRPr lang="es-ES" sz="2000"/>
        </a:p>
      </dgm:t>
    </dgm:pt>
    <dgm:pt modelId="{9234D1DF-68E4-4B94-8FF0-164209DF7900}">
      <dgm:prSet phldrT="[Texto]" custT="1"/>
      <dgm:spPr/>
      <dgm:t>
        <a:bodyPr/>
        <a:lstStyle/>
        <a:p>
          <a:r>
            <a:rPr lang="es-ES_tradnl" sz="2000" b="1" dirty="0" smtClean="0">
              <a:latin typeface="Georgia" pitchFamily="18" charset="0"/>
            </a:rPr>
            <a:t>Cobertura del 23,16 %</a:t>
          </a:r>
          <a:endParaRPr lang="es-ES" sz="2000" dirty="0"/>
        </a:p>
      </dgm:t>
    </dgm:pt>
    <dgm:pt modelId="{6B637A17-2D07-4513-8C2A-B82F18DDB417}" type="parTrans" cxnId="{45C02445-9E50-46F8-9394-1CE6F4E76FA9}">
      <dgm:prSet/>
      <dgm:spPr/>
      <dgm:t>
        <a:bodyPr/>
        <a:lstStyle/>
        <a:p>
          <a:endParaRPr lang="es-ES" sz="2000"/>
        </a:p>
      </dgm:t>
    </dgm:pt>
    <dgm:pt modelId="{5A23E5F8-0E55-4329-B026-6B6D6C0BD2AD}" type="sibTrans" cxnId="{45C02445-9E50-46F8-9394-1CE6F4E76FA9}">
      <dgm:prSet/>
      <dgm:spPr/>
      <dgm:t>
        <a:bodyPr/>
        <a:lstStyle/>
        <a:p>
          <a:endParaRPr lang="es-ES" sz="2000"/>
        </a:p>
      </dgm:t>
    </dgm:pt>
    <dgm:pt modelId="{27B43F44-F769-4E2A-9DF0-D5CE76E4E151}">
      <dgm:prSet phldrT="[Texto]" custT="1"/>
      <dgm:spPr/>
      <dgm:t>
        <a:bodyPr/>
        <a:lstStyle/>
        <a:p>
          <a:r>
            <a:rPr lang="es-ES_tradnl" sz="2000" b="1" dirty="0" smtClean="0">
              <a:latin typeface="Georgia" pitchFamily="18" charset="0"/>
            </a:rPr>
            <a:t>Opera solo en 14 provincias parcialmente</a:t>
          </a:r>
          <a:endParaRPr lang="es-ES" sz="2000" dirty="0"/>
        </a:p>
      </dgm:t>
    </dgm:pt>
    <dgm:pt modelId="{E670BFB3-5E30-42AC-A598-5A94D1627D04}" type="parTrans" cxnId="{8D43B558-2B0D-4906-B042-2D4AC9262FD6}">
      <dgm:prSet/>
      <dgm:spPr/>
      <dgm:t>
        <a:bodyPr/>
        <a:lstStyle/>
        <a:p>
          <a:endParaRPr lang="es-ES" sz="2000"/>
        </a:p>
      </dgm:t>
    </dgm:pt>
    <dgm:pt modelId="{13D5DE9A-71E7-4E33-904B-83785A18D054}" type="sibTrans" cxnId="{8D43B558-2B0D-4906-B042-2D4AC9262FD6}">
      <dgm:prSet/>
      <dgm:spPr/>
      <dgm:t>
        <a:bodyPr/>
        <a:lstStyle/>
        <a:p>
          <a:endParaRPr lang="es-ES" sz="2000"/>
        </a:p>
      </dgm:t>
    </dgm:pt>
    <dgm:pt modelId="{C06CD629-CCB9-49FE-AE8F-BB5E8DFA78BF}">
      <dgm:prSet phldrT="[Texto]" custT="1"/>
      <dgm:spPr/>
      <dgm:t>
        <a:bodyPr/>
        <a:lstStyle/>
        <a:p>
          <a:endParaRPr lang="es-ES" sz="2000" dirty="0"/>
        </a:p>
      </dgm:t>
    </dgm:pt>
    <dgm:pt modelId="{4CC901AA-99A8-4E50-8BF0-7FD74B7BFD2C}" type="parTrans" cxnId="{BAE5197B-3ABF-4BFE-94D0-DDAFE2D376F9}">
      <dgm:prSet/>
      <dgm:spPr/>
      <dgm:t>
        <a:bodyPr/>
        <a:lstStyle/>
        <a:p>
          <a:endParaRPr lang="es-ES" sz="2000"/>
        </a:p>
      </dgm:t>
    </dgm:pt>
    <dgm:pt modelId="{0A74333A-B5C3-4534-9EB1-9DC75166B0B3}" type="sibTrans" cxnId="{BAE5197B-3ABF-4BFE-94D0-DDAFE2D376F9}">
      <dgm:prSet/>
      <dgm:spPr/>
      <dgm:t>
        <a:bodyPr/>
        <a:lstStyle/>
        <a:p>
          <a:endParaRPr lang="es-ES" sz="2000"/>
        </a:p>
      </dgm:t>
    </dgm:pt>
    <dgm:pt modelId="{5D39DA0F-EDD2-4801-899F-971F87E8CCC9}">
      <dgm:prSet custT="1"/>
      <dgm:spPr/>
      <dgm:t>
        <a:bodyPr/>
        <a:lstStyle/>
        <a:p>
          <a:r>
            <a:rPr lang="es-EC" sz="2000" b="1" dirty="0" smtClean="0">
              <a:latin typeface="Georgia" pitchFamily="18" charset="0"/>
            </a:rPr>
            <a:t>Repetidoras sin respaldo técnico QUANTAR</a:t>
          </a:r>
          <a:endParaRPr lang="es-ES" sz="2000" dirty="0"/>
        </a:p>
      </dgm:t>
    </dgm:pt>
    <dgm:pt modelId="{174C0CF8-713C-4772-B034-955DB77F2467}" type="parTrans" cxnId="{94574E02-75A7-486D-A202-7125C9EEA06A}">
      <dgm:prSet/>
      <dgm:spPr/>
      <dgm:t>
        <a:bodyPr/>
        <a:lstStyle/>
        <a:p>
          <a:endParaRPr lang="es-ES" sz="2000"/>
        </a:p>
      </dgm:t>
    </dgm:pt>
    <dgm:pt modelId="{BA1BB8F0-A923-4CE2-84BD-17D423F9BF9D}" type="sibTrans" cxnId="{94574E02-75A7-486D-A202-7125C9EEA06A}">
      <dgm:prSet/>
      <dgm:spPr/>
      <dgm:t>
        <a:bodyPr/>
        <a:lstStyle/>
        <a:p>
          <a:endParaRPr lang="es-ES" sz="2000"/>
        </a:p>
      </dgm:t>
    </dgm:pt>
    <dgm:pt modelId="{F629B446-5D27-4C87-81A1-320096BA153E}">
      <dgm:prSet phldrT="[Texto]" custT="1"/>
      <dgm:spPr/>
      <dgm:t>
        <a:bodyPr/>
        <a:lstStyle/>
        <a:p>
          <a:endParaRPr lang="es-ES" sz="2000" dirty="0"/>
        </a:p>
      </dgm:t>
    </dgm:pt>
    <dgm:pt modelId="{BEDF60A0-33B2-4D43-B9F0-92A060AE65B2}" type="parTrans" cxnId="{8D00E61E-D021-4829-947E-DD185EBF6129}">
      <dgm:prSet/>
      <dgm:spPr/>
      <dgm:t>
        <a:bodyPr/>
        <a:lstStyle/>
        <a:p>
          <a:endParaRPr lang="es-ES" sz="2000"/>
        </a:p>
      </dgm:t>
    </dgm:pt>
    <dgm:pt modelId="{5E0AF907-5FA0-4F50-B2A2-C0A2BDC49EF4}" type="sibTrans" cxnId="{8D00E61E-D021-4829-947E-DD185EBF6129}">
      <dgm:prSet/>
      <dgm:spPr/>
      <dgm:t>
        <a:bodyPr/>
        <a:lstStyle/>
        <a:p>
          <a:endParaRPr lang="es-ES" sz="2000"/>
        </a:p>
      </dgm:t>
    </dgm:pt>
    <dgm:pt modelId="{5A80A88E-7206-4F1C-BD02-B61CC0FA2B40}">
      <dgm:prSet custT="1"/>
      <dgm:spPr/>
      <dgm:t>
        <a:bodyPr/>
        <a:lstStyle/>
        <a:p>
          <a:r>
            <a:rPr lang="es-ES" sz="2000" b="1" dirty="0" smtClean="0">
              <a:latin typeface="Georgia" pitchFamily="18" charset="0"/>
            </a:rPr>
            <a:t>Mantenimiento reducido por falta de presupuesto.</a:t>
          </a:r>
          <a:endParaRPr lang="es-ES" sz="2000" b="1" dirty="0">
            <a:latin typeface="Georgia" pitchFamily="18" charset="0"/>
          </a:endParaRPr>
        </a:p>
      </dgm:t>
    </dgm:pt>
    <dgm:pt modelId="{CEB382FA-74DF-4A19-B72F-36D271634A44}" type="parTrans" cxnId="{095C3B24-0123-4D9F-AEB3-7A711F268E22}">
      <dgm:prSet/>
      <dgm:spPr/>
      <dgm:t>
        <a:bodyPr/>
        <a:lstStyle/>
        <a:p>
          <a:endParaRPr lang="es-ES" sz="2000"/>
        </a:p>
      </dgm:t>
    </dgm:pt>
    <dgm:pt modelId="{59546A16-AB69-4E2C-8419-1F9F406B8E2B}" type="sibTrans" cxnId="{095C3B24-0123-4D9F-AEB3-7A711F268E22}">
      <dgm:prSet/>
      <dgm:spPr/>
      <dgm:t>
        <a:bodyPr/>
        <a:lstStyle/>
        <a:p>
          <a:endParaRPr lang="es-ES" sz="2000"/>
        </a:p>
      </dgm:t>
    </dgm:pt>
    <dgm:pt modelId="{B62E3698-EC36-40C7-BC02-3F8CC687A100}">
      <dgm:prSet custT="1"/>
      <dgm:spPr/>
      <dgm:t>
        <a:bodyPr/>
        <a:lstStyle/>
        <a:p>
          <a:endParaRPr lang="es-ES" sz="2000" dirty="0"/>
        </a:p>
      </dgm:t>
    </dgm:pt>
    <dgm:pt modelId="{EE860BA6-5189-44EE-BF83-DB55FD28A74C}" type="parTrans" cxnId="{0BED056C-D147-401E-8928-B6A153D50A28}">
      <dgm:prSet/>
      <dgm:spPr/>
      <dgm:t>
        <a:bodyPr/>
        <a:lstStyle/>
        <a:p>
          <a:endParaRPr lang="es-ES" sz="2000"/>
        </a:p>
      </dgm:t>
    </dgm:pt>
    <dgm:pt modelId="{ADDC99D1-C978-4FB6-A3E2-F3CF4B91F942}" type="sibTrans" cxnId="{0BED056C-D147-401E-8928-B6A153D50A28}">
      <dgm:prSet/>
      <dgm:spPr/>
      <dgm:t>
        <a:bodyPr/>
        <a:lstStyle/>
        <a:p>
          <a:endParaRPr lang="es-ES" sz="2000"/>
        </a:p>
      </dgm:t>
    </dgm:pt>
    <dgm:pt modelId="{365E188F-D0D2-44C8-BE67-7D5C2B50D40A}">
      <dgm:prSet custT="1"/>
      <dgm:spPr/>
      <dgm:t>
        <a:bodyPr/>
        <a:lstStyle/>
        <a:p>
          <a:r>
            <a:rPr lang="es-ES" sz="2000" b="1" dirty="0" smtClean="0">
              <a:latin typeface="Georgia" pitchFamily="18" charset="0"/>
            </a:rPr>
            <a:t>La empresa MOTOROLA no fabrica repuestos.</a:t>
          </a:r>
          <a:endParaRPr lang="es-ES" sz="2000" b="1" dirty="0">
            <a:latin typeface="Georgia" pitchFamily="18" charset="0"/>
          </a:endParaRPr>
        </a:p>
      </dgm:t>
    </dgm:pt>
    <dgm:pt modelId="{A4291C9A-081E-489B-B538-896AAB606BEF}" type="parTrans" cxnId="{55F73286-8FF3-4549-BB92-1C5EBA37074E}">
      <dgm:prSet/>
      <dgm:spPr/>
      <dgm:t>
        <a:bodyPr/>
        <a:lstStyle/>
        <a:p>
          <a:endParaRPr lang="es-ES" sz="2000"/>
        </a:p>
      </dgm:t>
    </dgm:pt>
    <dgm:pt modelId="{5BF564B3-AF7C-4707-B0CF-7BBA77ADE49A}" type="sibTrans" cxnId="{55F73286-8FF3-4549-BB92-1C5EBA37074E}">
      <dgm:prSet/>
      <dgm:spPr/>
      <dgm:t>
        <a:bodyPr/>
        <a:lstStyle/>
        <a:p>
          <a:endParaRPr lang="es-ES" sz="2000"/>
        </a:p>
      </dgm:t>
    </dgm:pt>
    <dgm:pt modelId="{F6C0D76B-AA7D-43E3-AF75-B019EB549D82}">
      <dgm:prSet custT="1"/>
      <dgm:spPr/>
      <dgm:t>
        <a:bodyPr/>
        <a:lstStyle/>
        <a:p>
          <a:endParaRPr lang="es-ES" sz="2000" b="1" dirty="0">
            <a:latin typeface="Georgia" pitchFamily="18" charset="0"/>
          </a:endParaRPr>
        </a:p>
      </dgm:t>
    </dgm:pt>
    <dgm:pt modelId="{5FBD26C7-15B9-434C-A3D6-A6FCB5C39F56}" type="parTrans" cxnId="{F79221B8-3B0D-4195-9338-C4C88302A2D8}">
      <dgm:prSet/>
      <dgm:spPr/>
      <dgm:t>
        <a:bodyPr/>
        <a:lstStyle/>
        <a:p>
          <a:endParaRPr lang="es-ES" sz="2000"/>
        </a:p>
      </dgm:t>
    </dgm:pt>
    <dgm:pt modelId="{7E7C7EC4-1D0F-43B1-AABD-BBC1843A3ADB}" type="sibTrans" cxnId="{F79221B8-3B0D-4195-9338-C4C88302A2D8}">
      <dgm:prSet/>
      <dgm:spPr/>
      <dgm:t>
        <a:bodyPr/>
        <a:lstStyle/>
        <a:p>
          <a:endParaRPr lang="es-ES" sz="2000"/>
        </a:p>
      </dgm:t>
    </dgm:pt>
    <dgm:pt modelId="{A4CC83EF-525D-49CF-BA3E-4E91284F7E55}">
      <dgm:prSet phldrT="[Texto]" phldr="1" custT="1"/>
      <dgm:spPr/>
      <dgm:t>
        <a:bodyPr/>
        <a:lstStyle/>
        <a:p>
          <a:endParaRPr lang="es-ES" sz="2000" dirty="0"/>
        </a:p>
      </dgm:t>
    </dgm:pt>
    <dgm:pt modelId="{579A093B-11FC-4FC7-8D00-E7046C1F6ACE}" type="sibTrans" cxnId="{6DF22D3A-4190-4BD4-BF87-24F0A649AFA6}">
      <dgm:prSet/>
      <dgm:spPr/>
      <dgm:t>
        <a:bodyPr/>
        <a:lstStyle/>
        <a:p>
          <a:endParaRPr lang="es-ES" sz="2000"/>
        </a:p>
      </dgm:t>
    </dgm:pt>
    <dgm:pt modelId="{C7422269-64FC-44F9-AFC3-DA260A61EDC0}" type="parTrans" cxnId="{6DF22D3A-4190-4BD4-BF87-24F0A649AFA6}">
      <dgm:prSet/>
      <dgm:spPr/>
      <dgm:t>
        <a:bodyPr/>
        <a:lstStyle/>
        <a:p>
          <a:endParaRPr lang="es-ES" sz="2000"/>
        </a:p>
      </dgm:t>
    </dgm:pt>
    <dgm:pt modelId="{D404B6ED-39F0-4F92-9F35-0B8B7674A82A}">
      <dgm:prSet phldrT="[Texto]" phldr="1" custT="1"/>
      <dgm:spPr/>
      <dgm:t>
        <a:bodyPr/>
        <a:lstStyle/>
        <a:p>
          <a:endParaRPr lang="es-ES" sz="2000" dirty="0"/>
        </a:p>
      </dgm:t>
    </dgm:pt>
    <dgm:pt modelId="{0D37D388-15F1-4004-97AF-816426D2FA85}" type="sibTrans" cxnId="{7D2FA21F-28B3-490E-BC79-931655CBBBC3}">
      <dgm:prSet/>
      <dgm:spPr/>
      <dgm:t>
        <a:bodyPr/>
        <a:lstStyle/>
        <a:p>
          <a:endParaRPr lang="es-ES" sz="2000"/>
        </a:p>
      </dgm:t>
    </dgm:pt>
    <dgm:pt modelId="{1B8D1B8F-285C-4EE2-90F7-9772FDCE30D6}" type="parTrans" cxnId="{7D2FA21F-28B3-490E-BC79-931655CBBBC3}">
      <dgm:prSet/>
      <dgm:spPr/>
      <dgm:t>
        <a:bodyPr/>
        <a:lstStyle/>
        <a:p>
          <a:endParaRPr lang="es-ES" sz="2000"/>
        </a:p>
      </dgm:t>
    </dgm:pt>
    <dgm:pt modelId="{AA9D8315-DC5A-4F0E-89E7-756475EEB342}" type="pres">
      <dgm:prSet presAssocID="{79852DA0-8E26-40BF-B8A2-1ADC14FD086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8B1C6CB-4B93-4577-B8EF-8E7FD7B56A5E}" type="pres">
      <dgm:prSet presAssocID="{D404B6ED-39F0-4F92-9F35-0B8B7674A82A}" presName="composite" presStyleCnt="0"/>
      <dgm:spPr/>
    </dgm:pt>
    <dgm:pt modelId="{98363FB3-D4A4-45D7-9D5A-4C2667EA3737}" type="pres">
      <dgm:prSet presAssocID="{D404B6ED-39F0-4F92-9F35-0B8B7674A82A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6F9177-2C17-44CE-9559-792AF25DCADA}" type="pres">
      <dgm:prSet presAssocID="{D404B6ED-39F0-4F92-9F35-0B8B7674A82A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A036B0-6FD4-468A-8E0D-E2FF57FD88EA}" type="pres">
      <dgm:prSet presAssocID="{0D37D388-15F1-4004-97AF-816426D2FA85}" presName="sp" presStyleCnt="0"/>
      <dgm:spPr/>
    </dgm:pt>
    <dgm:pt modelId="{9ED88A85-08C7-4189-BEDD-AEBAE02A171B}" type="pres">
      <dgm:prSet presAssocID="{92BD767C-DCE4-489A-AC40-D412C3F71091}" presName="composite" presStyleCnt="0"/>
      <dgm:spPr/>
    </dgm:pt>
    <dgm:pt modelId="{84350CAC-A2B2-4710-B3D2-147E9EBABAB1}" type="pres">
      <dgm:prSet presAssocID="{92BD767C-DCE4-489A-AC40-D412C3F7109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5B23EA-3A63-47AA-91C7-C6798861F4FF}" type="pres">
      <dgm:prSet presAssocID="{92BD767C-DCE4-489A-AC40-D412C3F71091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E73054-8AE2-4DB6-81D5-75F20070A3C8}" type="pres">
      <dgm:prSet presAssocID="{C77C270A-736A-421E-BC45-E6993ABE3279}" presName="sp" presStyleCnt="0"/>
      <dgm:spPr/>
    </dgm:pt>
    <dgm:pt modelId="{5EAEA91B-BE48-4AD4-BE4D-5D3C58328849}" type="pres">
      <dgm:prSet presAssocID="{A4CC83EF-525D-49CF-BA3E-4E91284F7E55}" presName="composite" presStyleCnt="0"/>
      <dgm:spPr/>
    </dgm:pt>
    <dgm:pt modelId="{DD9ACBBF-D035-4D57-A287-4F34FB6BFC29}" type="pres">
      <dgm:prSet presAssocID="{A4CC83EF-525D-49CF-BA3E-4E91284F7E55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355897-9DF6-46B1-BB99-C4FD84C14B28}" type="pres">
      <dgm:prSet presAssocID="{A4CC83EF-525D-49CF-BA3E-4E91284F7E55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4832D3-ADA3-4E14-BC49-07A26D167427}" type="pres">
      <dgm:prSet presAssocID="{579A093B-11FC-4FC7-8D00-E7046C1F6ACE}" presName="sp" presStyleCnt="0"/>
      <dgm:spPr/>
    </dgm:pt>
    <dgm:pt modelId="{00DF124F-07D8-4B9D-9804-814E0DF9D539}" type="pres">
      <dgm:prSet presAssocID="{C06CD629-CCB9-49FE-AE8F-BB5E8DFA78BF}" presName="composite" presStyleCnt="0"/>
      <dgm:spPr/>
    </dgm:pt>
    <dgm:pt modelId="{C89EB77D-2B9D-4798-BDCD-2BF14730BD69}" type="pres">
      <dgm:prSet presAssocID="{C06CD629-CCB9-49FE-AE8F-BB5E8DFA78BF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E4E6FA-0555-43ED-A0F6-89A85E2F7539}" type="pres">
      <dgm:prSet presAssocID="{C06CD629-CCB9-49FE-AE8F-BB5E8DFA78BF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28FFF7-828F-4E14-8F21-B6AD916B8E37}" type="pres">
      <dgm:prSet presAssocID="{0A74333A-B5C3-4534-9EB1-9DC75166B0B3}" presName="sp" presStyleCnt="0"/>
      <dgm:spPr/>
    </dgm:pt>
    <dgm:pt modelId="{E480DD5E-59A6-4CCE-9982-124FC433BC3D}" type="pres">
      <dgm:prSet presAssocID="{F629B446-5D27-4C87-81A1-320096BA153E}" presName="composite" presStyleCnt="0"/>
      <dgm:spPr/>
    </dgm:pt>
    <dgm:pt modelId="{C64D1E43-8E80-42D7-83BA-CEB8BB4F7A51}" type="pres">
      <dgm:prSet presAssocID="{F629B446-5D27-4C87-81A1-320096BA153E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3CB896-A42E-44E8-AF2F-F717D3BAC42F}" type="pres">
      <dgm:prSet presAssocID="{F629B446-5D27-4C87-81A1-320096BA153E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B485CF-0EA3-4AE4-AFD4-A0B685861075}" type="pres">
      <dgm:prSet presAssocID="{5E0AF907-5FA0-4F50-B2A2-C0A2BDC49EF4}" presName="sp" presStyleCnt="0"/>
      <dgm:spPr/>
    </dgm:pt>
    <dgm:pt modelId="{C289FCF7-14E5-4895-9B7B-103624FF3E4F}" type="pres">
      <dgm:prSet presAssocID="{B62E3698-EC36-40C7-BC02-3F8CC687A100}" presName="composite" presStyleCnt="0"/>
      <dgm:spPr/>
    </dgm:pt>
    <dgm:pt modelId="{5E9B0575-0E2D-4F08-A192-FCBD936050E6}" type="pres">
      <dgm:prSet presAssocID="{B62E3698-EC36-40C7-BC02-3F8CC687A100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D73E34-0E71-47E4-B6E8-881803228DF8}" type="pres">
      <dgm:prSet presAssocID="{B62E3698-EC36-40C7-BC02-3F8CC687A100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6AF2D7-7572-4A0E-B96D-0E9BCBB81D90}" type="pres">
      <dgm:prSet presAssocID="{ADDC99D1-C978-4FB6-A3E2-F3CF4B91F942}" presName="sp" presStyleCnt="0"/>
      <dgm:spPr/>
    </dgm:pt>
    <dgm:pt modelId="{72CF08AA-5D39-49B6-A17B-03817A57CE59}" type="pres">
      <dgm:prSet presAssocID="{F6C0D76B-AA7D-43E3-AF75-B019EB549D82}" presName="composite" presStyleCnt="0"/>
      <dgm:spPr/>
    </dgm:pt>
    <dgm:pt modelId="{88D4D9DA-9452-4561-884D-DBCEF6FEBC84}" type="pres">
      <dgm:prSet presAssocID="{F6C0D76B-AA7D-43E3-AF75-B019EB549D82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5AB444-B01B-45A8-B634-EC7E68FBB4D6}" type="pres">
      <dgm:prSet presAssocID="{F6C0D76B-AA7D-43E3-AF75-B019EB549D82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27B93F5-4030-4C4D-BA29-FFED569EB04C}" type="presOf" srcId="{79852DA0-8E26-40BF-B8A2-1ADC14FD0866}" destId="{AA9D8315-DC5A-4F0E-89E7-756475EEB342}" srcOrd="0" destOrd="0" presId="urn:microsoft.com/office/officeart/2005/8/layout/chevron2"/>
    <dgm:cxn modelId="{BA1ED582-EC25-4724-9EC4-3176516E0A38}" type="presOf" srcId="{9234D1DF-68E4-4B94-8FF0-164209DF7900}" destId="{46355897-9DF6-46B1-BB99-C4FD84C14B28}" srcOrd="0" destOrd="0" presId="urn:microsoft.com/office/officeart/2005/8/layout/chevron2"/>
    <dgm:cxn modelId="{55F73286-8FF3-4549-BB92-1C5EBA37074E}" srcId="{F6C0D76B-AA7D-43E3-AF75-B019EB549D82}" destId="{365E188F-D0D2-44C8-BE67-7D5C2B50D40A}" srcOrd="0" destOrd="0" parTransId="{A4291C9A-081E-489B-B538-896AAB606BEF}" sibTransId="{5BF564B3-AF7C-4707-B0CF-7BBA77ADE49A}"/>
    <dgm:cxn modelId="{A33E9D0D-A316-4205-AA1F-03EAE6A2CEBF}" type="presOf" srcId="{881E9047-22EC-4A73-BF74-C2EA80103D03}" destId="{AE6F9177-2C17-44CE-9559-792AF25DCADA}" srcOrd="0" destOrd="0" presId="urn:microsoft.com/office/officeart/2005/8/layout/chevron2"/>
    <dgm:cxn modelId="{CC59AEEA-10A5-4261-B215-5826CB855BAE}" type="presOf" srcId="{5A80A88E-7206-4F1C-BD02-B61CC0FA2B40}" destId="{65D73E34-0E71-47E4-B6E8-881803228DF8}" srcOrd="0" destOrd="0" presId="urn:microsoft.com/office/officeart/2005/8/layout/chevron2"/>
    <dgm:cxn modelId="{2C320DEB-40CD-412C-AFF8-FB3CF40913B9}" srcId="{79852DA0-8E26-40BF-B8A2-1ADC14FD0866}" destId="{92BD767C-DCE4-489A-AC40-D412C3F71091}" srcOrd="1" destOrd="0" parTransId="{C263B90E-F77C-4CC3-A809-E9800B7701FC}" sibTransId="{C77C270A-736A-421E-BC45-E6993ABE3279}"/>
    <dgm:cxn modelId="{45C02445-9E50-46F8-9394-1CE6F4E76FA9}" srcId="{A4CC83EF-525D-49CF-BA3E-4E91284F7E55}" destId="{9234D1DF-68E4-4B94-8FF0-164209DF7900}" srcOrd="0" destOrd="0" parTransId="{6B637A17-2D07-4513-8C2A-B82F18DDB417}" sibTransId="{5A23E5F8-0E55-4329-B026-6B6D6C0BD2AD}"/>
    <dgm:cxn modelId="{05A9D312-7012-48DD-A17D-9DD81E5874DF}" type="presOf" srcId="{A4CC83EF-525D-49CF-BA3E-4E91284F7E55}" destId="{DD9ACBBF-D035-4D57-A287-4F34FB6BFC29}" srcOrd="0" destOrd="0" presId="urn:microsoft.com/office/officeart/2005/8/layout/chevron2"/>
    <dgm:cxn modelId="{95B37ADF-835C-454D-BC5F-A6A560DAABCB}" type="presOf" srcId="{92BD767C-DCE4-489A-AC40-D412C3F71091}" destId="{84350CAC-A2B2-4710-B3D2-147E9EBABAB1}" srcOrd="0" destOrd="0" presId="urn:microsoft.com/office/officeart/2005/8/layout/chevron2"/>
    <dgm:cxn modelId="{6DF22D3A-4190-4BD4-BF87-24F0A649AFA6}" srcId="{79852DA0-8E26-40BF-B8A2-1ADC14FD0866}" destId="{A4CC83EF-525D-49CF-BA3E-4E91284F7E55}" srcOrd="2" destOrd="0" parTransId="{C7422269-64FC-44F9-AFC3-DA260A61EDC0}" sibTransId="{579A093B-11FC-4FC7-8D00-E7046C1F6ACE}"/>
    <dgm:cxn modelId="{4614CD0E-BC59-43F6-897F-AB88339F8561}" type="presOf" srcId="{27B43F44-F769-4E2A-9DF0-D5CE76E4E151}" destId="{8EE4E6FA-0555-43ED-A0F6-89A85E2F7539}" srcOrd="0" destOrd="0" presId="urn:microsoft.com/office/officeart/2005/8/layout/chevron2"/>
    <dgm:cxn modelId="{21F7F64A-2E71-4C4D-9A6B-B197E662FF43}" srcId="{D404B6ED-39F0-4F92-9F35-0B8B7674A82A}" destId="{881E9047-22EC-4A73-BF74-C2EA80103D03}" srcOrd="0" destOrd="0" parTransId="{2412C337-CE6F-4B56-9BA4-D29B58FAE71E}" sibTransId="{BD43E99A-064E-4B29-AC5B-8732894D540E}"/>
    <dgm:cxn modelId="{4553DDC1-071F-4E35-AF25-A1DD5982D4F4}" srcId="{92BD767C-DCE4-489A-AC40-D412C3F71091}" destId="{C216A2D9-AD85-46AA-B1BC-35A05AB10F28}" srcOrd="0" destOrd="0" parTransId="{DEFC4D88-9C80-41CB-92BD-BC74E2171058}" sibTransId="{84FDA1F0-EBD2-43B5-98AE-A5BFD78770E4}"/>
    <dgm:cxn modelId="{8B2D6C73-C8C0-4851-9926-A59237BBB351}" type="presOf" srcId="{5D39DA0F-EDD2-4801-899F-971F87E8CCC9}" destId="{133CB896-A42E-44E8-AF2F-F717D3BAC42F}" srcOrd="0" destOrd="0" presId="urn:microsoft.com/office/officeart/2005/8/layout/chevron2"/>
    <dgm:cxn modelId="{095C3B24-0123-4D9F-AEB3-7A711F268E22}" srcId="{B62E3698-EC36-40C7-BC02-3F8CC687A100}" destId="{5A80A88E-7206-4F1C-BD02-B61CC0FA2B40}" srcOrd="0" destOrd="0" parTransId="{CEB382FA-74DF-4A19-B72F-36D271634A44}" sibTransId="{59546A16-AB69-4E2C-8419-1F9F406B8E2B}"/>
    <dgm:cxn modelId="{BAE5197B-3ABF-4BFE-94D0-DDAFE2D376F9}" srcId="{79852DA0-8E26-40BF-B8A2-1ADC14FD0866}" destId="{C06CD629-CCB9-49FE-AE8F-BB5E8DFA78BF}" srcOrd="3" destOrd="0" parTransId="{4CC901AA-99A8-4E50-8BF0-7FD74B7BFD2C}" sibTransId="{0A74333A-B5C3-4534-9EB1-9DC75166B0B3}"/>
    <dgm:cxn modelId="{F79221B8-3B0D-4195-9338-C4C88302A2D8}" srcId="{79852DA0-8E26-40BF-B8A2-1ADC14FD0866}" destId="{F6C0D76B-AA7D-43E3-AF75-B019EB549D82}" srcOrd="6" destOrd="0" parTransId="{5FBD26C7-15B9-434C-A3D6-A6FCB5C39F56}" sibTransId="{7E7C7EC4-1D0F-43B1-AABD-BBC1843A3ADB}"/>
    <dgm:cxn modelId="{0BED056C-D147-401E-8928-B6A153D50A28}" srcId="{79852DA0-8E26-40BF-B8A2-1ADC14FD0866}" destId="{B62E3698-EC36-40C7-BC02-3F8CC687A100}" srcOrd="5" destOrd="0" parTransId="{EE860BA6-5189-44EE-BF83-DB55FD28A74C}" sibTransId="{ADDC99D1-C978-4FB6-A3E2-F3CF4B91F942}"/>
    <dgm:cxn modelId="{EBAE50C5-4913-418C-91F1-71A69D6D1A27}" type="presOf" srcId="{B62E3698-EC36-40C7-BC02-3F8CC687A100}" destId="{5E9B0575-0E2D-4F08-A192-FCBD936050E6}" srcOrd="0" destOrd="0" presId="urn:microsoft.com/office/officeart/2005/8/layout/chevron2"/>
    <dgm:cxn modelId="{389DD7D8-4549-4B12-A1A3-6CF26EC1E646}" type="presOf" srcId="{365E188F-D0D2-44C8-BE67-7D5C2B50D40A}" destId="{055AB444-B01B-45A8-B634-EC7E68FBB4D6}" srcOrd="0" destOrd="0" presId="urn:microsoft.com/office/officeart/2005/8/layout/chevron2"/>
    <dgm:cxn modelId="{7D2FA21F-28B3-490E-BC79-931655CBBBC3}" srcId="{79852DA0-8E26-40BF-B8A2-1ADC14FD0866}" destId="{D404B6ED-39F0-4F92-9F35-0B8B7674A82A}" srcOrd="0" destOrd="0" parTransId="{1B8D1B8F-285C-4EE2-90F7-9772FDCE30D6}" sibTransId="{0D37D388-15F1-4004-97AF-816426D2FA85}"/>
    <dgm:cxn modelId="{3B3D391D-6D1A-452C-8642-B67270D58F4C}" type="presOf" srcId="{F6C0D76B-AA7D-43E3-AF75-B019EB549D82}" destId="{88D4D9DA-9452-4561-884D-DBCEF6FEBC84}" srcOrd="0" destOrd="0" presId="urn:microsoft.com/office/officeart/2005/8/layout/chevron2"/>
    <dgm:cxn modelId="{FCEC1B72-BCAB-4722-8BEF-61AEAB18CFA0}" type="presOf" srcId="{D404B6ED-39F0-4F92-9F35-0B8B7674A82A}" destId="{98363FB3-D4A4-45D7-9D5A-4C2667EA3737}" srcOrd="0" destOrd="0" presId="urn:microsoft.com/office/officeart/2005/8/layout/chevron2"/>
    <dgm:cxn modelId="{94574E02-75A7-486D-A202-7125C9EEA06A}" srcId="{F629B446-5D27-4C87-81A1-320096BA153E}" destId="{5D39DA0F-EDD2-4801-899F-971F87E8CCC9}" srcOrd="0" destOrd="0" parTransId="{174C0CF8-713C-4772-B034-955DB77F2467}" sibTransId="{BA1BB8F0-A923-4CE2-84BD-17D423F9BF9D}"/>
    <dgm:cxn modelId="{8D43B558-2B0D-4906-B042-2D4AC9262FD6}" srcId="{C06CD629-CCB9-49FE-AE8F-BB5E8DFA78BF}" destId="{27B43F44-F769-4E2A-9DF0-D5CE76E4E151}" srcOrd="0" destOrd="0" parTransId="{E670BFB3-5E30-42AC-A598-5A94D1627D04}" sibTransId="{13D5DE9A-71E7-4E33-904B-83785A18D054}"/>
    <dgm:cxn modelId="{8D00E61E-D021-4829-947E-DD185EBF6129}" srcId="{79852DA0-8E26-40BF-B8A2-1ADC14FD0866}" destId="{F629B446-5D27-4C87-81A1-320096BA153E}" srcOrd="4" destOrd="0" parTransId="{BEDF60A0-33B2-4D43-B9F0-92A060AE65B2}" sibTransId="{5E0AF907-5FA0-4F50-B2A2-C0A2BDC49EF4}"/>
    <dgm:cxn modelId="{9AA59FCA-DE1E-429B-B6E3-843F7F96D1D6}" type="presOf" srcId="{F629B446-5D27-4C87-81A1-320096BA153E}" destId="{C64D1E43-8E80-42D7-83BA-CEB8BB4F7A51}" srcOrd="0" destOrd="0" presId="urn:microsoft.com/office/officeart/2005/8/layout/chevron2"/>
    <dgm:cxn modelId="{F4266B9B-49CB-4FA0-BE07-A8EE2D0B6DAA}" type="presOf" srcId="{C216A2D9-AD85-46AA-B1BC-35A05AB10F28}" destId="{475B23EA-3A63-47AA-91C7-C6798861F4FF}" srcOrd="0" destOrd="0" presId="urn:microsoft.com/office/officeart/2005/8/layout/chevron2"/>
    <dgm:cxn modelId="{FA1920E9-E875-4DFF-A22A-1CDF9760F2DB}" type="presOf" srcId="{C06CD629-CCB9-49FE-AE8F-BB5E8DFA78BF}" destId="{C89EB77D-2B9D-4798-BDCD-2BF14730BD69}" srcOrd="0" destOrd="0" presId="urn:microsoft.com/office/officeart/2005/8/layout/chevron2"/>
    <dgm:cxn modelId="{872A53AD-C413-41DA-8457-4B7FFEC9E32C}" type="presParOf" srcId="{AA9D8315-DC5A-4F0E-89E7-756475EEB342}" destId="{78B1C6CB-4B93-4577-B8EF-8E7FD7B56A5E}" srcOrd="0" destOrd="0" presId="urn:microsoft.com/office/officeart/2005/8/layout/chevron2"/>
    <dgm:cxn modelId="{2BD3E5CF-B36B-4245-9ACC-4E5861048EA6}" type="presParOf" srcId="{78B1C6CB-4B93-4577-B8EF-8E7FD7B56A5E}" destId="{98363FB3-D4A4-45D7-9D5A-4C2667EA3737}" srcOrd="0" destOrd="0" presId="urn:microsoft.com/office/officeart/2005/8/layout/chevron2"/>
    <dgm:cxn modelId="{FE3B160F-6656-445B-AFD4-FF861F372CDF}" type="presParOf" srcId="{78B1C6CB-4B93-4577-B8EF-8E7FD7B56A5E}" destId="{AE6F9177-2C17-44CE-9559-792AF25DCADA}" srcOrd="1" destOrd="0" presId="urn:microsoft.com/office/officeart/2005/8/layout/chevron2"/>
    <dgm:cxn modelId="{E882E319-2E3A-496C-B274-F05C56E8896C}" type="presParOf" srcId="{AA9D8315-DC5A-4F0E-89E7-756475EEB342}" destId="{2EA036B0-6FD4-468A-8E0D-E2FF57FD88EA}" srcOrd="1" destOrd="0" presId="urn:microsoft.com/office/officeart/2005/8/layout/chevron2"/>
    <dgm:cxn modelId="{12EAF1C1-374C-4DEE-835F-BC52B197BEC4}" type="presParOf" srcId="{AA9D8315-DC5A-4F0E-89E7-756475EEB342}" destId="{9ED88A85-08C7-4189-BEDD-AEBAE02A171B}" srcOrd="2" destOrd="0" presId="urn:microsoft.com/office/officeart/2005/8/layout/chevron2"/>
    <dgm:cxn modelId="{FB221827-AAC7-4DB9-BAE4-E81BDF90E1A6}" type="presParOf" srcId="{9ED88A85-08C7-4189-BEDD-AEBAE02A171B}" destId="{84350CAC-A2B2-4710-B3D2-147E9EBABAB1}" srcOrd="0" destOrd="0" presId="urn:microsoft.com/office/officeart/2005/8/layout/chevron2"/>
    <dgm:cxn modelId="{9472D639-93CA-412A-98DA-F8D56E47566A}" type="presParOf" srcId="{9ED88A85-08C7-4189-BEDD-AEBAE02A171B}" destId="{475B23EA-3A63-47AA-91C7-C6798861F4FF}" srcOrd="1" destOrd="0" presId="urn:microsoft.com/office/officeart/2005/8/layout/chevron2"/>
    <dgm:cxn modelId="{FC7742FB-8CB0-4EB6-8255-D3EB5EA1F1D5}" type="presParOf" srcId="{AA9D8315-DC5A-4F0E-89E7-756475EEB342}" destId="{BDE73054-8AE2-4DB6-81D5-75F20070A3C8}" srcOrd="3" destOrd="0" presId="urn:microsoft.com/office/officeart/2005/8/layout/chevron2"/>
    <dgm:cxn modelId="{04E855DD-68A2-4323-8CA6-6215112F30FB}" type="presParOf" srcId="{AA9D8315-DC5A-4F0E-89E7-756475EEB342}" destId="{5EAEA91B-BE48-4AD4-BE4D-5D3C58328849}" srcOrd="4" destOrd="0" presId="urn:microsoft.com/office/officeart/2005/8/layout/chevron2"/>
    <dgm:cxn modelId="{78F953CF-7CFF-43A1-8E49-7D03DAD1ADA3}" type="presParOf" srcId="{5EAEA91B-BE48-4AD4-BE4D-5D3C58328849}" destId="{DD9ACBBF-D035-4D57-A287-4F34FB6BFC29}" srcOrd="0" destOrd="0" presId="urn:microsoft.com/office/officeart/2005/8/layout/chevron2"/>
    <dgm:cxn modelId="{BFE363A3-DE57-432E-870F-38D45AC76122}" type="presParOf" srcId="{5EAEA91B-BE48-4AD4-BE4D-5D3C58328849}" destId="{46355897-9DF6-46B1-BB99-C4FD84C14B28}" srcOrd="1" destOrd="0" presId="urn:microsoft.com/office/officeart/2005/8/layout/chevron2"/>
    <dgm:cxn modelId="{A7B627F9-6AF1-4EB8-A2B8-7170AB991B7A}" type="presParOf" srcId="{AA9D8315-DC5A-4F0E-89E7-756475EEB342}" destId="{284832D3-ADA3-4E14-BC49-07A26D167427}" srcOrd="5" destOrd="0" presId="urn:microsoft.com/office/officeart/2005/8/layout/chevron2"/>
    <dgm:cxn modelId="{A8E3AA25-3163-4C7F-A0E2-4B112C68839F}" type="presParOf" srcId="{AA9D8315-DC5A-4F0E-89E7-756475EEB342}" destId="{00DF124F-07D8-4B9D-9804-814E0DF9D539}" srcOrd="6" destOrd="0" presId="urn:microsoft.com/office/officeart/2005/8/layout/chevron2"/>
    <dgm:cxn modelId="{4C88D85B-3D84-42E3-91A7-F24636CF6066}" type="presParOf" srcId="{00DF124F-07D8-4B9D-9804-814E0DF9D539}" destId="{C89EB77D-2B9D-4798-BDCD-2BF14730BD69}" srcOrd="0" destOrd="0" presId="urn:microsoft.com/office/officeart/2005/8/layout/chevron2"/>
    <dgm:cxn modelId="{E3148B8F-ACF0-4970-86A2-E123CE481E29}" type="presParOf" srcId="{00DF124F-07D8-4B9D-9804-814E0DF9D539}" destId="{8EE4E6FA-0555-43ED-A0F6-89A85E2F7539}" srcOrd="1" destOrd="0" presId="urn:microsoft.com/office/officeart/2005/8/layout/chevron2"/>
    <dgm:cxn modelId="{4CEC4126-3AFD-43B4-A61E-B5792C26F177}" type="presParOf" srcId="{AA9D8315-DC5A-4F0E-89E7-756475EEB342}" destId="{6828FFF7-828F-4E14-8F21-B6AD916B8E37}" srcOrd="7" destOrd="0" presId="urn:microsoft.com/office/officeart/2005/8/layout/chevron2"/>
    <dgm:cxn modelId="{525B11FF-CB52-4C51-AF3E-AC00AC29890A}" type="presParOf" srcId="{AA9D8315-DC5A-4F0E-89E7-756475EEB342}" destId="{E480DD5E-59A6-4CCE-9982-124FC433BC3D}" srcOrd="8" destOrd="0" presId="urn:microsoft.com/office/officeart/2005/8/layout/chevron2"/>
    <dgm:cxn modelId="{ECAAC569-D75B-40BF-BF44-2B50C2B0C6B7}" type="presParOf" srcId="{E480DD5E-59A6-4CCE-9982-124FC433BC3D}" destId="{C64D1E43-8E80-42D7-83BA-CEB8BB4F7A51}" srcOrd="0" destOrd="0" presId="urn:microsoft.com/office/officeart/2005/8/layout/chevron2"/>
    <dgm:cxn modelId="{5F202A5F-B8A1-43D5-B698-6A44E5E3A203}" type="presParOf" srcId="{E480DD5E-59A6-4CCE-9982-124FC433BC3D}" destId="{133CB896-A42E-44E8-AF2F-F717D3BAC42F}" srcOrd="1" destOrd="0" presId="urn:microsoft.com/office/officeart/2005/8/layout/chevron2"/>
    <dgm:cxn modelId="{3064E33F-DB68-4D0A-86E5-70DDD87C9F43}" type="presParOf" srcId="{AA9D8315-DC5A-4F0E-89E7-756475EEB342}" destId="{47B485CF-0EA3-4AE4-AFD4-A0B685861075}" srcOrd="9" destOrd="0" presId="urn:microsoft.com/office/officeart/2005/8/layout/chevron2"/>
    <dgm:cxn modelId="{07A9E60E-7AFF-4787-8DC7-C9F99EC7CEAC}" type="presParOf" srcId="{AA9D8315-DC5A-4F0E-89E7-756475EEB342}" destId="{C289FCF7-14E5-4895-9B7B-103624FF3E4F}" srcOrd="10" destOrd="0" presId="urn:microsoft.com/office/officeart/2005/8/layout/chevron2"/>
    <dgm:cxn modelId="{0E19A819-0C1B-45DD-9CAA-99781124978B}" type="presParOf" srcId="{C289FCF7-14E5-4895-9B7B-103624FF3E4F}" destId="{5E9B0575-0E2D-4F08-A192-FCBD936050E6}" srcOrd="0" destOrd="0" presId="urn:microsoft.com/office/officeart/2005/8/layout/chevron2"/>
    <dgm:cxn modelId="{618378A6-2672-43DE-8DD9-8D07D03733BD}" type="presParOf" srcId="{C289FCF7-14E5-4895-9B7B-103624FF3E4F}" destId="{65D73E34-0E71-47E4-B6E8-881803228DF8}" srcOrd="1" destOrd="0" presId="urn:microsoft.com/office/officeart/2005/8/layout/chevron2"/>
    <dgm:cxn modelId="{4F2BC443-4C89-4CA0-BD9D-4CEAEA50E113}" type="presParOf" srcId="{AA9D8315-DC5A-4F0E-89E7-756475EEB342}" destId="{E66AF2D7-7572-4A0E-B96D-0E9BCBB81D90}" srcOrd="11" destOrd="0" presId="urn:microsoft.com/office/officeart/2005/8/layout/chevron2"/>
    <dgm:cxn modelId="{2BC6567D-B856-4BA3-ABAB-23BA75518D84}" type="presParOf" srcId="{AA9D8315-DC5A-4F0E-89E7-756475EEB342}" destId="{72CF08AA-5D39-49B6-A17B-03817A57CE59}" srcOrd="12" destOrd="0" presId="urn:microsoft.com/office/officeart/2005/8/layout/chevron2"/>
    <dgm:cxn modelId="{2CF0BB2C-5F99-472E-98CB-A8DF28A369C4}" type="presParOf" srcId="{72CF08AA-5D39-49B6-A17B-03817A57CE59}" destId="{88D4D9DA-9452-4561-884D-DBCEF6FEBC84}" srcOrd="0" destOrd="0" presId="urn:microsoft.com/office/officeart/2005/8/layout/chevron2"/>
    <dgm:cxn modelId="{3E66069F-A62F-4E72-94F9-6A9BBEDCF603}" type="presParOf" srcId="{72CF08AA-5D39-49B6-A17B-03817A57CE59}" destId="{055AB444-B01B-45A8-B634-EC7E68FBB4D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800" b="1" dirty="0" smtClean="0">
              <a:solidFill>
                <a:srgbClr val="00B050"/>
              </a:solidFill>
            </a:rPr>
            <a:t>DESARROLLO DE LA INVESTIGACIÓN</a:t>
          </a:r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380" custLinFactNeighborY="-1715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14CD402D-B246-4D42-823C-53F17E1BA0DB}" type="presOf" srcId="{00688F25-A228-4D67-9CF5-E75C9B8BA417}" destId="{062BF3D2-B6BB-4EBB-A73E-689FC1DDAFEB}" srcOrd="0" destOrd="0" presId="urn:microsoft.com/office/officeart/2005/8/layout/vList2"/>
    <dgm:cxn modelId="{070941FB-625F-4190-B08E-F02224F1AE71}" type="presOf" srcId="{CF103DD1-0349-4BC9-B16D-8032D8CC5B0C}" destId="{62E32B87-64D9-46B6-B7A5-556957BEA94B}" srcOrd="0" destOrd="0" presId="urn:microsoft.com/office/officeart/2005/8/layout/vList2"/>
    <dgm:cxn modelId="{EA1BC092-5DC9-4B46-A3EE-D75F0C74B5EA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5BE34D82-BAAD-4F1A-8E39-10D3F6A559F3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800" b="1" dirty="0" smtClean="0">
              <a:solidFill>
                <a:srgbClr val="00B050"/>
              </a:solidFill>
            </a:rPr>
            <a:t>DESARROLLO DE LA INVESTIGACIÓN</a:t>
          </a:r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380" custLinFactNeighborY="-1715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1679C405-1A76-48B5-9388-916977338B33}" type="presOf" srcId="{00688F25-A228-4D67-9CF5-E75C9B8BA417}" destId="{062BF3D2-B6BB-4EBB-A73E-689FC1DDAFEB}" srcOrd="0" destOrd="0" presId="urn:microsoft.com/office/officeart/2005/8/layout/vList2"/>
    <dgm:cxn modelId="{78005B2D-07FD-49AF-89AE-7D902230140F}" type="presOf" srcId="{CF103DD1-0349-4BC9-B16D-8032D8CC5B0C}" destId="{62E32B87-64D9-46B6-B7A5-556957BEA94B}" srcOrd="0" destOrd="0" presId="urn:microsoft.com/office/officeart/2005/8/layout/vList2"/>
    <dgm:cxn modelId="{77AF4AB1-F5E3-4D61-ADCA-DFF68E78F598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B450A357-DC02-4C04-9BAE-3EA0E0523001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800" b="1" dirty="0" smtClean="0">
              <a:solidFill>
                <a:srgbClr val="00B050"/>
              </a:solidFill>
            </a:rPr>
            <a:t>DESARROLLO DE LA INVESTIGACIÓN</a:t>
          </a:r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380" custLinFactNeighborY="-1715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7F9EA93-694F-4525-B9C1-D63139EDD46E}" type="presOf" srcId="{CF103DD1-0349-4BC9-B16D-8032D8CC5B0C}" destId="{62E32B87-64D9-46B6-B7A5-556957BEA94B}" srcOrd="0" destOrd="0" presId="urn:microsoft.com/office/officeart/2005/8/layout/vList2"/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48A50ED5-99C3-4F9E-B116-EA17230E982A}" type="presOf" srcId="{00688F25-A228-4D67-9CF5-E75C9B8BA417}" destId="{062BF3D2-B6BB-4EBB-A73E-689FC1DDAFEB}" srcOrd="0" destOrd="0" presId="urn:microsoft.com/office/officeart/2005/8/layout/vList2"/>
    <dgm:cxn modelId="{D8323CCD-0B5F-4073-AA7B-D5B2F84A9402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5239" custLinFactNeighborY="41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37833FC7-F1DA-49F9-9691-AFA6380A39AF}" type="presOf" srcId="{00688F25-A228-4D67-9CF5-E75C9B8BA417}" destId="{062BF3D2-B6BB-4EBB-A73E-689FC1DDAFEB}" srcOrd="0" destOrd="0" presId="urn:microsoft.com/office/officeart/2005/8/layout/vList2"/>
    <dgm:cxn modelId="{E6FE6FFB-3A33-4BF0-9405-F5816C10BCA7}" type="presOf" srcId="{CF103DD1-0349-4BC9-B16D-8032D8CC5B0C}" destId="{62E32B87-64D9-46B6-B7A5-556957BEA94B}" srcOrd="0" destOrd="0" presId="urn:microsoft.com/office/officeart/2005/8/layout/vList2"/>
    <dgm:cxn modelId="{1AAE53AE-6638-4091-B674-6AA82C244551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AB71CC9B-2F34-465D-9953-8D211EA9A576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800" b="1" dirty="0" smtClean="0">
              <a:solidFill>
                <a:srgbClr val="00B050"/>
              </a:solidFill>
            </a:rPr>
            <a:t>DESARROLLO DE LA INVESTIGACIÓN</a:t>
          </a:r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380" custLinFactNeighborY="-1715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E54A186-D706-4F36-B273-923F27704EF7}" type="presOf" srcId="{00688F25-A228-4D67-9CF5-E75C9B8BA417}" destId="{062BF3D2-B6BB-4EBB-A73E-689FC1DDAFEB}" srcOrd="0" destOrd="0" presId="urn:microsoft.com/office/officeart/2005/8/layout/vList2"/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EE0E0434-891A-41F7-A2C3-15FD32C994B8}" type="presOf" srcId="{CF103DD1-0349-4BC9-B16D-8032D8CC5B0C}" destId="{62E32B87-64D9-46B6-B7A5-556957BEA94B}" srcOrd="0" destOrd="0" presId="urn:microsoft.com/office/officeart/2005/8/layout/vList2"/>
    <dgm:cxn modelId="{7F6F186E-E21C-4A05-AF04-13EC8D1B5F2A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C0B3BCA4-5397-41F2-B264-903AD33DF148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800" b="1" dirty="0" smtClean="0">
              <a:solidFill>
                <a:srgbClr val="00B050"/>
              </a:solidFill>
            </a:rPr>
            <a:t>DESARROLLO DE LA INVESTIGACIÓN</a:t>
          </a:r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380" custLinFactNeighborY="-1715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E4CB46D0-CAEA-48A4-AEB3-16CE09551705}" type="presOf" srcId="{00688F25-A228-4D67-9CF5-E75C9B8BA417}" destId="{062BF3D2-B6BB-4EBB-A73E-689FC1DDAFEB}" srcOrd="0" destOrd="0" presId="urn:microsoft.com/office/officeart/2005/8/layout/vList2"/>
    <dgm:cxn modelId="{C73E81E5-E6B7-445F-B5EE-8340A73A81BC}" type="presOf" srcId="{CF103DD1-0349-4BC9-B16D-8032D8CC5B0C}" destId="{62E32B87-64D9-46B6-B7A5-556957BEA94B}" srcOrd="0" destOrd="0" presId="urn:microsoft.com/office/officeart/2005/8/layout/vList2"/>
    <dgm:cxn modelId="{2E8A6812-E6CA-42AD-9CAF-1ED66406E36D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EBC3DC0E-8DDA-4AB4-AC72-F85AF11094E9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800" b="1" dirty="0" smtClean="0">
              <a:solidFill>
                <a:srgbClr val="00B050"/>
              </a:solidFill>
            </a:rPr>
            <a:t>DESARROLLO DE LA INVESTIGACIÓN</a:t>
          </a:r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380" custLinFactNeighborY="-1715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CD6F938-29D9-4B55-80E3-BD125D79A0B3}" type="presOf" srcId="{00688F25-A228-4D67-9CF5-E75C9B8BA417}" destId="{062BF3D2-B6BB-4EBB-A73E-689FC1DDAFEB}" srcOrd="0" destOrd="0" presId="urn:microsoft.com/office/officeart/2005/8/layout/vList2"/>
    <dgm:cxn modelId="{B8711ED5-11D8-4097-92A9-D54D441A6105}" type="presOf" srcId="{CF103DD1-0349-4BC9-B16D-8032D8CC5B0C}" destId="{62E32B87-64D9-46B6-B7A5-556957BEA94B}" srcOrd="0" destOrd="0" presId="urn:microsoft.com/office/officeart/2005/8/layout/vList2"/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5F22881B-15D5-4314-A883-CC03D48D54BB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19CFDDCA-AD7E-472A-9EB5-5DDC90DF1D5F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5239" custLinFactNeighborY="41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E330D41-ED51-46F3-9773-E61DA17EBBE5}" type="presOf" srcId="{00688F25-A228-4D67-9CF5-E75C9B8BA417}" destId="{062BF3D2-B6BB-4EBB-A73E-689FC1DDAFEB}" srcOrd="0" destOrd="0" presId="urn:microsoft.com/office/officeart/2005/8/layout/vList2"/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7698FDFA-BE57-4C26-B3E8-EAA658CE4154}" type="presOf" srcId="{CF103DD1-0349-4BC9-B16D-8032D8CC5B0C}" destId="{62E32B87-64D9-46B6-B7A5-556957BEA94B}" srcOrd="0" destOrd="0" presId="urn:microsoft.com/office/officeart/2005/8/layout/vList2"/>
    <dgm:cxn modelId="{43CDF9BE-C931-436C-B04C-E06F8D448BFB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7BAE5E79-382E-4E87-A82E-1967384F6655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800" b="1" dirty="0" smtClean="0">
              <a:solidFill>
                <a:srgbClr val="00B050"/>
              </a:solidFill>
            </a:rPr>
            <a:t>CONCLUSIONES Y RECOMENDACIONES</a:t>
          </a:r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380" custLinFactNeighborY="-1715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AB0858F8-769E-4BD1-A907-92399FE4B316}" type="presOf" srcId="{00688F25-A228-4D67-9CF5-E75C9B8BA417}" destId="{062BF3D2-B6BB-4EBB-A73E-689FC1DDAFEB}" srcOrd="0" destOrd="0" presId="urn:microsoft.com/office/officeart/2005/8/layout/vList2"/>
    <dgm:cxn modelId="{4CAD5F80-9688-45AC-8692-61FD6C853377}" type="presOf" srcId="{CF103DD1-0349-4BC9-B16D-8032D8CC5B0C}" destId="{62E32B87-64D9-46B6-B7A5-556957BEA94B}" srcOrd="0" destOrd="0" presId="urn:microsoft.com/office/officeart/2005/8/layout/vList2"/>
    <dgm:cxn modelId="{65F9D0CB-81E3-493F-ACE3-243683E08F53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CBDE5768-1E7B-46EE-BBA6-28312C18C19B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C06FC510-0BF4-410C-808D-9AE52066EB8F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79852DA0-8E26-40BF-B8A2-1ADC14FD0866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81E9047-22EC-4A73-BF74-C2EA80103D03}">
      <dgm:prSet phldrT="[Texto]" custT="1"/>
      <dgm:spPr/>
      <dgm:t>
        <a:bodyPr/>
        <a:lstStyle/>
        <a:p>
          <a:pPr algn="just"/>
          <a:r>
            <a:rPr lang="es-ES" sz="2000" b="1" dirty="0" smtClean="0"/>
            <a:t>El STE ha operado desde hace 21 años y en la actualidad tiene grandes problemas con los equipos microondas CODAN 7700/ 8800 y  los equipos de los sitios de repetición son de marca  QUANTAR.</a:t>
          </a:r>
          <a:endParaRPr lang="es-ES" sz="2000" b="1" dirty="0"/>
        </a:p>
      </dgm:t>
    </dgm:pt>
    <dgm:pt modelId="{2412C337-CE6F-4B56-9BA4-D29B58FAE71E}" type="parTrans" cxnId="{21F7F64A-2E71-4C4D-9A6B-B197E662FF43}">
      <dgm:prSet/>
      <dgm:spPr/>
      <dgm:t>
        <a:bodyPr/>
        <a:lstStyle/>
        <a:p>
          <a:pPr algn="just"/>
          <a:endParaRPr lang="es-ES" sz="2800" b="1"/>
        </a:p>
      </dgm:t>
    </dgm:pt>
    <dgm:pt modelId="{BD43E99A-064E-4B29-AC5B-8732894D540E}" type="sibTrans" cxnId="{21F7F64A-2E71-4C4D-9A6B-B197E662FF43}">
      <dgm:prSet/>
      <dgm:spPr/>
      <dgm:t>
        <a:bodyPr/>
        <a:lstStyle/>
        <a:p>
          <a:pPr algn="just"/>
          <a:endParaRPr lang="es-ES" sz="2800" b="1"/>
        </a:p>
      </dgm:t>
    </dgm:pt>
    <dgm:pt modelId="{9234D1DF-68E4-4B94-8FF0-164209DF7900}">
      <dgm:prSet phldrT="[Texto]" custT="1"/>
      <dgm:spPr/>
      <dgm:t>
        <a:bodyPr/>
        <a:lstStyle/>
        <a:p>
          <a:pPr algn="just"/>
          <a:r>
            <a:rPr lang="es-ES" sz="2000" b="1" dirty="0" smtClean="0"/>
            <a:t>El STE ha cumplido su ciclo de vida y al momento se encuentra destinado a desaparecer en un corto plazo.</a:t>
          </a:r>
          <a:endParaRPr lang="es-ES" sz="2000" b="1" dirty="0"/>
        </a:p>
      </dgm:t>
    </dgm:pt>
    <dgm:pt modelId="{6B637A17-2D07-4513-8C2A-B82F18DDB417}" type="parTrans" cxnId="{45C02445-9E50-46F8-9394-1CE6F4E76FA9}">
      <dgm:prSet/>
      <dgm:spPr/>
      <dgm:t>
        <a:bodyPr/>
        <a:lstStyle/>
        <a:p>
          <a:pPr algn="just"/>
          <a:endParaRPr lang="es-ES" sz="2800" b="1"/>
        </a:p>
      </dgm:t>
    </dgm:pt>
    <dgm:pt modelId="{5A23E5F8-0E55-4329-B026-6B6D6C0BD2AD}" type="sibTrans" cxnId="{45C02445-9E50-46F8-9394-1CE6F4E76FA9}">
      <dgm:prSet/>
      <dgm:spPr/>
      <dgm:t>
        <a:bodyPr/>
        <a:lstStyle/>
        <a:p>
          <a:pPr algn="just"/>
          <a:endParaRPr lang="es-ES" sz="2800" b="1"/>
        </a:p>
      </dgm:t>
    </dgm:pt>
    <dgm:pt modelId="{27B43F44-F769-4E2A-9DF0-D5CE76E4E151}">
      <dgm:prSet phldrT="[Texto]" custT="1"/>
      <dgm:spPr/>
      <dgm:t>
        <a:bodyPr/>
        <a:lstStyle/>
        <a:p>
          <a:pPr algn="just"/>
          <a:r>
            <a:rPr lang="es-ES" sz="2000" b="1" dirty="0" smtClean="0"/>
            <a:t>No hay interés por la parte técnica de la CNT en realizar una posible integración con el STE, considerando que la infraestructura tecnología del STE es obsoleta.</a:t>
          </a:r>
          <a:endParaRPr lang="es-ES" sz="2000" b="1" dirty="0"/>
        </a:p>
      </dgm:t>
    </dgm:pt>
    <dgm:pt modelId="{E670BFB3-5E30-42AC-A598-5A94D1627D04}" type="parTrans" cxnId="{8D43B558-2B0D-4906-B042-2D4AC9262FD6}">
      <dgm:prSet/>
      <dgm:spPr/>
      <dgm:t>
        <a:bodyPr/>
        <a:lstStyle/>
        <a:p>
          <a:pPr algn="just"/>
          <a:endParaRPr lang="es-ES" sz="2800" b="1"/>
        </a:p>
      </dgm:t>
    </dgm:pt>
    <dgm:pt modelId="{13D5DE9A-71E7-4E33-904B-83785A18D054}" type="sibTrans" cxnId="{8D43B558-2B0D-4906-B042-2D4AC9262FD6}">
      <dgm:prSet/>
      <dgm:spPr/>
      <dgm:t>
        <a:bodyPr/>
        <a:lstStyle/>
        <a:p>
          <a:pPr algn="just"/>
          <a:endParaRPr lang="es-ES" sz="2800" b="1"/>
        </a:p>
      </dgm:t>
    </dgm:pt>
    <dgm:pt modelId="{C06CD629-CCB9-49FE-AE8F-BB5E8DFA78BF}">
      <dgm:prSet phldrT="[Texto]" custT="1"/>
      <dgm:spPr/>
      <dgm:t>
        <a:bodyPr/>
        <a:lstStyle/>
        <a:p>
          <a:pPr algn="just"/>
          <a:endParaRPr lang="es-ES" sz="3200" b="1" dirty="0"/>
        </a:p>
      </dgm:t>
    </dgm:pt>
    <dgm:pt modelId="{4CC901AA-99A8-4E50-8BF0-7FD74B7BFD2C}" type="parTrans" cxnId="{BAE5197B-3ABF-4BFE-94D0-DDAFE2D376F9}">
      <dgm:prSet/>
      <dgm:spPr/>
      <dgm:t>
        <a:bodyPr/>
        <a:lstStyle/>
        <a:p>
          <a:pPr algn="just"/>
          <a:endParaRPr lang="es-ES" sz="2800" b="1"/>
        </a:p>
      </dgm:t>
    </dgm:pt>
    <dgm:pt modelId="{0A74333A-B5C3-4534-9EB1-9DC75166B0B3}" type="sibTrans" cxnId="{BAE5197B-3ABF-4BFE-94D0-DDAFE2D376F9}">
      <dgm:prSet/>
      <dgm:spPr/>
      <dgm:t>
        <a:bodyPr/>
        <a:lstStyle/>
        <a:p>
          <a:pPr algn="just"/>
          <a:endParaRPr lang="es-ES" sz="2800" b="1"/>
        </a:p>
      </dgm:t>
    </dgm:pt>
    <dgm:pt modelId="{5A80A88E-7206-4F1C-BD02-B61CC0FA2B40}">
      <dgm:prSet custT="1"/>
      <dgm:spPr/>
      <dgm:t>
        <a:bodyPr/>
        <a:lstStyle/>
        <a:p>
          <a:pPr algn="just"/>
          <a:r>
            <a:rPr lang="es-GT" sz="2000" b="1" dirty="0" smtClean="0"/>
            <a:t>La interoperabilidad entre las instituciones estatales en el campo de la defensa, permitirá mejorar la capacidad de respuesta , ante desastres y amenazas</a:t>
          </a:r>
          <a:endParaRPr lang="es-ES" sz="2000" b="1" dirty="0">
            <a:latin typeface="Georgia" pitchFamily="18" charset="0"/>
          </a:endParaRPr>
        </a:p>
      </dgm:t>
    </dgm:pt>
    <dgm:pt modelId="{CEB382FA-74DF-4A19-B72F-36D271634A44}" type="parTrans" cxnId="{095C3B24-0123-4D9F-AEB3-7A711F268E22}">
      <dgm:prSet/>
      <dgm:spPr/>
      <dgm:t>
        <a:bodyPr/>
        <a:lstStyle/>
        <a:p>
          <a:pPr algn="just"/>
          <a:endParaRPr lang="es-ES" sz="2800" b="1"/>
        </a:p>
      </dgm:t>
    </dgm:pt>
    <dgm:pt modelId="{59546A16-AB69-4E2C-8419-1F9F406B8E2B}" type="sibTrans" cxnId="{095C3B24-0123-4D9F-AEB3-7A711F268E22}">
      <dgm:prSet/>
      <dgm:spPr/>
      <dgm:t>
        <a:bodyPr/>
        <a:lstStyle/>
        <a:p>
          <a:pPr algn="just"/>
          <a:endParaRPr lang="es-ES" sz="2800" b="1"/>
        </a:p>
      </dgm:t>
    </dgm:pt>
    <dgm:pt modelId="{B62E3698-EC36-40C7-BC02-3F8CC687A100}">
      <dgm:prSet custT="1"/>
      <dgm:spPr/>
      <dgm:t>
        <a:bodyPr/>
        <a:lstStyle/>
        <a:p>
          <a:pPr algn="just"/>
          <a:endParaRPr lang="es-ES" sz="3200" b="1" dirty="0"/>
        </a:p>
      </dgm:t>
    </dgm:pt>
    <dgm:pt modelId="{EE860BA6-5189-44EE-BF83-DB55FD28A74C}" type="parTrans" cxnId="{0BED056C-D147-401E-8928-B6A153D50A28}">
      <dgm:prSet/>
      <dgm:spPr/>
      <dgm:t>
        <a:bodyPr/>
        <a:lstStyle/>
        <a:p>
          <a:pPr algn="just"/>
          <a:endParaRPr lang="es-ES" sz="2800" b="1"/>
        </a:p>
      </dgm:t>
    </dgm:pt>
    <dgm:pt modelId="{ADDC99D1-C978-4FB6-A3E2-F3CF4B91F942}" type="sibTrans" cxnId="{0BED056C-D147-401E-8928-B6A153D50A28}">
      <dgm:prSet/>
      <dgm:spPr/>
      <dgm:t>
        <a:bodyPr/>
        <a:lstStyle/>
        <a:p>
          <a:pPr algn="just"/>
          <a:endParaRPr lang="es-ES" sz="2800" b="1"/>
        </a:p>
      </dgm:t>
    </dgm:pt>
    <dgm:pt modelId="{A4CC83EF-525D-49CF-BA3E-4E91284F7E55}">
      <dgm:prSet phldrT="[Texto]" phldr="1" custT="1"/>
      <dgm:spPr/>
      <dgm:t>
        <a:bodyPr/>
        <a:lstStyle/>
        <a:p>
          <a:pPr algn="just"/>
          <a:endParaRPr lang="es-ES" sz="3200" b="1" dirty="0"/>
        </a:p>
      </dgm:t>
    </dgm:pt>
    <dgm:pt modelId="{579A093B-11FC-4FC7-8D00-E7046C1F6ACE}" type="sibTrans" cxnId="{6DF22D3A-4190-4BD4-BF87-24F0A649AFA6}">
      <dgm:prSet/>
      <dgm:spPr/>
      <dgm:t>
        <a:bodyPr/>
        <a:lstStyle/>
        <a:p>
          <a:pPr algn="just"/>
          <a:endParaRPr lang="es-ES" sz="2800" b="1"/>
        </a:p>
      </dgm:t>
    </dgm:pt>
    <dgm:pt modelId="{C7422269-64FC-44F9-AFC3-DA260A61EDC0}" type="parTrans" cxnId="{6DF22D3A-4190-4BD4-BF87-24F0A649AFA6}">
      <dgm:prSet/>
      <dgm:spPr/>
      <dgm:t>
        <a:bodyPr/>
        <a:lstStyle/>
        <a:p>
          <a:pPr algn="just"/>
          <a:endParaRPr lang="es-ES" sz="2800" b="1"/>
        </a:p>
      </dgm:t>
    </dgm:pt>
    <dgm:pt modelId="{D404B6ED-39F0-4F92-9F35-0B8B7674A82A}">
      <dgm:prSet phldrT="[Texto]" phldr="1" custT="1"/>
      <dgm:spPr/>
      <dgm:t>
        <a:bodyPr/>
        <a:lstStyle/>
        <a:p>
          <a:pPr algn="just"/>
          <a:endParaRPr lang="es-ES" sz="3200" b="1" dirty="0"/>
        </a:p>
      </dgm:t>
    </dgm:pt>
    <dgm:pt modelId="{0D37D388-15F1-4004-97AF-816426D2FA85}" type="sibTrans" cxnId="{7D2FA21F-28B3-490E-BC79-931655CBBBC3}">
      <dgm:prSet/>
      <dgm:spPr/>
      <dgm:t>
        <a:bodyPr/>
        <a:lstStyle/>
        <a:p>
          <a:pPr algn="just"/>
          <a:endParaRPr lang="es-ES" sz="2800" b="1"/>
        </a:p>
      </dgm:t>
    </dgm:pt>
    <dgm:pt modelId="{1B8D1B8F-285C-4EE2-90F7-9772FDCE30D6}" type="parTrans" cxnId="{7D2FA21F-28B3-490E-BC79-931655CBBBC3}">
      <dgm:prSet/>
      <dgm:spPr/>
      <dgm:t>
        <a:bodyPr/>
        <a:lstStyle/>
        <a:p>
          <a:pPr algn="just"/>
          <a:endParaRPr lang="es-ES" sz="2800" b="1"/>
        </a:p>
      </dgm:t>
    </dgm:pt>
    <dgm:pt modelId="{2CDA68F8-9A3B-4CC8-9825-AB467C4772A4}">
      <dgm:prSet phldrT="[Texto]"/>
      <dgm:spPr/>
      <dgm:t>
        <a:bodyPr/>
        <a:lstStyle/>
        <a:p>
          <a:endParaRPr lang="es-ES" b="1" dirty="0"/>
        </a:p>
      </dgm:t>
    </dgm:pt>
    <dgm:pt modelId="{0A4E81F6-64C2-4973-AB10-C44045F6423C}" type="parTrans" cxnId="{F84A110E-6B33-43F7-9944-D861FC3F92BA}">
      <dgm:prSet/>
      <dgm:spPr/>
      <dgm:t>
        <a:bodyPr/>
        <a:lstStyle/>
        <a:p>
          <a:endParaRPr lang="es-EC"/>
        </a:p>
      </dgm:t>
    </dgm:pt>
    <dgm:pt modelId="{E5D25B92-C991-4F03-AE9B-570655BA56B7}" type="sibTrans" cxnId="{F84A110E-6B33-43F7-9944-D861FC3F92BA}">
      <dgm:prSet/>
      <dgm:spPr/>
      <dgm:t>
        <a:bodyPr/>
        <a:lstStyle/>
        <a:p>
          <a:endParaRPr lang="es-EC"/>
        </a:p>
      </dgm:t>
    </dgm:pt>
    <dgm:pt modelId="{03D878B8-B5FD-4106-B856-A579959B194D}">
      <dgm:prSet/>
      <dgm:spPr/>
      <dgm:t>
        <a:bodyPr/>
        <a:lstStyle/>
        <a:p>
          <a:r>
            <a:rPr lang="es-ES" b="1" dirty="0" smtClean="0"/>
            <a:t>El total de equipos de radio son 962, 536 son modelo XTS 3000, que están en desuso. Además existen 6 consolas, de las que 2 están en mal estado.</a:t>
          </a:r>
          <a:endParaRPr lang="es-EC" dirty="0"/>
        </a:p>
      </dgm:t>
    </dgm:pt>
    <dgm:pt modelId="{2ADC9526-3381-4213-A1C9-0C120F827556}" type="parTrans" cxnId="{61C7230B-BEE2-4F9A-AF7E-E62DB09C909B}">
      <dgm:prSet/>
      <dgm:spPr/>
      <dgm:t>
        <a:bodyPr/>
        <a:lstStyle/>
        <a:p>
          <a:endParaRPr lang="es-EC"/>
        </a:p>
      </dgm:t>
    </dgm:pt>
    <dgm:pt modelId="{5686CE6F-96B5-4029-B7DE-F6E1BF82F790}" type="sibTrans" cxnId="{61C7230B-BEE2-4F9A-AF7E-E62DB09C909B}">
      <dgm:prSet/>
      <dgm:spPr/>
      <dgm:t>
        <a:bodyPr/>
        <a:lstStyle/>
        <a:p>
          <a:endParaRPr lang="es-EC"/>
        </a:p>
      </dgm:t>
    </dgm:pt>
    <dgm:pt modelId="{AA9D8315-DC5A-4F0E-89E7-756475EEB342}" type="pres">
      <dgm:prSet presAssocID="{79852DA0-8E26-40BF-B8A2-1ADC14FD086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8B1C6CB-4B93-4577-B8EF-8E7FD7B56A5E}" type="pres">
      <dgm:prSet presAssocID="{D404B6ED-39F0-4F92-9F35-0B8B7674A82A}" presName="composite" presStyleCnt="0"/>
      <dgm:spPr/>
    </dgm:pt>
    <dgm:pt modelId="{98363FB3-D4A4-45D7-9D5A-4C2667EA3737}" type="pres">
      <dgm:prSet presAssocID="{D404B6ED-39F0-4F92-9F35-0B8B7674A82A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6F9177-2C17-44CE-9559-792AF25DCADA}" type="pres">
      <dgm:prSet presAssocID="{D404B6ED-39F0-4F92-9F35-0B8B7674A82A}" presName="descendantText" presStyleLbl="alignAcc1" presStyleIdx="0" presStyleCnt="5" custScaleY="11975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A036B0-6FD4-468A-8E0D-E2FF57FD88EA}" type="pres">
      <dgm:prSet presAssocID="{0D37D388-15F1-4004-97AF-816426D2FA85}" presName="sp" presStyleCnt="0"/>
      <dgm:spPr/>
    </dgm:pt>
    <dgm:pt modelId="{5EAEA91B-BE48-4AD4-BE4D-5D3C58328849}" type="pres">
      <dgm:prSet presAssocID="{A4CC83EF-525D-49CF-BA3E-4E91284F7E55}" presName="composite" presStyleCnt="0"/>
      <dgm:spPr/>
    </dgm:pt>
    <dgm:pt modelId="{DD9ACBBF-D035-4D57-A287-4F34FB6BFC29}" type="pres">
      <dgm:prSet presAssocID="{A4CC83EF-525D-49CF-BA3E-4E91284F7E5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355897-9DF6-46B1-BB99-C4FD84C14B28}" type="pres">
      <dgm:prSet presAssocID="{A4CC83EF-525D-49CF-BA3E-4E91284F7E5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4832D3-ADA3-4E14-BC49-07A26D167427}" type="pres">
      <dgm:prSet presAssocID="{579A093B-11FC-4FC7-8D00-E7046C1F6ACE}" presName="sp" presStyleCnt="0"/>
      <dgm:spPr/>
    </dgm:pt>
    <dgm:pt modelId="{00DF124F-07D8-4B9D-9804-814E0DF9D539}" type="pres">
      <dgm:prSet presAssocID="{C06CD629-CCB9-49FE-AE8F-BB5E8DFA78BF}" presName="composite" presStyleCnt="0"/>
      <dgm:spPr/>
    </dgm:pt>
    <dgm:pt modelId="{C89EB77D-2B9D-4798-BDCD-2BF14730BD69}" type="pres">
      <dgm:prSet presAssocID="{C06CD629-CCB9-49FE-AE8F-BB5E8DFA78BF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E4E6FA-0555-43ED-A0F6-89A85E2F7539}" type="pres">
      <dgm:prSet presAssocID="{C06CD629-CCB9-49FE-AE8F-BB5E8DFA78BF}" presName="descendantText" presStyleLbl="alignAcc1" presStyleIdx="2" presStyleCnt="5" custLinFactY="35772" custLinFactNeighborX="133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28FFF7-828F-4E14-8F21-B6AD916B8E37}" type="pres">
      <dgm:prSet presAssocID="{0A74333A-B5C3-4534-9EB1-9DC75166B0B3}" presName="sp" presStyleCnt="0"/>
      <dgm:spPr/>
    </dgm:pt>
    <dgm:pt modelId="{26AEA548-9853-4DEE-9F84-FDB9C4079750}" type="pres">
      <dgm:prSet presAssocID="{2CDA68F8-9A3B-4CC8-9825-AB467C4772A4}" presName="composite" presStyleCnt="0"/>
      <dgm:spPr/>
    </dgm:pt>
    <dgm:pt modelId="{A57D632C-740B-4006-8C08-22B7262B034F}" type="pres">
      <dgm:prSet presAssocID="{2CDA68F8-9A3B-4CC8-9825-AB467C4772A4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B3E4BF-2655-4388-A964-A1025177AA4D}" type="pres">
      <dgm:prSet presAssocID="{2CDA68F8-9A3B-4CC8-9825-AB467C4772A4}" presName="descendantText" presStyleLbl="alignAcc1" presStyleIdx="3" presStyleCnt="5" custLinFactY="-40994" custLinFactNeighborX="133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B4EE29-E4B5-4949-BF77-B085676CD46D}" type="pres">
      <dgm:prSet presAssocID="{E5D25B92-C991-4F03-AE9B-570655BA56B7}" presName="sp" presStyleCnt="0"/>
      <dgm:spPr/>
    </dgm:pt>
    <dgm:pt modelId="{C289FCF7-14E5-4895-9B7B-103624FF3E4F}" type="pres">
      <dgm:prSet presAssocID="{B62E3698-EC36-40C7-BC02-3F8CC687A100}" presName="composite" presStyleCnt="0"/>
      <dgm:spPr/>
    </dgm:pt>
    <dgm:pt modelId="{5E9B0575-0E2D-4F08-A192-FCBD936050E6}" type="pres">
      <dgm:prSet presAssocID="{B62E3698-EC36-40C7-BC02-3F8CC687A100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D73E34-0E71-47E4-B6E8-881803228DF8}" type="pres">
      <dgm:prSet presAssocID="{B62E3698-EC36-40C7-BC02-3F8CC687A100}" presName="descendantText" presStyleLbl="alignAcc1" presStyleIdx="4" presStyleCnt="5" custScaleY="1013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1C7230B-BEE2-4F9A-AF7E-E62DB09C909B}" srcId="{2CDA68F8-9A3B-4CC8-9825-AB467C4772A4}" destId="{03D878B8-B5FD-4106-B856-A579959B194D}" srcOrd="0" destOrd="0" parTransId="{2ADC9526-3381-4213-A1C9-0C120F827556}" sibTransId="{5686CE6F-96B5-4029-B7DE-F6E1BF82F790}"/>
    <dgm:cxn modelId="{D35830CA-D7BE-482B-B36E-93CB1842C06D}" type="presOf" srcId="{B62E3698-EC36-40C7-BC02-3F8CC687A100}" destId="{5E9B0575-0E2D-4F08-A192-FCBD936050E6}" srcOrd="0" destOrd="0" presId="urn:microsoft.com/office/officeart/2005/8/layout/chevron2"/>
    <dgm:cxn modelId="{5032764D-75E4-4FB4-873D-EAF2975DB4D6}" type="presOf" srcId="{5A80A88E-7206-4F1C-BD02-B61CC0FA2B40}" destId="{65D73E34-0E71-47E4-B6E8-881803228DF8}" srcOrd="0" destOrd="0" presId="urn:microsoft.com/office/officeart/2005/8/layout/chevron2"/>
    <dgm:cxn modelId="{567AA885-3537-47CF-BD39-19C7F14D6F0B}" type="presOf" srcId="{881E9047-22EC-4A73-BF74-C2EA80103D03}" destId="{AE6F9177-2C17-44CE-9559-792AF25DCADA}" srcOrd="0" destOrd="0" presId="urn:microsoft.com/office/officeart/2005/8/layout/chevron2"/>
    <dgm:cxn modelId="{F84A110E-6B33-43F7-9944-D861FC3F92BA}" srcId="{79852DA0-8E26-40BF-B8A2-1ADC14FD0866}" destId="{2CDA68F8-9A3B-4CC8-9825-AB467C4772A4}" srcOrd="3" destOrd="0" parTransId="{0A4E81F6-64C2-4973-AB10-C44045F6423C}" sibTransId="{E5D25B92-C991-4F03-AE9B-570655BA56B7}"/>
    <dgm:cxn modelId="{633BC2A8-429E-43AB-ABBA-DF2D3C607998}" type="presOf" srcId="{A4CC83EF-525D-49CF-BA3E-4E91284F7E55}" destId="{DD9ACBBF-D035-4D57-A287-4F34FB6BFC29}" srcOrd="0" destOrd="0" presId="urn:microsoft.com/office/officeart/2005/8/layout/chevron2"/>
    <dgm:cxn modelId="{45C02445-9E50-46F8-9394-1CE6F4E76FA9}" srcId="{A4CC83EF-525D-49CF-BA3E-4E91284F7E55}" destId="{9234D1DF-68E4-4B94-8FF0-164209DF7900}" srcOrd="0" destOrd="0" parTransId="{6B637A17-2D07-4513-8C2A-B82F18DDB417}" sibTransId="{5A23E5F8-0E55-4329-B026-6B6D6C0BD2AD}"/>
    <dgm:cxn modelId="{6DF22D3A-4190-4BD4-BF87-24F0A649AFA6}" srcId="{79852DA0-8E26-40BF-B8A2-1ADC14FD0866}" destId="{A4CC83EF-525D-49CF-BA3E-4E91284F7E55}" srcOrd="1" destOrd="0" parTransId="{C7422269-64FC-44F9-AFC3-DA260A61EDC0}" sibTransId="{579A093B-11FC-4FC7-8D00-E7046C1F6ACE}"/>
    <dgm:cxn modelId="{21F7F64A-2E71-4C4D-9A6B-B197E662FF43}" srcId="{D404B6ED-39F0-4F92-9F35-0B8B7674A82A}" destId="{881E9047-22EC-4A73-BF74-C2EA80103D03}" srcOrd="0" destOrd="0" parTransId="{2412C337-CE6F-4B56-9BA4-D29B58FAE71E}" sibTransId="{BD43E99A-064E-4B29-AC5B-8732894D540E}"/>
    <dgm:cxn modelId="{CD73EC9E-A4BE-4FB6-ABB5-84052E2542A4}" type="presOf" srcId="{27B43F44-F769-4E2A-9DF0-D5CE76E4E151}" destId="{8EE4E6FA-0555-43ED-A0F6-89A85E2F7539}" srcOrd="0" destOrd="0" presId="urn:microsoft.com/office/officeart/2005/8/layout/chevron2"/>
    <dgm:cxn modelId="{095C3B24-0123-4D9F-AEB3-7A711F268E22}" srcId="{B62E3698-EC36-40C7-BC02-3F8CC687A100}" destId="{5A80A88E-7206-4F1C-BD02-B61CC0FA2B40}" srcOrd="0" destOrd="0" parTransId="{CEB382FA-74DF-4A19-B72F-36D271634A44}" sibTransId="{59546A16-AB69-4E2C-8419-1F9F406B8E2B}"/>
    <dgm:cxn modelId="{BAE5197B-3ABF-4BFE-94D0-DDAFE2D376F9}" srcId="{79852DA0-8E26-40BF-B8A2-1ADC14FD0866}" destId="{C06CD629-CCB9-49FE-AE8F-BB5E8DFA78BF}" srcOrd="2" destOrd="0" parTransId="{4CC901AA-99A8-4E50-8BF0-7FD74B7BFD2C}" sibTransId="{0A74333A-B5C3-4534-9EB1-9DC75166B0B3}"/>
    <dgm:cxn modelId="{12D1DEFB-46D0-4334-B01A-7C5A7F58D007}" type="presOf" srcId="{D404B6ED-39F0-4F92-9F35-0B8B7674A82A}" destId="{98363FB3-D4A4-45D7-9D5A-4C2667EA3737}" srcOrd="0" destOrd="0" presId="urn:microsoft.com/office/officeart/2005/8/layout/chevron2"/>
    <dgm:cxn modelId="{0BED056C-D147-401E-8928-B6A153D50A28}" srcId="{79852DA0-8E26-40BF-B8A2-1ADC14FD0866}" destId="{B62E3698-EC36-40C7-BC02-3F8CC687A100}" srcOrd="4" destOrd="0" parTransId="{EE860BA6-5189-44EE-BF83-DB55FD28A74C}" sibTransId="{ADDC99D1-C978-4FB6-A3E2-F3CF4B91F942}"/>
    <dgm:cxn modelId="{5BD3AB7C-B277-4119-B4FE-CA02E98AE210}" type="presOf" srcId="{2CDA68F8-9A3B-4CC8-9825-AB467C4772A4}" destId="{A57D632C-740B-4006-8C08-22B7262B034F}" srcOrd="0" destOrd="0" presId="urn:microsoft.com/office/officeart/2005/8/layout/chevron2"/>
    <dgm:cxn modelId="{7D2FA21F-28B3-490E-BC79-931655CBBBC3}" srcId="{79852DA0-8E26-40BF-B8A2-1ADC14FD0866}" destId="{D404B6ED-39F0-4F92-9F35-0B8B7674A82A}" srcOrd="0" destOrd="0" parTransId="{1B8D1B8F-285C-4EE2-90F7-9772FDCE30D6}" sibTransId="{0D37D388-15F1-4004-97AF-816426D2FA85}"/>
    <dgm:cxn modelId="{59D58B38-01D2-4B8E-BD35-7B720C8B6E0D}" type="presOf" srcId="{C06CD629-CCB9-49FE-AE8F-BB5E8DFA78BF}" destId="{C89EB77D-2B9D-4798-BDCD-2BF14730BD69}" srcOrd="0" destOrd="0" presId="urn:microsoft.com/office/officeart/2005/8/layout/chevron2"/>
    <dgm:cxn modelId="{D8FE1D48-9108-4707-971C-AB69A91F74F5}" type="presOf" srcId="{03D878B8-B5FD-4106-B856-A579959B194D}" destId="{B3B3E4BF-2655-4388-A964-A1025177AA4D}" srcOrd="0" destOrd="0" presId="urn:microsoft.com/office/officeart/2005/8/layout/chevron2"/>
    <dgm:cxn modelId="{7FC639E2-31E2-4A7C-867E-660CE1655388}" type="presOf" srcId="{79852DA0-8E26-40BF-B8A2-1ADC14FD0866}" destId="{AA9D8315-DC5A-4F0E-89E7-756475EEB342}" srcOrd="0" destOrd="0" presId="urn:microsoft.com/office/officeart/2005/8/layout/chevron2"/>
    <dgm:cxn modelId="{8D43B558-2B0D-4906-B042-2D4AC9262FD6}" srcId="{C06CD629-CCB9-49FE-AE8F-BB5E8DFA78BF}" destId="{27B43F44-F769-4E2A-9DF0-D5CE76E4E151}" srcOrd="0" destOrd="0" parTransId="{E670BFB3-5E30-42AC-A598-5A94D1627D04}" sibTransId="{13D5DE9A-71E7-4E33-904B-83785A18D054}"/>
    <dgm:cxn modelId="{FDABD858-9F93-4A74-B17C-C7ADCF9C7AD6}" type="presOf" srcId="{9234D1DF-68E4-4B94-8FF0-164209DF7900}" destId="{46355897-9DF6-46B1-BB99-C4FD84C14B28}" srcOrd="0" destOrd="0" presId="urn:microsoft.com/office/officeart/2005/8/layout/chevron2"/>
    <dgm:cxn modelId="{D706ABEA-A086-4B80-8908-14BEE02F0F43}" type="presParOf" srcId="{AA9D8315-DC5A-4F0E-89E7-756475EEB342}" destId="{78B1C6CB-4B93-4577-B8EF-8E7FD7B56A5E}" srcOrd="0" destOrd="0" presId="urn:microsoft.com/office/officeart/2005/8/layout/chevron2"/>
    <dgm:cxn modelId="{755D216C-1710-48FB-9D2D-94227A4102BD}" type="presParOf" srcId="{78B1C6CB-4B93-4577-B8EF-8E7FD7B56A5E}" destId="{98363FB3-D4A4-45D7-9D5A-4C2667EA3737}" srcOrd="0" destOrd="0" presId="urn:microsoft.com/office/officeart/2005/8/layout/chevron2"/>
    <dgm:cxn modelId="{19269519-2A32-431E-963D-8EBDFDB2ADA3}" type="presParOf" srcId="{78B1C6CB-4B93-4577-B8EF-8E7FD7B56A5E}" destId="{AE6F9177-2C17-44CE-9559-792AF25DCADA}" srcOrd="1" destOrd="0" presId="urn:microsoft.com/office/officeart/2005/8/layout/chevron2"/>
    <dgm:cxn modelId="{B56DF487-7735-4C6B-B3F8-4505A1CD3EE8}" type="presParOf" srcId="{AA9D8315-DC5A-4F0E-89E7-756475EEB342}" destId="{2EA036B0-6FD4-468A-8E0D-E2FF57FD88EA}" srcOrd="1" destOrd="0" presId="urn:microsoft.com/office/officeart/2005/8/layout/chevron2"/>
    <dgm:cxn modelId="{A8CDF079-9173-4AD5-A624-150035267891}" type="presParOf" srcId="{AA9D8315-DC5A-4F0E-89E7-756475EEB342}" destId="{5EAEA91B-BE48-4AD4-BE4D-5D3C58328849}" srcOrd="2" destOrd="0" presId="urn:microsoft.com/office/officeart/2005/8/layout/chevron2"/>
    <dgm:cxn modelId="{4A4337F1-AC98-406F-A749-A7326281B5CF}" type="presParOf" srcId="{5EAEA91B-BE48-4AD4-BE4D-5D3C58328849}" destId="{DD9ACBBF-D035-4D57-A287-4F34FB6BFC29}" srcOrd="0" destOrd="0" presId="urn:microsoft.com/office/officeart/2005/8/layout/chevron2"/>
    <dgm:cxn modelId="{AAF9D5E5-2564-4B77-A3D1-E78999703DF7}" type="presParOf" srcId="{5EAEA91B-BE48-4AD4-BE4D-5D3C58328849}" destId="{46355897-9DF6-46B1-BB99-C4FD84C14B28}" srcOrd="1" destOrd="0" presId="urn:microsoft.com/office/officeart/2005/8/layout/chevron2"/>
    <dgm:cxn modelId="{9043C1C8-A400-499F-89D5-4762057DD087}" type="presParOf" srcId="{AA9D8315-DC5A-4F0E-89E7-756475EEB342}" destId="{284832D3-ADA3-4E14-BC49-07A26D167427}" srcOrd="3" destOrd="0" presId="urn:microsoft.com/office/officeart/2005/8/layout/chevron2"/>
    <dgm:cxn modelId="{C049388B-F16E-4E6A-A3C9-AC3BE7393179}" type="presParOf" srcId="{AA9D8315-DC5A-4F0E-89E7-756475EEB342}" destId="{00DF124F-07D8-4B9D-9804-814E0DF9D539}" srcOrd="4" destOrd="0" presId="urn:microsoft.com/office/officeart/2005/8/layout/chevron2"/>
    <dgm:cxn modelId="{5FAC1A52-578D-4A77-B7D1-A2BCD1BF090D}" type="presParOf" srcId="{00DF124F-07D8-4B9D-9804-814E0DF9D539}" destId="{C89EB77D-2B9D-4798-BDCD-2BF14730BD69}" srcOrd="0" destOrd="0" presId="urn:microsoft.com/office/officeart/2005/8/layout/chevron2"/>
    <dgm:cxn modelId="{7C505224-298B-4639-964C-76C826018F33}" type="presParOf" srcId="{00DF124F-07D8-4B9D-9804-814E0DF9D539}" destId="{8EE4E6FA-0555-43ED-A0F6-89A85E2F7539}" srcOrd="1" destOrd="0" presId="urn:microsoft.com/office/officeart/2005/8/layout/chevron2"/>
    <dgm:cxn modelId="{9ED23F15-5250-4B8F-93DC-29A042B91975}" type="presParOf" srcId="{AA9D8315-DC5A-4F0E-89E7-756475EEB342}" destId="{6828FFF7-828F-4E14-8F21-B6AD916B8E37}" srcOrd="5" destOrd="0" presId="urn:microsoft.com/office/officeart/2005/8/layout/chevron2"/>
    <dgm:cxn modelId="{0010AA47-0FD0-4EE6-B086-0B13A1F10187}" type="presParOf" srcId="{AA9D8315-DC5A-4F0E-89E7-756475EEB342}" destId="{26AEA548-9853-4DEE-9F84-FDB9C4079750}" srcOrd="6" destOrd="0" presId="urn:microsoft.com/office/officeart/2005/8/layout/chevron2"/>
    <dgm:cxn modelId="{54614C6C-7700-4058-A4E5-7BA414171235}" type="presParOf" srcId="{26AEA548-9853-4DEE-9F84-FDB9C4079750}" destId="{A57D632C-740B-4006-8C08-22B7262B034F}" srcOrd="0" destOrd="0" presId="urn:microsoft.com/office/officeart/2005/8/layout/chevron2"/>
    <dgm:cxn modelId="{37035FE0-5836-447A-9A81-9CA4CDC77F10}" type="presParOf" srcId="{26AEA548-9853-4DEE-9F84-FDB9C4079750}" destId="{B3B3E4BF-2655-4388-A964-A1025177AA4D}" srcOrd="1" destOrd="0" presId="urn:microsoft.com/office/officeart/2005/8/layout/chevron2"/>
    <dgm:cxn modelId="{77C6BDCC-9466-4517-BB42-C3C5F9220180}" type="presParOf" srcId="{AA9D8315-DC5A-4F0E-89E7-756475EEB342}" destId="{4CB4EE29-E4B5-4949-BF77-B085676CD46D}" srcOrd="7" destOrd="0" presId="urn:microsoft.com/office/officeart/2005/8/layout/chevron2"/>
    <dgm:cxn modelId="{9C5A1C1A-0A6E-4036-AF27-A0DEFFEE90F6}" type="presParOf" srcId="{AA9D8315-DC5A-4F0E-89E7-756475EEB342}" destId="{C289FCF7-14E5-4895-9B7B-103624FF3E4F}" srcOrd="8" destOrd="0" presId="urn:microsoft.com/office/officeart/2005/8/layout/chevron2"/>
    <dgm:cxn modelId="{53B9542F-CC6A-4539-B5F8-FC8777A06784}" type="presParOf" srcId="{C289FCF7-14E5-4895-9B7B-103624FF3E4F}" destId="{5E9B0575-0E2D-4F08-A192-FCBD936050E6}" srcOrd="0" destOrd="0" presId="urn:microsoft.com/office/officeart/2005/8/layout/chevron2"/>
    <dgm:cxn modelId="{5E8A2E92-6B25-441A-84EF-5367B2F6DB6E}" type="presParOf" srcId="{C289FCF7-14E5-4895-9B7B-103624FF3E4F}" destId="{65D73E34-0E71-47E4-B6E8-881803228DF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800" b="1" dirty="0" smtClean="0">
              <a:solidFill>
                <a:srgbClr val="00B050"/>
              </a:solidFill>
            </a:rPr>
            <a:t>CONCLUSIONES Y RECOMENDACIONES</a:t>
          </a:r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380" custLinFactNeighborY="-1715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2F74462-CBF7-42F8-B1F3-3CCD38597236}" type="presOf" srcId="{00688F25-A228-4D67-9CF5-E75C9B8BA417}" destId="{062BF3D2-B6BB-4EBB-A73E-689FC1DDAFEB}" srcOrd="0" destOrd="0" presId="urn:microsoft.com/office/officeart/2005/8/layout/vList2"/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DEF730C4-E90D-454D-9E8A-5B78CB6BF8A1}" type="presOf" srcId="{CF103DD1-0349-4BC9-B16D-8032D8CC5B0C}" destId="{62E32B87-64D9-46B6-B7A5-556957BEA94B}" srcOrd="0" destOrd="0" presId="urn:microsoft.com/office/officeart/2005/8/layout/vList2"/>
    <dgm:cxn modelId="{E6FECAE0-32E0-4B54-9BBF-1B8F94721379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86C6C8D5-32C6-4B92-A4CA-416763D93EE6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79852DA0-8E26-40BF-B8A2-1ADC14FD0866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81E9047-22EC-4A73-BF74-C2EA80103D03}">
      <dgm:prSet phldrT="[Texto]" custT="1"/>
      <dgm:spPr/>
      <dgm:t>
        <a:bodyPr/>
        <a:lstStyle/>
        <a:p>
          <a:pPr algn="just"/>
          <a:r>
            <a:rPr lang="es-ES" sz="2000" b="1" dirty="0" smtClean="0"/>
            <a:t>Aprovechar la infraestructura tecnológica de la RNT y generar un proyecto de gran envergadura que garantice la interacción de FF.AA con los organismos del estado encargados de la seguridad</a:t>
          </a:r>
          <a:r>
            <a:rPr lang="es-ES" sz="1400" b="1" dirty="0" smtClean="0"/>
            <a:t>. </a:t>
          </a:r>
          <a:endParaRPr lang="es-ES" sz="1400" b="1" dirty="0"/>
        </a:p>
      </dgm:t>
    </dgm:pt>
    <dgm:pt modelId="{2412C337-CE6F-4B56-9BA4-D29B58FAE71E}" type="parTrans" cxnId="{21F7F64A-2E71-4C4D-9A6B-B197E662FF43}">
      <dgm:prSet/>
      <dgm:spPr/>
      <dgm:t>
        <a:bodyPr/>
        <a:lstStyle/>
        <a:p>
          <a:endParaRPr lang="es-ES"/>
        </a:p>
      </dgm:t>
    </dgm:pt>
    <dgm:pt modelId="{BD43E99A-064E-4B29-AC5B-8732894D540E}" type="sibTrans" cxnId="{21F7F64A-2E71-4C4D-9A6B-B197E662FF43}">
      <dgm:prSet/>
      <dgm:spPr/>
      <dgm:t>
        <a:bodyPr/>
        <a:lstStyle/>
        <a:p>
          <a:endParaRPr lang="es-ES"/>
        </a:p>
      </dgm:t>
    </dgm:pt>
    <dgm:pt modelId="{92BD767C-DCE4-489A-AC40-D412C3F71091}">
      <dgm:prSet phldrT="[Texto]" phldr="1"/>
      <dgm:spPr/>
      <dgm:t>
        <a:bodyPr/>
        <a:lstStyle/>
        <a:p>
          <a:endParaRPr lang="es-ES" dirty="0"/>
        </a:p>
      </dgm:t>
    </dgm:pt>
    <dgm:pt modelId="{C263B90E-F77C-4CC3-A809-E9800B7701FC}" type="parTrans" cxnId="{2C320DEB-40CD-412C-AFF8-FB3CF40913B9}">
      <dgm:prSet/>
      <dgm:spPr/>
      <dgm:t>
        <a:bodyPr/>
        <a:lstStyle/>
        <a:p>
          <a:endParaRPr lang="es-ES"/>
        </a:p>
      </dgm:t>
    </dgm:pt>
    <dgm:pt modelId="{C77C270A-736A-421E-BC45-E6993ABE3279}" type="sibTrans" cxnId="{2C320DEB-40CD-412C-AFF8-FB3CF40913B9}">
      <dgm:prSet/>
      <dgm:spPr/>
      <dgm:t>
        <a:bodyPr/>
        <a:lstStyle/>
        <a:p>
          <a:endParaRPr lang="es-ES"/>
        </a:p>
      </dgm:t>
    </dgm:pt>
    <dgm:pt modelId="{9234D1DF-68E4-4B94-8FF0-164209DF7900}">
      <dgm:prSet phldrT="[Texto]" custT="1"/>
      <dgm:spPr/>
      <dgm:t>
        <a:bodyPr/>
        <a:lstStyle/>
        <a:p>
          <a:pPr algn="just"/>
          <a:r>
            <a:rPr lang="es-EC" sz="2000" b="1" dirty="0" smtClean="0"/>
            <a:t>Determinar la infraestructura tecnológica disponible y necesaria, fin dimensionar el presupuesto requerido.</a:t>
          </a:r>
          <a:endParaRPr lang="es-ES" sz="2000" b="1" dirty="0"/>
        </a:p>
      </dgm:t>
    </dgm:pt>
    <dgm:pt modelId="{6B637A17-2D07-4513-8C2A-B82F18DDB417}" type="parTrans" cxnId="{45C02445-9E50-46F8-9394-1CE6F4E76FA9}">
      <dgm:prSet/>
      <dgm:spPr/>
      <dgm:t>
        <a:bodyPr/>
        <a:lstStyle/>
        <a:p>
          <a:endParaRPr lang="es-ES"/>
        </a:p>
      </dgm:t>
    </dgm:pt>
    <dgm:pt modelId="{5A23E5F8-0E55-4329-B026-6B6D6C0BD2AD}" type="sibTrans" cxnId="{45C02445-9E50-46F8-9394-1CE6F4E76FA9}">
      <dgm:prSet/>
      <dgm:spPr/>
      <dgm:t>
        <a:bodyPr/>
        <a:lstStyle/>
        <a:p>
          <a:endParaRPr lang="es-ES"/>
        </a:p>
      </dgm:t>
    </dgm:pt>
    <dgm:pt modelId="{A4CC83EF-525D-49CF-BA3E-4E91284F7E55}">
      <dgm:prSet phldrT="[Texto]" phldr="1"/>
      <dgm:spPr/>
      <dgm:t>
        <a:bodyPr/>
        <a:lstStyle/>
        <a:p>
          <a:endParaRPr lang="es-ES" dirty="0"/>
        </a:p>
      </dgm:t>
    </dgm:pt>
    <dgm:pt modelId="{579A093B-11FC-4FC7-8D00-E7046C1F6ACE}" type="sibTrans" cxnId="{6DF22D3A-4190-4BD4-BF87-24F0A649AFA6}">
      <dgm:prSet/>
      <dgm:spPr/>
      <dgm:t>
        <a:bodyPr/>
        <a:lstStyle/>
        <a:p>
          <a:endParaRPr lang="es-ES"/>
        </a:p>
      </dgm:t>
    </dgm:pt>
    <dgm:pt modelId="{C7422269-64FC-44F9-AFC3-DA260A61EDC0}" type="parTrans" cxnId="{6DF22D3A-4190-4BD4-BF87-24F0A649AFA6}">
      <dgm:prSet/>
      <dgm:spPr/>
      <dgm:t>
        <a:bodyPr/>
        <a:lstStyle/>
        <a:p>
          <a:endParaRPr lang="es-ES"/>
        </a:p>
      </dgm:t>
    </dgm:pt>
    <dgm:pt modelId="{D404B6ED-39F0-4F92-9F35-0B8B7674A82A}">
      <dgm:prSet phldrT="[Texto]" phldr="1"/>
      <dgm:spPr/>
      <dgm:t>
        <a:bodyPr/>
        <a:lstStyle/>
        <a:p>
          <a:endParaRPr lang="es-ES" dirty="0"/>
        </a:p>
      </dgm:t>
    </dgm:pt>
    <dgm:pt modelId="{0D37D388-15F1-4004-97AF-816426D2FA85}" type="sibTrans" cxnId="{7D2FA21F-28B3-490E-BC79-931655CBBBC3}">
      <dgm:prSet/>
      <dgm:spPr/>
      <dgm:t>
        <a:bodyPr/>
        <a:lstStyle/>
        <a:p>
          <a:endParaRPr lang="es-ES"/>
        </a:p>
      </dgm:t>
    </dgm:pt>
    <dgm:pt modelId="{1B8D1B8F-285C-4EE2-90F7-9772FDCE30D6}" type="parTrans" cxnId="{7D2FA21F-28B3-490E-BC79-931655CBBBC3}">
      <dgm:prSet/>
      <dgm:spPr/>
      <dgm:t>
        <a:bodyPr/>
        <a:lstStyle/>
        <a:p>
          <a:endParaRPr lang="es-ES"/>
        </a:p>
      </dgm:t>
    </dgm:pt>
    <dgm:pt modelId="{13DF18A6-AE22-4403-9DCA-F12F19294384}">
      <dgm:prSet custT="1"/>
      <dgm:spPr/>
      <dgm:t>
        <a:bodyPr/>
        <a:lstStyle/>
        <a:p>
          <a:r>
            <a:rPr lang="es-ES" sz="2000" b="1" dirty="0" smtClean="0"/>
            <a:t>la DTICFT  debe exponer al mando militar el futuro del STE. Presentar un estudio técnico detallado de los requerimientos necesarios.</a:t>
          </a:r>
          <a:endParaRPr lang="es-EC" sz="2000" b="1" dirty="0"/>
        </a:p>
      </dgm:t>
    </dgm:pt>
    <dgm:pt modelId="{BACFFBBF-054B-4759-B8A3-B4996F6496DC}" type="parTrans" cxnId="{2A558BD6-DFA1-4E2E-A727-F33646EF19DC}">
      <dgm:prSet/>
      <dgm:spPr/>
      <dgm:t>
        <a:bodyPr/>
        <a:lstStyle/>
        <a:p>
          <a:endParaRPr lang="es-EC"/>
        </a:p>
      </dgm:t>
    </dgm:pt>
    <dgm:pt modelId="{C1AFF6FF-BEB7-4EBB-8B68-F80B4F0AAD49}" type="sibTrans" cxnId="{2A558BD6-DFA1-4E2E-A727-F33646EF19DC}">
      <dgm:prSet/>
      <dgm:spPr/>
      <dgm:t>
        <a:bodyPr/>
        <a:lstStyle/>
        <a:p>
          <a:endParaRPr lang="es-EC"/>
        </a:p>
      </dgm:t>
    </dgm:pt>
    <dgm:pt modelId="{0666056E-C0ED-40C7-B054-03EF6044DC7F}">
      <dgm:prSet phldrT="[Texto]" phldr="1"/>
      <dgm:spPr/>
      <dgm:t>
        <a:bodyPr/>
        <a:lstStyle/>
        <a:p>
          <a:endParaRPr lang="es-ES" dirty="0"/>
        </a:p>
      </dgm:t>
    </dgm:pt>
    <dgm:pt modelId="{27E6F405-ACF8-40C4-9E49-42A8C647F598}" type="parTrans" cxnId="{34B1D6AD-E1B2-4392-9DAA-180CF8E5BB08}">
      <dgm:prSet/>
      <dgm:spPr/>
      <dgm:t>
        <a:bodyPr/>
        <a:lstStyle/>
        <a:p>
          <a:endParaRPr lang="es-EC"/>
        </a:p>
      </dgm:t>
    </dgm:pt>
    <dgm:pt modelId="{281680F7-B0E0-4CA6-A835-A029BD130EFA}" type="sibTrans" cxnId="{34B1D6AD-E1B2-4392-9DAA-180CF8E5BB08}">
      <dgm:prSet/>
      <dgm:spPr/>
      <dgm:t>
        <a:bodyPr/>
        <a:lstStyle/>
        <a:p>
          <a:endParaRPr lang="es-EC"/>
        </a:p>
      </dgm:t>
    </dgm:pt>
    <dgm:pt modelId="{986C51A0-3FE4-47D6-A5ED-37179A7B1577}">
      <dgm:prSet custT="1"/>
      <dgm:spPr/>
      <dgm:t>
        <a:bodyPr/>
        <a:lstStyle/>
        <a:p>
          <a:r>
            <a:rPr lang="es-EC" sz="2000" b="1" dirty="0" smtClean="0"/>
            <a:t>Determinar las áreas de interés donde las FF.AA estén en condiciones de emplearse.</a:t>
          </a:r>
          <a:endParaRPr lang="es-EC" sz="2000" b="1" dirty="0"/>
        </a:p>
      </dgm:t>
    </dgm:pt>
    <dgm:pt modelId="{9F35F0F5-2834-4B4D-B935-E5962835BC57}" type="parTrans" cxnId="{09EF42FD-A748-416A-B68E-7D650D6A4D0E}">
      <dgm:prSet/>
      <dgm:spPr/>
      <dgm:t>
        <a:bodyPr/>
        <a:lstStyle/>
        <a:p>
          <a:endParaRPr lang="es-EC"/>
        </a:p>
      </dgm:t>
    </dgm:pt>
    <dgm:pt modelId="{A6D8C153-B6BB-4F11-9D04-A3CA9CB121D9}" type="sibTrans" cxnId="{09EF42FD-A748-416A-B68E-7D650D6A4D0E}">
      <dgm:prSet/>
      <dgm:spPr/>
      <dgm:t>
        <a:bodyPr/>
        <a:lstStyle/>
        <a:p>
          <a:endParaRPr lang="es-EC"/>
        </a:p>
      </dgm:t>
    </dgm:pt>
    <dgm:pt modelId="{AA9D8315-DC5A-4F0E-89E7-756475EEB342}" type="pres">
      <dgm:prSet presAssocID="{79852DA0-8E26-40BF-B8A2-1ADC14FD086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8B1C6CB-4B93-4577-B8EF-8E7FD7B56A5E}" type="pres">
      <dgm:prSet presAssocID="{D404B6ED-39F0-4F92-9F35-0B8B7674A82A}" presName="composite" presStyleCnt="0"/>
      <dgm:spPr/>
    </dgm:pt>
    <dgm:pt modelId="{98363FB3-D4A4-45D7-9D5A-4C2667EA3737}" type="pres">
      <dgm:prSet presAssocID="{D404B6ED-39F0-4F92-9F35-0B8B7674A82A}" presName="parentText" presStyleLbl="alignNode1" presStyleIdx="0" presStyleCnt="4" custScaleX="106260" custScaleY="111064" custLinFactNeighborY="-1791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6F9177-2C17-44CE-9559-792AF25DCADA}" type="pres">
      <dgm:prSet presAssocID="{D404B6ED-39F0-4F92-9F35-0B8B7674A82A}" presName="descendantText" presStyleLbl="alignAcc1" presStyleIdx="0" presStyleCnt="4" custScaleX="93719" custScaleY="114027" custLinFactNeighborX="-1685" custLinFactNeighborY="80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A036B0-6FD4-468A-8E0D-E2FF57FD88EA}" type="pres">
      <dgm:prSet presAssocID="{0D37D388-15F1-4004-97AF-816426D2FA85}" presName="sp" presStyleCnt="0"/>
      <dgm:spPr/>
    </dgm:pt>
    <dgm:pt modelId="{9ED88A85-08C7-4189-BEDD-AEBAE02A171B}" type="pres">
      <dgm:prSet presAssocID="{92BD767C-DCE4-489A-AC40-D412C3F71091}" presName="composite" presStyleCnt="0"/>
      <dgm:spPr/>
    </dgm:pt>
    <dgm:pt modelId="{84350CAC-A2B2-4710-B3D2-147E9EBABAB1}" type="pres">
      <dgm:prSet presAssocID="{92BD767C-DCE4-489A-AC40-D412C3F71091}" presName="parentText" presStyleLbl="alignNode1" presStyleIdx="1" presStyleCnt="4" custScaleX="102788" custScaleY="10277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5B23EA-3A63-47AA-91C7-C6798861F4FF}" type="pres">
      <dgm:prSet presAssocID="{92BD767C-DCE4-489A-AC40-D412C3F71091}" presName="descendantText" presStyleLbl="alignAcc1" presStyleIdx="1" presStyleCnt="4" custScaleX="94006" custLinFactNeighborX="-1469" custLinFactNeighborY="297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E73054-8AE2-4DB6-81D5-75F20070A3C8}" type="pres">
      <dgm:prSet presAssocID="{C77C270A-736A-421E-BC45-E6993ABE3279}" presName="sp" presStyleCnt="0"/>
      <dgm:spPr/>
    </dgm:pt>
    <dgm:pt modelId="{CD87B6CB-7620-4103-9FF8-EB6F0874076D}" type="pres">
      <dgm:prSet presAssocID="{0666056E-C0ED-40C7-B054-03EF6044DC7F}" presName="composite" presStyleCnt="0"/>
      <dgm:spPr/>
    </dgm:pt>
    <dgm:pt modelId="{E71FF036-AE4E-40E2-B0B4-D9704B187354}" type="pres">
      <dgm:prSet presAssocID="{0666056E-C0ED-40C7-B054-03EF6044DC7F}" presName="parentText" presStyleLbl="alignNode1" presStyleIdx="2" presStyleCnt="4" custScaleX="102788" custScaleY="10277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79CDD6-757C-4CC2-B80D-AD94957D769F}" type="pres">
      <dgm:prSet presAssocID="{0666056E-C0ED-40C7-B054-03EF6044DC7F}" presName="descendantText" presStyleLbl="alignAcc1" presStyleIdx="2" presStyleCnt="4" custScaleX="93440" custLinFactNeighborX="-13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942EAC-98C8-4E17-B189-7200FC1EF915}" type="pres">
      <dgm:prSet presAssocID="{281680F7-B0E0-4CA6-A835-A029BD130EFA}" presName="sp" presStyleCnt="0"/>
      <dgm:spPr/>
    </dgm:pt>
    <dgm:pt modelId="{5EAEA91B-BE48-4AD4-BE4D-5D3C58328849}" type="pres">
      <dgm:prSet presAssocID="{A4CC83EF-525D-49CF-BA3E-4E91284F7E55}" presName="composite" presStyleCnt="0"/>
      <dgm:spPr/>
    </dgm:pt>
    <dgm:pt modelId="{DD9ACBBF-D035-4D57-A287-4F34FB6BFC29}" type="pres">
      <dgm:prSet presAssocID="{A4CC83EF-525D-49CF-BA3E-4E91284F7E55}" presName="parentText" presStyleLbl="alignNode1" presStyleIdx="3" presStyleCnt="4" custLinFactNeighborY="-1117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355897-9DF6-46B1-BB99-C4FD84C14B28}" type="pres">
      <dgm:prSet presAssocID="{A4CC83EF-525D-49CF-BA3E-4E91284F7E55}" presName="descendantText" presStyleLbl="alignAcc1" presStyleIdx="3" presStyleCnt="4" custScaleX="94560" custScaleY="102869" custLinFactNeighborX="-1810" custLinFactNeighborY="-896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DF22D3A-4190-4BD4-BF87-24F0A649AFA6}" srcId="{79852DA0-8E26-40BF-B8A2-1ADC14FD0866}" destId="{A4CC83EF-525D-49CF-BA3E-4E91284F7E55}" srcOrd="3" destOrd="0" parTransId="{C7422269-64FC-44F9-AFC3-DA260A61EDC0}" sibTransId="{579A093B-11FC-4FC7-8D00-E7046C1F6ACE}"/>
    <dgm:cxn modelId="{09EF42FD-A748-416A-B68E-7D650D6A4D0E}" srcId="{0666056E-C0ED-40C7-B054-03EF6044DC7F}" destId="{986C51A0-3FE4-47D6-A5ED-37179A7B1577}" srcOrd="0" destOrd="0" parTransId="{9F35F0F5-2834-4B4D-B935-E5962835BC57}" sibTransId="{A6D8C153-B6BB-4F11-9D04-A3CA9CB121D9}"/>
    <dgm:cxn modelId="{34B1D6AD-E1B2-4392-9DAA-180CF8E5BB08}" srcId="{79852DA0-8E26-40BF-B8A2-1ADC14FD0866}" destId="{0666056E-C0ED-40C7-B054-03EF6044DC7F}" srcOrd="2" destOrd="0" parTransId="{27E6F405-ACF8-40C4-9E49-42A8C647F598}" sibTransId="{281680F7-B0E0-4CA6-A835-A029BD130EFA}"/>
    <dgm:cxn modelId="{21F7F64A-2E71-4C4D-9A6B-B197E662FF43}" srcId="{D404B6ED-39F0-4F92-9F35-0B8B7674A82A}" destId="{881E9047-22EC-4A73-BF74-C2EA80103D03}" srcOrd="0" destOrd="0" parTransId="{2412C337-CE6F-4B56-9BA4-D29B58FAE71E}" sibTransId="{BD43E99A-064E-4B29-AC5B-8732894D540E}"/>
    <dgm:cxn modelId="{7B4F3D29-98E2-49A3-A26D-0018AD19C349}" type="presOf" srcId="{881E9047-22EC-4A73-BF74-C2EA80103D03}" destId="{AE6F9177-2C17-44CE-9559-792AF25DCADA}" srcOrd="0" destOrd="0" presId="urn:microsoft.com/office/officeart/2005/8/layout/chevron2"/>
    <dgm:cxn modelId="{C06D94C9-29F0-497D-8712-88F4DC818222}" type="presOf" srcId="{79852DA0-8E26-40BF-B8A2-1ADC14FD0866}" destId="{AA9D8315-DC5A-4F0E-89E7-756475EEB342}" srcOrd="0" destOrd="0" presId="urn:microsoft.com/office/officeart/2005/8/layout/chevron2"/>
    <dgm:cxn modelId="{2C320DEB-40CD-412C-AFF8-FB3CF40913B9}" srcId="{79852DA0-8E26-40BF-B8A2-1ADC14FD0866}" destId="{92BD767C-DCE4-489A-AC40-D412C3F71091}" srcOrd="1" destOrd="0" parTransId="{C263B90E-F77C-4CC3-A809-E9800B7701FC}" sibTransId="{C77C270A-736A-421E-BC45-E6993ABE3279}"/>
    <dgm:cxn modelId="{45C02445-9E50-46F8-9394-1CE6F4E76FA9}" srcId="{A4CC83EF-525D-49CF-BA3E-4E91284F7E55}" destId="{9234D1DF-68E4-4B94-8FF0-164209DF7900}" srcOrd="0" destOrd="0" parTransId="{6B637A17-2D07-4513-8C2A-B82F18DDB417}" sibTransId="{5A23E5F8-0E55-4329-B026-6B6D6C0BD2AD}"/>
    <dgm:cxn modelId="{7D2FA21F-28B3-490E-BC79-931655CBBBC3}" srcId="{79852DA0-8E26-40BF-B8A2-1ADC14FD0866}" destId="{D404B6ED-39F0-4F92-9F35-0B8B7674A82A}" srcOrd="0" destOrd="0" parTransId="{1B8D1B8F-285C-4EE2-90F7-9772FDCE30D6}" sibTransId="{0D37D388-15F1-4004-97AF-816426D2FA85}"/>
    <dgm:cxn modelId="{785D2AAA-B5E5-4500-AE80-FADF05C1BDA6}" type="presOf" srcId="{13DF18A6-AE22-4403-9DCA-F12F19294384}" destId="{475B23EA-3A63-47AA-91C7-C6798861F4FF}" srcOrd="0" destOrd="0" presId="urn:microsoft.com/office/officeart/2005/8/layout/chevron2"/>
    <dgm:cxn modelId="{2A558BD6-DFA1-4E2E-A727-F33646EF19DC}" srcId="{92BD767C-DCE4-489A-AC40-D412C3F71091}" destId="{13DF18A6-AE22-4403-9DCA-F12F19294384}" srcOrd="0" destOrd="0" parTransId="{BACFFBBF-054B-4759-B8A3-B4996F6496DC}" sibTransId="{C1AFF6FF-BEB7-4EBB-8B68-F80B4F0AAD49}"/>
    <dgm:cxn modelId="{249A5C3D-2404-4FBE-AE64-AE9F2059DB96}" type="presOf" srcId="{A4CC83EF-525D-49CF-BA3E-4E91284F7E55}" destId="{DD9ACBBF-D035-4D57-A287-4F34FB6BFC29}" srcOrd="0" destOrd="0" presId="urn:microsoft.com/office/officeart/2005/8/layout/chevron2"/>
    <dgm:cxn modelId="{19497251-C9B4-41D9-9BC1-8D7AFB69C1F3}" type="presOf" srcId="{986C51A0-3FE4-47D6-A5ED-37179A7B1577}" destId="{0079CDD6-757C-4CC2-B80D-AD94957D769F}" srcOrd="0" destOrd="0" presId="urn:microsoft.com/office/officeart/2005/8/layout/chevron2"/>
    <dgm:cxn modelId="{27C4044C-9ABD-4B23-8CBF-C60536E260EE}" type="presOf" srcId="{0666056E-C0ED-40C7-B054-03EF6044DC7F}" destId="{E71FF036-AE4E-40E2-B0B4-D9704B187354}" srcOrd="0" destOrd="0" presId="urn:microsoft.com/office/officeart/2005/8/layout/chevron2"/>
    <dgm:cxn modelId="{CEAAACC6-6D5F-472B-804A-6CAF26F2672F}" type="presOf" srcId="{92BD767C-DCE4-489A-AC40-D412C3F71091}" destId="{84350CAC-A2B2-4710-B3D2-147E9EBABAB1}" srcOrd="0" destOrd="0" presId="urn:microsoft.com/office/officeart/2005/8/layout/chevron2"/>
    <dgm:cxn modelId="{E2048F8A-84A8-444E-96A9-FB6AF64608BE}" type="presOf" srcId="{D404B6ED-39F0-4F92-9F35-0B8B7674A82A}" destId="{98363FB3-D4A4-45D7-9D5A-4C2667EA3737}" srcOrd="0" destOrd="0" presId="urn:microsoft.com/office/officeart/2005/8/layout/chevron2"/>
    <dgm:cxn modelId="{39C62871-7056-4587-B42F-B43687988BF2}" type="presOf" srcId="{9234D1DF-68E4-4B94-8FF0-164209DF7900}" destId="{46355897-9DF6-46B1-BB99-C4FD84C14B28}" srcOrd="0" destOrd="0" presId="urn:microsoft.com/office/officeart/2005/8/layout/chevron2"/>
    <dgm:cxn modelId="{963DFB5A-CE7E-4D1F-AC36-D0521723803F}" type="presParOf" srcId="{AA9D8315-DC5A-4F0E-89E7-756475EEB342}" destId="{78B1C6CB-4B93-4577-B8EF-8E7FD7B56A5E}" srcOrd="0" destOrd="0" presId="urn:microsoft.com/office/officeart/2005/8/layout/chevron2"/>
    <dgm:cxn modelId="{40D99705-0FC3-49EA-8240-129BD055EA21}" type="presParOf" srcId="{78B1C6CB-4B93-4577-B8EF-8E7FD7B56A5E}" destId="{98363FB3-D4A4-45D7-9D5A-4C2667EA3737}" srcOrd="0" destOrd="0" presId="urn:microsoft.com/office/officeart/2005/8/layout/chevron2"/>
    <dgm:cxn modelId="{F4CE52F8-67B8-40D8-9A03-C58A9F06E4F0}" type="presParOf" srcId="{78B1C6CB-4B93-4577-B8EF-8E7FD7B56A5E}" destId="{AE6F9177-2C17-44CE-9559-792AF25DCADA}" srcOrd="1" destOrd="0" presId="urn:microsoft.com/office/officeart/2005/8/layout/chevron2"/>
    <dgm:cxn modelId="{757CF975-7A46-4352-977B-A7B4A4D5EEC3}" type="presParOf" srcId="{AA9D8315-DC5A-4F0E-89E7-756475EEB342}" destId="{2EA036B0-6FD4-468A-8E0D-E2FF57FD88EA}" srcOrd="1" destOrd="0" presId="urn:microsoft.com/office/officeart/2005/8/layout/chevron2"/>
    <dgm:cxn modelId="{79976F0F-C709-454A-B30A-7939CA111149}" type="presParOf" srcId="{AA9D8315-DC5A-4F0E-89E7-756475EEB342}" destId="{9ED88A85-08C7-4189-BEDD-AEBAE02A171B}" srcOrd="2" destOrd="0" presId="urn:microsoft.com/office/officeart/2005/8/layout/chevron2"/>
    <dgm:cxn modelId="{803B10EF-451C-45EC-BBEC-0366663E6A4C}" type="presParOf" srcId="{9ED88A85-08C7-4189-BEDD-AEBAE02A171B}" destId="{84350CAC-A2B2-4710-B3D2-147E9EBABAB1}" srcOrd="0" destOrd="0" presId="urn:microsoft.com/office/officeart/2005/8/layout/chevron2"/>
    <dgm:cxn modelId="{06DA1355-3F4F-4A43-A0F9-FD56261AFD18}" type="presParOf" srcId="{9ED88A85-08C7-4189-BEDD-AEBAE02A171B}" destId="{475B23EA-3A63-47AA-91C7-C6798861F4FF}" srcOrd="1" destOrd="0" presId="urn:microsoft.com/office/officeart/2005/8/layout/chevron2"/>
    <dgm:cxn modelId="{EA414697-9C5F-47E6-B26E-23257F4D7D82}" type="presParOf" srcId="{AA9D8315-DC5A-4F0E-89E7-756475EEB342}" destId="{BDE73054-8AE2-4DB6-81D5-75F20070A3C8}" srcOrd="3" destOrd="0" presId="urn:microsoft.com/office/officeart/2005/8/layout/chevron2"/>
    <dgm:cxn modelId="{4B19F926-30C4-430C-8E43-9641BCA92649}" type="presParOf" srcId="{AA9D8315-DC5A-4F0E-89E7-756475EEB342}" destId="{CD87B6CB-7620-4103-9FF8-EB6F0874076D}" srcOrd="4" destOrd="0" presId="urn:microsoft.com/office/officeart/2005/8/layout/chevron2"/>
    <dgm:cxn modelId="{65ED2383-0BAC-49C1-8F65-32C0FF167262}" type="presParOf" srcId="{CD87B6CB-7620-4103-9FF8-EB6F0874076D}" destId="{E71FF036-AE4E-40E2-B0B4-D9704B187354}" srcOrd="0" destOrd="0" presId="urn:microsoft.com/office/officeart/2005/8/layout/chevron2"/>
    <dgm:cxn modelId="{DA4EFEA8-980F-4A9F-8D6B-E4E23DD010CB}" type="presParOf" srcId="{CD87B6CB-7620-4103-9FF8-EB6F0874076D}" destId="{0079CDD6-757C-4CC2-B80D-AD94957D769F}" srcOrd="1" destOrd="0" presId="urn:microsoft.com/office/officeart/2005/8/layout/chevron2"/>
    <dgm:cxn modelId="{CFE0EA34-F5A8-4F78-B387-55C4DE46BD83}" type="presParOf" srcId="{AA9D8315-DC5A-4F0E-89E7-756475EEB342}" destId="{EF942EAC-98C8-4E17-B189-7200FC1EF915}" srcOrd="5" destOrd="0" presId="urn:microsoft.com/office/officeart/2005/8/layout/chevron2"/>
    <dgm:cxn modelId="{AE17806D-902F-47A9-8872-71F0D9FCBFA4}" type="presParOf" srcId="{AA9D8315-DC5A-4F0E-89E7-756475EEB342}" destId="{5EAEA91B-BE48-4AD4-BE4D-5D3C58328849}" srcOrd="6" destOrd="0" presId="urn:microsoft.com/office/officeart/2005/8/layout/chevron2"/>
    <dgm:cxn modelId="{06C5FE86-340A-42C2-BD00-29D0DF08695B}" type="presParOf" srcId="{5EAEA91B-BE48-4AD4-BE4D-5D3C58328849}" destId="{DD9ACBBF-D035-4D57-A287-4F34FB6BFC29}" srcOrd="0" destOrd="0" presId="urn:microsoft.com/office/officeart/2005/8/layout/chevron2"/>
    <dgm:cxn modelId="{179C8CB5-05FC-4009-AC19-F9084C67497A}" type="presParOf" srcId="{5EAEA91B-BE48-4AD4-BE4D-5D3C58328849}" destId="{46355897-9DF6-46B1-BB99-C4FD84C14B2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800" b="1" dirty="0" smtClean="0">
              <a:solidFill>
                <a:srgbClr val="00B050"/>
              </a:solidFill>
            </a:rPr>
            <a:t>CONCLUSIONES Y RECOMENDACIONES</a:t>
          </a:r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380" custLinFactNeighborY="-1715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921412EB-BDD8-4BBF-A1F7-8A840A066A45}" type="presOf" srcId="{CF103DD1-0349-4BC9-B16D-8032D8CC5B0C}" destId="{62E32B87-64D9-46B6-B7A5-556957BEA94B}" srcOrd="0" destOrd="0" presId="urn:microsoft.com/office/officeart/2005/8/layout/vList2"/>
    <dgm:cxn modelId="{8D19DDAF-261D-4FAD-9D1F-0412C9405D5A}" type="presOf" srcId="{00688F25-A228-4D67-9CF5-E75C9B8BA417}" destId="{062BF3D2-B6BB-4EBB-A73E-689FC1DDAFEB}" srcOrd="0" destOrd="0" presId="urn:microsoft.com/office/officeart/2005/8/layout/vList2"/>
    <dgm:cxn modelId="{82D940D9-17D1-4C79-B709-A40ACF287E1E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526596AB-99B7-424A-B581-3E9FA13F2EBC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79852DA0-8E26-40BF-B8A2-1ADC14FD0866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404B6ED-39F0-4F92-9F35-0B8B7674A82A}">
      <dgm:prSet phldrT="[Texto]" phldr="1"/>
      <dgm:spPr/>
      <dgm:t>
        <a:bodyPr/>
        <a:lstStyle/>
        <a:p>
          <a:endParaRPr lang="es-ES" dirty="0"/>
        </a:p>
      </dgm:t>
    </dgm:pt>
    <dgm:pt modelId="{0D37D388-15F1-4004-97AF-816426D2FA85}" type="sibTrans" cxnId="{7D2FA21F-28B3-490E-BC79-931655CBBBC3}">
      <dgm:prSet/>
      <dgm:spPr/>
      <dgm:t>
        <a:bodyPr/>
        <a:lstStyle/>
        <a:p>
          <a:endParaRPr lang="es-ES"/>
        </a:p>
      </dgm:t>
    </dgm:pt>
    <dgm:pt modelId="{1B8D1B8F-285C-4EE2-90F7-9772FDCE30D6}" type="parTrans" cxnId="{7D2FA21F-28B3-490E-BC79-931655CBBBC3}">
      <dgm:prSet/>
      <dgm:spPr/>
      <dgm:t>
        <a:bodyPr/>
        <a:lstStyle/>
        <a:p>
          <a:endParaRPr lang="es-ES"/>
        </a:p>
      </dgm:t>
    </dgm:pt>
    <dgm:pt modelId="{13DF18A6-AE22-4403-9DCA-F12F19294384}">
      <dgm:prSet custT="1"/>
      <dgm:spPr/>
      <dgm:t>
        <a:bodyPr/>
        <a:lstStyle/>
        <a:p>
          <a:pPr algn="just"/>
          <a:r>
            <a:rPr lang="es-ES" sz="2000" b="1" dirty="0" smtClean="0"/>
            <a:t>Realizar el acercamiento necesario con la CNT y el ECU 911, para definir acuerdos sustentables que permitan alcanzar la interoperabilidad de los medios de comunicaciones entre los organismos de estado, fin garantizar la seguridad de los ciudadanos.</a:t>
          </a:r>
          <a:endParaRPr lang="es-EC" sz="2000" b="1" dirty="0"/>
        </a:p>
      </dgm:t>
    </dgm:pt>
    <dgm:pt modelId="{BACFFBBF-054B-4759-B8A3-B4996F6496DC}" type="parTrans" cxnId="{2A558BD6-DFA1-4E2E-A727-F33646EF19DC}">
      <dgm:prSet/>
      <dgm:spPr/>
      <dgm:t>
        <a:bodyPr/>
        <a:lstStyle/>
        <a:p>
          <a:endParaRPr lang="es-EC"/>
        </a:p>
      </dgm:t>
    </dgm:pt>
    <dgm:pt modelId="{C1AFF6FF-BEB7-4EBB-8B68-F80B4F0AAD49}" type="sibTrans" cxnId="{2A558BD6-DFA1-4E2E-A727-F33646EF19DC}">
      <dgm:prSet/>
      <dgm:spPr/>
      <dgm:t>
        <a:bodyPr/>
        <a:lstStyle/>
        <a:p>
          <a:endParaRPr lang="es-EC"/>
        </a:p>
      </dgm:t>
    </dgm:pt>
    <dgm:pt modelId="{92BD767C-DCE4-489A-AC40-D412C3F71091}">
      <dgm:prSet phldrT="[Texto]" phldr="1"/>
      <dgm:spPr/>
      <dgm:t>
        <a:bodyPr/>
        <a:lstStyle/>
        <a:p>
          <a:endParaRPr lang="es-ES" dirty="0"/>
        </a:p>
      </dgm:t>
    </dgm:pt>
    <dgm:pt modelId="{C77C270A-736A-421E-BC45-E6993ABE3279}" type="sibTrans" cxnId="{2C320DEB-40CD-412C-AFF8-FB3CF40913B9}">
      <dgm:prSet/>
      <dgm:spPr/>
      <dgm:t>
        <a:bodyPr/>
        <a:lstStyle/>
        <a:p>
          <a:endParaRPr lang="es-ES"/>
        </a:p>
      </dgm:t>
    </dgm:pt>
    <dgm:pt modelId="{C263B90E-F77C-4CC3-A809-E9800B7701FC}" type="parTrans" cxnId="{2C320DEB-40CD-412C-AFF8-FB3CF40913B9}">
      <dgm:prSet/>
      <dgm:spPr/>
      <dgm:t>
        <a:bodyPr/>
        <a:lstStyle/>
        <a:p>
          <a:endParaRPr lang="es-ES"/>
        </a:p>
      </dgm:t>
    </dgm:pt>
    <dgm:pt modelId="{648F97BB-AD6D-44DE-9571-50D47B68DA53}">
      <dgm:prSet custT="1"/>
      <dgm:spPr/>
      <dgm:t>
        <a:bodyPr/>
        <a:lstStyle/>
        <a:p>
          <a:pPr algn="just"/>
          <a:r>
            <a:rPr lang="es-ES" sz="2000" b="1" dirty="0" smtClean="0"/>
            <a:t>Que las FF.AA  se adhieran como usuarios de la RNT; a través de la CNT, con entendimientos claros que permita administrar una ZONA ESCLUSIVA  para la Seguridad y Defensa.</a:t>
          </a:r>
          <a:endParaRPr lang="es-EC" sz="2000" dirty="0"/>
        </a:p>
      </dgm:t>
    </dgm:pt>
    <dgm:pt modelId="{C3644AE1-CA17-4D64-8C85-D513890483FC}" type="parTrans" cxnId="{3BEC41B5-DF1D-47F8-AF3F-57C16A552ACB}">
      <dgm:prSet/>
      <dgm:spPr/>
      <dgm:t>
        <a:bodyPr/>
        <a:lstStyle/>
        <a:p>
          <a:endParaRPr lang="es-EC"/>
        </a:p>
      </dgm:t>
    </dgm:pt>
    <dgm:pt modelId="{FC0565B8-F3AF-4F36-9451-7CEBE61E6D9A}" type="sibTrans" cxnId="{3BEC41B5-DF1D-47F8-AF3F-57C16A552ACB}">
      <dgm:prSet/>
      <dgm:spPr/>
      <dgm:t>
        <a:bodyPr/>
        <a:lstStyle/>
        <a:p>
          <a:endParaRPr lang="es-EC"/>
        </a:p>
      </dgm:t>
    </dgm:pt>
    <dgm:pt modelId="{AA9D8315-DC5A-4F0E-89E7-756475EEB342}" type="pres">
      <dgm:prSet presAssocID="{79852DA0-8E26-40BF-B8A2-1ADC14FD086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8B1C6CB-4B93-4577-B8EF-8E7FD7B56A5E}" type="pres">
      <dgm:prSet presAssocID="{D404B6ED-39F0-4F92-9F35-0B8B7674A82A}" presName="composite" presStyleCnt="0"/>
      <dgm:spPr/>
    </dgm:pt>
    <dgm:pt modelId="{98363FB3-D4A4-45D7-9D5A-4C2667EA3737}" type="pres">
      <dgm:prSet presAssocID="{D404B6ED-39F0-4F92-9F35-0B8B7674A82A}" presName="parentText" presStyleLbl="alignNode1" presStyleIdx="0" presStyleCnt="2" custScaleX="106260" custScaleY="111064" custLinFactNeighborY="-1791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6F9177-2C17-44CE-9559-792AF25DCADA}" type="pres">
      <dgm:prSet presAssocID="{D404B6ED-39F0-4F92-9F35-0B8B7674A82A}" presName="descendantText" presStyleLbl="alignAcc1" presStyleIdx="0" presStyleCnt="2" custScaleX="94398" custScaleY="69303" custLinFactY="33297" custLinFactNeighborX="-2225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A036B0-6FD4-468A-8E0D-E2FF57FD88EA}" type="pres">
      <dgm:prSet presAssocID="{0D37D388-15F1-4004-97AF-816426D2FA85}" presName="sp" presStyleCnt="0"/>
      <dgm:spPr/>
    </dgm:pt>
    <dgm:pt modelId="{9ED88A85-08C7-4189-BEDD-AEBAE02A171B}" type="pres">
      <dgm:prSet presAssocID="{92BD767C-DCE4-489A-AC40-D412C3F71091}" presName="composite" presStyleCnt="0"/>
      <dgm:spPr/>
    </dgm:pt>
    <dgm:pt modelId="{84350CAC-A2B2-4710-B3D2-147E9EBABAB1}" type="pres">
      <dgm:prSet presAssocID="{92BD767C-DCE4-489A-AC40-D412C3F71091}" presName="parentText" presStyleLbl="alignNode1" presStyleIdx="1" presStyleCnt="2" custScaleX="102788" custScaleY="7816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5B23EA-3A63-47AA-91C7-C6798861F4FF}" type="pres">
      <dgm:prSet presAssocID="{92BD767C-DCE4-489A-AC40-D412C3F71091}" presName="descendantText" presStyleLbl="alignAcc1" presStyleIdx="1" presStyleCnt="2" custScaleX="94006" custScaleY="102110" custLinFactY="-44091" custLinFactNeighborX="-2034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BEC41B5-DF1D-47F8-AF3F-57C16A552ACB}" srcId="{D404B6ED-39F0-4F92-9F35-0B8B7674A82A}" destId="{648F97BB-AD6D-44DE-9571-50D47B68DA53}" srcOrd="0" destOrd="0" parTransId="{C3644AE1-CA17-4D64-8C85-D513890483FC}" sibTransId="{FC0565B8-F3AF-4F36-9451-7CEBE61E6D9A}"/>
    <dgm:cxn modelId="{2C320DEB-40CD-412C-AFF8-FB3CF40913B9}" srcId="{79852DA0-8E26-40BF-B8A2-1ADC14FD0866}" destId="{92BD767C-DCE4-489A-AC40-D412C3F71091}" srcOrd="1" destOrd="0" parTransId="{C263B90E-F77C-4CC3-A809-E9800B7701FC}" sibTransId="{C77C270A-736A-421E-BC45-E6993ABE3279}"/>
    <dgm:cxn modelId="{F8AF5C62-72B2-40FC-A87E-656C859A3E6E}" type="presOf" srcId="{79852DA0-8E26-40BF-B8A2-1ADC14FD0866}" destId="{AA9D8315-DC5A-4F0E-89E7-756475EEB342}" srcOrd="0" destOrd="0" presId="urn:microsoft.com/office/officeart/2005/8/layout/chevron2"/>
    <dgm:cxn modelId="{48FFB86B-8602-45DC-976A-871DA9292AB6}" type="presOf" srcId="{13DF18A6-AE22-4403-9DCA-F12F19294384}" destId="{475B23EA-3A63-47AA-91C7-C6798861F4FF}" srcOrd="0" destOrd="0" presId="urn:microsoft.com/office/officeart/2005/8/layout/chevron2"/>
    <dgm:cxn modelId="{B3845141-195E-4F89-862A-68E5BA824254}" type="presOf" srcId="{648F97BB-AD6D-44DE-9571-50D47B68DA53}" destId="{AE6F9177-2C17-44CE-9559-792AF25DCADA}" srcOrd="0" destOrd="0" presId="urn:microsoft.com/office/officeart/2005/8/layout/chevron2"/>
    <dgm:cxn modelId="{37D1E9DD-9092-43BF-8B05-33FFA09A863F}" type="presOf" srcId="{D404B6ED-39F0-4F92-9F35-0B8B7674A82A}" destId="{98363FB3-D4A4-45D7-9D5A-4C2667EA3737}" srcOrd="0" destOrd="0" presId="urn:microsoft.com/office/officeart/2005/8/layout/chevron2"/>
    <dgm:cxn modelId="{2A558BD6-DFA1-4E2E-A727-F33646EF19DC}" srcId="{92BD767C-DCE4-489A-AC40-D412C3F71091}" destId="{13DF18A6-AE22-4403-9DCA-F12F19294384}" srcOrd="0" destOrd="0" parTransId="{BACFFBBF-054B-4759-B8A3-B4996F6496DC}" sibTransId="{C1AFF6FF-BEB7-4EBB-8B68-F80B4F0AAD49}"/>
    <dgm:cxn modelId="{709D7683-6E48-4E1B-9536-1DD79AA7ABEB}" type="presOf" srcId="{92BD767C-DCE4-489A-AC40-D412C3F71091}" destId="{84350CAC-A2B2-4710-B3D2-147E9EBABAB1}" srcOrd="0" destOrd="0" presId="urn:microsoft.com/office/officeart/2005/8/layout/chevron2"/>
    <dgm:cxn modelId="{7D2FA21F-28B3-490E-BC79-931655CBBBC3}" srcId="{79852DA0-8E26-40BF-B8A2-1ADC14FD0866}" destId="{D404B6ED-39F0-4F92-9F35-0B8B7674A82A}" srcOrd="0" destOrd="0" parTransId="{1B8D1B8F-285C-4EE2-90F7-9772FDCE30D6}" sibTransId="{0D37D388-15F1-4004-97AF-816426D2FA85}"/>
    <dgm:cxn modelId="{CC37C11C-2D5C-41A7-BF08-B0537B573646}" type="presParOf" srcId="{AA9D8315-DC5A-4F0E-89E7-756475EEB342}" destId="{78B1C6CB-4B93-4577-B8EF-8E7FD7B56A5E}" srcOrd="0" destOrd="0" presId="urn:microsoft.com/office/officeart/2005/8/layout/chevron2"/>
    <dgm:cxn modelId="{8C80CEFE-865C-4524-B3EE-EB0C588DFEFA}" type="presParOf" srcId="{78B1C6CB-4B93-4577-B8EF-8E7FD7B56A5E}" destId="{98363FB3-D4A4-45D7-9D5A-4C2667EA3737}" srcOrd="0" destOrd="0" presId="urn:microsoft.com/office/officeart/2005/8/layout/chevron2"/>
    <dgm:cxn modelId="{8E7FA1C3-C8C9-4291-8845-5E2355A4C5BF}" type="presParOf" srcId="{78B1C6CB-4B93-4577-B8EF-8E7FD7B56A5E}" destId="{AE6F9177-2C17-44CE-9559-792AF25DCADA}" srcOrd="1" destOrd="0" presId="urn:microsoft.com/office/officeart/2005/8/layout/chevron2"/>
    <dgm:cxn modelId="{91F33921-CB31-4262-BEE1-F8CDD448D320}" type="presParOf" srcId="{AA9D8315-DC5A-4F0E-89E7-756475EEB342}" destId="{2EA036B0-6FD4-468A-8E0D-E2FF57FD88EA}" srcOrd="1" destOrd="0" presId="urn:microsoft.com/office/officeart/2005/8/layout/chevron2"/>
    <dgm:cxn modelId="{BA8EF21B-4EF6-4D8F-B93A-67D88AC57BA1}" type="presParOf" srcId="{AA9D8315-DC5A-4F0E-89E7-756475EEB342}" destId="{9ED88A85-08C7-4189-BEDD-AEBAE02A171B}" srcOrd="2" destOrd="0" presId="urn:microsoft.com/office/officeart/2005/8/layout/chevron2"/>
    <dgm:cxn modelId="{6A74D147-3535-4F03-91FC-91C95C6D9FA6}" type="presParOf" srcId="{9ED88A85-08C7-4189-BEDD-AEBAE02A171B}" destId="{84350CAC-A2B2-4710-B3D2-147E9EBABAB1}" srcOrd="0" destOrd="0" presId="urn:microsoft.com/office/officeart/2005/8/layout/chevron2"/>
    <dgm:cxn modelId="{41DD08BD-C921-426E-8D78-76E1D95201AB}" type="presParOf" srcId="{9ED88A85-08C7-4189-BEDD-AEBAE02A171B}" destId="{475B23EA-3A63-47AA-91C7-C6798861F4F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800" b="1" dirty="0" smtClean="0">
              <a:solidFill>
                <a:srgbClr val="00B050"/>
              </a:solidFill>
            </a:rPr>
            <a:t>REFLEXIÓN FINAL</a:t>
          </a:r>
          <a:endParaRPr lang="es-MX" sz="4800" b="1" dirty="0">
            <a:solidFill>
              <a:srgbClr val="00B050"/>
            </a:solidFill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380" custLinFactNeighborY="-1715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3CEC7561-87F2-4B1F-8487-B7A0ED99AA92}" type="presOf" srcId="{00688F25-A228-4D67-9CF5-E75C9B8BA417}" destId="{062BF3D2-B6BB-4EBB-A73E-689FC1DDAFEB}" srcOrd="0" destOrd="0" presId="urn:microsoft.com/office/officeart/2005/8/layout/vList2"/>
    <dgm:cxn modelId="{6BD92EAA-74BE-4B1D-951D-414EB844B1C7}" type="presOf" srcId="{CF103DD1-0349-4BC9-B16D-8032D8CC5B0C}" destId="{62E32B87-64D9-46B6-B7A5-556957BEA94B}" srcOrd="0" destOrd="0" presId="urn:microsoft.com/office/officeart/2005/8/layout/vList2"/>
    <dgm:cxn modelId="{2309E870-9F58-49BC-88ED-946F4F324301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976712DB-006A-4555-B7F0-1A1A6ABAA818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5239" custLinFactNeighborY="41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2A24A97-063F-4FEE-AA6F-372761A21428}" type="presOf" srcId="{CF103DD1-0349-4BC9-B16D-8032D8CC5B0C}" destId="{62E32B87-64D9-46B6-B7A5-556957BEA94B}" srcOrd="0" destOrd="0" presId="urn:microsoft.com/office/officeart/2005/8/layout/vList2"/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4F348A88-F15B-4402-9587-AC06427A8F26}" type="presOf" srcId="{00688F25-A228-4D67-9CF5-E75C9B8BA417}" destId="{062BF3D2-B6BB-4EBB-A73E-689FC1DDAFEB}" srcOrd="0" destOrd="0" presId="urn:microsoft.com/office/officeart/2005/8/layout/vList2"/>
    <dgm:cxn modelId="{BA6AFAF2-5909-4B03-B571-92BACE6043EF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s-MX" sz="4800" b="1" dirty="0" smtClean="0">
              <a:solidFill>
                <a:srgbClr val="00B050"/>
              </a:solidFill>
            </a:rPr>
            <a:t>SISTEMA TRONCALIZADO DEL EJÉRCITO</a:t>
          </a:r>
          <a:endParaRPr lang="es-MX" sz="4800" b="1" dirty="0">
            <a:solidFill>
              <a:srgbClr val="00B050"/>
            </a:solidFill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1380" custLinFactNeighborY="-1715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6C0CB510-E605-4E5C-9977-650A5DA4EDF3}" type="presOf" srcId="{00688F25-A228-4D67-9CF5-E75C9B8BA417}" destId="{062BF3D2-B6BB-4EBB-A73E-689FC1DDAFEB}" srcOrd="0" destOrd="0" presId="urn:microsoft.com/office/officeart/2005/8/layout/vList2"/>
    <dgm:cxn modelId="{C908D227-97AC-465E-9A79-962CFACFCCFF}" type="presOf" srcId="{CF103DD1-0349-4BC9-B16D-8032D8CC5B0C}" destId="{62E32B87-64D9-46B6-B7A5-556957BEA94B}" srcOrd="0" destOrd="0" presId="urn:microsoft.com/office/officeart/2005/8/layout/vList2"/>
    <dgm:cxn modelId="{4B34AF6E-F6EE-4E52-9910-72514872430B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37E73C56-EAE5-4606-9F21-88EC837CBBE6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A1F93BC-0BCB-4239-8B24-DCBBD711ED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90D27294-0870-4262-924A-55E19528D534}" type="pres">
      <dgm:prSet presAssocID="{7A1F93BC-0BCB-4239-8B24-DCBBD711E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C8802EEC-394A-44A4-ABD2-FA4484814275}" type="presOf" srcId="{7A1F93BC-0BCB-4239-8B24-DCBBD711ED07}" destId="{90D27294-0870-4262-924A-55E19528D5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F103DD1-0349-4BC9-B16D-8032D8CC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0688F25-A228-4D67-9CF5-E75C9B8BA41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endParaRPr lang="es-MX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0FD7D-9DB1-43B5-9D13-C91C75016629}" type="parTrans" cxnId="{7ACC408C-3BE6-4679-B46B-9759A79DA24C}">
      <dgm:prSet/>
      <dgm:spPr/>
      <dgm:t>
        <a:bodyPr/>
        <a:lstStyle/>
        <a:p>
          <a:endParaRPr lang="es-MX"/>
        </a:p>
      </dgm:t>
    </dgm:pt>
    <dgm:pt modelId="{F5E67A87-6FC0-4D49-A0B6-3FC2A87F7345}" type="sibTrans" cxnId="{7ACC408C-3BE6-4679-B46B-9759A79DA24C}">
      <dgm:prSet/>
      <dgm:spPr/>
      <dgm:t>
        <a:bodyPr/>
        <a:lstStyle/>
        <a:p>
          <a:endParaRPr lang="es-MX"/>
        </a:p>
      </dgm:t>
    </dgm:pt>
    <dgm:pt modelId="{62E32B87-64D9-46B6-B7A5-556957BEA94B}" type="pres">
      <dgm:prSet presAssocID="{CF103DD1-0349-4BC9-B16D-8032D8CC5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2BF3D2-B6BB-4EBB-A73E-689FC1DDAFEB}" type="pres">
      <dgm:prSet presAssocID="{00688F25-A228-4D67-9CF5-E75C9B8BA417}" presName="parentText" presStyleLbl="node1" presStyleIdx="0" presStyleCnt="1" custLinFactNeighborX="-5239" custLinFactNeighborY="41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A55F77F-12C5-467D-BA07-E3DFA4F70382}" type="presOf" srcId="{00688F25-A228-4D67-9CF5-E75C9B8BA417}" destId="{062BF3D2-B6BB-4EBB-A73E-689FC1DDAFEB}" srcOrd="0" destOrd="0" presId="urn:microsoft.com/office/officeart/2005/8/layout/vList2"/>
    <dgm:cxn modelId="{7ACC408C-3BE6-4679-B46B-9759A79DA24C}" srcId="{CF103DD1-0349-4BC9-B16D-8032D8CC5B0C}" destId="{00688F25-A228-4D67-9CF5-E75C9B8BA417}" srcOrd="0" destOrd="0" parTransId="{1A50FD7D-9DB1-43B5-9D13-C91C75016629}" sibTransId="{F5E67A87-6FC0-4D49-A0B6-3FC2A87F7345}"/>
    <dgm:cxn modelId="{D52D94AB-8E1A-4457-8A22-9259231BCF63}" type="presOf" srcId="{CF103DD1-0349-4BC9-B16D-8032D8CC5B0C}" destId="{62E32B87-64D9-46B6-B7A5-556957BEA94B}" srcOrd="0" destOrd="0" presId="urn:microsoft.com/office/officeart/2005/8/layout/vList2"/>
    <dgm:cxn modelId="{0A9A7238-BEB1-4D8C-87E2-4AD81EEEA073}" type="presParOf" srcId="{62E32B87-64D9-46B6-B7A5-556957BEA94B}" destId="{062BF3D2-B6BB-4EBB-A73E-689FC1DDAF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BF3D2-B6BB-4EBB-A73E-689FC1DDAFEB}">
      <dsp:nvSpPr>
        <dsp:cNvPr id="0" name=""/>
        <dsp:cNvSpPr/>
      </dsp:nvSpPr>
      <dsp:spPr>
        <a:xfrm>
          <a:off x="0" y="9476"/>
          <a:ext cx="12172121" cy="1141920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44" y="65220"/>
        <a:ext cx="12060633" cy="10304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BF3D2-B6BB-4EBB-A73E-689FC1DDAFEB}">
      <dsp:nvSpPr>
        <dsp:cNvPr id="0" name=""/>
        <dsp:cNvSpPr/>
      </dsp:nvSpPr>
      <dsp:spPr>
        <a:xfrm>
          <a:off x="0" y="9476"/>
          <a:ext cx="12172121" cy="1141920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algn="ctr" defTabSz="914400" rtl="0" eaLnBrk="0" latinLnBrk="0" hangingPunct="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s-EC" sz="4000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rPr>
            <a:t>METODOLOGÍA</a:t>
          </a:r>
          <a:r>
            <a:rPr lang="es-MX" sz="3200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rial" pitchFamily="34" charset="0"/>
            </a:rPr>
            <a:t> </a:t>
          </a:r>
          <a:endParaRPr lang="es-MX" sz="32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sp:txBody>
      <dsp:txXfrm>
        <a:off x="55744" y="65220"/>
        <a:ext cx="12060633" cy="103043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BF3D2-B6BB-4EBB-A73E-689FC1DDAFEB}">
      <dsp:nvSpPr>
        <dsp:cNvPr id="0" name=""/>
        <dsp:cNvSpPr/>
      </dsp:nvSpPr>
      <dsp:spPr>
        <a:xfrm>
          <a:off x="0" y="9476"/>
          <a:ext cx="12172121" cy="1141920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algn="ctr" defTabSz="914400" rtl="0" eaLnBrk="0" latinLnBrk="0" hangingPunct="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s-EC" sz="4000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rPr>
            <a:t>METODOLOGÍA</a:t>
          </a:r>
          <a:r>
            <a:rPr lang="es-MX" sz="3200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rial" pitchFamily="34" charset="0"/>
            </a:rPr>
            <a:t> </a:t>
          </a:r>
          <a:endParaRPr lang="es-MX" sz="32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sp:txBody>
      <dsp:txXfrm>
        <a:off x="55744" y="65220"/>
        <a:ext cx="12060633" cy="103043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BF3D2-B6BB-4EBB-A73E-689FC1DDAFEB}">
      <dsp:nvSpPr>
        <dsp:cNvPr id="0" name=""/>
        <dsp:cNvSpPr/>
      </dsp:nvSpPr>
      <dsp:spPr>
        <a:xfrm>
          <a:off x="0" y="5576"/>
          <a:ext cx="12172121" cy="1048320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algn="ctr" defTabSz="914400" rtl="0" eaLnBrk="0" latinLnBrk="0" hangingPunct="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es-MX" sz="32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sp:txBody>
      <dsp:txXfrm>
        <a:off x="51175" y="56751"/>
        <a:ext cx="12069771" cy="94597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BF3D2-B6BB-4EBB-A73E-689FC1DDAFEB}">
      <dsp:nvSpPr>
        <dsp:cNvPr id="0" name=""/>
        <dsp:cNvSpPr/>
      </dsp:nvSpPr>
      <dsp:spPr>
        <a:xfrm>
          <a:off x="0" y="5576"/>
          <a:ext cx="12172121" cy="1048320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algn="ctr" defTabSz="914400" rtl="0" eaLnBrk="0" latinLnBrk="0" hangingPunct="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es-MX" sz="32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sp:txBody>
      <dsp:txXfrm>
        <a:off x="51175" y="56751"/>
        <a:ext cx="12069771" cy="94597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C3760-64EF-4F94-BAD1-E042650A060F}">
      <dsp:nvSpPr>
        <dsp:cNvPr id="0" name=""/>
        <dsp:cNvSpPr/>
      </dsp:nvSpPr>
      <dsp:spPr>
        <a:xfrm rot="5400000">
          <a:off x="-271936" y="276845"/>
          <a:ext cx="1812907" cy="1269035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0" b="1" kern="1200" dirty="0"/>
        </a:p>
      </dsp:txBody>
      <dsp:txXfrm rot="-5400000">
        <a:off x="1" y="639427"/>
        <a:ext cx="1269035" cy="543872"/>
      </dsp:txXfrm>
    </dsp:sp>
    <dsp:sp modelId="{9757F1F0-482C-410A-B685-E3965F652954}">
      <dsp:nvSpPr>
        <dsp:cNvPr id="0" name=""/>
        <dsp:cNvSpPr/>
      </dsp:nvSpPr>
      <dsp:spPr>
        <a:xfrm rot="5400000">
          <a:off x="4930317" y="-3650192"/>
          <a:ext cx="1166028" cy="84885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1. Conocimiento del Sistema de Comunicaciones </a:t>
          </a:r>
          <a:r>
            <a:rPr lang="es-EC" sz="1800" b="1" kern="1200" dirty="0" err="1" smtClean="0"/>
            <a:t>Troncalizado</a:t>
          </a:r>
          <a:r>
            <a:rPr lang="es-EC" sz="1800" b="1" kern="1200" dirty="0" smtClean="0"/>
            <a:t> del Ejército. </a:t>
          </a:r>
          <a:endParaRPr lang="es-EC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2. Las </a:t>
          </a:r>
          <a:r>
            <a:rPr lang="es-EC" sz="1800" b="1" kern="1200" dirty="0" smtClean="0"/>
            <a:t>condiciones de </a:t>
          </a:r>
          <a:r>
            <a:rPr lang="es-EC" sz="1800" b="1" kern="1200" dirty="0" smtClean="0"/>
            <a:t>operación para </a:t>
          </a:r>
          <a:r>
            <a:rPr lang="es-EC" sz="1800" b="1" kern="1200" dirty="0" smtClean="0"/>
            <a:t>satisfacer las necesidades de operación </a:t>
          </a:r>
          <a:r>
            <a:rPr lang="es-EC" sz="1800" b="1" kern="1200" dirty="0" smtClean="0"/>
            <a:t>en el ámbito interno. (equipos e infraestructura)</a:t>
          </a:r>
          <a:endParaRPr lang="es-EC" sz="1800" b="1" kern="1200" dirty="0"/>
        </a:p>
      </dsp:txBody>
      <dsp:txXfrm rot="-5400000">
        <a:off x="1269036" y="68010"/>
        <a:ext cx="8431671" cy="1052186"/>
      </dsp:txXfrm>
    </dsp:sp>
    <dsp:sp modelId="{B9FDA6B9-F1ED-4DDF-83EF-0839B8DA3B8D}">
      <dsp:nvSpPr>
        <dsp:cNvPr id="0" name=""/>
        <dsp:cNvSpPr/>
      </dsp:nvSpPr>
      <dsp:spPr>
        <a:xfrm rot="5400000">
          <a:off x="-271936" y="2068318"/>
          <a:ext cx="1812907" cy="1269035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0" b="1" kern="1200" dirty="0"/>
        </a:p>
      </dsp:txBody>
      <dsp:txXfrm rot="-5400000">
        <a:off x="1" y="2430900"/>
        <a:ext cx="1269035" cy="543872"/>
      </dsp:txXfrm>
    </dsp:sp>
    <dsp:sp modelId="{158E980D-D981-4C2F-B228-6BB7B1D29D4F}">
      <dsp:nvSpPr>
        <dsp:cNvPr id="0" name=""/>
        <dsp:cNvSpPr/>
      </dsp:nvSpPr>
      <dsp:spPr>
        <a:xfrm rot="5400000">
          <a:off x="4760305" y="-1858719"/>
          <a:ext cx="1506053" cy="84885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3. Cobertura para mantener el enlace, Comando y Control </a:t>
          </a:r>
          <a:r>
            <a:rPr lang="es-EC" sz="1800" b="1" kern="1200" dirty="0" smtClean="0"/>
            <a:t>en la ejecución de las </a:t>
          </a:r>
          <a:r>
            <a:rPr lang="es-EC" sz="1800" b="1" kern="1200" dirty="0" smtClean="0"/>
            <a:t>operaciones militares.</a:t>
          </a:r>
          <a:endParaRPr lang="es-EC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4. Operabilidad de los equipos de comunicaciones del sistema troncalizado durante la emergencia por el terremoto del 16 de abril del año 2016. </a:t>
          </a:r>
          <a:endParaRPr lang="es-EC" sz="1800" b="1" kern="1200" dirty="0"/>
        </a:p>
      </dsp:txBody>
      <dsp:txXfrm rot="-5400000">
        <a:off x="1269036" y="1706069"/>
        <a:ext cx="8415073" cy="1359015"/>
      </dsp:txXfrm>
    </dsp:sp>
    <dsp:sp modelId="{0AF7B48F-E607-4D1B-81AF-8E00B769DC79}">
      <dsp:nvSpPr>
        <dsp:cNvPr id="0" name=""/>
        <dsp:cNvSpPr/>
      </dsp:nvSpPr>
      <dsp:spPr>
        <a:xfrm rot="5400000">
          <a:off x="-271936" y="3695959"/>
          <a:ext cx="1812907" cy="1269035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0" b="1" kern="1200" dirty="0"/>
        </a:p>
      </dsp:txBody>
      <dsp:txXfrm rot="-5400000">
        <a:off x="1" y="4058541"/>
        <a:ext cx="1269035" cy="543872"/>
      </dsp:txXfrm>
    </dsp:sp>
    <dsp:sp modelId="{D086483F-EAF8-48F3-AD3A-8CB7EDDF711B}">
      <dsp:nvSpPr>
        <dsp:cNvPr id="0" name=""/>
        <dsp:cNvSpPr/>
      </dsp:nvSpPr>
      <dsp:spPr>
        <a:xfrm rot="5400000">
          <a:off x="4924136" y="-231078"/>
          <a:ext cx="1178390" cy="84885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5. La importancia de fortalecer al Sistema de Comunicaciones </a:t>
          </a:r>
          <a:r>
            <a:rPr lang="es-EC" sz="1800" b="1" kern="1200" dirty="0" err="1" smtClean="0"/>
            <a:t>Troncalizado</a:t>
          </a:r>
          <a:r>
            <a:rPr lang="es-EC" sz="1800" b="1" kern="1200" dirty="0" smtClean="0"/>
            <a:t> de Ejército.</a:t>
          </a:r>
          <a:endParaRPr lang="es-EC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smtClean="0"/>
            <a:t>6. </a:t>
          </a:r>
          <a:r>
            <a:rPr lang="es-EC" sz="1800" b="1" kern="1200" dirty="0" smtClean="0"/>
            <a:t>Recomendaciones </a:t>
          </a:r>
          <a:endParaRPr lang="es-EC" sz="1800" b="1" kern="1200" dirty="0"/>
        </a:p>
      </dsp:txBody>
      <dsp:txXfrm rot="-5400000">
        <a:off x="1269035" y="3481547"/>
        <a:ext cx="8431068" cy="106334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BF3D2-B6BB-4EBB-A73E-689FC1DDAFEB}">
      <dsp:nvSpPr>
        <dsp:cNvPr id="0" name=""/>
        <dsp:cNvSpPr/>
      </dsp:nvSpPr>
      <dsp:spPr>
        <a:xfrm>
          <a:off x="0" y="9476"/>
          <a:ext cx="12172121" cy="1141920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44" y="65220"/>
        <a:ext cx="12060633" cy="103043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BF3D2-B6BB-4EBB-A73E-689FC1DDAFEB}">
      <dsp:nvSpPr>
        <dsp:cNvPr id="0" name=""/>
        <dsp:cNvSpPr/>
      </dsp:nvSpPr>
      <dsp:spPr>
        <a:xfrm>
          <a:off x="0" y="5576"/>
          <a:ext cx="12172121" cy="1048320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algn="ctr" defTabSz="914400" rtl="0" eaLnBrk="0" latinLnBrk="0" hangingPunct="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s-MX" sz="3600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rial" pitchFamily="34" charset="0"/>
            </a:rPr>
            <a:t>ANÁLISIS E INTERPRETACIÓN DE DATOS </a:t>
          </a:r>
          <a:endParaRPr lang="es-MX" sz="3600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sp:txBody>
      <dsp:txXfrm>
        <a:off x="51175" y="56751"/>
        <a:ext cx="12069771" cy="9459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BF3D2-B6BB-4EBB-A73E-689FC1DDAFEB}">
      <dsp:nvSpPr>
        <dsp:cNvPr id="0" name=""/>
        <dsp:cNvSpPr/>
      </dsp:nvSpPr>
      <dsp:spPr>
        <a:xfrm>
          <a:off x="0" y="5576"/>
          <a:ext cx="12172121" cy="1048320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algn="ctr" defTabSz="914400" rtl="0" eaLnBrk="0" latinLnBrk="0" hangingPunct="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s-MX" sz="3600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rial" pitchFamily="34" charset="0"/>
            </a:rPr>
            <a:t>ANÁLISIS E INTERPRETACIÓN DE DATOS </a:t>
          </a:r>
          <a:endParaRPr lang="es-MX" sz="3600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sp:txBody>
      <dsp:txXfrm>
        <a:off x="51175" y="56751"/>
        <a:ext cx="12069771" cy="94597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BF3D2-B6BB-4EBB-A73E-689FC1DDAFEB}">
      <dsp:nvSpPr>
        <dsp:cNvPr id="0" name=""/>
        <dsp:cNvSpPr/>
      </dsp:nvSpPr>
      <dsp:spPr>
        <a:xfrm>
          <a:off x="0" y="5576"/>
          <a:ext cx="12172121" cy="1048320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algn="ctr" defTabSz="914400" rtl="0" eaLnBrk="0" latinLnBrk="0" hangingPunct="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s-MX" sz="3600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rial" pitchFamily="34" charset="0"/>
            </a:rPr>
            <a:t>ANÁLISIS E INTERPRETACIÓN DE DATOS </a:t>
          </a:r>
          <a:endParaRPr lang="es-MX" sz="3600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sp:txBody>
      <dsp:txXfrm>
        <a:off x="51175" y="56751"/>
        <a:ext cx="12069771" cy="94597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BF3D2-B6BB-4EBB-A73E-689FC1DDAFEB}">
      <dsp:nvSpPr>
        <dsp:cNvPr id="0" name=""/>
        <dsp:cNvSpPr/>
      </dsp:nvSpPr>
      <dsp:spPr>
        <a:xfrm>
          <a:off x="0" y="5576"/>
          <a:ext cx="12172121" cy="1048320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algn="ctr" defTabSz="914400" rtl="0" eaLnBrk="0" latinLnBrk="0" hangingPunct="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s-MX" sz="3600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rial" pitchFamily="34" charset="0"/>
            </a:rPr>
            <a:t>ANÁLISIS E INTERPRETACIÓN DE DATOS </a:t>
          </a:r>
          <a:endParaRPr lang="es-MX" sz="3600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sp:txBody>
      <dsp:txXfrm>
        <a:off x="51175" y="56751"/>
        <a:ext cx="12069771" cy="94597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BF3D2-B6BB-4EBB-A73E-689FC1DDAFEB}">
      <dsp:nvSpPr>
        <dsp:cNvPr id="0" name=""/>
        <dsp:cNvSpPr/>
      </dsp:nvSpPr>
      <dsp:spPr>
        <a:xfrm>
          <a:off x="0" y="5576"/>
          <a:ext cx="12172121" cy="1048320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algn="ctr" defTabSz="914400" rtl="0" eaLnBrk="0" latinLnBrk="0" hangingPunct="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s-MX" sz="3600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rial" pitchFamily="34" charset="0"/>
            </a:rPr>
            <a:t>COMPROBACIÓN DE LA HIPÓTESIS  </a:t>
          </a:r>
          <a:endParaRPr lang="es-MX" sz="3600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Arial" pitchFamily="34" charset="0"/>
          </a:endParaRPr>
        </a:p>
      </dsp:txBody>
      <dsp:txXfrm>
        <a:off x="51175" y="56751"/>
        <a:ext cx="12069771" cy="94597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BF3D2-B6BB-4EBB-A73E-689FC1DDAFEB}">
      <dsp:nvSpPr>
        <dsp:cNvPr id="0" name=""/>
        <dsp:cNvSpPr/>
      </dsp:nvSpPr>
      <dsp:spPr>
        <a:xfrm>
          <a:off x="0" y="9476"/>
          <a:ext cx="12172121" cy="1141920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44" y="65220"/>
        <a:ext cx="12060633" cy="1030432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676399" y="0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6471C-C1F1-4D3B-83BC-5F83C0D3C20E}" type="datetimeFigureOut">
              <a:rPr lang="es-EC" smtClean="0"/>
              <a:t>23/11/2018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543318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676399" y="6543318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F0328-52B6-4794-B867-0919027041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17240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75851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CE0581BE-ABB9-410D-AD77-187AAAD112CE}" type="datetimeFigureOut">
              <a:rPr lang="es-EC" smtClean="0"/>
              <a:t>23/11/2018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385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02031" y="3314929"/>
            <a:ext cx="8016239" cy="2712214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75851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A594C7F-FFE4-4AEA-9E53-B6547CA8A27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47771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94EC-8E1C-44C1-AF77-5FAFBD3457D4}" type="datetimeFigureOut">
              <a:rPr lang="es-EC" smtClean="0"/>
              <a:t>23/11/2018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DDE7-5F7B-4408-ACE1-44670A783F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9852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94EC-8E1C-44C1-AF77-5FAFBD3457D4}" type="datetimeFigureOut">
              <a:rPr lang="es-EC" smtClean="0"/>
              <a:t>23/11/2018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DDE7-5F7B-4408-ACE1-44670A783F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876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94EC-8E1C-44C1-AF77-5FAFBD3457D4}" type="datetimeFigureOut">
              <a:rPr lang="es-EC" smtClean="0"/>
              <a:t>23/11/2018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DDE7-5F7B-4408-ACE1-44670A783F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061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94EC-8E1C-44C1-AF77-5FAFBD3457D4}" type="datetimeFigureOut">
              <a:rPr lang="es-EC" smtClean="0"/>
              <a:t>23/11/2018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DDE7-5F7B-4408-ACE1-44670A783F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1545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94EC-8E1C-44C1-AF77-5FAFBD3457D4}" type="datetimeFigureOut">
              <a:rPr lang="es-EC" smtClean="0"/>
              <a:t>23/11/2018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DDE7-5F7B-4408-ACE1-44670A783F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280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94EC-8E1C-44C1-AF77-5FAFBD3457D4}" type="datetimeFigureOut">
              <a:rPr lang="es-EC" smtClean="0"/>
              <a:t>23/11/2018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DDE7-5F7B-4408-ACE1-44670A783F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1771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94EC-8E1C-44C1-AF77-5FAFBD3457D4}" type="datetimeFigureOut">
              <a:rPr lang="es-EC" smtClean="0"/>
              <a:t>23/11/2018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DDE7-5F7B-4408-ACE1-44670A783F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905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94EC-8E1C-44C1-AF77-5FAFBD3457D4}" type="datetimeFigureOut">
              <a:rPr lang="es-EC" smtClean="0"/>
              <a:t>23/11/2018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DDE7-5F7B-4408-ACE1-44670A783F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62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94EC-8E1C-44C1-AF77-5FAFBD3457D4}" type="datetimeFigureOut">
              <a:rPr lang="es-EC" smtClean="0"/>
              <a:t>23/11/2018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DDE7-5F7B-4408-ACE1-44670A783F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383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94EC-8E1C-44C1-AF77-5FAFBD3457D4}" type="datetimeFigureOut">
              <a:rPr lang="es-EC" smtClean="0"/>
              <a:t>23/11/2018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DDE7-5F7B-4408-ACE1-44670A783F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688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94EC-8E1C-44C1-AF77-5FAFBD3457D4}" type="datetimeFigureOut">
              <a:rPr lang="es-EC" smtClean="0"/>
              <a:t>23/11/2018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DDE7-5F7B-4408-ACE1-44670A783F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425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294EC-8E1C-44C1-AF77-5FAFBD3457D4}" type="datetimeFigureOut">
              <a:rPr lang="es-EC" smtClean="0"/>
              <a:t>23/11/2018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EDDE7-5F7B-4408-ACE1-44670A783F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60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5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13" Type="http://schemas.openxmlformats.org/officeDocument/2006/relationships/image" Target="../media/image15.png"/><Relationship Id="rId3" Type="http://schemas.openxmlformats.org/officeDocument/2006/relationships/diagramLayout" Target="../diagrams/layout22.xml"/><Relationship Id="rId7" Type="http://schemas.openxmlformats.org/officeDocument/2006/relationships/diagramData" Target="../diagrams/data23.xml"/><Relationship Id="rId12" Type="http://schemas.openxmlformats.org/officeDocument/2006/relationships/image" Target="../media/image5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5" Type="http://schemas.openxmlformats.org/officeDocument/2006/relationships/image" Target="../media/image10.png"/><Relationship Id="rId10" Type="http://schemas.openxmlformats.org/officeDocument/2006/relationships/diagramColors" Target="../diagrams/colors23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6.xml"/><Relationship Id="rId13" Type="http://schemas.openxmlformats.org/officeDocument/2006/relationships/hyperlink" Target="https://docs.google.com/forms/d/1T7o-pDwUiM0tEDGy9XS_NT0zaXEJFLyUbMtjSi5LtsQ/edit#responses" TargetMode="External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12" Type="http://schemas.microsoft.com/office/2007/relationships/diagramDrawing" Target="../diagrams/drawing2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11" Type="http://schemas.openxmlformats.org/officeDocument/2006/relationships/diagramColors" Target="../diagrams/colors26.xml"/><Relationship Id="rId5" Type="http://schemas.openxmlformats.org/officeDocument/2006/relationships/diagramQuickStyle" Target="../diagrams/quickStyle25.xml"/><Relationship Id="rId15" Type="http://schemas.openxmlformats.org/officeDocument/2006/relationships/image" Target="../media/image10.png"/><Relationship Id="rId10" Type="http://schemas.openxmlformats.org/officeDocument/2006/relationships/diagramQuickStyle" Target="../diagrams/quickStyle26.xml"/><Relationship Id="rId4" Type="http://schemas.openxmlformats.org/officeDocument/2006/relationships/diagramLayout" Target="../diagrams/layout25.xml"/><Relationship Id="rId9" Type="http://schemas.openxmlformats.org/officeDocument/2006/relationships/diagramLayout" Target="../diagrams/layout26.xml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8.xml"/><Relationship Id="rId13" Type="http://schemas.openxmlformats.org/officeDocument/2006/relationships/image" Target="../media/image3.pn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12" Type="http://schemas.microsoft.com/office/2007/relationships/diagramDrawing" Target="../diagrams/drawing2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11" Type="http://schemas.openxmlformats.org/officeDocument/2006/relationships/diagramColors" Target="../diagrams/colors28.xml"/><Relationship Id="rId5" Type="http://schemas.openxmlformats.org/officeDocument/2006/relationships/diagramQuickStyle" Target="../diagrams/quickStyle27.xml"/><Relationship Id="rId10" Type="http://schemas.openxmlformats.org/officeDocument/2006/relationships/diagramQuickStyle" Target="../diagrams/quickStyle28.xml"/><Relationship Id="rId4" Type="http://schemas.openxmlformats.org/officeDocument/2006/relationships/diagramLayout" Target="../diagrams/layout27.xml"/><Relationship Id="rId9" Type="http://schemas.openxmlformats.org/officeDocument/2006/relationships/diagramLayout" Target="../diagrams/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11" Type="http://schemas.openxmlformats.org/officeDocument/2006/relationships/chart" Target="../charts/chart2.xml"/><Relationship Id="rId5" Type="http://schemas.openxmlformats.org/officeDocument/2006/relationships/diagramQuickStyle" Target="../diagrams/quickStyle29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29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11" Type="http://schemas.openxmlformats.org/officeDocument/2006/relationships/chart" Target="../charts/chart4.xml"/><Relationship Id="rId5" Type="http://schemas.openxmlformats.org/officeDocument/2006/relationships/diagramQuickStyle" Target="../diagrams/quickStyle30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30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11" Type="http://schemas.openxmlformats.org/officeDocument/2006/relationships/chart" Target="../charts/chart6.xml"/><Relationship Id="rId5" Type="http://schemas.openxmlformats.org/officeDocument/2006/relationships/diagramQuickStyle" Target="../diagrams/quickStyle31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31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11" Type="http://schemas.openxmlformats.org/officeDocument/2006/relationships/chart" Target="../charts/chart8.xml"/><Relationship Id="rId5" Type="http://schemas.openxmlformats.org/officeDocument/2006/relationships/diagramQuickStyle" Target="../diagrams/quickStyle32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32.xml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33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34.xml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6.xml"/><Relationship Id="rId13" Type="http://schemas.openxmlformats.org/officeDocument/2006/relationships/image" Target="../media/image3.png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12" Type="http://schemas.microsoft.com/office/2007/relationships/diagramDrawing" Target="../diagrams/drawing3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11" Type="http://schemas.openxmlformats.org/officeDocument/2006/relationships/diagramColors" Target="../diagrams/colors36.xml"/><Relationship Id="rId5" Type="http://schemas.openxmlformats.org/officeDocument/2006/relationships/diagramQuickStyle" Target="../diagrams/quickStyle35.xml"/><Relationship Id="rId10" Type="http://schemas.openxmlformats.org/officeDocument/2006/relationships/diagramQuickStyle" Target="../diagrams/quickStyle36.xml"/><Relationship Id="rId4" Type="http://schemas.openxmlformats.org/officeDocument/2006/relationships/diagramLayout" Target="../diagrams/layout35.xml"/><Relationship Id="rId9" Type="http://schemas.openxmlformats.org/officeDocument/2006/relationships/diagramLayout" Target="../diagrams/layout3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8.xml"/><Relationship Id="rId13" Type="http://schemas.openxmlformats.org/officeDocument/2006/relationships/image" Target="../media/image6.png"/><Relationship Id="rId18" Type="http://schemas.microsoft.com/office/2007/relationships/diagramDrawing" Target="../diagrams/drawing39.xml"/><Relationship Id="rId26" Type="http://schemas.microsoft.com/office/2007/relationships/diagramDrawing" Target="../diagrams/drawing40.xml"/><Relationship Id="rId3" Type="http://schemas.openxmlformats.org/officeDocument/2006/relationships/diagramLayout" Target="../diagrams/layout37.xml"/><Relationship Id="rId21" Type="http://schemas.openxmlformats.org/officeDocument/2006/relationships/image" Target="../media/image18.png"/><Relationship Id="rId7" Type="http://schemas.openxmlformats.org/officeDocument/2006/relationships/diagramData" Target="../diagrams/data38.xml"/><Relationship Id="rId12" Type="http://schemas.openxmlformats.org/officeDocument/2006/relationships/image" Target="../media/image5.png"/><Relationship Id="rId17" Type="http://schemas.openxmlformats.org/officeDocument/2006/relationships/diagramColors" Target="../diagrams/colors39.xml"/><Relationship Id="rId25" Type="http://schemas.openxmlformats.org/officeDocument/2006/relationships/diagramColors" Target="../diagrams/colors40.xml"/><Relationship Id="rId2" Type="http://schemas.openxmlformats.org/officeDocument/2006/relationships/diagramData" Target="../diagrams/data37.xml"/><Relationship Id="rId16" Type="http://schemas.openxmlformats.org/officeDocument/2006/relationships/diagramQuickStyle" Target="../diagrams/quickStyle39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11" Type="http://schemas.microsoft.com/office/2007/relationships/diagramDrawing" Target="../diagrams/drawing38.xml"/><Relationship Id="rId24" Type="http://schemas.openxmlformats.org/officeDocument/2006/relationships/diagramQuickStyle" Target="../diagrams/quickStyle40.xml"/><Relationship Id="rId5" Type="http://schemas.openxmlformats.org/officeDocument/2006/relationships/diagramColors" Target="../diagrams/colors37.xml"/><Relationship Id="rId15" Type="http://schemas.openxmlformats.org/officeDocument/2006/relationships/diagramLayout" Target="../diagrams/layout39.xml"/><Relationship Id="rId23" Type="http://schemas.openxmlformats.org/officeDocument/2006/relationships/diagramLayout" Target="../diagrams/layout40.xml"/><Relationship Id="rId10" Type="http://schemas.openxmlformats.org/officeDocument/2006/relationships/diagramColors" Target="../diagrams/colors38.xml"/><Relationship Id="rId19" Type="http://schemas.openxmlformats.org/officeDocument/2006/relationships/image" Target="../media/image17.jpeg"/><Relationship Id="rId4" Type="http://schemas.openxmlformats.org/officeDocument/2006/relationships/diagramQuickStyle" Target="../diagrams/quickStyle37.xml"/><Relationship Id="rId9" Type="http://schemas.openxmlformats.org/officeDocument/2006/relationships/diagramQuickStyle" Target="../diagrams/quickStyle38.xml"/><Relationship Id="rId14" Type="http://schemas.openxmlformats.org/officeDocument/2006/relationships/diagramData" Target="../diagrams/data39.xml"/><Relationship Id="rId22" Type="http://schemas.openxmlformats.org/officeDocument/2006/relationships/diagramData" Target="../diagrams/data4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2.xml"/><Relationship Id="rId13" Type="http://schemas.openxmlformats.org/officeDocument/2006/relationships/image" Target="../media/image6.png"/><Relationship Id="rId18" Type="http://schemas.microsoft.com/office/2007/relationships/diagramDrawing" Target="../diagrams/drawing43.xml"/><Relationship Id="rId26" Type="http://schemas.microsoft.com/office/2007/relationships/diagramDrawing" Target="../diagrams/drawing44.xml"/><Relationship Id="rId3" Type="http://schemas.openxmlformats.org/officeDocument/2006/relationships/diagramLayout" Target="../diagrams/layout41.xml"/><Relationship Id="rId21" Type="http://schemas.openxmlformats.org/officeDocument/2006/relationships/image" Target="../media/image18.png"/><Relationship Id="rId7" Type="http://schemas.openxmlformats.org/officeDocument/2006/relationships/diagramData" Target="../diagrams/data42.xml"/><Relationship Id="rId12" Type="http://schemas.openxmlformats.org/officeDocument/2006/relationships/image" Target="../media/image5.png"/><Relationship Id="rId17" Type="http://schemas.openxmlformats.org/officeDocument/2006/relationships/diagramColors" Target="../diagrams/colors43.xml"/><Relationship Id="rId25" Type="http://schemas.openxmlformats.org/officeDocument/2006/relationships/diagramColors" Target="../diagrams/colors44.xml"/><Relationship Id="rId2" Type="http://schemas.openxmlformats.org/officeDocument/2006/relationships/diagramData" Target="../diagrams/data41.xml"/><Relationship Id="rId16" Type="http://schemas.openxmlformats.org/officeDocument/2006/relationships/diagramQuickStyle" Target="../diagrams/quickStyle43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11" Type="http://schemas.microsoft.com/office/2007/relationships/diagramDrawing" Target="../diagrams/drawing42.xml"/><Relationship Id="rId24" Type="http://schemas.openxmlformats.org/officeDocument/2006/relationships/diagramQuickStyle" Target="../diagrams/quickStyle44.xml"/><Relationship Id="rId5" Type="http://schemas.openxmlformats.org/officeDocument/2006/relationships/diagramColors" Target="../diagrams/colors41.xml"/><Relationship Id="rId15" Type="http://schemas.openxmlformats.org/officeDocument/2006/relationships/diagramLayout" Target="../diagrams/layout43.xml"/><Relationship Id="rId23" Type="http://schemas.openxmlformats.org/officeDocument/2006/relationships/diagramLayout" Target="../diagrams/layout44.xml"/><Relationship Id="rId10" Type="http://schemas.openxmlformats.org/officeDocument/2006/relationships/diagramColors" Target="../diagrams/colors42.xml"/><Relationship Id="rId19" Type="http://schemas.openxmlformats.org/officeDocument/2006/relationships/image" Target="../media/image17.jpeg"/><Relationship Id="rId4" Type="http://schemas.openxmlformats.org/officeDocument/2006/relationships/diagramQuickStyle" Target="../diagrams/quickStyle41.xml"/><Relationship Id="rId9" Type="http://schemas.openxmlformats.org/officeDocument/2006/relationships/diagramQuickStyle" Target="../diagrams/quickStyle42.xml"/><Relationship Id="rId14" Type="http://schemas.openxmlformats.org/officeDocument/2006/relationships/diagramData" Target="../diagrams/data43.xml"/><Relationship Id="rId22" Type="http://schemas.openxmlformats.org/officeDocument/2006/relationships/diagramData" Target="../diagrams/data4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6.xml"/><Relationship Id="rId13" Type="http://schemas.openxmlformats.org/officeDocument/2006/relationships/image" Target="../media/image6.png"/><Relationship Id="rId3" Type="http://schemas.openxmlformats.org/officeDocument/2006/relationships/diagramLayout" Target="../diagrams/layout45.xml"/><Relationship Id="rId7" Type="http://schemas.openxmlformats.org/officeDocument/2006/relationships/diagramData" Target="../diagrams/data46.xml"/><Relationship Id="rId12" Type="http://schemas.openxmlformats.org/officeDocument/2006/relationships/image" Target="../media/image5.png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11" Type="http://schemas.microsoft.com/office/2007/relationships/diagramDrawing" Target="../diagrams/drawing46.xml"/><Relationship Id="rId5" Type="http://schemas.openxmlformats.org/officeDocument/2006/relationships/diagramColors" Target="../diagrams/colors45.xml"/><Relationship Id="rId15" Type="http://schemas.openxmlformats.org/officeDocument/2006/relationships/image" Target="../media/image19.png"/><Relationship Id="rId10" Type="http://schemas.openxmlformats.org/officeDocument/2006/relationships/diagramColors" Target="../diagrams/colors46.xml"/><Relationship Id="rId4" Type="http://schemas.openxmlformats.org/officeDocument/2006/relationships/diagramQuickStyle" Target="../diagrams/quickStyle45.xml"/><Relationship Id="rId9" Type="http://schemas.openxmlformats.org/officeDocument/2006/relationships/diagramQuickStyle" Target="../diagrams/quickStyle46.xml"/><Relationship Id="rId1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8.xml"/><Relationship Id="rId13" Type="http://schemas.openxmlformats.org/officeDocument/2006/relationships/image" Target="../media/image6.png"/><Relationship Id="rId3" Type="http://schemas.openxmlformats.org/officeDocument/2006/relationships/diagramLayout" Target="../diagrams/layout47.xml"/><Relationship Id="rId7" Type="http://schemas.openxmlformats.org/officeDocument/2006/relationships/diagramData" Target="../diagrams/data48.xml"/><Relationship Id="rId12" Type="http://schemas.openxmlformats.org/officeDocument/2006/relationships/image" Target="../media/image5.png"/><Relationship Id="rId2" Type="http://schemas.openxmlformats.org/officeDocument/2006/relationships/diagramData" Target="../diagrams/data4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11" Type="http://schemas.microsoft.com/office/2007/relationships/diagramDrawing" Target="../diagrams/drawing48.xml"/><Relationship Id="rId5" Type="http://schemas.openxmlformats.org/officeDocument/2006/relationships/diagramColors" Target="../diagrams/colors47.xml"/><Relationship Id="rId15" Type="http://schemas.openxmlformats.org/officeDocument/2006/relationships/image" Target="../media/image20.png"/><Relationship Id="rId10" Type="http://schemas.openxmlformats.org/officeDocument/2006/relationships/diagramColors" Target="../diagrams/colors48.xml"/><Relationship Id="rId4" Type="http://schemas.openxmlformats.org/officeDocument/2006/relationships/diagramQuickStyle" Target="../diagrams/quickStyle47.xml"/><Relationship Id="rId9" Type="http://schemas.openxmlformats.org/officeDocument/2006/relationships/diagramQuickStyle" Target="../diagrams/quickStyle48.xml"/><Relationship Id="rId1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0.xml"/><Relationship Id="rId13" Type="http://schemas.openxmlformats.org/officeDocument/2006/relationships/image" Target="../media/image6.png"/><Relationship Id="rId3" Type="http://schemas.openxmlformats.org/officeDocument/2006/relationships/diagramLayout" Target="../diagrams/layout49.xml"/><Relationship Id="rId7" Type="http://schemas.openxmlformats.org/officeDocument/2006/relationships/diagramData" Target="../diagrams/data50.xml"/><Relationship Id="rId12" Type="http://schemas.openxmlformats.org/officeDocument/2006/relationships/image" Target="../media/image5.png"/><Relationship Id="rId2" Type="http://schemas.openxmlformats.org/officeDocument/2006/relationships/diagramData" Target="../diagrams/data49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11" Type="http://schemas.microsoft.com/office/2007/relationships/diagramDrawing" Target="../diagrams/drawing50.xml"/><Relationship Id="rId5" Type="http://schemas.openxmlformats.org/officeDocument/2006/relationships/diagramColors" Target="../diagrams/colors49.xml"/><Relationship Id="rId15" Type="http://schemas.openxmlformats.org/officeDocument/2006/relationships/image" Target="../media/image22.png"/><Relationship Id="rId10" Type="http://schemas.openxmlformats.org/officeDocument/2006/relationships/diagramColors" Target="../diagrams/colors50.xml"/><Relationship Id="rId4" Type="http://schemas.openxmlformats.org/officeDocument/2006/relationships/diagramQuickStyle" Target="../diagrams/quickStyle49.xml"/><Relationship Id="rId9" Type="http://schemas.openxmlformats.org/officeDocument/2006/relationships/diagramQuickStyle" Target="../diagrams/quickStyle50.xml"/><Relationship Id="rId1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2.xml"/><Relationship Id="rId13" Type="http://schemas.openxmlformats.org/officeDocument/2006/relationships/image" Target="../media/image6.png"/><Relationship Id="rId3" Type="http://schemas.openxmlformats.org/officeDocument/2006/relationships/diagramLayout" Target="../diagrams/layout51.xml"/><Relationship Id="rId7" Type="http://schemas.openxmlformats.org/officeDocument/2006/relationships/diagramData" Target="../diagrams/data52.xml"/><Relationship Id="rId12" Type="http://schemas.openxmlformats.org/officeDocument/2006/relationships/image" Target="../media/image5.png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1.xml"/><Relationship Id="rId11" Type="http://schemas.microsoft.com/office/2007/relationships/diagramDrawing" Target="../diagrams/drawing52.xml"/><Relationship Id="rId5" Type="http://schemas.openxmlformats.org/officeDocument/2006/relationships/diagramColors" Target="../diagrams/colors51.xml"/><Relationship Id="rId15" Type="http://schemas.openxmlformats.org/officeDocument/2006/relationships/image" Target="../media/image24.png"/><Relationship Id="rId10" Type="http://schemas.openxmlformats.org/officeDocument/2006/relationships/diagramColors" Target="../diagrams/colors52.xml"/><Relationship Id="rId4" Type="http://schemas.openxmlformats.org/officeDocument/2006/relationships/diagramQuickStyle" Target="../diagrams/quickStyle51.xml"/><Relationship Id="rId9" Type="http://schemas.openxmlformats.org/officeDocument/2006/relationships/diagramQuickStyle" Target="../diagrams/quickStyle52.xml"/><Relationship Id="rId1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4.xml"/><Relationship Id="rId13" Type="http://schemas.openxmlformats.org/officeDocument/2006/relationships/image" Target="../media/image6.png"/><Relationship Id="rId3" Type="http://schemas.openxmlformats.org/officeDocument/2006/relationships/diagramLayout" Target="../diagrams/layout53.xml"/><Relationship Id="rId7" Type="http://schemas.openxmlformats.org/officeDocument/2006/relationships/diagramData" Target="../diagrams/data54.xml"/><Relationship Id="rId12" Type="http://schemas.openxmlformats.org/officeDocument/2006/relationships/image" Target="../media/image5.png"/><Relationship Id="rId2" Type="http://schemas.openxmlformats.org/officeDocument/2006/relationships/diagramData" Target="../diagrams/data5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3.xml"/><Relationship Id="rId11" Type="http://schemas.microsoft.com/office/2007/relationships/diagramDrawing" Target="../diagrams/drawing54.xml"/><Relationship Id="rId5" Type="http://schemas.openxmlformats.org/officeDocument/2006/relationships/diagramColors" Target="../diagrams/colors53.xml"/><Relationship Id="rId15" Type="http://schemas.openxmlformats.org/officeDocument/2006/relationships/image" Target="../media/image25.png"/><Relationship Id="rId10" Type="http://schemas.openxmlformats.org/officeDocument/2006/relationships/diagramColors" Target="../diagrams/colors54.xml"/><Relationship Id="rId4" Type="http://schemas.openxmlformats.org/officeDocument/2006/relationships/diagramQuickStyle" Target="../diagrams/quickStyle53.xml"/><Relationship Id="rId9" Type="http://schemas.openxmlformats.org/officeDocument/2006/relationships/diagramQuickStyle" Target="../diagrams/quickStyle54.xml"/><Relationship Id="rId1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6.xml"/><Relationship Id="rId13" Type="http://schemas.openxmlformats.org/officeDocument/2006/relationships/image" Target="../media/image6.png"/><Relationship Id="rId3" Type="http://schemas.openxmlformats.org/officeDocument/2006/relationships/diagramLayout" Target="../diagrams/layout55.xml"/><Relationship Id="rId7" Type="http://schemas.openxmlformats.org/officeDocument/2006/relationships/diagramData" Target="../diagrams/data56.xml"/><Relationship Id="rId12" Type="http://schemas.openxmlformats.org/officeDocument/2006/relationships/image" Target="../media/image5.png"/><Relationship Id="rId2" Type="http://schemas.openxmlformats.org/officeDocument/2006/relationships/diagramData" Target="../diagrams/data5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5.xml"/><Relationship Id="rId11" Type="http://schemas.microsoft.com/office/2007/relationships/diagramDrawing" Target="../diagrams/drawing56.xml"/><Relationship Id="rId5" Type="http://schemas.openxmlformats.org/officeDocument/2006/relationships/diagramColors" Target="../diagrams/colors55.xml"/><Relationship Id="rId15" Type="http://schemas.openxmlformats.org/officeDocument/2006/relationships/image" Target="../media/image26.png"/><Relationship Id="rId10" Type="http://schemas.openxmlformats.org/officeDocument/2006/relationships/diagramColors" Target="../diagrams/colors56.xml"/><Relationship Id="rId4" Type="http://schemas.openxmlformats.org/officeDocument/2006/relationships/diagramQuickStyle" Target="../diagrams/quickStyle55.xml"/><Relationship Id="rId9" Type="http://schemas.openxmlformats.org/officeDocument/2006/relationships/diagramQuickStyle" Target="../diagrams/quickStyle56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8.xml"/><Relationship Id="rId13" Type="http://schemas.openxmlformats.org/officeDocument/2006/relationships/image" Target="../media/image3.png"/><Relationship Id="rId3" Type="http://schemas.openxmlformats.org/officeDocument/2006/relationships/diagramData" Target="../diagrams/data57.xml"/><Relationship Id="rId7" Type="http://schemas.microsoft.com/office/2007/relationships/diagramDrawing" Target="../diagrams/drawing57.xml"/><Relationship Id="rId12" Type="http://schemas.microsoft.com/office/2007/relationships/diagramDrawing" Target="../diagrams/drawing5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7.xml"/><Relationship Id="rId11" Type="http://schemas.openxmlformats.org/officeDocument/2006/relationships/diagramColors" Target="../diagrams/colors58.xml"/><Relationship Id="rId5" Type="http://schemas.openxmlformats.org/officeDocument/2006/relationships/diagramQuickStyle" Target="../diagrams/quickStyle57.xml"/><Relationship Id="rId10" Type="http://schemas.openxmlformats.org/officeDocument/2006/relationships/diagramQuickStyle" Target="../diagrams/quickStyle58.xml"/><Relationship Id="rId4" Type="http://schemas.openxmlformats.org/officeDocument/2006/relationships/diagramLayout" Target="../diagrams/layout57.xml"/><Relationship Id="rId9" Type="http://schemas.openxmlformats.org/officeDocument/2006/relationships/diagramLayout" Target="../diagrams/layout5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0.xml"/><Relationship Id="rId13" Type="http://schemas.openxmlformats.org/officeDocument/2006/relationships/image" Target="../media/image6.png"/><Relationship Id="rId18" Type="http://schemas.openxmlformats.org/officeDocument/2006/relationships/diagramColors" Target="../diagrams/colors61.xml"/><Relationship Id="rId3" Type="http://schemas.openxmlformats.org/officeDocument/2006/relationships/diagramLayout" Target="../diagrams/layout59.xml"/><Relationship Id="rId7" Type="http://schemas.openxmlformats.org/officeDocument/2006/relationships/diagramData" Target="../diagrams/data60.xml"/><Relationship Id="rId12" Type="http://schemas.openxmlformats.org/officeDocument/2006/relationships/image" Target="../media/image5.png"/><Relationship Id="rId17" Type="http://schemas.openxmlformats.org/officeDocument/2006/relationships/diagramQuickStyle" Target="../diagrams/quickStyle61.xml"/><Relationship Id="rId2" Type="http://schemas.openxmlformats.org/officeDocument/2006/relationships/diagramData" Target="../diagrams/data59.xml"/><Relationship Id="rId16" Type="http://schemas.openxmlformats.org/officeDocument/2006/relationships/diagramLayout" Target="../diagrams/layout6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9.xml"/><Relationship Id="rId11" Type="http://schemas.microsoft.com/office/2007/relationships/diagramDrawing" Target="../diagrams/drawing60.xml"/><Relationship Id="rId5" Type="http://schemas.openxmlformats.org/officeDocument/2006/relationships/diagramColors" Target="../diagrams/colors59.xml"/><Relationship Id="rId15" Type="http://schemas.openxmlformats.org/officeDocument/2006/relationships/diagramData" Target="../diagrams/data61.xml"/><Relationship Id="rId10" Type="http://schemas.openxmlformats.org/officeDocument/2006/relationships/diagramColors" Target="../diagrams/colors60.xml"/><Relationship Id="rId19" Type="http://schemas.microsoft.com/office/2007/relationships/diagramDrawing" Target="../diagrams/drawing61.xml"/><Relationship Id="rId4" Type="http://schemas.openxmlformats.org/officeDocument/2006/relationships/diagramQuickStyle" Target="../diagrams/quickStyle59.xml"/><Relationship Id="rId9" Type="http://schemas.openxmlformats.org/officeDocument/2006/relationships/diagramQuickStyle" Target="../diagrams/quickStyle60.xml"/><Relationship Id="rId1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3.xml"/><Relationship Id="rId13" Type="http://schemas.openxmlformats.org/officeDocument/2006/relationships/image" Target="../media/image6.png"/><Relationship Id="rId18" Type="http://schemas.openxmlformats.org/officeDocument/2006/relationships/diagramColors" Target="../diagrams/colors64.xml"/><Relationship Id="rId3" Type="http://schemas.openxmlformats.org/officeDocument/2006/relationships/diagramLayout" Target="../diagrams/layout62.xml"/><Relationship Id="rId7" Type="http://schemas.openxmlformats.org/officeDocument/2006/relationships/diagramData" Target="../diagrams/data63.xml"/><Relationship Id="rId12" Type="http://schemas.openxmlformats.org/officeDocument/2006/relationships/image" Target="../media/image5.png"/><Relationship Id="rId17" Type="http://schemas.openxmlformats.org/officeDocument/2006/relationships/diagramQuickStyle" Target="../diagrams/quickStyle64.xml"/><Relationship Id="rId2" Type="http://schemas.openxmlformats.org/officeDocument/2006/relationships/diagramData" Target="../diagrams/data62.xml"/><Relationship Id="rId16" Type="http://schemas.openxmlformats.org/officeDocument/2006/relationships/diagramLayout" Target="../diagrams/layout6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2.xml"/><Relationship Id="rId11" Type="http://schemas.microsoft.com/office/2007/relationships/diagramDrawing" Target="../diagrams/drawing63.xml"/><Relationship Id="rId5" Type="http://schemas.openxmlformats.org/officeDocument/2006/relationships/diagramColors" Target="../diagrams/colors62.xml"/><Relationship Id="rId15" Type="http://schemas.openxmlformats.org/officeDocument/2006/relationships/diagramData" Target="../diagrams/data64.xml"/><Relationship Id="rId10" Type="http://schemas.openxmlformats.org/officeDocument/2006/relationships/diagramColors" Target="../diagrams/colors63.xml"/><Relationship Id="rId19" Type="http://schemas.microsoft.com/office/2007/relationships/diagramDrawing" Target="../diagrams/drawing64.xml"/><Relationship Id="rId4" Type="http://schemas.openxmlformats.org/officeDocument/2006/relationships/diagramQuickStyle" Target="../diagrams/quickStyle62.xml"/><Relationship Id="rId9" Type="http://schemas.openxmlformats.org/officeDocument/2006/relationships/diagramQuickStyle" Target="../diagrams/quickStyle63.xml"/><Relationship Id="rId1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6.xml"/><Relationship Id="rId13" Type="http://schemas.openxmlformats.org/officeDocument/2006/relationships/image" Target="../media/image6.png"/><Relationship Id="rId18" Type="http://schemas.openxmlformats.org/officeDocument/2006/relationships/diagramColors" Target="../diagrams/colors67.xml"/><Relationship Id="rId3" Type="http://schemas.openxmlformats.org/officeDocument/2006/relationships/diagramLayout" Target="../diagrams/layout65.xml"/><Relationship Id="rId7" Type="http://schemas.openxmlformats.org/officeDocument/2006/relationships/diagramData" Target="../diagrams/data66.xml"/><Relationship Id="rId12" Type="http://schemas.openxmlformats.org/officeDocument/2006/relationships/image" Target="../media/image5.png"/><Relationship Id="rId17" Type="http://schemas.openxmlformats.org/officeDocument/2006/relationships/diagramQuickStyle" Target="../diagrams/quickStyle67.xml"/><Relationship Id="rId2" Type="http://schemas.openxmlformats.org/officeDocument/2006/relationships/diagramData" Target="../diagrams/data65.xml"/><Relationship Id="rId16" Type="http://schemas.openxmlformats.org/officeDocument/2006/relationships/diagramLayout" Target="../diagrams/layout6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5.xml"/><Relationship Id="rId11" Type="http://schemas.microsoft.com/office/2007/relationships/diagramDrawing" Target="../diagrams/drawing66.xml"/><Relationship Id="rId5" Type="http://schemas.openxmlformats.org/officeDocument/2006/relationships/diagramColors" Target="../diagrams/colors65.xml"/><Relationship Id="rId15" Type="http://schemas.openxmlformats.org/officeDocument/2006/relationships/diagramData" Target="../diagrams/data67.xml"/><Relationship Id="rId10" Type="http://schemas.openxmlformats.org/officeDocument/2006/relationships/diagramColors" Target="../diagrams/colors66.xml"/><Relationship Id="rId19" Type="http://schemas.microsoft.com/office/2007/relationships/diagramDrawing" Target="../diagrams/drawing67.xml"/><Relationship Id="rId4" Type="http://schemas.openxmlformats.org/officeDocument/2006/relationships/diagramQuickStyle" Target="../diagrams/quickStyle65.xml"/><Relationship Id="rId9" Type="http://schemas.openxmlformats.org/officeDocument/2006/relationships/diagramQuickStyle" Target="../diagrams/quickStyle66.xml"/><Relationship Id="rId1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9.xml"/><Relationship Id="rId13" Type="http://schemas.openxmlformats.org/officeDocument/2006/relationships/image" Target="../media/image2.gif"/><Relationship Id="rId3" Type="http://schemas.openxmlformats.org/officeDocument/2006/relationships/diagramData" Target="../diagrams/data68.xml"/><Relationship Id="rId7" Type="http://schemas.microsoft.com/office/2007/relationships/diagramDrawing" Target="../diagrams/drawing68.xml"/><Relationship Id="rId12" Type="http://schemas.microsoft.com/office/2007/relationships/diagramDrawing" Target="../diagrams/drawing6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8.xml"/><Relationship Id="rId11" Type="http://schemas.openxmlformats.org/officeDocument/2006/relationships/diagramColors" Target="../diagrams/colors69.xml"/><Relationship Id="rId5" Type="http://schemas.openxmlformats.org/officeDocument/2006/relationships/diagramQuickStyle" Target="../diagrams/quickStyle68.xml"/><Relationship Id="rId10" Type="http://schemas.openxmlformats.org/officeDocument/2006/relationships/diagramQuickStyle" Target="../diagrams/quickStyle69.xml"/><Relationship Id="rId4" Type="http://schemas.openxmlformats.org/officeDocument/2006/relationships/diagramLayout" Target="../diagrams/layout68.xml"/><Relationship Id="rId9" Type="http://schemas.openxmlformats.org/officeDocument/2006/relationships/diagramLayout" Target="../diagrams/layout69.xml"/><Relationship Id="rId1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1.xml"/><Relationship Id="rId13" Type="http://schemas.openxmlformats.org/officeDocument/2006/relationships/image" Target="../media/image2.gif"/><Relationship Id="rId3" Type="http://schemas.openxmlformats.org/officeDocument/2006/relationships/diagramData" Target="../diagrams/data70.xml"/><Relationship Id="rId7" Type="http://schemas.microsoft.com/office/2007/relationships/diagramDrawing" Target="../diagrams/drawing70.xml"/><Relationship Id="rId12" Type="http://schemas.microsoft.com/office/2007/relationships/diagramDrawing" Target="../diagrams/drawing7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0.xml"/><Relationship Id="rId11" Type="http://schemas.openxmlformats.org/officeDocument/2006/relationships/diagramColors" Target="../diagrams/colors71.xml"/><Relationship Id="rId5" Type="http://schemas.openxmlformats.org/officeDocument/2006/relationships/diagramQuickStyle" Target="../diagrams/quickStyle70.xml"/><Relationship Id="rId10" Type="http://schemas.openxmlformats.org/officeDocument/2006/relationships/diagramQuickStyle" Target="../diagrams/quickStyle71.xml"/><Relationship Id="rId4" Type="http://schemas.openxmlformats.org/officeDocument/2006/relationships/diagramLayout" Target="../diagrams/layout70.xml"/><Relationship Id="rId9" Type="http://schemas.openxmlformats.org/officeDocument/2006/relationships/diagramLayout" Target="../diagrams/layout71.xml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3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image" Target="../media/image6.png"/><Relationship Id="rId18" Type="http://schemas.microsoft.com/office/2007/relationships/diagramDrawing" Target="../diagrams/drawing15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image" Target="../media/image5.png"/><Relationship Id="rId17" Type="http://schemas.openxmlformats.org/officeDocument/2006/relationships/diagramColors" Target="../diagrams/colors15.xml"/><Relationship Id="rId2" Type="http://schemas.openxmlformats.org/officeDocument/2006/relationships/diagramData" Target="../diagrams/data13.xml"/><Relationship Id="rId16" Type="http://schemas.openxmlformats.org/officeDocument/2006/relationships/diagramQuickStyle" Target="../diagrams/quickStyle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Layout" Target="../diagrams/layout15.xml"/><Relationship Id="rId10" Type="http://schemas.openxmlformats.org/officeDocument/2006/relationships/diagramColors" Target="../diagrams/colors14.xml"/><Relationship Id="rId19" Type="http://schemas.openxmlformats.org/officeDocument/2006/relationships/image" Target="../media/image10.png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Data" Target="../diagrams/data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13" Type="http://schemas.openxmlformats.org/officeDocument/2006/relationships/image" Target="../media/image6.png"/><Relationship Id="rId18" Type="http://schemas.microsoft.com/office/2007/relationships/diagramDrawing" Target="../diagrams/drawing18.xml"/><Relationship Id="rId3" Type="http://schemas.openxmlformats.org/officeDocument/2006/relationships/diagramLayout" Target="../diagrams/layout16.xml"/><Relationship Id="rId21" Type="http://schemas.openxmlformats.org/officeDocument/2006/relationships/image" Target="../media/image14.png"/><Relationship Id="rId7" Type="http://schemas.openxmlformats.org/officeDocument/2006/relationships/diagramData" Target="../diagrams/data17.xml"/><Relationship Id="rId12" Type="http://schemas.openxmlformats.org/officeDocument/2006/relationships/image" Target="../media/image5.png"/><Relationship Id="rId17" Type="http://schemas.openxmlformats.org/officeDocument/2006/relationships/diagramColors" Target="../diagrams/colors18.xml"/><Relationship Id="rId2" Type="http://schemas.openxmlformats.org/officeDocument/2006/relationships/diagramData" Target="../diagrams/data16.xml"/><Relationship Id="rId16" Type="http://schemas.openxmlformats.org/officeDocument/2006/relationships/diagramQuickStyle" Target="../diagrams/quickStyle18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5" Type="http://schemas.openxmlformats.org/officeDocument/2006/relationships/diagramLayout" Target="../diagrams/layout18.xml"/><Relationship Id="rId10" Type="http://schemas.openxmlformats.org/officeDocument/2006/relationships/diagramColors" Target="../diagrams/colors17.xml"/><Relationship Id="rId19" Type="http://schemas.openxmlformats.org/officeDocument/2006/relationships/image" Target="../media/image10.png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Relationship Id="rId14" Type="http://schemas.openxmlformats.org/officeDocument/2006/relationships/diagramData" Target="../diagrams/data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13" Type="http://schemas.openxmlformats.org/officeDocument/2006/relationships/image" Target="../media/image3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FONDOS\FT_new_8.jpg">
            <a:extLst>
              <a:ext uri="{FF2B5EF4-FFF2-40B4-BE49-F238E27FC236}">
                <a16:creationId xmlns:a16="http://schemas.microsoft.com/office/drawing/2014/main" xmlns="" id="{5B9FCA56-2795-4C77-A273-571EE16A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878" y="910697"/>
            <a:ext cx="12191999" cy="59473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669760175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Rectángulo redondeado 14"/>
          <p:cNvSpPr/>
          <p:nvPr/>
        </p:nvSpPr>
        <p:spPr>
          <a:xfrm>
            <a:off x="7670170" y="1583896"/>
            <a:ext cx="2490918" cy="544830"/>
          </a:xfrm>
          <a:prstGeom prst="roundRect">
            <a:avLst/>
          </a:prstGeom>
          <a:noFill/>
          <a:ln w="57150" algn="ctr">
            <a:solidFill>
              <a:srgbClr val="00B050"/>
            </a:solidFill>
            <a:miter lim="800000"/>
            <a:headEnd/>
            <a:tailEnd/>
          </a:ln>
          <a:effectLst>
            <a:outerShdw blurRad="50800" dist="12700" dir="66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</a:pPr>
            <a:r>
              <a:rPr lang="es-EC" altLang="es-EC" sz="2600" kern="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TEMA:</a:t>
            </a:r>
            <a:endParaRPr lang="es-ES" altLang="es-EC" sz="2600" kern="0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63500">
                  <a:prstClr val="black">
                    <a:alpha val="4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2 Subtítulo"/>
          <p:cNvSpPr txBox="1">
            <a:spLocks/>
          </p:cNvSpPr>
          <p:nvPr/>
        </p:nvSpPr>
        <p:spPr bwMode="auto">
          <a:xfrm>
            <a:off x="5727058" y="2526229"/>
            <a:ext cx="6276052" cy="1824439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S" sz="24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ANÁLISIS DE LAS CAPACIDADES DEL SISTEMA DE COMUNICACIONES TRONCALIZADO DEL EJÉRCITO Y SU VIABILIDAD FUTURA.</a:t>
            </a:r>
            <a:endParaRPr lang="es-EC" sz="24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5727058" y="4550398"/>
            <a:ext cx="6276052" cy="1123712"/>
          </a:xfrm>
          <a:prstGeom prst="roundRect">
            <a:avLst/>
          </a:prstGeom>
          <a:solidFill>
            <a:srgbClr val="000000">
              <a:alpha val="30196"/>
            </a:srgbClr>
          </a:solidFill>
          <a:ln w="57150" algn="ctr">
            <a:solidFill>
              <a:srgbClr val="00B050"/>
            </a:solidFill>
            <a:miter lim="800000"/>
            <a:headEnd/>
            <a:tailEnd/>
          </a:ln>
          <a:effectLst>
            <a:outerShdw blurRad="50800" dist="12700" dir="66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fontAlgn="ctr"/>
            <a:r>
              <a:rPr lang="es-EC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AUTORES:</a:t>
            </a:r>
            <a:endParaRPr lang="es-EC" sz="2000" b="1" dirty="0" smtClean="0">
              <a:solidFill>
                <a:schemeClr val="bg1"/>
              </a:solidFill>
            </a:endParaRPr>
          </a:p>
          <a:p>
            <a:pPr fontAlgn="ctr"/>
            <a:r>
              <a:rPr lang="es-EC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TCRN. DE E.M ANGELO SEMANATE E.</a:t>
            </a:r>
          </a:p>
          <a:p>
            <a:pPr fontAlgn="ctr"/>
            <a:r>
              <a:rPr lang="es-EC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TCRN. DE E.M FABRICIO GODOY  L.</a:t>
            </a:r>
          </a:p>
        </p:txBody>
      </p:sp>
      <p:pic>
        <p:nvPicPr>
          <p:cNvPr id="19" name="19 Imagen" descr="2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" y="5751097"/>
            <a:ext cx="12184152" cy="109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3" y="3438449"/>
            <a:ext cx="2498500" cy="2210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84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780403928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95" y="1184407"/>
            <a:ext cx="12058055" cy="5673593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483500" y="1595180"/>
            <a:ext cx="10823129" cy="1736646"/>
          </a:xfrm>
          <a:prstGeom prst="roundRect">
            <a:avLst/>
          </a:prstGeom>
          <a:solidFill>
            <a:srgbClr val="000000">
              <a:alpha val="30196"/>
            </a:srgbClr>
          </a:solidFill>
          <a:ln w="5715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12700" dir="66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algn="just" fontAlgn="ctr"/>
            <a:r>
              <a:rPr lang="es-EC" sz="2400" kern="0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Modalidad </a:t>
            </a:r>
            <a:r>
              <a:rPr lang="es-ES" sz="2400" dirty="0">
                <a:solidFill>
                  <a:schemeClr val="bg1"/>
                </a:solidFill>
              </a:rPr>
              <a:t>Para el presente trabajo </a:t>
            </a:r>
            <a:r>
              <a:rPr lang="es-ES" sz="2400" dirty="0" smtClean="0">
                <a:solidFill>
                  <a:schemeClr val="bg1"/>
                </a:solidFill>
              </a:rPr>
              <a:t>se considera la </a:t>
            </a:r>
            <a:r>
              <a:rPr lang="es-ES" sz="2400" u="sng" dirty="0" smtClean="0">
                <a:solidFill>
                  <a:schemeClr val="bg1"/>
                </a:solidFill>
              </a:rPr>
              <a:t>investigación básica</a:t>
            </a:r>
            <a:r>
              <a:rPr lang="es-ES" sz="2400" dirty="0">
                <a:solidFill>
                  <a:schemeClr val="bg1"/>
                </a:solidFill>
              </a:rPr>
              <a:t>, ya que se trata de </a:t>
            </a:r>
            <a:r>
              <a:rPr lang="es-ES" sz="2400" dirty="0" smtClean="0">
                <a:solidFill>
                  <a:schemeClr val="bg1"/>
                </a:solidFill>
              </a:rPr>
              <a:t>analizar las </a:t>
            </a:r>
            <a:r>
              <a:rPr lang="es-ES" sz="2400" dirty="0">
                <a:solidFill>
                  <a:schemeClr val="bg1"/>
                </a:solidFill>
              </a:rPr>
              <a:t>capacidades del Sistema Troncalizado del Ejército sobre la base de las informaciones obtenidas de los </a:t>
            </a:r>
            <a:r>
              <a:rPr lang="es-ES" sz="2400" dirty="0" err="1" smtClean="0">
                <a:solidFill>
                  <a:schemeClr val="bg1"/>
                </a:solidFill>
              </a:rPr>
              <a:t>encustados</a:t>
            </a:r>
            <a:r>
              <a:rPr lang="es-ES" sz="2400" dirty="0" smtClean="0">
                <a:solidFill>
                  <a:schemeClr val="bg1"/>
                </a:solidFill>
              </a:rPr>
              <a:t>. </a:t>
            </a:r>
            <a:endParaRPr lang="es-EC" sz="2400" dirty="0">
              <a:solidFill>
                <a:schemeClr val="bg1"/>
              </a:solidFill>
            </a:endParaRPr>
          </a:p>
          <a:p>
            <a:pPr algn="just" fontAlgn="ctr"/>
            <a:endParaRPr lang="es-EC" sz="2400" kern="0" dirty="0" smtClean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glow rad="63500">
                  <a:prstClr val="black">
                    <a:alpha val="4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114097" y="24369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GT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EC" sz="2400" dirty="0"/>
          </a:p>
        </p:txBody>
      </p:sp>
      <p:sp>
        <p:nvSpPr>
          <p:cNvPr id="2" name="Rectángulo 1"/>
          <p:cNvSpPr/>
          <p:nvPr/>
        </p:nvSpPr>
        <p:spPr>
          <a:xfrm>
            <a:off x="99047" y="1966604"/>
            <a:ext cx="33370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1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Rectángulo redondeado 19"/>
          <p:cNvSpPr/>
          <p:nvPr/>
        </p:nvSpPr>
        <p:spPr>
          <a:xfrm>
            <a:off x="483500" y="3704457"/>
            <a:ext cx="10823129" cy="1328023"/>
          </a:xfrm>
          <a:prstGeom prst="roundRect">
            <a:avLst/>
          </a:prstGeom>
          <a:solidFill>
            <a:srgbClr val="000000">
              <a:alpha val="30196"/>
            </a:srgbClr>
          </a:solidFill>
          <a:ln w="5715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12700" dir="66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algn="just" fontAlgn="ctr"/>
            <a:r>
              <a:rPr lang="es-EC" sz="2400" kern="0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Por el enfoque: </a:t>
            </a:r>
            <a:r>
              <a:rPr lang="es-ES" sz="2400" dirty="0" smtClean="0">
                <a:solidFill>
                  <a:schemeClr val="bg1"/>
                </a:solidFill>
              </a:rPr>
              <a:t>se ha considerad la  </a:t>
            </a:r>
            <a:r>
              <a:rPr lang="es-ES" sz="2400" u="sng" dirty="0" smtClean="0">
                <a:solidFill>
                  <a:schemeClr val="bg1"/>
                </a:solidFill>
              </a:rPr>
              <a:t>investigación </a:t>
            </a:r>
            <a:r>
              <a:rPr lang="es-ES" sz="2400" u="sng" dirty="0" err="1" smtClean="0">
                <a:solidFill>
                  <a:schemeClr val="bg1"/>
                </a:solidFill>
              </a:rPr>
              <a:t>cuali</a:t>
            </a:r>
            <a:r>
              <a:rPr lang="es-ES" sz="2400" u="sng" dirty="0" smtClean="0">
                <a:solidFill>
                  <a:schemeClr val="bg1"/>
                </a:solidFill>
              </a:rPr>
              <a:t>-cuantitativa </a:t>
            </a:r>
            <a:r>
              <a:rPr lang="es-ES" sz="2400" dirty="0">
                <a:solidFill>
                  <a:schemeClr val="bg1"/>
                </a:solidFill>
              </a:rPr>
              <a:t>para estudiar de manera concreta e integral la </a:t>
            </a:r>
            <a:r>
              <a:rPr lang="es-ES" sz="2400" dirty="0" smtClean="0">
                <a:solidFill>
                  <a:schemeClr val="bg1"/>
                </a:solidFill>
              </a:rPr>
              <a:t>muestra seleccionada, lo </a:t>
            </a:r>
            <a:r>
              <a:rPr lang="es-ES" sz="2400" dirty="0">
                <a:solidFill>
                  <a:schemeClr val="bg1"/>
                </a:solidFill>
              </a:rPr>
              <a:t>cual nos permite obtener puntos de vista </a:t>
            </a:r>
            <a:r>
              <a:rPr lang="es-ES" sz="2400" dirty="0" smtClean="0">
                <a:solidFill>
                  <a:schemeClr val="bg1"/>
                </a:solidFill>
              </a:rPr>
              <a:t>divergentes. </a:t>
            </a:r>
            <a:endParaRPr lang="es-EC" sz="2400" dirty="0">
              <a:solidFill>
                <a:schemeClr val="bg1"/>
              </a:solidFill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470211" y="5351826"/>
            <a:ext cx="10823129" cy="1328023"/>
          </a:xfrm>
          <a:prstGeom prst="roundRect">
            <a:avLst/>
          </a:prstGeom>
          <a:solidFill>
            <a:srgbClr val="000000">
              <a:alpha val="30196"/>
            </a:srgbClr>
          </a:solidFill>
          <a:ln w="5715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12700" dir="66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algn="just" fontAlgn="ctr"/>
            <a:r>
              <a:rPr lang="es-EC" sz="2400" kern="0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Nivel de la investigación: </a:t>
            </a:r>
            <a:r>
              <a:rPr lang="es-ES" sz="2400" dirty="0">
                <a:solidFill>
                  <a:schemeClr val="bg1"/>
                </a:solidFill>
              </a:rPr>
              <a:t>el presente estudio </a:t>
            </a:r>
            <a:r>
              <a:rPr lang="es-ES" sz="2400" dirty="0" smtClean="0">
                <a:solidFill>
                  <a:schemeClr val="bg1"/>
                </a:solidFill>
              </a:rPr>
              <a:t>es de carácter comprensivo</a:t>
            </a:r>
            <a:r>
              <a:rPr lang="es-ES" sz="2400" dirty="0">
                <a:solidFill>
                  <a:schemeClr val="bg1"/>
                </a:solidFill>
              </a:rPr>
              <a:t>, para luego del análisis explicar las capacidades y las limitaciones del Sistema de Comunicaciones Troncalizado del Ejército, y predecir su viabilidad futura. </a:t>
            </a:r>
            <a:endParaRPr lang="es-EC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780403928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335721928"/>
              </p:ext>
            </p:extLst>
          </p:nvPr>
        </p:nvGraphicFramePr>
        <p:xfrm>
          <a:off x="3964378" y="560473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95" y="1184407"/>
            <a:ext cx="12058055" cy="5673593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306666" y="1366313"/>
            <a:ext cx="4046393" cy="919401"/>
          </a:xfrm>
          <a:prstGeom prst="roundRect">
            <a:avLst/>
          </a:prstGeom>
          <a:solidFill>
            <a:srgbClr val="000000">
              <a:alpha val="30196"/>
            </a:srgbClr>
          </a:solidFill>
          <a:ln w="5715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12700" dir="66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fontAlgn="ctr"/>
            <a:r>
              <a:rPr lang="es-EC" sz="2400" kern="0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Determinación del personal a encuestar: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114097" y="24369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GT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EC" sz="2400" dirty="0"/>
          </a:p>
        </p:txBody>
      </p:sp>
      <p:sp>
        <p:nvSpPr>
          <p:cNvPr id="2" name="Rectángulo 1"/>
          <p:cNvSpPr/>
          <p:nvPr/>
        </p:nvSpPr>
        <p:spPr>
          <a:xfrm>
            <a:off x="99047" y="1966604"/>
            <a:ext cx="33370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07" y="2560919"/>
            <a:ext cx="3903869" cy="332667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537071" y="1367814"/>
            <a:ext cx="5288556" cy="92333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Los oficiales del arma de comunicaciones del Curso de Estado Mayor 69 y 70 de la </a:t>
            </a:r>
            <a:r>
              <a:rPr lang="es-ES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Academia de Guerra del </a:t>
            </a:r>
            <a:r>
              <a:rPr lang="es-ES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Ejército</a:t>
            </a:r>
            <a:endParaRPr lang="es-ES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14" name="Conector angular 13"/>
          <p:cNvCxnSpPr/>
          <p:nvPr/>
        </p:nvCxnSpPr>
        <p:spPr>
          <a:xfrm rot="5400000" flipH="1" flipV="1">
            <a:off x="4913249" y="1975675"/>
            <a:ext cx="636301" cy="596348"/>
          </a:xfrm>
          <a:prstGeom prst="bentConnector3">
            <a:avLst>
              <a:gd name="adj1" fmla="val 99985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7166480" y="2860166"/>
            <a:ext cx="4797993" cy="120032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Los oficiales con conocimiento del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Sistema de Comunicaciones Troncalizado de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la Fuerza Terrestre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del  </a:t>
            </a:r>
            <a:r>
              <a:rPr lang="es-ES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Comando de Apoyo Logístico </a:t>
            </a:r>
            <a:r>
              <a:rPr lang="es-ES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Electrónico</a:t>
            </a:r>
            <a:endParaRPr lang="es-ES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17" name="Conector angular 16"/>
          <p:cNvCxnSpPr/>
          <p:nvPr/>
        </p:nvCxnSpPr>
        <p:spPr>
          <a:xfrm flipV="1">
            <a:off x="6634051" y="3042648"/>
            <a:ext cx="576046" cy="407834"/>
          </a:xfrm>
          <a:prstGeom prst="bentConnector3">
            <a:avLst>
              <a:gd name="adj1" fmla="val 3159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181040" y="4125985"/>
            <a:ext cx="3442717" cy="92333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Los oficiales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conocedores del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Sistema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Troncalizado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el </a:t>
            </a:r>
            <a:r>
              <a:rPr lang="es-ES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B.C 1 “RUMIÑAHUI”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</p:txBody>
      </p:sp>
      <p:cxnSp>
        <p:nvCxnSpPr>
          <p:cNvPr id="19" name="Conector angular 18"/>
          <p:cNvCxnSpPr/>
          <p:nvPr/>
        </p:nvCxnSpPr>
        <p:spPr>
          <a:xfrm>
            <a:off x="6634051" y="4895341"/>
            <a:ext cx="619062" cy="160416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Rectángulo 23"/>
          <p:cNvSpPr/>
          <p:nvPr/>
        </p:nvSpPr>
        <p:spPr>
          <a:xfrm>
            <a:off x="7192334" y="4864135"/>
            <a:ext cx="4669108" cy="120032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Los oficiales con conocimiento del sistema de comunicaciones </a:t>
            </a:r>
            <a:r>
              <a:rPr lang="es-ES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troncalizado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de la Fuerza Terrestre </a:t>
            </a:r>
            <a:r>
              <a:rPr lang="es-ES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pertenecientes a la </a:t>
            </a:r>
            <a:r>
              <a:rPr lang="es-ES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DTICFT</a:t>
            </a:r>
            <a:endParaRPr lang="es-EC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40" name="Conector angular 39"/>
          <p:cNvCxnSpPr/>
          <p:nvPr/>
        </p:nvCxnSpPr>
        <p:spPr>
          <a:xfrm rot="10800000">
            <a:off x="3146619" y="4711167"/>
            <a:ext cx="1070390" cy="430013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1" name="Imagen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409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9" y="1074442"/>
            <a:ext cx="12058055" cy="5783558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065921928"/>
              </p:ext>
            </p:extLst>
          </p:nvPr>
        </p:nvGraphicFramePr>
        <p:xfrm>
          <a:off x="19879" y="0"/>
          <a:ext cx="12172121" cy="105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1114097" y="218552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G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99047" y="1715144"/>
            <a:ext cx="3337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191088"/>
              </p:ext>
            </p:extLst>
          </p:nvPr>
        </p:nvGraphicFramePr>
        <p:xfrm>
          <a:off x="1841823" y="1162137"/>
          <a:ext cx="8572502" cy="24587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4286251"/>
                <a:gridCol w="4286251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Ficha</a:t>
                      </a:r>
                      <a:r>
                        <a:rPr lang="es-EC" sz="2000" baseline="0" dirty="0" smtClean="0"/>
                        <a:t> de la Encuesta</a:t>
                      </a:r>
                      <a:endParaRPr lang="es-EC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bg1"/>
                          </a:solidFill>
                        </a:rPr>
                        <a:t>Categoría</a:t>
                      </a:r>
                      <a:r>
                        <a:rPr lang="es-EC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s-EC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bg1"/>
                          </a:solidFill>
                        </a:rPr>
                        <a:t>Información </a:t>
                      </a:r>
                      <a:endParaRPr lang="es-EC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/>
                        <a:t>Elementos</a:t>
                      </a:r>
                      <a:r>
                        <a:rPr lang="es-EC" sz="1600" baseline="0" dirty="0" smtClean="0"/>
                        <a:t> de la muestra</a:t>
                      </a:r>
                    </a:p>
                    <a:p>
                      <a:r>
                        <a:rPr lang="es-EC" sz="1600" baseline="0" dirty="0" smtClean="0"/>
                        <a:t>Procedimiento del muestreo </a:t>
                      </a:r>
                      <a:endParaRPr lang="es-EC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dirty="0" smtClean="0"/>
                        <a:t>Oficiales del Arma de Comunicaciones</a:t>
                      </a:r>
                    </a:p>
                    <a:p>
                      <a:r>
                        <a:rPr lang="es-EC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Muestreo Probabilístico aleatorio</a:t>
                      </a:r>
                      <a:endParaRPr lang="es-EC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/>
                        <a:t>Tamaño muestral  </a:t>
                      </a:r>
                      <a:endParaRPr lang="es-EC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dirty="0" smtClean="0"/>
                        <a:t>39 encuestas</a:t>
                      </a:r>
                      <a:endParaRPr lang="es-EC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/>
                        <a:t>Error muestral </a:t>
                      </a:r>
                      <a:endParaRPr lang="es-EC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dirty="0" smtClean="0"/>
                        <a:t>5%</a:t>
                      </a:r>
                      <a:endParaRPr lang="es-EC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/>
                        <a:t>Nivel de Confianza </a:t>
                      </a:r>
                      <a:endParaRPr lang="es-EC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dirty="0" smtClean="0"/>
                        <a:t>95%</a:t>
                      </a:r>
                      <a:endParaRPr lang="es-EC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5" name="Tabla 34"/>
          <p:cNvGraphicFramePr>
            <a:graphicFrameLocks noGrp="1"/>
          </p:cNvGraphicFramePr>
          <p:nvPr>
            <p:extLst/>
          </p:nvPr>
        </p:nvGraphicFramePr>
        <p:xfrm>
          <a:off x="1828800" y="3684927"/>
          <a:ext cx="8592207" cy="303897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6605752"/>
                <a:gridCol w="1986455"/>
              </a:tblGrid>
              <a:tr h="312631"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Muestra por tipo de Expertos</a:t>
                      </a:r>
                      <a:endParaRPr lang="es-EC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sz="1600" dirty="0"/>
                    </a:p>
                  </a:txBody>
                  <a:tcPr/>
                </a:tc>
              </a:tr>
              <a:tr h="3126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solidFill>
                            <a:schemeClr val="bg1"/>
                          </a:solidFill>
                        </a:rPr>
                        <a:t>Tipo de Encuestado</a:t>
                      </a:r>
                      <a:r>
                        <a:rPr lang="es-EC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s-EC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solidFill>
                            <a:schemeClr val="bg1"/>
                          </a:solidFill>
                        </a:rPr>
                        <a:t>No.</a:t>
                      </a:r>
                      <a:r>
                        <a:rPr lang="es-EC" sz="1600" baseline="0" dirty="0" smtClean="0">
                          <a:solidFill>
                            <a:schemeClr val="bg1"/>
                          </a:solidFill>
                        </a:rPr>
                        <a:t>  de encuestas</a:t>
                      </a:r>
                      <a:endParaRPr lang="es-EC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39610">
                <a:tc>
                  <a:txBody>
                    <a:bodyPr/>
                    <a:lstStyle/>
                    <a:p>
                      <a:r>
                        <a:rPr lang="es-EC" sz="1600" dirty="0" smtClean="0"/>
                        <a:t>Oficiales </a:t>
                      </a:r>
                      <a:r>
                        <a:rPr lang="es-E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 arma de Comunicaciones del Curso de Estado Mayor 69 y 70</a:t>
                      </a:r>
                      <a:endParaRPr lang="es-EC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18</a:t>
                      </a:r>
                      <a:endParaRPr lang="es-EC" sz="1600" dirty="0"/>
                    </a:p>
                  </a:txBody>
                  <a:tcPr/>
                </a:tc>
              </a:tr>
              <a:tr h="312631">
                <a:tc>
                  <a:txBody>
                    <a:bodyPr/>
                    <a:lstStyle/>
                    <a:p>
                      <a:r>
                        <a:rPr lang="es-E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Oficiales con conocimiento del Sistema de Comunicaciones Troncalizado (CALE)</a:t>
                      </a:r>
                      <a:endParaRPr lang="es-EC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s-EC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126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Oficiales con conocimiento del Sistema de Comunicaciones Troncalizado (DTICFT)</a:t>
                      </a:r>
                      <a:endParaRPr lang="es-EC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6</a:t>
                      </a:r>
                      <a:endParaRPr lang="es-EC" sz="1600" dirty="0"/>
                    </a:p>
                  </a:txBody>
                  <a:tcPr/>
                </a:tc>
              </a:tr>
              <a:tr h="312631">
                <a:tc>
                  <a:txBody>
                    <a:bodyPr/>
                    <a:lstStyle/>
                    <a:p>
                      <a:r>
                        <a:rPr lang="es-E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Oficiales Y Expertos del BC 1 “Rumiñahui”</a:t>
                      </a:r>
                      <a:endParaRPr lang="es-EC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10</a:t>
                      </a:r>
                      <a:endParaRPr lang="es-EC" sz="1600" dirty="0"/>
                    </a:p>
                  </a:txBody>
                  <a:tcPr/>
                </a:tc>
              </a:tr>
              <a:tr h="312631">
                <a:tc>
                  <a:txBody>
                    <a:bodyPr/>
                    <a:lstStyle/>
                    <a:p>
                      <a:r>
                        <a:rPr lang="es-EC" sz="1600" b="1" dirty="0" smtClean="0"/>
                        <a:t>Total Encuestas</a:t>
                      </a:r>
                      <a:endParaRPr lang="es-EC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/>
                        <a:t>39</a:t>
                      </a:r>
                      <a:endParaRPr lang="es-EC" sz="16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869728" y="97058"/>
            <a:ext cx="81692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MX" sz="4400" b="1" dirty="0" smtClean="0">
                <a:solidFill>
                  <a:srgbClr val="00B050"/>
                </a:solidFill>
              </a:rPr>
              <a:t>DETERMINACIÓN DE LA MUESTRA</a:t>
            </a:r>
            <a:endParaRPr lang="es-MX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257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9" y="1074442"/>
            <a:ext cx="12058055" cy="5783558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846954904"/>
              </p:ext>
            </p:extLst>
          </p:nvPr>
        </p:nvGraphicFramePr>
        <p:xfrm>
          <a:off x="19879" y="0"/>
          <a:ext cx="12172121" cy="105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1114097" y="218552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G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99047" y="1715144"/>
            <a:ext cx="3337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4021445250"/>
              </p:ext>
            </p:extLst>
          </p:nvPr>
        </p:nvGraphicFramePr>
        <p:xfrm>
          <a:off x="1114097" y="1345301"/>
          <a:ext cx="9757628" cy="5241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Rectángulo 13"/>
          <p:cNvSpPr/>
          <p:nvPr/>
        </p:nvSpPr>
        <p:spPr>
          <a:xfrm>
            <a:off x="2605528" y="5988432"/>
            <a:ext cx="8272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chemeClr val="bg1"/>
                </a:solidFill>
                <a:hlinkClick r:id="rId13"/>
              </a:rPr>
              <a:t>https://</a:t>
            </a:r>
            <a:r>
              <a:rPr lang="es-EC" dirty="0" smtClean="0">
                <a:solidFill>
                  <a:schemeClr val="bg1"/>
                </a:solidFill>
                <a:hlinkClick r:id="rId13"/>
              </a:rPr>
              <a:t>docs.google.com/forms/d/1T7o-pDwUiM0tEDGy9XS_NT0zaXEJFLyUbMtjSi5LtsQ/edit#responses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12" name="Imagen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887384" y="91350"/>
            <a:ext cx="79793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MX" sz="4800" b="1" dirty="0" smtClean="0">
                <a:solidFill>
                  <a:srgbClr val="00B050"/>
                </a:solidFill>
              </a:rPr>
              <a:t>ESTRUCTURA DE LA ENCUESTA</a:t>
            </a:r>
            <a:endParaRPr lang="es-MX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163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FONDOS\FT_new_8.jpg">
            <a:extLst>
              <a:ext uri="{FF2B5EF4-FFF2-40B4-BE49-F238E27FC236}">
                <a16:creationId xmlns:a16="http://schemas.microsoft.com/office/drawing/2014/main" xmlns="" id="{5B9FCA56-2795-4C77-A273-571EE16A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5910" y="1091320"/>
            <a:ext cx="11944595" cy="5947303"/>
          </a:xfrm>
          <a:prstGeom prst="rect">
            <a:avLst/>
          </a:prstGeom>
          <a:noFill/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845113942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2" y="3595242"/>
            <a:ext cx="2498500" cy="2210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2 Subtítulo"/>
          <p:cNvSpPr txBox="1">
            <a:spLocks/>
          </p:cNvSpPr>
          <p:nvPr/>
        </p:nvSpPr>
        <p:spPr bwMode="auto">
          <a:xfrm>
            <a:off x="4108362" y="3903024"/>
            <a:ext cx="7495503" cy="1776559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S" sz="4800" dirty="0" smtClean="0">
                <a:solidFill>
                  <a:schemeClr val="bg1"/>
                </a:solidFill>
              </a:rPr>
              <a:t>ANÁLISIS E INTERPRETACIÓN DE RESULTADOS</a:t>
            </a:r>
            <a:endParaRPr lang="es-EC" sz="4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xmlns="" id="{5A604973-89C5-47A3-8E28-F505E793E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90" y="158614"/>
            <a:ext cx="11197621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EC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SISTEMA TRONCALIZADO DEL EJÉRCITO</a:t>
            </a:r>
            <a:endParaRPr lang="es-EC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s-A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6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9" y="1074442"/>
            <a:ext cx="12058055" cy="5783558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976665923"/>
              </p:ext>
            </p:extLst>
          </p:nvPr>
        </p:nvGraphicFramePr>
        <p:xfrm>
          <a:off x="19879" y="0"/>
          <a:ext cx="12172121" cy="105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1114097" y="218552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G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99047" y="1715144"/>
            <a:ext cx="3337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61827" y="1327086"/>
            <a:ext cx="4681396" cy="147732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¿Conoce usted el </a:t>
            </a:r>
            <a:r>
              <a:rPr lang="es-E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Sistema </a:t>
            </a: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 </a:t>
            </a:r>
            <a:r>
              <a:rPr lang="es-E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Comunicaciones </a:t>
            </a: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es-E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roncalizado </a:t>
            </a: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del </a:t>
            </a:r>
            <a:r>
              <a:rPr lang="es-E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Ejército</a:t>
            </a: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s-EC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2" name="Gráfico 21"/>
          <p:cNvGraphicFramePr/>
          <p:nvPr>
            <p:extLst>
              <p:ext uri="{D42A27DB-BD31-4B8C-83A1-F6EECF244321}">
                <p14:modId xmlns:p14="http://schemas.microsoft.com/office/powerpoint/2010/main" val="327350492"/>
              </p:ext>
            </p:extLst>
          </p:nvPr>
        </p:nvGraphicFramePr>
        <p:xfrm>
          <a:off x="391516" y="3082888"/>
          <a:ext cx="4811549" cy="3502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9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ángulo 9"/>
          <p:cNvSpPr/>
          <p:nvPr/>
        </p:nvSpPr>
        <p:spPr>
          <a:xfrm>
            <a:off x="5744746" y="1468922"/>
            <a:ext cx="5994536" cy="120032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 startAt="2"/>
            </a:pP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¿Considera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usted que el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Sistema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Comunicaciones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roncalizado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del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Ejército presta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las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condiciones para operar en cumplimiento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cabal de las operaciones en el ámbito interno?</a:t>
            </a:r>
            <a:endParaRPr lang="es-EC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3" name="Gráfico 11"/>
          <p:cNvGraphicFramePr/>
          <p:nvPr>
            <p:extLst>
              <p:ext uri="{D42A27DB-BD31-4B8C-83A1-F6EECF244321}">
                <p14:modId xmlns:p14="http://schemas.microsoft.com/office/powerpoint/2010/main" val="244417413"/>
              </p:ext>
            </p:extLst>
          </p:nvPr>
        </p:nvGraphicFramePr>
        <p:xfrm>
          <a:off x="6367613" y="3142445"/>
          <a:ext cx="5371669" cy="3116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cxnSp>
        <p:nvCxnSpPr>
          <p:cNvPr id="5" name="4 Conector recto"/>
          <p:cNvCxnSpPr/>
          <p:nvPr/>
        </p:nvCxnSpPr>
        <p:spPr>
          <a:xfrm flipH="1">
            <a:off x="5512158" y="1468922"/>
            <a:ext cx="25758" cy="479021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7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0" y="1074442"/>
            <a:ext cx="12058055" cy="5783558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748080809"/>
              </p:ext>
            </p:extLst>
          </p:nvPr>
        </p:nvGraphicFramePr>
        <p:xfrm>
          <a:off x="19879" y="0"/>
          <a:ext cx="12172121" cy="105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1114097" y="218552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G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99047" y="1715144"/>
            <a:ext cx="3337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16144" y="1329420"/>
            <a:ext cx="5679351" cy="147732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 startAt="3"/>
            </a:pP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¿Considera que el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Sistema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Comunicaciones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roncalizado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del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Ejército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tiene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la suficiente cobertura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para mantener el enlace,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Comando y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Control en las operaciones militares a nivel nacional?</a:t>
            </a:r>
            <a:endParaRPr lang="es-EC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3137275"/>
              </p:ext>
            </p:extLst>
          </p:nvPr>
        </p:nvGraphicFramePr>
        <p:xfrm>
          <a:off x="404282" y="3361387"/>
          <a:ext cx="4579842" cy="3142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9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4" name="13 Conector recto"/>
          <p:cNvCxnSpPr/>
          <p:nvPr/>
        </p:nvCxnSpPr>
        <p:spPr>
          <a:xfrm flipH="1">
            <a:off x="5834132" y="1456043"/>
            <a:ext cx="25758" cy="479021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9"/>
          <p:cNvSpPr/>
          <p:nvPr/>
        </p:nvSpPr>
        <p:spPr>
          <a:xfrm>
            <a:off x="6080776" y="1345195"/>
            <a:ext cx="5793545" cy="120032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 startAt="4"/>
            </a:pP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¿Considera que los equipos del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Sistema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Comunicaciones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roncalizado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requieren ser actualizados o modernizados?</a:t>
            </a:r>
            <a:endParaRPr lang="es-EC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 startAt="4"/>
            </a:pPr>
            <a:endParaRPr lang="es-EC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6" name="Gráfico 11"/>
          <p:cNvGraphicFramePr/>
          <p:nvPr>
            <p:extLst>
              <p:ext uri="{D42A27DB-BD31-4B8C-83A1-F6EECF244321}">
                <p14:modId xmlns:p14="http://schemas.microsoft.com/office/powerpoint/2010/main" val="2570448176"/>
              </p:ext>
            </p:extLst>
          </p:nvPr>
        </p:nvGraphicFramePr>
        <p:xfrm>
          <a:off x="6619741" y="3245476"/>
          <a:ext cx="5074276" cy="3013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7998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9" y="1074442"/>
            <a:ext cx="12058055" cy="5783558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593456175"/>
              </p:ext>
            </p:extLst>
          </p:nvPr>
        </p:nvGraphicFramePr>
        <p:xfrm>
          <a:off x="19879" y="0"/>
          <a:ext cx="12172121" cy="105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1114097" y="218552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G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99047" y="1715144"/>
            <a:ext cx="3337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09256" y="1435980"/>
            <a:ext cx="5315781" cy="147732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 startAt="5"/>
            </a:pP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¿Considera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la operabilidad de los equipos de comunicaciones del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roncalizado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Ejército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 efectivo durante la emergencia por el terremoto del 16 de abril del año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2016?</a:t>
            </a:r>
            <a:endParaRPr lang="es-EC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1305536675"/>
              </p:ext>
            </p:extLst>
          </p:nvPr>
        </p:nvGraphicFramePr>
        <p:xfrm>
          <a:off x="312285" y="3190306"/>
          <a:ext cx="4916537" cy="3055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9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4" name="13 Conector recto"/>
          <p:cNvCxnSpPr/>
          <p:nvPr/>
        </p:nvCxnSpPr>
        <p:spPr>
          <a:xfrm flipH="1">
            <a:off x="5821253" y="1456043"/>
            <a:ext cx="25758" cy="479021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9"/>
          <p:cNvSpPr/>
          <p:nvPr/>
        </p:nvSpPr>
        <p:spPr>
          <a:xfrm>
            <a:off x="5992572" y="1413118"/>
            <a:ext cx="5817355" cy="92333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 startAt="6"/>
            </a:pP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¿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Considera usted importante y necesario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fortalecer el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istema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Comunicaciones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roncalizado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del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Ejército?</a:t>
            </a:r>
            <a:endParaRPr lang="es-EC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6" name="Gráfico 11"/>
          <p:cNvGraphicFramePr/>
          <p:nvPr>
            <p:extLst>
              <p:ext uri="{D42A27DB-BD31-4B8C-83A1-F6EECF244321}">
                <p14:modId xmlns:p14="http://schemas.microsoft.com/office/powerpoint/2010/main" val="869756767"/>
              </p:ext>
            </p:extLst>
          </p:nvPr>
        </p:nvGraphicFramePr>
        <p:xfrm>
          <a:off x="6480021" y="2743200"/>
          <a:ext cx="4842456" cy="3503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3193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9" y="1074442"/>
            <a:ext cx="12058055" cy="5783558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724379685"/>
              </p:ext>
            </p:extLst>
          </p:nvPr>
        </p:nvGraphicFramePr>
        <p:xfrm>
          <a:off x="19879" y="0"/>
          <a:ext cx="12172121" cy="105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1114097" y="218552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G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99047" y="1715144"/>
            <a:ext cx="3337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9047" y="1277251"/>
            <a:ext cx="5245685" cy="120032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 startAt="7"/>
            </a:pP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 usted que es necesario la interconexión del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Comunicaciones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roncalizado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Ejército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Nacional Troncalizada del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país?</a:t>
            </a:r>
            <a:endParaRPr lang="es-EC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3409320150"/>
              </p:ext>
            </p:extLst>
          </p:nvPr>
        </p:nvGraphicFramePr>
        <p:xfrm>
          <a:off x="492091" y="2923768"/>
          <a:ext cx="4950474" cy="3861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9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500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tángulo 9"/>
          <p:cNvSpPr/>
          <p:nvPr/>
        </p:nvSpPr>
        <p:spPr>
          <a:xfrm>
            <a:off x="5558476" y="1216090"/>
            <a:ext cx="6431755" cy="133882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 startAt="8"/>
            </a:pP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 de los expertos para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y fortalecer el sistema de comunicaciones </a:t>
            </a:r>
            <a:r>
              <a:rPr lang="es-E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troncalizado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Ejército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</a:t>
            </a:r>
            <a:endParaRPr lang="es-EC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Gráfico 15"/>
          <p:cNvGraphicFramePr/>
          <p:nvPr>
            <p:extLst>
              <p:ext uri="{D42A27DB-BD31-4B8C-83A1-F6EECF244321}">
                <p14:modId xmlns:p14="http://schemas.microsoft.com/office/powerpoint/2010/main" val="2113961464"/>
              </p:ext>
            </p:extLst>
          </p:nvPr>
        </p:nvGraphicFramePr>
        <p:xfrm>
          <a:off x="6117465" y="2743199"/>
          <a:ext cx="5666704" cy="3696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cxnSp>
        <p:nvCxnSpPr>
          <p:cNvPr id="16" name="15 Conector recto"/>
          <p:cNvCxnSpPr/>
          <p:nvPr/>
        </p:nvCxnSpPr>
        <p:spPr>
          <a:xfrm flipH="1">
            <a:off x="5442565" y="1391648"/>
            <a:ext cx="25758" cy="479021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9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9" y="1074442"/>
            <a:ext cx="12058055" cy="5783558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861915922"/>
              </p:ext>
            </p:extLst>
          </p:nvPr>
        </p:nvGraphicFramePr>
        <p:xfrm>
          <a:off x="19879" y="0"/>
          <a:ext cx="12172121" cy="105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1114097" y="218552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G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99047" y="1715144"/>
            <a:ext cx="3337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81322" y="1411914"/>
            <a:ext cx="5509487" cy="49699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Sitios de repetición actuales y cobertura :  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3480759620"/>
              </p:ext>
            </p:extLst>
          </p:nvPr>
        </p:nvGraphicFramePr>
        <p:xfrm>
          <a:off x="2147672" y="2554854"/>
          <a:ext cx="6767728" cy="4097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5251582" y="4498420"/>
            <a:ext cx="7536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93%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4708856" y="3209140"/>
            <a:ext cx="9926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23.16%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727828" y="158535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C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Llamada con línea 1 (borde y barra de énfasis) 6"/>
          <p:cNvSpPr/>
          <p:nvPr/>
        </p:nvSpPr>
        <p:spPr>
          <a:xfrm>
            <a:off x="7314396" y="1954689"/>
            <a:ext cx="4784547" cy="962682"/>
          </a:xfrm>
          <a:prstGeom prst="accentBorderCallout1">
            <a:avLst>
              <a:gd name="adj1" fmla="val 18750"/>
              <a:gd name="adj2" fmla="val -8333"/>
              <a:gd name="adj3" fmla="val 143483"/>
              <a:gd name="adj4" fmla="val -49558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2000" dirty="0" smtClean="0"/>
          </a:p>
          <a:p>
            <a:r>
              <a:rPr lang="es-ES" i="1" dirty="0" smtClean="0"/>
              <a:t>Fuente: Informe  </a:t>
            </a:r>
            <a:r>
              <a:rPr lang="es-ES" i="1" dirty="0"/>
              <a:t>DTICFT (2013) Proyecto ampliación del Sistema Troncalizado </a:t>
            </a:r>
            <a:r>
              <a:rPr lang="es-ES" i="1" dirty="0" err="1"/>
              <a:t>Sempades</a:t>
            </a:r>
            <a:r>
              <a:rPr lang="es-ES" i="1" dirty="0"/>
              <a:t> </a:t>
            </a:r>
            <a:endParaRPr lang="es-EC" i="1" dirty="0"/>
          </a:p>
          <a:p>
            <a:endParaRPr lang="es-EC" sz="2000" dirty="0">
              <a:solidFill>
                <a:schemeClr val="bg1"/>
              </a:solidFill>
            </a:endParaRPr>
          </a:p>
        </p:txBody>
      </p:sp>
      <p:pic>
        <p:nvPicPr>
          <p:cNvPr id="15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21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5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FONDOS\FT_new_8.jpg">
            <a:extLst>
              <a:ext uri="{FF2B5EF4-FFF2-40B4-BE49-F238E27FC236}">
                <a16:creationId xmlns:a16="http://schemas.microsoft.com/office/drawing/2014/main" xmlns="" id="{5B9FCA56-2795-4C77-A273-571EE16A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4261" y="1009246"/>
            <a:ext cx="12191999" cy="5947303"/>
          </a:xfrm>
          <a:prstGeom prst="rect">
            <a:avLst/>
          </a:prstGeom>
          <a:noFill/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855447842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5" name="Arc 11">
            <a:extLst>
              <a:ext uri="{FF2B5EF4-FFF2-40B4-BE49-F238E27FC236}">
                <a16:creationId xmlns:a16="http://schemas.microsoft.com/office/drawing/2014/main" xmlns="" id="{8FAB59E5-2A57-4E51-86C9-3EA9075E4A2A}"/>
              </a:ext>
            </a:extLst>
          </p:cNvPr>
          <p:cNvSpPr>
            <a:spLocks/>
          </p:cNvSpPr>
          <p:nvPr/>
        </p:nvSpPr>
        <p:spPr bwMode="auto">
          <a:xfrm flipH="1">
            <a:off x="4616164" y="2282472"/>
            <a:ext cx="1517628" cy="4516570"/>
          </a:xfrm>
          <a:custGeom>
            <a:avLst/>
            <a:gdLst>
              <a:gd name="T0" fmla="*/ 2147483647 w 21600"/>
              <a:gd name="T1" fmla="*/ 0 h 38721"/>
              <a:gd name="T2" fmla="*/ 2147483647 w 21600"/>
              <a:gd name="T3" fmla="*/ 2147483647 h 38721"/>
              <a:gd name="T4" fmla="*/ 0 w 21600"/>
              <a:gd name="T5" fmla="*/ 2147483647 h 38721"/>
              <a:gd name="T6" fmla="*/ 0 60000 65536"/>
              <a:gd name="T7" fmla="*/ 0 60000 65536"/>
              <a:gd name="T8" fmla="*/ 0 60000 65536"/>
              <a:gd name="T9" fmla="*/ 0 w 21600"/>
              <a:gd name="T10" fmla="*/ 0 h 38721"/>
              <a:gd name="T11" fmla="*/ 21600 w 21600"/>
              <a:gd name="T12" fmla="*/ 38721 h 387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8721" fill="none" extrusionOk="0">
                <a:moveTo>
                  <a:pt x="9850" y="0"/>
                </a:moveTo>
                <a:cubicBezTo>
                  <a:pt x="17063" y="3696"/>
                  <a:pt x="21600" y="11118"/>
                  <a:pt x="21600" y="19223"/>
                </a:cubicBezTo>
                <a:cubicBezTo>
                  <a:pt x="21600" y="27551"/>
                  <a:pt x="16811" y="35137"/>
                  <a:pt x="9294" y="38721"/>
                </a:cubicBezTo>
              </a:path>
              <a:path w="21600" h="38721" stroke="0" extrusionOk="0">
                <a:moveTo>
                  <a:pt x="9850" y="0"/>
                </a:moveTo>
                <a:cubicBezTo>
                  <a:pt x="17063" y="3696"/>
                  <a:pt x="21600" y="11118"/>
                  <a:pt x="21600" y="19223"/>
                </a:cubicBezTo>
                <a:cubicBezTo>
                  <a:pt x="21600" y="27551"/>
                  <a:pt x="16811" y="35137"/>
                  <a:pt x="9294" y="38721"/>
                </a:cubicBezTo>
                <a:lnTo>
                  <a:pt x="0" y="19223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AR" sz="15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6" name="Oval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65137B8-D764-48BC-A4FF-54E2C8E00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3394" y="2042495"/>
            <a:ext cx="494875" cy="465237"/>
          </a:xfrm>
          <a:prstGeom prst="ellipse">
            <a:avLst/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AR" sz="2000" b="1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7" name="Oval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AEBDA09-5259-4699-8D17-7CCEC94BC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6969" y="2603333"/>
            <a:ext cx="517804" cy="492116"/>
          </a:xfrm>
          <a:prstGeom prst="ellipse">
            <a:avLst/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AR" sz="2000" b="1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8" name="Oval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2794541-D150-4B00-BD99-7841F5C48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504" y="3407159"/>
            <a:ext cx="489320" cy="459186"/>
          </a:xfrm>
          <a:prstGeom prst="ellipse">
            <a:avLst/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AR" sz="2000" b="1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BCC86B1-2DFD-4B15-925B-8F0CFBCF1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934" y="4129477"/>
            <a:ext cx="494875" cy="465237"/>
          </a:xfrm>
          <a:prstGeom prst="ellipse">
            <a:avLst/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AR" sz="2000" b="1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0" name="Text Box 18">
            <a:extLst>
              <a:ext uri="{FF2B5EF4-FFF2-40B4-BE49-F238E27FC236}">
                <a16:creationId xmlns:a16="http://schemas.microsoft.com/office/drawing/2014/main" xmlns="" id="{1B7EC980-3B71-4118-9F87-07AC29605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5294" y="2849391"/>
            <a:ext cx="3163991" cy="6924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endParaRPr lang="es-EC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s-AR" sz="1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1" name="Text Box 18">
            <a:extLst>
              <a:ext uri="{FF2B5EF4-FFF2-40B4-BE49-F238E27FC236}">
                <a16:creationId xmlns:a16="http://schemas.microsoft.com/office/drawing/2014/main" xmlns="" id="{6E238C98-F23C-4826-9EE2-E5CBBEF04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269" y="2024538"/>
            <a:ext cx="6234278" cy="6924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EC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PLANTEAMIENTO DEL PROBLEMA</a:t>
            </a:r>
            <a:endParaRPr lang="es-EC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s-AR" sz="1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3" name="Text Box 18">
            <a:extLst>
              <a:ext uri="{FF2B5EF4-FFF2-40B4-BE49-F238E27FC236}">
                <a16:creationId xmlns:a16="http://schemas.microsoft.com/office/drawing/2014/main" xmlns="" id="{2AB2C711-4DE0-4AE2-94B0-1B2FBDE93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378" y="4931273"/>
            <a:ext cx="8295830" cy="6924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EC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ANÁLISIS E INTERPRET. DE RESULTADOS</a:t>
            </a:r>
            <a:endParaRPr lang="es-EC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s-AR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4" name="Text Box 18">
            <a:extLst>
              <a:ext uri="{FF2B5EF4-FFF2-40B4-BE49-F238E27FC236}">
                <a16:creationId xmlns:a16="http://schemas.microsoft.com/office/drawing/2014/main" xmlns="" id="{5A604973-89C5-47A3-8E28-F505E793E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420" y="1161284"/>
            <a:ext cx="3457976" cy="9387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EC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SUMARIO</a:t>
            </a:r>
            <a:endParaRPr lang="es-EC" sz="4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s-AR" sz="1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xmlns="" id="{CA3A1DF7-7BB7-496E-B206-EED79A571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645" y="4236381"/>
            <a:ext cx="69044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EC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METODOLOGÍA DE LA INVESTIGACIÓN</a:t>
            </a:r>
          </a:p>
        </p:txBody>
      </p:sp>
      <p:sp>
        <p:nvSpPr>
          <p:cNvPr id="20" name="Oval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8D00451-DC85-4893-B235-000EA81C1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504" y="4932505"/>
            <a:ext cx="494875" cy="465237"/>
          </a:xfrm>
          <a:prstGeom prst="ellipse">
            <a:avLst/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AR" sz="2000" b="1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xmlns="" id="{F48D0273-2929-4E5B-B27C-95D604ADF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758" y="6348642"/>
            <a:ext cx="7100591" cy="6924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EC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CONCLUSIONES Y RECOMENDACIONES</a:t>
            </a:r>
            <a:endParaRPr lang="es-EC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s-AR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Oval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66824FB-2D8D-4D63-BE32-CD0F67234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5579" y="6392763"/>
            <a:ext cx="494875" cy="465237"/>
          </a:xfrm>
          <a:prstGeom prst="ellipse">
            <a:avLst/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AR" sz="2000" b="1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 Box 18">
            <a:extLst>
              <a:ext uri="{FF2B5EF4-FFF2-40B4-BE49-F238E27FC236}">
                <a16:creationId xmlns:a16="http://schemas.microsoft.com/office/drawing/2014/main" xmlns="" id="{F418D23C-1241-4867-A3D0-B7E1E4979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1724" y="5669131"/>
            <a:ext cx="6729153" cy="4729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EC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DESARROLLO DE LA INVESTIGACIÓN</a:t>
            </a:r>
            <a:endParaRPr lang="es-EC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s-AR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5" name="Text Box 18">
            <a:extLst>
              <a:ext uri="{FF2B5EF4-FFF2-40B4-BE49-F238E27FC236}">
                <a16:creationId xmlns:a16="http://schemas.microsoft.com/office/drawing/2014/main" xmlns="" id="{A4503042-8524-4583-A762-D685105C1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4978" y="2717035"/>
            <a:ext cx="4752528" cy="6924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EC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OBJETIVOS</a:t>
            </a:r>
            <a:endParaRPr lang="es-EC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s-AR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xmlns="" id="{CA3A1DF7-7BB7-496E-B206-EED79A571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5871" y="3436980"/>
            <a:ext cx="5083911" cy="6924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EC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MARCO TEÓRICO</a:t>
            </a:r>
            <a:endParaRPr lang="es-EC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s-AR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4" y="3479331"/>
            <a:ext cx="2498500" cy="2210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Oval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66824FB-2D8D-4D63-BE32-CD0F67234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372" y="5689448"/>
            <a:ext cx="494875" cy="465237"/>
          </a:xfrm>
          <a:prstGeom prst="ellipse">
            <a:avLst/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AR" sz="2000" b="1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93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9" y="1074442"/>
            <a:ext cx="12058055" cy="5783558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680895902"/>
              </p:ext>
            </p:extLst>
          </p:nvPr>
        </p:nvGraphicFramePr>
        <p:xfrm>
          <a:off x="19879" y="0"/>
          <a:ext cx="12172121" cy="105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1114097" y="218552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G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99047" y="1715144"/>
            <a:ext cx="3337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14399" y="1262254"/>
            <a:ext cx="9926370" cy="92333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“</a:t>
            </a:r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A mayor disponibilidad de medios y equipos de comunicaciones con tecnología de vanguardia, habrá mayor </a:t>
            </a:r>
            <a:r>
              <a:rPr lang="es-ES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r>
              <a:rPr lang="es-ES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ando y control en </a:t>
            </a:r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la ejecución de las operaciones militares” </a:t>
            </a:r>
            <a:endParaRPr lang="es-EC" b="1" dirty="0"/>
          </a:p>
        </p:txBody>
      </p:sp>
      <p:sp>
        <p:nvSpPr>
          <p:cNvPr id="5" name="Rectángulo 4"/>
          <p:cNvSpPr/>
          <p:nvPr/>
        </p:nvSpPr>
        <p:spPr>
          <a:xfrm>
            <a:off x="5977120" y="3018796"/>
            <a:ext cx="5336055" cy="2862322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120650" algn="just">
              <a:spcAft>
                <a:spcPts val="0"/>
              </a:spcAft>
            </a:pPr>
            <a:r>
              <a:rPr lang="es-E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Con </a:t>
            </a:r>
            <a:r>
              <a:rPr lang="es-E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 implementación de  medios y equipos de comunicaciones con tecnología de vanguardia, habrá </a:t>
            </a:r>
            <a:r>
              <a:rPr lang="es-ES" sz="2000" dirty="0" smtClean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mejor mando </a:t>
            </a:r>
            <a:r>
              <a:rPr lang="es-ES" sz="20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 control en la ejecución de las operaciones militares </a:t>
            </a:r>
            <a:r>
              <a:rPr lang="es-E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 que a través de la </a:t>
            </a:r>
            <a:r>
              <a:rPr lang="es-E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estructuración de alianzas estratégicas </a:t>
            </a:r>
            <a:r>
              <a:rPr lang="es-E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especialmente con la </a:t>
            </a:r>
            <a:r>
              <a:rPr lang="es-E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</a:t>
            </a:r>
            <a:r>
              <a:rPr lang="es-E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ed </a:t>
            </a:r>
            <a:r>
              <a:rPr lang="es-E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s-E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acional </a:t>
            </a:r>
            <a:r>
              <a:rPr lang="es-E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s-E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roncalizada del país se lograra el objetivo con la mínima inversión presupuestaria.</a:t>
            </a:r>
            <a:endParaRPr lang="es-EC" sz="2000" dirty="0"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0"/>
          <a:srcRect l="29916" t="25919" r="29157" b="11397"/>
          <a:stretch/>
        </p:blipFill>
        <p:spPr>
          <a:xfrm>
            <a:off x="914399" y="2727400"/>
            <a:ext cx="4000779" cy="3445115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3131500" y="2674695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Nivel optimo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6994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FONDOS\FT_new_8.jpg">
            <a:extLst>
              <a:ext uri="{FF2B5EF4-FFF2-40B4-BE49-F238E27FC236}">
                <a16:creationId xmlns:a16="http://schemas.microsoft.com/office/drawing/2014/main" xmlns="" id="{5B9FCA56-2795-4C77-A273-571EE16A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878" y="1091322"/>
            <a:ext cx="12191999" cy="5947303"/>
          </a:xfrm>
          <a:prstGeom prst="rect">
            <a:avLst/>
          </a:prstGeom>
          <a:noFill/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770627965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2" y="3595242"/>
            <a:ext cx="2498500" cy="2210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2 Subtítulo"/>
          <p:cNvSpPr txBox="1">
            <a:spLocks/>
          </p:cNvSpPr>
          <p:nvPr/>
        </p:nvSpPr>
        <p:spPr bwMode="auto">
          <a:xfrm>
            <a:off x="5679586" y="3491626"/>
            <a:ext cx="5112910" cy="1776559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S" sz="4800" dirty="0" smtClean="0">
                <a:solidFill>
                  <a:schemeClr val="bg1"/>
                </a:solidFill>
              </a:rPr>
              <a:t>DESARROLLO DE </a:t>
            </a:r>
          </a:p>
          <a:p>
            <a:pPr marL="0" indent="0" algn="just">
              <a:buNone/>
            </a:pPr>
            <a:r>
              <a:rPr lang="es-ES" sz="4800" dirty="0" smtClean="0">
                <a:solidFill>
                  <a:schemeClr val="bg1"/>
                </a:solidFill>
              </a:rPr>
              <a:t>LA INVESTIGACIÓN</a:t>
            </a:r>
            <a:endParaRPr lang="es-EC" sz="4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xmlns="" id="{5A604973-89C5-47A3-8E28-F505E793E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90" y="158614"/>
            <a:ext cx="11197621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EC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SISTEMA TRONCALIZADO DEL EJÉRCITO</a:t>
            </a:r>
            <a:endParaRPr lang="es-EC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s-A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5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901419399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13" y="1019536"/>
            <a:ext cx="12058055" cy="56735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10" name="5 Diagrama"/>
          <p:cNvGraphicFramePr/>
          <p:nvPr>
            <p:extLst>
              <p:ext uri="{D42A27DB-BD31-4B8C-83A1-F6EECF244321}">
                <p14:modId xmlns:p14="http://schemas.microsoft.com/office/powerpoint/2010/main" val="156469861"/>
              </p:ext>
            </p:extLst>
          </p:nvPr>
        </p:nvGraphicFramePr>
        <p:xfrm>
          <a:off x="1311070" y="1337738"/>
          <a:ext cx="9589734" cy="5225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3" name="8 Imagen" descr="RED APCO.jpg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09256" y="4046473"/>
            <a:ext cx="3861826" cy="257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Imagen 3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001381" y="4046473"/>
            <a:ext cx="3963092" cy="257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10" y="1091674"/>
            <a:ext cx="12058055" cy="5673593"/>
          </a:xfrm>
          <a:prstGeom prst="rect">
            <a:avLst/>
          </a:prstGeom>
        </p:spPr>
      </p:pic>
      <p:graphicFrame>
        <p:nvGraphicFramePr>
          <p:cNvPr id="18" name="17 Diagrama"/>
          <p:cNvGraphicFramePr/>
          <p:nvPr>
            <p:extLst>
              <p:ext uri="{D42A27DB-BD31-4B8C-83A1-F6EECF244321}">
                <p14:modId xmlns:p14="http://schemas.microsoft.com/office/powerpoint/2010/main" val="2299714115"/>
              </p:ext>
            </p:extLst>
          </p:nvPr>
        </p:nvGraphicFramePr>
        <p:xfrm>
          <a:off x="1556932" y="1222603"/>
          <a:ext cx="9634810" cy="5267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1" name="1 Título"/>
          <p:cNvSpPr txBox="1">
            <a:spLocks/>
          </p:cNvSpPr>
          <p:nvPr/>
        </p:nvSpPr>
        <p:spPr>
          <a:xfrm rot="16200000">
            <a:off x="-2011983" y="3440115"/>
            <a:ext cx="5534378" cy="646331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indent="-838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dirty="0" smtClean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cs typeface="Times New Roman" pitchFamily="18" charset="0"/>
              </a:rPr>
              <a:t>CAPACIDADES</a:t>
            </a:r>
            <a:endParaRPr lang="es-ES" sz="36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57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539174666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13" y="1019536"/>
            <a:ext cx="12058055" cy="56735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10" name="5 Diagrama"/>
          <p:cNvGraphicFramePr/>
          <p:nvPr>
            <p:extLst>
              <p:ext uri="{D42A27DB-BD31-4B8C-83A1-F6EECF244321}">
                <p14:modId xmlns:p14="http://schemas.microsoft.com/office/powerpoint/2010/main" val="2863216242"/>
              </p:ext>
            </p:extLst>
          </p:nvPr>
        </p:nvGraphicFramePr>
        <p:xfrm>
          <a:off x="1311070" y="1337738"/>
          <a:ext cx="9589734" cy="5225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3" name="8 Imagen" descr="RED APCO.jpg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09256" y="4046473"/>
            <a:ext cx="3861826" cy="257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Imagen 3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001381" y="4046473"/>
            <a:ext cx="3963092" cy="257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10" y="1091674"/>
            <a:ext cx="12058055" cy="5673593"/>
          </a:xfrm>
          <a:prstGeom prst="rect">
            <a:avLst/>
          </a:prstGeom>
        </p:spPr>
      </p:pic>
      <p:graphicFrame>
        <p:nvGraphicFramePr>
          <p:cNvPr id="18" name="17 Diagrama"/>
          <p:cNvGraphicFramePr/>
          <p:nvPr>
            <p:extLst>
              <p:ext uri="{D42A27DB-BD31-4B8C-83A1-F6EECF244321}">
                <p14:modId xmlns:p14="http://schemas.microsoft.com/office/powerpoint/2010/main" val="3993862186"/>
              </p:ext>
            </p:extLst>
          </p:nvPr>
        </p:nvGraphicFramePr>
        <p:xfrm>
          <a:off x="1556932" y="1222603"/>
          <a:ext cx="9634810" cy="5267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1" name="1 Título"/>
          <p:cNvSpPr txBox="1">
            <a:spLocks/>
          </p:cNvSpPr>
          <p:nvPr/>
        </p:nvSpPr>
        <p:spPr>
          <a:xfrm rot="16200000">
            <a:off x="-2011983" y="3440115"/>
            <a:ext cx="5534378" cy="646331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indent="-838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dirty="0" smtClean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cs typeface="Times New Roman" pitchFamily="18" charset="0"/>
              </a:rPr>
              <a:t>LIMITACIONES</a:t>
            </a:r>
            <a:endParaRPr lang="es-ES" sz="36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0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612586526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1042950"/>
            <a:ext cx="12058055" cy="56735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10 Imagen"/>
          <p:cNvPicPr/>
          <p:nvPr/>
        </p:nvPicPr>
        <p:blipFill>
          <a:blip r:embed="rId15"/>
          <a:stretch>
            <a:fillRect/>
          </a:stretch>
        </p:blipFill>
        <p:spPr>
          <a:xfrm>
            <a:off x="415318" y="2166852"/>
            <a:ext cx="4853305" cy="436273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082490"/>
              </p:ext>
            </p:extLst>
          </p:nvPr>
        </p:nvGraphicFramePr>
        <p:xfrm>
          <a:off x="5648872" y="1135336"/>
          <a:ext cx="6173934" cy="55440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0049"/>
                <a:gridCol w="1432305"/>
                <a:gridCol w="936542"/>
                <a:gridCol w="897489"/>
                <a:gridCol w="2407549"/>
              </a:tblGrid>
              <a:tr h="23136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effectLst/>
                        </a:rPr>
                        <a:t>ORD.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800" kern="1200">
                          <a:effectLst/>
                        </a:rPr>
                        <a:t>SITIO DE REPETICIÓN</a:t>
                      </a:r>
                      <a:endParaRPr lang="es-EC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800" kern="1200">
                          <a:effectLst/>
                        </a:rPr>
                        <a:t>PROVINCIA</a:t>
                      </a:r>
                      <a:endParaRPr lang="es-EC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800" kern="1200">
                          <a:effectLst/>
                        </a:rPr>
                        <a:t>CANALES</a:t>
                      </a:r>
                      <a:endParaRPr lang="es-EC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COBERTURA</a:t>
                      </a:r>
                      <a:endParaRPr lang="es-EC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48394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effectLst/>
                        </a:rPr>
                        <a:t>1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LAS CUEVAS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CARCHI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Panamericana desde La Paz hasta Tulcán, El Carmelo, Tufiño y Sta. Bárbara</a:t>
                      </a:r>
                      <a:endParaRPr lang="es-EC" sz="1100">
                        <a:effectLst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32196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effectLst/>
                        </a:rPr>
                        <a:t>2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COTACACHI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IMBABURA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Panamericana desde El Cajas hasta El Ángel e Ibarra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32196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effectLst/>
                        </a:rPr>
                        <a:t>3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CONDORCOCHA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PICHINCHA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Norte de Quito, Mitad Mundo, Calacalí y Guayallabamba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23136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effectLst/>
                        </a:rPr>
                        <a:t>4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MIRAVALLE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PICHINCHA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Centro y Sur de Quito y Valles Orientales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32196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effectLst/>
                        </a:rPr>
                        <a:t>5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PASOCHOA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PICHINCHA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Sur de Quito, Machachi, Valle de los Chillos y Cayambe.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34400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effectLst/>
                        </a:rPr>
                        <a:t>6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PILISURCO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TUNGURAHUA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Panamericana desde el Chasqui hasta Mocha, Latacunga, Ambato.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32196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effectLst/>
                        </a:rPr>
                        <a:t>7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CACHA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CHIMBORAZO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5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Riobamba, San Andrés, Chambo, Cajabamba y Guano.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20641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effectLst/>
                        </a:rPr>
                        <a:t>8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HITO CRUZ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AZUAY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Cuenca y  Azogues.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32196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effectLst/>
                        </a:rPr>
                        <a:t>9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PORTETE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AZUAY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La Paz, Cumbe, Portete y  Girón, Santa Isabel.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20641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effectLst/>
                        </a:rPr>
                        <a:t>10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CHILLA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EL ORO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Provincia de El Oro.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34400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>
                          <a:effectLst/>
                        </a:rPr>
                        <a:t>11</a:t>
                      </a:r>
                      <a:endParaRPr lang="es-EC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MOTILÓN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LOJA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Celica, Alamor, Pindal, Pozul, Zapotillo, sectores aledaños y Prov. de El Oro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32196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>
                          <a:effectLst/>
                        </a:rPr>
                        <a:t>12</a:t>
                      </a:r>
                      <a:endParaRPr lang="es-EC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MORUPE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LOJA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Cariamanga, Sozoranga, Sabiango y Macará.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20641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>
                          <a:effectLst/>
                        </a:rPr>
                        <a:t>13</a:t>
                      </a:r>
                      <a:endParaRPr lang="es-EC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VILLONACO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LOJA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Ciudad de Loja y  Catamayo 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34400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effectLst/>
                        </a:rPr>
                        <a:t>14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CERRO AZUL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GUAYAS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t-BR" sz="1050">
                          <a:effectLst/>
                        </a:rPr>
                        <a:t>Guayaquil, km. 26, Pedro Carbo, Daule, Salitre, Milagro y Babahoyo.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23136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effectLst/>
                        </a:rPr>
                        <a:t>15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SALINAS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SANTA ELENA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Salinas, Santa Elena y La libertad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23136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effectLst/>
                        </a:rPr>
                        <a:t>16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BOMBOLÍ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STO. DOMINGO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4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Santo Domingo, Patricia Pilar y </a:t>
                      </a:r>
                      <a:r>
                        <a:rPr lang="es-ES" sz="1050" dirty="0" err="1">
                          <a:effectLst/>
                        </a:rPr>
                        <a:t>Quinindé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23136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effectLst/>
                        </a:rPr>
                        <a:t>17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>
                          <a:effectLst/>
                        </a:rPr>
                        <a:t>ZAPALLO</a:t>
                      </a:r>
                      <a:endParaRPr lang="es-EC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ESMERALDAS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</a:rPr>
                        <a:t>4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Esmeraldas, Viche, </a:t>
                      </a:r>
                      <a:r>
                        <a:rPr lang="es-ES" sz="1050" dirty="0" err="1">
                          <a:effectLst/>
                        </a:rPr>
                        <a:t>Tachina</a:t>
                      </a:r>
                      <a:r>
                        <a:rPr lang="es-ES" sz="1050" dirty="0">
                          <a:effectLst/>
                        </a:rPr>
                        <a:t> y Rio Verde</a:t>
                      </a:r>
                      <a:endParaRPr lang="es-EC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30" marR="19630" marT="5556" marB="0" anchor="ctr"/>
                </a:tc>
              </a:tr>
              <a:tr h="170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900" dirty="0">
                        <a:effectLst/>
                        <a:latin typeface="Calibri"/>
                      </a:endParaRPr>
                    </a:p>
                  </a:txBody>
                  <a:tcPr marL="19630" marR="19630" marT="5556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50">
                        <a:effectLst/>
                        <a:latin typeface="Calibri"/>
                      </a:endParaRPr>
                    </a:p>
                  </a:txBody>
                  <a:tcPr marL="19630" marR="19630" marT="5556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50">
                        <a:effectLst/>
                        <a:latin typeface="Calibri"/>
                      </a:endParaRPr>
                    </a:p>
                  </a:txBody>
                  <a:tcPr marL="19630" marR="19630" marT="5556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50">
                        <a:effectLst/>
                        <a:latin typeface="Calibri"/>
                      </a:endParaRPr>
                    </a:p>
                  </a:txBody>
                  <a:tcPr marL="19630" marR="19630" marT="5556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050" dirty="0">
                        <a:effectLst/>
                        <a:latin typeface="Calibri"/>
                      </a:endParaRPr>
                    </a:p>
                  </a:txBody>
                  <a:tcPr marL="19630" marR="19630" marT="5556" marB="0" anchor="b"/>
                </a:tc>
              </a:tr>
            </a:tbl>
          </a:graphicData>
        </a:graphic>
      </p:graphicFrame>
      <p:sp>
        <p:nvSpPr>
          <p:cNvPr id="16" name="1 Título"/>
          <p:cNvSpPr txBox="1">
            <a:spLocks/>
          </p:cNvSpPr>
          <p:nvPr/>
        </p:nvSpPr>
        <p:spPr>
          <a:xfrm>
            <a:off x="167426" y="1347972"/>
            <a:ext cx="5367455" cy="584775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indent="-838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dirty="0" smtClean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cs typeface="Times New Roman" pitchFamily="18" charset="0"/>
              </a:rPr>
              <a:t>SITUACIÓN ACTUAL</a:t>
            </a:r>
            <a:endParaRPr lang="es-ES" sz="32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69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712830717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042949"/>
            <a:ext cx="12058055" cy="56735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11 Imagen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w15="http://schemas.microsoft.com/office/word/2012/wordml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6cid="http://schemas.microsoft.com/office/word/2016/wordml/cid" xmlns:w16se="http://schemas.microsoft.com/office/word/2015/wordml/symex" xmlns:a16="http://schemas.microsoft.com/office/drawing/2014/main" xmlns:lc="http://schemas.openxmlformats.org/drawingml/2006/lockedCanvas" id="{E712817F-2F43-4C1C-9700-C9A448DC7825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444373" y="1778201"/>
            <a:ext cx="6903291" cy="3979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92" y="1778201"/>
            <a:ext cx="4151291" cy="3849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2524262" y="2511379"/>
            <a:ext cx="6310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 Título"/>
          <p:cNvSpPr txBox="1">
            <a:spLocks/>
          </p:cNvSpPr>
          <p:nvPr/>
        </p:nvSpPr>
        <p:spPr>
          <a:xfrm>
            <a:off x="3345299" y="1193425"/>
            <a:ext cx="5367455" cy="584775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indent="-838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dirty="0" smtClean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cs typeface="Times New Roman" pitchFamily="18" charset="0"/>
              </a:rPr>
              <a:t>SITUACIÓN ACTUAL</a:t>
            </a:r>
            <a:endParaRPr lang="es-ES" sz="32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6" name="2 Subtítulo"/>
          <p:cNvSpPr txBox="1">
            <a:spLocks/>
          </p:cNvSpPr>
          <p:nvPr/>
        </p:nvSpPr>
        <p:spPr bwMode="auto">
          <a:xfrm>
            <a:off x="7756275" y="5771473"/>
            <a:ext cx="3435467" cy="714530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GT" sz="1600" b="1" dirty="0">
                <a:solidFill>
                  <a:schemeClr val="bg1"/>
                </a:solidFill>
              </a:rPr>
              <a:t>Los equipos de radio XTS 300 modelo I y modelo III, son equipos analógicos</a:t>
            </a:r>
            <a:endParaRPr lang="es-EC" sz="1600" b="1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s-ES" sz="14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s-EC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2 Subtítulo"/>
          <p:cNvSpPr txBox="1">
            <a:spLocks/>
          </p:cNvSpPr>
          <p:nvPr/>
        </p:nvSpPr>
        <p:spPr bwMode="auto">
          <a:xfrm>
            <a:off x="1001343" y="5871063"/>
            <a:ext cx="2722283" cy="714530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GT" sz="1600" b="1" dirty="0" smtClean="0">
                <a:solidFill>
                  <a:schemeClr val="bg1"/>
                </a:solidFill>
              </a:rPr>
              <a:t>Radios  del sistema      962</a:t>
            </a:r>
          </a:p>
          <a:p>
            <a:pPr marL="0" indent="0">
              <a:buNone/>
            </a:pPr>
            <a:r>
              <a:rPr lang="es-EC" sz="1600" b="1" dirty="0" smtClean="0">
                <a:solidFill>
                  <a:schemeClr val="bg1"/>
                </a:solidFill>
              </a:rPr>
              <a:t>Radios XTS-3000           536</a:t>
            </a:r>
            <a:endParaRPr lang="es-EC" sz="1600" b="1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s-ES" sz="14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s-EC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2 Subtítulo"/>
          <p:cNvSpPr txBox="1">
            <a:spLocks/>
          </p:cNvSpPr>
          <p:nvPr/>
        </p:nvSpPr>
        <p:spPr bwMode="auto">
          <a:xfrm>
            <a:off x="3896018" y="5881795"/>
            <a:ext cx="2722283" cy="714530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GT" sz="1600" b="1" dirty="0" smtClean="0">
                <a:solidFill>
                  <a:schemeClr val="bg1"/>
                </a:solidFill>
              </a:rPr>
              <a:t>Radios  Fijos – </a:t>
            </a:r>
            <a:r>
              <a:rPr lang="es-GT" sz="1600" b="1" dirty="0" err="1" smtClean="0">
                <a:solidFill>
                  <a:schemeClr val="bg1"/>
                </a:solidFill>
              </a:rPr>
              <a:t>Vehi</a:t>
            </a:r>
            <a:r>
              <a:rPr lang="es-GT" sz="1600" b="1" dirty="0" smtClean="0">
                <a:solidFill>
                  <a:schemeClr val="bg1"/>
                </a:solidFill>
              </a:rPr>
              <a:t>.      415</a:t>
            </a:r>
          </a:p>
          <a:p>
            <a:pPr marL="0" indent="0">
              <a:buNone/>
            </a:pPr>
            <a:r>
              <a:rPr lang="es-EC" sz="1600" b="1" dirty="0" smtClean="0">
                <a:solidFill>
                  <a:schemeClr val="bg1"/>
                </a:solidFill>
              </a:rPr>
              <a:t>Radios portátiles           </a:t>
            </a:r>
            <a:r>
              <a:rPr lang="es-EC" sz="1600" b="1" dirty="0" smtClean="0">
                <a:solidFill>
                  <a:srgbClr val="FF0000"/>
                </a:solidFill>
              </a:rPr>
              <a:t>311</a:t>
            </a:r>
            <a:endParaRPr lang="es-EC" sz="16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s-ES" sz="14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s-EC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78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712830717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3582" y="1042949"/>
            <a:ext cx="12058055" cy="58150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Imagen 6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5" y="4275786"/>
            <a:ext cx="3371071" cy="2277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7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6" y="1751960"/>
            <a:ext cx="3371070" cy="2407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1 Título"/>
          <p:cNvSpPr txBox="1">
            <a:spLocks/>
          </p:cNvSpPr>
          <p:nvPr/>
        </p:nvSpPr>
        <p:spPr>
          <a:xfrm>
            <a:off x="3438659" y="1167185"/>
            <a:ext cx="5367455" cy="584775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indent="-838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dirty="0" smtClean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cs typeface="Times New Roman" pitchFamily="18" charset="0"/>
              </a:rPr>
              <a:t>SITUACIÓN ACTUAL</a:t>
            </a:r>
            <a:endParaRPr lang="es-ES" sz="32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6" name="2 Subtítulo"/>
          <p:cNvSpPr txBox="1">
            <a:spLocks/>
          </p:cNvSpPr>
          <p:nvPr/>
        </p:nvSpPr>
        <p:spPr bwMode="auto">
          <a:xfrm>
            <a:off x="3928054" y="3658624"/>
            <a:ext cx="7883047" cy="1757725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es-E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 2013 </a:t>
            </a:r>
            <a:r>
              <a:rPr lang="es-E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 reemplazó </a:t>
            </a:r>
            <a:r>
              <a:rPr lang="es-E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los bancos de </a:t>
            </a:r>
            <a:r>
              <a:rPr lang="es-E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baterías </a:t>
            </a:r>
            <a:r>
              <a:rPr lang="es-E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 7 </a:t>
            </a:r>
            <a:r>
              <a:rPr lang="es-E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sitios, actualmente </a:t>
            </a:r>
            <a:r>
              <a:rPr lang="es-E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 sitios de repetición </a:t>
            </a:r>
            <a:r>
              <a:rPr lang="es-E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 disponen </a:t>
            </a:r>
            <a:r>
              <a:rPr lang="es-E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respaldo de energía.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2 Subtítulo"/>
          <p:cNvSpPr txBox="1">
            <a:spLocks/>
          </p:cNvSpPr>
          <p:nvPr/>
        </p:nvSpPr>
        <p:spPr bwMode="auto">
          <a:xfrm>
            <a:off x="3928055" y="1867189"/>
            <a:ext cx="7883047" cy="1597229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C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 </a:t>
            </a:r>
            <a:r>
              <a:rPr lang="es-EC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STE </a:t>
            </a:r>
            <a:r>
              <a:rPr lang="es-EC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tiene 1 sitio de repetición trabajando en área local (</a:t>
            </a:r>
            <a:r>
              <a:rPr lang="es-EC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Villonaco</a:t>
            </a:r>
            <a:r>
              <a:rPr lang="es-EC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por problemas en el radio enlace</a:t>
            </a:r>
            <a:r>
              <a:rPr lang="es-EC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s-EC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2 Subtítulo"/>
          <p:cNvSpPr txBox="1">
            <a:spLocks/>
          </p:cNvSpPr>
          <p:nvPr/>
        </p:nvSpPr>
        <p:spPr bwMode="auto">
          <a:xfrm>
            <a:off x="3928053" y="5598139"/>
            <a:ext cx="7883047" cy="1076800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C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s-EC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 ha realizado el mantenimiento de las torres, casetas y pararrayos. </a:t>
            </a:r>
          </a:p>
        </p:txBody>
      </p:sp>
    </p:spTree>
    <p:extLst>
      <p:ext uri="{BB962C8B-B14F-4D97-AF65-F5344CB8AC3E}">
        <p14:creationId xmlns:p14="http://schemas.microsoft.com/office/powerpoint/2010/main" val="193478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699898485"/>
              </p:ext>
            </p:extLst>
          </p:nvPr>
        </p:nvGraphicFramePr>
        <p:xfrm>
          <a:off x="19878" y="-67351"/>
          <a:ext cx="12172121" cy="837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785611"/>
            <a:ext cx="12058055" cy="59309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565" y="-32928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1" y="0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1159097" y="893913"/>
            <a:ext cx="9556124" cy="646331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indent="-838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dirty="0" smtClean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cs typeface="Times New Roman" pitchFamily="18" charset="0"/>
              </a:rPr>
              <a:t>EL S.T.E Y SU VIABILIDAD FUTURA</a:t>
            </a:r>
            <a:endParaRPr lang="es-ES" sz="36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3" y="1791157"/>
            <a:ext cx="4013664" cy="3990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2 Subtítulo"/>
          <p:cNvSpPr txBox="1">
            <a:spLocks/>
          </p:cNvSpPr>
          <p:nvPr/>
        </p:nvSpPr>
        <p:spPr bwMode="auto">
          <a:xfrm>
            <a:off x="4502348" y="4898513"/>
            <a:ext cx="7436366" cy="1566027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</a:rPr>
              <a:t>Tiene </a:t>
            </a:r>
            <a:r>
              <a:rPr lang="es-ES" sz="2800" dirty="0">
                <a:solidFill>
                  <a:schemeClr val="bg1"/>
                </a:solidFill>
              </a:rPr>
              <a:t>grandes problemas, los radio enlaces y los equipos de repetición no tienen respaldo técnico </a:t>
            </a:r>
            <a:r>
              <a:rPr lang="es-EC" sz="2800" dirty="0">
                <a:solidFill>
                  <a:schemeClr val="bg1"/>
                </a:solidFill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s-EC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2 Subtítulo"/>
          <p:cNvSpPr txBox="1">
            <a:spLocks/>
          </p:cNvSpPr>
          <p:nvPr/>
        </p:nvSpPr>
        <p:spPr bwMode="auto">
          <a:xfrm>
            <a:off x="4454163" y="1507668"/>
            <a:ext cx="7510309" cy="1364321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</a:rPr>
              <a:t>El S.T.E ha venido operando hace 21 años.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</a:rPr>
              <a:t>En el año 2012 existió la posibilidad de integración del S.T.E con la R.N.T</a:t>
            </a:r>
            <a:r>
              <a:rPr lang="es-ES" sz="2800" dirty="0" smtClean="0">
                <a:solidFill>
                  <a:schemeClr val="bg1"/>
                </a:solidFill>
              </a:rPr>
              <a:t>.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12" name="2 Subtítulo"/>
          <p:cNvSpPr txBox="1">
            <a:spLocks/>
          </p:cNvSpPr>
          <p:nvPr/>
        </p:nvSpPr>
        <p:spPr bwMode="auto">
          <a:xfrm>
            <a:off x="4476590" y="2975021"/>
            <a:ext cx="7462124" cy="1803041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</a:rPr>
              <a:t>En el año 2016 se retoma la intención de la integración a la R.N.T</a:t>
            </a:r>
            <a:r>
              <a:rPr lang="es-ES" sz="2800" dirty="0" smtClean="0">
                <a:solidFill>
                  <a:schemeClr val="bg1"/>
                </a:solidFill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</a:rPr>
              <a:t>En el año 2017 modernización V7.17, tiene un costo aproximado de $</a:t>
            </a:r>
            <a:r>
              <a:rPr lang="es-ES" sz="2800" dirty="0" smtClean="0">
                <a:solidFill>
                  <a:schemeClr val="bg1"/>
                </a:solidFill>
              </a:rPr>
              <a:t>36.000.000.</a:t>
            </a:r>
            <a:endParaRPr lang="es-EC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8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608134377"/>
              </p:ext>
            </p:extLst>
          </p:nvPr>
        </p:nvGraphicFramePr>
        <p:xfrm>
          <a:off x="19878" y="-67351"/>
          <a:ext cx="12172121" cy="837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945" y="848656"/>
            <a:ext cx="12058055" cy="59309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565" y="-32928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1" y="0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1159097" y="893913"/>
            <a:ext cx="9556124" cy="646331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indent="-838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dirty="0" smtClean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cs typeface="Times New Roman" pitchFamily="18" charset="0"/>
              </a:rPr>
              <a:t>EL S.T.E Y SU VIABILIDAD FUTURA</a:t>
            </a:r>
            <a:endParaRPr lang="es-ES" sz="36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7" name="2 Subtítulo"/>
          <p:cNvSpPr txBox="1">
            <a:spLocks/>
          </p:cNvSpPr>
          <p:nvPr/>
        </p:nvSpPr>
        <p:spPr bwMode="auto">
          <a:xfrm>
            <a:off x="4610637" y="3388908"/>
            <a:ext cx="7353835" cy="1402034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just">
              <a:buNone/>
            </a:pPr>
            <a:r>
              <a:rPr lang="es-ES" sz="2400" dirty="0" smtClean="0">
                <a:solidFill>
                  <a:schemeClr val="bg1"/>
                </a:solidFill>
              </a:rPr>
              <a:t>No </a:t>
            </a:r>
            <a:r>
              <a:rPr lang="es-ES" sz="2400" dirty="0">
                <a:solidFill>
                  <a:schemeClr val="bg1"/>
                </a:solidFill>
              </a:rPr>
              <a:t>hay interés por la parte técnica de la CNT en realizar una posible integración con el STE, considerando que la infraestructura tecnología del STE es obsoleta</a:t>
            </a:r>
            <a:r>
              <a:rPr lang="es-ES" sz="2400" dirty="0" smtClean="0">
                <a:solidFill>
                  <a:schemeClr val="bg1"/>
                </a:solidFill>
              </a:rPr>
              <a:t>.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5" y="1540244"/>
            <a:ext cx="4084252" cy="5015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Subtítulo"/>
          <p:cNvSpPr txBox="1">
            <a:spLocks/>
          </p:cNvSpPr>
          <p:nvPr/>
        </p:nvSpPr>
        <p:spPr bwMode="auto">
          <a:xfrm>
            <a:off x="4610637" y="1593589"/>
            <a:ext cx="7353835" cy="1613252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S" sz="2400" dirty="0" smtClean="0">
                <a:solidFill>
                  <a:schemeClr val="bg1"/>
                </a:solidFill>
              </a:rPr>
              <a:t>La ubicación </a:t>
            </a:r>
            <a:r>
              <a:rPr lang="es-ES" sz="2400" dirty="0">
                <a:solidFill>
                  <a:schemeClr val="bg1"/>
                </a:solidFill>
              </a:rPr>
              <a:t>geográfica de los sitios de repetición </a:t>
            </a:r>
            <a:r>
              <a:rPr lang="es-ES" sz="2400" dirty="0" smtClean="0">
                <a:solidFill>
                  <a:schemeClr val="bg1"/>
                </a:solidFill>
              </a:rPr>
              <a:t>(Ex–Secretario </a:t>
            </a:r>
            <a:r>
              <a:rPr lang="es-ES" sz="2400" dirty="0">
                <a:solidFill>
                  <a:schemeClr val="bg1"/>
                </a:solidFill>
              </a:rPr>
              <a:t>Nacional de Telecomunicaciones Ing. Rubén </a:t>
            </a:r>
            <a:r>
              <a:rPr lang="es-ES" sz="2400" dirty="0" smtClean="0">
                <a:solidFill>
                  <a:schemeClr val="bg1"/>
                </a:solidFill>
              </a:rPr>
              <a:t>León). manifiesta </a:t>
            </a:r>
            <a:r>
              <a:rPr lang="es-ES" sz="2400" dirty="0">
                <a:solidFill>
                  <a:schemeClr val="bg1"/>
                </a:solidFill>
              </a:rPr>
              <a:t>que “existe duplicidad de 10 </a:t>
            </a:r>
            <a:r>
              <a:rPr lang="es-ES" sz="2400" dirty="0" smtClean="0">
                <a:solidFill>
                  <a:schemeClr val="bg1"/>
                </a:solidFill>
              </a:rPr>
              <a:t>y </a:t>
            </a:r>
            <a:r>
              <a:rPr lang="es-ES" sz="2400" dirty="0">
                <a:solidFill>
                  <a:schemeClr val="bg1"/>
                </a:solidFill>
              </a:rPr>
              <a:t>alternabilidad de </a:t>
            </a:r>
            <a:r>
              <a:rPr lang="es-ES" sz="2400" dirty="0" smtClean="0">
                <a:solidFill>
                  <a:schemeClr val="bg1"/>
                </a:solidFill>
              </a:rPr>
              <a:t>7,  entre el SNT –RNT.</a:t>
            </a:r>
          </a:p>
          <a:p>
            <a:pPr marL="0" indent="0" algn="just">
              <a:buNone/>
            </a:pPr>
            <a:endParaRPr lang="es-EC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2 Subtítulo"/>
          <p:cNvSpPr txBox="1">
            <a:spLocks/>
          </p:cNvSpPr>
          <p:nvPr/>
        </p:nvSpPr>
        <p:spPr bwMode="auto">
          <a:xfrm>
            <a:off x="4610636" y="4969177"/>
            <a:ext cx="7353835" cy="1586847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S" sz="2400" dirty="0" smtClean="0">
                <a:solidFill>
                  <a:schemeClr val="bg1"/>
                </a:solidFill>
              </a:rPr>
              <a:t>El </a:t>
            </a:r>
            <a:r>
              <a:rPr lang="es-ES" sz="2400" dirty="0">
                <a:solidFill>
                  <a:schemeClr val="bg1"/>
                </a:solidFill>
              </a:rPr>
              <a:t>STE ha cumplido su </a:t>
            </a:r>
            <a:r>
              <a:rPr lang="es-ES" sz="2400" dirty="0" smtClean="0">
                <a:solidFill>
                  <a:schemeClr val="bg1"/>
                </a:solidFill>
              </a:rPr>
              <a:t>ciclo, su </a:t>
            </a:r>
            <a:r>
              <a:rPr lang="es-ES" sz="2400" dirty="0">
                <a:solidFill>
                  <a:schemeClr val="bg1"/>
                </a:solidFill>
              </a:rPr>
              <a:t>futuro </a:t>
            </a:r>
            <a:r>
              <a:rPr lang="es-ES" sz="2400" dirty="0" smtClean="0">
                <a:solidFill>
                  <a:schemeClr val="bg1"/>
                </a:solidFill>
              </a:rPr>
              <a:t>es desastroso </a:t>
            </a:r>
            <a:r>
              <a:rPr lang="es-ES" sz="2400" dirty="0">
                <a:solidFill>
                  <a:schemeClr val="bg1"/>
                </a:solidFill>
              </a:rPr>
              <a:t>y poco prometedor, por lo que se </a:t>
            </a:r>
            <a:r>
              <a:rPr lang="es-ES" sz="2400" dirty="0" smtClean="0">
                <a:solidFill>
                  <a:schemeClr val="bg1"/>
                </a:solidFill>
              </a:rPr>
              <a:t>debe </a:t>
            </a:r>
            <a:r>
              <a:rPr lang="es-ES" sz="2400" dirty="0">
                <a:solidFill>
                  <a:schemeClr val="bg1"/>
                </a:solidFill>
              </a:rPr>
              <a:t>aprovechar la fortaleza de la </a:t>
            </a:r>
            <a:r>
              <a:rPr lang="es-ES" sz="2400" dirty="0" smtClean="0">
                <a:solidFill>
                  <a:schemeClr val="bg1"/>
                </a:solidFill>
              </a:rPr>
              <a:t>RNT y </a:t>
            </a:r>
            <a:r>
              <a:rPr lang="es-ES" sz="2400" dirty="0">
                <a:solidFill>
                  <a:schemeClr val="bg1"/>
                </a:solidFill>
              </a:rPr>
              <a:t>de alguna forma ser parte de la misma</a:t>
            </a:r>
            <a:r>
              <a:rPr lang="es-ES" sz="2400" dirty="0" smtClean="0">
                <a:solidFill>
                  <a:schemeClr val="bg1"/>
                </a:solidFill>
              </a:rPr>
              <a:t>.</a:t>
            </a:r>
            <a:endParaRPr lang="es-EC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11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19661970"/>
              </p:ext>
            </p:extLst>
          </p:nvPr>
        </p:nvGraphicFramePr>
        <p:xfrm>
          <a:off x="19878" y="-67351"/>
          <a:ext cx="12172121" cy="837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785611"/>
            <a:ext cx="12058055" cy="593093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565" y="-32928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1" y="0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16212" y="1326643"/>
            <a:ext cx="2291163" cy="553673"/>
          </a:xfrm>
        </p:spPr>
        <p:txBody>
          <a:bodyPr>
            <a:normAutofit/>
          </a:bodyPr>
          <a:lstStyle/>
          <a:p>
            <a:r>
              <a:rPr lang="es-EC" sz="2000" b="1" dirty="0" smtClean="0">
                <a:solidFill>
                  <a:schemeClr val="bg1"/>
                </a:solidFill>
              </a:rPr>
              <a:t>COBERTURA (ST E)</a:t>
            </a:r>
            <a:endParaRPr lang="es-EC" sz="2000" b="1" dirty="0">
              <a:solidFill>
                <a:schemeClr val="bg1"/>
              </a:solidFill>
            </a:endParaRPr>
          </a:p>
        </p:txBody>
      </p:sp>
      <p:pic>
        <p:nvPicPr>
          <p:cNvPr id="11" name="Imagen 4"/>
          <p:cNvPicPr>
            <a:picLocks noChangeAspect="1"/>
          </p:cNvPicPr>
          <p:nvPr/>
        </p:nvPicPr>
        <p:blipFill rotWithShape="1">
          <a:blip r:embed="rId15"/>
          <a:srcRect l="31776" t="16728" r="25333" b="7353"/>
          <a:stretch/>
        </p:blipFill>
        <p:spPr>
          <a:xfrm>
            <a:off x="6310648" y="1774014"/>
            <a:ext cx="5537912" cy="3910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1352282" y="875808"/>
            <a:ext cx="9556124" cy="584775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indent="-838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dirty="0" smtClean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cs typeface="Times New Roman" pitchFamily="18" charset="0"/>
              </a:rPr>
              <a:t>EL S.T.E Y SU VIABILIDAD FUTURA</a:t>
            </a:r>
            <a:endParaRPr lang="es-ES" sz="32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5" y="1774014"/>
            <a:ext cx="5397898" cy="3858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8048429" y="1345860"/>
            <a:ext cx="2291163" cy="55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b="1" dirty="0" smtClean="0">
                <a:solidFill>
                  <a:schemeClr val="bg1"/>
                </a:solidFill>
              </a:rPr>
              <a:t>COBERTURA (RNT )</a:t>
            </a:r>
            <a:endParaRPr lang="es-EC" sz="2000" b="1" dirty="0">
              <a:solidFill>
                <a:schemeClr val="bg1"/>
              </a:solidFill>
            </a:endParaRPr>
          </a:p>
        </p:txBody>
      </p:sp>
      <p:sp>
        <p:nvSpPr>
          <p:cNvPr id="17" name="2 Subtítulo"/>
          <p:cNvSpPr txBox="1">
            <a:spLocks/>
          </p:cNvSpPr>
          <p:nvPr/>
        </p:nvSpPr>
        <p:spPr bwMode="auto">
          <a:xfrm>
            <a:off x="1275780" y="5745485"/>
            <a:ext cx="3435467" cy="714530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s-ES" sz="1600" dirty="0" smtClean="0">
                <a:solidFill>
                  <a:schemeClr val="bg1"/>
                </a:solidFill>
              </a:rPr>
              <a:t>Sitios de repetición  17</a:t>
            </a:r>
          </a:p>
          <a:p>
            <a:pPr algn="just"/>
            <a:r>
              <a:rPr lang="es-ES" sz="1600" dirty="0" smtClean="0">
                <a:solidFill>
                  <a:schemeClr val="bg1"/>
                </a:solidFill>
              </a:rPr>
              <a:t>Cobertura                   23,16%</a:t>
            </a:r>
          </a:p>
          <a:p>
            <a:pPr marL="0" indent="0" algn="just">
              <a:buNone/>
            </a:pPr>
            <a:endParaRPr lang="es-ES" sz="14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s-EC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2 Subtítulo"/>
          <p:cNvSpPr txBox="1">
            <a:spLocks/>
          </p:cNvSpPr>
          <p:nvPr/>
        </p:nvSpPr>
        <p:spPr bwMode="auto">
          <a:xfrm>
            <a:off x="7571907" y="5785279"/>
            <a:ext cx="3336499" cy="700542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s-ES" sz="1600" dirty="0" smtClean="0">
                <a:solidFill>
                  <a:schemeClr val="bg1"/>
                </a:solidFill>
              </a:rPr>
              <a:t>Sitios de repetición  96</a:t>
            </a:r>
          </a:p>
          <a:p>
            <a:pPr algn="just"/>
            <a:r>
              <a:rPr lang="es-ES" sz="1600" dirty="0" smtClean="0">
                <a:solidFill>
                  <a:schemeClr val="bg1"/>
                </a:solidFill>
              </a:rPr>
              <a:t>Cobertura                   93%</a:t>
            </a:r>
          </a:p>
          <a:p>
            <a:pPr marL="0" indent="0" algn="just">
              <a:buNone/>
            </a:pPr>
            <a:endParaRPr lang="es-ES" sz="14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s-EC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1 Flecha derecha"/>
          <p:cNvSpPr/>
          <p:nvPr/>
        </p:nvSpPr>
        <p:spPr>
          <a:xfrm>
            <a:off x="5718219" y="3348507"/>
            <a:ext cx="566671" cy="466282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rgbClr val="00206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4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FONDOS\FT_new_8.jpg">
            <a:extLst>
              <a:ext uri="{FF2B5EF4-FFF2-40B4-BE49-F238E27FC236}">
                <a16:creationId xmlns:a16="http://schemas.microsoft.com/office/drawing/2014/main" xmlns="" id="{5B9FCA56-2795-4C77-A273-571EE16A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878" y="1091322"/>
            <a:ext cx="12191999" cy="5947303"/>
          </a:xfrm>
          <a:prstGeom prst="rect">
            <a:avLst/>
          </a:prstGeom>
          <a:noFill/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256901435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4" name="Text Box 18">
            <a:extLst>
              <a:ext uri="{FF2B5EF4-FFF2-40B4-BE49-F238E27FC236}">
                <a16:creationId xmlns:a16="http://schemas.microsoft.com/office/drawing/2014/main" xmlns="" id="{5A604973-89C5-47A3-8E28-F505E793E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90" y="158614"/>
            <a:ext cx="12743085" cy="10464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EC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PLANTEAMIENTO DEL PROBLEMA</a:t>
            </a:r>
            <a:r>
              <a:rPr lang="es-EC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es-EC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s-A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 bwMode="auto">
          <a:xfrm>
            <a:off x="2833352" y="4935071"/>
            <a:ext cx="9231787" cy="1922929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S" dirty="0" smtClean="0">
                <a:solidFill>
                  <a:schemeClr val="bg1"/>
                </a:solidFill>
              </a:rPr>
              <a:t>La limitada </a:t>
            </a:r>
            <a:r>
              <a:rPr lang="es-ES" dirty="0">
                <a:solidFill>
                  <a:schemeClr val="bg1"/>
                </a:solidFill>
              </a:rPr>
              <a:t>cobertura del Sistema T</a:t>
            </a:r>
            <a:r>
              <a:rPr lang="es-ES" dirty="0" smtClean="0">
                <a:solidFill>
                  <a:schemeClr val="bg1"/>
                </a:solidFill>
              </a:rPr>
              <a:t>roncalizado </a:t>
            </a:r>
            <a:r>
              <a:rPr lang="es-ES" dirty="0">
                <a:solidFill>
                  <a:schemeClr val="bg1"/>
                </a:solidFill>
              </a:rPr>
              <a:t>del Ejército ha sido restrictivo </a:t>
            </a:r>
            <a:r>
              <a:rPr lang="es-ES" dirty="0" smtClean="0">
                <a:solidFill>
                  <a:schemeClr val="bg1"/>
                </a:solidFill>
              </a:rPr>
              <a:t>para </a:t>
            </a:r>
            <a:r>
              <a:rPr lang="es-ES" dirty="0">
                <a:solidFill>
                  <a:schemeClr val="bg1"/>
                </a:solidFill>
              </a:rPr>
              <a:t>actuar de manera oportuna y en forma coordinada con las instituciones del E</a:t>
            </a:r>
            <a:r>
              <a:rPr lang="es-ES" dirty="0" smtClean="0">
                <a:solidFill>
                  <a:schemeClr val="bg1"/>
                </a:solidFill>
              </a:rPr>
              <a:t>stado.</a:t>
            </a:r>
            <a:endParaRPr lang="es-EC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2" y="3595242"/>
            <a:ext cx="2498500" cy="2210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99" descr="4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41605" y="1186004"/>
            <a:ext cx="3916996" cy="3563471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96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FONDOS\FT_new_8.jpg">
            <a:extLst>
              <a:ext uri="{FF2B5EF4-FFF2-40B4-BE49-F238E27FC236}">
                <a16:creationId xmlns:a16="http://schemas.microsoft.com/office/drawing/2014/main" xmlns="" id="{5B9FCA56-2795-4C77-A273-571EE16A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878" y="1091322"/>
            <a:ext cx="12191999" cy="5947303"/>
          </a:xfrm>
          <a:prstGeom prst="rect">
            <a:avLst/>
          </a:prstGeom>
          <a:noFill/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242090965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2" y="3595242"/>
            <a:ext cx="2498500" cy="2210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2 Subtítulo"/>
          <p:cNvSpPr txBox="1">
            <a:spLocks/>
          </p:cNvSpPr>
          <p:nvPr/>
        </p:nvSpPr>
        <p:spPr bwMode="auto">
          <a:xfrm>
            <a:off x="5679586" y="3596693"/>
            <a:ext cx="5499276" cy="1776559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S" sz="4800" dirty="0" smtClean="0">
                <a:solidFill>
                  <a:schemeClr val="bg1"/>
                </a:solidFill>
              </a:rPr>
              <a:t>CONCLUSIONES Y RECOMENDACIONES</a:t>
            </a:r>
            <a:endParaRPr lang="es-EC" sz="4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xmlns="" id="{5A604973-89C5-47A3-8E28-F505E793E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90" y="158614"/>
            <a:ext cx="11197621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EC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SISTEMA TRONCALIZADO DEL EJÉRCITO</a:t>
            </a:r>
            <a:endParaRPr lang="es-EC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s-A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059216074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" y="1042950"/>
            <a:ext cx="12058055" cy="56735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4139669063"/>
              </p:ext>
            </p:extLst>
          </p:nvPr>
        </p:nvGraphicFramePr>
        <p:xfrm>
          <a:off x="1263135" y="1246018"/>
          <a:ext cx="10456639" cy="5267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2" name="1 Título"/>
          <p:cNvSpPr txBox="1">
            <a:spLocks/>
          </p:cNvSpPr>
          <p:nvPr/>
        </p:nvSpPr>
        <p:spPr>
          <a:xfrm rot="16200000">
            <a:off x="-2050579" y="3417191"/>
            <a:ext cx="5249830" cy="707886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indent="-838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dirty="0" smtClean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cs typeface="Times New Roman" pitchFamily="18" charset="0"/>
              </a:rPr>
              <a:t>CONCLUSIONES</a:t>
            </a:r>
            <a:endParaRPr lang="es-ES" sz="40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9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698320503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4760" y="1042950"/>
            <a:ext cx="12058055" cy="56735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889069112"/>
              </p:ext>
            </p:extLst>
          </p:nvPr>
        </p:nvGraphicFramePr>
        <p:xfrm>
          <a:off x="1211619" y="1260414"/>
          <a:ext cx="10456639" cy="5267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2" name="1 Título"/>
          <p:cNvSpPr txBox="1">
            <a:spLocks/>
          </p:cNvSpPr>
          <p:nvPr/>
        </p:nvSpPr>
        <p:spPr>
          <a:xfrm rot="16200000">
            <a:off x="-2109392" y="3587360"/>
            <a:ext cx="5367455" cy="584775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indent="-838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dirty="0" smtClean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cs typeface="Times New Roman" pitchFamily="18" charset="0"/>
              </a:rPr>
              <a:t>RECOMENDACIONES</a:t>
            </a:r>
            <a:endParaRPr lang="es-ES" sz="32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4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667268104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4760" y="1042950"/>
            <a:ext cx="12058055" cy="56735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887657833"/>
              </p:ext>
            </p:extLst>
          </p:nvPr>
        </p:nvGraphicFramePr>
        <p:xfrm>
          <a:off x="1609859" y="1260414"/>
          <a:ext cx="10058399" cy="5267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2" name="1 Título"/>
          <p:cNvSpPr txBox="1">
            <a:spLocks/>
          </p:cNvSpPr>
          <p:nvPr/>
        </p:nvSpPr>
        <p:spPr>
          <a:xfrm rot="16200000">
            <a:off x="-2109392" y="3587360"/>
            <a:ext cx="5367455" cy="584775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indent="-838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dirty="0" smtClean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cs typeface="Times New Roman" pitchFamily="18" charset="0"/>
              </a:rPr>
              <a:t>RECOMENDACIONES</a:t>
            </a:r>
            <a:endParaRPr lang="es-ES" sz="32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FONDOS\FT_new_8.jpg">
            <a:extLst>
              <a:ext uri="{FF2B5EF4-FFF2-40B4-BE49-F238E27FC236}">
                <a16:creationId xmlns:a16="http://schemas.microsoft.com/office/drawing/2014/main" xmlns="" id="{5B9FCA56-2795-4C77-A273-571EE16A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879" y="910697"/>
            <a:ext cx="12172122" cy="59473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372612703"/>
              </p:ext>
            </p:extLst>
          </p:nvPr>
        </p:nvGraphicFramePr>
        <p:xfrm>
          <a:off x="19878" y="0"/>
          <a:ext cx="12172121" cy="1084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9" name="19 Imagen" descr="2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" y="5751097"/>
            <a:ext cx="12184152" cy="109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3" y="3438449"/>
            <a:ext cx="2498500" cy="2210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2 Subtítulo"/>
          <p:cNvSpPr txBox="1">
            <a:spLocks/>
          </p:cNvSpPr>
          <p:nvPr/>
        </p:nvSpPr>
        <p:spPr bwMode="auto">
          <a:xfrm>
            <a:off x="3876541" y="2622030"/>
            <a:ext cx="8139305" cy="3026536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S" sz="2800" dirty="0" smtClean="0">
                <a:solidFill>
                  <a:schemeClr val="bg1"/>
                </a:solidFill>
              </a:rPr>
              <a:t>No podemos quedar aislados, debemos ser </a:t>
            </a:r>
            <a:r>
              <a:rPr lang="es-ES" sz="2800" dirty="0">
                <a:solidFill>
                  <a:schemeClr val="bg1"/>
                </a:solidFill>
              </a:rPr>
              <a:t>parte de un </a:t>
            </a:r>
            <a:r>
              <a:rPr lang="es-ES" sz="2800" dirty="0" smtClean="0">
                <a:solidFill>
                  <a:schemeClr val="bg1"/>
                </a:solidFill>
              </a:rPr>
              <a:t>sistema de comunicaciones robusto que tenga la capacidad </a:t>
            </a:r>
            <a:r>
              <a:rPr lang="es-ES" sz="2800" dirty="0">
                <a:solidFill>
                  <a:schemeClr val="bg1"/>
                </a:solidFill>
              </a:rPr>
              <a:t>de inter operar con todas las instituciones del Estado y de esta forma, interactuar para prevenir y mitigar los efectos de los desastres naturales y antrópicos en todo el territorio nacional</a:t>
            </a:r>
            <a:r>
              <a:rPr lang="es-ES" sz="2800" dirty="0" smtClean="0">
                <a:solidFill>
                  <a:schemeClr val="bg1"/>
                </a:solidFill>
              </a:rPr>
              <a:t>.</a:t>
            </a:r>
            <a:endParaRPr lang="es-EC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861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FONDOS\FT_new_8.jpg">
            <a:extLst>
              <a:ext uri="{FF2B5EF4-FFF2-40B4-BE49-F238E27FC236}">
                <a16:creationId xmlns:a16="http://schemas.microsoft.com/office/drawing/2014/main" xmlns="" id="{5B9FCA56-2795-4C77-A273-571EE16A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878" y="910697"/>
            <a:ext cx="12191999" cy="59473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759684542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2 Subtítulo"/>
          <p:cNvSpPr txBox="1">
            <a:spLocks/>
          </p:cNvSpPr>
          <p:nvPr/>
        </p:nvSpPr>
        <p:spPr bwMode="auto">
          <a:xfrm>
            <a:off x="5546754" y="2020856"/>
            <a:ext cx="5979695" cy="1824439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S" sz="44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GRACIAS POR SU ATENCIÓN</a:t>
            </a:r>
            <a:endParaRPr lang="es-EC" sz="4400" b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6237735" y="4543507"/>
            <a:ext cx="4597732" cy="783193"/>
          </a:xfrm>
          <a:prstGeom prst="roundRect">
            <a:avLst/>
          </a:prstGeom>
          <a:solidFill>
            <a:srgbClr val="000000">
              <a:alpha val="30196"/>
            </a:srgbClr>
          </a:solidFill>
          <a:ln w="57150" algn="ctr">
            <a:solidFill>
              <a:srgbClr val="00B050"/>
            </a:solidFill>
            <a:miter lim="800000"/>
            <a:headEnd/>
            <a:tailEnd/>
          </a:ln>
          <a:effectLst>
            <a:outerShdw blurRad="50800" dist="12700" dir="66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fontAlgn="ctr"/>
            <a:r>
              <a:rPr lang="es-EC" sz="4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PREGUNTAS ?</a:t>
            </a:r>
          </a:p>
        </p:txBody>
      </p:sp>
      <p:pic>
        <p:nvPicPr>
          <p:cNvPr id="19" name="19 Imagen" descr="2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" y="5751097"/>
            <a:ext cx="12184152" cy="109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3" y="3438449"/>
            <a:ext cx="2498500" cy="2210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08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FONDOS\FT_new_8.jpg">
            <a:extLst>
              <a:ext uri="{FF2B5EF4-FFF2-40B4-BE49-F238E27FC236}">
                <a16:creationId xmlns:a16="http://schemas.microsoft.com/office/drawing/2014/main" xmlns="" id="{5B9FCA56-2795-4C77-A273-571EE16A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878" y="1091322"/>
            <a:ext cx="12191999" cy="5947303"/>
          </a:xfrm>
          <a:prstGeom prst="rect">
            <a:avLst/>
          </a:prstGeom>
          <a:noFill/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518502853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4" name="Text Box 18">
            <a:extLst>
              <a:ext uri="{FF2B5EF4-FFF2-40B4-BE49-F238E27FC236}">
                <a16:creationId xmlns:a16="http://schemas.microsoft.com/office/drawing/2014/main" xmlns="" id="{5A604973-89C5-47A3-8E28-F505E793E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352" y="160792"/>
            <a:ext cx="7453657" cy="10464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EC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OBJETIVO GENERAL</a:t>
            </a:r>
            <a:r>
              <a:rPr lang="es-EC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es-EC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s-A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 bwMode="auto">
          <a:xfrm>
            <a:off x="3721994" y="3335630"/>
            <a:ext cx="8227235" cy="3322748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S" dirty="0">
                <a:solidFill>
                  <a:schemeClr val="bg1"/>
                </a:solidFill>
              </a:rPr>
              <a:t>Analizar las capacidades del Sistema Troncalizado del Ejército y recomendar una solución para </a:t>
            </a:r>
            <a:r>
              <a:rPr lang="es-ES" dirty="0" smtClean="0">
                <a:solidFill>
                  <a:schemeClr val="bg1"/>
                </a:solidFill>
              </a:rPr>
              <a:t>fortalecer la cobertura </a:t>
            </a:r>
            <a:r>
              <a:rPr lang="es-ES" dirty="0">
                <a:solidFill>
                  <a:schemeClr val="bg1"/>
                </a:solidFill>
              </a:rPr>
              <a:t>en todo el país, incrementando la capacidad </a:t>
            </a:r>
            <a:r>
              <a:rPr lang="es-ES" dirty="0" smtClean="0">
                <a:solidFill>
                  <a:schemeClr val="bg1"/>
                </a:solidFill>
              </a:rPr>
              <a:t>para </a:t>
            </a:r>
            <a:r>
              <a:rPr lang="es-ES" dirty="0">
                <a:solidFill>
                  <a:schemeClr val="bg1"/>
                </a:solidFill>
              </a:rPr>
              <a:t>mantener </a:t>
            </a:r>
            <a:r>
              <a:rPr lang="es-ES" dirty="0" smtClean="0">
                <a:solidFill>
                  <a:schemeClr val="bg1"/>
                </a:solidFill>
              </a:rPr>
              <a:t>los enlaces </a:t>
            </a:r>
            <a:r>
              <a:rPr lang="es-ES" dirty="0">
                <a:solidFill>
                  <a:schemeClr val="bg1"/>
                </a:solidFill>
              </a:rPr>
              <a:t>y </a:t>
            </a:r>
            <a:r>
              <a:rPr lang="es-ES" dirty="0" smtClean="0">
                <a:solidFill>
                  <a:schemeClr val="bg1"/>
                </a:solidFill>
              </a:rPr>
              <a:t>el comando y control </a:t>
            </a:r>
            <a:r>
              <a:rPr lang="es-ES" dirty="0">
                <a:solidFill>
                  <a:schemeClr val="bg1"/>
                </a:solidFill>
              </a:rPr>
              <a:t>de las </a:t>
            </a:r>
            <a:r>
              <a:rPr lang="es-ES" dirty="0" smtClean="0">
                <a:solidFill>
                  <a:schemeClr val="bg1"/>
                </a:solidFill>
              </a:rPr>
              <a:t>operaciones.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2" y="3595242"/>
            <a:ext cx="2498500" cy="2210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15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FONDOS\FT_new_8.jpg">
            <a:extLst>
              <a:ext uri="{FF2B5EF4-FFF2-40B4-BE49-F238E27FC236}">
                <a16:creationId xmlns:a16="http://schemas.microsoft.com/office/drawing/2014/main" xmlns="" id="{5B9FCA56-2795-4C77-A273-571EE16A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878" y="1091322"/>
            <a:ext cx="12191999" cy="5947303"/>
          </a:xfrm>
          <a:prstGeom prst="rect">
            <a:avLst/>
          </a:prstGeom>
          <a:noFill/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602008628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4" name="Text Box 18">
            <a:extLst>
              <a:ext uri="{FF2B5EF4-FFF2-40B4-BE49-F238E27FC236}">
                <a16:creationId xmlns:a16="http://schemas.microsoft.com/office/drawing/2014/main" xmlns="" id="{5A604973-89C5-47A3-8E28-F505E793E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955" y="154159"/>
            <a:ext cx="8409904" cy="10464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EC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OBJETIVOS ESPECÍFICOS</a:t>
            </a:r>
            <a:r>
              <a:rPr lang="es-EC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es-EC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s-A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 bwMode="auto">
          <a:xfrm>
            <a:off x="4018208" y="3915178"/>
            <a:ext cx="7827990" cy="1377063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just">
              <a:buNone/>
            </a:pPr>
            <a:r>
              <a:rPr lang="es-ES" sz="2800" dirty="0" smtClean="0">
                <a:solidFill>
                  <a:schemeClr val="bg1"/>
                </a:solidFill>
              </a:rPr>
              <a:t>Cuantificar </a:t>
            </a:r>
            <a:r>
              <a:rPr lang="es-ES" sz="2800" dirty="0">
                <a:solidFill>
                  <a:schemeClr val="bg1"/>
                </a:solidFill>
              </a:rPr>
              <a:t>y determinar la infraestructura tecnológica que usa el Sistema Troncalizado del Ejército</a:t>
            </a:r>
            <a:r>
              <a:rPr lang="es-ES" sz="2800" dirty="0" smtClean="0">
                <a:solidFill>
                  <a:schemeClr val="bg1"/>
                </a:solidFill>
              </a:rPr>
              <a:t>.</a:t>
            </a:r>
            <a:endParaRPr lang="es-EC" sz="2800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2" y="3595242"/>
            <a:ext cx="2498500" cy="2210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2 Subtítulo"/>
          <p:cNvSpPr txBox="1">
            <a:spLocks/>
          </p:cNvSpPr>
          <p:nvPr/>
        </p:nvSpPr>
        <p:spPr bwMode="auto">
          <a:xfrm>
            <a:off x="4108361" y="2498501"/>
            <a:ext cx="7737837" cy="1245867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just">
              <a:buNone/>
            </a:pPr>
            <a:r>
              <a:rPr lang="es-ES" sz="2800" dirty="0">
                <a:solidFill>
                  <a:schemeClr val="bg1"/>
                </a:solidFill>
              </a:rPr>
              <a:t>Analizar la capacidad de </a:t>
            </a:r>
            <a:r>
              <a:rPr lang="es-ES" sz="2800" dirty="0" smtClean="0">
                <a:solidFill>
                  <a:schemeClr val="bg1"/>
                </a:solidFill>
              </a:rPr>
              <a:t>los radioenlaces </a:t>
            </a:r>
            <a:r>
              <a:rPr lang="es-ES" sz="2800" dirty="0">
                <a:solidFill>
                  <a:schemeClr val="bg1"/>
                </a:solidFill>
              </a:rPr>
              <a:t>y </a:t>
            </a:r>
            <a:r>
              <a:rPr lang="es-ES" sz="2800" dirty="0" smtClean="0">
                <a:solidFill>
                  <a:schemeClr val="bg1"/>
                </a:solidFill>
              </a:rPr>
              <a:t>la cobertura </a:t>
            </a:r>
            <a:r>
              <a:rPr lang="es-ES" sz="2800" dirty="0">
                <a:solidFill>
                  <a:schemeClr val="bg1"/>
                </a:solidFill>
              </a:rPr>
              <a:t>del Sistema Troncalizado del </a:t>
            </a:r>
            <a:r>
              <a:rPr lang="es-ES" sz="2800" dirty="0" smtClean="0">
                <a:solidFill>
                  <a:schemeClr val="bg1"/>
                </a:solidFill>
              </a:rPr>
              <a:t>Ejército.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 bwMode="auto">
          <a:xfrm>
            <a:off x="4018208" y="5517025"/>
            <a:ext cx="7827990" cy="1328096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just">
              <a:buNone/>
            </a:pPr>
            <a:r>
              <a:rPr lang="es-ES" sz="2800" dirty="0" smtClean="0">
                <a:solidFill>
                  <a:schemeClr val="bg1"/>
                </a:solidFill>
              </a:rPr>
              <a:t>Proponer </a:t>
            </a:r>
            <a:r>
              <a:rPr lang="es-ES" sz="2800" dirty="0">
                <a:solidFill>
                  <a:schemeClr val="bg1"/>
                </a:solidFill>
              </a:rPr>
              <a:t>una posible solución para mantener la interoperabilidad entre los organismos del estado dedicados a garantizar la seguridad y defensa</a:t>
            </a:r>
            <a:r>
              <a:rPr lang="es-ES" sz="2800" dirty="0" smtClean="0">
                <a:solidFill>
                  <a:schemeClr val="bg1"/>
                </a:solidFill>
              </a:rPr>
              <a:t>.</a:t>
            </a:r>
            <a:endParaRPr lang="es-EC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6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FONDOS\FT_new_8.jpg">
            <a:extLst>
              <a:ext uri="{FF2B5EF4-FFF2-40B4-BE49-F238E27FC236}">
                <a16:creationId xmlns:a16="http://schemas.microsoft.com/office/drawing/2014/main" xmlns="" id="{5B9FCA56-2795-4C77-A273-571EE16A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878" y="1091321"/>
            <a:ext cx="12191999" cy="5947303"/>
          </a:xfrm>
          <a:prstGeom prst="rect">
            <a:avLst/>
          </a:prstGeom>
          <a:noFill/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185196815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4" name="Text Box 18">
            <a:extLst>
              <a:ext uri="{FF2B5EF4-FFF2-40B4-BE49-F238E27FC236}">
                <a16:creationId xmlns:a16="http://schemas.microsoft.com/office/drawing/2014/main" xmlns="" id="{5A604973-89C5-47A3-8E28-F505E793E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90" y="158614"/>
            <a:ext cx="12743085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EC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SISTEMA TRONCALIZADO DEL EJÉRCITO</a:t>
            </a:r>
            <a:endParaRPr lang="es-EC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s-A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 bwMode="auto">
          <a:xfrm>
            <a:off x="4762119" y="3845858"/>
            <a:ext cx="6331705" cy="1237131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S" sz="6600" dirty="0" smtClean="0">
                <a:solidFill>
                  <a:schemeClr val="bg1"/>
                </a:solidFill>
              </a:rPr>
              <a:t>MARCO TEÓRICO</a:t>
            </a:r>
            <a:endParaRPr lang="es-EC" sz="6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2" y="3595242"/>
            <a:ext cx="2498500" cy="2210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64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396128135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10" y="1091674"/>
            <a:ext cx="12058055" cy="56735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20" name="Marcador de contenido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53328374"/>
              </p:ext>
            </p:extLst>
          </p:nvPr>
        </p:nvGraphicFramePr>
        <p:xfrm>
          <a:off x="761202" y="1333510"/>
          <a:ext cx="10689466" cy="4982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1" name="Rectángulo 20"/>
          <p:cNvSpPr/>
          <p:nvPr/>
        </p:nvSpPr>
        <p:spPr>
          <a:xfrm>
            <a:off x="1743501" y="5576684"/>
            <a:ext cx="1126335" cy="407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0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SISTEMA</a:t>
            </a:r>
            <a:endParaRPr lang="es-EC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ángulo 20"/>
          <p:cNvSpPr/>
          <p:nvPr/>
        </p:nvSpPr>
        <p:spPr>
          <a:xfrm>
            <a:off x="8475743" y="5600427"/>
            <a:ext cx="2416752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0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SIST. TRONCALIZADO</a:t>
            </a:r>
            <a:endParaRPr lang="es-EC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20"/>
          <p:cNvSpPr/>
          <p:nvPr/>
        </p:nvSpPr>
        <p:spPr>
          <a:xfrm>
            <a:off x="4321544" y="5598281"/>
            <a:ext cx="3568797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0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SIST. DE TELECOMUNICACIONES</a:t>
            </a:r>
            <a:endParaRPr lang="es-EC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06548720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11D745-5D69-4FDC-88D3-E61938FEA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10" y="1091674"/>
            <a:ext cx="12058055" cy="56735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256" y="91350"/>
            <a:ext cx="705143" cy="678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20" name="Marcador de contenido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14986862"/>
              </p:ext>
            </p:extLst>
          </p:nvPr>
        </p:nvGraphicFramePr>
        <p:xfrm>
          <a:off x="3515932" y="1262129"/>
          <a:ext cx="8448541" cy="4982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742" y="97058"/>
            <a:ext cx="772731" cy="683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ángulo 20"/>
          <p:cNvSpPr/>
          <p:nvPr/>
        </p:nvSpPr>
        <p:spPr>
          <a:xfrm>
            <a:off x="4508695" y="5531918"/>
            <a:ext cx="6683047" cy="407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0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ORGANISMOS REGULADORES DE LAS TELECOMUNICACIONES</a:t>
            </a:r>
            <a:endParaRPr lang="es-EC" sz="20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314450"/>
            <a:ext cx="3256141" cy="2871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8" y="4288665"/>
            <a:ext cx="3091019" cy="2021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3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FONDOS\FT_new_8.jpg">
            <a:extLst>
              <a:ext uri="{FF2B5EF4-FFF2-40B4-BE49-F238E27FC236}">
                <a16:creationId xmlns:a16="http://schemas.microsoft.com/office/drawing/2014/main" xmlns="" id="{5B9FCA56-2795-4C77-A273-571EE16A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5910" y="1091320"/>
            <a:ext cx="11944595" cy="5947303"/>
          </a:xfrm>
          <a:prstGeom prst="rect">
            <a:avLst/>
          </a:prstGeom>
          <a:noFill/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989183465"/>
              </p:ext>
            </p:extLst>
          </p:nvPr>
        </p:nvGraphicFramePr>
        <p:xfrm>
          <a:off x="19878" y="-67351"/>
          <a:ext cx="12172121" cy="115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3964378" y="5353276"/>
          <a:ext cx="475252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2" y="3595242"/>
            <a:ext cx="2498500" cy="2210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2 Subtítulo"/>
          <p:cNvSpPr txBox="1">
            <a:spLocks/>
          </p:cNvSpPr>
          <p:nvPr/>
        </p:nvSpPr>
        <p:spPr bwMode="auto">
          <a:xfrm>
            <a:off x="4921626" y="3774236"/>
            <a:ext cx="6252880" cy="1820846"/>
          </a:xfrm>
          <a:prstGeom prst="roundRect">
            <a:avLst/>
          </a:prstGeom>
          <a:solidFill>
            <a:srgbClr val="000000">
              <a:alpha val="30196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76200" dist="50800" dir="3600000" algn="ctr" rotWithShape="0">
              <a:sysClr val="windowText" lastClr="000000"/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S" sz="6000" dirty="0" smtClean="0">
                <a:solidFill>
                  <a:schemeClr val="bg1"/>
                </a:solidFill>
              </a:rPr>
              <a:t>METODOLOGÍA DE LA INVESTIGACIÓN</a:t>
            </a:r>
            <a:endParaRPr lang="es-EC" sz="6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xmlns="" id="{5A604973-89C5-47A3-8E28-F505E793E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90" y="158614"/>
            <a:ext cx="11197621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s-EC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SISTEMA TRONCALIZADO DEL EJÉRCITO</a:t>
            </a:r>
            <a:endParaRPr lang="es-EC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s-A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4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3581</TotalTime>
  <Words>2161</Words>
  <Application>Microsoft Office PowerPoint</Application>
  <PresentationFormat>Panorámica</PresentationFormat>
  <Paragraphs>336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4" baseType="lpstr">
      <vt:lpstr>Arial</vt:lpstr>
      <vt:lpstr>Arial Black</vt:lpstr>
      <vt:lpstr>Arial Narrow</vt:lpstr>
      <vt:lpstr>Calibri</vt:lpstr>
      <vt:lpstr>Calibri Light</vt:lpstr>
      <vt:lpstr>Georgia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COBERTURA (ST E)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Rodrigo Fernando Andrade Racines</dc:creator>
  <cp:lastModifiedBy>fabricio godoy</cp:lastModifiedBy>
  <cp:revision>277</cp:revision>
  <cp:lastPrinted>2018-05-07T04:01:52Z</cp:lastPrinted>
  <dcterms:created xsi:type="dcterms:W3CDTF">2017-09-23T02:48:10Z</dcterms:created>
  <dcterms:modified xsi:type="dcterms:W3CDTF">2018-11-23T17:01:22Z</dcterms:modified>
</cp:coreProperties>
</file>