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4"/>
  </p:notesMasterIdLst>
  <p:sldIdLst>
    <p:sldId id="256" r:id="rId2"/>
    <p:sldId id="257" r:id="rId3"/>
    <p:sldId id="338" r:id="rId4"/>
    <p:sldId id="258" r:id="rId5"/>
    <p:sldId id="321" r:id="rId6"/>
    <p:sldId id="322" r:id="rId7"/>
    <p:sldId id="287" r:id="rId8"/>
    <p:sldId id="333" r:id="rId9"/>
    <p:sldId id="334" r:id="rId10"/>
    <p:sldId id="292" r:id="rId11"/>
    <p:sldId id="263" r:id="rId12"/>
    <p:sldId id="264" r:id="rId13"/>
    <p:sldId id="259" r:id="rId14"/>
    <p:sldId id="266" r:id="rId15"/>
    <p:sldId id="267" r:id="rId16"/>
    <p:sldId id="318" r:id="rId17"/>
    <p:sldId id="319" r:id="rId18"/>
    <p:sldId id="270" r:id="rId19"/>
    <p:sldId id="272" r:id="rId20"/>
    <p:sldId id="273" r:id="rId21"/>
    <p:sldId id="274" r:id="rId22"/>
    <p:sldId id="335" r:id="rId23"/>
    <p:sldId id="260" r:id="rId24"/>
    <p:sldId id="296" r:id="rId25"/>
    <p:sldId id="261" r:id="rId26"/>
    <p:sldId id="336" r:id="rId27"/>
    <p:sldId id="297" r:id="rId28"/>
    <p:sldId id="271" r:id="rId29"/>
    <p:sldId id="300" r:id="rId30"/>
    <p:sldId id="337" r:id="rId31"/>
    <p:sldId id="262" r:id="rId32"/>
    <p:sldId id="33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B690"/>
    <a:srgbClr val="059D96"/>
    <a:srgbClr val="003054"/>
    <a:srgbClr val="8DCA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738" autoAdjust="0"/>
  </p:normalViewPr>
  <p:slideViewPr>
    <p:cSldViewPr>
      <p:cViewPr varScale="1">
        <p:scale>
          <a:sx n="72" d="100"/>
          <a:sy n="72" d="100"/>
        </p:scale>
        <p:origin x="1350" y="78"/>
      </p:cViewPr>
      <p:guideLst>
        <p:guide orient="horz" pos="2160"/>
        <p:guide pos="2880"/>
      </p:guideLst>
    </p:cSldViewPr>
  </p:slideViewPr>
  <p:notesTextViewPr>
    <p:cViewPr>
      <p:scale>
        <a:sx n="1" d="1"/>
        <a:sy n="1" d="1"/>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jpg"/><Relationship Id="rId4" Type="http://schemas.openxmlformats.org/officeDocument/2006/relationships/image" Target="../media/image25.jpg"/></Relationships>
</file>

<file path=ppt/diagrams/_rels/drawing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jpg"/><Relationship Id="rId4" Type="http://schemas.openxmlformats.org/officeDocument/2006/relationships/image" Target="../media/image25.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023CC-1E7B-4B84-A15B-7523414C54D5}"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s-EC"/>
        </a:p>
      </dgm:t>
    </dgm:pt>
    <dgm:pt modelId="{F619A6FA-C497-46B9-9F2C-94000AE00D0D}">
      <dgm:prSet phldrT="[Texto]"/>
      <dgm:spPr/>
      <dgm:t>
        <a:bodyPr/>
        <a:lstStyle/>
        <a:p>
          <a:r>
            <a:rPr lang="es-EC" dirty="0"/>
            <a:t>Comunicación: naturaleza del producto desarrollada bajo ingeniería ambiental</a:t>
          </a:r>
        </a:p>
      </dgm:t>
    </dgm:pt>
    <dgm:pt modelId="{152300AA-E1E7-434A-8568-E7C2233A451B}" type="parTrans" cxnId="{62787073-436D-41CF-B812-E49985B48BDB}">
      <dgm:prSet/>
      <dgm:spPr/>
      <dgm:t>
        <a:bodyPr/>
        <a:lstStyle/>
        <a:p>
          <a:endParaRPr lang="es-EC"/>
        </a:p>
      </dgm:t>
    </dgm:pt>
    <dgm:pt modelId="{0FDF5F10-3B2A-42A1-A459-95DF853A05E2}" type="sibTrans" cxnId="{62787073-436D-41CF-B812-E49985B48BDB}">
      <dgm:prSet/>
      <dgm:spPr/>
      <dgm:t>
        <a:bodyPr/>
        <a:lstStyle/>
        <a:p>
          <a:endParaRPr lang="es-EC"/>
        </a:p>
      </dgm:t>
    </dgm:pt>
    <dgm:pt modelId="{676C59C7-E23D-46B8-8F78-26FEB384F826}">
      <dgm:prSet phldrT="[Texto]" phldr="1"/>
      <dgm:spPr/>
      <dgm:t>
        <a:bodyPr/>
        <a:lstStyle/>
        <a:p>
          <a:endParaRPr lang="es-EC"/>
        </a:p>
      </dgm:t>
    </dgm:pt>
    <dgm:pt modelId="{F96FCEB0-A533-4A31-9B27-FDC1222D47CC}" type="parTrans" cxnId="{DFB22948-0F2E-4D33-851F-D49AC77B7346}">
      <dgm:prSet/>
      <dgm:spPr/>
      <dgm:t>
        <a:bodyPr/>
        <a:lstStyle/>
        <a:p>
          <a:endParaRPr lang="es-EC"/>
        </a:p>
      </dgm:t>
    </dgm:pt>
    <dgm:pt modelId="{9DF15649-FD65-4076-96FE-EC30E9DCC248}" type="sibTrans" cxnId="{DFB22948-0F2E-4D33-851F-D49AC77B7346}">
      <dgm:prSet/>
      <dgm:spPr/>
      <dgm:t>
        <a:bodyPr/>
        <a:lstStyle/>
        <a:p>
          <a:endParaRPr lang="es-EC"/>
        </a:p>
      </dgm:t>
    </dgm:pt>
    <dgm:pt modelId="{FFC38411-7381-4CB5-B6A3-7B46D74BB17A}">
      <dgm:prSet phldrT="[Texto]"/>
      <dgm:spPr/>
      <dgm:t>
        <a:bodyPr/>
        <a:lstStyle/>
        <a:p>
          <a:r>
            <a:rPr lang="es-EC" dirty="0"/>
            <a:t>Marketing ambiental nace de marketing social</a:t>
          </a:r>
        </a:p>
      </dgm:t>
    </dgm:pt>
    <dgm:pt modelId="{D6C7B768-C909-46A4-9624-53F6243F8E18}" type="parTrans" cxnId="{361F7964-F444-4B68-9B88-FEC01C325D69}">
      <dgm:prSet/>
      <dgm:spPr/>
      <dgm:t>
        <a:bodyPr/>
        <a:lstStyle/>
        <a:p>
          <a:endParaRPr lang="es-EC"/>
        </a:p>
      </dgm:t>
    </dgm:pt>
    <dgm:pt modelId="{00E4C550-1E5F-4B0E-B797-1E125F3B5FEB}" type="sibTrans" cxnId="{361F7964-F444-4B68-9B88-FEC01C325D69}">
      <dgm:prSet/>
      <dgm:spPr/>
      <dgm:t>
        <a:bodyPr/>
        <a:lstStyle/>
        <a:p>
          <a:endParaRPr lang="es-EC"/>
        </a:p>
      </dgm:t>
    </dgm:pt>
    <dgm:pt modelId="{6666EC86-C614-4465-9706-4868F3FE5819}">
      <dgm:prSet phldrT="[Texto]" phldr="1"/>
      <dgm:spPr/>
      <dgm:t>
        <a:bodyPr/>
        <a:lstStyle/>
        <a:p>
          <a:endParaRPr lang="es-EC"/>
        </a:p>
      </dgm:t>
    </dgm:pt>
    <dgm:pt modelId="{30CF2413-BE50-4766-A580-A39DCA6014CD}" type="parTrans" cxnId="{D78AF787-55D8-46AF-B125-AA7BD010CA84}">
      <dgm:prSet/>
      <dgm:spPr/>
      <dgm:t>
        <a:bodyPr/>
        <a:lstStyle/>
        <a:p>
          <a:endParaRPr lang="es-EC"/>
        </a:p>
      </dgm:t>
    </dgm:pt>
    <dgm:pt modelId="{96B891B3-09FE-4C9C-8D45-C95928170115}" type="sibTrans" cxnId="{D78AF787-55D8-46AF-B125-AA7BD010CA84}">
      <dgm:prSet/>
      <dgm:spPr/>
      <dgm:t>
        <a:bodyPr/>
        <a:lstStyle/>
        <a:p>
          <a:endParaRPr lang="es-EC"/>
        </a:p>
      </dgm:t>
    </dgm:pt>
    <dgm:pt modelId="{D79B9DA6-87C0-441C-A9F3-EBEA3042A5AA}">
      <dgm:prSet phldrT="[Texto]"/>
      <dgm:spPr/>
      <dgm:t>
        <a:bodyPr/>
        <a:lstStyle/>
        <a:p>
          <a:r>
            <a:rPr lang="es-EC" dirty="0"/>
            <a:t>Turismo basado en la naturaleza tendencia</a:t>
          </a:r>
        </a:p>
      </dgm:t>
    </dgm:pt>
    <dgm:pt modelId="{0DB06B01-0128-4AD4-B89E-C9757A13EAD0}" type="parTrans" cxnId="{87B6E559-2E94-4AA8-BE55-C83073AA9212}">
      <dgm:prSet/>
      <dgm:spPr/>
      <dgm:t>
        <a:bodyPr/>
        <a:lstStyle/>
        <a:p>
          <a:endParaRPr lang="es-EC"/>
        </a:p>
      </dgm:t>
    </dgm:pt>
    <dgm:pt modelId="{AD91A941-FCB6-4E1A-8494-5E7210A32857}" type="sibTrans" cxnId="{87B6E559-2E94-4AA8-BE55-C83073AA9212}">
      <dgm:prSet/>
      <dgm:spPr/>
      <dgm:t>
        <a:bodyPr/>
        <a:lstStyle/>
        <a:p>
          <a:endParaRPr lang="es-EC"/>
        </a:p>
      </dgm:t>
    </dgm:pt>
    <dgm:pt modelId="{83A77B44-DEB9-4946-9CCC-766052CEBBB9}">
      <dgm:prSet phldrT="[Texto]" phldr="1"/>
      <dgm:spPr/>
      <dgm:t>
        <a:bodyPr/>
        <a:lstStyle/>
        <a:p>
          <a:endParaRPr lang="es-EC"/>
        </a:p>
      </dgm:t>
    </dgm:pt>
    <dgm:pt modelId="{6FB00030-05A0-460B-937C-4E3BF62F2B47}" type="sibTrans" cxnId="{E315E7D2-5455-4CC9-B152-BD24D93A7420}">
      <dgm:prSet/>
      <dgm:spPr/>
      <dgm:t>
        <a:bodyPr/>
        <a:lstStyle/>
        <a:p>
          <a:endParaRPr lang="es-EC"/>
        </a:p>
      </dgm:t>
    </dgm:pt>
    <dgm:pt modelId="{19E0C8A1-F771-4D59-BC13-D5FEFAA3E942}" type="parTrans" cxnId="{E315E7D2-5455-4CC9-B152-BD24D93A7420}">
      <dgm:prSet/>
      <dgm:spPr/>
      <dgm:t>
        <a:bodyPr/>
        <a:lstStyle/>
        <a:p>
          <a:endParaRPr lang="es-EC"/>
        </a:p>
      </dgm:t>
    </dgm:pt>
    <dgm:pt modelId="{11911143-4BA4-468E-895E-3BD3E6A07370}" type="pres">
      <dgm:prSet presAssocID="{3C7023CC-1E7B-4B84-A15B-7523414C54D5}" presName="Name0" presStyleCnt="0">
        <dgm:presLayoutVars>
          <dgm:dir/>
          <dgm:animLvl val="lvl"/>
          <dgm:resizeHandles val="exact"/>
        </dgm:presLayoutVars>
      </dgm:prSet>
      <dgm:spPr/>
    </dgm:pt>
    <dgm:pt modelId="{B9DD0830-AB33-4ADB-9AF3-07BB4479D825}" type="pres">
      <dgm:prSet presAssocID="{83A77B44-DEB9-4946-9CCC-766052CEBBB9}" presName="composite" presStyleCnt="0"/>
      <dgm:spPr/>
    </dgm:pt>
    <dgm:pt modelId="{C5328AF2-F31E-456A-8DA2-308CCD6B6D59}" type="pres">
      <dgm:prSet presAssocID="{83A77B44-DEB9-4946-9CCC-766052CEBBB9}" presName="parTx" presStyleLbl="alignNode1" presStyleIdx="0" presStyleCnt="3">
        <dgm:presLayoutVars>
          <dgm:chMax val="0"/>
          <dgm:chPref val="0"/>
          <dgm:bulletEnabled val="1"/>
        </dgm:presLayoutVars>
      </dgm:prSet>
      <dgm:spPr/>
    </dgm:pt>
    <dgm:pt modelId="{C92A786A-BCC8-42FA-8E2A-EDAE5F92C9A1}" type="pres">
      <dgm:prSet presAssocID="{83A77B44-DEB9-4946-9CCC-766052CEBBB9}" presName="desTx" presStyleLbl="alignAccFollowNode1" presStyleIdx="0" presStyleCnt="3">
        <dgm:presLayoutVars>
          <dgm:bulletEnabled val="1"/>
        </dgm:presLayoutVars>
      </dgm:prSet>
      <dgm:spPr/>
    </dgm:pt>
    <dgm:pt modelId="{4F537D68-1578-44EB-B354-25590A993AE1}" type="pres">
      <dgm:prSet presAssocID="{6FB00030-05A0-460B-937C-4E3BF62F2B47}" presName="space" presStyleCnt="0"/>
      <dgm:spPr/>
    </dgm:pt>
    <dgm:pt modelId="{A32FB7FB-E25A-434E-80ED-E1C3B2A0C9A9}" type="pres">
      <dgm:prSet presAssocID="{676C59C7-E23D-46B8-8F78-26FEB384F826}" presName="composite" presStyleCnt="0"/>
      <dgm:spPr/>
    </dgm:pt>
    <dgm:pt modelId="{36209260-1F72-410F-9FEF-43C10F0A3C20}" type="pres">
      <dgm:prSet presAssocID="{676C59C7-E23D-46B8-8F78-26FEB384F826}" presName="parTx" presStyleLbl="alignNode1" presStyleIdx="1" presStyleCnt="3">
        <dgm:presLayoutVars>
          <dgm:chMax val="0"/>
          <dgm:chPref val="0"/>
          <dgm:bulletEnabled val="1"/>
        </dgm:presLayoutVars>
      </dgm:prSet>
      <dgm:spPr/>
    </dgm:pt>
    <dgm:pt modelId="{E4E3ED29-F769-4BDB-8164-02F69A9B1290}" type="pres">
      <dgm:prSet presAssocID="{676C59C7-E23D-46B8-8F78-26FEB384F826}" presName="desTx" presStyleLbl="alignAccFollowNode1" presStyleIdx="1" presStyleCnt="3">
        <dgm:presLayoutVars>
          <dgm:bulletEnabled val="1"/>
        </dgm:presLayoutVars>
      </dgm:prSet>
      <dgm:spPr/>
    </dgm:pt>
    <dgm:pt modelId="{226489B1-E696-4ADF-BECD-BC28C353DCAA}" type="pres">
      <dgm:prSet presAssocID="{9DF15649-FD65-4076-96FE-EC30E9DCC248}" presName="space" presStyleCnt="0"/>
      <dgm:spPr/>
    </dgm:pt>
    <dgm:pt modelId="{777A4A11-7E5B-457B-9610-54573195A169}" type="pres">
      <dgm:prSet presAssocID="{6666EC86-C614-4465-9706-4868F3FE5819}" presName="composite" presStyleCnt="0"/>
      <dgm:spPr/>
    </dgm:pt>
    <dgm:pt modelId="{80F42E09-8AE0-446D-93B1-FC07117D6677}" type="pres">
      <dgm:prSet presAssocID="{6666EC86-C614-4465-9706-4868F3FE5819}" presName="parTx" presStyleLbl="alignNode1" presStyleIdx="2" presStyleCnt="3">
        <dgm:presLayoutVars>
          <dgm:chMax val="0"/>
          <dgm:chPref val="0"/>
          <dgm:bulletEnabled val="1"/>
        </dgm:presLayoutVars>
      </dgm:prSet>
      <dgm:spPr/>
    </dgm:pt>
    <dgm:pt modelId="{4036B85D-929C-4EE4-B07A-DEE4254FE2D4}" type="pres">
      <dgm:prSet presAssocID="{6666EC86-C614-4465-9706-4868F3FE5819}" presName="desTx" presStyleLbl="alignAccFollowNode1" presStyleIdx="2" presStyleCnt="3">
        <dgm:presLayoutVars>
          <dgm:bulletEnabled val="1"/>
        </dgm:presLayoutVars>
      </dgm:prSet>
      <dgm:spPr/>
    </dgm:pt>
  </dgm:ptLst>
  <dgm:cxnLst>
    <dgm:cxn modelId="{ED7EE820-1BBA-4D85-8602-045892A112DE}" type="presOf" srcId="{83A77B44-DEB9-4946-9CCC-766052CEBBB9}" destId="{C5328AF2-F31E-456A-8DA2-308CCD6B6D59}" srcOrd="0" destOrd="0" presId="urn:microsoft.com/office/officeart/2005/8/layout/hList1"/>
    <dgm:cxn modelId="{D4F8A03B-1ADE-4DA3-B012-B9D08FD54BD3}" type="presOf" srcId="{6666EC86-C614-4465-9706-4868F3FE5819}" destId="{80F42E09-8AE0-446D-93B1-FC07117D6677}" srcOrd="0" destOrd="0" presId="urn:microsoft.com/office/officeart/2005/8/layout/hList1"/>
    <dgm:cxn modelId="{2F2A903E-345D-4D37-8AD2-333C7AFE2CA9}" type="presOf" srcId="{F619A6FA-C497-46B9-9F2C-94000AE00D0D}" destId="{C92A786A-BCC8-42FA-8E2A-EDAE5F92C9A1}" srcOrd="0" destOrd="0" presId="urn:microsoft.com/office/officeart/2005/8/layout/hList1"/>
    <dgm:cxn modelId="{4E59705E-8712-4A08-9DA2-CAE5336DD3E2}" type="presOf" srcId="{3C7023CC-1E7B-4B84-A15B-7523414C54D5}" destId="{11911143-4BA4-468E-895E-3BD3E6A07370}" srcOrd="0" destOrd="0" presId="urn:microsoft.com/office/officeart/2005/8/layout/hList1"/>
    <dgm:cxn modelId="{361F7964-F444-4B68-9B88-FEC01C325D69}" srcId="{676C59C7-E23D-46B8-8F78-26FEB384F826}" destId="{FFC38411-7381-4CB5-B6A3-7B46D74BB17A}" srcOrd="0" destOrd="0" parTransId="{D6C7B768-C909-46A4-9624-53F6243F8E18}" sibTransId="{00E4C550-1E5F-4B0E-B797-1E125F3B5FEB}"/>
    <dgm:cxn modelId="{DFB22948-0F2E-4D33-851F-D49AC77B7346}" srcId="{3C7023CC-1E7B-4B84-A15B-7523414C54D5}" destId="{676C59C7-E23D-46B8-8F78-26FEB384F826}" srcOrd="1" destOrd="0" parTransId="{F96FCEB0-A533-4A31-9B27-FDC1222D47CC}" sibTransId="{9DF15649-FD65-4076-96FE-EC30E9DCC248}"/>
    <dgm:cxn modelId="{62787073-436D-41CF-B812-E49985B48BDB}" srcId="{83A77B44-DEB9-4946-9CCC-766052CEBBB9}" destId="{F619A6FA-C497-46B9-9F2C-94000AE00D0D}" srcOrd="0" destOrd="0" parTransId="{152300AA-E1E7-434A-8568-E7C2233A451B}" sibTransId="{0FDF5F10-3B2A-42A1-A459-95DF853A05E2}"/>
    <dgm:cxn modelId="{2245D174-61EC-4337-8626-A3ED3FDEE9B8}" type="presOf" srcId="{D79B9DA6-87C0-441C-A9F3-EBEA3042A5AA}" destId="{4036B85D-929C-4EE4-B07A-DEE4254FE2D4}" srcOrd="0" destOrd="0" presId="urn:microsoft.com/office/officeart/2005/8/layout/hList1"/>
    <dgm:cxn modelId="{87B6E559-2E94-4AA8-BE55-C83073AA9212}" srcId="{6666EC86-C614-4465-9706-4868F3FE5819}" destId="{D79B9DA6-87C0-441C-A9F3-EBEA3042A5AA}" srcOrd="0" destOrd="0" parTransId="{0DB06B01-0128-4AD4-B89E-C9757A13EAD0}" sibTransId="{AD91A941-FCB6-4E1A-8494-5E7210A32857}"/>
    <dgm:cxn modelId="{D78AF787-55D8-46AF-B125-AA7BD010CA84}" srcId="{3C7023CC-1E7B-4B84-A15B-7523414C54D5}" destId="{6666EC86-C614-4465-9706-4868F3FE5819}" srcOrd="2" destOrd="0" parTransId="{30CF2413-BE50-4766-A580-A39DCA6014CD}" sibTransId="{96B891B3-09FE-4C9C-8D45-C95928170115}"/>
    <dgm:cxn modelId="{A76474B7-F03D-42C2-BC37-6B873C5B6DC8}" type="presOf" srcId="{676C59C7-E23D-46B8-8F78-26FEB384F826}" destId="{36209260-1F72-410F-9FEF-43C10F0A3C20}" srcOrd="0" destOrd="0" presId="urn:microsoft.com/office/officeart/2005/8/layout/hList1"/>
    <dgm:cxn modelId="{E315E7D2-5455-4CC9-B152-BD24D93A7420}" srcId="{3C7023CC-1E7B-4B84-A15B-7523414C54D5}" destId="{83A77B44-DEB9-4946-9CCC-766052CEBBB9}" srcOrd="0" destOrd="0" parTransId="{19E0C8A1-F771-4D59-BC13-D5FEFAA3E942}" sibTransId="{6FB00030-05A0-460B-937C-4E3BF62F2B47}"/>
    <dgm:cxn modelId="{27B5C2D8-2FA6-4775-AC58-7337737FDDC0}" type="presOf" srcId="{FFC38411-7381-4CB5-B6A3-7B46D74BB17A}" destId="{E4E3ED29-F769-4BDB-8164-02F69A9B1290}" srcOrd="0" destOrd="0" presId="urn:microsoft.com/office/officeart/2005/8/layout/hList1"/>
    <dgm:cxn modelId="{7BBE09D6-BB2D-457D-82DE-0E58500BD8E3}" type="presParOf" srcId="{11911143-4BA4-468E-895E-3BD3E6A07370}" destId="{B9DD0830-AB33-4ADB-9AF3-07BB4479D825}" srcOrd="0" destOrd="0" presId="urn:microsoft.com/office/officeart/2005/8/layout/hList1"/>
    <dgm:cxn modelId="{1A7D62FA-8080-4512-B90C-8572F75277F7}" type="presParOf" srcId="{B9DD0830-AB33-4ADB-9AF3-07BB4479D825}" destId="{C5328AF2-F31E-456A-8DA2-308CCD6B6D59}" srcOrd="0" destOrd="0" presId="urn:microsoft.com/office/officeart/2005/8/layout/hList1"/>
    <dgm:cxn modelId="{4BE3CC2E-889C-4291-A9BF-2C542BD73DA3}" type="presParOf" srcId="{B9DD0830-AB33-4ADB-9AF3-07BB4479D825}" destId="{C92A786A-BCC8-42FA-8E2A-EDAE5F92C9A1}" srcOrd="1" destOrd="0" presId="urn:microsoft.com/office/officeart/2005/8/layout/hList1"/>
    <dgm:cxn modelId="{E530FE32-005C-48FB-8701-CB340627F3DB}" type="presParOf" srcId="{11911143-4BA4-468E-895E-3BD3E6A07370}" destId="{4F537D68-1578-44EB-B354-25590A993AE1}" srcOrd="1" destOrd="0" presId="urn:microsoft.com/office/officeart/2005/8/layout/hList1"/>
    <dgm:cxn modelId="{C50AB7A4-503E-4A92-8BDD-F7BF4D0A7D5E}" type="presParOf" srcId="{11911143-4BA4-468E-895E-3BD3E6A07370}" destId="{A32FB7FB-E25A-434E-80ED-E1C3B2A0C9A9}" srcOrd="2" destOrd="0" presId="urn:microsoft.com/office/officeart/2005/8/layout/hList1"/>
    <dgm:cxn modelId="{C1110B0A-8BB6-488E-9DDC-CFCDA7F00DCB}" type="presParOf" srcId="{A32FB7FB-E25A-434E-80ED-E1C3B2A0C9A9}" destId="{36209260-1F72-410F-9FEF-43C10F0A3C20}" srcOrd="0" destOrd="0" presId="urn:microsoft.com/office/officeart/2005/8/layout/hList1"/>
    <dgm:cxn modelId="{19D125A3-E83F-473F-A12F-2CF56A732DD5}" type="presParOf" srcId="{A32FB7FB-E25A-434E-80ED-E1C3B2A0C9A9}" destId="{E4E3ED29-F769-4BDB-8164-02F69A9B1290}" srcOrd="1" destOrd="0" presId="urn:microsoft.com/office/officeart/2005/8/layout/hList1"/>
    <dgm:cxn modelId="{76E6B14D-BCD8-4AB0-BA91-175A8ED30A74}" type="presParOf" srcId="{11911143-4BA4-468E-895E-3BD3E6A07370}" destId="{226489B1-E696-4ADF-BECD-BC28C353DCAA}" srcOrd="3" destOrd="0" presId="urn:microsoft.com/office/officeart/2005/8/layout/hList1"/>
    <dgm:cxn modelId="{DAACF089-D8E7-42A5-A324-AE91CBCD3695}" type="presParOf" srcId="{11911143-4BA4-468E-895E-3BD3E6A07370}" destId="{777A4A11-7E5B-457B-9610-54573195A169}" srcOrd="4" destOrd="0" presId="urn:microsoft.com/office/officeart/2005/8/layout/hList1"/>
    <dgm:cxn modelId="{8F850A17-A2A9-4112-B660-5668F21BAE8B}" type="presParOf" srcId="{777A4A11-7E5B-457B-9610-54573195A169}" destId="{80F42E09-8AE0-446D-93B1-FC07117D6677}" srcOrd="0" destOrd="0" presId="urn:microsoft.com/office/officeart/2005/8/layout/hList1"/>
    <dgm:cxn modelId="{9EE0F428-C9B7-469D-8043-E9880D4434DB}" type="presParOf" srcId="{777A4A11-7E5B-457B-9610-54573195A169}" destId="{4036B85D-929C-4EE4-B07A-DEE4254FE2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100B72-0F97-4A57-AE5A-8DD3B6A51908}" type="doc">
      <dgm:prSet loTypeId="urn:microsoft.com/office/officeart/2008/layout/AlternatingPictureBlocks" loCatId="list" qsTypeId="urn:microsoft.com/office/officeart/2005/8/quickstyle/simple3" qsCatId="simple" csTypeId="urn:microsoft.com/office/officeart/2005/8/colors/colorful3" csCatId="colorful" phldr="1"/>
      <dgm:spPr/>
    </dgm:pt>
    <dgm:pt modelId="{61B30375-DB3D-48CF-9062-49B73E0614DA}">
      <dgm:prSet phldrT="[Texto]" custT="1"/>
      <dgm:spPr/>
      <dgm:t>
        <a:bodyPr/>
        <a:lstStyle/>
        <a:p>
          <a:r>
            <a:rPr lang="es-ES" sz="1600" dirty="0">
              <a:cs typeface="Times New Roman" pitchFamily="18" charset="0"/>
            </a:rPr>
            <a:t>Marketing permite crear, comunicar y entregar valor a los clientes</a:t>
          </a:r>
          <a:endParaRPr lang="es-ES" sz="1600" dirty="0"/>
        </a:p>
      </dgm:t>
    </dgm:pt>
    <dgm:pt modelId="{DAAB6553-0C4D-4672-A66F-17CAC985B56B}" type="parTrans" cxnId="{FA8C91A9-D7F2-4081-AE72-0267A23C17D7}">
      <dgm:prSet/>
      <dgm:spPr/>
      <dgm:t>
        <a:bodyPr/>
        <a:lstStyle/>
        <a:p>
          <a:endParaRPr lang="es-ES"/>
        </a:p>
      </dgm:t>
    </dgm:pt>
    <dgm:pt modelId="{DEB95202-63C3-4176-B767-873C71B2D69F}" type="sibTrans" cxnId="{FA8C91A9-D7F2-4081-AE72-0267A23C17D7}">
      <dgm:prSet/>
      <dgm:spPr/>
      <dgm:t>
        <a:bodyPr/>
        <a:lstStyle/>
        <a:p>
          <a:endParaRPr lang="es-ES"/>
        </a:p>
      </dgm:t>
    </dgm:pt>
    <dgm:pt modelId="{AC0EC3AF-AB8A-4EBA-BF79-B7B4C0CE9475}">
      <dgm:prSet phldrT="[Texto]" custT="1"/>
      <dgm:spPr/>
      <dgm:t>
        <a:bodyPr/>
        <a:lstStyle/>
        <a:p>
          <a:r>
            <a:rPr lang="es-ES" sz="1600" dirty="0">
              <a:cs typeface="Times New Roman" pitchFamily="18" charset="0"/>
            </a:rPr>
            <a:t>Combinado con el ambiente este se enfoca a que se adopten valores hacia el respeto del medio ambiente</a:t>
          </a:r>
          <a:endParaRPr lang="es-ES" sz="1600" dirty="0"/>
        </a:p>
      </dgm:t>
    </dgm:pt>
    <dgm:pt modelId="{DB646502-44D1-42E2-A6E8-2FAFC68734C3}" type="parTrans" cxnId="{A21BCE77-D96A-423C-890F-9751371113EC}">
      <dgm:prSet/>
      <dgm:spPr/>
      <dgm:t>
        <a:bodyPr/>
        <a:lstStyle/>
        <a:p>
          <a:endParaRPr lang="es-ES"/>
        </a:p>
      </dgm:t>
    </dgm:pt>
    <dgm:pt modelId="{46A11E3F-E329-4E20-9B26-F87FFFE856F2}" type="sibTrans" cxnId="{A21BCE77-D96A-423C-890F-9751371113EC}">
      <dgm:prSet/>
      <dgm:spPr/>
      <dgm:t>
        <a:bodyPr/>
        <a:lstStyle/>
        <a:p>
          <a:endParaRPr lang="es-ES"/>
        </a:p>
      </dgm:t>
    </dgm:pt>
    <dgm:pt modelId="{D41B0BC6-0A19-4F26-987F-BC936FC25C2E}">
      <dgm:prSet phldrT="[Texto]" custT="1"/>
      <dgm:spPr/>
      <dgm:t>
        <a:bodyPr/>
        <a:lstStyle/>
        <a:p>
          <a:endParaRPr lang="es-ES" sz="1600" dirty="0">
            <a:cs typeface="Times New Roman" pitchFamily="18" charset="0"/>
          </a:endParaRPr>
        </a:p>
        <a:p>
          <a:r>
            <a:rPr lang="es-ES" sz="1600" dirty="0">
              <a:cs typeface="Times New Roman" pitchFamily="18" charset="0"/>
            </a:rPr>
            <a:t>Dando como resultado a que se practique un turismo responsable. </a:t>
          </a:r>
        </a:p>
        <a:p>
          <a:endParaRPr lang="es-ES" sz="1600" dirty="0"/>
        </a:p>
      </dgm:t>
    </dgm:pt>
    <dgm:pt modelId="{E0E6947D-EC68-4919-B8A2-D6FAAF0918BE}" type="parTrans" cxnId="{0BC34086-FB97-4E08-92E0-83C7E2FF5F9D}">
      <dgm:prSet/>
      <dgm:spPr/>
      <dgm:t>
        <a:bodyPr/>
        <a:lstStyle/>
        <a:p>
          <a:endParaRPr lang="es-ES"/>
        </a:p>
      </dgm:t>
    </dgm:pt>
    <dgm:pt modelId="{E3D42E7C-96BD-437B-8037-0A34EDA3734F}" type="sibTrans" cxnId="{0BC34086-FB97-4E08-92E0-83C7E2FF5F9D}">
      <dgm:prSet/>
      <dgm:spPr/>
      <dgm:t>
        <a:bodyPr/>
        <a:lstStyle/>
        <a:p>
          <a:endParaRPr lang="es-ES"/>
        </a:p>
      </dgm:t>
    </dgm:pt>
    <dgm:pt modelId="{69767695-6DE7-4CE2-9838-AD2A2F007FEC}">
      <dgm:prSet phldrT="[Texto]" custT="1"/>
      <dgm:spPr/>
      <dgm:t>
        <a:bodyPr/>
        <a:lstStyle/>
        <a:p>
          <a:r>
            <a:rPr lang="es-ES" sz="1600" dirty="0">
              <a:cs typeface="Times New Roman" pitchFamily="18" charset="0"/>
            </a:rPr>
            <a:t>Se ofrece una experiencia de recreación y esparcimiento único</a:t>
          </a:r>
          <a:endParaRPr lang="es-ES" sz="1600" dirty="0"/>
        </a:p>
      </dgm:t>
    </dgm:pt>
    <dgm:pt modelId="{2272F371-9581-4448-9D98-3E7EBD62F242}" type="parTrans" cxnId="{07B30394-C48C-4874-96F2-CE51B6850DC7}">
      <dgm:prSet/>
      <dgm:spPr/>
      <dgm:t>
        <a:bodyPr/>
        <a:lstStyle/>
        <a:p>
          <a:endParaRPr lang="es-ES"/>
        </a:p>
      </dgm:t>
    </dgm:pt>
    <dgm:pt modelId="{E2D82653-DBB4-4C3D-8B2A-3D40E9D50FBA}" type="sibTrans" cxnId="{07B30394-C48C-4874-96F2-CE51B6850DC7}">
      <dgm:prSet/>
      <dgm:spPr/>
      <dgm:t>
        <a:bodyPr/>
        <a:lstStyle/>
        <a:p>
          <a:endParaRPr lang="es-ES"/>
        </a:p>
      </dgm:t>
    </dgm:pt>
    <dgm:pt modelId="{92E0DBF6-74F9-490D-A341-048464896D1E}" type="pres">
      <dgm:prSet presAssocID="{04100B72-0F97-4A57-AE5A-8DD3B6A51908}" presName="linearFlow" presStyleCnt="0">
        <dgm:presLayoutVars>
          <dgm:dir/>
          <dgm:resizeHandles val="exact"/>
        </dgm:presLayoutVars>
      </dgm:prSet>
      <dgm:spPr/>
    </dgm:pt>
    <dgm:pt modelId="{D831366B-EECF-4902-ABA2-6B83CA91A851}" type="pres">
      <dgm:prSet presAssocID="{61B30375-DB3D-48CF-9062-49B73E0614DA}" presName="comp" presStyleCnt="0"/>
      <dgm:spPr/>
    </dgm:pt>
    <dgm:pt modelId="{0647D35C-F7F4-4DC4-9D98-4D4E95DD8A56}" type="pres">
      <dgm:prSet presAssocID="{61B30375-DB3D-48CF-9062-49B73E0614DA}" presName="rect2" presStyleLbl="node1" presStyleIdx="0" presStyleCnt="4">
        <dgm:presLayoutVars>
          <dgm:bulletEnabled val="1"/>
        </dgm:presLayoutVars>
      </dgm:prSet>
      <dgm:spPr/>
    </dgm:pt>
    <dgm:pt modelId="{4D989760-1F2C-4253-B08C-DDE113F24675}" type="pres">
      <dgm:prSet presAssocID="{61B30375-DB3D-48CF-9062-49B73E0614DA}" presName="rect1" presStyleLbl="ln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34000" r="-34000"/>
          </a:stretch>
        </a:blipFill>
      </dgm:spPr>
    </dgm:pt>
    <dgm:pt modelId="{C69AB372-D5E2-437E-9F91-A93942BB2E1F}" type="pres">
      <dgm:prSet presAssocID="{DEB95202-63C3-4176-B767-873C71B2D69F}" presName="sibTrans" presStyleCnt="0"/>
      <dgm:spPr/>
    </dgm:pt>
    <dgm:pt modelId="{6092605F-243A-4179-966B-88E646072DA4}" type="pres">
      <dgm:prSet presAssocID="{69767695-6DE7-4CE2-9838-AD2A2F007FEC}" presName="comp" presStyleCnt="0"/>
      <dgm:spPr/>
    </dgm:pt>
    <dgm:pt modelId="{6E79F850-998E-447D-A8ED-5CF9FD3A8287}" type="pres">
      <dgm:prSet presAssocID="{69767695-6DE7-4CE2-9838-AD2A2F007FEC}" presName="rect2" presStyleLbl="node1" presStyleIdx="1" presStyleCnt="4">
        <dgm:presLayoutVars>
          <dgm:bulletEnabled val="1"/>
        </dgm:presLayoutVars>
      </dgm:prSet>
      <dgm:spPr/>
    </dgm:pt>
    <dgm:pt modelId="{DF1C11C4-2668-4296-AA5D-4EB24A8D5DF6}" type="pres">
      <dgm:prSet presAssocID="{69767695-6DE7-4CE2-9838-AD2A2F007FEC}" presName="rect1" presStyleLbl="ln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1576328D-CC1B-46DE-9588-83D3D489107E}" type="pres">
      <dgm:prSet presAssocID="{E2D82653-DBB4-4C3D-8B2A-3D40E9D50FBA}" presName="sibTrans" presStyleCnt="0"/>
      <dgm:spPr/>
    </dgm:pt>
    <dgm:pt modelId="{E4CED61A-49E6-4AA7-8BBD-DC3BF2EFF00E}" type="pres">
      <dgm:prSet presAssocID="{AC0EC3AF-AB8A-4EBA-BF79-B7B4C0CE9475}" presName="comp" presStyleCnt="0"/>
      <dgm:spPr/>
    </dgm:pt>
    <dgm:pt modelId="{49895608-1539-466B-9B0B-A6763A1C443A}" type="pres">
      <dgm:prSet presAssocID="{AC0EC3AF-AB8A-4EBA-BF79-B7B4C0CE9475}" presName="rect2" presStyleLbl="node1" presStyleIdx="2" presStyleCnt="4">
        <dgm:presLayoutVars>
          <dgm:bulletEnabled val="1"/>
        </dgm:presLayoutVars>
      </dgm:prSet>
      <dgm:spPr/>
    </dgm:pt>
    <dgm:pt modelId="{0C4DFB95-7B99-4F7B-AA44-4D590C8B409F}" type="pres">
      <dgm:prSet presAssocID="{AC0EC3AF-AB8A-4EBA-BF79-B7B4C0CE9475}" presName="rect1" presStyleLbl="ln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dgm:spPr>
    </dgm:pt>
    <dgm:pt modelId="{C759BD92-AB5A-4C7B-B16D-FD7BAE78E01C}" type="pres">
      <dgm:prSet presAssocID="{46A11E3F-E329-4E20-9B26-F87FFFE856F2}" presName="sibTrans" presStyleCnt="0"/>
      <dgm:spPr/>
    </dgm:pt>
    <dgm:pt modelId="{30D17355-F734-4F36-86C9-B695B9F430FB}" type="pres">
      <dgm:prSet presAssocID="{D41B0BC6-0A19-4F26-987F-BC936FC25C2E}" presName="comp" presStyleCnt="0"/>
      <dgm:spPr/>
    </dgm:pt>
    <dgm:pt modelId="{A6060ECC-12BB-4348-B6C7-85B087C74ED2}" type="pres">
      <dgm:prSet presAssocID="{D41B0BC6-0A19-4F26-987F-BC936FC25C2E}" presName="rect2" presStyleLbl="node1" presStyleIdx="3" presStyleCnt="4">
        <dgm:presLayoutVars>
          <dgm:bulletEnabled val="1"/>
        </dgm:presLayoutVars>
      </dgm:prSet>
      <dgm:spPr/>
    </dgm:pt>
    <dgm:pt modelId="{CE765779-7224-440A-8C0B-5357C95B8E6F}" type="pres">
      <dgm:prSet presAssocID="{D41B0BC6-0A19-4F26-987F-BC936FC25C2E}" presName="rect1" presStyleLbl="ln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57000" r="-57000"/>
          </a:stretch>
        </a:blipFill>
      </dgm:spPr>
    </dgm:pt>
  </dgm:ptLst>
  <dgm:cxnLst>
    <dgm:cxn modelId="{920B9503-6E0D-41E4-98B4-C207D7022095}" type="presOf" srcId="{D41B0BC6-0A19-4F26-987F-BC936FC25C2E}" destId="{A6060ECC-12BB-4348-B6C7-85B087C74ED2}" srcOrd="0" destOrd="0" presId="urn:microsoft.com/office/officeart/2008/layout/AlternatingPictureBlocks"/>
    <dgm:cxn modelId="{A2D34361-AC47-46B8-A86A-DE7F1FC53AD8}" type="presOf" srcId="{61B30375-DB3D-48CF-9062-49B73E0614DA}" destId="{0647D35C-F7F4-4DC4-9D98-4D4E95DD8A56}" srcOrd="0" destOrd="0" presId="urn:microsoft.com/office/officeart/2008/layout/AlternatingPictureBlocks"/>
    <dgm:cxn modelId="{0465F76A-6980-4DB5-AD0D-D247D6A4E2AC}" type="presOf" srcId="{04100B72-0F97-4A57-AE5A-8DD3B6A51908}" destId="{92E0DBF6-74F9-490D-A341-048464896D1E}" srcOrd="0" destOrd="0" presId="urn:microsoft.com/office/officeart/2008/layout/AlternatingPictureBlocks"/>
    <dgm:cxn modelId="{850F6F54-4E4D-424D-B71F-30BCD364642C}" type="presOf" srcId="{AC0EC3AF-AB8A-4EBA-BF79-B7B4C0CE9475}" destId="{49895608-1539-466B-9B0B-A6763A1C443A}" srcOrd="0" destOrd="0" presId="urn:microsoft.com/office/officeart/2008/layout/AlternatingPictureBlocks"/>
    <dgm:cxn modelId="{A21BCE77-D96A-423C-890F-9751371113EC}" srcId="{04100B72-0F97-4A57-AE5A-8DD3B6A51908}" destId="{AC0EC3AF-AB8A-4EBA-BF79-B7B4C0CE9475}" srcOrd="2" destOrd="0" parTransId="{DB646502-44D1-42E2-A6E8-2FAFC68734C3}" sibTransId="{46A11E3F-E329-4E20-9B26-F87FFFE856F2}"/>
    <dgm:cxn modelId="{0BC34086-FB97-4E08-92E0-83C7E2FF5F9D}" srcId="{04100B72-0F97-4A57-AE5A-8DD3B6A51908}" destId="{D41B0BC6-0A19-4F26-987F-BC936FC25C2E}" srcOrd="3" destOrd="0" parTransId="{E0E6947D-EC68-4919-B8A2-D6FAAF0918BE}" sibTransId="{E3D42E7C-96BD-437B-8037-0A34EDA3734F}"/>
    <dgm:cxn modelId="{07B30394-C48C-4874-96F2-CE51B6850DC7}" srcId="{04100B72-0F97-4A57-AE5A-8DD3B6A51908}" destId="{69767695-6DE7-4CE2-9838-AD2A2F007FEC}" srcOrd="1" destOrd="0" parTransId="{2272F371-9581-4448-9D98-3E7EBD62F242}" sibTransId="{E2D82653-DBB4-4C3D-8B2A-3D40E9D50FBA}"/>
    <dgm:cxn modelId="{514AE095-9C45-4D3E-86B2-90A3790E1E34}" type="presOf" srcId="{69767695-6DE7-4CE2-9838-AD2A2F007FEC}" destId="{6E79F850-998E-447D-A8ED-5CF9FD3A8287}" srcOrd="0" destOrd="0" presId="urn:microsoft.com/office/officeart/2008/layout/AlternatingPictureBlocks"/>
    <dgm:cxn modelId="{FA8C91A9-D7F2-4081-AE72-0267A23C17D7}" srcId="{04100B72-0F97-4A57-AE5A-8DD3B6A51908}" destId="{61B30375-DB3D-48CF-9062-49B73E0614DA}" srcOrd="0" destOrd="0" parTransId="{DAAB6553-0C4D-4672-A66F-17CAC985B56B}" sibTransId="{DEB95202-63C3-4176-B767-873C71B2D69F}"/>
    <dgm:cxn modelId="{E8BC22FE-766C-4D83-B42C-DDCD5DB24CF4}" type="presParOf" srcId="{92E0DBF6-74F9-490D-A341-048464896D1E}" destId="{D831366B-EECF-4902-ABA2-6B83CA91A851}" srcOrd="0" destOrd="0" presId="urn:microsoft.com/office/officeart/2008/layout/AlternatingPictureBlocks"/>
    <dgm:cxn modelId="{D19E3831-EEF1-45E8-B301-0550D099C115}" type="presParOf" srcId="{D831366B-EECF-4902-ABA2-6B83CA91A851}" destId="{0647D35C-F7F4-4DC4-9D98-4D4E95DD8A56}" srcOrd="0" destOrd="0" presId="urn:microsoft.com/office/officeart/2008/layout/AlternatingPictureBlocks"/>
    <dgm:cxn modelId="{B6594B89-ADB0-4103-B9DD-B3F13293A9E6}" type="presParOf" srcId="{D831366B-EECF-4902-ABA2-6B83CA91A851}" destId="{4D989760-1F2C-4253-B08C-DDE113F24675}" srcOrd="1" destOrd="0" presId="urn:microsoft.com/office/officeart/2008/layout/AlternatingPictureBlocks"/>
    <dgm:cxn modelId="{AA94D75E-FE22-43F9-B7DA-2F836EB3B4DF}" type="presParOf" srcId="{92E0DBF6-74F9-490D-A341-048464896D1E}" destId="{C69AB372-D5E2-437E-9F91-A93942BB2E1F}" srcOrd="1" destOrd="0" presId="urn:microsoft.com/office/officeart/2008/layout/AlternatingPictureBlocks"/>
    <dgm:cxn modelId="{38A6FB8D-A910-49C8-AA04-B0931A1669E5}" type="presParOf" srcId="{92E0DBF6-74F9-490D-A341-048464896D1E}" destId="{6092605F-243A-4179-966B-88E646072DA4}" srcOrd="2" destOrd="0" presId="urn:microsoft.com/office/officeart/2008/layout/AlternatingPictureBlocks"/>
    <dgm:cxn modelId="{38C62772-0A26-494E-9DAF-3C19125CBA13}" type="presParOf" srcId="{6092605F-243A-4179-966B-88E646072DA4}" destId="{6E79F850-998E-447D-A8ED-5CF9FD3A8287}" srcOrd="0" destOrd="0" presId="urn:microsoft.com/office/officeart/2008/layout/AlternatingPictureBlocks"/>
    <dgm:cxn modelId="{A1D457F8-B41D-4FFB-869D-9264A0805F43}" type="presParOf" srcId="{6092605F-243A-4179-966B-88E646072DA4}" destId="{DF1C11C4-2668-4296-AA5D-4EB24A8D5DF6}" srcOrd="1" destOrd="0" presId="urn:microsoft.com/office/officeart/2008/layout/AlternatingPictureBlocks"/>
    <dgm:cxn modelId="{0621F962-F13A-4814-8B59-5563B003B3A3}" type="presParOf" srcId="{92E0DBF6-74F9-490D-A341-048464896D1E}" destId="{1576328D-CC1B-46DE-9588-83D3D489107E}" srcOrd="3" destOrd="0" presId="urn:microsoft.com/office/officeart/2008/layout/AlternatingPictureBlocks"/>
    <dgm:cxn modelId="{4F9FB514-A54D-4E84-B2AC-1611BAE98073}" type="presParOf" srcId="{92E0DBF6-74F9-490D-A341-048464896D1E}" destId="{E4CED61A-49E6-4AA7-8BBD-DC3BF2EFF00E}" srcOrd="4" destOrd="0" presId="urn:microsoft.com/office/officeart/2008/layout/AlternatingPictureBlocks"/>
    <dgm:cxn modelId="{D2D4357E-3F44-419B-9ACB-34FD6F2431E8}" type="presParOf" srcId="{E4CED61A-49E6-4AA7-8BBD-DC3BF2EFF00E}" destId="{49895608-1539-466B-9B0B-A6763A1C443A}" srcOrd="0" destOrd="0" presId="urn:microsoft.com/office/officeart/2008/layout/AlternatingPictureBlocks"/>
    <dgm:cxn modelId="{08E4AF5B-66ED-4F34-A500-8448DC429F5A}" type="presParOf" srcId="{E4CED61A-49E6-4AA7-8BBD-DC3BF2EFF00E}" destId="{0C4DFB95-7B99-4F7B-AA44-4D590C8B409F}" srcOrd="1" destOrd="0" presId="urn:microsoft.com/office/officeart/2008/layout/AlternatingPictureBlocks"/>
    <dgm:cxn modelId="{A8063FAD-7A86-4000-AED6-AA012C5EFBF9}" type="presParOf" srcId="{92E0DBF6-74F9-490D-A341-048464896D1E}" destId="{C759BD92-AB5A-4C7B-B16D-FD7BAE78E01C}" srcOrd="5" destOrd="0" presId="urn:microsoft.com/office/officeart/2008/layout/AlternatingPictureBlocks"/>
    <dgm:cxn modelId="{1257BDE1-CE53-4D12-AFC2-6DC791E716E3}" type="presParOf" srcId="{92E0DBF6-74F9-490D-A341-048464896D1E}" destId="{30D17355-F734-4F36-86C9-B695B9F430FB}" srcOrd="6" destOrd="0" presId="urn:microsoft.com/office/officeart/2008/layout/AlternatingPictureBlocks"/>
    <dgm:cxn modelId="{A68DD1F9-BEE1-42CB-9148-EFE7691E5B4F}" type="presParOf" srcId="{30D17355-F734-4F36-86C9-B695B9F430FB}" destId="{A6060ECC-12BB-4348-B6C7-85B087C74ED2}" srcOrd="0" destOrd="0" presId="urn:microsoft.com/office/officeart/2008/layout/AlternatingPictureBlocks"/>
    <dgm:cxn modelId="{C7C0BDED-AA64-4961-BE62-8668F075A4DE}" type="presParOf" srcId="{30D17355-F734-4F36-86C9-B695B9F430FB}" destId="{CE765779-7224-440A-8C0B-5357C95B8E6F}"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5614D92-F036-4BF0-A723-1C7D5AF03378}" type="doc">
      <dgm:prSet loTypeId="urn:microsoft.com/office/officeart/2008/layout/HorizontalMultiLevelHierarchy" loCatId="hierarchy" qsTypeId="urn:microsoft.com/office/officeart/2005/8/quickstyle/simple3" qsCatId="simple" csTypeId="urn:microsoft.com/office/officeart/2005/8/colors/colorful4" csCatId="colorful" phldr="1"/>
      <dgm:spPr/>
      <dgm:t>
        <a:bodyPr/>
        <a:lstStyle/>
        <a:p>
          <a:endParaRPr lang="es-ES"/>
        </a:p>
      </dgm:t>
    </dgm:pt>
    <dgm:pt modelId="{5232ACC5-49C8-4BA9-9D12-EE3AB39C3B05}">
      <dgm:prSet phldrT="[Texto]" custT="1"/>
      <dgm:spPr/>
      <dgm:t>
        <a:bodyPr/>
        <a:lstStyle/>
        <a:p>
          <a:r>
            <a:rPr lang="es-ES" sz="2800" dirty="0"/>
            <a:t>Atributo</a:t>
          </a:r>
        </a:p>
      </dgm:t>
    </dgm:pt>
    <dgm:pt modelId="{EC0707CC-DA12-4551-8C28-29CCEA6BF5BD}" type="parTrans" cxnId="{7034DBAF-333A-4C20-8BBA-CB97529F30D7}">
      <dgm:prSet custT="1"/>
      <dgm:spPr/>
      <dgm:t>
        <a:bodyPr/>
        <a:lstStyle/>
        <a:p>
          <a:endParaRPr lang="es-ES" sz="2800"/>
        </a:p>
      </dgm:t>
    </dgm:pt>
    <dgm:pt modelId="{B7C5038A-0580-4A37-8BF2-B6D2E1249EE5}" type="sibTrans" cxnId="{7034DBAF-333A-4C20-8BBA-CB97529F30D7}">
      <dgm:prSet/>
      <dgm:spPr/>
      <dgm:t>
        <a:bodyPr/>
        <a:lstStyle/>
        <a:p>
          <a:endParaRPr lang="es-ES" sz="2800"/>
        </a:p>
      </dgm:t>
    </dgm:pt>
    <dgm:pt modelId="{BED205DF-7293-439B-9816-EB11061948C9}">
      <dgm:prSet phldrT="[Texto]" custT="1"/>
      <dgm:spPr/>
      <dgm:t>
        <a:bodyPr/>
        <a:lstStyle/>
        <a:p>
          <a:r>
            <a:rPr lang="es-ES" sz="2800" dirty="0"/>
            <a:t>Seguidor</a:t>
          </a:r>
        </a:p>
      </dgm:t>
    </dgm:pt>
    <dgm:pt modelId="{2C7C1928-557B-41C7-9472-93CC30637AF7}" type="parTrans" cxnId="{E5C492C3-2EE3-4647-9315-5CFA90BD82B3}">
      <dgm:prSet custT="1"/>
      <dgm:spPr/>
      <dgm:t>
        <a:bodyPr/>
        <a:lstStyle/>
        <a:p>
          <a:endParaRPr lang="es-ES" sz="2800"/>
        </a:p>
      </dgm:t>
    </dgm:pt>
    <dgm:pt modelId="{4DDC5636-783D-4A30-8117-8D7A963072BE}" type="sibTrans" cxnId="{E5C492C3-2EE3-4647-9315-5CFA90BD82B3}">
      <dgm:prSet/>
      <dgm:spPr/>
      <dgm:t>
        <a:bodyPr/>
        <a:lstStyle/>
        <a:p>
          <a:endParaRPr lang="es-ES" sz="2800"/>
        </a:p>
      </dgm:t>
    </dgm:pt>
    <dgm:pt modelId="{908E9651-87BA-45DC-A0A1-5F147FB8CA8C}">
      <dgm:prSet phldrT="[Texto]" custT="1"/>
      <dgm:spPr/>
      <dgm:t>
        <a:bodyPr/>
        <a:lstStyle/>
        <a:p>
          <a:r>
            <a:rPr lang="es-ES" sz="2800" dirty="0"/>
            <a:t>Estrategia de Mercado</a:t>
          </a:r>
        </a:p>
      </dgm:t>
    </dgm:pt>
    <dgm:pt modelId="{FC3CC1CE-18B4-4D0E-A944-0F2DB2821496}" type="sibTrans" cxnId="{43912D67-148F-454C-9644-480B0E07C7DE}">
      <dgm:prSet/>
      <dgm:spPr/>
      <dgm:t>
        <a:bodyPr/>
        <a:lstStyle/>
        <a:p>
          <a:endParaRPr lang="es-ES" sz="2800"/>
        </a:p>
      </dgm:t>
    </dgm:pt>
    <dgm:pt modelId="{340DF199-5771-4407-B3A4-865D563EAEF6}" type="parTrans" cxnId="{43912D67-148F-454C-9644-480B0E07C7DE}">
      <dgm:prSet/>
      <dgm:spPr/>
      <dgm:t>
        <a:bodyPr/>
        <a:lstStyle/>
        <a:p>
          <a:endParaRPr lang="es-ES" sz="2800"/>
        </a:p>
      </dgm:t>
    </dgm:pt>
    <dgm:pt modelId="{B2D08C0A-6A58-464F-892D-A9BEC4944588}" type="pres">
      <dgm:prSet presAssocID="{75614D92-F036-4BF0-A723-1C7D5AF03378}" presName="Name0" presStyleCnt="0">
        <dgm:presLayoutVars>
          <dgm:chPref val="1"/>
          <dgm:dir/>
          <dgm:animOne val="branch"/>
          <dgm:animLvl val="lvl"/>
          <dgm:resizeHandles val="exact"/>
        </dgm:presLayoutVars>
      </dgm:prSet>
      <dgm:spPr/>
    </dgm:pt>
    <dgm:pt modelId="{F82704F7-A123-4562-9400-17C5C867DC6D}" type="pres">
      <dgm:prSet presAssocID="{908E9651-87BA-45DC-A0A1-5F147FB8CA8C}" presName="root1" presStyleCnt="0"/>
      <dgm:spPr/>
    </dgm:pt>
    <dgm:pt modelId="{420F734A-CDE7-4103-9C3B-1FAE8D96D043}" type="pres">
      <dgm:prSet presAssocID="{908E9651-87BA-45DC-A0A1-5F147FB8CA8C}" presName="LevelOneTextNode" presStyleLbl="node0" presStyleIdx="0" presStyleCnt="1">
        <dgm:presLayoutVars>
          <dgm:chPref val="3"/>
        </dgm:presLayoutVars>
      </dgm:prSet>
      <dgm:spPr/>
    </dgm:pt>
    <dgm:pt modelId="{1F3F3063-4C47-4495-A96A-7E73D794807B}" type="pres">
      <dgm:prSet presAssocID="{908E9651-87BA-45DC-A0A1-5F147FB8CA8C}" presName="level2hierChild" presStyleCnt="0"/>
      <dgm:spPr/>
    </dgm:pt>
    <dgm:pt modelId="{6A47219F-8150-41D5-845B-74757D1B0F4F}" type="pres">
      <dgm:prSet presAssocID="{EC0707CC-DA12-4551-8C28-29CCEA6BF5BD}" presName="conn2-1" presStyleLbl="parChTrans1D2" presStyleIdx="0" presStyleCnt="2"/>
      <dgm:spPr/>
    </dgm:pt>
    <dgm:pt modelId="{8DA99FE4-95B3-4A36-BBB2-116270FB9949}" type="pres">
      <dgm:prSet presAssocID="{EC0707CC-DA12-4551-8C28-29CCEA6BF5BD}" presName="connTx" presStyleLbl="parChTrans1D2" presStyleIdx="0" presStyleCnt="2"/>
      <dgm:spPr/>
    </dgm:pt>
    <dgm:pt modelId="{FFCF50E1-4BEA-4AC5-B9F2-425E33E10983}" type="pres">
      <dgm:prSet presAssocID="{5232ACC5-49C8-4BA9-9D12-EE3AB39C3B05}" presName="root2" presStyleCnt="0"/>
      <dgm:spPr/>
    </dgm:pt>
    <dgm:pt modelId="{84B26E89-515C-4EC1-9945-F2A6B56D8F67}" type="pres">
      <dgm:prSet presAssocID="{5232ACC5-49C8-4BA9-9D12-EE3AB39C3B05}" presName="LevelTwoTextNode" presStyleLbl="node2" presStyleIdx="0" presStyleCnt="2">
        <dgm:presLayoutVars>
          <dgm:chPref val="3"/>
        </dgm:presLayoutVars>
      </dgm:prSet>
      <dgm:spPr/>
    </dgm:pt>
    <dgm:pt modelId="{AB0F3E0B-15EC-46D8-94C3-BFB58D337E3E}" type="pres">
      <dgm:prSet presAssocID="{5232ACC5-49C8-4BA9-9D12-EE3AB39C3B05}" presName="level3hierChild" presStyleCnt="0"/>
      <dgm:spPr/>
    </dgm:pt>
    <dgm:pt modelId="{8A008C13-E3F3-4A2F-A808-00A15740E2DA}" type="pres">
      <dgm:prSet presAssocID="{2C7C1928-557B-41C7-9472-93CC30637AF7}" presName="conn2-1" presStyleLbl="parChTrans1D2" presStyleIdx="1" presStyleCnt="2"/>
      <dgm:spPr/>
    </dgm:pt>
    <dgm:pt modelId="{E45BCA96-A0D9-4B3D-AF9F-40D6AD72B989}" type="pres">
      <dgm:prSet presAssocID="{2C7C1928-557B-41C7-9472-93CC30637AF7}" presName="connTx" presStyleLbl="parChTrans1D2" presStyleIdx="1" presStyleCnt="2"/>
      <dgm:spPr/>
    </dgm:pt>
    <dgm:pt modelId="{60E09685-6958-4F38-B35C-BD9E002A163D}" type="pres">
      <dgm:prSet presAssocID="{BED205DF-7293-439B-9816-EB11061948C9}" presName="root2" presStyleCnt="0"/>
      <dgm:spPr/>
    </dgm:pt>
    <dgm:pt modelId="{3C8A819B-172D-499C-94F7-034767DECF5D}" type="pres">
      <dgm:prSet presAssocID="{BED205DF-7293-439B-9816-EB11061948C9}" presName="LevelTwoTextNode" presStyleLbl="node2" presStyleIdx="1" presStyleCnt="2">
        <dgm:presLayoutVars>
          <dgm:chPref val="3"/>
        </dgm:presLayoutVars>
      </dgm:prSet>
      <dgm:spPr/>
    </dgm:pt>
    <dgm:pt modelId="{D7E3D128-182D-4437-AE63-FE9FB8A3D587}" type="pres">
      <dgm:prSet presAssocID="{BED205DF-7293-439B-9816-EB11061948C9}" presName="level3hierChild" presStyleCnt="0"/>
      <dgm:spPr/>
    </dgm:pt>
  </dgm:ptLst>
  <dgm:cxnLst>
    <dgm:cxn modelId="{F95AEB5F-D9F2-46C1-AFA4-5823E0085696}" type="presOf" srcId="{EC0707CC-DA12-4551-8C28-29CCEA6BF5BD}" destId="{6A47219F-8150-41D5-845B-74757D1B0F4F}" srcOrd="0" destOrd="0" presId="urn:microsoft.com/office/officeart/2008/layout/HorizontalMultiLevelHierarchy"/>
    <dgm:cxn modelId="{43912D67-148F-454C-9644-480B0E07C7DE}" srcId="{75614D92-F036-4BF0-A723-1C7D5AF03378}" destId="{908E9651-87BA-45DC-A0A1-5F147FB8CA8C}" srcOrd="0" destOrd="0" parTransId="{340DF199-5771-4407-B3A4-865D563EAEF6}" sibTransId="{FC3CC1CE-18B4-4D0E-A944-0F2DB2821496}"/>
    <dgm:cxn modelId="{F149A147-500C-4680-976A-C26605F21A38}" type="presOf" srcId="{5232ACC5-49C8-4BA9-9D12-EE3AB39C3B05}" destId="{84B26E89-515C-4EC1-9945-F2A6B56D8F67}" srcOrd="0" destOrd="0" presId="urn:microsoft.com/office/officeart/2008/layout/HorizontalMultiLevelHierarchy"/>
    <dgm:cxn modelId="{ECA2257F-CAA9-43A7-9A68-61E7C64EA8C1}" type="presOf" srcId="{908E9651-87BA-45DC-A0A1-5F147FB8CA8C}" destId="{420F734A-CDE7-4103-9C3B-1FAE8D96D043}" srcOrd="0" destOrd="0" presId="urn:microsoft.com/office/officeart/2008/layout/HorizontalMultiLevelHierarchy"/>
    <dgm:cxn modelId="{6E4FB89A-DD88-4A08-8EDC-80CBF81C2D40}" type="presOf" srcId="{BED205DF-7293-439B-9816-EB11061948C9}" destId="{3C8A819B-172D-499C-94F7-034767DECF5D}" srcOrd="0" destOrd="0" presId="urn:microsoft.com/office/officeart/2008/layout/HorizontalMultiLevelHierarchy"/>
    <dgm:cxn modelId="{7034DBAF-333A-4C20-8BBA-CB97529F30D7}" srcId="{908E9651-87BA-45DC-A0A1-5F147FB8CA8C}" destId="{5232ACC5-49C8-4BA9-9D12-EE3AB39C3B05}" srcOrd="0" destOrd="0" parTransId="{EC0707CC-DA12-4551-8C28-29CCEA6BF5BD}" sibTransId="{B7C5038A-0580-4A37-8BF2-B6D2E1249EE5}"/>
    <dgm:cxn modelId="{7A4A2DC3-CB42-4DB3-813B-A487DDE38D7E}" type="presOf" srcId="{2C7C1928-557B-41C7-9472-93CC30637AF7}" destId="{8A008C13-E3F3-4A2F-A808-00A15740E2DA}" srcOrd="0" destOrd="0" presId="urn:microsoft.com/office/officeart/2008/layout/HorizontalMultiLevelHierarchy"/>
    <dgm:cxn modelId="{E5C492C3-2EE3-4647-9315-5CFA90BD82B3}" srcId="{908E9651-87BA-45DC-A0A1-5F147FB8CA8C}" destId="{BED205DF-7293-439B-9816-EB11061948C9}" srcOrd="1" destOrd="0" parTransId="{2C7C1928-557B-41C7-9472-93CC30637AF7}" sibTransId="{4DDC5636-783D-4A30-8117-8D7A963072BE}"/>
    <dgm:cxn modelId="{97263FC4-8CEF-4718-915B-DB790F1A0670}" type="presOf" srcId="{EC0707CC-DA12-4551-8C28-29CCEA6BF5BD}" destId="{8DA99FE4-95B3-4A36-BBB2-116270FB9949}" srcOrd="1" destOrd="0" presId="urn:microsoft.com/office/officeart/2008/layout/HorizontalMultiLevelHierarchy"/>
    <dgm:cxn modelId="{607335E8-F964-4F9B-B465-5169B80D4F7C}" type="presOf" srcId="{2C7C1928-557B-41C7-9472-93CC30637AF7}" destId="{E45BCA96-A0D9-4B3D-AF9F-40D6AD72B989}" srcOrd="1" destOrd="0" presId="urn:microsoft.com/office/officeart/2008/layout/HorizontalMultiLevelHierarchy"/>
    <dgm:cxn modelId="{A235F9F3-7B41-4568-A2CA-5E29F20B567C}" type="presOf" srcId="{75614D92-F036-4BF0-A723-1C7D5AF03378}" destId="{B2D08C0A-6A58-464F-892D-A9BEC4944588}" srcOrd="0" destOrd="0" presId="urn:microsoft.com/office/officeart/2008/layout/HorizontalMultiLevelHierarchy"/>
    <dgm:cxn modelId="{09A3CBB0-B8F2-4F9C-B68B-4F93207B7C65}" type="presParOf" srcId="{B2D08C0A-6A58-464F-892D-A9BEC4944588}" destId="{F82704F7-A123-4562-9400-17C5C867DC6D}" srcOrd="0" destOrd="0" presId="urn:microsoft.com/office/officeart/2008/layout/HorizontalMultiLevelHierarchy"/>
    <dgm:cxn modelId="{03E0F721-B494-4900-B274-289C6BD60957}" type="presParOf" srcId="{F82704F7-A123-4562-9400-17C5C867DC6D}" destId="{420F734A-CDE7-4103-9C3B-1FAE8D96D043}" srcOrd="0" destOrd="0" presId="urn:microsoft.com/office/officeart/2008/layout/HorizontalMultiLevelHierarchy"/>
    <dgm:cxn modelId="{4FD39F54-6474-4807-AF53-19CC7C2871C0}" type="presParOf" srcId="{F82704F7-A123-4562-9400-17C5C867DC6D}" destId="{1F3F3063-4C47-4495-A96A-7E73D794807B}" srcOrd="1" destOrd="0" presId="urn:microsoft.com/office/officeart/2008/layout/HorizontalMultiLevelHierarchy"/>
    <dgm:cxn modelId="{6E7D1A57-98C2-410B-8923-3C4BC33568B6}" type="presParOf" srcId="{1F3F3063-4C47-4495-A96A-7E73D794807B}" destId="{6A47219F-8150-41D5-845B-74757D1B0F4F}" srcOrd="0" destOrd="0" presId="urn:microsoft.com/office/officeart/2008/layout/HorizontalMultiLevelHierarchy"/>
    <dgm:cxn modelId="{695E7A4B-0502-4A91-B644-898850C13D1F}" type="presParOf" srcId="{6A47219F-8150-41D5-845B-74757D1B0F4F}" destId="{8DA99FE4-95B3-4A36-BBB2-116270FB9949}" srcOrd="0" destOrd="0" presId="urn:microsoft.com/office/officeart/2008/layout/HorizontalMultiLevelHierarchy"/>
    <dgm:cxn modelId="{60644272-CD33-4C5D-9790-1F431B62DB6E}" type="presParOf" srcId="{1F3F3063-4C47-4495-A96A-7E73D794807B}" destId="{FFCF50E1-4BEA-4AC5-B9F2-425E33E10983}" srcOrd="1" destOrd="0" presId="urn:microsoft.com/office/officeart/2008/layout/HorizontalMultiLevelHierarchy"/>
    <dgm:cxn modelId="{9EA17B18-8104-410E-9067-8EBBB97D98F0}" type="presParOf" srcId="{FFCF50E1-4BEA-4AC5-B9F2-425E33E10983}" destId="{84B26E89-515C-4EC1-9945-F2A6B56D8F67}" srcOrd="0" destOrd="0" presId="urn:microsoft.com/office/officeart/2008/layout/HorizontalMultiLevelHierarchy"/>
    <dgm:cxn modelId="{586E7039-DE4A-4353-BF19-8237A376F821}" type="presParOf" srcId="{FFCF50E1-4BEA-4AC5-B9F2-425E33E10983}" destId="{AB0F3E0B-15EC-46D8-94C3-BFB58D337E3E}" srcOrd="1" destOrd="0" presId="urn:microsoft.com/office/officeart/2008/layout/HorizontalMultiLevelHierarchy"/>
    <dgm:cxn modelId="{8889B427-2F87-4E16-9015-2F8B9428F163}" type="presParOf" srcId="{1F3F3063-4C47-4495-A96A-7E73D794807B}" destId="{8A008C13-E3F3-4A2F-A808-00A15740E2DA}" srcOrd="2" destOrd="0" presId="urn:microsoft.com/office/officeart/2008/layout/HorizontalMultiLevelHierarchy"/>
    <dgm:cxn modelId="{6C461748-0838-4516-9625-400B9BAD6D29}" type="presParOf" srcId="{8A008C13-E3F3-4A2F-A808-00A15740E2DA}" destId="{E45BCA96-A0D9-4B3D-AF9F-40D6AD72B989}" srcOrd="0" destOrd="0" presId="urn:microsoft.com/office/officeart/2008/layout/HorizontalMultiLevelHierarchy"/>
    <dgm:cxn modelId="{D477F493-241D-4CA6-B07C-FA0D4BEB489A}" type="presParOf" srcId="{1F3F3063-4C47-4495-A96A-7E73D794807B}" destId="{60E09685-6958-4F38-B35C-BD9E002A163D}" srcOrd="3" destOrd="0" presId="urn:microsoft.com/office/officeart/2008/layout/HorizontalMultiLevelHierarchy"/>
    <dgm:cxn modelId="{280DD896-4EF7-48E3-ADF9-596723F5761A}" type="presParOf" srcId="{60E09685-6958-4F38-B35C-BD9E002A163D}" destId="{3C8A819B-172D-499C-94F7-034767DECF5D}" srcOrd="0" destOrd="0" presId="urn:microsoft.com/office/officeart/2008/layout/HorizontalMultiLevelHierarchy"/>
    <dgm:cxn modelId="{80AECF69-F8C1-4818-8E9B-68577F831C3A}" type="presParOf" srcId="{60E09685-6958-4F38-B35C-BD9E002A163D}" destId="{D7E3D128-182D-4437-AE63-FE9FB8A3D58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D5E3357-E373-4587-9951-ABD98305BD76}" type="doc">
      <dgm:prSet loTypeId="urn:microsoft.com/office/officeart/2005/8/layout/process1" loCatId="process" qsTypeId="urn:microsoft.com/office/officeart/2005/8/quickstyle/simple3" qsCatId="simple" csTypeId="urn:microsoft.com/office/officeart/2005/8/colors/colorful4" csCatId="colorful" phldr="1"/>
      <dgm:spPr/>
    </dgm:pt>
    <dgm:pt modelId="{C9F1C5A8-4300-499E-AFA5-7F3D56BFFB42}">
      <dgm:prSet phldrT="[Texto]" custT="1"/>
      <dgm:spPr/>
      <dgm:t>
        <a:bodyPr/>
        <a:lstStyle/>
        <a:p>
          <a:r>
            <a:rPr lang="es-ES" sz="1300" b="0" dirty="0"/>
            <a:t>Donde estamos</a:t>
          </a:r>
        </a:p>
      </dgm:t>
    </dgm:pt>
    <dgm:pt modelId="{14A078EE-85AA-4726-9DF5-1C423466E73D}" type="parTrans" cxnId="{C7D10EF6-20EC-4C83-9C10-DC567B2AEC3D}">
      <dgm:prSet/>
      <dgm:spPr/>
      <dgm:t>
        <a:bodyPr/>
        <a:lstStyle/>
        <a:p>
          <a:endParaRPr lang="es-ES" sz="1300" b="0"/>
        </a:p>
      </dgm:t>
    </dgm:pt>
    <dgm:pt modelId="{E78A1593-48C5-4CDC-B119-E2CA969108EF}" type="sibTrans" cxnId="{C7D10EF6-20EC-4C83-9C10-DC567B2AEC3D}">
      <dgm:prSet custT="1"/>
      <dgm:spPr/>
      <dgm:t>
        <a:bodyPr/>
        <a:lstStyle/>
        <a:p>
          <a:endParaRPr lang="es-ES" sz="1300" b="0"/>
        </a:p>
      </dgm:t>
    </dgm:pt>
    <dgm:pt modelId="{2565B828-A2AD-4C5B-AC60-1B139B167B60}">
      <dgm:prSet phldrT="[Texto]" custT="1"/>
      <dgm:spPr/>
      <dgm:t>
        <a:bodyPr/>
        <a:lstStyle/>
        <a:p>
          <a:r>
            <a:rPr lang="es-ES" sz="1300" b="0" dirty="0"/>
            <a:t>A dónde deberíamos llegar</a:t>
          </a:r>
        </a:p>
      </dgm:t>
    </dgm:pt>
    <dgm:pt modelId="{862502E7-D860-4817-9626-A673BDF6964B}" type="parTrans" cxnId="{3AAE3CCA-5F53-4F9A-85E2-CBA03D8E72DC}">
      <dgm:prSet/>
      <dgm:spPr/>
      <dgm:t>
        <a:bodyPr/>
        <a:lstStyle/>
        <a:p>
          <a:endParaRPr lang="es-ES" sz="1300" b="0"/>
        </a:p>
      </dgm:t>
    </dgm:pt>
    <dgm:pt modelId="{26A96C00-FC26-444B-9300-E52EBCA10F30}" type="sibTrans" cxnId="{3AAE3CCA-5F53-4F9A-85E2-CBA03D8E72DC}">
      <dgm:prSet custT="1"/>
      <dgm:spPr/>
      <dgm:t>
        <a:bodyPr/>
        <a:lstStyle/>
        <a:p>
          <a:endParaRPr lang="es-ES" sz="1300" b="0"/>
        </a:p>
      </dgm:t>
    </dgm:pt>
    <dgm:pt modelId="{5C7BC25F-6E94-47C4-882C-4985291F5C10}">
      <dgm:prSet phldrT="[Texto]" custT="1"/>
      <dgm:spPr/>
      <dgm:t>
        <a:bodyPr/>
        <a:lstStyle/>
        <a:p>
          <a:r>
            <a:rPr lang="es-ES" sz="1300" b="0" dirty="0"/>
            <a:t>OBJETIVO</a:t>
          </a:r>
        </a:p>
      </dgm:t>
    </dgm:pt>
    <dgm:pt modelId="{A8EC0982-78E7-4A82-8F70-27589BCAB7FB}" type="parTrans" cxnId="{AE55CAFE-51A6-4BF8-BD6A-B5F4BCBCF4FD}">
      <dgm:prSet/>
      <dgm:spPr/>
      <dgm:t>
        <a:bodyPr/>
        <a:lstStyle/>
        <a:p>
          <a:endParaRPr lang="es-ES" sz="1300" b="0"/>
        </a:p>
      </dgm:t>
    </dgm:pt>
    <dgm:pt modelId="{168A8B71-7823-4880-B916-5EB6DC4FF29F}" type="sibTrans" cxnId="{AE55CAFE-51A6-4BF8-BD6A-B5F4BCBCF4FD}">
      <dgm:prSet/>
      <dgm:spPr/>
      <dgm:t>
        <a:bodyPr/>
        <a:lstStyle/>
        <a:p>
          <a:endParaRPr lang="es-ES" sz="1300" b="0"/>
        </a:p>
      </dgm:t>
    </dgm:pt>
    <dgm:pt modelId="{8B0FEE57-4C0A-47AD-BD1B-258174FAAC0E}">
      <dgm:prSet phldrT="[Texto]" custT="1"/>
      <dgm:spPr/>
      <dgm:t>
        <a:bodyPr/>
        <a:lstStyle/>
        <a:p>
          <a:r>
            <a:rPr lang="es-ES" sz="1300" b="0" dirty="0"/>
            <a:t>A dónde vamos según la tendencia</a:t>
          </a:r>
        </a:p>
      </dgm:t>
    </dgm:pt>
    <dgm:pt modelId="{D4EF4813-7079-45AC-B344-DEF548B7DB24}" type="parTrans" cxnId="{5DCA4A21-532F-4539-B5B2-87F2AF074D5E}">
      <dgm:prSet/>
      <dgm:spPr/>
      <dgm:t>
        <a:bodyPr/>
        <a:lstStyle/>
        <a:p>
          <a:endParaRPr lang="es-ES" sz="1300" b="0"/>
        </a:p>
      </dgm:t>
    </dgm:pt>
    <dgm:pt modelId="{6F88CBCC-0DBD-45BE-B36B-094FE07C78D0}" type="sibTrans" cxnId="{5DCA4A21-532F-4539-B5B2-87F2AF074D5E}">
      <dgm:prSet custT="1"/>
      <dgm:spPr/>
      <dgm:t>
        <a:bodyPr/>
        <a:lstStyle/>
        <a:p>
          <a:endParaRPr lang="es-ES" sz="1300" b="0"/>
        </a:p>
      </dgm:t>
    </dgm:pt>
    <dgm:pt modelId="{34473289-093B-463E-9D8E-C1EF7BBD8205}">
      <dgm:prSet phldrT="[Texto]" custT="1"/>
      <dgm:spPr/>
      <dgm:t>
        <a:bodyPr/>
        <a:lstStyle/>
        <a:p>
          <a:r>
            <a:rPr lang="es-ES" sz="1300" b="0" dirty="0"/>
            <a:t>A dónde quisiéramos llegar</a:t>
          </a:r>
        </a:p>
      </dgm:t>
    </dgm:pt>
    <dgm:pt modelId="{D45403DD-0AE2-4D22-9C61-351167C92A9B}" type="parTrans" cxnId="{0C7C2518-0BBC-46F5-8AB9-2EC1946E9757}">
      <dgm:prSet/>
      <dgm:spPr/>
      <dgm:t>
        <a:bodyPr/>
        <a:lstStyle/>
        <a:p>
          <a:endParaRPr lang="es-ES" sz="1300" b="0"/>
        </a:p>
      </dgm:t>
    </dgm:pt>
    <dgm:pt modelId="{342AEF56-389C-4B1B-A3C9-7F6B4D7EBCC2}" type="sibTrans" cxnId="{0C7C2518-0BBC-46F5-8AB9-2EC1946E9757}">
      <dgm:prSet custT="1"/>
      <dgm:spPr/>
      <dgm:t>
        <a:bodyPr/>
        <a:lstStyle/>
        <a:p>
          <a:endParaRPr lang="es-ES" sz="1300" b="0"/>
        </a:p>
      </dgm:t>
    </dgm:pt>
    <dgm:pt modelId="{78B5CBB7-BC68-4311-ACCD-1B93C911973A}" type="pres">
      <dgm:prSet presAssocID="{9D5E3357-E373-4587-9951-ABD98305BD76}" presName="Name0" presStyleCnt="0">
        <dgm:presLayoutVars>
          <dgm:dir/>
          <dgm:resizeHandles val="exact"/>
        </dgm:presLayoutVars>
      </dgm:prSet>
      <dgm:spPr/>
    </dgm:pt>
    <dgm:pt modelId="{5329A55B-4E3A-4920-A3C4-B8F4FA6BA719}" type="pres">
      <dgm:prSet presAssocID="{C9F1C5A8-4300-499E-AFA5-7F3D56BFFB42}" presName="node" presStyleLbl="node1" presStyleIdx="0" presStyleCnt="5">
        <dgm:presLayoutVars>
          <dgm:bulletEnabled val="1"/>
        </dgm:presLayoutVars>
      </dgm:prSet>
      <dgm:spPr/>
    </dgm:pt>
    <dgm:pt modelId="{DF146518-C9D5-41AB-BC5E-FFD49B1BE47D}" type="pres">
      <dgm:prSet presAssocID="{E78A1593-48C5-4CDC-B119-E2CA969108EF}" presName="sibTrans" presStyleLbl="sibTrans2D1" presStyleIdx="0" presStyleCnt="4"/>
      <dgm:spPr/>
    </dgm:pt>
    <dgm:pt modelId="{45109920-C814-4B59-80E6-77FB9ED01684}" type="pres">
      <dgm:prSet presAssocID="{E78A1593-48C5-4CDC-B119-E2CA969108EF}" presName="connectorText" presStyleLbl="sibTrans2D1" presStyleIdx="0" presStyleCnt="4"/>
      <dgm:spPr/>
    </dgm:pt>
    <dgm:pt modelId="{5242D60C-E4CB-4917-BD50-66E1A2BF542C}" type="pres">
      <dgm:prSet presAssocID="{8B0FEE57-4C0A-47AD-BD1B-258174FAAC0E}" presName="node" presStyleLbl="node1" presStyleIdx="1" presStyleCnt="5">
        <dgm:presLayoutVars>
          <dgm:bulletEnabled val="1"/>
        </dgm:presLayoutVars>
      </dgm:prSet>
      <dgm:spPr/>
    </dgm:pt>
    <dgm:pt modelId="{57A6B336-DBC0-47A7-ADD6-AC9BA8343AB1}" type="pres">
      <dgm:prSet presAssocID="{6F88CBCC-0DBD-45BE-B36B-094FE07C78D0}" presName="sibTrans" presStyleLbl="sibTrans2D1" presStyleIdx="1" presStyleCnt="4"/>
      <dgm:spPr/>
    </dgm:pt>
    <dgm:pt modelId="{4AEF7321-83D3-46B7-92CE-AFA9D5564438}" type="pres">
      <dgm:prSet presAssocID="{6F88CBCC-0DBD-45BE-B36B-094FE07C78D0}" presName="connectorText" presStyleLbl="sibTrans2D1" presStyleIdx="1" presStyleCnt="4"/>
      <dgm:spPr/>
    </dgm:pt>
    <dgm:pt modelId="{A042D696-E38E-46FB-B822-5EAAFBC6BB9F}" type="pres">
      <dgm:prSet presAssocID="{34473289-093B-463E-9D8E-C1EF7BBD8205}" presName="node" presStyleLbl="node1" presStyleIdx="2" presStyleCnt="5">
        <dgm:presLayoutVars>
          <dgm:bulletEnabled val="1"/>
        </dgm:presLayoutVars>
      </dgm:prSet>
      <dgm:spPr/>
    </dgm:pt>
    <dgm:pt modelId="{8E698388-6786-4DB9-86DB-3EF4DD515E42}" type="pres">
      <dgm:prSet presAssocID="{342AEF56-389C-4B1B-A3C9-7F6B4D7EBCC2}" presName="sibTrans" presStyleLbl="sibTrans2D1" presStyleIdx="2" presStyleCnt="4"/>
      <dgm:spPr/>
    </dgm:pt>
    <dgm:pt modelId="{267A2219-4797-4D7A-BDC1-DDE15BFB0FAE}" type="pres">
      <dgm:prSet presAssocID="{342AEF56-389C-4B1B-A3C9-7F6B4D7EBCC2}" presName="connectorText" presStyleLbl="sibTrans2D1" presStyleIdx="2" presStyleCnt="4"/>
      <dgm:spPr/>
    </dgm:pt>
    <dgm:pt modelId="{F48D837F-2751-4F72-B3CA-A135130C578E}" type="pres">
      <dgm:prSet presAssocID="{2565B828-A2AD-4C5B-AC60-1B139B167B60}" presName="node" presStyleLbl="node1" presStyleIdx="3" presStyleCnt="5">
        <dgm:presLayoutVars>
          <dgm:bulletEnabled val="1"/>
        </dgm:presLayoutVars>
      </dgm:prSet>
      <dgm:spPr/>
    </dgm:pt>
    <dgm:pt modelId="{12EF84F9-41F4-451F-A04E-88969B636BF4}" type="pres">
      <dgm:prSet presAssocID="{26A96C00-FC26-444B-9300-E52EBCA10F30}" presName="sibTrans" presStyleLbl="sibTrans2D1" presStyleIdx="3" presStyleCnt="4"/>
      <dgm:spPr/>
    </dgm:pt>
    <dgm:pt modelId="{EC697C76-AD77-490C-BA51-4FB0BBBF81BD}" type="pres">
      <dgm:prSet presAssocID="{26A96C00-FC26-444B-9300-E52EBCA10F30}" presName="connectorText" presStyleLbl="sibTrans2D1" presStyleIdx="3" presStyleCnt="4"/>
      <dgm:spPr/>
    </dgm:pt>
    <dgm:pt modelId="{89B6F7BE-31CF-4B7F-BCD5-D54A04FB0F05}" type="pres">
      <dgm:prSet presAssocID="{5C7BC25F-6E94-47C4-882C-4985291F5C10}" presName="node" presStyleLbl="node1" presStyleIdx="4" presStyleCnt="5">
        <dgm:presLayoutVars>
          <dgm:bulletEnabled val="1"/>
        </dgm:presLayoutVars>
      </dgm:prSet>
      <dgm:spPr/>
    </dgm:pt>
  </dgm:ptLst>
  <dgm:cxnLst>
    <dgm:cxn modelId="{FE240807-B189-4D93-B73E-94CEA9C81129}" type="presOf" srcId="{6F88CBCC-0DBD-45BE-B36B-094FE07C78D0}" destId="{4AEF7321-83D3-46B7-92CE-AFA9D5564438}" srcOrd="1" destOrd="0" presId="urn:microsoft.com/office/officeart/2005/8/layout/process1"/>
    <dgm:cxn modelId="{7231890E-756A-41B3-9A32-FCDBC9137150}" type="presOf" srcId="{34473289-093B-463E-9D8E-C1EF7BBD8205}" destId="{A042D696-E38E-46FB-B822-5EAAFBC6BB9F}" srcOrd="0" destOrd="0" presId="urn:microsoft.com/office/officeart/2005/8/layout/process1"/>
    <dgm:cxn modelId="{31E58114-FD86-465E-9ACA-3D8C8A54435E}" type="presOf" srcId="{9D5E3357-E373-4587-9951-ABD98305BD76}" destId="{78B5CBB7-BC68-4311-ACCD-1B93C911973A}" srcOrd="0" destOrd="0" presId="urn:microsoft.com/office/officeart/2005/8/layout/process1"/>
    <dgm:cxn modelId="{0C7C2518-0BBC-46F5-8AB9-2EC1946E9757}" srcId="{9D5E3357-E373-4587-9951-ABD98305BD76}" destId="{34473289-093B-463E-9D8E-C1EF7BBD8205}" srcOrd="2" destOrd="0" parTransId="{D45403DD-0AE2-4D22-9C61-351167C92A9B}" sibTransId="{342AEF56-389C-4B1B-A3C9-7F6B4D7EBCC2}"/>
    <dgm:cxn modelId="{5DCA4A21-532F-4539-B5B2-87F2AF074D5E}" srcId="{9D5E3357-E373-4587-9951-ABD98305BD76}" destId="{8B0FEE57-4C0A-47AD-BD1B-258174FAAC0E}" srcOrd="1" destOrd="0" parTransId="{D4EF4813-7079-45AC-B344-DEF548B7DB24}" sibTransId="{6F88CBCC-0DBD-45BE-B36B-094FE07C78D0}"/>
    <dgm:cxn modelId="{94FCE834-18EC-452E-A73C-11E0DF374146}" type="presOf" srcId="{26A96C00-FC26-444B-9300-E52EBCA10F30}" destId="{EC697C76-AD77-490C-BA51-4FB0BBBF81BD}" srcOrd="1" destOrd="0" presId="urn:microsoft.com/office/officeart/2005/8/layout/process1"/>
    <dgm:cxn modelId="{6FA3B239-B6EA-4BDC-9DC2-2D59420F3EE2}" type="presOf" srcId="{5C7BC25F-6E94-47C4-882C-4985291F5C10}" destId="{89B6F7BE-31CF-4B7F-BCD5-D54A04FB0F05}" srcOrd="0" destOrd="0" presId="urn:microsoft.com/office/officeart/2005/8/layout/process1"/>
    <dgm:cxn modelId="{CCAD796C-8D28-41BD-A5E7-4598F8FEBC55}" type="presOf" srcId="{C9F1C5A8-4300-499E-AFA5-7F3D56BFFB42}" destId="{5329A55B-4E3A-4920-A3C4-B8F4FA6BA719}" srcOrd="0" destOrd="0" presId="urn:microsoft.com/office/officeart/2005/8/layout/process1"/>
    <dgm:cxn modelId="{7BE94E76-5837-4708-B60C-8C237F1F8674}" type="presOf" srcId="{E78A1593-48C5-4CDC-B119-E2CA969108EF}" destId="{45109920-C814-4B59-80E6-77FB9ED01684}" srcOrd="1" destOrd="0" presId="urn:microsoft.com/office/officeart/2005/8/layout/process1"/>
    <dgm:cxn modelId="{8C56167B-060C-4448-9F1A-A37CE17A20D9}" type="presOf" srcId="{342AEF56-389C-4B1B-A3C9-7F6B4D7EBCC2}" destId="{8E698388-6786-4DB9-86DB-3EF4DD515E42}" srcOrd="0" destOrd="0" presId="urn:microsoft.com/office/officeart/2005/8/layout/process1"/>
    <dgm:cxn modelId="{E1285B97-E436-46EE-A9CD-6793729E9936}" type="presOf" srcId="{E78A1593-48C5-4CDC-B119-E2CA969108EF}" destId="{DF146518-C9D5-41AB-BC5E-FFD49B1BE47D}" srcOrd="0" destOrd="0" presId="urn:microsoft.com/office/officeart/2005/8/layout/process1"/>
    <dgm:cxn modelId="{85092AAD-AB2D-4E19-AF84-2B618E7E6CBC}" type="presOf" srcId="{26A96C00-FC26-444B-9300-E52EBCA10F30}" destId="{12EF84F9-41F4-451F-A04E-88969B636BF4}" srcOrd="0" destOrd="0" presId="urn:microsoft.com/office/officeart/2005/8/layout/process1"/>
    <dgm:cxn modelId="{017AD8AE-0635-41C0-B933-79CF90AACBF7}" type="presOf" srcId="{6F88CBCC-0DBD-45BE-B36B-094FE07C78D0}" destId="{57A6B336-DBC0-47A7-ADD6-AC9BA8343AB1}" srcOrd="0" destOrd="0" presId="urn:microsoft.com/office/officeart/2005/8/layout/process1"/>
    <dgm:cxn modelId="{73C44EAF-94F3-49BF-9D65-F84EF84733CC}" type="presOf" srcId="{342AEF56-389C-4B1B-A3C9-7F6B4D7EBCC2}" destId="{267A2219-4797-4D7A-BDC1-DDE15BFB0FAE}" srcOrd="1" destOrd="0" presId="urn:microsoft.com/office/officeart/2005/8/layout/process1"/>
    <dgm:cxn modelId="{36E13EC5-C549-4A35-8F60-B250B08DB18D}" type="presOf" srcId="{2565B828-A2AD-4C5B-AC60-1B139B167B60}" destId="{F48D837F-2751-4F72-B3CA-A135130C578E}" srcOrd="0" destOrd="0" presId="urn:microsoft.com/office/officeart/2005/8/layout/process1"/>
    <dgm:cxn modelId="{96944CC6-E8EA-45AD-B939-A7D8A87BAFBA}" type="presOf" srcId="{8B0FEE57-4C0A-47AD-BD1B-258174FAAC0E}" destId="{5242D60C-E4CB-4917-BD50-66E1A2BF542C}" srcOrd="0" destOrd="0" presId="urn:microsoft.com/office/officeart/2005/8/layout/process1"/>
    <dgm:cxn modelId="{3AAE3CCA-5F53-4F9A-85E2-CBA03D8E72DC}" srcId="{9D5E3357-E373-4587-9951-ABD98305BD76}" destId="{2565B828-A2AD-4C5B-AC60-1B139B167B60}" srcOrd="3" destOrd="0" parTransId="{862502E7-D860-4817-9626-A673BDF6964B}" sibTransId="{26A96C00-FC26-444B-9300-E52EBCA10F30}"/>
    <dgm:cxn modelId="{C7D10EF6-20EC-4C83-9C10-DC567B2AEC3D}" srcId="{9D5E3357-E373-4587-9951-ABD98305BD76}" destId="{C9F1C5A8-4300-499E-AFA5-7F3D56BFFB42}" srcOrd="0" destOrd="0" parTransId="{14A078EE-85AA-4726-9DF5-1C423466E73D}" sibTransId="{E78A1593-48C5-4CDC-B119-E2CA969108EF}"/>
    <dgm:cxn modelId="{AE55CAFE-51A6-4BF8-BD6A-B5F4BCBCF4FD}" srcId="{9D5E3357-E373-4587-9951-ABD98305BD76}" destId="{5C7BC25F-6E94-47C4-882C-4985291F5C10}" srcOrd="4" destOrd="0" parTransId="{A8EC0982-78E7-4A82-8F70-27589BCAB7FB}" sibTransId="{168A8B71-7823-4880-B916-5EB6DC4FF29F}"/>
    <dgm:cxn modelId="{70F6A467-9193-4A33-A0E2-2E4F296995CB}" type="presParOf" srcId="{78B5CBB7-BC68-4311-ACCD-1B93C911973A}" destId="{5329A55B-4E3A-4920-A3C4-B8F4FA6BA719}" srcOrd="0" destOrd="0" presId="urn:microsoft.com/office/officeart/2005/8/layout/process1"/>
    <dgm:cxn modelId="{FC76B289-516D-47BB-9486-95293A415204}" type="presParOf" srcId="{78B5CBB7-BC68-4311-ACCD-1B93C911973A}" destId="{DF146518-C9D5-41AB-BC5E-FFD49B1BE47D}" srcOrd="1" destOrd="0" presId="urn:microsoft.com/office/officeart/2005/8/layout/process1"/>
    <dgm:cxn modelId="{9BC6F188-AF55-4871-A265-886D671EFF8E}" type="presParOf" srcId="{DF146518-C9D5-41AB-BC5E-FFD49B1BE47D}" destId="{45109920-C814-4B59-80E6-77FB9ED01684}" srcOrd="0" destOrd="0" presId="urn:microsoft.com/office/officeart/2005/8/layout/process1"/>
    <dgm:cxn modelId="{F95B9B2D-20A3-495E-8F16-E5748E0D5481}" type="presParOf" srcId="{78B5CBB7-BC68-4311-ACCD-1B93C911973A}" destId="{5242D60C-E4CB-4917-BD50-66E1A2BF542C}" srcOrd="2" destOrd="0" presId="urn:microsoft.com/office/officeart/2005/8/layout/process1"/>
    <dgm:cxn modelId="{DB20AD05-9BCA-4449-8720-D8E3EA8C9373}" type="presParOf" srcId="{78B5CBB7-BC68-4311-ACCD-1B93C911973A}" destId="{57A6B336-DBC0-47A7-ADD6-AC9BA8343AB1}" srcOrd="3" destOrd="0" presId="urn:microsoft.com/office/officeart/2005/8/layout/process1"/>
    <dgm:cxn modelId="{BBB26321-E920-4C35-90A5-B75326FA47D9}" type="presParOf" srcId="{57A6B336-DBC0-47A7-ADD6-AC9BA8343AB1}" destId="{4AEF7321-83D3-46B7-92CE-AFA9D5564438}" srcOrd="0" destOrd="0" presId="urn:microsoft.com/office/officeart/2005/8/layout/process1"/>
    <dgm:cxn modelId="{0C130F3B-8F9A-4F2B-9FED-2E89E3ED2E97}" type="presParOf" srcId="{78B5CBB7-BC68-4311-ACCD-1B93C911973A}" destId="{A042D696-E38E-46FB-B822-5EAAFBC6BB9F}" srcOrd="4" destOrd="0" presId="urn:microsoft.com/office/officeart/2005/8/layout/process1"/>
    <dgm:cxn modelId="{711D4309-AF89-45B4-BD92-A44544D7FF35}" type="presParOf" srcId="{78B5CBB7-BC68-4311-ACCD-1B93C911973A}" destId="{8E698388-6786-4DB9-86DB-3EF4DD515E42}" srcOrd="5" destOrd="0" presId="urn:microsoft.com/office/officeart/2005/8/layout/process1"/>
    <dgm:cxn modelId="{C1B6C79D-3A5F-41D9-9766-291C2AD5266F}" type="presParOf" srcId="{8E698388-6786-4DB9-86DB-3EF4DD515E42}" destId="{267A2219-4797-4D7A-BDC1-DDE15BFB0FAE}" srcOrd="0" destOrd="0" presId="urn:microsoft.com/office/officeart/2005/8/layout/process1"/>
    <dgm:cxn modelId="{AD4E3925-BC2E-4453-879B-D68295497B23}" type="presParOf" srcId="{78B5CBB7-BC68-4311-ACCD-1B93C911973A}" destId="{F48D837F-2751-4F72-B3CA-A135130C578E}" srcOrd="6" destOrd="0" presId="urn:microsoft.com/office/officeart/2005/8/layout/process1"/>
    <dgm:cxn modelId="{35013B31-6A01-4A6D-ADC1-3BB30E924EA3}" type="presParOf" srcId="{78B5CBB7-BC68-4311-ACCD-1B93C911973A}" destId="{12EF84F9-41F4-451F-A04E-88969B636BF4}" srcOrd="7" destOrd="0" presId="urn:microsoft.com/office/officeart/2005/8/layout/process1"/>
    <dgm:cxn modelId="{10921E36-64B8-4CD4-A77A-820C1E1888A3}" type="presParOf" srcId="{12EF84F9-41F4-451F-A04E-88969B636BF4}" destId="{EC697C76-AD77-490C-BA51-4FB0BBBF81BD}" srcOrd="0" destOrd="0" presId="urn:microsoft.com/office/officeart/2005/8/layout/process1"/>
    <dgm:cxn modelId="{955C5564-E99F-42C0-9A23-7585C76007D3}" type="presParOf" srcId="{78B5CBB7-BC68-4311-ACCD-1B93C911973A}" destId="{89B6F7BE-31CF-4B7F-BCD5-D54A04FB0F05}"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A68F989-707D-4068-AAD1-E8F9B21C5A43}" type="doc">
      <dgm:prSet loTypeId="urn:microsoft.com/office/officeart/2005/8/layout/hierarchy3" loCatId="list" qsTypeId="urn:microsoft.com/office/officeart/2005/8/quickstyle/simple3" qsCatId="simple" csTypeId="urn:microsoft.com/office/officeart/2005/8/colors/colorful1" csCatId="colorful" phldr="1"/>
      <dgm:spPr/>
      <dgm:t>
        <a:bodyPr/>
        <a:lstStyle/>
        <a:p>
          <a:endParaRPr lang="es-ES"/>
        </a:p>
      </dgm:t>
    </dgm:pt>
    <dgm:pt modelId="{6B774A36-B6AA-4706-903F-B7C567E7C3A7}">
      <dgm:prSet phldrT="[Texto]" custT="1"/>
      <dgm:spPr/>
      <dgm:t>
        <a:bodyPr/>
        <a:lstStyle/>
        <a:p>
          <a:r>
            <a:rPr lang="es-ES" sz="2400" dirty="0"/>
            <a:t>Recursos Humanos</a:t>
          </a:r>
        </a:p>
      </dgm:t>
    </dgm:pt>
    <dgm:pt modelId="{9841FF79-DBD8-4990-9291-9628104FF6E2}" type="parTrans" cxnId="{B24142BD-7C80-4E08-99CF-AA5955590006}">
      <dgm:prSet/>
      <dgm:spPr/>
      <dgm:t>
        <a:bodyPr/>
        <a:lstStyle/>
        <a:p>
          <a:endParaRPr lang="es-ES"/>
        </a:p>
      </dgm:t>
    </dgm:pt>
    <dgm:pt modelId="{077CEADF-6450-4846-A4F5-FD95B04FA5E2}" type="sibTrans" cxnId="{B24142BD-7C80-4E08-99CF-AA5955590006}">
      <dgm:prSet/>
      <dgm:spPr/>
      <dgm:t>
        <a:bodyPr/>
        <a:lstStyle/>
        <a:p>
          <a:endParaRPr lang="es-ES"/>
        </a:p>
      </dgm:t>
    </dgm:pt>
    <dgm:pt modelId="{ED58596D-FAC1-4268-833A-394EE515D147}">
      <dgm:prSet phldrT="[Texto]" custT="1"/>
      <dgm:spPr/>
      <dgm:t>
        <a:bodyPr/>
        <a:lstStyle/>
        <a:p>
          <a:pPr algn="ctr"/>
          <a:r>
            <a:rPr lang="es-ES" sz="1150" dirty="0"/>
            <a:t>Realizar capacitaciones trimestrales al personal de guías donde el conocimiento sea a través de los ancestral, gastronómico, biodiversidad y turístico. </a:t>
          </a:r>
        </a:p>
      </dgm:t>
    </dgm:pt>
    <dgm:pt modelId="{F0E353F3-00DA-4345-87D0-F802AD3069FF}" type="parTrans" cxnId="{439BA45B-22AD-4E41-9B7C-DF8ADDFCEFB0}">
      <dgm:prSet/>
      <dgm:spPr/>
      <dgm:t>
        <a:bodyPr/>
        <a:lstStyle/>
        <a:p>
          <a:endParaRPr lang="es-ES"/>
        </a:p>
      </dgm:t>
    </dgm:pt>
    <dgm:pt modelId="{AEEBF807-6B8D-419E-8B61-E67E56366627}" type="sibTrans" cxnId="{439BA45B-22AD-4E41-9B7C-DF8ADDFCEFB0}">
      <dgm:prSet/>
      <dgm:spPr/>
      <dgm:t>
        <a:bodyPr/>
        <a:lstStyle/>
        <a:p>
          <a:endParaRPr lang="es-ES"/>
        </a:p>
      </dgm:t>
    </dgm:pt>
    <dgm:pt modelId="{B61EB7A3-0FBF-41E8-907E-901554EA676C}">
      <dgm:prSet phldrT="[Texto]" custT="1"/>
      <dgm:spPr/>
      <dgm:t>
        <a:bodyPr/>
        <a:lstStyle/>
        <a:p>
          <a:r>
            <a:rPr lang="es-ES" sz="1150" dirty="0"/>
            <a:t>Desarrollar un marketing estratégico para la captación de un mayor número de turistas para nuestros cantones.</a:t>
          </a:r>
        </a:p>
      </dgm:t>
    </dgm:pt>
    <dgm:pt modelId="{C4F75B1E-6706-4B28-8423-0DE635C93DB2}" type="parTrans" cxnId="{CAD51B18-BEAA-4952-A1C5-9C89F46C6BB0}">
      <dgm:prSet/>
      <dgm:spPr/>
      <dgm:t>
        <a:bodyPr/>
        <a:lstStyle/>
        <a:p>
          <a:endParaRPr lang="es-ES"/>
        </a:p>
      </dgm:t>
    </dgm:pt>
    <dgm:pt modelId="{7BE9A5AE-3181-4CD0-8529-54A49DBD4E7C}" type="sibTrans" cxnId="{CAD51B18-BEAA-4952-A1C5-9C89F46C6BB0}">
      <dgm:prSet/>
      <dgm:spPr/>
      <dgm:t>
        <a:bodyPr/>
        <a:lstStyle/>
        <a:p>
          <a:endParaRPr lang="es-ES"/>
        </a:p>
      </dgm:t>
    </dgm:pt>
    <dgm:pt modelId="{C203551F-827B-4781-A34E-BDDFDAB40304}">
      <dgm:prSet phldrT="[Texto]" custT="1"/>
      <dgm:spPr>
        <a:solidFill>
          <a:srgbClr val="FFCC66"/>
        </a:solidFill>
      </dgm:spPr>
      <dgm:t>
        <a:bodyPr/>
        <a:lstStyle/>
        <a:p>
          <a:r>
            <a:rPr lang="es-ES" sz="2400" dirty="0"/>
            <a:t>Responsabilidad Social</a:t>
          </a:r>
        </a:p>
      </dgm:t>
    </dgm:pt>
    <dgm:pt modelId="{B294799E-C4D2-473E-B4DB-9720B2DFBF9A}" type="parTrans" cxnId="{4143C290-6A56-4046-92F4-96162A1B9DC1}">
      <dgm:prSet/>
      <dgm:spPr/>
      <dgm:t>
        <a:bodyPr/>
        <a:lstStyle/>
        <a:p>
          <a:endParaRPr lang="es-ES"/>
        </a:p>
      </dgm:t>
    </dgm:pt>
    <dgm:pt modelId="{95C66C4B-5FD4-4A57-B941-8DB9F2366166}" type="sibTrans" cxnId="{4143C290-6A56-4046-92F4-96162A1B9DC1}">
      <dgm:prSet/>
      <dgm:spPr/>
      <dgm:t>
        <a:bodyPr/>
        <a:lstStyle/>
        <a:p>
          <a:endParaRPr lang="es-ES"/>
        </a:p>
      </dgm:t>
    </dgm:pt>
    <dgm:pt modelId="{6407309B-4C68-4D44-AF8F-27539B1FF4D3}">
      <dgm:prSet phldrT="[Texto]" custT="1"/>
      <dgm:spPr/>
      <dgm:t>
        <a:bodyPr/>
        <a:lstStyle/>
        <a:p>
          <a:r>
            <a:rPr lang="es-ES" sz="1150" dirty="0"/>
            <a:t>Los GAD’S planteen y ejecuten ordenanzas municipales que apoyen el turismo sostenible y al medio ambiente</a:t>
          </a:r>
        </a:p>
      </dgm:t>
    </dgm:pt>
    <dgm:pt modelId="{5A078880-15DF-4273-B7F7-5BC2B14B7D40}" type="parTrans" cxnId="{92FC8E1C-45B3-411A-A32F-D34474AE36F8}">
      <dgm:prSet/>
      <dgm:spPr/>
      <dgm:t>
        <a:bodyPr/>
        <a:lstStyle/>
        <a:p>
          <a:endParaRPr lang="es-ES"/>
        </a:p>
      </dgm:t>
    </dgm:pt>
    <dgm:pt modelId="{A8953B34-E772-4F24-BCD4-2C03913E1AB8}" type="sibTrans" cxnId="{92FC8E1C-45B3-411A-A32F-D34474AE36F8}">
      <dgm:prSet/>
      <dgm:spPr/>
      <dgm:t>
        <a:bodyPr/>
        <a:lstStyle/>
        <a:p>
          <a:endParaRPr lang="es-ES"/>
        </a:p>
      </dgm:t>
    </dgm:pt>
    <dgm:pt modelId="{E01A2740-F9B1-4AFE-9279-046103A250FB}">
      <dgm:prSet phldrT="[Texto]" custT="1"/>
      <dgm:spPr/>
      <dgm:t>
        <a:bodyPr/>
        <a:lstStyle/>
        <a:p>
          <a:r>
            <a:rPr lang="es-ES" sz="1150" dirty="0"/>
            <a:t>Aplicar campañas de publicidad mediante la utilización de medios  TTL sobre las adecuadas prácticas ambientales que deben seguir tanto los residentes como los visitantes y turistas. </a:t>
          </a:r>
        </a:p>
      </dgm:t>
    </dgm:pt>
    <dgm:pt modelId="{2979FDF6-296A-44CA-97E5-B0DC02CD2A19}" type="parTrans" cxnId="{A2F78CEB-E342-4D49-B039-1D0461ADE84F}">
      <dgm:prSet/>
      <dgm:spPr/>
      <dgm:t>
        <a:bodyPr/>
        <a:lstStyle/>
        <a:p>
          <a:endParaRPr lang="es-ES"/>
        </a:p>
      </dgm:t>
    </dgm:pt>
    <dgm:pt modelId="{5CE2BA91-8900-4F93-89EE-A4377352CB52}" type="sibTrans" cxnId="{A2F78CEB-E342-4D49-B039-1D0461ADE84F}">
      <dgm:prSet/>
      <dgm:spPr/>
      <dgm:t>
        <a:bodyPr/>
        <a:lstStyle/>
        <a:p>
          <a:endParaRPr lang="es-ES"/>
        </a:p>
      </dgm:t>
    </dgm:pt>
    <dgm:pt modelId="{8646DB63-08F5-41FE-982C-5B41B5BC37FC}" type="pres">
      <dgm:prSet presAssocID="{EA68F989-707D-4068-AAD1-E8F9B21C5A43}" presName="diagram" presStyleCnt="0">
        <dgm:presLayoutVars>
          <dgm:chPref val="1"/>
          <dgm:dir/>
          <dgm:animOne val="branch"/>
          <dgm:animLvl val="lvl"/>
          <dgm:resizeHandles/>
        </dgm:presLayoutVars>
      </dgm:prSet>
      <dgm:spPr/>
    </dgm:pt>
    <dgm:pt modelId="{7FF3BCFA-6C3E-4812-BE64-D5FE4B6594D3}" type="pres">
      <dgm:prSet presAssocID="{6B774A36-B6AA-4706-903F-B7C567E7C3A7}" presName="root" presStyleCnt="0"/>
      <dgm:spPr/>
    </dgm:pt>
    <dgm:pt modelId="{9AB96756-4E8A-4EA6-97A0-23B150648C6D}" type="pres">
      <dgm:prSet presAssocID="{6B774A36-B6AA-4706-903F-B7C567E7C3A7}" presName="rootComposite" presStyleCnt="0"/>
      <dgm:spPr/>
    </dgm:pt>
    <dgm:pt modelId="{8F329165-4CAC-4372-8E2E-7974694FE6B0}" type="pres">
      <dgm:prSet presAssocID="{6B774A36-B6AA-4706-903F-B7C567E7C3A7}" presName="rootText" presStyleLbl="node1" presStyleIdx="0" presStyleCnt="2" custScaleX="87970" custScaleY="83940" custLinFactNeighborX="-4042" custLinFactNeighborY="-1131"/>
      <dgm:spPr/>
    </dgm:pt>
    <dgm:pt modelId="{98763973-52C3-4C56-A0AE-3EBDFC798BE6}" type="pres">
      <dgm:prSet presAssocID="{6B774A36-B6AA-4706-903F-B7C567E7C3A7}" presName="rootConnector" presStyleLbl="node1" presStyleIdx="0" presStyleCnt="2"/>
      <dgm:spPr/>
    </dgm:pt>
    <dgm:pt modelId="{2BD169B2-0731-4EF3-8258-C30875A1F9D6}" type="pres">
      <dgm:prSet presAssocID="{6B774A36-B6AA-4706-903F-B7C567E7C3A7}" presName="childShape" presStyleCnt="0"/>
      <dgm:spPr/>
    </dgm:pt>
    <dgm:pt modelId="{443962BF-C33B-4558-B3B0-A174FF82BFAF}" type="pres">
      <dgm:prSet presAssocID="{F0E353F3-00DA-4345-87D0-F802AD3069FF}" presName="Name13" presStyleLbl="parChTrans1D2" presStyleIdx="0" presStyleCnt="4"/>
      <dgm:spPr/>
    </dgm:pt>
    <dgm:pt modelId="{18C335B7-ECD1-4A05-B0C3-B90B9B427E36}" type="pres">
      <dgm:prSet presAssocID="{ED58596D-FAC1-4268-833A-394EE515D147}" presName="childText" presStyleLbl="bgAcc1" presStyleIdx="0" presStyleCnt="4" custScaleX="107989">
        <dgm:presLayoutVars>
          <dgm:bulletEnabled val="1"/>
        </dgm:presLayoutVars>
      </dgm:prSet>
      <dgm:spPr/>
    </dgm:pt>
    <dgm:pt modelId="{475D1CD2-E488-4F14-AE09-FA58D7BEBE74}" type="pres">
      <dgm:prSet presAssocID="{C4F75B1E-6706-4B28-8423-0DE635C93DB2}" presName="Name13" presStyleLbl="parChTrans1D2" presStyleIdx="1" presStyleCnt="4"/>
      <dgm:spPr/>
    </dgm:pt>
    <dgm:pt modelId="{E481C5B1-61CE-43D5-8266-9CF28AA672FA}" type="pres">
      <dgm:prSet presAssocID="{B61EB7A3-0FBF-41E8-907E-901554EA676C}" presName="childText" presStyleLbl="bgAcc1" presStyleIdx="1" presStyleCnt="4" custScaleX="107989">
        <dgm:presLayoutVars>
          <dgm:bulletEnabled val="1"/>
        </dgm:presLayoutVars>
      </dgm:prSet>
      <dgm:spPr/>
    </dgm:pt>
    <dgm:pt modelId="{D250D903-B7D9-4CB3-9C48-5FF174169944}" type="pres">
      <dgm:prSet presAssocID="{C203551F-827B-4781-A34E-BDDFDAB40304}" presName="root" presStyleCnt="0"/>
      <dgm:spPr/>
    </dgm:pt>
    <dgm:pt modelId="{22C8A29E-856D-4885-8E62-05162AF3E202}" type="pres">
      <dgm:prSet presAssocID="{C203551F-827B-4781-A34E-BDDFDAB40304}" presName="rootComposite" presStyleCnt="0"/>
      <dgm:spPr/>
    </dgm:pt>
    <dgm:pt modelId="{FBE3D443-589C-44C9-8FE9-5B5AF7389BE1}" type="pres">
      <dgm:prSet presAssocID="{C203551F-827B-4781-A34E-BDDFDAB40304}" presName="rootText" presStyleLbl="node1" presStyleIdx="1" presStyleCnt="2" custScaleX="87970" custScaleY="83940" custLinFactNeighborX="-4492" custLinFactNeighborY="-1131"/>
      <dgm:spPr/>
    </dgm:pt>
    <dgm:pt modelId="{E5C2329D-1D57-4EF3-A934-25ECBD8A7E19}" type="pres">
      <dgm:prSet presAssocID="{C203551F-827B-4781-A34E-BDDFDAB40304}" presName="rootConnector" presStyleLbl="node1" presStyleIdx="1" presStyleCnt="2"/>
      <dgm:spPr/>
    </dgm:pt>
    <dgm:pt modelId="{900DB331-58CF-42D1-BB39-AAE706C14F03}" type="pres">
      <dgm:prSet presAssocID="{C203551F-827B-4781-A34E-BDDFDAB40304}" presName="childShape" presStyleCnt="0"/>
      <dgm:spPr/>
    </dgm:pt>
    <dgm:pt modelId="{E0E2B623-32DD-4289-98E8-B46AC73AF344}" type="pres">
      <dgm:prSet presAssocID="{5A078880-15DF-4273-B7F7-5BC2B14B7D40}" presName="Name13" presStyleLbl="parChTrans1D2" presStyleIdx="2" presStyleCnt="4"/>
      <dgm:spPr/>
    </dgm:pt>
    <dgm:pt modelId="{13CADD14-F1C2-4E22-8185-A61966F3A5AF}" type="pres">
      <dgm:prSet presAssocID="{6407309B-4C68-4D44-AF8F-27539B1FF4D3}" presName="childText" presStyleLbl="bgAcc1" presStyleIdx="2" presStyleCnt="4" custScaleX="107989">
        <dgm:presLayoutVars>
          <dgm:bulletEnabled val="1"/>
        </dgm:presLayoutVars>
      </dgm:prSet>
      <dgm:spPr/>
    </dgm:pt>
    <dgm:pt modelId="{0BE0AE84-9DE9-4B3B-88C8-C50F151ECCC4}" type="pres">
      <dgm:prSet presAssocID="{2979FDF6-296A-44CA-97E5-B0DC02CD2A19}" presName="Name13" presStyleLbl="parChTrans1D2" presStyleIdx="3" presStyleCnt="4"/>
      <dgm:spPr/>
    </dgm:pt>
    <dgm:pt modelId="{1E86661C-5DAC-4621-8913-DF025175A70F}" type="pres">
      <dgm:prSet presAssocID="{E01A2740-F9B1-4AFE-9279-046103A250FB}" presName="childText" presStyleLbl="bgAcc1" presStyleIdx="3" presStyleCnt="4" custScaleX="107989">
        <dgm:presLayoutVars>
          <dgm:bulletEnabled val="1"/>
        </dgm:presLayoutVars>
      </dgm:prSet>
      <dgm:spPr/>
    </dgm:pt>
  </dgm:ptLst>
  <dgm:cxnLst>
    <dgm:cxn modelId="{EE44810D-542E-470B-9469-70CCC48C5A6F}" type="presOf" srcId="{5A078880-15DF-4273-B7F7-5BC2B14B7D40}" destId="{E0E2B623-32DD-4289-98E8-B46AC73AF344}" srcOrd="0" destOrd="0" presId="urn:microsoft.com/office/officeart/2005/8/layout/hierarchy3"/>
    <dgm:cxn modelId="{4C36B50E-1CBF-4E67-9B66-51E49A1499FD}" type="presOf" srcId="{2979FDF6-296A-44CA-97E5-B0DC02CD2A19}" destId="{0BE0AE84-9DE9-4B3B-88C8-C50F151ECCC4}" srcOrd="0" destOrd="0" presId="urn:microsoft.com/office/officeart/2005/8/layout/hierarchy3"/>
    <dgm:cxn modelId="{1FC3510F-AEF3-4DC9-91E7-1B7B6C857ABC}" type="presOf" srcId="{6407309B-4C68-4D44-AF8F-27539B1FF4D3}" destId="{13CADD14-F1C2-4E22-8185-A61966F3A5AF}" srcOrd="0" destOrd="0" presId="urn:microsoft.com/office/officeart/2005/8/layout/hierarchy3"/>
    <dgm:cxn modelId="{CAD51B18-BEAA-4952-A1C5-9C89F46C6BB0}" srcId="{6B774A36-B6AA-4706-903F-B7C567E7C3A7}" destId="{B61EB7A3-0FBF-41E8-907E-901554EA676C}" srcOrd="1" destOrd="0" parTransId="{C4F75B1E-6706-4B28-8423-0DE635C93DB2}" sibTransId="{7BE9A5AE-3181-4CD0-8529-54A49DBD4E7C}"/>
    <dgm:cxn modelId="{92FC8E1C-45B3-411A-A32F-D34474AE36F8}" srcId="{C203551F-827B-4781-A34E-BDDFDAB40304}" destId="{6407309B-4C68-4D44-AF8F-27539B1FF4D3}" srcOrd="0" destOrd="0" parTransId="{5A078880-15DF-4273-B7F7-5BC2B14B7D40}" sibTransId="{A8953B34-E772-4F24-BCD4-2C03913E1AB8}"/>
    <dgm:cxn modelId="{4B6E382E-EE23-4B42-A7D6-D2D161FC921C}" type="presOf" srcId="{6B774A36-B6AA-4706-903F-B7C567E7C3A7}" destId="{98763973-52C3-4C56-A0AE-3EBDFC798BE6}" srcOrd="1" destOrd="0" presId="urn:microsoft.com/office/officeart/2005/8/layout/hierarchy3"/>
    <dgm:cxn modelId="{439BA45B-22AD-4E41-9B7C-DF8ADDFCEFB0}" srcId="{6B774A36-B6AA-4706-903F-B7C567E7C3A7}" destId="{ED58596D-FAC1-4268-833A-394EE515D147}" srcOrd="0" destOrd="0" parTransId="{F0E353F3-00DA-4345-87D0-F802AD3069FF}" sibTransId="{AEEBF807-6B8D-419E-8B61-E67E56366627}"/>
    <dgm:cxn modelId="{F694C760-4A3A-4B65-81E5-47A8B8B80AD6}" type="presOf" srcId="{6B774A36-B6AA-4706-903F-B7C567E7C3A7}" destId="{8F329165-4CAC-4372-8E2E-7974694FE6B0}" srcOrd="0" destOrd="0" presId="urn:microsoft.com/office/officeart/2005/8/layout/hierarchy3"/>
    <dgm:cxn modelId="{3C69DB47-127F-4FD5-804B-51FCA7C40E09}" type="presOf" srcId="{C203551F-827B-4781-A34E-BDDFDAB40304}" destId="{E5C2329D-1D57-4EF3-A934-25ECBD8A7E19}" srcOrd="1" destOrd="0" presId="urn:microsoft.com/office/officeart/2005/8/layout/hierarchy3"/>
    <dgm:cxn modelId="{4BAA1D5A-3122-4FAF-8816-61F50C02A310}" type="presOf" srcId="{ED58596D-FAC1-4268-833A-394EE515D147}" destId="{18C335B7-ECD1-4A05-B0C3-B90B9B427E36}" srcOrd="0" destOrd="0" presId="urn:microsoft.com/office/officeart/2005/8/layout/hierarchy3"/>
    <dgm:cxn modelId="{4143C290-6A56-4046-92F4-96162A1B9DC1}" srcId="{EA68F989-707D-4068-AAD1-E8F9B21C5A43}" destId="{C203551F-827B-4781-A34E-BDDFDAB40304}" srcOrd="1" destOrd="0" parTransId="{B294799E-C4D2-473E-B4DB-9720B2DFBF9A}" sibTransId="{95C66C4B-5FD4-4A57-B941-8DB9F2366166}"/>
    <dgm:cxn modelId="{3EB33595-7EB8-488A-8B17-2FE277796901}" type="presOf" srcId="{EA68F989-707D-4068-AAD1-E8F9B21C5A43}" destId="{8646DB63-08F5-41FE-982C-5B41B5BC37FC}" srcOrd="0" destOrd="0" presId="urn:microsoft.com/office/officeart/2005/8/layout/hierarchy3"/>
    <dgm:cxn modelId="{ECF78E9E-BE74-4757-98B7-00A541B4DC4C}" type="presOf" srcId="{C4F75B1E-6706-4B28-8423-0DE635C93DB2}" destId="{475D1CD2-E488-4F14-AE09-FA58D7BEBE74}" srcOrd="0" destOrd="0" presId="urn:microsoft.com/office/officeart/2005/8/layout/hierarchy3"/>
    <dgm:cxn modelId="{B24142BD-7C80-4E08-99CF-AA5955590006}" srcId="{EA68F989-707D-4068-AAD1-E8F9B21C5A43}" destId="{6B774A36-B6AA-4706-903F-B7C567E7C3A7}" srcOrd="0" destOrd="0" parTransId="{9841FF79-DBD8-4990-9291-9628104FF6E2}" sibTransId="{077CEADF-6450-4846-A4F5-FD95B04FA5E2}"/>
    <dgm:cxn modelId="{88AC28BF-4343-4D0D-A013-EDE637DFCCB1}" type="presOf" srcId="{F0E353F3-00DA-4345-87D0-F802AD3069FF}" destId="{443962BF-C33B-4558-B3B0-A174FF82BFAF}" srcOrd="0" destOrd="0" presId="urn:microsoft.com/office/officeart/2005/8/layout/hierarchy3"/>
    <dgm:cxn modelId="{213E60BF-24AB-4261-9C8D-19CA643FD79E}" type="presOf" srcId="{B61EB7A3-0FBF-41E8-907E-901554EA676C}" destId="{E481C5B1-61CE-43D5-8266-9CF28AA672FA}" srcOrd="0" destOrd="0" presId="urn:microsoft.com/office/officeart/2005/8/layout/hierarchy3"/>
    <dgm:cxn modelId="{E096EAC7-1527-4FE0-B41B-B4492C54EF9A}" type="presOf" srcId="{E01A2740-F9B1-4AFE-9279-046103A250FB}" destId="{1E86661C-5DAC-4621-8913-DF025175A70F}" srcOrd="0" destOrd="0" presId="urn:microsoft.com/office/officeart/2005/8/layout/hierarchy3"/>
    <dgm:cxn modelId="{DE979FD0-EBA7-4ED1-98EE-CF4EE12D2388}" type="presOf" srcId="{C203551F-827B-4781-A34E-BDDFDAB40304}" destId="{FBE3D443-589C-44C9-8FE9-5B5AF7389BE1}" srcOrd="0" destOrd="0" presId="urn:microsoft.com/office/officeart/2005/8/layout/hierarchy3"/>
    <dgm:cxn modelId="{A2F78CEB-E342-4D49-B039-1D0461ADE84F}" srcId="{C203551F-827B-4781-A34E-BDDFDAB40304}" destId="{E01A2740-F9B1-4AFE-9279-046103A250FB}" srcOrd="1" destOrd="0" parTransId="{2979FDF6-296A-44CA-97E5-B0DC02CD2A19}" sibTransId="{5CE2BA91-8900-4F93-89EE-A4377352CB52}"/>
    <dgm:cxn modelId="{AC0F2C6B-448A-434A-AD7B-5AF5EFD199CD}" type="presParOf" srcId="{8646DB63-08F5-41FE-982C-5B41B5BC37FC}" destId="{7FF3BCFA-6C3E-4812-BE64-D5FE4B6594D3}" srcOrd="0" destOrd="0" presId="urn:microsoft.com/office/officeart/2005/8/layout/hierarchy3"/>
    <dgm:cxn modelId="{C9EB0D50-4528-4A18-8419-FEB0003BED5D}" type="presParOf" srcId="{7FF3BCFA-6C3E-4812-BE64-D5FE4B6594D3}" destId="{9AB96756-4E8A-4EA6-97A0-23B150648C6D}" srcOrd="0" destOrd="0" presId="urn:microsoft.com/office/officeart/2005/8/layout/hierarchy3"/>
    <dgm:cxn modelId="{BD64152A-BD13-4B42-826A-CDAA546DF6DF}" type="presParOf" srcId="{9AB96756-4E8A-4EA6-97A0-23B150648C6D}" destId="{8F329165-4CAC-4372-8E2E-7974694FE6B0}" srcOrd="0" destOrd="0" presId="urn:microsoft.com/office/officeart/2005/8/layout/hierarchy3"/>
    <dgm:cxn modelId="{065A45F5-B786-45AB-B3EF-FDB41D413CA2}" type="presParOf" srcId="{9AB96756-4E8A-4EA6-97A0-23B150648C6D}" destId="{98763973-52C3-4C56-A0AE-3EBDFC798BE6}" srcOrd="1" destOrd="0" presId="urn:microsoft.com/office/officeart/2005/8/layout/hierarchy3"/>
    <dgm:cxn modelId="{C68B7E1A-52A1-4739-9B7E-92DDDD633981}" type="presParOf" srcId="{7FF3BCFA-6C3E-4812-BE64-D5FE4B6594D3}" destId="{2BD169B2-0731-4EF3-8258-C30875A1F9D6}" srcOrd="1" destOrd="0" presId="urn:microsoft.com/office/officeart/2005/8/layout/hierarchy3"/>
    <dgm:cxn modelId="{2FC58D92-AA53-4CBA-8AFD-5CD6ECCA2BE6}" type="presParOf" srcId="{2BD169B2-0731-4EF3-8258-C30875A1F9D6}" destId="{443962BF-C33B-4558-B3B0-A174FF82BFAF}" srcOrd="0" destOrd="0" presId="urn:microsoft.com/office/officeart/2005/8/layout/hierarchy3"/>
    <dgm:cxn modelId="{4A205C55-A50C-432A-A853-E083715797AF}" type="presParOf" srcId="{2BD169B2-0731-4EF3-8258-C30875A1F9D6}" destId="{18C335B7-ECD1-4A05-B0C3-B90B9B427E36}" srcOrd="1" destOrd="0" presId="urn:microsoft.com/office/officeart/2005/8/layout/hierarchy3"/>
    <dgm:cxn modelId="{B993F400-4F44-4619-B1FB-533927BCEA15}" type="presParOf" srcId="{2BD169B2-0731-4EF3-8258-C30875A1F9D6}" destId="{475D1CD2-E488-4F14-AE09-FA58D7BEBE74}" srcOrd="2" destOrd="0" presId="urn:microsoft.com/office/officeart/2005/8/layout/hierarchy3"/>
    <dgm:cxn modelId="{FE181C1A-7C20-43D9-AAFE-EF4541AEBDE4}" type="presParOf" srcId="{2BD169B2-0731-4EF3-8258-C30875A1F9D6}" destId="{E481C5B1-61CE-43D5-8266-9CF28AA672FA}" srcOrd="3" destOrd="0" presId="urn:microsoft.com/office/officeart/2005/8/layout/hierarchy3"/>
    <dgm:cxn modelId="{350907B7-D871-4E35-9241-279EC7ECC8B0}" type="presParOf" srcId="{8646DB63-08F5-41FE-982C-5B41B5BC37FC}" destId="{D250D903-B7D9-4CB3-9C48-5FF174169944}" srcOrd="1" destOrd="0" presId="urn:microsoft.com/office/officeart/2005/8/layout/hierarchy3"/>
    <dgm:cxn modelId="{B7191D21-694F-46E9-830B-DA1CFA1ACBB2}" type="presParOf" srcId="{D250D903-B7D9-4CB3-9C48-5FF174169944}" destId="{22C8A29E-856D-4885-8E62-05162AF3E202}" srcOrd="0" destOrd="0" presId="urn:microsoft.com/office/officeart/2005/8/layout/hierarchy3"/>
    <dgm:cxn modelId="{AA156B74-9487-48D6-96C7-889648B70C1A}" type="presParOf" srcId="{22C8A29E-856D-4885-8E62-05162AF3E202}" destId="{FBE3D443-589C-44C9-8FE9-5B5AF7389BE1}" srcOrd="0" destOrd="0" presId="urn:microsoft.com/office/officeart/2005/8/layout/hierarchy3"/>
    <dgm:cxn modelId="{9C0F213C-83CC-457E-A7FB-A82D5792C235}" type="presParOf" srcId="{22C8A29E-856D-4885-8E62-05162AF3E202}" destId="{E5C2329D-1D57-4EF3-A934-25ECBD8A7E19}" srcOrd="1" destOrd="0" presId="urn:microsoft.com/office/officeart/2005/8/layout/hierarchy3"/>
    <dgm:cxn modelId="{751B9DC2-7F72-43EA-B814-F472867D01E9}" type="presParOf" srcId="{D250D903-B7D9-4CB3-9C48-5FF174169944}" destId="{900DB331-58CF-42D1-BB39-AAE706C14F03}" srcOrd="1" destOrd="0" presId="urn:microsoft.com/office/officeart/2005/8/layout/hierarchy3"/>
    <dgm:cxn modelId="{1F7F2163-076C-482D-A2BF-A994EB57F527}" type="presParOf" srcId="{900DB331-58CF-42D1-BB39-AAE706C14F03}" destId="{E0E2B623-32DD-4289-98E8-B46AC73AF344}" srcOrd="0" destOrd="0" presId="urn:microsoft.com/office/officeart/2005/8/layout/hierarchy3"/>
    <dgm:cxn modelId="{5E6FEBAD-4BA0-43F9-ABB3-227AF852079B}" type="presParOf" srcId="{900DB331-58CF-42D1-BB39-AAE706C14F03}" destId="{13CADD14-F1C2-4E22-8185-A61966F3A5AF}" srcOrd="1" destOrd="0" presId="urn:microsoft.com/office/officeart/2005/8/layout/hierarchy3"/>
    <dgm:cxn modelId="{B3A79A12-523A-4B26-957F-E28606EC9A34}" type="presParOf" srcId="{900DB331-58CF-42D1-BB39-AAE706C14F03}" destId="{0BE0AE84-9DE9-4B3B-88C8-C50F151ECCC4}" srcOrd="2" destOrd="0" presId="urn:microsoft.com/office/officeart/2005/8/layout/hierarchy3"/>
    <dgm:cxn modelId="{3A878D79-87CF-4F40-8C7D-810842D492BC}" type="presParOf" srcId="{900DB331-58CF-42D1-BB39-AAE706C14F03}" destId="{1E86661C-5DAC-4621-8913-DF025175A70F}"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4F185CD-6D91-40E3-96B7-0C0A2B4D4B09}" type="doc">
      <dgm:prSet loTypeId="urn:microsoft.com/office/officeart/2005/8/layout/cycle4" loCatId="cycle" qsTypeId="urn:microsoft.com/office/officeart/2005/8/quickstyle/simple3" qsCatId="simple" csTypeId="urn:microsoft.com/office/officeart/2005/8/colors/colorful4" csCatId="colorful" phldr="1"/>
      <dgm:spPr/>
      <dgm:t>
        <a:bodyPr/>
        <a:lstStyle/>
        <a:p>
          <a:endParaRPr lang="es-ES"/>
        </a:p>
      </dgm:t>
    </dgm:pt>
    <dgm:pt modelId="{43CDEE5E-117D-491A-AB5A-255E45A6B32C}">
      <dgm:prSet phldrT="[Texto]"/>
      <dgm:spPr/>
      <dgm:t>
        <a:bodyPr/>
        <a:lstStyle/>
        <a:p>
          <a:r>
            <a:rPr lang="es-ES" dirty="0"/>
            <a:t>Cascadas y refugios ecológicos</a:t>
          </a:r>
        </a:p>
      </dgm:t>
    </dgm:pt>
    <dgm:pt modelId="{C85CE178-1DC4-4888-8419-8704449D91CB}" type="parTrans" cxnId="{37FDD6A7-223B-4440-8C88-C7788603A813}">
      <dgm:prSet/>
      <dgm:spPr/>
      <dgm:t>
        <a:bodyPr/>
        <a:lstStyle/>
        <a:p>
          <a:endParaRPr lang="es-ES"/>
        </a:p>
      </dgm:t>
    </dgm:pt>
    <dgm:pt modelId="{D1DC2503-E9D6-4FF9-B491-B85EA54E7745}" type="sibTrans" cxnId="{37FDD6A7-223B-4440-8C88-C7788603A813}">
      <dgm:prSet/>
      <dgm:spPr/>
      <dgm:t>
        <a:bodyPr/>
        <a:lstStyle/>
        <a:p>
          <a:endParaRPr lang="es-ES"/>
        </a:p>
      </dgm:t>
    </dgm:pt>
    <dgm:pt modelId="{84AFFBBF-F240-4A61-9CFF-06F1D43749F4}">
      <dgm:prSet phldrT="[Texto]"/>
      <dgm:spPr/>
      <dgm:t>
        <a:bodyPr/>
        <a:lstStyle/>
        <a:p>
          <a:r>
            <a:rPr lang="es-ES" dirty="0"/>
            <a:t>Parques y áreas verdes</a:t>
          </a:r>
        </a:p>
      </dgm:t>
    </dgm:pt>
    <dgm:pt modelId="{76A87DD4-4BC7-4029-A042-3FAAFABF3AC5}" type="parTrans" cxnId="{0F4E3AE0-6612-467B-888D-1ECEAB4CADB7}">
      <dgm:prSet/>
      <dgm:spPr/>
      <dgm:t>
        <a:bodyPr/>
        <a:lstStyle/>
        <a:p>
          <a:endParaRPr lang="es-ES"/>
        </a:p>
      </dgm:t>
    </dgm:pt>
    <dgm:pt modelId="{ACF072A2-F642-423B-A121-603FF82F79BB}" type="sibTrans" cxnId="{0F4E3AE0-6612-467B-888D-1ECEAB4CADB7}">
      <dgm:prSet/>
      <dgm:spPr/>
      <dgm:t>
        <a:bodyPr/>
        <a:lstStyle/>
        <a:p>
          <a:endParaRPr lang="es-ES"/>
        </a:p>
      </dgm:t>
    </dgm:pt>
    <dgm:pt modelId="{C9391CD3-AF28-4A76-9155-FC4A05D5DC4D}">
      <dgm:prSet phldrT="[Texto]"/>
      <dgm:spPr/>
      <dgm:t>
        <a:bodyPr/>
        <a:lstStyle/>
        <a:p>
          <a:r>
            <a:rPr lang="es-ES" dirty="0"/>
            <a:t>Centro histórico y áreas patrimoniales</a:t>
          </a:r>
        </a:p>
      </dgm:t>
    </dgm:pt>
    <dgm:pt modelId="{3F06DC1E-D8DE-4F6D-A946-60B56FF94035}" type="parTrans" cxnId="{CBC768F9-C3F6-402E-A83C-F219AF485737}">
      <dgm:prSet/>
      <dgm:spPr/>
      <dgm:t>
        <a:bodyPr/>
        <a:lstStyle/>
        <a:p>
          <a:endParaRPr lang="es-ES"/>
        </a:p>
      </dgm:t>
    </dgm:pt>
    <dgm:pt modelId="{304A701B-9BF1-4B2F-B337-6D4B9001DC68}" type="sibTrans" cxnId="{CBC768F9-C3F6-402E-A83C-F219AF485737}">
      <dgm:prSet/>
      <dgm:spPr/>
      <dgm:t>
        <a:bodyPr/>
        <a:lstStyle/>
        <a:p>
          <a:endParaRPr lang="es-ES"/>
        </a:p>
      </dgm:t>
    </dgm:pt>
    <dgm:pt modelId="{1DEA041A-6007-4F8B-89C7-C7DD1BA3C5F3}">
      <dgm:prSet phldrT="[Texto]"/>
      <dgm:spPr/>
      <dgm:t>
        <a:bodyPr/>
        <a:lstStyle/>
        <a:p>
          <a:r>
            <a:rPr lang="es-ES" dirty="0"/>
            <a:t>Mercados y ferias</a:t>
          </a:r>
        </a:p>
      </dgm:t>
    </dgm:pt>
    <dgm:pt modelId="{149958CC-5429-4C74-8ECB-26B8D25A6A01}" type="parTrans" cxnId="{7CDB1724-0945-4F93-BD0D-BB869F8FE2C4}">
      <dgm:prSet/>
      <dgm:spPr/>
      <dgm:t>
        <a:bodyPr/>
        <a:lstStyle/>
        <a:p>
          <a:endParaRPr lang="es-ES"/>
        </a:p>
      </dgm:t>
    </dgm:pt>
    <dgm:pt modelId="{E9A6D516-E6B4-44FE-9E04-4446B6D481C0}" type="sibTrans" cxnId="{7CDB1724-0945-4F93-BD0D-BB869F8FE2C4}">
      <dgm:prSet/>
      <dgm:spPr/>
      <dgm:t>
        <a:bodyPr/>
        <a:lstStyle/>
        <a:p>
          <a:endParaRPr lang="es-ES"/>
        </a:p>
      </dgm:t>
    </dgm:pt>
    <dgm:pt modelId="{AEEFD2D4-BA8C-4E43-BF6B-EFBBFAE126D5}" type="pres">
      <dgm:prSet presAssocID="{84F185CD-6D91-40E3-96B7-0C0A2B4D4B09}" presName="cycleMatrixDiagram" presStyleCnt="0">
        <dgm:presLayoutVars>
          <dgm:chMax val="1"/>
          <dgm:dir/>
          <dgm:animLvl val="lvl"/>
          <dgm:resizeHandles val="exact"/>
        </dgm:presLayoutVars>
      </dgm:prSet>
      <dgm:spPr/>
    </dgm:pt>
    <dgm:pt modelId="{7E15AFAC-65B9-4A3A-A778-BFE5F92079EE}" type="pres">
      <dgm:prSet presAssocID="{84F185CD-6D91-40E3-96B7-0C0A2B4D4B09}" presName="children" presStyleCnt="0"/>
      <dgm:spPr/>
    </dgm:pt>
    <dgm:pt modelId="{BB89BC2E-F73B-43BB-8D3B-E7B58976BEE5}" type="pres">
      <dgm:prSet presAssocID="{84F185CD-6D91-40E3-96B7-0C0A2B4D4B09}" presName="childPlaceholder" presStyleCnt="0"/>
      <dgm:spPr/>
    </dgm:pt>
    <dgm:pt modelId="{E8E5A89C-F491-4C9B-9C1F-A3ECDF6401C2}" type="pres">
      <dgm:prSet presAssocID="{84F185CD-6D91-40E3-96B7-0C0A2B4D4B09}" presName="circle" presStyleCnt="0"/>
      <dgm:spPr/>
    </dgm:pt>
    <dgm:pt modelId="{A51A5CC2-36B7-4DBD-B472-B44780E1128C}" type="pres">
      <dgm:prSet presAssocID="{84F185CD-6D91-40E3-96B7-0C0A2B4D4B09}" presName="quadrant1" presStyleLbl="node1" presStyleIdx="0" presStyleCnt="4">
        <dgm:presLayoutVars>
          <dgm:chMax val="1"/>
          <dgm:bulletEnabled val="1"/>
        </dgm:presLayoutVars>
      </dgm:prSet>
      <dgm:spPr/>
    </dgm:pt>
    <dgm:pt modelId="{9FDF7DE1-4E11-4EE5-993B-6D6B20B99D1F}" type="pres">
      <dgm:prSet presAssocID="{84F185CD-6D91-40E3-96B7-0C0A2B4D4B09}" presName="quadrant2" presStyleLbl="node1" presStyleIdx="1" presStyleCnt="4">
        <dgm:presLayoutVars>
          <dgm:chMax val="1"/>
          <dgm:bulletEnabled val="1"/>
        </dgm:presLayoutVars>
      </dgm:prSet>
      <dgm:spPr/>
    </dgm:pt>
    <dgm:pt modelId="{B33C2473-72C8-4AC5-9798-D287D942A506}" type="pres">
      <dgm:prSet presAssocID="{84F185CD-6D91-40E3-96B7-0C0A2B4D4B09}" presName="quadrant3" presStyleLbl="node1" presStyleIdx="2" presStyleCnt="4">
        <dgm:presLayoutVars>
          <dgm:chMax val="1"/>
          <dgm:bulletEnabled val="1"/>
        </dgm:presLayoutVars>
      </dgm:prSet>
      <dgm:spPr/>
    </dgm:pt>
    <dgm:pt modelId="{81377DCA-DD4E-48CE-8121-761BF9EF654D}" type="pres">
      <dgm:prSet presAssocID="{84F185CD-6D91-40E3-96B7-0C0A2B4D4B09}" presName="quadrant4" presStyleLbl="node1" presStyleIdx="3" presStyleCnt="4">
        <dgm:presLayoutVars>
          <dgm:chMax val="1"/>
          <dgm:bulletEnabled val="1"/>
        </dgm:presLayoutVars>
      </dgm:prSet>
      <dgm:spPr/>
    </dgm:pt>
    <dgm:pt modelId="{61B8BB91-2972-43FF-BCB5-8CBC617AFBB3}" type="pres">
      <dgm:prSet presAssocID="{84F185CD-6D91-40E3-96B7-0C0A2B4D4B09}" presName="quadrantPlaceholder" presStyleCnt="0"/>
      <dgm:spPr/>
    </dgm:pt>
    <dgm:pt modelId="{2FBF3BB9-1FE7-4072-B615-8F95810910A0}" type="pres">
      <dgm:prSet presAssocID="{84F185CD-6D91-40E3-96B7-0C0A2B4D4B09}" presName="center1" presStyleLbl="fgShp" presStyleIdx="0" presStyleCnt="2"/>
      <dgm:spPr/>
    </dgm:pt>
    <dgm:pt modelId="{71695713-AD19-4984-B42E-3447A1D0F305}" type="pres">
      <dgm:prSet presAssocID="{84F185CD-6D91-40E3-96B7-0C0A2B4D4B09}" presName="center2" presStyleLbl="fgShp" presStyleIdx="1" presStyleCnt="2"/>
      <dgm:spPr/>
    </dgm:pt>
  </dgm:ptLst>
  <dgm:cxnLst>
    <dgm:cxn modelId="{FF46FD0E-4C2A-4838-833D-584A3CB1F791}" type="presOf" srcId="{84AFFBBF-F240-4A61-9CFF-06F1D43749F4}" destId="{9FDF7DE1-4E11-4EE5-993B-6D6B20B99D1F}" srcOrd="0" destOrd="0" presId="urn:microsoft.com/office/officeart/2005/8/layout/cycle4"/>
    <dgm:cxn modelId="{7CDB1724-0945-4F93-BD0D-BB869F8FE2C4}" srcId="{84F185CD-6D91-40E3-96B7-0C0A2B4D4B09}" destId="{1DEA041A-6007-4F8B-89C7-C7DD1BA3C5F3}" srcOrd="3" destOrd="0" parTransId="{149958CC-5429-4C74-8ECB-26B8D25A6A01}" sibTransId="{E9A6D516-E6B4-44FE-9E04-4446B6D481C0}"/>
    <dgm:cxn modelId="{99DA335B-9F16-45FB-A0CA-85CA908FB660}" type="presOf" srcId="{84F185CD-6D91-40E3-96B7-0C0A2B4D4B09}" destId="{AEEFD2D4-BA8C-4E43-BF6B-EFBBFAE126D5}" srcOrd="0" destOrd="0" presId="urn:microsoft.com/office/officeart/2005/8/layout/cycle4"/>
    <dgm:cxn modelId="{8FF9CD83-8FE5-48B6-93DD-E836E2B1FE65}" type="presOf" srcId="{1DEA041A-6007-4F8B-89C7-C7DD1BA3C5F3}" destId="{81377DCA-DD4E-48CE-8121-761BF9EF654D}" srcOrd="0" destOrd="0" presId="urn:microsoft.com/office/officeart/2005/8/layout/cycle4"/>
    <dgm:cxn modelId="{37FDD6A7-223B-4440-8C88-C7788603A813}" srcId="{84F185CD-6D91-40E3-96B7-0C0A2B4D4B09}" destId="{43CDEE5E-117D-491A-AB5A-255E45A6B32C}" srcOrd="0" destOrd="0" parTransId="{C85CE178-1DC4-4888-8419-8704449D91CB}" sibTransId="{D1DC2503-E9D6-4FF9-B491-B85EA54E7745}"/>
    <dgm:cxn modelId="{30324DD4-6197-48B9-BD32-FCB8A66871B4}" type="presOf" srcId="{43CDEE5E-117D-491A-AB5A-255E45A6B32C}" destId="{A51A5CC2-36B7-4DBD-B472-B44780E1128C}" srcOrd="0" destOrd="0" presId="urn:microsoft.com/office/officeart/2005/8/layout/cycle4"/>
    <dgm:cxn modelId="{D77E2BDE-958F-4A59-B5DA-752483ABFC45}" type="presOf" srcId="{C9391CD3-AF28-4A76-9155-FC4A05D5DC4D}" destId="{B33C2473-72C8-4AC5-9798-D287D942A506}" srcOrd="0" destOrd="0" presId="urn:microsoft.com/office/officeart/2005/8/layout/cycle4"/>
    <dgm:cxn modelId="{0F4E3AE0-6612-467B-888D-1ECEAB4CADB7}" srcId="{84F185CD-6D91-40E3-96B7-0C0A2B4D4B09}" destId="{84AFFBBF-F240-4A61-9CFF-06F1D43749F4}" srcOrd="1" destOrd="0" parTransId="{76A87DD4-4BC7-4029-A042-3FAAFABF3AC5}" sibTransId="{ACF072A2-F642-423B-A121-603FF82F79BB}"/>
    <dgm:cxn modelId="{CBC768F9-C3F6-402E-A83C-F219AF485737}" srcId="{84F185CD-6D91-40E3-96B7-0C0A2B4D4B09}" destId="{C9391CD3-AF28-4A76-9155-FC4A05D5DC4D}" srcOrd="2" destOrd="0" parTransId="{3F06DC1E-D8DE-4F6D-A946-60B56FF94035}" sibTransId="{304A701B-9BF1-4B2F-B337-6D4B9001DC68}"/>
    <dgm:cxn modelId="{AB09F67F-A9C2-4D10-AAF6-CD6CEDAF0182}" type="presParOf" srcId="{AEEFD2D4-BA8C-4E43-BF6B-EFBBFAE126D5}" destId="{7E15AFAC-65B9-4A3A-A778-BFE5F92079EE}" srcOrd="0" destOrd="0" presId="urn:microsoft.com/office/officeart/2005/8/layout/cycle4"/>
    <dgm:cxn modelId="{67DD3735-04EE-4144-AF27-7BD869CED6F3}" type="presParOf" srcId="{7E15AFAC-65B9-4A3A-A778-BFE5F92079EE}" destId="{BB89BC2E-F73B-43BB-8D3B-E7B58976BEE5}" srcOrd="0" destOrd="0" presId="urn:microsoft.com/office/officeart/2005/8/layout/cycle4"/>
    <dgm:cxn modelId="{E85F14F0-3D87-43A0-B796-21355504E475}" type="presParOf" srcId="{AEEFD2D4-BA8C-4E43-BF6B-EFBBFAE126D5}" destId="{E8E5A89C-F491-4C9B-9C1F-A3ECDF6401C2}" srcOrd="1" destOrd="0" presId="urn:microsoft.com/office/officeart/2005/8/layout/cycle4"/>
    <dgm:cxn modelId="{C894D195-A497-48B4-8F87-4EA420CD5DC9}" type="presParOf" srcId="{E8E5A89C-F491-4C9B-9C1F-A3ECDF6401C2}" destId="{A51A5CC2-36B7-4DBD-B472-B44780E1128C}" srcOrd="0" destOrd="0" presId="urn:microsoft.com/office/officeart/2005/8/layout/cycle4"/>
    <dgm:cxn modelId="{4BFAD9F1-FFB8-446D-BE25-8B375E3736DE}" type="presParOf" srcId="{E8E5A89C-F491-4C9B-9C1F-A3ECDF6401C2}" destId="{9FDF7DE1-4E11-4EE5-993B-6D6B20B99D1F}" srcOrd="1" destOrd="0" presId="urn:microsoft.com/office/officeart/2005/8/layout/cycle4"/>
    <dgm:cxn modelId="{B7848075-C9F6-47F8-AADC-BC6E1E26467D}" type="presParOf" srcId="{E8E5A89C-F491-4C9B-9C1F-A3ECDF6401C2}" destId="{B33C2473-72C8-4AC5-9798-D287D942A506}" srcOrd="2" destOrd="0" presId="urn:microsoft.com/office/officeart/2005/8/layout/cycle4"/>
    <dgm:cxn modelId="{CECFAB58-795A-44CA-AAF0-09CCB2E77EF8}" type="presParOf" srcId="{E8E5A89C-F491-4C9B-9C1F-A3ECDF6401C2}" destId="{81377DCA-DD4E-48CE-8121-761BF9EF654D}" srcOrd="3" destOrd="0" presId="urn:microsoft.com/office/officeart/2005/8/layout/cycle4"/>
    <dgm:cxn modelId="{EA638ED0-6EB6-4041-ADF9-E8FACBF45F64}" type="presParOf" srcId="{E8E5A89C-F491-4C9B-9C1F-A3ECDF6401C2}" destId="{61B8BB91-2972-43FF-BCB5-8CBC617AFBB3}" srcOrd="4" destOrd="0" presId="urn:microsoft.com/office/officeart/2005/8/layout/cycle4"/>
    <dgm:cxn modelId="{6EA8ABDA-8EAD-48A1-9B3A-0F9C28C577FF}" type="presParOf" srcId="{AEEFD2D4-BA8C-4E43-BF6B-EFBBFAE126D5}" destId="{2FBF3BB9-1FE7-4072-B615-8F95810910A0}" srcOrd="2" destOrd="0" presId="urn:microsoft.com/office/officeart/2005/8/layout/cycle4"/>
    <dgm:cxn modelId="{441B1509-1393-430E-9EB1-5AE9E2061BA4}" type="presParOf" srcId="{AEEFD2D4-BA8C-4E43-BF6B-EFBBFAE126D5}" destId="{71695713-AD19-4984-B42E-3447A1D0F305}"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CDB43A-AC94-4AFD-8333-DEDE49697372}"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s-EC"/>
        </a:p>
      </dgm:t>
    </dgm:pt>
    <dgm:pt modelId="{56A94125-AD39-4F56-9C0D-B32528D38ECF}">
      <dgm:prSet phldrT="[Texto]" custT="1"/>
      <dgm:spPr/>
      <dgm:t>
        <a:bodyPr/>
        <a:lstStyle/>
        <a:p>
          <a:r>
            <a:rPr lang="es-EC" sz="2200" dirty="0">
              <a:solidFill>
                <a:schemeClr val="tx1"/>
              </a:solidFill>
            </a:rPr>
            <a:t>Chamorro (2001)</a:t>
          </a:r>
        </a:p>
      </dgm:t>
    </dgm:pt>
    <dgm:pt modelId="{6A06D785-1A89-4938-97D6-B795A732E1C5}" type="parTrans" cxnId="{91E74561-D267-4617-A0CC-B1A8EC6F2167}">
      <dgm:prSet/>
      <dgm:spPr/>
      <dgm:t>
        <a:bodyPr/>
        <a:lstStyle/>
        <a:p>
          <a:endParaRPr lang="es-EC" sz="2200">
            <a:solidFill>
              <a:schemeClr val="tx1"/>
            </a:solidFill>
          </a:endParaRPr>
        </a:p>
      </dgm:t>
    </dgm:pt>
    <dgm:pt modelId="{F6B9C89F-24DC-4F34-8CAA-6EC8B04D4250}" type="sibTrans" cxnId="{91E74561-D267-4617-A0CC-B1A8EC6F2167}">
      <dgm:prSet custT="1"/>
      <dgm:spPr/>
      <dgm:t>
        <a:bodyPr/>
        <a:lstStyle/>
        <a:p>
          <a:endParaRPr lang="es-EC" sz="2200">
            <a:solidFill>
              <a:schemeClr val="tx1"/>
            </a:solidFill>
          </a:endParaRPr>
        </a:p>
      </dgm:t>
    </dgm:pt>
    <dgm:pt modelId="{B7CCAF60-CCC9-4E11-AD34-A1899D10590C}">
      <dgm:prSet phldrT="[Texto]" custT="1"/>
      <dgm:spPr/>
      <dgm:t>
        <a:bodyPr/>
        <a:lstStyle/>
        <a:p>
          <a:r>
            <a:rPr lang="es-EC" sz="2200" dirty="0">
              <a:solidFill>
                <a:schemeClr val="tx1"/>
              </a:solidFill>
            </a:rPr>
            <a:t>Parte del marketing social</a:t>
          </a:r>
        </a:p>
      </dgm:t>
    </dgm:pt>
    <dgm:pt modelId="{F83D6285-4FA9-43B8-BA75-BDBE51569C54}" type="parTrans" cxnId="{A7506887-BE55-47FF-812B-6C1225C2661C}">
      <dgm:prSet/>
      <dgm:spPr/>
      <dgm:t>
        <a:bodyPr/>
        <a:lstStyle/>
        <a:p>
          <a:endParaRPr lang="es-EC" sz="2200">
            <a:solidFill>
              <a:schemeClr val="tx1"/>
            </a:solidFill>
          </a:endParaRPr>
        </a:p>
      </dgm:t>
    </dgm:pt>
    <dgm:pt modelId="{AE529750-4B28-4647-B957-28C0CFE6DC14}" type="sibTrans" cxnId="{A7506887-BE55-47FF-812B-6C1225C2661C}">
      <dgm:prSet/>
      <dgm:spPr/>
      <dgm:t>
        <a:bodyPr/>
        <a:lstStyle/>
        <a:p>
          <a:endParaRPr lang="es-EC" sz="2200">
            <a:solidFill>
              <a:schemeClr val="tx1"/>
            </a:solidFill>
          </a:endParaRPr>
        </a:p>
      </dgm:t>
    </dgm:pt>
    <dgm:pt modelId="{BAD3788F-88C8-44E5-A71F-E1ED79ED525B}">
      <dgm:prSet phldrT="[Texto]" custT="1"/>
      <dgm:spPr/>
      <dgm:t>
        <a:bodyPr/>
        <a:lstStyle/>
        <a:p>
          <a:r>
            <a:rPr lang="es-EC" sz="2200" dirty="0">
              <a:solidFill>
                <a:schemeClr val="tx1"/>
              </a:solidFill>
            </a:rPr>
            <a:t>Aguilar (2016)</a:t>
          </a:r>
        </a:p>
      </dgm:t>
    </dgm:pt>
    <dgm:pt modelId="{45495954-8A4C-4B52-B033-781B73271E30}" type="parTrans" cxnId="{301564CB-AE91-436C-A3C8-68DF921102E9}">
      <dgm:prSet/>
      <dgm:spPr/>
      <dgm:t>
        <a:bodyPr/>
        <a:lstStyle/>
        <a:p>
          <a:endParaRPr lang="es-EC" sz="2200">
            <a:solidFill>
              <a:schemeClr val="tx1"/>
            </a:solidFill>
          </a:endParaRPr>
        </a:p>
      </dgm:t>
    </dgm:pt>
    <dgm:pt modelId="{BE27F7CC-54F6-41FD-9882-798676D1C6AC}" type="sibTrans" cxnId="{301564CB-AE91-436C-A3C8-68DF921102E9}">
      <dgm:prSet/>
      <dgm:spPr/>
      <dgm:t>
        <a:bodyPr/>
        <a:lstStyle/>
        <a:p>
          <a:endParaRPr lang="es-EC" sz="2200">
            <a:solidFill>
              <a:schemeClr val="tx1"/>
            </a:solidFill>
          </a:endParaRPr>
        </a:p>
      </dgm:t>
    </dgm:pt>
    <dgm:pt modelId="{E9EE60BB-B062-4A66-8E8B-D5FD7BE5E669}">
      <dgm:prSet phldrT="[Texto]" custT="1"/>
      <dgm:spPr/>
      <dgm:t>
        <a:bodyPr/>
        <a:lstStyle/>
        <a:p>
          <a:r>
            <a:rPr lang="es-EC" sz="2200" dirty="0">
              <a:solidFill>
                <a:schemeClr val="tx1"/>
              </a:solidFill>
            </a:rPr>
            <a:t>Promueve el consumo de productos amigables ambientalmente</a:t>
          </a:r>
        </a:p>
      </dgm:t>
    </dgm:pt>
    <dgm:pt modelId="{D3C0749B-886E-4B7D-ACC2-33DA7DC2E1A0}" type="parTrans" cxnId="{3F4405F7-DE89-48AD-A820-1430229B0B52}">
      <dgm:prSet/>
      <dgm:spPr/>
      <dgm:t>
        <a:bodyPr/>
        <a:lstStyle/>
        <a:p>
          <a:endParaRPr lang="es-EC" sz="2200">
            <a:solidFill>
              <a:schemeClr val="tx1"/>
            </a:solidFill>
          </a:endParaRPr>
        </a:p>
      </dgm:t>
    </dgm:pt>
    <dgm:pt modelId="{93704315-0031-4407-9A14-5FF0620B4879}" type="sibTrans" cxnId="{3F4405F7-DE89-48AD-A820-1430229B0B52}">
      <dgm:prSet/>
      <dgm:spPr/>
      <dgm:t>
        <a:bodyPr/>
        <a:lstStyle/>
        <a:p>
          <a:endParaRPr lang="es-EC" sz="2200">
            <a:solidFill>
              <a:schemeClr val="tx1"/>
            </a:solidFill>
          </a:endParaRPr>
        </a:p>
      </dgm:t>
    </dgm:pt>
    <dgm:pt modelId="{4B9B549D-A1D6-40CD-995C-F183B2AB2D25}" type="pres">
      <dgm:prSet presAssocID="{18CDB43A-AC94-4AFD-8333-DEDE49697372}" presName="linearFlow" presStyleCnt="0">
        <dgm:presLayoutVars>
          <dgm:dir/>
          <dgm:animLvl val="lvl"/>
          <dgm:resizeHandles val="exact"/>
        </dgm:presLayoutVars>
      </dgm:prSet>
      <dgm:spPr/>
    </dgm:pt>
    <dgm:pt modelId="{B1E3C0F0-5396-42E9-A73B-262C0BCD8902}" type="pres">
      <dgm:prSet presAssocID="{56A94125-AD39-4F56-9C0D-B32528D38ECF}" presName="composite" presStyleCnt="0"/>
      <dgm:spPr/>
    </dgm:pt>
    <dgm:pt modelId="{E0A6CE03-3EDC-4657-9115-A793FE24924E}" type="pres">
      <dgm:prSet presAssocID="{56A94125-AD39-4F56-9C0D-B32528D38ECF}" presName="parTx" presStyleLbl="node1" presStyleIdx="0" presStyleCnt="2">
        <dgm:presLayoutVars>
          <dgm:chMax val="0"/>
          <dgm:chPref val="0"/>
          <dgm:bulletEnabled val="1"/>
        </dgm:presLayoutVars>
      </dgm:prSet>
      <dgm:spPr/>
    </dgm:pt>
    <dgm:pt modelId="{5089142D-AFCB-4BDD-855A-0BC2A0DC3037}" type="pres">
      <dgm:prSet presAssocID="{56A94125-AD39-4F56-9C0D-B32528D38ECF}" presName="parSh" presStyleLbl="node1" presStyleIdx="0" presStyleCnt="2"/>
      <dgm:spPr/>
    </dgm:pt>
    <dgm:pt modelId="{6922EBD7-BBC0-4AAD-BAC7-0FA43D816CCD}" type="pres">
      <dgm:prSet presAssocID="{56A94125-AD39-4F56-9C0D-B32528D38ECF}" presName="desTx" presStyleLbl="fgAcc1" presStyleIdx="0" presStyleCnt="2" custScaleY="65777">
        <dgm:presLayoutVars>
          <dgm:bulletEnabled val="1"/>
        </dgm:presLayoutVars>
      </dgm:prSet>
      <dgm:spPr/>
    </dgm:pt>
    <dgm:pt modelId="{71707F82-903B-4E33-A34F-0140881998C5}" type="pres">
      <dgm:prSet presAssocID="{F6B9C89F-24DC-4F34-8CAA-6EC8B04D4250}" presName="sibTrans" presStyleLbl="sibTrans2D1" presStyleIdx="0" presStyleCnt="1"/>
      <dgm:spPr/>
    </dgm:pt>
    <dgm:pt modelId="{BC86ACB7-B4CD-44C9-8B11-9613D86C51B2}" type="pres">
      <dgm:prSet presAssocID="{F6B9C89F-24DC-4F34-8CAA-6EC8B04D4250}" presName="connTx" presStyleLbl="sibTrans2D1" presStyleIdx="0" presStyleCnt="1"/>
      <dgm:spPr/>
    </dgm:pt>
    <dgm:pt modelId="{D3C29F20-B45E-4D5F-B9D8-8FF6BC28AEDC}" type="pres">
      <dgm:prSet presAssocID="{BAD3788F-88C8-44E5-A71F-E1ED79ED525B}" presName="composite" presStyleCnt="0"/>
      <dgm:spPr/>
    </dgm:pt>
    <dgm:pt modelId="{C8D5F058-6F16-4D2A-BA91-0ED0D1A69472}" type="pres">
      <dgm:prSet presAssocID="{BAD3788F-88C8-44E5-A71F-E1ED79ED525B}" presName="parTx" presStyleLbl="node1" presStyleIdx="0" presStyleCnt="2">
        <dgm:presLayoutVars>
          <dgm:chMax val="0"/>
          <dgm:chPref val="0"/>
          <dgm:bulletEnabled val="1"/>
        </dgm:presLayoutVars>
      </dgm:prSet>
      <dgm:spPr/>
    </dgm:pt>
    <dgm:pt modelId="{B413225A-8ED3-4E06-84DC-9E94321FC088}" type="pres">
      <dgm:prSet presAssocID="{BAD3788F-88C8-44E5-A71F-E1ED79ED525B}" presName="parSh" presStyleLbl="node1" presStyleIdx="1" presStyleCnt="2"/>
      <dgm:spPr/>
    </dgm:pt>
    <dgm:pt modelId="{41EA49E7-680C-4BFF-9AEA-8B7C72EF414D}" type="pres">
      <dgm:prSet presAssocID="{BAD3788F-88C8-44E5-A71F-E1ED79ED525B}" presName="desTx" presStyleLbl="fgAcc1" presStyleIdx="1" presStyleCnt="2" custScaleX="117252" custScaleY="69332">
        <dgm:presLayoutVars>
          <dgm:bulletEnabled val="1"/>
        </dgm:presLayoutVars>
      </dgm:prSet>
      <dgm:spPr/>
    </dgm:pt>
  </dgm:ptLst>
  <dgm:cxnLst>
    <dgm:cxn modelId="{82CE1711-608D-408F-AF1F-5AE7C60B40FB}" type="presOf" srcId="{B7CCAF60-CCC9-4E11-AD34-A1899D10590C}" destId="{6922EBD7-BBC0-4AAD-BAC7-0FA43D816CCD}" srcOrd="0" destOrd="0" presId="urn:microsoft.com/office/officeart/2005/8/layout/process3"/>
    <dgm:cxn modelId="{91E74561-D267-4617-A0CC-B1A8EC6F2167}" srcId="{18CDB43A-AC94-4AFD-8333-DEDE49697372}" destId="{56A94125-AD39-4F56-9C0D-B32528D38ECF}" srcOrd="0" destOrd="0" parTransId="{6A06D785-1A89-4938-97D6-B795A732E1C5}" sibTransId="{F6B9C89F-24DC-4F34-8CAA-6EC8B04D4250}"/>
    <dgm:cxn modelId="{E67DD461-A0FE-48EE-B139-9B75FDAABB52}" type="presOf" srcId="{56A94125-AD39-4F56-9C0D-B32528D38ECF}" destId="{5089142D-AFCB-4BDD-855A-0BC2A0DC3037}" srcOrd="1" destOrd="0" presId="urn:microsoft.com/office/officeart/2005/8/layout/process3"/>
    <dgm:cxn modelId="{F3817F43-C8A6-4CD5-B860-4C270CC08D9D}" type="presOf" srcId="{BAD3788F-88C8-44E5-A71F-E1ED79ED525B}" destId="{B413225A-8ED3-4E06-84DC-9E94321FC088}" srcOrd="1" destOrd="0" presId="urn:microsoft.com/office/officeart/2005/8/layout/process3"/>
    <dgm:cxn modelId="{7A90F850-E7CD-4011-9EC7-A81B53C9E2CE}" type="presOf" srcId="{18CDB43A-AC94-4AFD-8333-DEDE49697372}" destId="{4B9B549D-A1D6-40CD-995C-F183B2AB2D25}" srcOrd="0" destOrd="0" presId="urn:microsoft.com/office/officeart/2005/8/layout/process3"/>
    <dgm:cxn modelId="{F762C471-CFE4-47BC-923C-B4544732D0B2}" type="presOf" srcId="{E9EE60BB-B062-4A66-8E8B-D5FD7BE5E669}" destId="{41EA49E7-680C-4BFF-9AEA-8B7C72EF414D}" srcOrd="0" destOrd="0" presId="urn:microsoft.com/office/officeart/2005/8/layout/process3"/>
    <dgm:cxn modelId="{F55B9C5A-ED5C-432C-9977-A769772C91DA}" type="presOf" srcId="{56A94125-AD39-4F56-9C0D-B32528D38ECF}" destId="{E0A6CE03-3EDC-4657-9115-A793FE24924E}" srcOrd="0" destOrd="0" presId="urn:microsoft.com/office/officeart/2005/8/layout/process3"/>
    <dgm:cxn modelId="{A7506887-BE55-47FF-812B-6C1225C2661C}" srcId="{56A94125-AD39-4F56-9C0D-B32528D38ECF}" destId="{B7CCAF60-CCC9-4E11-AD34-A1899D10590C}" srcOrd="0" destOrd="0" parTransId="{F83D6285-4FA9-43B8-BA75-BDBE51569C54}" sibTransId="{AE529750-4B28-4647-B957-28C0CFE6DC14}"/>
    <dgm:cxn modelId="{57DC6C9E-BF80-4ECB-BEC2-82AAF5A25707}" type="presOf" srcId="{BAD3788F-88C8-44E5-A71F-E1ED79ED525B}" destId="{C8D5F058-6F16-4D2A-BA91-0ED0D1A69472}" srcOrd="0" destOrd="0" presId="urn:microsoft.com/office/officeart/2005/8/layout/process3"/>
    <dgm:cxn modelId="{A69C4AB5-6197-4898-8A18-E2D75CF9B1F1}" type="presOf" srcId="{F6B9C89F-24DC-4F34-8CAA-6EC8B04D4250}" destId="{BC86ACB7-B4CD-44C9-8B11-9613D86C51B2}" srcOrd="1" destOrd="0" presId="urn:microsoft.com/office/officeart/2005/8/layout/process3"/>
    <dgm:cxn modelId="{301564CB-AE91-436C-A3C8-68DF921102E9}" srcId="{18CDB43A-AC94-4AFD-8333-DEDE49697372}" destId="{BAD3788F-88C8-44E5-A71F-E1ED79ED525B}" srcOrd="1" destOrd="0" parTransId="{45495954-8A4C-4B52-B033-781B73271E30}" sibTransId="{BE27F7CC-54F6-41FD-9882-798676D1C6AC}"/>
    <dgm:cxn modelId="{8A0487D2-3666-4D75-B835-4C984731A991}" type="presOf" srcId="{F6B9C89F-24DC-4F34-8CAA-6EC8B04D4250}" destId="{71707F82-903B-4E33-A34F-0140881998C5}" srcOrd="0" destOrd="0" presId="urn:microsoft.com/office/officeart/2005/8/layout/process3"/>
    <dgm:cxn modelId="{3F4405F7-DE89-48AD-A820-1430229B0B52}" srcId="{BAD3788F-88C8-44E5-A71F-E1ED79ED525B}" destId="{E9EE60BB-B062-4A66-8E8B-D5FD7BE5E669}" srcOrd="0" destOrd="0" parTransId="{D3C0749B-886E-4B7D-ACC2-33DA7DC2E1A0}" sibTransId="{93704315-0031-4407-9A14-5FF0620B4879}"/>
    <dgm:cxn modelId="{8FB7D12D-4BF1-4E63-BBFE-A3954406275E}" type="presParOf" srcId="{4B9B549D-A1D6-40CD-995C-F183B2AB2D25}" destId="{B1E3C0F0-5396-42E9-A73B-262C0BCD8902}" srcOrd="0" destOrd="0" presId="urn:microsoft.com/office/officeart/2005/8/layout/process3"/>
    <dgm:cxn modelId="{B13AFBB4-1AB6-492E-A61E-8D9698F68918}" type="presParOf" srcId="{B1E3C0F0-5396-42E9-A73B-262C0BCD8902}" destId="{E0A6CE03-3EDC-4657-9115-A793FE24924E}" srcOrd="0" destOrd="0" presId="urn:microsoft.com/office/officeart/2005/8/layout/process3"/>
    <dgm:cxn modelId="{9C205D7D-166E-4F26-9B35-3B878405E5D8}" type="presParOf" srcId="{B1E3C0F0-5396-42E9-A73B-262C0BCD8902}" destId="{5089142D-AFCB-4BDD-855A-0BC2A0DC3037}" srcOrd="1" destOrd="0" presId="urn:microsoft.com/office/officeart/2005/8/layout/process3"/>
    <dgm:cxn modelId="{FA9AAA8A-E0A7-4B7F-B9F6-06BD4F3E7011}" type="presParOf" srcId="{B1E3C0F0-5396-42E9-A73B-262C0BCD8902}" destId="{6922EBD7-BBC0-4AAD-BAC7-0FA43D816CCD}" srcOrd="2" destOrd="0" presId="urn:microsoft.com/office/officeart/2005/8/layout/process3"/>
    <dgm:cxn modelId="{13027987-C08D-4A03-B32A-A016F10B95FF}" type="presParOf" srcId="{4B9B549D-A1D6-40CD-995C-F183B2AB2D25}" destId="{71707F82-903B-4E33-A34F-0140881998C5}" srcOrd="1" destOrd="0" presId="urn:microsoft.com/office/officeart/2005/8/layout/process3"/>
    <dgm:cxn modelId="{3F30CD15-00E9-415E-9A95-9BD66B81A2CC}" type="presParOf" srcId="{71707F82-903B-4E33-A34F-0140881998C5}" destId="{BC86ACB7-B4CD-44C9-8B11-9613D86C51B2}" srcOrd="0" destOrd="0" presId="urn:microsoft.com/office/officeart/2005/8/layout/process3"/>
    <dgm:cxn modelId="{DB975152-0F08-4234-BC91-79B87B70DCC2}" type="presParOf" srcId="{4B9B549D-A1D6-40CD-995C-F183B2AB2D25}" destId="{D3C29F20-B45E-4D5F-B9D8-8FF6BC28AEDC}" srcOrd="2" destOrd="0" presId="urn:microsoft.com/office/officeart/2005/8/layout/process3"/>
    <dgm:cxn modelId="{5DF0B348-0946-44ED-B799-190E18BE7311}" type="presParOf" srcId="{D3C29F20-B45E-4D5F-B9D8-8FF6BC28AEDC}" destId="{C8D5F058-6F16-4D2A-BA91-0ED0D1A69472}" srcOrd="0" destOrd="0" presId="urn:microsoft.com/office/officeart/2005/8/layout/process3"/>
    <dgm:cxn modelId="{B0AA2DAE-ED5E-48BE-9F32-D3C0A9EF8BCE}" type="presParOf" srcId="{D3C29F20-B45E-4D5F-B9D8-8FF6BC28AEDC}" destId="{B413225A-8ED3-4E06-84DC-9E94321FC088}" srcOrd="1" destOrd="0" presId="urn:microsoft.com/office/officeart/2005/8/layout/process3"/>
    <dgm:cxn modelId="{8B28CBCB-154F-4040-BDED-A977436ADF49}" type="presParOf" srcId="{D3C29F20-B45E-4D5F-B9D8-8FF6BC28AEDC}" destId="{41EA49E7-680C-4BFF-9AEA-8B7C72EF414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F0D4EF-A4D9-42D8-8E66-53C767EAEEA9}" type="doc">
      <dgm:prSet loTypeId="urn:microsoft.com/office/officeart/2005/8/layout/process1" loCatId="process" qsTypeId="urn:microsoft.com/office/officeart/2005/8/quickstyle/simple1" qsCatId="simple" csTypeId="urn:microsoft.com/office/officeart/2005/8/colors/accent1_2" csCatId="accent1" phldr="1"/>
      <dgm:spPr/>
    </dgm:pt>
    <dgm:pt modelId="{1929C656-F09D-416F-B64F-B8B7CFEAB97D}">
      <dgm:prSet phldrT="[Texto]"/>
      <dgm:spPr/>
      <dgm:t>
        <a:bodyPr/>
        <a:lstStyle/>
        <a:p>
          <a:r>
            <a:rPr lang="es-ES" b="1" dirty="0"/>
            <a:t>Informar / educar</a:t>
          </a:r>
          <a:endParaRPr lang="es-EC" dirty="0"/>
        </a:p>
      </dgm:t>
    </dgm:pt>
    <dgm:pt modelId="{EB0C3D03-D6CF-4906-A393-C96C7A4DFE10}" type="parTrans" cxnId="{AA5B4535-245D-433A-BAED-04FBD290BA43}">
      <dgm:prSet/>
      <dgm:spPr/>
      <dgm:t>
        <a:bodyPr/>
        <a:lstStyle/>
        <a:p>
          <a:endParaRPr lang="es-EC"/>
        </a:p>
      </dgm:t>
    </dgm:pt>
    <dgm:pt modelId="{B48F755A-30F5-47E6-8B61-6C75EFFAE577}" type="sibTrans" cxnId="{AA5B4535-245D-433A-BAED-04FBD290BA43}">
      <dgm:prSet/>
      <dgm:spPr/>
      <dgm:t>
        <a:bodyPr/>
        <a:lstStyle/>
        <a:p>
          <a:endParaRPr lang="es-EC"/>
        </a:p>
      </dgm:t>
    </dgm:pt>
    <dgm:pt modelId="{3E58F441-5E7F-4EB7-8146-EABC3C657FC4}">
      <dgm:prSet phldrT="[Texto]"/>
      <dgm:spPr/>
      <dgm:t>
        <a:bodyPr/>
        <a:lstStyle/>
        <a:p>
          <a:r>
            <a:rPr lang="es-ES" b="1" dirty="0"/>
            <a:t>Estimular acciones</a:t>
          </a:r>
          <a:endParaRPr lang="es-EC" dirty="0"/>
        </a:p>
      </dgm:t>
    </dgm:pt>
    <dgm:pt modelId="{63822213-8F4C-4BA9-A4F0-1BCC12CC8C17}" type="parTrans" cxnId="{ABFCAF31-2965-40C9-8041-C4F846200C3C}">
      <dgm:prSet/>
      <dgm:spPr/>
      <dgm:t>
        <a:bodyPr/>
        <a:lstStyle/>
        <a:p>
          <a:endParaRPr lang="es-EC"/>
        </a:p>
      </dgm:t>
    </dgm:pt>
    <dgm:pt modelId="{8000ACE7-502C-4DCB-BB5F-C1405ED6014D}" type="sibTrans" cxnId="{ABFCAF31-2965-40C9-8041-C4F846200C3C}">
      <dgm:prSet/>
      <dgm:spPr/>
      <dgm:t>
        <a:bodyPr/>
        <a:lstStyle/>
        <a:p>
          <a:endParaRPr lang="es-EC"/>
        </a:p>
      </dgm:t>
    </dgm:pt>
    <dgm:pt modelId="{071F62E6-E667-4B6F-A892-CC88F78714EE}">
      <dgm:prSet phldrT="[Texto]"/>
      <dgm:spPr/>
      <dgm:t>
        <a:bodyPr/>
        <a:lstStyle/>
        <a:p>
          <a:r>
            <a:rPr lang="es-ES" b="1" dirty="0"/>
            <a:t>Cambiar comportamientos</a:t>
          </a:r>
          <a:endParaRPr lang="es-EC" dirty="0"/>
        </a:p>
      </dgm:t>
    </dgm:pt>
    <dgm:pt modelId="{C0F795B6-DAB6-4A5C-919B-69F1793DEC37}" type="parTrans" cxnId="{B05DA10A-A1E9-4091-A2A7-0FF2C71412C3}">
      <dgm:prSet/>
      <dgm:spPr/>
      <dgm:t>
        <a:bodyPr/>
        <a:lstStyle/>
        <a:p>
          <a:endParaRPr lang="es-EC"/>
        </a:p>
      </dgm:t>
    </dgm:pt>
    <dgm:pt modelId="{663E3635-2881-4DB4-B295-AFD5D9DE63C0}" type="sibTrans" cxnId="{B05DA10A-A1E9-4091-A2A7-0FF2C71412C3}">
      <dgm:prSet/>
      <dgm:spPr/>
      <dgm:t>
        <a:bodyPr/>
        <a:lstStyle/>
        <a:p>
          <a:endParaRPr lang="es-EC"/>
        </a:p>
      </dgm:t>
    </dgm:pt>
    <dgm:pt modelId="{3A4C5504-D610-4830-8008-B36F7E7429BC}">
      <dgm:prSet phldrT="[Texto]"/>
      <dgm:spPr/>
      <dgm:t>
        <a:bodyPr/>
        <a:lstStyle/>
        <a:p>
          <a:r>
            <a:rPr lang="es-ES" b="1" dirty="0"/>
            <a:t>Cambiar los valores</a:t>
          </a:r>
          <a:endParaRPr lang="es-EC" dirty="0"/>
        </a:p>
      </dgm:t>
    </dgm:pt>
    <dgm:pt modelId="{FA75D6DA-591D-4B52-9BD5-1E909D233AAC}" type="parTrans" cxnId="{8F888806-810E-4AAA-B45C-DC31B942B3AE}">
      <dgm:prSet/>
      <dgm:spPr/>
      <dgm:t>
        <a:bodyPr/>
        <a:lstStyle/>
        <a:p>
          <a:endParaRPr lang="es-EC"/>
        </a:p>
      </dgm:t>
    </dgm:pt>
    <dgm:pt modelId="{885D4908-66AB-4483-A60B-B9EAFB84FD41}" type="sibTrans" cxnId="{8F888806-810E-4AAA-B45C-DC31B942B3AE}">
      <dgm:prSet/>
      <dgm:spPr/>
      <dgm:t>
        <a:bodyPr/>
        <a:lstStyle/>
        <a:p>
          <a:endParaRPr lang="es-EC"/>
        </a:p>
      </dgm:t>
    </dgm:pt>
    <dgm:pt modelId="{22533C2F-16A6-424F-94B3-33127E5E518A}" type="pres">
      <dgm:prSet presAssocID="{A0F0D4EF-A4D9-42D8-8E66-53C767EAEEA9}" presName="Name0" presStyleCnt="0">
        <dgm:presLayoutVars>
          <dgm:dir/>
          <dgm:resizeHandles val="exact"/>
        </dgm:presLayoutVars>
      </dgm:prSet>
      <dgm:spPr/>
    </dgm:pt>
    <dgm:pt modelId="{37D69BBB-3CDE-4AD1-BCDF-D81409B3A234}" type="pres">
      <dgm:prSet presAssocID="{1929C656-F09D-416F-B64F-B8B7CFEAB97D}" presName="node" presStyleLbl="node1" presStyleIdx="0" presStyleCnt="4" custScaleY="40428">
        <dgm:presLayoutVars>
          <dgm:bulletEnabled val="1"/>
        </dgm:presLayoutVars>
      </dgm:prSet>
      <dgm:spPr/>
    </dgm:pt>
    <dgm:pt modelId="{85DAD0D4-E276-41D7-81CB-E2C95047C832}" type="pres">
      <dgm:prSet presAssocID="{B48F755A-30F5-47E6-8B61-6C75EFFAE577}" presName="sibTrans" presStyleLbl="sibTrans2D1" presStyleIdx="0" presStyleCnt="3"/>
      <dgm:spPr/>
    </dgm:pt>
    <dgm:pt modelId="{7AA58B02-C62E-40A9-9D48-1551BE729867}" type="pres">
      <dgm:prSet presAssocID="{B48F755A-30F5-47E6-8B61-6C75EFFAE577}" presName="connectorText" presStyleLbl="sibTrans2D1" presStyleIdx="0" presStyleCnt="3"/>
      <dgm:spPr/>
    </dgm:pt>
    <dgm:pt modelId="{F3800CC7-3339-413A-962D-A025517D7BA6}" type="pres">
      <dgm:prSet presAssocID="{3E58F441-5E7F-4EB7-8146-EABC3C657FC4}" presName="node" presStyleLbl="node1" presStyleIdx="1" presStyleCnt="4" custScaleY="55822">
        <dgm:presLayoutVars>
          <dgm:bulletEnabled val="1"/>
        </dgm:presLayoutVars>
      </dgm:prSet>
      <dgm:spPr/>
    </dgm:pt>
    <dgm:pt modelId="{0DAD4E7C-8188-478D-9512-1E8FA4EE5EF3}" type="pres">
      <dgm:prSet presAssocID="{8000ACE7-502C-4DCB-BB5F-C1405ED6014D}" presName="sibTrans" presStyleLbl="sibTrans2D1" presStyleIdx="1" presStyleCnt="3"/>
      <dgm:spPr/>
    </dgm:pt>
    <dgm:pt modelId="{9208D195-6D7C-4440-9E0F-F46495EA0D85}" type="pres">
      <dgm:prSet presAssocID="{8000ACE7-502C-4DCB-BB5F-C1405ED6014D}" presName="connectorText" presStyleLbl="sibTrans2D1" presStyleIdx="1" presStyleCnt="3"/>
      <dgm:spPr/>
    </dgm:pt>
    <dgm:pt modelId="{A63FB0C8-39A9-4763-9300-15EAB49AF655}" type="pres">
      <dgm:prSet presAssocID="{071F62E6-E667-4B6F-A892-CC88F78714EE}" presName="node" presStyleLbl="node1" presStyleIdx="2" presStyleCnt="4" custScaleY="55822">
        <dgm:presLayoutVars>
          <dgm:bulletEnabled val="1"/>
        </dgm:presLayoutVars>
      </dgm:prSet>
      <dgm:spPr/>
    </dgm:pt>
    <dgm:pt modelId="{20B5796E-5059-46DE-9605-E24EC6F276B8}" type="pres">
      <dgm:prSet presAssocID="{663E3635-2881-4DB4-B295-AFD5D9DE63C0}" presName="sibTrans" presStyleLbl="sibTrans2D1" presStyleIdx="2" presStyleCnt="3"/>
      <dgm:spPr/>
    </dgm:pt>
    <dgm:pt modelId="{56E775C2-90E3-4189-9D6F-41BD57E56092}" type="pres">
      <dgm:prSet presAssocID="{663E3635-2881-4DB4-B295-AFD5D9DE63C0}" presName="connectorText" presStyleLbl="sibTrans2D1" presStyleIdx="2" presStyleCnt="3"/>
      <dgm:spPr/>
    </dgm:pt>
    <dgm:pt modelId="{F9986AE8-AB86-4373-9D5A-085E5EE80287}" type="pres">
      <dgm:prSet presAssocID="{3A4C5504-D610-4830-8008-B36F7E7429BC}" presName="node" presStyleLbl="node1" presStyleIdx="3" presStyleCnt="4" custScaleY="55822">
        <dgm:presLayoutVars>
          <dgm:bulletEnabled val="1"/>
        </dgm:presLayoutVars>
      </dgm:prSet>
      <dgm:spPr/>
    </dgm:pt>
  </dgm:ptLst>
  <dgm:cxnLst>
    <dgm:cxn modelId="{8F888806-810E-4AAA-B45C-DC31B942B3AE}" srcId="{A0F0D4EF-A4D9-42D8-8E66-53C767EAEEA9}" destId="{3A4C5504-D610-4830-8008-B36F7E7429BC}" srcOrd="3" destOrd="0" parTransId="{FA75D6DA-591D-4B52-9BD5-1E909D233AAC}" sibTransId="{885D4908-66AB-4483-A60B-B9EAFB84FD41}"/>
    <dgm:cxn modelId="{B05DA10A-A1E9-4091-A2A7-0FF2C71412C3}" srcId="{A0F0D4EF-A4D9-42D8-8E66-53C767EAEEA9}" destId="{071F62E6-E667-4B6F-A892-CC88F78714EE}" srcOrd="2" destOrd="0" parTransId="{C0F795B6-DAB6-4A5C-919B-69F1793DEC37}" sibTransId="{663E3635-2881-4DB4-B295-AFD5D9DE63C0}"/>
    <dgm:cxn modelId="{0E5C1712-EC26-41DF-A02D-3D30B98827A2}" type="presOf" srcId="{1929C656-F09D-416F-B64F-B8B7CFEAB97D}" destId="{37D69BBB-3CDE-4AD1-BCDF-D81409B3A234}" srcOrd="0" destOrd="0" presId="urn:microsoft.com/office/officeart/2005/8/layout/process1"/>
    <dgm:cxn modelId="{4B8C0F17-2C93-4121-8CB3-013D15539ADC}" type="presOf" srcId="{663E3635-2881-4DB4-B295-AFD5D9DE63C0}" destId="{56E775C2-90E3-4189-9D6F-41BD57E56092}" srcOrd="1" destOrd="0" presId="urn:microsoft.com/office/officeart/2005/8/layout/process1"/>
    <dgm:cxn modelId="{E6E2292C-1D8C-48E6-A270-96C78BA05C42}" type="presOf" srcId="{B48F755A-30F5-47E6-8B61-6C75EFFAE577}" destId="{85DAD0D4-E276-41D7-81CB-E2C95047C832}" srcOrd="0" destOrd="0" presId="urn:microsoft.com/office/officeart/2005/8/layout/process1"/>
    <dgm:cxn modelId="{ABFCAF31-2965-40C9-8041-C4F846200C3C}" srcId="{A0F0D4EF-A4D9-42D8-8E66-53C767EAEEA9}" destId="{3E58F441-5E7F-4EB7-8146-EABC3C657FC4}" srcOrd="1" destOrd="0" parTransId="{63822213-8F4C-4BA9-A4F0-1BCC12CC8C17}" sibTransId="{8000ACE7-502C-4DCB-BB5F-C1405ED6014D}"/>
    <dgm:cxn modelId="{AA5B4535-245D-433A-BAED-04FBD290BA43}" srcId="{A0F0D4EF-A4D9-42D8-8E66-53C767EAEEA9}" destId="{1929C656-F09D-416F-B64F-B8B7CFEAB97D}" srcOrd="0" destOrd="0" parTransId="{EB0C3D03-D6CF-4906-A393-C96C7A4DFE10}" sibTransId="{B48F755A-30F5-47E6-8B61-6C75EFFAE577}"/>
    <dgm:cxn modelId="{1B6F425D-772E-4A4A-B50E-C0536C008FD7}" type="presOf" srcId="{3A4C5504-D610-4830-8008-B36F7E7429BC}" destId="{F9986AE8-AB86-4373-9D5A-085E5EE80287}" srcOrd="0" destOrd="0" presId="urn:microsoft.com/office/officeart/2005/8/layout/process1"/>
    <dgm:cxn modelId="{78308344-2BBA-44B9-9EE6-6C1AD66F7EF4}" type="presOf" srcId="{3E58F441-5E7F-4EB7-8146-EABC3C657FC4}" destId="{F3800CC7-3339-413A-962D-A025517D7BA6}" srcOrd="0" destOrd="0" presId="urn:microsoft.com/office/officeart/2005/8/layout/process1"/>
    <dgm:cxn modelId="{F6F6664B-C1CF-4D00-8C4E-A0108B953437}" type="presOf" srcId="{071F62E6-E667-4B6F-A892-CC88F78714EE}" destId="{A63FB0C8-39A9-4763-9300-15EAB49AF655}" srcOrd="0" destOrd="0" presId="urn:microsoft.com/office/officeart/2005/8/layout/process1"/>
    <dgm:cxn modelId="{04FC0C73-C3DC-4DC1-9187-FC7978362A8A}" type="presOf" srcId="{8000ACE7-502C-4DCB-BB5F-C1405ED6014D}" destId="{9208D195-6D7C-4440-9E0F-F46495EA0D85}" srcOrd="1" destOrd="0" presId="urn:microsoft.com/office/officeart/2005/8/layout/process1"/>
    <dgm:cxn modelId="{80881A57-88BA-4D25-BA74-B3DAF0D6CA13}" type="presOf" srcId="{8000ACE7-502C-4DCB-BB5F-C1405ED6014D}" destId="{0DAD4E7C-8188-478D-9512-1E8FA4EE5EF3}" srcOrd="0" destOrd="0" presId="urn:microsoft.com/office/officeart/2005/8/layout/process1"/>
    <dgm:cxn modelId="{D63C1991-A9D6-4AFA-B0D6-BB56E2FB0496}" type="presOf" srcId="{663E3635-2881-4DB4-B295-AFD5D9DE63C0}" destId="{20B5796E-5059-46DE-9605-E24EC6F276B8}" srcOrd="0" destOrd="0" presId="urn:microsoft.com/office/officeart/2005/8/layout/process1"/>
    <dgm:cxn modelId="{BFD9B2A8-2CB1-46BD-BA32-11A0557763C2}" type="presOf" srcId="{B48F755A-30F5-47E6-8B61-6C75EFFAE577}" destId="{7AA58B02-C62E-40A9-9D48-1551BE729867}" srcOrd="1" destOrd="0" presId="urn:microsoft.com/office/officeart/2005/8/layout/process1"/>
    <dgm:cxn modelId="{FDE3D5A8-B0F5-4B4F-A4C1-2574C3D51F8E}" type="presOf" srcId="{A0F0D4EF-A4D9-42D8-8E66-53C767EAEEA9}" destId="{22533C2F-16A6-424F-94B3-33127E5E518A}" srcOrd="0" destOrd="0" presId="urn:microsoft.com/office/officeart/2005/8/layout/process1"/>
    <dgm:cxn modelId="{CDED2A31-1022-49CD-B007-F6D62B5FD9E2}" type="presParOf" srcId="{22533C2F-16A6-424F-94B3-33127E5E518A}" destId="{37D69BBB-3CDE-4AD1-BCDF-D81409B3A234}" srcOrd="0" destOrd="0" presId="urn:microsoft.com/office/officeart/2005/8/layout/process1"/>
    <dgm:cxn modelId="{DBEDBC15-D120-4C20-AF29-047A6E6CF53C}" type="presParOf" srcId="{22533C2F-16A6-424F-94B3-33127E5E518A}" destId="{85DAD0D4-E276-41D7-81CB-E2C95047C832}" srcOrd="1" destOrd="0" presId="urn:microsoft.com/office/officeart/2005/8/layout/process1"/>
    <dgm:cxn modelId="{1D7CE896-0A35-42D7-99CA-296B1C066B4E}" type="presParOf" srcId="{85DAD0D4-E276-41D7-81CB-E2C95047C832}" destId="{7AA58B02-C62E-40A9-9D48-1551BE729867}" srcOrd="0" destOrd="0" presId="urn:microsoft.com/office/officeart/2005/8/layout/process1"/>
    <dgm:cxn modelId="{CE71B529-85AD-4EB3-B64E-2F788C51A32D}" type="presParOf" srcId="{22533C2F-16A6-424F-94B3-33127E5E518A}" destId="{F3800CC7-3339-413A-962D-A025517D7BA6}" srcOrd="2" destOrd="0" presId="urn:microsoft.com/office/officeart/2005/8/layout/process1"/>
    <dgm:cxn modelId="{3DDAF2CB-73F0-4405-9E65-3DCDDA426AAA}" type="presParOf" srcId="{22533C2F-16A6-424F-94B3-33127E5E518A}" destId="{0DAD4E7C-8188-478D-9512-1E8FA4EE5EF3}" srcOrd="3" destOrd="0" presId="urn:microsoft.com/office/officeart/2005/8/layout/process1"/>
    <dgm:cxn modelId="{275CCD34-CD51-43C1-8C52-7C1E60A43AA7}" type="presParOf" srcId="{0DAD4E7C-8188-478D-9512-1E8FA4EE5EF3}" destId="{9208D195-6D7C-4440-9E0F-F46495EA0D85}" srcOrd="0" destOrd="0" presId="urn:microsoft.com/office/officeart/2005/8/layout/process1"/>
    <dgm:cxn modelId="{B75FE727-8E35-4B9C-ACC3-71A76B94D62A}" type="presParOf" srcId="{22533C2F-16A6-424F-94B3-33127E5E518A}" destId="{A63FB0C8-39A9-4763-9300-15EAB49AF655}" srcOrd="4" destOrd="0" presId="urn:microsoft.com/office/officeart/2005/8/layout/process1"/>
    <dgm:cxn modelId="{1BF170E8-3186-4F25-B21B-2BC7100F8924}" type="presParOf" srcId="{22533C2F-16A6-424F-94B3-33127E5E518A}" destId="{20B5796E-5059-46DE-9605-E24EC6F276B8}" srcOrd="5" destOrd="0" presId="urn:microsoft.com/office/officeart/2005/8/layout/process1"/>
    <dgm:cxn modelId="{8FFAAF4F-C15F-40FD-9428-5E8E8C871181}" type="presParOf" srcId="{20B5796E-5059-46DE-9605-E24EC6F276B8}" destId="{56E775C2-90E3-4189-9D6F-41BD57E56092}" srcOrd="0" destOrd="0" presId="urn:microsoft.com/office/officeart/2005/8/layout/process1"/>
    <dgm:cxn modelId="{345634DD-0770-4A2A-BE53-FE717D8F171A}" type="presParOf" srcId="{22533C2F-16A6-424F-94B3-33127E5E518A}" destId="{F9986AE8-AB86-4373-9D5A-085E5EE80287}" srcOrd="6"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CDB43A-AC94-4AFD-8333-DEDE49697372}"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s-EC"/>
        </a:p>
      </dgm:t>
    </dgm:pt>
    <dgm:pt modelId="{56A94125-AD39-4F56-9C0D-B32528D38ECF}">
      <dgm:prSet phldrT="[Texto]" custT="1"/>
      <dgm:spPr/>
      <dgm:t>
        <a:bodyPr/>
        <a:lstStyle/>
        <a:p>
          <a:r>
            <a:rPr lang="es-ES" sz="2000" dirty="0"/>
            <a:t>(Bosch, 2000) </a:t>
          </a:r>
          <a:endParaRPr lang="es-EC" sz="2000" dirty="0">
            <a:solidFill>
              <a:schemeClr val="tx1"/>
            </a:solidFill>
          </a:endParaRPr>
        </a:p>
      </dgm:t>
    </dgm:pt>
    <dgm:pt modelId="{6A06D785-1A89-4938-97D6-B795A732E1C5}" type="parTrans" cxnId="{91E74561-D267-4617-A0CC-B1A8EC6F2167}">
      <dgm:prSet/>
      <dgm:spPr/>
      <dgm:t>
        <a:bodyPr/>
        <a:lstStyle/>
        <a:p>
          <a:endParaRPr lang="es-EC" sz="2000">
            <a:solidFill>
              <a:schemeClr val="tx1"/>
            </a:solidFill>
          </a:endParaRPr>
        </a:p>
      </dgm:t>
    </dgm:pt>
    <dgm:pt modelId="{F6B9C89F-24DC-4F34-8CAA-6EC8B04D4250}" type="sibTrans" cxnId="{91E74561-D267-4617-A0CC-B1A8EC6F2167}">
      <dgm:prSet/>
      <dgm:spPr/>
      <dgm:t>
        <a:bodyPr/>
        <a:lstStyle/>
        <a:p>
          <a:endParaRPr lang="es-EC" sz="2000">
            <a:solidFill>
              <a:schemeClr val="tx1"/>
            </a:solidFill>
          </a:endParaRPr>
        </a:p>
      </dgm:t>
    </dgm:pt>
    <dgm:pt modelId="{B7CCAF60-CCC9-4E11-AD34-A1899D10590C}">
      <dgm:prSet phldrT="[Texto]" custT="1"/>
      <dgm:spPr/>
      <dgm:t>
        <a:bodyPr/>
        <a:lstStyle/>
        <a:p>
          <a:r>
            <a:rPr lang="es-EC" sz="2000" dirty="0">
              <a:solidFill>
                <a:schemeClr val="tx1"/>
              </a:solidFill>
            </a:rPr>
            <a:t>Definición colectiva</a:t>
          </a:r>
        </a:p>
        <a:p>
          <a:r>
            <a:rPr lang="es-EC" sz="2000" dirty="0">
              <a:solidFill>
                <a:schemeClr val="tx1"/>
              </a:solidFill>
            </a:rPr>
            <a:t>Creación de situaciones sociales no deseadas</a:t>
          </a:r>
        </a:p>
      </dgm:t>
    </dgm:pt>
    <dgm:pt modelId="{F83D6285-4FA9-43B8-BA75-BDBE51569C54}" type="parTrans" cxnId="{A7506887-BE55-47FF-812B-6C1225C2661C}">
      <dgm:prSet/>
      <dgm:spPr/>
      <dgm:t>
        <a:bodyPr/>
        <a:lstStyle/>
        <a:p>
          <a:endParaRPr lang="es-EC" sz="2000">
            <a:solidFill>
              <a:schemeClr val="tx1"/>
            </a:solidFill>
          </a:endParaRPr>
        </a:p>
      </dgm:t>
    </dgm:pt>
    <dgm:pt modelId="{AE529750-4B28-4647-B957-28C0CFE6DC14}" type="sibTrans" cxnId="{A7506887-BE55-47FF-812B-6C1225C2661C}">
      <dgm:prSet/>
      <dgm:spPr/>
      <dgm:t>
        <a:bodyPr/>
        <a:lstStyle/>
        <a:p>
          <a:endParaRPr lang="es-EC" sz="2000">
            <a:solidFill>
              <a:schemeClr val="tx1"/>
            </a:solidFill>
          </a:endParaRPr>
        </a:p>
      </dgm:t>
    </dgm:pt>
    <dgm:pt modelId="{A1E35274-690C-4FB6-BF1E-AB6E7957C6BE}">
      <dgm:prSet custT="1"/>
      <dgm:spPr/>
      <dgm:t>
        <a:bodyPr/>
        <a:lstStyle/>
        <a:p>
          <a:r>
            <a:rPr lang="es-ES" sz="2000" dirty="0"/>
            <a:t>Condición que afecta los valores, existe la posibilidad de remediar el problema mediante acción colectiva</a:t>
          </a:r>
          <a:endParaRPr lang="es-EC" sz="2000" dirty="0">
            <a:solidFill>
              <a:schemeClr val="tx1"/>
            </a:solidFill>
          </a:endParaRPr>
        </a:p>
      </dgm:t>
    </dgm:pt>
    <dgm:pt modelId="{05A57FDA-38F6-4E75-8F37-1E2127C0E48C}" type="sibTrans" cxnId="{53744E45-19E0-42A6-A122-0891ED5F7520}">
      <dgm:prSet/>
      <dgm:spPr/>
      <dgm:t>
        <a:bodyPr/>
        <a:lstStyle/>
        <a:p>
          <a:endParaRPr lang="es-EC" sz="2000">
            <a:solidFill>
              <a:schemeClr val="tx1"/>
            </a:solidFill>
          </a:endParaRPr>
        </a:p>
      </dgm:t>
    </dgm:pt>
    <dgm:pt modelId="{567F8B7F-59AA-4823-952A-9907BF67330B}" type="parTrans" cxnId="{53744E45-19E0-42A6-A122-0891ED5F7520}">
      <dgm:prSet/>
      <dgm:spPr/>
      <dgm:t>
        <a:bodyPr/>
        <a:lstStyle/>
        <a:p>
          <a:endParaRPr lang="es-EC" sz="2000">
            <a:solidFill>
              <a:schemeClr val="tx1"/>
            </a:solidFill>
          </a:endParaRPr>
        </a:p>
      </dgm:t>
    </dgm:pt>
    <dgm:pt modelId="{8501F97B-1F5F-4A51-83C5-D57AF8E90102}">
      <dgm:prSet custT="1"/>
      <dgm:spPr/>
      <dgm:t>
        <a:bodyPr/>
        <a:lstStyle/>
        <a:p>
          <a:r>
            <a:rPr lang="es-ES" sz="2000" dirty="0"/>
            <a:t>(</a:t>
          </a:r>
          <a:r>
            <a:rPr lang="es-ES" sz="2000" dirty="0" err="1"/>
            <a:t>Henslin</a:t>
          </a:r>
          <a:r>
            <a:rPr lang="es-ES" sz="2000" dirty="0"/>
            <a:t>, 1990) </a:t>
          </a:r>
          <a:endParaRPr lang="es-EC" sz="2000" dirty="0">
            <a:solidFill>
              <a:schemeClr val="tx1"/>
            </a:solidFill>
          </a:endParaRPr>
        </a:p>
      </dgm:t>
    </dgm:pt>
    <dgm:pt modelId="{18995AE4-6E83-4EAD-A2EF-D6DC5038941F}" type="sibTrans" cxnId="{1DE653A3-D065-4020-9456-686F495C19DF}">
      <dgm:prSet/>
      <dgm:spPr/>
      <dgm:t>
        <a:bodyPr/>
        <a:lstStyle/>
        <a:p>
          <a:endParaRPr lang="es-EC" sz="2000">
            <a:solidFill>
              <a:schemeClr val="tx1"/>
            </a:solidFill>
          </a:endParaRPr>
        </a:p>
      </dgm:t>
    </dgm:pt>
    <dgm:pt modelId="{9444D62C-EB53-4CA7-9E4C-60B3CD017601}" type="parTrans" cxnId="{1DE653A3-D065-4020-9456-686F495C19DF}">
      <dgm:prSet/>
      <dgm:spPr/>
      <dgm:t>
        <a:bodyPr/>
        <a:lstStyle/>
        <a:p>
          <a:endParaRPr lang="es-EC" sz="2000">
            <a:solidFill>
              <a:schemeClr val="tx1"/>
            </a:solidFill>
          </a:endParaRPr>
        </a:p>
      </dgm:t>
    </dgm:pt>
    <dgm:pt modelId="{E450A74C-D6CA-4BCE-957D-49ACD687DF31}" type="pres">
      <dgm:prSet presAssocID="{18CDB43A-AC94-4AFD-8333-DEDE49697372}" presName="Name0" presStyleCnt="0">
        <dgm:presLayoutVars>
          <dgm:chMax val="5"/>
          <dgm:chPref val="5"/>
          <dgm:dir/>
          <dgm:animLvl val="lvl"/>
        </dgm:presLayoutVars>
      </dgm:prSet>
      <dgm:spPr/>
    </dgm:pt>
    <dgm:pt modelId="{4A1554E6-BF03-4989-BADE-D16782F41915}" type="pres">
      <dgm:prSet presAssocID="{56A94125-AD39-4F56-9C0D-B32528D38ECF}" presName="parentText1" presStyleLbl="node1" presStyleIdx="0" presStyleCnt="2">
        <dgm:presLayoutVars>
          <dgm:chMax/>
          <dgm:chPref val="3"/>
          <dgm:bulletEnabled val="1"/>
        </dgm:presLayoutVars>
      </dgm:prSet>
      <dgm:spPr/>
    </dgm:pt>
    <dgm:pt modelId="{D877ED32-CBFE-4CEC-A06E-17D26CAD9AD1}" type="pres">
      <dgm:prSet presAssocID="{56A94125-AD39-4F56-9C0D-B32528D38ECF}" presName="childText1" presStyleLbl="solidAlignAcc1" presStyleIdx="0" presStyleCnt="2">
        <dgm:presLayoutVars>
          <dgm:chMax val="0"/>
          <dgm:chPref val="0"/>
          <dgm:bulletEnabled val="1"/>
        </dgm:presLayoutVars>
      </dgm:prSet>
      <dgm:spPr/>
    </dgm:pt>
    <dgm:pt modelId="{57F202B0-2CB3-4300-81ED-92C7A1BF9F0C}" type="pres">
      <dgm:prSet presAssocID="{8501F97B-1F5F-4A51-83C5-D57AF8E90102}" presName="parentText2" presStyleLbl="node1" presStyleIdx="1" presStyleCnt="2">
        <dgm:presLayoutVars>
          <dgm:chMax/>
          <dgm:chPref val="3"/>
          <dgm:bulletEnabled val="1"/>
        </dgm:presLayoutVars>
      </dgm:prSet>
      <dgm:spPr/>
    </dgm:pt>
    <dgm:pt modelId="{CC1C9A1F-ECF9-48DE-99F9-E7424695AF29}" type="pres">
      <dgm:prSet presAssocID="{8501F97B-1F5F-4A51-83C5-D57AF8E90102}" presName="childText2" presStyleLbl="solidAlignAcc1" presStyleIdx="1" presStyleCnt="2">
        <dgm:presLayoutVars>
          <dgm:chMax val="0"/>
          <dgm:chPref val="0"/>
          <dgm:bulletEnabled val="1"/>
        </dgm:presLayoutVars>
      </dgm:prSet>
      <dgm:spPr/>
    </dgm:pt>
  </dgm:ptLst>
  <dgm:cxnLst>
    <dgm:cxn modelId="{91E74561-D267-4617-A0CC-B1A8EC6F2167}" srcId="{18CDB43A-AC94-4AFD-8333-DEDE49697372}" destId="{56A94125-AD39-4F56-9C0D-B32528D38ECF}" srcOrd="0" destOrd="0" parTransId="{6A06D785-1A89-4938-97D6-B795A732E1C5}" sibTransId="{F6B9C89F-24DC-4F34-8CAA-6EC8B04D4250}"/>
    <dgm:cxn modelId="{8809B761-4CA9-4115-A19E-FE9584A7265D}" type="presOf" srcId="{56A94125-AD39-4F56-9C0D-B32528D38ECF}" destId="{4A1554E6-BF03-4989-BADE-D16782F41915}" srcOrd="0" destOrd="0" presId="urn:microsoft.com/office/officeart/2009/3/layout/IncreasingArrowsProcess"/>
    <dgm:cxn modelId="{53744E45-19E0-42A6-A122-0891ED5F7520}" srcId="{8501F97B-1F5F-4A51-83C5-D57AF8E90102}" destId="{A1E35274-690C-4FB6-BF1E-AB6E7957C6BE}" srcOrd="0" destOrd="0" parTransId="{567F8B7F-59AA-4823-952A-9907BF67330B}" sibTransId="{05A57FDA-38F6-4E75-8F37-1E2127C0E48C}"/>
    <dgm:cxn modelId="{92BF084E-4999-47BE-AB49-F9185EEEE7E0}" type="presOf" srcId="{B7CCAF60-CCC9-4E11-AD34-A1899D10590C}" destId="{D877ED32-CBFE-4CEC-A06E-17D26CAD9AD1}" srcOrd="0" destOrd="0" presId="urn:microsoft.com/office/officeart/2009/3/layout/IncreasingArrowsProcess"/>
    <dgm:cxn modelId="{A2559576-AD71-4F50-A8CB-0EF614500DE6}" type="presOf" srcId="{18CDB43A-AC94-4AFD-8333-DEDE49697372}" destId="{E450A74C-D6CA-4BCE-957D-49ACD687DF31}" srcOrd="0" destOrd="0" presId="urn:microsoft.com/office/officeart/2009/3/layout/IncreasingArrowsProcess"/>
    <dgm:cxn modelId="{3347345A-9BBF-4ECC-A459-65639D52FF5E}" type="presOf" srcId="{8501F97B-1F5F-4A51-83C5-D57AF8E90102}" destId="{57F202B0-2CB3-4300-81ED-92C7A1BF9F0C}" srcOrd="0" destOrd="0" presId="urn:microsoft.com/office/officeart/2009/3/layout/IncreasingArrowsProcess"/>
    <dgm:cxn modelId="{A7506887-BE55-47FF-812B-6C1225C2661C}" srcId="{56A94125-AD39-4F56-9C0D-B32528D38ECF}" destId="{B7CCAF60-CCC9-4E11-AD34-A1899D10590C}" srcOrd="0" destOrd="0" parTransId="{F83D6285-4FA9-43B8-BA75-BDBE51569C54}" sibTransId="{AE529750-4B28-4647-B957-28C0CFE6DC14}"/>
    <dgm:cxn modelId="{1DE653A3-D065-4020-9456-686F495C19DF}" srcId="{18CDB43A-AC94-4AFD-8333-DEDE49697372}" destId="{8501F97B-1F5F-4A51-83C5-D57AF8E90102}" srcOrd="1" destOrd="0" parTransId="{9444D62C-EB53-4CA7-9E4C-60B3CD017601}" sibTransId="{18995AE4-6E83-4EAD-A2EF-D6DC5038941F}"/>
    <dgm:cxn modelId="{2ADED4BC-C557-4E76-B100-3DE7881E516D}" type="presOf" srcId="{A1E35274-690C-4FB6-BF1E-AB6E7957C6BE}" destId="{CC1C9A1F-ECF9-48DE-99F9-E7424695AF29}" srcOrd="0" destOrd="0" presId="urn:microsoft.com/office/officeart/2009/3/layout/IncreasingArrowsProcess"/>
    <dgm:cxn modelId="{05CA39A2-DD10-4D39-9099-AB1757A550F8}" type="presParOf" srcId="{E450A74C-D6CA-4BCE-957D-49ACD687DF31}" destId="{4A1554E6-BF03-4989-BADE-D16782F41915}" srcOrd="0" destOrd="0" presId="urn:microsoft.com/office/officeart/2009/3/layout/IncreasingArrowsProcess"/>
    <dgm:cxn modelId="{317DDB0A-48B3-420F-8C00-0263591106B0}" type="presParOf" srcId="{E450A74C-D6CA-4BCE-957D-49ACD687DF31}" destId="{D877ED32-CBFE-4CEC-A06E-17D26CAD9AD1}" srcOrd="1" destOrd="0" presId="urn:microsoft.com/office/officeart/2009/3/layout/IncreasingArrowsProcess"/>
    <dgm:cxn modelId="{89B34B8E-A5C1-4EA2-A0B1-FA0F98455138}" type="presParOf" srcId="{E450A74C-D6CA-4BCE-957D-49ACD687DF31}" destId="{57F202B0-2CB3-4300-81ED-92C7A1BF9F0C}" srcOrd="2" destOrd="0" presId="urn:microsoft.com/office/officeart/2009/3/layout/IncreasingArrowsProcess"/>
    <dgm:cxn modelId="{B6D5D894-D8C7-4205-BF64-F6B0A586B223}" type="presParOf" srcId="{E450A74C-D6CA-4BCE-957D-49ACD687DF31}" destId="{CC1C9A1F-ECF9-48DE-99F9-E7424695AF29}" srcOrd="3"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FC2876-28E8-43D2-9564-C7B24CCC6300}"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EC"/>
        </a:p>
      </dgm:t>
    </dgm:pt>
    <dgm:pt modelId="{F69CD210-5D5B-46EF-82A5-39E01B52F746}">
      <dgm:prSet phldrT="[Texto]"/>
      <dgm:spPr/>
      <dgm:t>
        <a:bodyPr/>
        <a:lstStyle/>
        <a:p>
          <a:r>
            <a:rPr lang="es-ES" dirty="0">
              <a:effectLst/>
            </a:rPr>
            <a:t>MARKETING AMBIENTAL</a:t>
          </a:r>
          <a:endParaRPr lang="es-EC" dirty="0"/>
        </a:p>
      </dgm:t>
    </dgm:pt>
    <dgm:pt modelId="{7AE6D476-70BB-435D-8B41-40288C3863A0}" type="parTrans" cxnId="{2AB631A7-F0DB-49D0-B732-047D11A7DDF3}">
      <dgm:prSet/>
      <dgm:spPr/>
      <dgm:t>
        <a:bodyPr/>
        <a:lstStyle/>
        <a:p>
          <a:endParaRPr lang="es-EC"/>
        </a:p>
      </dgm:t>
    </dgm:pt>
    <dgm:pt modelId="{7818F203-C04F-4740-9839-AF3EE07DFDBE}" type="sibTrans" cxnId="{2AB631A7-F0DB-49D0-B732-047D11A7DDF3}">
      <dgm:prSet/>
      <dgm:spPr/>
      <dgm:t>
        <a:bodyPr/>
        <a:lstStyle/>
        <a:p>
          <a:endParaRPr lang="es-EC"/>
        </a:p>
      </dgm:t>
    </dgm:pt>
    <dgm:pt modelId="{F37C912D-C377-4106-AB25-7521B44A6315}">
      <dgm:prSet phldrT="[Texto]"/>
      <dgm:spPr/>
      <dgm:t>
        <a:bodyPr/>
        <a:lstStyle/>
        <a:p>
          <a:r>
            <a:rPr lang="es-ES" dirty="0">
              <a:effectLst/>
            </a:rPr>
            <a:t>Diferenciación de </a:t>
          </a:r>
          <a:r>
            <a:rPr lang="es-ES">
              <a:effectLst/>
            </a:rPr>
            <a:t>los competidores</a:t>
          </a:r>
          <a:endParaRPr lang="es-EC" dirty="0"/>
        </a:p>
      </dgm:t>
    </dgm:pt>
    <dgm:pt modelId="{4B8ACD3F-B5C0-4421-B204-ADB09F6678B2}" type="parTrans" cxnId="{6CDA6161-3D55-48D7-BAB7-0C6DED3F0BAC}">
      <dgm:prSet/>
      <dgm:spPr/>
      <dgm:t>
        <a:bodyPr/>
        <a:lstStyle/>
        <a:p>
          <a:endParaRPr lang="es-EC"/>
        </a:p>
      </dgm:t>
    </dgm:pt>
    <dgm:pt modelId="{E9DE526B-A693-4E3F-94EC-0380ED505F12}" type="sibTrans" cxnId="{6CDA6161-3D55-48D7-BAB7-0C6DED3F0BAC}">
      <dgm:prSet/>
      <dgm:spPr/>
      <dgm:t>
        <a:bodyPr/>
        <a:lstStyle/>
        <a:p>
          <a:endParaRPr lang="es-EC"/>
        </a:p>
      </dgm:t>
    </dgm:pt>
    <dgm:pt modelId="{B592FF1C-EF26-40F9-9845-D17A535ECA99}">
      <dgm:prSet phldrT="[Texto]"/>
      <dgm:spPr/>
      <dgm:t>
        <a:bodyPr/>
        <a:lstStyle/>
        <a:p>
          <a:r>
            <a:rPr lang="es-EC" dirty="0"/>
            <a:t>PROBLEMA SOCIAL Y ZONAS DE INFLUENCIA TURÍSTICA</a:t>
          </a:r>
        </a:p>
      </dgm:t>
    </dgm:pt>
    <dgm:pt modelId="{C234893C-0409-4118-905E-A304439F599C}" type="parTrans" cxnId="{511448D0-614E-451E-BCE4-68068378740B}">
      <dgm:prSet/>
      <dgm:spPr/>
      <dgm:t>
        <a:bodyPr/>
        <a:lstStyle/>
        <a:p>
          <a:endParaRPr lang="es-EC"/>
        </a:p>
      </dgm:t>
    </dgm:pt>
    <dgm:pt modelId="{55E58034-9FC5-45CF-BAD1-E321E3429059}" type="sibTrans" cxnId="{511448D0-614E-451E-BCE4-68068378740B}">
      <dgm:prSet/>
      <dgm:spPr/>
      <dgm:t>
        <a:bodyPr/>
        <a:lstStyle/>
        <a:p>
          <a:endParaRPr lang="es-EC"/>
        </a:p>
      </dgm:t>
    </dgm:pt>
    <dgm:pt modelId="{FA49AC5D-3B76-4EBB-B6BB-49C0941C1CC4}">
      <dgm:prSet phldrT="[Texto]"/>
      <dgm:spPr/>
      <dgm:t>
        <a:bodyPr/>
        <a:lstStyle/>
        <a:p>
          <a:pPr>
            <a:buClrTx/>
            <a:buSzTx/>
            <a:buFont typeface="Arial" panose="020B0604020202020204" pitchFamily="34" charset="0"/>
            <a:buChar char="•"/>
          </a:pPr>
          <a:r>
            <a:rPr lang="es-EC" dirty="0">
              <a:effectLst/>
              <a:latin typeface="+mn-lt"/>
            </a:rPr>
            <a:t>Es responsabilidad del estado el resolver problemas sociales que la empresa no ha contribuido a crear (por ejemplo, urbanización, sanidad, etcétera).</a:t>
          </a:r>
          <a:endParaRPr lang="es-EC" dirty="0">
            <a:latin typeface="+mn-lt"/>
          </a:endParaRPr>
        </a:p>
      </dgm:t>
    </dgm:pt>
    <dgm:pt modelId="{41B90BB7-68E2-433C-8A6F-4C0FC865B101}" type="parTrans" cxnId="{D72FEF44-6BBA-4ED7-8EDD-81BF39631E28}">
      <dgm:prSet/>
      <dgm:spPr/>
      <dgm:t>
        <a:bodyPr/>
        <a:lstStyle/>
        <a:p>
          <a:endParaRPr lang="es-EC"/>
        </a:p>
      </dgm:t>
    </dgm:pt>
    <dgm:pt modelId="{20A6CBE7-CC3A-423B-A472-331A536F41C3}" type="sibTrans" cxnId="{D72FEF44-6BBA-4ED7-8EDD-81BF39631E28}">
      <dgm:prSet/>
      <dgm:spPr/>
      <dgm:t>
        <a:bodyPr/>
        <a:lstStyle/>
        <a:p>
          <a:endParaRPr lang="es-EC"/>
        </a:p>
      </dgm:t>
    </dgm:pt>
    <dgm:pt modelId="{7668ECD8-3351-48C1-AC9E-B963C978BE77}">
      <dgm:prSet/>
      <dgm:spPr/>
      <dgm:t>
        <a:bodyPr/>
        <a:lstStyle/>
        <a:p>
          <a:r>
            <a:rPr lang="es-ES" dirty="0">
              <a:effectLst/>
            </a:rPr>
            <a:t>Operar bajo nuevos escenarios donde no sólo deben ser económicamente rentables, sino también social y ambientalmente responsables</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dgm:t>
    </dgm:pt>
    <dgm:pt modelId="{F4921A3D-661A-4384-A33E-E6ABA5E8C84F}" type="parTrans" cxnId="{80B17083-A0C9-45B2-A6E4-C206895C5D83}">
      <dgm:prSet/>
      <dgm:spPr/>
      <dgm:t>
        <a:bodyPr/>
        <a:lstStyle/>
        <a:p>
          <a:endParaRPr lang="es-EC"/>
        </a:p>
      </dgm:t>
    </dgm:pt>
    <dgm:pt modelId="{98F2D0BB-7D50-4A44-A554-A5AD182EF88B}" type="sibTrans" cxnId="{80B17083-A0C9-45B2-A6E4-C206895C5D83}">
      <dgm:prSet/>
      <dgm:spPr/>
      <dgm:t>
        <a:bodyPr/>
        <a:lstStyle/>
        <a:p>
          <a:endParaRPr lang="es-EC"/>
        </a:p>
      </dgm:t>
    </dgm:pt>
    <dgm:pt modelId="{266B93ED-EEDC-4078-B348-8F64BA87F441}">
      <dgm:prSet/>
      <dgm:spPr/>
      <dgm:t>
        <a:bodyPr/>
        <a:lstStyle/>
        <a:p>
          <a:r>
            <a:rPr lang="es-EC" dirty="0">
              <a:effectLst/>
              <a:latin typeface="+mn-lt"/>
              <a:ea typeface="Calibri" panose="020F0502020204030204" pitchFamily="34" charset="0"/>
              <a:cs typeface="Times New Roman" panose="02020603050405020304" pitchFamily="18" charset="0"/>
            </a:rPr>
            <a:t>Turismo, promueve la actividad comercial, pero también reporta problemas</a:t>
          </a:r>
        </a:p>
      </dgm:t>
    </dgm:pt>
    <dgm:pt modelId="{7C015A99-75A3-4C34-9435-4BC99B15D3C6}" type="parTrans" cxnId="{2351D8F9-EB97-4CAD-BF64-A78CC555E318}">
      <dgm:prSet/>
      <dgm:spPr/>
      <dgm:t>
        <a:bodyPr/>
        <a:lstStyle/>
        <a:p>
          <a:endParaRPr lang="es-EC"/>
        </a:p>
      </dgm:t>
    </dgm:pt>
    <dgm:pt modelId="{7A7855DE-B9C4-441C-AB6C-3D34AE6AD6BB}" type="sibTrans" cxnId="{2351D8F9-EB97-4CAD-BF64-A78CC555E318}">
      <dgm:prSet/>
      <dgm:spPr/>
      <dgm:t>
        <a:bodyPr/>
        <a:lstStyle/>
        <a:p>
          <a:endParaRPr lang="es-EC"/>
        </a:p>
      </dgm:t>
    </dgm:pt>
    <dgm:pt modelId="{38347B67-7673-4476-92C3-E243AD3364EE}">
      <dgm:prSet phldrT="[Texto]"/>
      <dgm:spPr/>
      <dgm:t>
        <a:bodyPr/>
        <a:lstStyle/>
        <a:p>
          <a:r>
            <a:rPr lang="es-ES" dirty="0">
              <a:effectLst/>
            </a:rPr>
            <a:t>Imagen de responsabilidad social empresarial.</a:t>
          </a:r>
          <a:endParaRPr lang="es-EC" dirty="0"/>
        </a:p>
      </dgm:t>
    </dgm:pt>
    <dgm:pt modelId="{78B64E73-6B66-491E-82AE-4EA11C8B31DA}" type="parTrans" cxnId="{04D69FCB-3FE8-456A-A879-D5AC888DB80D}">
      <dgm:prSet/>
      <dgm:spPr/>
      <dgm:t>
        <a:bodyPr/>
        <a:lstStyle/>
        <a:p>
          <a:endParaRPr lang="es-EC"/>
        </a:p>
      </dgm:t>
    </dgm:pt>
    <dgm:pt modelId="{665E73A7-3BFE-4CC1-A53F-309620C9C4E8}" type="sibTrans" cxnId="{04D69FCB-3FE8-456A-A879-D5AC888DB80D}">
      <dgm:prSet/>
      <dgm:spPr/>
      <dgm:t>
        <a:bodyPr/>
        <a:lstStyle/>
        <a:p>
          <a:endParaRPr lang="es-EC"/>
        </a:p>
      </dgm:t>
    </dgm:pt>
    <dgm:pt modelId="{0E6D84E1-7225-4F88-8322-397D410EC91E}" type="pres">
      <dgm:prSet presAssocID="{D9FC2876-28E8-43D2-9564-C7B24CCC6300}" presName="Name0" presStyleCnt="0">
        <dgm:presLayoutVars>
          <dgm:dir/>
          <dgm:animLvl val="lvl"/>
          <dgm:resizeHandles val="exact"/>
        </dgm:presLayoutVars>
      </dgm:prSet>
      <dgm:spPr/>
    </dgm:pt>
    <dgm:pt modelId="{91EC07C9-3DFF-4B68-805C-05D7D35D3901}" type="pres">
      <dgm:prSet presAssocID="{F69CD210-5D5B-46EF-82A5-39E01B52F746}" presName="linNode" presStyleCnt="0"/>
      <dgm:spPr/>
    </dgm:pt>
    <dgm:pt modelId="{5E5D54E0-89E9-4CBA-B0AF-4A1D1E311649}" type="pres">
      <dgm:prSet presAssocID="{F69CD210-5D5B-46EF-82A5-39E01B52F746}" presName="parentText" presStyleLbl="node1" presStyleIdx="0" presStyleCnt="2">
        <dgm:presLayoutVars>
          <dgm:chMax val="1"/>
          <dgm:bulletEnabled val="1"/>
        </dgm:presLayoutVars>
      </dgm:prSet>
      <dgm:spPr/>
    </dgm:pt>
    <dgm:pt modelId="{78483FC0-5F8B-4BF7-8CC9-39FCDC1A1961}" type="pres">
      <dgm:prSet presAssocID="{F69CD210-5D5B-46EF-82A5-39E01B52F746}" presName="descendantText" presStyleLbl="alignAccFollowNode1" presStyleIdx="0" presStyleCnt="2">
        <dgm:presLayoutVars>
          <dgm:bulletEnabled val="1"/>
        </dgm:presLayoutVars>
      </dgm:prSet>
      <dgm:spPr/>
    </dgm:pt>
    <dgm:pt modelId="{6E619507-72BD-4E50-AF35-576E02D78E13}" type="pres">
      <dgm:prSet presAssocID="{7818F203-C04F-4740-9839-AF3EE07DFDBE}" presName="sp" presStyleCnt="0"/>
      <dgm:spPr/>
    </dgm:pt>
    <dgm:pt modelId="{CE670AE8-84D5-490C-B5DE-A432008E0115}" type="pres">
      <dgm:prSet presAssocID="{B592FF1C-EF26-40F9-9845-D17A535ECA99}" presName="linNode" presStyleCnt="0"/>
      <dgm:spPr/>
    </dgm:pt>
    <dgm:pt modelId="{6CF3EAFD-A2C3-4EB3-BE8F-EC6D87265E75}" type="pres">
      <dgm:prSet presAssocID="{B592FF1C-EF26-40F9-9845-D17A535ECA99}" presName="parentText" presStyleLbl="node1" presStyleIdx="1" presStyleCnt="2">
        <dgm:presLayoutVars>
          <dgm:chMax val="1"/>
          <dgm:bulletEnabled val="1"/>
        </dgm:presLayoutVars>
      </dgm:prSet>
      <dgm:spPr/>
    </dgm:pt>
    <dgm:pt modelId="{5F3F920E-4B76-40EB-90D1-E55F83AE089D}" type="pres">
      <dgm:prSet presAssocID="{B592FF1C-EF26-40F9-9845-D17A535ECA99}" presName="descendantText" presStyleLbl="alignAccFollowNode1" presStyleIdx="1" presStyleCnt="2">
        <dgm:presLayoutVars>
          <dgm:bulletEnabled val="1"/>
        </dgm:presLayoutVars>
      </dgm:prSet>
      <dgm:spPr/>
    </dgm:pt>
  </dgm:ptLst>
  <dgm:cxnLst>
    <dgm:cxn modelId="{7449243E-B046-452F-8468-72741FD30519}" type="presOf" srcId="{266B93ED-EEDC-4078-B348-8F64BA87F441}" destId="{5F3F920E-4B76-40EB-90D1-E55F83AE089D}" srcOrd="0" destOrd="1" presId="urn:microsoft.com/office/officeart/2005/8/layout/vList5"/>
    <dgm:cxn modelId="{467AE260-3181-4928-BAFF-A73590F9BD32}" type="presOf" srcId="{D9FC2876-28E8-43D2-9564-C7B24CCC6300}" destId="{0E6D84E1-7225-4F88-8322-397D410EC91E}" srcOrd="0" destOrd="0" presId="urn:microsoft.com/office/officeart/2005/8/layout/vList5"/>
    <dgm:cxn modelId="{6CDA6161-3D55-48D7-BAB7-0C6DED3F0BAC}" srcId="{F69CD210-5D5B-46EF-82A5-39E01B52F746}" destId="{F37C912D-C377-4106-AB25-7521B44A6315}" srcOrd="0" destOrd="0" parTransId="{4B8ACD3F-B5C0-4421-B204-ADB09F6678B2}" sibTransId="{E9DE526B-A693-4E3F-94EC-0380ED505F12}"/>
    <dgm:cxn modelId="{D72FEF44-6BBA-4ED7-8EDD-81BF39631E28}" srcId="{B592FF1C-EF26-40F9-9845-D17A535ECA99}" destId="{FA49AC5D-3B76-4EBB-B6BB-49C0941C1CC4}" srcOrd="0" destOrd="0" parTransId="{41B90BB7-68E2-433C-8A6F-4C0FC865B101}" sibTransId="{20A6CBE7-CC3A-423B-A472-331A536F41C3}"/>
    <dgm:cxn modelId="{FF063970-31E1-4D39-88BE-4C16C5C424FE}" type="presOf" srcId="{F69CD210-5D5B-46EF-82A5-39E01B52F746}" destId="{5E5D54E0-89E9-4CBA-B0AF-4A1D1E311649}" srcOrd="0" destOrd="0" presId="urn:microsoft.com/office/officeart/2005/8/layout/vList5"/>
    <dgm:cxn modelId="{80B17083-A0C9-45B2-A6E4-C206895C5D83}" srcId="{F69CD210-5D5B-46EF-82A5-39E01B52F746}" destId="{7668ECD8-3351-48C1-AC9E-B963C978BE77}" srcOrd="2" destOrd="0" parTransId="{F4921A3D-661A-4384-A33E-E6ABA5E8C84F}" sibTransId="{98F2D0BB-7D50-4A44-A554-A5AD182EF88B}"/>
    <dgm:cxn modelId="{0BF6AAA3-E968-4E54-927F-E756155C1F08}" type="presOf" srcId="{FA49AC5D-3B76-4EBB-B6BB-49C0941C1CC4}" destId="{5F3F920E-4B76-40EB-90D1-E55F83AE089D}" srcOrd="0" destOrd="0" presId="urn:microsoft.com/office/officeart/2005/8/layout/vList5"/>
    <dgm:cxn modelId="{7F8E99A6-C437-4CC6-A471-20338AF93A6E}" type="presOf" srcId="{F37C912D-C377-4106-AB25-7521B44A6315}" destId="{78483FC0-5F8B-4BF7-8CC9-39FCDC1A1961}" srcOrd="0" destOrd="0" presId="urn:microsoft.com/office/officeart/2005/8/layout/vList5"/>
    <dgm:cxn modelId="{2AB631A7-F0DB-49D0-B732-047D11A7DDF3}" srcId="{D9FC2876-28E8-43D2-9564-C7B24CCC6300}" destId="{F69CD210-5D5B-46EF-82A5-39E01B52F746}" srcOrd="0" destOrd="0" parTransId="{7AE6D476-70BB-435D-8B41-40288C3863A0}" sibTransId="{7818F203-C04F-4740-9839-AF3EE07DFDBE}"/>
    <dgm:cxn modelId="{ADBD5CAA-39E4-493B-9768-6DFE41CADC50}" type="presOf" srcId="{B592FF1C-EF26-40F9-9845-D17A535ECA99}" destId="{6CF3EAFD-A2C3-4EB3-BE8F-EC6D87265E75}" srcOrd="0" destOrd="0" presId="urn:microsoft.com/office/officeart/2005/8/layout/vList5"/>
    <dgm:cxn modelId="{2C6890AF-1096-482A-B863-3EA5AAA37F46}" type="presOf" srcId="{38347B67-7673-4476-92C3-E243AD3364EE}" destId="{78483FC0-5F8B-4BF7-8CC9-39FCDC1A1961}" srcOrd="0" destOrd="1" presId="urn:microsoft.com/office/officeart/2005/8/layout/vList5"/>
    <dgm:cxn modelId="{04D69FCB-3FE8-456A-A879-D5AC888DB80D}" srcId="{F69CD210-5D5B-46EF-82A5-39E01B52F746}" destId="{38347B67-7673-4476-92C3-E243AD3364EE}" srcOrd="1" destOrd="0" parTransId="{78B64E73-6B66-491E-82AE-4EA11C8B31DA}" sibTransId="{665E73A7-3BFE-4CC1-A53F-309620C9C4E8}"/>
    <dgm:cxn modelId="{511448D0-614E-451E-BCE4-68068378740B}" srcId="{D9FC2876-28E8-43D2-9564-C7B24CCC6300}" destId="{B592FF1C-EF26-40F9-9845-D17A535ECA99}" srcOrd="1" destOrd="0" parTransId="{C234893C-0409-4118-905E-A304439F599C}" sibTransId="{55E58034-9FC5-45CF-BAD1-E321E3429059}"/>
    <dgm:cxn modelId="{408594F2-E40B-4C25-8FEA-F273D87F102C}" type="presOf" srcId="{7668ECD8-3351-48C1-AC9E-B963C978BE77}" destId="{78483FC0-5F8B-4BF7-8CC9-39FCDC1A1961}" srcOrd="0" destOrd="2" presId="urn:microsoft.com/office/officeart/2005/8/layout/vList5"/>
    <dgm:cxn modelId="{2351D8F9-EB97-4CAD-BF64-A78CC555E318}" srcId="{B592FF1C-EF26-40F9-9845-D17A535ECA99}" destId="{266B93ED-EEDC-4078-B348-8F64BA87F441}" srcOrd="1" destOrd="0" parTransId="{7C015A99-75A3-4C34-9435-4BC99B15D3C6}" sibTransId="{7A7855DE-B9C4-441C-AB6C-3D34AE6AD6BB}"/>
    <dgm:cxn modelId="{DA323085-1D6E-43C2-AF58-396126950C44}" type="presParOf" srcId="{0E6D84E1-7225-4F88-8322-397D410EC91E}" destId="{91EC07C9-3DFF-4B68-805C-05D7D35D3901}" srcOrd="0" destOrd="0" presId="urn:microsoft.com/office/officeart/2005/8/layout/vList5"/>
    <dgm:cxn modelId="{7B5A721A-CD16-4393-8E10-0B984950279E}" type="presParOf" srcId="{91EC07C9-3DFF-4B68-805C-05D7D35D3901}" destId="{5E5D54E0-89E9-4CBA-B0AF-4A1D1E311649}" srcOrd="0" destOrd="0" presId="urn:microsoft.com/office/officeart/2005/8/layout/vList5"/>
    <dgm:cxn modelId="{FDF50652-DCEB-4AB6-8E22-916C8CDDFFB8}" type="presParOf" srcId="{91EC07C9-3DFF-4B68-805C-05D7D35D3901}" destId="{78483FC0-5F8B-4BF7-8CC9-39FCDC1A1961}" srcOrd="1" destOrd="0" presId="urn:microsoft.com/office/officeart/2005/8/layout/vList5"/>
    <dgm:cxn modelId="{B16CC69A-7FA4-41ED-8363-EF7FA15FB8AD}" type="presParOf" srcId="{0E6D84E1-7225-4F88-8322-397D410EC91E}" destId="{6E619507-72BD-4E50-AF35-576E02D78E13}" srcOrd="1" destOrd="0" presId="urn:microsoft.com/office/officeart/2005/8/layout/vList5"/>
    <dgm:cxn modelId="{277EDB62-049D-4684-B398-D9FA112CD522}" type="presParOf" srcId="{0E6D84E1-7225-4F88-8322-397D410EC91E}" destId="{CE670AE8-84D5-490C-B5DE-A432008E0115}" srcOrd="2" destOrd="0" presId="urn:microsoft.com/office/officeart/2005/8/layout/vList5"/>
    <dgm:cxn modelId="{62FB4D1E-6054-44F5-A069-8AC2D84D314D}" type="presParOf" srcId="{CE670AE8-84D5-490C-B5DE-A432008E0115}" destId="{6CF3EAFD-A2C3-4EB3-BE8F-EC6D87265E75}" srcOrd="0" destOrd="0" presId="urn:microsoft.com/office/officeart/2005/8/layout/vList5"/>
    <dgm:cxn modelId="{BCC82F44-B44C-44E9-8FDD-5AE7861432D9}" type="presParOf" srcId="{CE670AE8-84D5-490C-B5DE-A432008E0115}" destId="{5F3F920E-4B76-40EB-90D1-E55F83AE089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CDB43A-AC94-4AFD-8333-DEDE49697372}" type="doc">
      <dgm:prSet loTypeId="urn:microsoft.com/office/officeart/2005/8/layout/hProcess6" loCatId="process" qsTypeId="urn:microsoft.com/office/officeart/2005/8/quickstyle/simple1" qsCatId="simple" csTypeId="urn:microsoft.com/office/officeart/2005/8/colors/colorful1" csCatId="colorful" phldr="1"/>
      <dgm:spPr/>
      <dgm:t>
        <a:bodyPr/>
        <a:lstStyle/>
        <a:p>
          <a:endParaRPr lang="es-EC"/>
        </a:p>
      </dgm:t>
    </dgm:pt>
    <dgm:pt modelId="{56A94125-AD39-4F56-9C0D-B32528D38ECF}">
      <dgm:prSet phldrT="[Texto]" custT="1"/>
      <dgm:spPr/>
      <dgm:t>
        <a:bodyPr/>
        <a:lstStyle/>
        <a:p>
          <a:r>
            <a:rPr lang="es-ES" sz="2000"/>
            <a:t>(Días 2003)</a:t>
          </a:r>
          <a:endParaRPr lang="es-EC" sz="2000" dirty="0"/>
        </a:p>
      </dgm:t>
    </dgm:pt>
    <dgm:pt modelId="{6A06D785-1A89-4938-97D6-B795A732E1C5}" type="parTrans" cxnId="{91E74561-D267-4617-A0CC-B1A8EC6F2167}">
      <dgm:prSet/>
      <dgm:spPr/>
      <dgm:t>
        <a:bodyPr/>
        <a:lstStyle/>
        <a:p>
          <a:endParaRPr lang="es-EC" sz="2000">
            <a:solidFill>
              <a:schemeClr val="tx1"/>
            </a:solidFill>
          </a:endParaRPr>
        </a:p>
      </dgm:t>
    </dgm:pt>
    <dgm:pt modelId="{F6B9C89F-24DC-4F34-8CAA-6EC8B04D4250}" type="sibTrans" cxnId="{91E74561-D267-4617-A0CC-B1A8EC6F2167}">
      <dgm:prSet/>
      <dgm:spPr/>
      <dgm:t>
        <a:bodyPr/>
        <a:lstStyle/>
        <a:p>
          <a:endParaRPr lang="es-EC" sz="2000">
            <a:solidFill>
              <a:schemeClr val="tx1"/>
            </a:solidFill>
          </a:endParaRPr>
        </a:p>
      </dgm:t>
    </dgm:pt>
    <dgm:pt modelId="{B7CCAF60-CCC9-4E11-AD34-A1899D10590C}">
      <dgm:prSet phldrT="[Texto]" custT="1"/>
      <dgm:spPr/>
      <dgm:t>
        <a:bodyPr/>
        <a:lstStyle/>
        <a:p>
          <a:r>
            <a:rPr lang="es-EC" sz="2000" dirty="0"/>
            <a:t>Destinos turísticos que poseen mayor diversidad son más visitados </a:t>
          </a:r>
        </a:p>
      </dgm:t>
    </dgm:pt>
    <dgm:pt modelId="{F83D6285-4FA9-43B8-BA75-BDBE51569C54}" type="parTrans" cxnId="{A7506887-BE55-47FF-812B-6C1225C2661C}">
      <dgm:prSet/>
      <dgm:spPr/>
      <dgm:t>
        <a:bodyPr/>
        <a:lstStyle/>
        <a:p>
          <a:endParaRPr lang="es-EC" sz="2000">
            <a:solidFill>
              <a:schemeClr val="tx1"/>
            </a:solidFill>
          </a:endParaRPr>
        </a:p>
      </dgm:t>
    </dgm:pt>
    <dgm:pt modelId="{AE529750-4B28-4647-B957-28C0CFE6DC14}" type="sibTrans" cxnId="{A7506887-BE55-47FF-812B-6C1225C2661C}">
      <dgm:prSet/>
      <dgm:spPr/>
      <dgm:t>
        <a:bodyPr/>
        <a:lstStyle/>
        <a:p>
          <a:endParaRPr lang="es-EC" sz="2000">
            <a:solidFill>
              <a:schemeClr val="tx1"/>
            </a:solidFill>
          </a:endParaRPr>
        </a:p>
      </dgm:t>
    </dgm:pt>
    <dgm:pt modelId="{A1E35274-690C-4FB6-BF1E-AB6E7957C6BE}">
      <dgm:prSet custT="1"/>
      <dgm:spPr/>
      <dgm:t>
        <a:bodyPr/>
        <a:lstStyle/>
        <a:p>
          <a:r>
            <a:rPr lang="es-ES" sz="2000" dirty="0"/>
            <a:t>Viajar o visitar áreas naturales sin perturbar el entorno</a:t>
          </a:r>
          <a:endParaRPr lang="es-EC" sz="2000" dirty="0"/>
        </a:p>
      </dgm:t>
    </dgm:pt>
    <dgm:pt modelId="{05A57FDA-38F6-4E75-8F37-1E2127C0E48C}" type="sibTrans" cxnId="{53744E45-19E0-42A6-A122-0891ED5F7520}">
      <dgm:prSet/>
      <dgm:spPr/>
      <dgm:t>
        <a:bodyPr/>
        <a:lstStyle/>
        <a:p>
          <a:endParaRPr lang="es-EC" sz="2000">
            <a:solidFill>
              <a:schemeClr val="tx1"/>
            </a:solidFill>
          </a:endParaRPr>
        </a:p>
      </dgm:t>
    </dgm:pt>
    <dgm:pt modelId="{567F8B7F-59AA-4823-952A-9907BF67330B}" type="parTrans" cxnId="{53744E45-19E0-42A6-A122-0891ED5F7520}">
      <dgm:prSet/>
      <dgm:spPr/>
      <dgm:t>
        <a:bodyPr/>
        <a:lstStyle/>
        <a:p>
          <a:endParaRPr lang="es-EC" sz="2000">
            <a:solidFill>
              <a:schemeClr val="tx1"/>
            </a:solidFill>
          </a:endParaRPr>
        </a:p>
      </dgm:t>
    </dgm:pt>
    <dgm:pt modelId="{8501F97B-1F5F-4A51-83C5-D57AF8E90102}">
      <dgm:prSet custT="1"/>
      <dgm:spPr/>
      <dgm:t>
        <a:bodyPr/>
        <a:lstStyle/>
        <a:p>
          <a:r>
            <a:rPr lang="es-ES" sz="2000"/>
            <a:t>(Ceballos, 1998) </a:t>
          </a:r>
          <a:endParaRPr lang="es-EC" sz="2000" dirty="0"/>
        </a:p>
      </dgm:t>
    </dgm:pt>
    <dgm:pt modelId="{18995AE4-6E83-4EAD-A2EF-D6DC5038941F}" type="sibTrans" cxnId="{1DE653A3-D065-4020-9456-686F495C19DF}">
      <dgm:prSet/>
      <dgm:spPr/>
      <dgm:t>
        <a:bodyPr/>
        <a:lstStyle/>
        <a:p>
          <a:endParaRPr lang="es-EC" sz="2000">
            <a:solidFill>
              <a:schemeClr val="tx1"/>
            </a:solidFill>
          </a:endParaRPr>
        </a:p>
      </dgm:t>
    </dgm:pt>
    <dgm:pt modelId="{9444D62C-EB53-4CA7-9E4C-60B3CD017601}" type="parTrans" cxnId="{1DE653A3-D065-4020-9456-686F495C19DF}">
      <dgm:prSet/>
      <dgm:spPr/>
      <dgm:t>
        <a:bodyPr/>
        <a:lstStyle/>
        <a:p>
          <a:endParaRPr lang="es-EC" sz="2000">
            <a:solidFill>
              <a:schemeClr val="tx1"/>
            </a:solidFill>
          </a:endParaRPr>
        </a:p>
      </dgm:t>
    </dgm:pt>
    <dgm:pt modelId="{41D7717B-B4DF-4C90-A6B0-E1BA0765083F}" type="pres">
      <dgm:prSet presAssocID="{18CDB43A-AC94-4AFD-8333-DEDE49697372}" presName="theList" presStyleCnt="0">
        <dgm:presLayoutVars>
          <dgm:dir/>
          <dgm:animLvl val="lvl"/>
          <dgm:resizeHandles val="exact"/>
        </dgm:presLayoutVars>
      </dgm:prSet>
      <dgm:spPr/>
    </dgm:pt>
    <dgm:pt modelId="{1A20F48A-E60E-43A4-BFC0-5D6D843290E6}" type="pres">
      <dgm:prSet presAssocID="{56A94125-AD39-4F56-9C0D-B32528D38ECF}" presName="compNode" presStyleCnt="0"/>
      <dgm:spPr/>
    </dgm:pt>
    <dgm:pt modelId="{3130B9E8-4FD0-4340-B8AE-6619175A4B21}" type="pres">
      <dgm:prSet presAssocID="{56A94125-AD39-4F56-9C0D-B32528D38ECF}" presName="noGeometry" presStyleCnt="0"/>
      <dgm:spPr/>
    </dgm:pt>
    <dgm:pt modelId="{84FDE285-C180-4BAC-BD5D-E9D0B08FC9C2}" type="pres">
      <dgm:prSet presAssocID="{56A94125-AD39-4F56-9C0D-B32528D38ECF}" presName="childTextVisible" presStyleLbl="bgAccFollowNode1" presStyleIdx="0" presStyleCnt="2">
        <dgm:presLayoutVars>
          <dgm:bulletEnabled val="1"/>
        </dgm:presLayoutVars>
      </dgm:prSet>
      <dgm:spPr/>
    </dgm:pt>
    <dgm:pt modelId="{6D71E046-4EB5-4726-B5B1-B56734EDE39B}" type="pres">
      <dgm:prSet presAssocID="{56A94125-AD39-4F56-9C0D-B32528D38ECF}" presName="childTextHidden" presStyleLbl="bgAccFollowNode1" presStyleIdx="0" presStyleCnt="2"/>
      <dgm:spPr/>
    </dgm:pt>
    <dgm:pt modelId="{1FB05B73-6D3B-4F50-98DF-F45BD30F59D8}" type="pres">
      <dgm:prSet presAssocID="{56A94125-AD39-4F56-9C0D-B32528D38ECF}" presName="parentText" presStyleLbl="node1" presStyleIdx="0" presStyleCnt="2">
        <dgm:presLayoutVars>
          <dgm:chMax val="1"/>
          <dgm:bulletEnabled val="1"/>
        </dgm:presLayoutVars>
      </dgm:prSet>
      <dgm:spPr/>
    </dgm:pt>
    <dgm:pt modelId="{8744372E-1BD9-4CAC-8CA0-AB998BED15B2}" type="pres">
      <dgm:prSet presAssocID="{56A94125-AD39-4F56-9C0D-B32528D38ECF}" presName="aSpace" presStyleCnt="0"/>
      <dgm:spPr/>
    </dgm:pt>
    <dgm:pt modelId="{15876E2F-80AD-4212-8B96-A83CCD1552B6}" type="pres">
      <dgm:prSet presAssocID="{8501F97B-1F5F-4A51-83C5-D57AF8E90102}" presName="compNode" presStyleCnt="0"/>
      <dgm:spPr/>
    </dgm:pt>
    <dgm:pt modelId="{6C4A6C7B-93D9-4331-8D09-1AA8BC99E359}" type="pres">
      <dgm:prSet presAssocID="{8501F97B-1F5F-4A51-83C5-D57AF8E90102}" presName="noGeometry" presStyleCnt="0"/>
      <dgm:spPr/>
    </dgm:pt>
    <dgm:pt modelId="{9E3AE23E-DB20-4988-A696-B9C9E54E2DC9}" type="pres">
      <dgm:prSet presAssocID="{8501F97B-1F5F-4A51-83C5-D57AF8E90102}" presName="childTextVisible" presStyleLbl="bgAccFollowNode1" presStyleIdx="1" presStyleCnt="2">
        <dgm:presLayoutVars>
          <dgm:bulletEnabled val="1"/>
        </dgm:presLayoutVars>
      </dgm:prSet>
      <dgm:spPr/>
    </dgm:pt>
    <dgm:pt modelId="{48CE256E-D650-4600-886A-1BE0EEA4AC34}" type="pres">
      <dgm:prSet presAssocID="{8501F97B-1F5F-4A51-83C5-D57AF8E90102}" presName="childTextHidden" presStyleLbl="bgAccFollowNode1" presStyleIdx="1" presStyleCnt="2"/>
      <dgm:spPr/>
    </dgm:pt>
    <dgm:pt modelId="{1352FD26-1326-4E55-971B-756BC657CE29}" type="pres">
      <dgm:prSet presAssocID="{8501F97B-1F5F-4A51-83C5-D57AF8E90102}" presName="parentText" presStyleLbl="node1" presStyleIdx="1" presStyleCnt="2">
        <dgm:presLayoutVars>
          <dgm:chMax val="1"/>
          <dgm:bulletEnabled val="1"/>
        </dgm:presLayoutVars>
      </dgm:prSet>
      <dgm:spPr/>
    </dgm:pt>
  </dgm:ptLst>
  <dgm:cxnLst>
    <dgm:cxn modelId="{7C6CFE5E-6F49-4158-8DEF-4985A5169F22}" type="presOf" srcId="{56A94125-AD39-4F56-9C0D-B32528D38ECF}" destId="{1FB05B73-6D3B-4F50-98DF-F45BD30F59D8}" srcOrd="0" destOrd="0" presId="urn:microsoft.com/office/officeart/2005/8/layout/hProcess6"/>
    <dgm:cxn modelId="{91E74561-D267-4617-A0CC-B1A8EC6F2167}" srcId="{18CDB43A-AC94-4AFD-8333-DEDE49697372}" destId="{56A94125-AD39-4F56-9C0D-B32528D38ECF}" srcOrd="0" destOrd="0" parTransId="{6A06D785-1A89-4938-97D6-B795A732E1C5}" sibTransId="{F6B9C89F-24DC-4F34-8CAA-6EC8B04D4250}"/>
    <dgm:cxn modelId="{53744E45-19E0-42A6-A122-0891ED5F7520}" srcId="{8501F97B-1F5F-4A51-83C5-D57AF8E90102}" destId="{A1E35274-690C-4FB6-BF1E-AB6E7957C6BE}" srcOrd="0" destOrd="0" parTransId="{567F8B7F-59AA-4823-952A-9907BF67330B}" sibTransId="{05A57FDA-38F6-4E75-8F37-1E2127C0E48C}"/>
    <dgm:cxn modelId="{F0885965-B3FA-423C-9439-19806A6F8F12}" type="presOf" srcId="{A1E35274-690C-4FB6-BF1E-AB6E7957C6BE}" destId="{9E3AE23E-DB20-4988-A696-B9C9E54E2DC9}" srcOrd="0" destOrd="0" presId="urn:microsoft.com/office/officeart/2005/8/layout/hProcess6"/>
    <dgm:cxn modelId="{0C2D2D77-6211-4BF6-A140-B308A29E165C}" type="presOf" srcId="{A1E35274-690C-4FB6-BF1E-AB6E7957C6BE}" destId="{48CE256E-D650-4600-886A-1BE0EEA4AC34}" srcOrd="1" destOrd="0" presId="urn:microsoft.com/office/officeart/2005/8/layout/hProcess6"/>
    <dgm:cxn modelId="{A7506887-BE55-47FF-812B-6C1225C2661C}" srcId="{56A94125-AD39-4F56-9C0D-B32528D38ECF}" destId="{B7CCAF60-CCC9-4E11-AD34-A1899D10590C}" srcOrd="0" destOrd="0" parTransId="{F83D6285-4FA9-43B8-BA75-BDBE51569C54}" sibTransId="{AE529750-4B28-4647-B957-28C0CFE6DC14}"/>
    <dgm:cxn modelId="{B3449E95-6732-447E-A359-2A008D629EF4}" type="presOf" srcId="{18CDB43A-AC94-4AFD-8333-DEDE49697372}" destId="{41D7717B-B4DF-4C90-A6B0-E1BA0765083F}" srcOrd="0" destOrd="0" presId="urn:microsoft.com/office/officeart/2005/8/layout/hProcess6"/>
    <dgm:cxn modelId="{03CD4C9F-0973-4C20-B5D0-5D9A6F7954D3}" type="presOf" srcId="{B7CCAF60-CCC9-4E11-AD34-A1899D10590C}" destId="{6D71E046-4EB5-4726-B5B1-B56734EDE39B}" srcOrd="1" destOrd="0" presId="urn:microsoft.com/office/officeart/2005/8/layout/hProcess6"/>
    <dgm:cxn modelId="{1DE653A3-D065-4020-9456-686F495C19DF}" srcId="{18CDB43A-AC94-4AFD-8333-DEDE49697372}" destId="{8501F97B-1F5F-4A51-83C5-D57AF8E90102}" srcOrd="1" destOrd="0" parTransId="{9444D62C-EB53-4CA7-9E4C-60B3CD017601}" sibTransId="{18995AE4-6E83-4EAD-A2EF-D6DC5038941F}"/>
    <dgm:cxn modelId="{6CC287AF-30AA-4CC8-A694-59CC7C5ECE2C}" type="presOf" srcId="{8501F97B-1F5F-4A51-83C5-D57AF8E90102}" destId="{1352FD26-1326-4E55-971B-756BC657CE29}" srcOrd="0" destOrd="0" presId="urn:microsoft.com/office/officeart/2005/8/layout/hProcess6"/>
    <dgm:cxn modelId="{D2891CED-8941-4BF4-B931-AE6EF58A8B6B}" type="presOf" srcId="{B7CCAF60-CCC9-4E11-AD34-A1899D10590C}" destId="{84FDE285-C180-4BAC-BD5D-E9D0B08FC9C2}" srcOrd="0" destOrd="0" presId="urn:microsoft.com/office/officeart/2005/8/layout/hProcess6"/>
    <dgm:cxn modelId="{841B10CE-E225-4D95-8FE6-1DF79FDD7D97}" type="presParOf" srcId="{41D7717B-B4DF-4C90-A6B0-E1BA0765083F}" destId="{1A20F48A-E60E-43A4-BFC0-5D6D843290E6}" srcOrd="0" destOrd="0" presId="urn:microsoft.com/office/officeart/2005/8/layout/hProcess6"/>
    <dgm:cxn modelId="{8F1EB910-8738-4106-B260-CD19B8434D88}" type="presParOf" srcId="{1A20F48A-E60E-43A4-BFC0-5D6D843290E6}" destId="{3130B9E8-4FD0-4340-B8AE-6619175A4B21}" srcOrd="0" destOrd="0" presId="urn:microsoft.com/office/officeart/2005/8/layout/hProcess6"/>
    <dgm:cxn modelId="{49DE4B77-62FF-4CB7-8068-ED7B58D83DCD}" type="presParOf" srcId="{1A20F48A-E60E-43A4-BFC0-5D6D843290E6}" destId="{84FDE285-C180-4BAC-BD5D-E9D0B08FC9C2}" srcOrd="1" destOrd="0" presId="urn:microsoft.com/office/officeart/2005/8/layout/hProcess6"/>
    <dgm:cxn modelId="{6E46410F-395B-42CC-A4D0-D0EA8E88441A}" type="presParOf" srcId="{1A20F48A-E60E-43A4-BFC0-5D6D843290E6}" destId="{6D71E046-4EB5-4726-B5B1-B56734EDE39B}" srcOrd="2" destOrd="0" presId="urn:microsoft.com/office/officeart/2005/8/layout/hProcess6"/>
    <dgm:cxn modelId="{0EDD8A30-8D88-432D-949D-4F5A785CDAD1}" type="presParOf" srcId="{1A20F48A-E60E-43A4-BFC0-5D6D843290E6}" destId="{1FB05B73-6D3B-4F50-98DF-F45BD30F59D8}" srcOrd="3" destOrd="0" presId="urn:microsoft.com/office/officeart/2005/8/layout/hProcess6"/>
    <dgm:cxn modelId="{8781CA83-6E68-4AA5-831E-B1469DD12489}" type="presParOf" srcId="{41D7717B-B4DF-4C90-A6B0-E1BA0765083F}" destId="{8744372E-1BD9-4CAC-8CA0-AB998BED15B2}" srcOrd="1" destOrd="0" presId="urn:microsoft.com/office/officeart/2005/8/layout/hProcess6"/>
    <dgm:cxn modelId="{CCF4BC1B-69B1-4B6D-B3E8-F8A322C6FE79}" type="presParOf" srcId="{41D7717B-B4DF-4C90-A6B0-E1BA0765083F}" destId="{15876E2F-80AD-4212-8B96-A83CCD1552B6}" srcOrd="2" destOrd="0" presId="urn:microsoft.com/office/officeart/2005/8/layout/hProcess6"/>
    <dgm:cxn modelId="{1069F99F-D83F-4D1A-AC4D-672F9CBB6919}" type="presParOf" srcId="{15876E2F-80AD-4212-8B96-A83CCD1552B6}" destId="{6C4A6C7B-93D9-4331-8D09-1AA8BC99E359}" srcOrd="0" destOrd="0" presId="urn:microsoft.com/office/officeart/2005/8/layout/hProcess6"/>
    <dgm:cxn modelId="{32051B45-365C-4E00-98B4-93514B5E0904}" type="presParOf" srcId="{15876E2F-80AD-4212-8B96-A83CCD1552B6}" destId="{9E3AE23E-DB20-4988-A696-B9C9E54E2DC9}" srcOrd="1" destOrd="0" presId="urn:microsoft.com/office/officeart/2005/8/layout/hProcess6"/>
    <dgm:cxn modelId="{A23E66D7-CB3B-4E4E-B809-7D6A0C4093BC}" type="presParOf" srcId="{15876E2F-80AD-4212-8B96-A83CCD1552B6}" destId="{48CE256E-D650-4600-886A-1BE0EEA4AC34}" srcOrd="2" destOrd="0" presId="urn:microsoft.com/office/officeart/2005/8/layout/hProcess6"/>
    <dgm:cxn modelId="{6635FC35-D09F-4501-9690-345C628A66A1}" type="presParOf" srcId="{15876E2F-80AD-4212-8B96-A83CCD1552B6}" destId="{1352FD26-1326-4E55-971B-756BC657CE29}"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E20263-A699-4FFA-887E-65007F7FAC7E}"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s-EC"/>
        </a:p>
      </dgm:t>
    </dgm:pt>
    <dgm:pt modelId="{2A931462-7813-442A-9352-96121E76F4FD}">
      <dgm:prSet phldrT="[Texto]" custT="1"/>
      <dgm:spPr/>
      <dgm:t>
        <a:bodyPr/>
        <a:lstStyle/>
        <a:p>
          <a:r>
            <a:rPr lang="en-US" sz="1600" b="1">
              <a:latin typeface="+mn-lt"/>
              <a:cs typeface="Times New Roman" panose="02020603050405020304" pitchFamily="18" charset="0"/>
            </a:rPr>
            <a:t>POBLACIÓN</a:t>
          </a:r>
          <a:endParaRPr lang="es-EC" sz="1600" b="1" dirty="0">
            <a:latin typeface="+mn-lt"/>
            <a:cs typeface="Times New Roman" panose="02020603050405020304" pitchFamily="18" charset="0"/>
          </a:endParaRPr>
        </a:p>
      </dgm:t>
    </dgm:pt>
    <dgm:pt modelId="{A36A5566-A1A2-4DBC-BC67-45152C2C1395}" type="parTrans" cxnId="{7882195E-F58E-4E38-8E40-36514D3FD41D}">
      <dgm:prSet/>
      <dgm:spPr/>
      <dgm:t>
        <a:bodyPr/>
        <a:lstStyle/>
        <a:p>
          <a:endParaRPr lang="es-EC" sz="1600">
            <a:latin typeface="+mn-lt"/>
            <a:cs typeface="Times New Roman" panose="02020603050405020304" pitchFamily="18" charset="0"/>
          </a:endParaRPr>
        </a:p>
      </dgm:t>
    </dgm:pt>
    <dgm:pt modelId="{DC0ED781-0397-40D0-A4E9-ED82473E5AE7}" type="sibTrans" cxnId="{7882195E-F58E-4E38-8E40-36514D3FD41D}">
      <dgm:prSet/>
      <dgm:spPr/>
      <dgm:t>
        <a:bodyPr/>
        <a:lstStyle/>
        <a:p>
          <a:endParaRPr lang="es-EC" sz="1600">
            <a:latin typeface="+mn-lt"/>
            <a:cs typeface="Times New Roman" panose="02020603050405020304" pitchFamily="18" charset="0"/>
          </a:endParaRPr>
        </a:p>
      </dgm:t>
    </dgm:pt>
    <dgm:pt modelId="{C75E439C-4ECA-402C-9C7D-EB886243BD48}">
      <dgm:prSet phldrT="[Texto]" custT="1"/>
      <dgm:spPr/>
      <dgm:t>
        <a:bodyPr/>
        <a:lstStyle/>
        <a:p>
          <a:r>
            <a:rPr lang="es-EC" sz="1600" dirty="0">
              <a:latin typeface="+mn-lt"/>
              <a:cs typeface="Times New Roman" panose="02020603050405020304" pitchFamily="18" charset="0"/>
            </a:rPr>
            <a:t>Habitantes y turistas de los cantones de Mejía y Rumiñahui.</a:t>
          </a:r>
        </a:p>
      </dgm:t>
    </dgm:pt>
    <dgm:pt modelId="{E0B15DE5-8369-4C55-9351-6F8B23060CAD}" type="parTrans" cxnId="{69DAA6E7-8F62-45AF-9B25-E3547E428374}">
      <dgm:prSet/>
      <dgm:spPr/>
      <dgm:t>
        <a:bodyPr/>
        <a:lstStyle/>
        <a:p>
          <a:endParaRPr lang="es-EC" sz="1600">
            <a:latin typeface="+mn-lt"/>
            <a:cs typeface="Times New Roman" panose="02020603050405020304" pitchFamily="18" charset="0"/>
          </a:endParaRPr>
        </a:p>
      </dgm:t>
    </dgm:pt>
    <dgm:pt modelId="{E7D49A50-B9E9-45D9-91D5-AD722BBAB33D}" type="sibTrans" cxnId="{69DAA6E7-8F62-45AF-9B25-E3547E428374}">
      <dgm:prSet/>
      <dgm:spPr/>
      <dgm:t>
        <a:bodyPr/>
        <a:lstStyle/>
        <a:p>
          <a:endParaRPr lang="es-EC" sz="1600">
            <a:latin typeface="+mn-lt"/>
            <a:cs typeface="Times New Roman" panose="02020603050405020304" pitchFamily="18" charset="0"/>
          </a:endParaRPr>
        </a:p>
      </dgm:t>
    </dgm:pt>
    <dgm:pt modelId="{D7FD5601-2E38-4FDB-AE82-FB83C0C2EC0E}">
      <dgm:prSet phldrT="[Texto]" custT="1"/>
      <dgm:spPr/>
      <dgm:t>
        <a:bodyPr/>
        <a:lstStyle/>
        <a:p>
          <a:r>
            <a:rPr lang="en-US" sz="1600" b="1">
              <a:latin typeface="+mn-lt"/>
              <a:cs typeface="Times New Roman" panose="02020603050405020304" pitchFamily="18" charset="0"/>
            </a:rPr>
            <a:t>MUESTRA</a:t>
          </a:r>
          <a:endParaRPr lang="es-EC" sz="1600" b="1" dirty="0">
            <a:latin typeface="+mn-lt"/>
            <a:cs typeface="Times New Roman" panose="02020603050405020304" pitchFamily="18" charset="0"/>
          </a:endParaRPr>
        </a:p>
      </dgm:t>
    </dgm:pt>
    <dgm:pt modelId="{7CEAD845-FA2F-436E-945B-425B742ADDBD}" type="parTrans" cxnId="{073CF914-85FE-4574-A396-5B0D68C47C2D}">
      <dgm:prSet/>
      <dgm:spPr/>
      <dgm:t>
        <a:bodyPr/>
        <a:lstStyle/>
        <a:p>
          <a:endParaRPr lang="es-EC" sz="1600">
            <a:latin typeface="+mn-lt"/>
            <a:cs typeface="Times New Roman" panose="02020603050405020304" pitchFamily="18" charset="0"/>
          </a:endParaRPr>
        </a:p>
      </dgm:t>
    </dgm:pt>
    <dgm:pt modelId="{FB0451FB-8EAE-4ABF-AE93-7F4D741FF235}" type="sibTrans" cxnId="{073CF914-85FE-4574-A396-5B0D68C47C2D}">
      <dgm:prSet/>
      <dgm:spPr/>
      <dgm:t>
        <a:bodyPr/>
        <a:lstStyle/>
        <a:p>
          <a:endParaRPr lang="es-EC" sz="1600">
            <a:latin typeface="+mn-lt"/>
            <a:cs typeface="Times New Roman" panose="02020603050405020304" pitchFamily="18" charset="0"/>
          </a:endParaRPr>
        </a:p>
      </dgm:t>
    </dgm:pt>
    <dgm:pt modelId="{21C79C8F-6445-4385-B391-C209159A25AE}">
      <dgm:prSet phldrT="[Texto]" custT="1"/>
      <dgm:spPr/>
      <dgm:t>
        <a:bodyPr/>
        <a:lstStyle/>
        <a:p>
          <a:r>
            <a:rPr lang="es-EC" sz="1600" dirty="0">
              <a:latin typeface="+mn-lt"/>
              <a:cs typeface="Times New Roman" panose="02020603050405020304" pitchFamily="18" charset="0"/>
            </a:rPr>
            <a:t>Habitantes</a:t>
          </a:r>
          <a:r>
            <a:rPr lang="es-EC" sz="1600" baseline="0" dirty="0">
              <a:latin typeface="+mn-lt"/>
              <a:cs typeface="Times New Roman" panose="02020603050405020304" pitchFamily="18" charset="0"/>
            </a:rPr>
            <a:t> y turistas de las parroquias rurales de las zonas de influencia turística de los cantones Mejía y Rumiñahui</a:t>
          </a:r>
          <a:endParaRPr lang="es-EC" sz="1600" dirty="0">
            <a:latin typeface="+mn-lt"/>
            <a:cs typeface="Times New Roman" panose="02020603050405020304" pitchFamily="18" charset="0"/>
          </a:endParaRPr>
        </a:p>
      </dgm:t>
    </dgm:pt>
    <dgm:pt modelId="{2959AE07-E9FC-4C4A-8CB0-F87D21E61E36}" type="parTrans" cxnId="{693C2450-D778-498B-8728-4301A74C6228}">
      <dgm:prSet/>
      <dgm:spPr/>
      <dgm:t>
        <a:bodyPr/>
        <a:lstStyle/>
        <a:p>
          <a:endParaRPr lang="es-EC" sz="1600">
            <a:latin typeface="+mn-lt"/>
            <a:cs typeface="Times New Roman" panose="02020603050405020304" pitchFamily="18" charset="0"/>
          </a:endParaRPr>
        </a:p>
      </dgm:t>
    </dgm:pt>
    <dgm:pt modelId="{64A6F49B-5820-4EA9-A1D6-BB0549DC2912}" type="sibTrans" cxnId="{693C2450-D778-498B-8728-4301A74C6228}">
      <dgm:prSet/>
      <dgm:spPr/>
      <dgm:t>
        <a:bodyPr/>
        <a:lstStyle/>
        <a:p>
          <a:endParaRPr lang="es-EC" sz="1600">
            <a:latin typeface="+mn-lt"/>
            <a:cs typeface="Times New Roman" panose="02020603050405020304" pitchFamily="18" charset="0"/>
          </a:endParaRPr>
        </a:p>
      </dgm:t>
    </dgm:pt>
    <dgm:pt modelId="{1F801983-3898-47B9-9FFA-0FE2B2D23E98}">
      <dgm:prSet phldrT="[Texto]" custT="1"/>
      <dgm:spPr/>
      <dgm:t>
        <a:bodyPr/>
        <a:lstStyle/>
        <a:p>
          <a:r>
            <a:rPr lang="en-US" sz="1600" b="1">
              <a:latin typeface="+mn-lt"/>
              <a:cs typeface="Times New Roman" panose="02020603050405020304" pitchFamily="18" charset="0"/>
            </a:rPr>
            <a:t>MARCO MUESTRAL</a:t>
          </a:r>
          <a:endParaRPr lang="es-EC" sz="1600" b="1" dirty="0">
            <a:latin typeface="+mn-lt"/>
            <a:cs typeface="Times New Roman" panose="02020603050405020304" pitchFamily="18" charset="0"/>
          </a:endParaRPr>
        </a:p>
      </dgm:t>
    </dgm:pt>
    <dgm:pt modelId="{63BFAF8B-9677-430D-BF2B-14DF313CF8BB}" type="parTrans" cxnId="{23B4BA52-30F3-48E0-A31B-333FC17E537C}">
      <dgm:prSet/>
      <dgm:spPr/>
      <dgm:t>
        <a:bodyPr/>
        <a:lstStyle/>
        <a:p>
          <a:endParaRPr lang="es-EC" sz="1600">
            <a:latin typeface="+mn-lt"/>
            <a:cs typeface="Times New Roman" panose="02020603050405020304" pitchFamily="18" charset="0"/>
          </a:endParaRPr>
        </a:p>
      </dgm:t>
    </dgm:pt>
    <dgm:pt modelId="{603B6D7C-9E71-4F1C-920C-9C913B724DCD}" type="sibTrans" cxnId="{23B4BA52-30F3-48E0-A31B-333FC17E537C}">
      <dgm:prSet/>
      <dgm:spPr/>
      <dgm:t>
        <a:bodyPr/>
        <a:lstStyle/>
        <a:p>
          <a:endParaRPr lang="es-EC" sz="1600">
            <a:latin typeface="+mn-lt"/>
            <a:cs typeface="Times New Roman" panose="02020603050405020304" pitchFamily="18" charset="0"/>
          </a:endParaRPr>
        </a:p>
      </dgm:t>
    </dgm:pt>
    <dgm:pt modelId="{9D536D8D-8CDB-4E93-9553-2E049CB35066}">
      <dgm:prSet phldrT="[Texto]" custT="1"/>
      <dgm:spPr/>
      <dgm:t>
        <a:bodyPr/>
        <a:lstStyle/>
        <a:p>
          <a:r>
            <a:rPr lang="es-EC" sz="1600" dirty="0">
              <a:latin typeface="+mn-lt"/>
              <a:cs typeface="Times New Roman" panose="02020603050405020304" pitchFamily="18" charset="0"/>
            </a:rPr>
            <a:t>Listado de los habitantes y turistas de las parroquias de las zonas de influencia turística de los cantones Mejía y Rumiñahui</a:t>
          </a:r>
        </a:p>
      </dgm:t>
    </dgm:pt>
    <dgm:pt modelId="{043CE6B1-BB61-4B9A-81AA-7BAAEDDEB250}" type="parTrans" cxnId="{DCAF7404-F899-4D53-92FE-1A87706FEA00}">
      <dgm:prSet/>
      <dgm:spPr/>
      <dgm:t>
        <a:bodyPr/>
        <a:lstStyle/>
        <a:p>
          <a:endParaRPr lang="es-EC" sz="1600">
            <a:latin typeface="+mn-lt"/>
            <a:cs typeface="Times New Roman" panose="02020603050405020304" pitchFamily="18" charset="0"/>
          </a:endParaRPr>
        </a:p>
      </dgm:t>
    </dgm:pt>
    <dgm:pt modelId="{9781F1E4-176C-4016-8CDD-E5B3AB1477B7}" type="sibTrans" cxnId="{DCAF7404-F899-4D53-92FE-1A87706FEA00}">
      <dgm:prSet/>
      <dgm:spPr/>
      <dgm:t>
        <a:bodyPr/>
        <a:lstStyle/>
        <a:p>
          <a:endParaRPr lang="es-EC" sz="1600">
            <a:latin typeface="+mn-lt"/>
            <a:cs typeface="Times New Roman" panose="02020603050405020304" pitchFamily="18" charset="0"/>
          </a:endParaRPr>
        </a:p>
      </dgm:t>
    </dgm:pt>
    <dgm:pt modelId="{FBAD9104-1893-451D-9F78-8FF4F7B48679}">
      <dgm:prSet phldrT="[Texto]" custT="1"/>
      <dgm:spPr/>
      <dgm:t>
        <a:bodyPr/>
        <a:lstStyle/>
        <a:p>
          <a:r>
            <a:rPr lang="en-US" sz="1600" b="1">
              <a:latin typeface="+mn-lt"/>
              <a:cs typeface="Times New Roman" panose="02020603050405020304" pitchFamily="18" charset="0"/>
            </a:rPr>
            <a:t>UNIDAD</a:t>
          </a:r>
        </a:p>
        <a:p>
          <a:r>
            <a:rPr lang="en-US" sz="1600" b="1">
              <a:latin typeface="+mn-lt"/>
              <a:cs typeface="Times New Roman" panose="02020603050405020304" pitchFamily="18" charset="0"/>
            </a:rPr>
            <a:t>MUESTRAL</a:t>
          </a:r>
          <a:endParaRPr lang="es-EC" sz="1600" b="1" dirty="0">
            <a:latin typeface="+mn-lt"/>
            <a:cs typeface="Times New Roman" panose="02020603050405020304" pitchFamily="18" charset="0"/>
          </a:endParaRPr>
        </a:p>
      </dgm:t>
    </dgm:pt>
    <dgm:pt modelId="{E0975C84-4D8F-4B60-A6FC-69226C3F5BFD}" type="parTrans" cxnId="{6F91FD58-56EC-4628-AF06-B322AC7058BB}">
      <dgm:prSet/>
      <dgm:spPr/>
      <dgm:t>
        <a:bodyPr/>
        <a:lstStyle/>
        <a:p>
          <a:endParaRPr lang="es-EC" sz="1600">
            <a:latin typeface="+mn-lt"/>
            <a:cs typeface="Times New Roman" panose="02020603050405020304" pitchFamily="18" charset="0"/>
          </a:endParaRPr>
        </a:p>
      </dgm:t>
    </dgm:pt>
    <dgm:pt modelId="{385297B3-85D7-4BB2-9917-FC08672F696B}" type="sibTrans" cxnId="{6F91FD58-56EC-4628-AF06-B322AC7058BB}">
      <dgm:prSet/>
      <dgm:spPr/>
      <dgm:t>
        <a:bodyPr/>
        <a:lstStyle/>
        <a:p>
          <a:endParaRPr lang="es-EC" sz="1600">
            <a:latin typeface="+mn-lt"/>
            <a:cs typeface="Times New Roman" panose="02020603050405020304" pitchFamily="18" charset="0"/>
          </a:endParaRPr>
        </a:p>
      </dgm:t>
    </dgm:pt>
    <dgm:pt modelId="{246DD5A0-574B-47C0-8EC7-DA3DCCF63D56}">
      <dgm:prSet phldrT="[Texto]" custT="1"/>
      <dgm:spPr/>
      <dgm:t>
        <a:bodyPr/>
        <a:lstStyle/>
        <a:p>
          <a:r>
            <a:rPr lang="es-EC" sz="1600" dirty="0">
              <a:latin typeface="+mn-lt"/>
              <a:cs typeface="Times New Roman" panose="02020603050405020304" pitchFamily="18" charset="0"/>
            </a:rPr>
            <a:t>Parroquias del cantón Mejía: Aloasí y Uyumbicho</a:t>
          </a:r>
        </a:p>
      </dgm:t>
    </dgm:pt>
    <dgm:pt modelId="{A6E3F19F-9DEC-494C-8DD4-3789A71EC4F2}" type="parTrans" cxnId="{4A889A2E-BD24-442D-942E-821D6C9EC5BF}">
      <dgm:prSet/>
      <dgm:spPr/>
      <dgm:t>
        <a:bodyPr/>
        <a:lstStyle/>
        <a:p>
          <a:endParaRPr lang="es-EC" sz="1600">
            <a:latin typeface="+mn-lt"/>
            <a:cs typeface="Times New Roman" panose="02020603050405020304" pitchFamily="18" charset="0"/>
          </a:endParaRPr>
        </a:p>
      </dgm:t>
    </dgm:pt>
    <dgm:pt modelId="{D5F00149-1A7F-4C47-BC5C-6B888E9C1A44}" type="sibTrans" cxnId="{4A889A2E-BD24-442D-942E-821D6C9EC5BF}">
      <dgm:prSet/>
      <dgm:spPr/>
      <dgm:t>
        <a:bodyPr/>
        <a:lstStyle/>
        <a:p>
          <a:endParaRPr lang="es-EC" sz="1600">
            <a:latin typeface="+mn-lt"/>
            <a:cs typeface="Times New Roman" panose="02020603050405020304" pitchFamily="18" charset="0"/>
          </a:endParaRPr>
        </a:p>
      </dgm:t>
    </dgm:pt>
    <dgm:pt modelId="{273CD73E-4A53-4A51-A067-AB0F4343D712}">
      <dgm:prSet phldrT="[Texto]" custT="1"/>
      <dgm:spPr/>
      <dgm:t>
        <a:bodyPr/>
        <a:lstStyle/>
        <a:p>
          <a:r>
            <a:rPr lang="en-US" sz="1600" b="1">
              <a:latin typeface="+mn-lt"/>
              <a:cs typeface="Times New Roman" panose="02020603050405020304" pitchFamily="18" charset="0"/>
            </a:rPr>
            <a:t>UNIDAD DE ANÁLISIS </a:t>
          </a:r>
          <a:endParaRPr lang="es-EC" sz="1600" b="1" dirty="0">
            <a:latin typeface="+mn-lt"/>
            <a:cs typeface="Times New Roman" panose="02020603050405020304" pitchFamily="18" charset="0"/>
          </a:endParaRPr>
        </a:p>
      </dgm:t>
    </dgm:pt>
    <dgm:pt modelId="{90E041FD-3D91-44E0-BB6A-4A9A38AD94F6}" type="parTrans" cxnId="{6BACB68F-5DF5-44E6-86D0-0DCD4EB62825}">
      <dgm:prSet/>
      <dgm:spPr/>
      <dgm:t>
        <a:bodyPr/>
        <a:lstStyle/>
        <a:p>
          <a:endParaRPr lang="es-EC" sz="1600">
            <a:latin typeface="+mn-lt"/>
            <a:cs typeface="Times New Roman" panose="02020603050405020304" pitchFamily="18" charset="0"/>
          </a:endParaRPr>
        </a:p>
      </dgm:t>
    </dgm:pt>
    <dgm:pt modelId="{B5208737-578F-4A21-8A2F-977BDB355E48}" type="sibTrans" cxnId="{6BACB68F-5DF5-44E6-86D0-0DCD4EB62825}">
      <dgm:prSet/>
      <dgm:spPr/>
      <dgm:t>
        <a:bodyPr/>
        <a:lstStyle/>
        <a:p>
          <a:endParaRPr lang="es-EC" sz="1600">
            <a:latin typeface="+mn-lt"/>
            <a:cs typeface="Times New Roman" panose="02020603050405020304" pitchFamily="18" charset="0"/>
          </a:endParaRPr>
        </a:p>
      </dgm:t>
    </dgm:pt>
    <dgm:pt modelId="{F8403435-7BE5-4767-8559-6DDE160417FC}">
      <dgm:prSet phldrT="[Texto]" custT="1"/>
      <dgm:spPr/>
      <dgm:t>
        <a:bodyPr/>
        <a:lstStyle/>
        <a:p>
          <a:r>
            <a:rPr lang="es-EC" sz="1600" dirty="0">
              <a:latin typeface="+mn-lt"/>
              <a:cs typeface="Times New Roman" panose="02020603050405020304" pitchFamily="18" charset="0"/>
            </a:rPr>
            <a:t>Encuesta y observación </a:t>
          </a:r>
        </a:p>
      </dgm:t>
    </dgm:pt>
    <dgm:pt modelId="{9AC0591B-11D9-403A-A416-AB0786759B2A}" type="parTrans" cxnId="{7C151618-F268-4032-BB7A-1143D05BE703}">
      <dgm:prSet/>
      <dgm:spPr/>
      <dgm:t>
        <a:bodyPr/>
        <a:lstStyle/>
        <a:p>
          <a:endParaRPr lang="es-EC" sz="1600">
            <a:latin typeface="+mn-lt"/>
            <a:cs typeface="Times New Roman" panose="02020603050405020304" pitchFamily="18" charset="0"/>
          </a:endParaRPr>
        </a:p>
      </dgm:t>
    </dgm:pt>
    <dgm:pt modelId="{6A5F8C57-83A8-44EE-869A-9C99A0590E89}" type="sibTrans" cxnId="{7C151618-F268-4032-BB7A-1143D05BE703}">
      <dgm:prSet/>
      <dgm:spPr/>
      <dgm:t>
        <a:bodyPr/>
        <a:lstStyle/>
        <a:p>
          <a:endParaRPr lang="es-EC" sz="1600">
            <a:latin typeface="+mn-lt"/>
            <a:cs typeface="Times New Roman" panose="02020603050405020304" pitchFamily="18" charset="0"/>
          </a:endParaRPr>
        </a:p>
      </dgm:t>
    </dgm:pt>
    <dgm:pt modelId="{B03FD0D7-A88D-477A-B65C-2C773CBF7A4A}">
      <dgm:prSet phldrT="[Texto]" custT="1"/>
      <dgm:spPr/>
      <dgm:t>
        <a:bodyPr/>
        <a:lstStyle/>
        <a:p>
          <a:r>
            <a:rPr lang="en-US" sz="1600" b="1">
              <a:latin typeface="+mn-lt"/>
              <a:cs typeface="Times New Roman" panose="02020603050405020304" pitchFamily="18" charset="0"/>
            </a:rPr>
            <a:t>UNIDAD DE OBSERVACIÓN</a:t>
          </a:r>
          <a:endParaRPr lang="es-EC" sz="1600" b="1" dirty="0">
            <a:latin typeface="+mn-lt"/>
            <a:cs typeface="Times New Roman" panose="02020603050405020304" pitchFamily="18" charset="0"/>
          </a:endParaRPr>
        </a:p>
      </dgm:t>
    </dgm:pt>
    <dgm:pt modelId="{57354307-AAF1-498E-B11E-0D8F9FD77C8B}" type="parTrans" cxnId="{1E3482D8-0BFB-47CC-809C-4F85F299CE59}">
      <dgm:prSet/>
      <dgm:spPr/>
      <dgm:t>
        <a:bodyPr/>
        <a:lstStyle/>
        <a:p>
          <a:endParaRPr lang="es-EC" sz="1600">
            <a:latin typeface="+mn-lt"/>
            <a:cs typeface="Times New Roman" panose="02020603050405020304" pitchFamily="18" charset="0"/>
          </a:endParaRPr>
        </a:p>
      </dgm:t>
    </dgm:pt>
    <dgm:pt modelId="{289C69EB-BDB0-46FE-ABBC-F27DFEBAF31C}" type="sibTrans" cxnId="{1E3482D8-0BFB-47CC-809C-4F85F299CE59}">
      <dgm:prSet/>
      <dgm:spPr/>
      <dgm:t>
        <a:bodyPr/>
        <a:lstStyle/>
        <a:p>
          <a:endParaRPr lang="es-EC" sz="1600">
            <a:latin typeface="+mn-lt"/>
            <a:cs typeface="Times New Roman" panose="02020603050405020304" pitchFamily="18" charset="0"/>
          </a:endParaRPr>
        </a:p>
      </dgm:t>
    </dgm:pt>
    <dgm:pt modelId="{E08147CE-6ED3-4286-87A5-61B00731B136}">
      <dgm:prSet phldrT="[Texto]" custT="1"/>
      <dgm:spPr/>
      <dgm:t>
        <a:bodyPr/>
        <a:lstStyle/>
        <a:p>
          <a:r>
            <a:rPr lang="es-EC" sz="1600" dirty="0">
              <a:latin typeface="+mn-lt"/>
              <a:cs typeface="Times New Roman" panose="02020603050405020304" pitchFamily="18" charset="0"/>
            </a:rPr>
            <a:t>Zonas de influencia turística de Aloasí y Sangolquí.</a:t>
          </a:r>
        </a:p>
      </dgm:t>
    </dgm:pt>
    <dgm:pt modelId="{C72E4797-D9FB-44E1-96EF-D00B19BC223A}" type="parTrans" cxnId="{EF2C0A73-C290-4EBD-91F8-18C9E7834173}">
      <dgm:prSet/>
      <dgm:spPr/>
      <dgm:t>
        <a:bodyPr/>
        <a:lstStyle/>
        <a:p>
          <a:endParaRPr lang="es-EC" sz="1600">
            <a:latin typeface="+mn-lt"/>
            <a:cs typeface="Times New Roman" panose="02020603050405020304" pitchFamily="18" charset="0"/>
          </a:endParaRPr>
        </a:p>
      </dgm:t>
    </dgm:pt>
    <dgm:pt modelId="{11E987FA-6ABA-4408-9197-57A62B634265}" type="sibTrans" cxnId="{EF2C0A73-C290-4EBD-91F8-18C9E7834173}">
      <dgm:prSet/>
      <dgm:spPr/>
      <dgm:t>
        <a:bodyPr/>
        <a:lstStyle/>
        <a:p>
          <a:endParaRPr lang="es-EC" sz="1600">
            <a:latin typeface="+mn-lt"/>
            <a:cs typeface="Times New Roman" panose="02020603050405020304" pitchFamily="18" charset="0"/>
          </a:endParaRPr>
        </a:p>
      </dgm:t>
    </dgm:pt>
    <dgm:pt modelId="{551471B9-469F-470A-85BA-05A80669C791}">
      <dgm:prSet phldrT="[Texto]" custT="1"/>
      <dgm:spPr/>
      <dgm:t>
        <a:bodyPr/>
        <a:lstStyle/>
        <a:p>
          <a:r>
            <a:rPr lang="es-EC" sz="1600" dirty="0">
              <a:latin typeface="+mn-lt"/>
              <a:cs typeface="Times New Roman" panose="02020603050405020304" pitchFamily="18" charset="0"/>
            </a:rPr>
            <a:t>Parroquias del cantón Rumiñahui: Sangolquí y Rumipamba</a:t>
          </a:r>
        </a:p>
      </dgm:t>
    </dgm:pt>
    <dgm:pt modelId="{F17FC7BB-6E95-4D7B-944F-56F2A7F2096C}" type="parTrans" cxnId="{47430D3C-9B62-4A1C-9B43-99A71933BC65}">
      <dgm:prSet/>
      <dgm:spPr/>
      <dgm:t>
        <a:bodyPr/>
        <a:lstStyle/>
        <a:p>
          <a:endParaRPr lang="es-ES">
            <a:latin typeface="+mn-lt"/>
          </a:endParaRPr>
        </a:p>
      </dgm:t>
    </dgm:pt>
    <dgm:pt modelId="{0A1E0AE9-52CC-496F-87C6-037CA70F2C46}" type="sibTrans" cxnId="{47430D3C-9B62-4A1C-9B43-99A71933BC65}">
      <dgm:prSet/>
      <dgm:spPr/>
      <dgm:t>
        <a:bodyPr/>
        <a:lstStyle/>
        <a:p>
          <a:endParaRPr lang="es-ES">
            <a:latin typeface="+mn-lt"/>
          </a:endParaRPr>
        </a:p>
      </dgm:t>
    </dgm:pt>
    <dgm:pt modelId="{29521F00-403B-4D91-BC9E-A9A653D25E6B}" type="pres">
      <dgm:prSet presAssocID="{7EE20263-A699-4FFA-887E-65007F7FAC7E}" presName="Name0" presStyleCnt="0">
        <dgm:presLayoutVars>
          <dgm:dir/>
          <dgm:animLvl val="lvl"/>
          <dgm:resizeHandles val="exact"/>
        </dgm:presLayoutVars>
      </dgm:prSet>
      <dgm:spPr/>
    </dgm:pt>
    <dgm:pt modelId="{F75AE6E1-47C9-4699-A029-40002B4C7046}" type="pres">
      <dgm:prSet presAssocID="{2A931462-7813-442A-9352-96121E76F4FD}" presName="linNode" presStyleCnt="0"/>
      <dgm:spPr/>
    </dgm:pt>
    <dgm:pt modelId="{2C1EA993-201B-43EB-8596-F21CFA610D31}" type="pres">
      <dgm:prSet presAssocID="{2A931462-7813-442A-9352-96121E76F4FD}" presName="parentText" presStyleLbl="node1" presStyleIdx="0" presStyleCnt="6">
        <dgm:presLayoutVars>
          <dgm:chMax val="1"/>
          <dgm:bulletEnabled val="1"/>
        </dgm:presLayoutVars>
      </dgm:prSet>
      <dgm:spPr/>
    </dgm:pt>
    <dgm:pt modelId="{A0B34601-327D-4B06-8352-AB696B5AC1A4}" type="pres">
      <dgm:prSet presAssocID="{2A931462-7813-442A-9352-96121E76F4FD}" presName="descendantText" presStyleLbl="alignAccFollowNode1" presStyleIdx="0" presStyleCnt="6">
        <dgm:presLayoutVars>
          <dgm:bulletEnabled val="1"/>
        </dgm:presLayoutVars>
      </dgm:prSet>
      <dgm:spPr/>
    </dgm:pt>
    <dgm:pt modelId="{D68F890F-FDBA-41CD-B7B7-E4D55411B9DB}" type="pres">
      <dgm:prSet presAssocID="{DC0ED781-0397-40D0-A4E9-ED82473E5AE7}" presName="sp" presStyleCnt="0"/>
      <dgm:spPr/>
    </dgm:pt>
    <dgm:pt modelId="{E2F5D132-92F2-4F0E-BFBC-F2FB2B0B16FD}" type="pres">
      <dgm:prSet presAssocID="{D7FD5601-2E38-4FDB-AE82-FB83C0C2EC0E}" presName="linNode" presStyleCnt="0"/>
      <dgm:spPr/>
    </dgm:pt>
    <dgm:pt modelId="{ECE5592A-E83E-4169-8588-E2DF0256ED1F}" type="pres">
      <dgm:prSet presAssocID="{D7FD5601-2E38-4FDB-AE82-FB83C0C2EC0E}" presName="parentText" presStyleLbl="node1" presStyleIdx="1" presStyleCnt="6">
        <dgm:presLayoutVars>
          <dgm:chMax val="1"/>
          <dgm:bulletEnabled val="1"/>
        </dgm:presLayoutVars>
      </dgm:prSet>
      <dgm:spPr/>
    </dgm:pt>
    <dgm:pt modelId="{5D9AC3BE-04FA-42CD-961A-5D7DE4BEF784}" type="pres">
      <dgm:prSet presAssocID="{D7FD5601-2E38-4FDB-AE82-FB83C0C2EC0E}" presName="descendantText" presStyleLbl="alignAccFollowNode1" presStyleIdx="1" presStyleCnt="6">
        <dgm:presLayoutVars>
          <dgm:bulletEnabled val="1"/>
        </dgm:presLayoutVars>
      </dgm:prSet>
      <dgm:spPr/>
    </dgm:pt>
    <dgm:pt modelId="{79DCC857-D58F-45A1-8DAA-16A964341D32}" type="pres">
      <dgm:prSet presAssocID="{FB0451FB-8EAE-4ABF-AE93-7F4D741FF235}" presName="sp" presStyleCnt="0"/>
      <dgm:spPr/>
    </dgm:pt>
    <dgm:pt modelId="{F347C512-17E2-4AF3-B9A7-5C0CB171B583}" type="pres">
      <dgm:prSet presAssocID="{1F801983-3898-47B9-9FFA-0FE2B2D23E98}" presName="linNode" presStyleCnt="0"/>
      <dgm:spPr/>
    </dgm:pt>
    <dgm:pt modelId="{89CEF12F-BFC1-40C8-86A8-749F8A9D9392}" type="pres">
      <dgm:prSet presAssocID="{1F801983-3898-47B9-9FFA-0FE2B2D23E98}" presName="parentText" presStyleLbl="node1" presStyleIdx="2" presStyleCnt="6">
        <dgm:presLayoutVars>
          <dgm:chMax val="1"/>
          <dgm:bulletEnabled val="1"/>
        </dgm:presLayoutVars>
      </dgm:prSet>
      <dgm:spPr/>
    </dgm:pt>
    <dgm:pt modelId="{0EE4C406-849C-4D8B-8BB5-A8FE126BE4DA}" type="pres">
      <dgm:prSet presAssocID="{1F801983-3898-47B9-9FFA-0FE2B2D23E98}" presName="descendantText" presStyleLbl="alignAccFollowNode1" presStyleIdx="2" presStyleCnt="6">
        <dgm:presLayoutVars>
          <dgm:bulletEnabled val="1"/>
        </dgm:presLayoutVars>
      </dgm:prSet>
      <dgm:spPr/>
    </dgm:pt>
    <dgm:pt modelId="{915912B1-D02F-4740-9529-05C7DCF23944}" type="pres">
      <dgm:prSet presAssocID="{603B6D7C-9E71-4F1C-920C-9C913B724DCD}" presName="sp" presStyleCnt="0"/>
      <dgm:spPr/>
    </dgm:pt>
    <dgm:pt modelId="{3841A930-CB91-4923-BBE7-AB3D27F000EC}" type="pres">
      <dgm:prSet presAssocID="{FBAD9104-1893-451D-9F78-8FF4F7B48679}" presName="linNode" presStyleCnt="0"/>
      <dgm:spPr/>
    </dgm:pt>
    <dgm:pt modelId="{88F82E25-205A-4AC7-9921-F00DAD127D82}" type="pres">
      <dgm:prSet presAssocID="{FBAD9104-1893-451D-9F78-8FF4F7B48679}" presName="parentText" presStyleLbl="node1" presStyleIdx="3" presStyleCnt="6">
        <dgm:presLayoutVars>
          <dgm:chMax val="1"/>
          <dgm:bulletEnabled val="1"/>
        </dgm:presLayoutVars>
      </dgm:prSet>
      <dgm:spPr/>
    </dgm:pt>
    <dgm:pt modelId="{9FCD3F8A-0A4A-43A2-8DBD-6E46D5A62619}" type="pres">
      <dgm:prSet presAssocID="{FBAD9104-1893-451D-9F78-8FF4F7B48679}" presName="descendantText" presStyleLbl="alignAccFollowNode1" presStyleIdx="3" presStyleCnt="6">
        <dgm:presLayoutVars>
          <dgm:bulletEnabled val="1"/>
        </dgm:presLayoutVars>
      </dgm:prSet>
      <dgm:spPr/>
    </dgm:pt>
    <dgm:pt modelId="{167C5C73-C1DE-4A8A-B713-DE17A7CA5B62}" type="pres">
      <dgm:prSet presAssocID="{385297B3-85D7-4BB2-9917-FC08672F696B}" presName="sp" presStyleCnt="0"/>
      <dgm:spPr/>
    </dgm:pt>
    <dgm:pt modelId="{8386B3CF-F470-472C-B850-7052BD76E23E}" type="pres">
      <dgm:prSet presAssocID="{273CD73E-4A53-4A51-A067-AB0F4343D712}" presName="linNode" presStyleCnt="0"/>
      <dgm:spPr/>
    </dgm:pt>
    <dgm:pt modelId="{E322C61A-BFC1-4ECB-BF78-B5B4DA17F585}" type="pres">
      <dgm:prSet presAssocID="{273CD73E-4A53-4A51-A067-AB0F4343D712}" presName="parentText" presStyleLbl="node1" presStyleIdx="4" presStyleCnt="6">
        <dgm:presLayoutVars>
          <dgm:chMax val="1"/>
          <dgm:bulletEnabled val="1"/>
        </dgm:presLayoutVars>
      </dgm:prSet>
      <dgm:spPr/>
    </dgm:pt>
    <dgm:pt modelId="{1E8FC11B-FC20-4D6E-929B-FF8C93D963B2}" type="pres">
      <dgm:prSet presAssocID="{273CD73E-4A53-4A51-A067-AB0F4343D712}" presName="descendantText" presStyleLbl="alignAccFollowNode1" presStyleIdx="4" presStyleCnt="6">
        <dgm:presLayoutVars>
          <dgm:bulletEnabled val="1"/>
        </dgm:presLayoutVars>
      </dgm:prSet>
      <dgm:spPr/>
    </dgm:pt>
    <dgm:pt modelId="{197F1D64-0B52-410F-8D01-176A5BE5EB68}" type="pres">
      <dgm:prSet presAssocID="{B5208737-578F-4A21-8A2F-977BDB355E48}" presName="sp" presStyleCnt="0"/>
      <dgm:spPr/>
    </dgm:pt>
    <dgm:pt modelId="{953ED246-8EA4-4123-A210-50866E2485DA}" type="pres">
      <dgm:prSet presAssocID="{B03FD0D7-A88D-477A-B65C-2C773CBF7A4A}" presName="linNode" presStyleCnt="0"/>
      <dgm:spPr/>
    </dgm:pt>
    <dgm:pt modelId="{273F530B-033B-4FBD-9C6F-E8A0083BED78}" type="pres">
      <dgm:prSet presAssocID="{B03FD0D7-A88D-477A-B65C-2C773CBF7A4A}" presName="parentText" presStyleLbl="node1" presStyleIdx="5" presStyleCnt="6">
        <dgm:presLayoutVars>
          <dgm:chMax val="1"/>
          <dgm:bulletEnabled val="1"/>
        </dgm:presLayoutVars>
      </dgm:prSet>
      <dgm:spPr/>
    </dgm:pt>
    <dgm:pt modelId="{36B289C4-4F09-438A-8890-9D0786680E09}" type="pres">
      <dgm:prSet presAssocID="{B03FD0D7-A88D-477A-B65C-2C773CBF7A4A}" presName="descendantText" presStyleLbl="alignAccFollowNode1" presStyleIdx="5" presStyleCnt="6">
        <dgm:presLayoutVars>
          <dgm:bulletEnabled val="1"/>
        </dgm:presLayoutVars>
      </dgm:prSet>
      <dgm:spPr/>
    </dgm:pt>
  </dgm:ptLst>
  <dgm:cxnLst>
    <dgm:cxn modelId="{DCAF7404-F899-4D53-92FE-1A87706FEA00}" srcId="{1F801983-3898-47B9-9FFA-0FE2B2D23E98}" destId="{9D536D8D-8CDB-4E93-9553-2E049CB35066}" srcOrd="0" destOrd="0" parTransId="{043CE6B1-BB61-4B9A-81AA-7BAAEDDEB250}" sibTransId="{9781F1E4-176C-4016-8CDD-E5B3AB1477B7}"/>
    <dgm:cxn modelId="{073CF914-85FE-4574-A396-5B0D68C47C2D}" srcId="{7EE20263-A699-4FFA-887E-65007F7FAC7E}" destId="{D7FD5601-2E38-4FDB-AE82-FB83C0C2EC0E}" srcOrd="1" destOrd="0" parTransId="{7CEAD845-FA2F-436E-945B-425B742ADDBD}" sibTransId="{FB0451FB-8EAE-4ABF-AE93-7F4D741FF235}"/>
    <dgm:cxn modelId="{7C151618-F268-4032-BB7A-1143D05BE703}" srcId="{273CD73E-4A53-4A51-A067-AB0F4343D712}" destId="{F8403435-7BE5-4767-8559-6DDE160417FC}" srcOrd="0" destOrd="0" parTransId="{9AC0591B-11D9-403A-A416-AB0786759B2A}" sibTransId="{6A5F8C57-83A8-44EE-869A-9C99A0590E89}"/>
    <dgm:cxn modelId="{16484723-AE21-4583-93F8-33F5BAA2D4F5}" type="presOf" srcId="{D7FD5601-2E38-4FDB-AE82-FB83C0C2EC0E}" destId="{ECE5592A-E83E-4169-8588-E2DF0256ED1F}" srcOrd="0" destOrd="0" presId="urn:microsoft.com/office/officeart/2005/8/layout/vList5"/>
    <dgm:cxn modelId="{4A889A2E-BD24-442D-942E-821D6C9EC5BF}" srcId="{FBAD9104-1893-451D-9F78-8FF4F7B48679}" destId="{246DD5A0-574B-47C0-8EC7-DA3DCCF63D56}" srcOrd="0" destOrd="0" parTransId="{A6E3F19F-9DEC-494C-8DD4-3789A71EC4F2}" sibTransId="{D5F00149-1A7F-4C47-BC5C-6B888E9C1A44}"/>
    <dgm:cxn modelId="{3607FA33-E04B-451B-8479-036E728F4364}" type="presOf" srcId="{9D536D8D-8CDB-4E93-9553-2E049CB35066}" destId="{0EE4C406-849C-4D8B-8BB5-A8FE126BE4DA}" srcOrd="0" destOrd="0" presId="urn:microsoft.com/office/officeart/2005/8/layout/vList5"/>
    <dgm:cxn modelId="{3F3DEB34-AFB3-4F5E-854D-07E973B1DA14}" type="presOf" srcId="{273CD73E-4A53-4A51-A067-AB0F4343D712}" destId="{E322C61A-BFC1-4ECB-BF78-B5B4DA17F585}" srcOrd="0" destOrd="0" presId="urn:microsoft.com/office/officeart/2005/8/layout/vList5"/>
    <dgm:cxn modelId="{1433A337-7AE4-491A-A870-1BF268AFAC44}" type="presOf" srcId="{C75E439C-4ECA-402C-9C7D-EB886243BD48}" destId="{A0B34601-327D-4B06-8352-AB696B5AC1A4}" srcOrd="0" destOrd="0" presId="urn:microsoft.com/office/officeart/2005/8/layout/vList5"/>
    <dgm:cxn modelId="{47430D3C-9B62-4A1C-9B43-99A71933BC65}" srcId="{FBAD9104-1893-451D-9F78-8FF4F7B48679}" destId="{551471B9-469F-470A-85BA-05A80669C791}" srcOrd="1" destOrd="0" parTransId="{F17FC7BB-6E95-4D7B-944F-56F2A7F2096C}" sibTransId="{0A1E0AE9-52CC-496F-87C6-037CA70F2C46}"/>
    <dgm:cxn modelId="{7882195E-F58E-4E38-8E40-36514D3FD41D}" srcId="{7EE20263-A699-4FFA-887E-65007F7FAC7E}" destId="{2A931462-7813-442A-9352-96121E76F4FD}" srcOrd="0" destOrd="0" parTransId="{A36A5566-A1A2-4DBC-BC67-45152C2C1395}" sibTransId="{DC0ED781-0397-40D0-A4E9-ED82473E5AE7}"/>
    <dgm:cxn modelId="{96EA3765-8BA3-44DF-A94C-D57751D084B2}" type="presOf" srcId="{246DD5A0-574B-47C0-8EC7-DA3DCCF63D56}" destId="{9FCD3F8A-0A4A-43A2-8DBD-6E46D5A62619}" srcOrd="0" destOrd="0" presId="urn:microsoft.com/office/officeart/2005/8/layout/vList5"/>
    <dgm:cxn modelId="{709EDB65-24AA-4682-92B0-2D1424185A61}" type="presOf" srcId="{7EE20263-A699-4FFA-887E-65007F7FAC7E}" destId="{29521F00-403B-4D91-BC9E-A9A653D25E6B}" srcOrd="0" destOrd="0" presId="urn:microsoft.com/office/officeart/2005/8/layout/vList5"/>
    <dgm:cxn modelId="{F65EED47-2E2E-41CE-B1D8-C431317C2C19}" type="presOf" srcId="{FBAD9104-1893-451D-9F78-8FF4F7B48679}" destId="{88F82E25-205A-4AC7-9921-F00DAD127D82}" srcOrd="0" destOrd="0" presId="urn:microsoft.com/office/officeart/2005/8/layout/vList5"/>
    <dgm:cxn modelId="{A625A66A-F2C4-4816-A0BB-0670D36786BE}" type="presOf" srcId="{1F801983-3898-47B9-9FFA-0FE2B2D23E98}" destId="{89CEF12F-BFC1-40C8-86A8-749F8A9D9392}" srcOrd="0" destOrd="0" presId="urn:microsoft.com/office/officeart/2005/8/layout/vList5"/>
    <dgm:cxn modelId="{F347D46B-2974-480A-B4A0-1E38EC09ADB1}" type="presOf" srcId="{F8403435-7BE5-4767-8559-6DDE160417FC}" destId="{1E8FC11B-FC20-4D6E-929B-FF8C93D963B2}" srcOrd="0" destOrd="0" presId="urn:microsoft.com/office/officeart/2005/8/layout/vList5"/>
    <dgm:cxn modelId="{4281F94F-5806-4311-8522-8A7D1CC01A50}" type="presOf" srcId="{21C79C8F-6445-4385-B391-C209159A25AE}" destId="{5D9AC3BE-04FA-42CD-961A-5D7DE4BEF784}" srcOrd="0" destOrd="0" presId="urn:microsoft.com/office/officeart/2005/8/layout/vList5"/>
    <dgm:cxn modelId="{693C2450-D778-498B-8728-4301A74C6228}" srcId="{D7FD5601-2E38-4FDB-AE82-FB83C0C2EC0E}" destId="{21C79C8F-6445-4385-B391-C209159A25AE}" srcOrd="0" destOrd="0" parTransId="{2959AE07-E9FC-4C4A-8CB0-F87D21E61E36}" sibTransId="{64A6F49B-5820-4EA9-A1D6-BB0549DC2912}"/>
    <dgm:cxn modelId="{23B4BA52-30F3-48E0-A31B-333FC17E537C}" srcId="{7EE20263-A699-4FFA-887E-65007F7FAC7E}" destId="{1F801983-3898-47B9-9FFA-0FE2B2D23E98}" srcOrd="2" destOrd="0" parTransId="{63BFAF8B-9677-430D-BF2B-14DF313CF8BB}" sibTransId="{603B6D7C-9E71-4F1C-920C-9C913B724DCD}"/>
    <dgm:cxn modelId="{EF2C0A73-C290-4EBD-91F8-18C9E7834173}" srcId="{B03FD0D7-A88D-477A-B65C-2C773CBF7A4A}" destId="{E08147CE-6ED3-4286-87A5-61B00731B136}" srcOrd="0" destOrd="0" parTransId="{C72E4797-D9FB-44E1-96EF-D00B19BC223A}" sibTransId="{11E987FA-6ABA-4408-9197-57A62B634265}"/>
    <dgm:cxn modelId="{6F91FD58-56EC-4628-AF06-B322AC7058BB}" srcId="{7EE20263-A699-4FFA-887E-65007F7FAC7E}" destId="{FBAD9104-1893-451D-9F78-8FF4F7B48679}" srcOrd="3" destOrd="0" parTransId="{E0975C84-4D8F-4B60-A6FC-69226C3F5BFD}" sibTransId="{385297B3-85D7-4BB2-9917-FC08672F696B}"/>
    <dgm:cxn modelId="{6BACB68F-5DF5-44E6-86D0-0DCD4EB62825}" srcId="{7EE20263-A699-4FFA-887E-65007F7FAC7E}" destId="{273CD73E-4A53-4A51-A067-AB0F4343D712}" srcOrd="4" destOrd="0" parTransId="{90E041FD-3D91-44E0-BB6A-4A9A38AD94F6}" sibTransId="{B5208737-578F-4A21-8A2F-977BDB355E48}"/>
    <dgm:cxn modelId="{109020B8-A2A9-492C-8393-42DC9FFC9744}" type="presOf" srcId="{551471B9-469F-470A-85BA-05A80669C791}" destId="{9FCD3F8A-0A4A-43A2-8DBD-6E46D5A62619}" srcOrd="0" destOrd="1" presId="urn:microsoft.com/office/officeart/2005/8/layout/vList5"/>
    <dgm:cxn modelId="{825E63B9-3446-47FF-893B-95FDC6759DC4}" type="presOf" srcId="{B03FD0D7-A88D-477A-B65C-2C773CBF7A4A}" destId="{273F530B-033B-4FBD-9C6F-E8A0083BED78}" srcOrd="0" destOrd="0" presId="urn:microsoft.com/office/officeart/2005/8/layout/vList5"/>
    <dgm:cxn modelId="{96DCB7CB-D37F-4B33-86ED-BB87BE666727}" type="presOf" srcId="{E08147CE-6ED3-4286-87A5-61B00731B136}" destId="{36B289C4-4F09-438A-8890-9D0786680E09}" srcOrd="0" destOrd="0" presId="urn:microsoft.com/office/officeart/2005/8/layout/vList5"/>
    <dgm:cxn modelId="{1E3482D8-0BFB-47CC-809C-4F85F299CE59}" srcId="{7EE20263-A699-4FFA-887E-65007F7FAC7E}" destId="{B03FD0D7-A88D-477A-B65C-2C773CBF7A4A}" srcOrd="5" destOrd="0" parTransId="{57354307-AAF1-498E-B11E-0D8F9FD77C8B}" sibTransId="{289C69EB-BDB0-46FE-ABBC-F27DFEBAF31C}"/>
    <dgm:cxn modelId="{02A9BCE1-7B0A-44F5-8FD2-963CDF78A70C}" type="presOf" srcId="{2A931462-7813-442A-9352-96121E76F4FD}" destId="{2C1EA993-201B-43EB-8596-F21CFA610D31}" srcOrd="0" destOrd="0" presId="urn:microsoft.com/office/officeart/2005/8/layout/vList5"/>
    <dgm:cxn modelId="{69DAA6E7-8F62-45AF-9B25-E3547E428374}" srcId="{2A931462-7813-442A-9352-96121E76F4FD}" destId="{C75E439C-4ECA-402C-9C7D-EB886243BD48}" srcOrd="0" destOrd="0" parTransId="{E0B15DE5-8369-4C55-9351-6F8B23060CAD}" sibTransId="{E7D49A50-B9E9-45D9-91D5-AD722BBAB33D}"/>
    <dgm:cxn modelId="{CE49AC22-70E8-444F-ADD0-1DA37C6C6362}" type="presParOf" srcId="{29521F00-403B-4D91-BC9E-A9A653D25E6B}" destId="{F75AE6E1-47C9-4699-A029-40002B4C7046}" srcOrd="0" destOrd="0" presId="urn:microsoft.com/office/officeart/2005/8/layout/vList5"/>
    <dgm:cxn modelId="{FE85D900-C976-41D4-A8DB-09BE4F98210A}" type="presParOf" srcId="{F75AE6E1-47C9-4699-A029-40002B4C7046}" destId="{2C1EA993-201B-43EB-8596-F21CFA610D31}" srcOrd="0" destOrd="0" presId="urn:microsoft.com/office/officeart/2005/8/layout/vList5"/>
    <dgm:cxn modelId="{CBA06BB2-38F8-447D-95CF-F94B9F0AEEE1}" type="presParOf" srcId="{F75AE6E1-47C9-4699-A029-40002B4C7046}" destId="{A0B34601-327D-4B06-8352-AB696B5AC1A4}" srcOrd="1" destOrd="0" presId="urn:microsoft.com/office/officeart/2005/8/layout/vList5"/>
    <dgm:cxn modelId="{352BB429-7262-4168-A04D-94FC62E007F3}" type="presParOf" srcId="{29521F00-403B-4D91-BC9E-A9A653D25E6B}" destId="{D68F890F-FDBA-41CD-B7B7-E4D55411B9DB}" srcOrd="1" destOrd="0" presId="urn:microsoft.com/office/officeart/2005/8/layout/vList5"/>
    <dgm:cxn modelId="{C8C4167E-88FC-416E-B536-526C15B944FB}" type="presParOf" srcId="{29521F00-403B-4D91-BC9E-A9A653D25E6B}" destId="{E2F5D132-92F2-4F0E-BFBC-F2FB2B0B16FD}" srcOrd="2" destOrd="0" presId="urn:microsoft.com/office/officeart/2005/8/layout/vList5"/>
    <dgm:cxn modelId="{D0428B53-F147-4550-BB92-6295B6904001}" type="presParOf" srcId="{E2F5D132-92F2-4F0E-BFBC-F2FB2B0B16FD}" destId="{ECE5592A-E83E-4169-8588-E2DF0256ED1F}" srcOrd="0" destOrd="0" presId="urn:microsoft.com/office/officeart/2005/8/layout/vList5"/>
    <dgm:cxn modelId="{60556C86-19D5-4C83-BD47-2AAEA7F7C3A7}" type="presParOf" srcId="{E2F5D132-92F2-4F0E-BFBC-F2FB2B0B16FD}" destId="{5D9AC3BE-04FA-42CD-961A-5D7DE4BEF784}" srcOrd="1" destOrd="0" presId="urn:microsoft.com/office/officeart/2005/8/layout/vList5"/>
    <dgm:cxn modelId="{E3C014AA-3A8B-451C-99B4-BF9D5A59EC25}" type="presParOf" srcId="{29521F00-403B-4D91-BC9E-A9A653D25E6B}" destId="{79DCC857-D58F-45A1-8DAA-16A964341D32}" srcOrd="3" destOrd="0" presId="urn:microsoft.com/office/officeart/2005/8/layout/vList5"/>
    <dgm:cxn modelId="{D5E952E2-D26B-413A-B73A-CCD88C46E567}" type="presParOf" srcId="{29521F00-403B-4D91-BC9E-A9A653D25E6B}" destId="{F347C512-17E2-4AF3-B9A7-5C0CB171B583}" srcOrd="4" destOrd="0" presId="urn:microsoft.com/office/officeart/2005/8/layout/vList5"/>
    <dgm:cxn modelId="{FD513EF2-3318-429F-996E-B8F7AC88FE3D}" type="presParOf" srcId="{F347C512-17E2-4AF3-B9A7-5C0CB171B583}" destId="{89CEF12F-BFC1-40C8-86A8-749F8A9D9392}" srcOrd="0" destOrd="0" presId="urn:microsoft.com/office/officeart/2005/8/layout/vList5"/>
    <dgm:cxn modelId="{AA8C0C82-1945-4912-8B90-F87D6CC0A5AE}" type="presParOf" srcId="{F347C512-17E2-4AF3-B9A7-5C0CB171B583}" destId="{0EE4C406-849C-4D8B-8BB5-A8FE126BE4DA}" srcOrd="1" destOrd="0" presId="urn:microsoft.com/office/officeart/2005/8/layout/vList5"/>
    <dgm:cxn modelId="{A651505E-0F90-4BC1-853C-04F1830A3992}" type="presParOf" srcId="{29521F00-403B-4D91-BC9E-A9A653D25E6B}" destId="{915912B1-D02F-4740-9529-05C7DCF23944}" srcOrd="5" destOrd="0" presId="urn:microsoft.com/office/officeart/2005/8/layout/vList5"/>
    <dgm:cxn modelId="{91B899B4-933B-4C95-8174-645559F8C492}" type="presParOf" srcId="{29521F00-403B-4D91-BC9E-A9A653D25E6B}" destId="{3841A930-CB91-4923-BBE7-AB3D27F000EC}" srcOrd="6" destOrd="0" presId="urn:microsoft.com/office/officeart/2005/8/layout/vList5"/>
    <dgm:cxn modelId="{2B9930B9-FFC0-45B8-BF0D-F801CCA3D580}" type="presParOf" srcId="{3841A930-CB91-4923-BBE7-AB3D27F000EC}" destId="{88F82E25-205A-4AC7-9921-F00DAD127D82}" srcOrd="0" destOrd="0" presId="urn:microsoft.com/office/officeart/2005/8/layout/vList5"/>
    <dgm:cxn modelId="{DCE725F1-913D-47EB-B61E-169ADD86BA01}" type="presParOf" srcId="{3841A930-CB91-4923-BBE7-AB3D27F000EC}" destId="{9FCD3F8A-0A4A-43A2-8DBD-6E46D5A62619}" srcOrd="1" destOrd="0" presId="urn:microsoft.com/office/officeart/2005/8/layout/vList5"/>
    <dgm:cxn modelId="{F78C641F-4D82-4200-9005-3EC6AD2C8FC0}" type="presParOf" srcId="{29521F00-403B-4D91-BC9E-A9A653D25E6B}" destId="{167C5C73-C1DE-4A8A-B713-DE17A7CA5B62}" srcOrd="7" destOrd="0" presId="urn:microsoft.com/office/officeart/2005/8/layout/vList5"/>
    <dgm:cxn modelId="{E1A89E22-6847-437C-9B26-8E70DDD85FEF}" type="presParOf" srcId="{29521F00-403B-4D91-BC9E-A9A653D25E6B}" destId="{8386B3CF-F470-472C-B850-7052BD76E23E}" srcOrd="8" destOrd="0" presId="urn:microsoft.com/office/officeart/2005/8/layout/vList5"/>
    <dgm:cxn modelId="{705ED021-420A-4C73-853A-C0A45C653D8D}" type="presParOf" srcId="{8386B3CF-F470-472C-B850-7052BD76E23E}" destId="{E322C61A-BFC1-4ECB-BF78-B5B4DA17F585}" srcOrd="0" destOrd="0" presId="urn:microsoft.com/office/officeart/2005/8/layout/vList5"/>
    <dgm:cxn modelId="{46EDEC9D-AD74-4AEF-A8F4-F06D1F4A56C2}" type="presParOf" srcId="{8386B3CF-F470-472C-B850-7052BD76E23E}" destId="{1E8FC11B-FC20-4D6E-929B-FF8C93D963B2}" srcOrd="1" destOrd="0" presId="urn:microsoft.com/office/officeart/2005/8/layout/vList5"/>
    <dgm:cxn modelId="{6884590A-BD4B-4895-A4EB-3F4E1C15DE2E}" type="presParOf" srcId="{29521F00-403B-4D91-BC9E-A9A653D25E6B}" destId="{197F1D64-0B52-410F-8D01-176A5BE5EB68}" srcOrd="9" destOrd="0" presId="urn:microsoft.com/office/officeart/2005/8/layout/vList5"/>
    <dgm:cxn modelId="{54DB96AB-0B40-42C8-9964-2C00EAEB1208}" type="presParOf" srcId="{29521F00-403B-4D91-BC9E-A9A653D25E6B}" destId="{953ED246-8EA4-4123-A210-50866E2485DA}" srcOrd="10" destOrd="0" presId="urn:microsoft.com/office/officeart/2005/8/layout/vList5"/>
    <dgm:cxn modelId="{E0738FB6-D295-45F0-9FBC-C749FD6B9B21}" type="presParOf" srcId="{953ED246-8EA4-4123-A210-50866E2485DA}" destId="{273F530B-033B-4FBD-9C6F-E8A0083BED78}" srcOrd="0" destOrd="0" presId="urn:microsoft.com/office/officeart/2005/8/layout/vList5"/>
    <dgm:cxn modelId="{E4B78885-AB7A-43DE-AF40-6926CED48FB4}" type="presParOf" srcId="{953ED246-8EA4-4123-A210-50866E2485DA}" destId="{36B289C4-4F09-438A-8890-9D0786680E0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2E0685-248A-4BA5-8002-D7D8BFA65ABA}"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es-EC"/>
        </a:p>
      </dgm:t>
    </dgm:pt>
    <dgm:pt modelId="{96FAB8B2-30B1-45F6-B396-5D92B8D446BE}">
      <dgm:prSet phldrT="[Texto]"/>
      <dgm:spPr/>
      <dgm:t>
        <a:bodyPr/>
        <a:lstStyle/>
        <a:p>
          <a:r>
            <a:rPr lang="es-EC" dirty="0"/>
            <a:t>Necesidad</a:t>
          </a:r>
        </a:p>
      </dgm:t>
    </dgm:pt>
    <dgm:pt modelId="{FC1DA501-CC47-403D-B47B-90CFE0AEC68A}" type="parTrans" cxnId="{1E74A92A-93C7-48AB-AACD-124805AA6E82}">
      <dgm:prSet/>
      <dgm:spPr/>
      <dgm:t>
        <a:bodyPr/>
        <a:lstStyle/>
        <a:p>
          <a:endParaRPr lang="es-EC"/>
        </a:p>
      </dgm:t>
    </dgm:pt>
    <dgm:pt modelId="{DEF9EB18-CFFB-4B5B-A3DB-F6237A3053EE}" type="sibTrans" cxnId="{1E74A92A-93C7-48AB-AACD-124805AA6E82}">
      <dgm:prSet/>
      <dgm:spPr/>
      <dgm:t>
        <a:bodyPr/>
        <a:lstStyle/>
        <a:p>
          <a:endParaRPr lang="es-EC"/>
        </a:p>
      </dgm:t>
    </dgm:pt>
    <dgm:pt modelId="{D327EB2A-1EB7-40A3-ADBE-60FA57C2BA61}">
      <dgm:prSet phldrT="[Texto]"/>
      <dgm:spPr/>
      <dgm:t>
        <a:bodyPr/>
        <a:lstStyle/>
        <a:p>
          <a:r>
            <a:rPr lang="es-EC" dirty="0"/>
            <a:t>Justificación e Importancia </a:t>
          </a:r>
        </a:p>
      </dgm:t>
    </dgm:pt>
    <dgm:pt modelId="{AA2301FF-C467-43CD-9E60-B481D8CCF819}" type="parTrans" cxnId="{F591D24C-F412-4F18-89E7-6A7FA30E5433}">
      <dgm:prSet/>
      <dgm:spPr/>
      <dgm:t>
        <a:bodyPr/>
        <a:lstStyle/>
        <a:p>
          <a:endParaRPr lang="es-EC"/>
        </a:p>
      </dgm:t>
    </dgm:pt>
    <dgm:pt modelId="{E8AB7C13-75ED-4369-8B3F-0859A177DBB1}" type="sibTrans" cxnId="{F591D24C-F412-4F18-89E7-6A7FA30E5433}">
      <dgm:prSet/>
      <dgm:spPr/>
      <dgm:t>
        <a:bodyPr/>
        <a:lstStyle/>
        <a:p>
          <a:endParaRPr lang="es-EC"/>
        </a:p>
      </dgm:t>
    </dgm:pt>
    <dgm:pt modelId="{3BA90362-51F7-452C-813E-C64924962776}">
      <dgm:prSet phldrT="[Texto]"/>
      <dgm:spPr/>
      <dgm:t>
        <a:bodyPr/>
        <a:lstStyle/>
        <a:p>
          <a:r>
            <a:rPr lang="es-EC" dirty="0"/>
            <a:t>Definición del Problema</a:t>
          </a:r>
        </a:p>
      </dgm:t>
    </dgm:pt>
    <dgm:pt modelId="{43C950D9-CE89-4C7E-9886-8572F07C23A2}" type="parTrans" cxnId="{04928D5B-A0D3-478A-BCB7-39BFBE35608D}">
      <dgm:prSet/>
      <dgm:spPr/>
      <dgm:t>
        <a:bodyPr/>
        <a:lstStyle/>
        <a:p>
          <a:endParaRPr lang="es-EC"/>
        </a:p>
      </dgm:t>
    </dgm:pt>
    <dgm:pt modelId="{044E9F2E-1131-4DF1-A6CE-CF383CABFE17}" type="sibTrans" cxnId="{04928D5B-A0D3-478A-BCB7-39BFBE35608D}">
      <dgm:prSet/>
      <dgm:spPr/>
      <dgm:t>
        <a:bodyPr/>
        <a:lstStyle/>
        <a:p>
          <a:endParaRPr lang="es-EC"/>
        </a:p>
      </dgm:t>
    </dgm:pt>
    <dgm:pt modelId="{5E80D51F-584B-4CC6-92FD-05A015C4CBD5}" type="pres">
      <dgm:prSet presAssocID="{632E0685-248A-4BA5-8002-D7D8BFA65ABA}" presName="rootnode" presStyleCnt="0">
        <dgm:presLayoutVars>
          <dgm:chMax/>
          <dgm:chPref/>
          <dgm:dir/>
          <dgm:animLvl val="lvl"/>
        </dgm:presLayoutVars>
      </dgm:prSet>
      <dgm:spPr/>
    </dgm:pt>
    <dgm:pt modelId="{A2DB5868-A2E6-4FDF-ADC5-B31BFA886458}" type="pres">
      <dgm:prSet presAssocID="{96FAB8B2-30B1-45F6-B396-5D92B8D446BE}" presName="composite" presStyleCnt="0"/>
      <dgm:spPr/>
    </dgm:pt>
    <dgm:pt modelId="{DEEA77BB-9E18-49E6-AC2C-CB231902D7C6}" type="pres">
      <dgm:prSet presAssocID="{96FAB8B2-30B1-45F6-B396-5D92B8D446BE}" presName="LShape" presStyleLbl="alignNode1" presStyleIdx="0" presStyleCnt="5"/>
      <dgm:spPr/>
    </dgm:pt>
    <dgm:pt modelId="{AEC6C2ED-6A3E-45CF-8814-33EA7C7FD4B7}" type="pres">
      <dgm:prSet presAssocID="{96FAB8B2-30B1-45F6-B396-5D92B8D446BE}" presName="ParentText" presStyleLbl="revTx" presStyleIdx="0" presStyleCnt="3">
        <dgm:presLayoutVars>
          <dgm:chMax val="0"/>
          <dgm:chPref val="0"/>
          <dgm:bulletEnabled val="1"/>
        </dgm:presLayoutVars>
      </dgm:prSet>
      <dgm:spPr/>
    </dgm:pt>
    <dgm:pt modelId="{A98E5DFB-EBB7-4FF2-A224-F1D6EA29F9E3}" type="pres">
      <dgm:prSet presAssocID="{96FAB8B2-30B1-45F6-B396-5D92B8D446BE}" presName="Triangle" presStyleLbl="alignNode1" presStyleIdx="1" presStyleCnt="5"/>
      <dgm:spPr/>
    </dgm:pt>
    <dgm:pt modelId="{E65F3B63-95F4-489A-B14C-5498AC1AC66B}" type="pres">
      <dgm:prSet presAssocID="{DEF9EB18-CFFB-4B5B-A3DB-F6237A3053EE}" presName="sibTrans" presStyleCnt="0"/>
      <dgm:spPr/>
    </dgm:pt>
    <dgm:pt modelId="{F8A0323F-3AC4-4661-BB5E-70C01F5318A3}" type="pres">
      <dgm:prSet presAssocID="{DEF9EB18-CFFB-4B5B-A3DB-F6237A3053EE}" presName="space" presStyleCnt="0"/>
      <dgm:spPr/>
    </dgm:pt>
    <dgm:pt modelId="{B3655334-C802-43CD-BD50-8A32CFBA022D}" type="pres">
      <dgm:prSet presAssocID="{D327EB2A-1EB7-40A3-ADBE-60FA57C2BA61}" presName="composite" presStyleCnt="0"/>
      <dgm:spPr/>
    </dgm:pt>
    <dgm:pt modelId="{F912A91E-AD3B-42A8-BA87-145E5C432718}" type="pres">
      <dgm:prSet presAssocID="{D327EB2A-1EB7-40A3-ADBE-60FA57C2BA61}" presName="LShape" presStyleLbl="alignNode1" presStyleIdx="2" presStyleCnt="5"/>
      <dgm:spPr/>
    </dgm:pt>
    <dgm:pt modelId="{4B36CBE4-BFDF-4F00-888B-13BC29CE5E77}" type="pres">
      <dgm:prSet presAssocID="{D327EB2A-1EB7-40A3-ADBE-60FA57C2BA61}" presName="ParentText" presStyleLbl="revTx" presStyleIdx="1" presStyleCnt="3">
        <dgm:presLayoutVars>
          <dgm:chMax val="0"/>
          <dgm:chPref val="0"/>
          <dgm:bulletEnabled val="1"/>
        </dgm:presLayoutVars>
      </dgm:prSet>
      <dgm:spPr/>
    </dgm:pt>
    <dgm:pt modelId="{8006DBA2-7000-4037-8C7E-FB03FC44C54B}" type="pres">
      <dgm:prSet presAssocID="{D327EB2A-1EB7-40A3-ADBE-60FA57C2BA61}" presName="Triangle" presStyleLbl="alignNode1" presStyleIdx="3" presStyleCnt="5"/>
      <dgm:spPr/>
    </dgm:pt>
    <dgm:pt modelId="{AC0EFCC1-C548-4783-988D-CDBB8F0FCCDF}" type="pres">
      <dgm:prSet presAssocID="{E8AB7C13-75ED-4369-8B3F-0859A177DBB1}" presName="sibTrans" presStyleCnt="0"/>
      <dgm:spPr/>
    </dgm:pt>
    <dgm:pt modelId="{A2414554-1F2C-44B5-9D26-526626C986E0}" type="pres">
      <dgm:prSet presAssocID="{E8AB7C13-75ED-4369-8B3F-0859A177DBB1}" presName="space" presStyleCnt="0"/>
      <dgm:spPr/>
    </dgm:pt>
    <dgm:pt modelId="{63E403BC-8B73-46AA-86FC-DDA230307590}" type="pres">
      <dgm:prSet presAssocID="{3BA90362-51F7-452C-813E-C64924962776}" presName="composite" presStyleCnt="0"/>
      <dgm:spPr/>
    </dgm:pt>
    <dgm:pt modelId="{29F1D4A3-7E66-4345-8236-DDE57CEF2638}" type="pres">
      <dgm:prSet presAssocID="{3BA90362-51F7-452C-813E-C64924962776}" presName="LShape" presStyleLbl="alignNode1" presStyleIdx="4" presStyleCnt="5"/>
      <dgm:spPr/>
    </dgm:pt>
    <dgm:pt modelId="{E0EA6961-506F-4E1A-9A58-61C32F5298D2}" type="pres">
      <dgm:prSet presAssocID="{3BA90362-51F7-452C-813E-C64924962776}" presName="ParentText" presStyleLbl="revTx" presStyleIdx="2" presStyleCnt="3">
        <dgm:presLayoutVars>
          <dgm:chMax val="0"/>
          <dgm:chPref val="0"/>
          <dgm:bulletEnabled val="1"/>
        </dgm:presLayoutVars>
      </dgm:prSet>
      <dgm:spPr/>
    </dgm:pt>
  </dgm:ptLst>
  <dgm:cxnLst>
    <dgm:cxn modelId="{FD396B08-F241-4832-A032-AFC49B5D046C}" type="presOf" srcId="{D327EB2A-1EB7-40A3-ADBE-60FA57C2BA61}" destId="{4B36CBE4-BFDF-4F00-888B-13BC29CE5E77}" srcOrd="0" destOrd="0" presId="urn:microsoft.com/office/officeart/2009/3/layout/StepUpProcess"/>
    <dgm:cxn modelId="{1E74A92A-93C7-48AB-AACD-124805AA6E82}" srcId="{632E0685-248A-4BA5-8002-D7D8BFA65ABA}" destId="{96FAB8B2-30B1-45F6-B396-5D92B8D446BE}" srcOrd="0" destOrd="0" parTransId="{FC1DA501-CC47-403D-B47B-90CFE0AEC68A}" sibTransId="{DEF9EB18-CFFB-4B5B-A3DB-F6237A3053EE}"/>
    <dgm:cxn modelId="{562D8333-BFCE-4E62-8F52-755F04B35943}" type="presOf" srcId="{3BA90362-51F7-452C-813E-C64924962776}" destId="{E0EA6961-506F-4E1A-9A58-61C32F5298D2}" srcOrd="0" destOrd="0" presId="urn:microsoft.com/office/officeart/2009/3/layout/StepUpProcess"/>
    <dgm:cxn modelId="{04928D5B-A0D3-478A-BCB7-39BFBE35608D}" srcId="{632E0685-248A-4BA5-8002-D7D8BFA65ABA}" destId="{3BA90362-51F7-452C-813E-C64924962776}" srcOrd="2" destOrd="0" parTransId="{43C950D9-CE89-4C7E-9886-8572F07C23A2}" sibTransId="{044E9F2E-1131-4DF1-A6CE-CF383CABFE17}"/>
    <dgm:cxn modelId="{F591D24C-F412-4F18-89E7-6A7FA30E5433}" srcId="{632E0685-248A-4BA5-8002-D7D8BFA65ABA}" destId="{D327EB2A-1EB7-40A3-ADBE-60FA57C2BA61}" srcOrd="1" destOrd="0" parTransId="{AA2301FF-C467-43CD-9E60-B481D8CCF819}" sibTransId="{E8AB7C13-75ED-4369-8B3F-0859A177DBB1}"/>
    <dgm:cxn modelId="{35CCFA99-2396-4580-9DD8-46044CCD500E}" type="presOf" srcId="{96FAB8B2-30B1-45F6-B396-5D92B8D446BE}" destId="{AEC6C2ED-6A3E-45CF-8814-33EA7C7FD4B7}" srcOrd="0" destOrd="0" presId="urn:microsoft.com/office/officeart/2009/3/layout/StepUpProcess"/>
    <dgm:cxn modelId="{49A0A1E0-0FEE-431D-9133-94CB4EEA098F}" type="presOf" srcId="{632E0685-248A-4BA5-8002-D7D8BFA65ABA}" destId="{5E80D51F-584B-4CC6-92FD-05A015C4CBD5}" srcOrd="0" destOrd="0" presId="urn:microsoft.com/office/officeart/2009/3/layout/StepUpProcess"/>
    <dgm:cxn modelId="{26C7E6F3-9D24-4671-9A64-B02F1EF16339}" type="presParOf" srcId="{5E80D51F-584B-4CC6-92FD-05A015C4CBD5}" destId="{A2DB5868-A2E6-4FDF-ADC5-B31BFA886458}" srcOrd="0" destOrd="0" presId="urn:microsoft.com/office/officeart/2009/3/layout/StepUpProcess"/>
    <dgm:cxn modelId="{A910610F-59F5-46E0-B0A9-F879D9A1A06F}" type="presParOf" srcId="{A2DB5868-A2E6-4FDF-ADC5-B31BFA886458}" destId="{DEEA77BB-9E18-49E6-AC2C-CB231902D7C6}" srcOrd="0" destOrd="0" presId="urn:microsoft.com/office/officeart/2009/3/layout/StepUpProcess"/>
    <dgm:cxn modelId="{54116427-1956-4C35-9156-C7A3A848F25D}" type="presParOf" srcId="{A2DB5868-A2E6-4FDF-ADC5-B31BFA886458}" destId="{AEC6C2ED-6A3E-45CF-8814-33EA7C7FD4B7}" srcOrd="1" destOrd="0" presId="urn:microsoft.com/office/officeart/2009/3/layout/StepUpProcess"/>
    <dgm:cxn modelId="{82035A4B-A229-4CFB-8C36-D2E698075AED}" type="presParOf" srcId="{A2DB5868-A2E6-4FDF-ADC5-B31BFA886458}" destId="{A98E5DFB-EBB7-4FF2-A224-F1D6EA29F9E3}" srcOrd="2" destOrd="0" presId="urn:microsoft.com/office/officeart/2009/3/layout/StepUpProcess"/>
    <dgm:cxn modelId="{B42EAD78-21CF-444E-AFD2-A8F95A06F864}" type="presParOf" srcId="{5E80D51F-584B-4CC6-92FD-05A015C4CBD5}" destId="{E65F3B63-95F4-489A-B14C-5498AC1AC66B}" srcOrd="1" destOrd="0" presId="urn:microsoft.com/office/officeart/2009/3/layout/StepUpProcess"/>
    <dgm:cxn modelId="{04CEC0F2-3AF0-4892-90C9-5860B02BA96C}" type="presParOf" srcId="{E65F3B63-95F4-489A-B14C-5498AC1AC66B}" destId="{F8A0323F-3AC4-4661-BB5E-70C01F5318A3}" srcOrd="0" destOrd="0" presId="urn:microsoft.com/office/officeart/2009/3/layout/StepUpProcess"/>
    <dgm:cxn modelId="{DFBD131A-9EB3-4B78-8EF6-3949341F0F2D}" type="presParOf" srcId="{5E80D51F-584B-4CC6-92FD-05A015C4CBD5}" destId="{B3655334-C802-43CD-BD50-8A32CFBA022D}" srcOrd="2" destOrd="0" presId="urn:microsoft.com/office/officeart/2009/3/layout/StepUpProcess"/>
    <dgm:cxn modelId="{449714C4-48E3-49E7-BDBF-DE37D7EB698D}" type="presParOf" srcId="{B3655334-C802-43CD-BD50-8A32CFBA022D}" destId="{F912A91E-AD3B-42A8-BA87-145E5C432718}" srcOrd="0" destOrd="0" presId="urn:microsoft.com/office/officeart/2009/3/layout/StepUpProcess"/>
    <dgm:cxn modelId="{7F7744D1-E36E-4275-A505-CC2E976DEF7B}" type="presParOf" srcId="{B3655334-C802-43CD-BD50-8A32CFBA022D}" destId="{4B36CBE4-BFDF-4F00-888B-13BC29CE5E77}" srcOrd="1" destOrd="0" presId="urn:microsoft.com/office/officeart/2009/3/layout/StepUpProcess"/>
    <dgm:cxn modelId="{D0036212-EBE6-45DD-BDF0-F6421375DB74}" type="presParOf" srcId="{B3655334-C802-43CD-BD50-8A32CFBA022D}" destId="{8006DBA2-7000-4037-8C7E-FB03FC44C54B}" srcOrd="2" destOrd="0" presId="urn:microsoft.com/office/officeart/2009/3/layout/StepUpProcess"/>
    <dgm:cxn modelId="{36955515-283C-4C16-A37E-49E54B0835BE}" type="presParOf" srcId="{5E80D51F-584B-4CC6-92FD-05A015C4CBD5}" destId="{AC0EFCC1-C548-4783-988D-CDBB8F0FCCDF}" srcOrd="3" destOrd="0" presId="urn:microsoft.com/office/officeart/2009/3/layout/StepUpProcess"/>
    <dgm:cxn modelId="{F264B800-2B6E-428F-9D30-7F889EA49E0F}" type="presParOf" srcId="{AC0EFCC1-C548-4783-988D-CDBB8F0FCCDF}" destId="{A2414554-1F2C-44B5-9D26-526626C986E0}" srcOrd="0" destOrd="0" presId="urn:microsoft.com/office/officeart/2009/3/layout/StepUpProcess"/>
    <dgm:cxn modelId="{2C8C1703-7496-4C30-BF74-0FEC2C2075D0}" type="presParOf" srcId="{5E80D51F-584B-4CC6-92FD-05A015C4CBD5}" destId="{63E403BC-8B73-46AA-86FC-DDA230307590}" srcOrd="4" destOrd="0" presId="urn:microsoft.com/office/officeart/2009/3/layout/StepUpProcess"/>
    <dgm:cxn modelId="{AD3B5563-96B3-4D81-93CA-AC7D52816C50}" type="presParOf" srcId="{63E403BC-8B73-46AA-86FC-DDA230307590}" destId="{29F1D4A3-7E66-4345-8236-DDE57CEF2638}" srcOrd="0" destOrd="0" presId="urn:microsoft.com/office/officeart/2009/3/layout/StepUpProcess"/>
    <dgm:cxn modelId="{536FE804-368B-41DA-B05D-C0297FDBF7C3}" type="presParOf" srcId="{63E403BC-8B73-46AA-86FC-DDA230307590}" destId="{E0EA6961-506F-4E1A-9A58-61C32F5298D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B2EB1D-6FBC-4F2A-841F-7E0B4E27FCBD}"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S"/>
        </a:p>
      </dgm:t>
    </dgm:pt>
    <dgm:pt modelId="{24783967-B863-486C-9244-9C8EFE1AFC32}">
      <dgm:prSet phldrT="[Texto]" custT="1"/>
      <dgm:spPr/>
      <dgm:t>
        <a:bodyPr/>
        <a:lstStyle/>
        <a:p>
          <a:r>
            <a:rPr lang="es-ES" sz="2800" dirty="0">
              <a:solidFill>
                <a:schemeClr val="tx1"/>
              </a:solidFill>
              <a:latin typeface="+mn-lt"/>
              <a:cs typeface="Times New Roman" panose="02020603050405020304" pitchFamily="18" charset="0"/>
            </a:rPr>
            <a:t>Selección de encuestadores</a:t>
          </a:r>
        </a:p>
      </dgm:t>
    </dgm:pt>
    <dgm:pt modelId="{7AAE7963-40F1-4185-AAEB-FF528B47782A}" type="parTrans" cxnId="{F3D1319D-BFA4-4C81-9FF8-CD6F8551516E}">
      <dgm:prSet/>
      <dgm:spPr/>
      <dgm:t>
        <a:bodyPr/>
        <a:lstStyle/>
        <a:p>
          <a:endParaRPr lang="es-ES" sz="2800">
            <a:solidFill>
              <a:schemeClr val="tx1"/>
            </a:solidFill>
            <a:latin typeface="+mn-lt"/>
          </a:endParaRPr>
        </a:p>
      </dgm:t>
    </dgm:pt>
    <dgm:pt modelId="{8D5174EE-A850-495D-BF90-E77AA69E60F7}" type="sibTrans" cxnId="{F3D1319D-BFA4-4C81-9FF8-CD6F8551516E}">
      <dgm:prSet/>
      <dgm:spPr/>
      <dgm:t>
        <a:bodyPr/>
        <a:lstStyle/>
        <a:p>
          <a:endParaRPr lang="es-ES" sz="2800">
            <a:solidFill>
              <a:schemeClr val="tx1"/>
            </a:solidFill>
            <a:latin typeface="+mn-lt"/>
          </a:endParaRPr>
        </a:p>
      </dgm:t>
    </dgm:pt>
    <dgm:pt modelId="{279BD5E5-251E-4FCE-9207-A991318F8B7B}">
      <dgm:prSet phldrT="[Texto]" custT="1"/>
      <dgm:spPr/>
      <dgm:t>
        <a:bodyPr/>
        <a:lstStyle/>
        <a:p>
          <a:r>
            <a:rPr lang="es-ES" sz="2800" dirty="0">
              <a:solidFill>
                <a:schemeClr val="tx1"/>
              </a:solidFill>
              <a:latin typeface="+mn-lt"/>
              <a:cs typeface="Times New Roman" panose="02020603050405020304" pitchFamily="18" charset="0"/>
            </a:rPr>
            <a:t>Capacitación</a:t>
          </a:r>
        </a:p>
      </dgm:t>
    </dgm:pt>
    <dgm:pt modelId="{7AD36E26-9C53-4EF1-AD61-326A0903202F}" type="parTrans" cxnId="{6027E471-7803-4B6C-A057-1832D955C28F}">
      <dgm:prSet/>
      <dgm:spPr/>
      <dgm:t>
        <a:bodyPr/>
        <a:lstStyle/>
        <a:p>
          <a:endParaRPr lang="es-ES" sz="2800">
            <a:solidFill>
              <a:schemeClr val="tx1"/>
            </a:solidFill>
            <a:latin typeface="+mn-lt"/>
          </a:endParaRPr>
        </a:p>
      </dgm:t>
    </dgm:pt>
    <dgm:pt modelId="{79A0E3A5-0F54-42E2-9BA0-2C98612CDB6D}" type="sibTrans" cxnId="{6027E471-7803-4B6C-A057-1832D955C28F}">
      <dgm:prSet/>
      <dgm:spPr/>
      <dgm:t>
        <a:bodyPr/>
        <a:lstStyle/>
        <a:p>
          <a:endParaRPr lang="es-ES" sz="2800">
            <a:solidFill>
              <a:schemeClr val="tx1"/>
            </a:solidFill>
            <a:latin typeface="+mn-lt"/>
          </a:endParaRPr>
        </a:p>
      </dgm:t>
    </dgm:pt>
    <dgm:pt modelId="{0020F94A-F6D7-409E-B4D6-07D5F50CFA19}">
      <dgm:prSet phldrT="[Texto]" custT="1"/>
      <dgm:spPr/>
      <dgm:t>
        <a:bodyPr/>
        <a:lstStyle/>
        <a:p>
          <a:r>
            <a:rPr lang="es-ES" sz="2800" dirty="0">
              <a:solidFill>
                <a:schemeClr val="tx1"/>
              </a:solidFill>
              <a:latin typeface="+mn-lt"/>
              <a:cs typeface="Times New Roman" panose="02020603050405020304" pitchFamily="18" charset="0"/>
            </a:rPr>
            <a:t>Reglamentos</a:t>
          </a:r>
        </a:p>
      </dgm:t>
    </dgm:pt>
    <dgm:pt modelId="{3AD9DF10-1FEE-4955-BE8E-E87281620211}" type="parTrans" cxnId="{2BB5E897-B15B-4ADF-95FB-FEC2E2DCF9B8}">
      <dgm:prSet/>
      <dgm:spPr/>
      <dgm:t>
        <a:bodyPr/>
        <a:lstStyle/>
        <a:p>
          <a:endParaRPr lang="es-ES" sz="2800">
            <a:solidFill>
              <a:schemeClr val="tx1"/>
            </a:solidFill>
            <a:latin typeface="+mn-lt"/>
          </a:endParaRPr>
        </a:p>
      </dgm:t>
    </dgm:pt>
    <dgm:pt modelId="{AF244B06-4137-415B-BEFF-BDFB3B1AE5C0}" type="sibTrans" cxnId="{2BB5E897-B15B-4ADF-95FB-FEC2E2DCF9B8}">
      <dgm:prSet/>
      <dgm:spPr/>
      <dgm:t>
        <a:bodyPr/>
        <a:lstStyle/>
        <a:p>
          <a:endParaRPr lang="es-ES" sz="2800">
            <a:solidFill>
              <a:schemeClr val="tx1"/>
            </a:solidFill>
            <a:latin typeface="+mn-lt"/>
          </a:endParaRPr>
        </a:p>
      </dgm:t>
    </dgm:pt>
    <dgm:pt modelId="{6A4189E7-ADD2-4D43-A265-2D44A8D94C01}">
      <dgm:prSet phldrT="[Texto]" custT="1"/>
      <dgm:spPr/>
      <dgm:t>
        <a:bodyPr/>
        <a:lstStyle/>
        <a:p>
          <a:r>
            <a:rPr lang="es-ES" sz="2800" dirty="0">
              <a:solidFill>
                <a:schemeClr val="tx1"/>
              </a:solidFill>
              <a:latin typeface="+mn-lt"/>
              <a:cs typeface="Times New Roman" panose="02020603050405020304" pitchFamily="18" charset="0"/>
            </a:rPr>
            <a:t>Supervisión</a:t>
          </a:r>
        </a:p>
      </dgm:t>
    </dgm:pt>
    <dgm:pt modelId="{0E83A9D6-40B1-4CEA-846F-77CD0362AC3D}" type="parTrans" cxnId="{F79765B5-EEAD-498F-B17A-A559A07A51F3}">
      <dgm:prSet/>
      <dgm:spPr/>
      <dgm:t>
        <a:bodyPr/>
        <a:lstStyle/>
        <a:p>
          <a:endParaRPr lang="es-ES" sz="2800">
            <a:solidFill>
              <a:schemeClr val="tx1"/>
            </a:solidFill>
            <a:latin typeface="+mn-lt"/>
          </a:endParaRPr>
        </a:p>
      </dgm:t>
    </dgm:pt>
    <dgm:pt modelId="{35F24188-7B05-41D3-8E1F-A904BD196A26}" type="sibTrans" cxnId="{F79765B5-EEAD-498F-B17A-A559A07A51F3}">
      <dgm:prSet/>
      <dgm:spPr/>
      <dgm:t>
        <a:bodyPr/>
        <a:lstStyle/>
        <a:p>
          <a:endParaRPr lang="es-ES" sz="2800">
            <a:solidFill>
              <a:schemeClr val="tx1"/>
            </a:solidFill>
            <a:latin typeface="+mn-lt"/>
          </a:endParaRPr>
        </a:p>
      </dgm:t>
    </dgm:pt>
    <dgm:pt modelId="{24FD7DFB-8D28-4462-910A-E1D112C1C901}">
      <dgm:prSet phldrT="[Texto]" custT="1"/>
      <dgm:spPr/>
      <dgm:t>
        <a:bodyPr/>
        <a:lstStyle/>
        <a:p>
          <a:r>
            <a:rPr lang="es-ES" sz="2800" dirty="0">
              <a:solidFill>
                <a:schemeClr val="tx1"/>
              </a:solidFill>
              <a:latin typeface="+mn-lt"/>
              <a:cs typeface="Times New Roman" panose="02020603050405020304" pitchFamily="18" charset="0"/>
            </a:rPr>
            <a:t>Logística</a:t>
          </a:r>
        </a:p>
      </dgm:t>
    </dgm:pt>
    <dgm:pt modelId="{9EA8E4C0-6A78-478C-B5F7-82A0CB12FA05}" type="parTrans" cxnId="{F15C205E-10DF-4C95-A568-866BEB7710CD}">
      <dgm:prSet/>
      <dgm:spPr/>
      <dgm:t>
        <a:bodyPr/>
        <a:lstStyle/>
        <a:p>
          <a:endParaRPr lang="es-ES" sz="2800">
            <a:solidFill>
              <a:schemeClr val="tx1"/>
            </a:solidFill>
            <a:latin typeface="+mn-lt"/>
          </a:endParaRPr>
        </a:p>
      </dgm:t>
    </dgm:pt>
    <dgm:pt modelId="{DDBB086B-FAB3-4A06-80EC-CEF8F9324D68}" type="sibTrans" cxnId="{F15C205E-10DF-4C95-A568-866BEB7710CD}">
      <dgm:prSet/>
      <dgm:spPr/>
      <dgm:t>
        <a:bodyPr/>
        <a:lstStyle/>
        <a:p>
          <a:endParaRPr lang="es-ES" sz="2800">
            <a:solidFill>
              <a:schemeClr val="tx1"/>
            </a:solidFill>
            <a:latin typeface="+mn-lt"/>
          </a:endParaRPr>
        </a:p>
      </dgm:t>
    </dgm:pt>
    <dgm:pt modelId="{6DD7760C-984F-4037-A874-E5E9EB819D2B}">
      <dgm:prSet phldrT="[Texto]" custT="1"/>
      <dgm:spPr/>
      <dgm:t>
        <a:bodyPr/>
        <a:lstStyle/>
        <a:p>
          <a:r>
            <a:rPr lang="es-ES" sz="2800" dirty="0">
              <a:solidFill>
                <a:schemeClr val="tx1"/>
              </a:solidFill>
              <a:latin typeface="+mn-lt"/>
              <a:cs typeface="Times New Roman" panose="02020603050405020304" pitchFamily="18" charset="0"/>
            </a:rPr>
            <a:t>Tecnología</a:t>
          </a:r>
        </a:p>
      </dgm:t>
    </dgm:pt>
    <dgm:pt modelId="{0D3644AD-0912-4A1D-9A2B-53D97EBBBC71}" type="parTrans" cxnId="{1E3278B2-0F12-46F4-B427-718F148E722B}">
      <dgm:prSet/>
      <dgm:spPr/>
      <dgm:t>
        <a:bodyPr/>
        <a:lstStyle/>
        <a:p>
          <a:endParaRPr lang="es-ES" sz="2800">
            <a:solidFill>
              <a:schemeClr val="tx1"/>
            </a:solidFill>
            <a:latin typeface="+mn-lt"/>
          </a:endParaRPr>
        </a:p>
      </dgm:t>
    </dgm:pt>
    <dgm:pt modelId="{21E87A29-525C-4692-9A63-FEB34C884BAC}" type="sibTrans" cxnId="{1E3278B2-0F12-46F4-B427-718F148E722B}">
      <dgm:prSet/>
      <dgm:spPr/>
      <dgm:t>
        <a:bodyPr/>
        <a:lstStyle/>
        <a:p>
          <a:endParaRPr lang="es-ES" sz="2800">
            <a:solidFill>
              <a:schemeClr val="tx1"/>
            </a:solidFill>
            <a:latin typeface="+mn-lt"/>
          </a:endParaRPr>
        </a:p>
      </dgm:t>
    </dgm:pt>
    <dgm:pt modelId="{006F9B7C-C451-45DB-A70B-847DC8C913F8}">
      <dgm:prSet phldrT="[Texto]" custT="1"/>
      <dgm:spPr/>
      <dgm:t>
        <a:bodyPr/>
        <a:lstStyle/>
        <a:p>
          <a:r>
            <a:rPr lang="es-ES" sz="2800" dirty="0">
              <a:solidFill>
                <a:schemeClr val="tx1"/>
              </a:solidFill>
              <a:latin typeface="+mn-lt"/>
              <a:cs typeface="Times New Roman" panose="02020603050405020304" pitchFamily="18" charset="0"/>
            </a:rPr>
            <a:t>Sesgos</a:t>
          </a:r>
        </a:p>
      </dgm:t>
    </dgm:pt>
    <dgm:pt modelId="{683FDC36-A610-4D1A-8B2C-D4B72C04617C}" type="parTrans" cxnId="{3A961FDB-7B3B-4F41-8F88-F370D36B115D}">
      <dgm:prSet/>
      <dgm:spPr/>
      <dgm:t>
        <a:bodyPr/>
        <a:lstStyle/>
        <a:p>
          <a:endParaRPr lang="es-ES" sz="2800">
            <a:solidFill>
              <a:schemeClr val="tx1"/>
            </a:solidFill>
            <a:latin typeface="+mn-lt"/>
          </a:endParaRPr>
        </a:p>
      </dgm:t>
    </dgm:pt>
    <dgm:pt modelId="{4D8D911C-4227-4C39-8184-9B3BB8FF90E4}" type="sibTrans" cxnId="{3A961FDB-7B3B-4F41-8F88-F370D36B115D}">
      <dgm:prSet/>
      <dgm:spPr/>
      <dgm:t>
        <a:bodyPr/>
        <a:lstStyle/>
        <a:p>
          <a:endParaRPr lang="es-ES" sz="2800">
            <a:solidFill>
              <a:schemeClr val="tx1"/>
            </a:solidFill>
            <a:latin typeface="+mn-lt"/>
          </a:endParaRPr>
        </a:p>
      </dgm:t>
    </dgm:pt>
    <dgm:pt modelId="{E63D926E-BAC9-4518-B5D9-6ECA939785EE}" type="pres">
      <dgm:prSet presAssocID="{D9B2EB1D-6FBC-4F2A-841F-7E0B4E27FCBD}" presName="Name0" presStyleCnt="0">
        <dgm:presLayoutVars>
          <dgm:chMax val="7"/>
          <dgm:chPref val="7"/>
          <dgm:dir/>
        </dgm:presLayoutVars>
      </dgm:prSet>
      <dgm:spPr/>
    </dgm:pt>
    <dgm:pt modelId="{A14BD16E-0954-40AF-A254-FAACB72B7DAC}" type="pres">
      <dgm:prSet presAssocID="{D9B2EB1D-6FBC-4F2A-841F-7E0B4E27FCBD}" presName="Name1" presStyleCnt="0"/>
      <dgm:spPr/>
    </dgm:pt>
    <dgm:pt modelId="{67B1F200-FFB0-49DE-93AA-532304734D7A}" type="pres">
      <dgm:prSet presAssocID="{D9B2EB1D-6FBC-4F2A-841F-7E0B4E27FCBD}" presName="cycle" presStyleCnt="0"/>
      <dgm:spPr/>
    </dgm:pt>
    <dgm:pt modelId="{810E0E1C-4530-460B-8FFD-C1B81C983118}" type="pres">
      <dgm:prSet presAssocID="{D9B2EB1D-6FBC-4F2A-841F-7E0B4E27FCBD}" presName="srcNode" presStyleLbl="node1" presStyleIdx="0" presStyleCnt="7"/>
      <dgm:spPr/>
    </dgm:pt>
    <dgm:pt modelId="{60843C5E-2AFC-4F95-9B1A-03DADD07ACAA}" type="pres">
      <dgm:prSet presAssocID="{D9B2EB1D-6FBC-4F2A-841F-7E0B4E27FCBD}" presName="conn" presStyleLbl="parChTrans1D2" presStyleIdx="0" presStyleCnt="1"/>
      <dgm:spPr/>
    </dgm:pt>
    <dgm:pt modelId="{A5E4456F-1810-426A-9193-1857E469423F}" type="pres">
      <dgm:prSet presAssocID="{D9B2EB1D-6FBC-4F2A-841F-7E0B4E27FCBD}" presName="extraNode" presStyleLbl="node1" presStyleIdx="0" presStyleCnt="7"/>
      <dgm:spPr/>
    </dgm:pt>
    <dgm:pt modelId="{B06C87E7-1DAF-435C-9C6F-34FA052942C5}" type="pres">
      <dgm:prSet presAssocID="{D9B2EB1D-6FBC-4F2A-841F-7E0B4E27FCBD}" presName="dstNode" presStyleLbl="node1" presStyleIdx="0" presStyleCnt="7"/>
      <dgm:spPr/>
    </dgm:pt>
    <dgm:pt modelId="{FDBC0A96-EB50-4767-88F2-2FF0E21D8FAB}" type="pres">
      <dgm:prSet presAssocID="{24783967-B863-486C-9244-9C8EFE1AFC32}" presName="text_1" presStyleLbl="node1" presStyleIdx="0" presStyleCnt="7">
        <dgm:presLayoutVars>
          <dgm:bulletEnabled val="1"/>
        </dgm:presLayoutVars>
      </dgm:prSet>
      <dgm:spPr/>
    </dgm:pt>
    <dgm:pt modelId="{20DA335B-CB27-4122-8335-ACA7971FF697}" type="pres">
      <dgm:prSet presAssocID="{24783967-B863-486C-9244-9C8EFE1AFC32}" presName="accent_1" presStyleCnt="0"/>
      <dgm:spPr/>
    </dgm:pt>
    <dgm:pt modelId="{1235DE62-0EF9-4B36-8F48-272704FE5416}" type="pres">
      <dgm:prSet presAssocID="{24783967-B863-486C-9244-9C8EFE1AFC32}" presName="accentRepeatNode" presStyleLbl="solidFgAcc1" presStyleIdx="0" presStyleCnt="7"/>
      <dgm:spPr/>
    </dgm:pt>
    <dgm:pt modelId="{D4402A08-0AAC-44A0-8F02-1BAA2A0E8F8B}" type="pres">
      <dgm:prSet presAssocID="{279BD5E5-251E-4FCE-9207-A991318F8B7B}" presName="text_2" presStyleLbl="node1" presStyleIdx="1" presStyleCnt="7">
        <dgm:presLayoutVars>
          <dgm:bulletEnabled val="1"/>
        </dgm:presLayoutVars>
      </dgm:prSet>
      <dgm:spPr/>
    </dgm:pt>
    <dgm:pt modelId="{CA8FCA66-C544-487F-9956-386788E8FE14}" type="pres">
      <dgm:prSet presAssocID="{279BD5E5-251E-4FCE-9207-A991318F8B7B}" presName="accent_2" presStyleCnt="0"/>
      <dgm:spPr/>
    </dgm:pt>
    <dgm:pt modelId="{421396F6-2D58-4963-9CE1-1F1C575716D6}" type="pres">
      <dgm:prSet presAssocID="{279BD5E5-251E-4FCE-9207-A991318F8B7B}" presName="accentRepeatNode" presStyleLbl="solidFgAcc1" presStyleIdx="1" presStyleCnt="7"/>
      <dgm:spPr/>
    </dgm:pt>
    <dgm:pt modelId="{33E965BC-6AF0-4BFB-9E70-688E84901534}" type="pres">
      <dgm:prSet presAssocID="{6A4189E7-ADD2-4D43-A265-2D44A8D94C01}" presName="text_3" presStyleLbl="node1" presStyleIdx="2" presStyleCnt="7">
        <dgm:presLayoutVars>
          <dgm:bulletEnabled val="1"/>
        </dgm:presLayoutVars>
      </dgm:prSet>
      <dgm:spPr/>
    </dgm:pt>
    <dgm:pt modelId="{4D2390DF-A523-4DCF-90F0-8A2954E852FC}" type="pres">
      <dgm:prSet presAssocID="{6A4189E7-ADD2-4D43-A265-2D44A8D94C01}" presName="accent_3" presStyleCnt="0"/>
      <dgm:spPr/>
    </dgm:pt>
    <dgm:pt modelId="{8B425698-2C77-46D6-BF10-31744233377B}" type="pres">
      <dgm:prSet presAssocID="{6A4189E7-ADD2-4D43-A265-2D44A8D94C01}" presName="accentRepeatNode" presStyleLbl="solidFgAcc1" presStyleIdx="2" presStyleCnt="7"/>
      <dgm:spPr/>
    </dgm:pt>
    <dgm:pt modelId="{8B6F8A95-9525-4FB7-B6FF-3020D4AAC3A4}" type="pres">
      <dgm:prSet presAssocID="{24FD7DFB-8D28-4462-910A-E1D112C1C901}" presName="text_4" presStyleLbl="node1" presStyleIdx="3" presStyleCnt="7">
        <dgm:presLayoutVars>
          <dgm:bulletEnabled val="1"/>
        </dgm:presLayoutVars>
      </dgm:prSet>
      <dgm:spPr/>
    </dgm:pt>
    <dgm:pt modelId="{1123C2BA-65A0-4947-B72F-57E901D3B595}" type="pres">
      <dgm:prSet presAssocID="{24FD7DFB-8D28-4462-910A-E1D112C1C901}" presName="accent_4" presStyleCnt="0"/>
      <dgm:spPr/>
    </dgm:pt>
    <dgm:pt modelId="{7E07608D-1086-494C-822B-9B161733E819}" type="pres">
      <dgm:prSet presAssocID="{24FD7DFB-8D28-4462-910A-E1D112C1C901}" presName="accentRepeatNode" presStyleLbl="solidFgAcc1" presStyleIdx="3" presStyleCnt="7"/>
      <dgm:spPr/>
    </dgm:pt>
    <dgm:pt modelId="{484B0B7D-0042-4AD8-8818-E33197CB6520}" type="pres">
      <dgm:prSet presAssocID="{6DD7760C-984F-4037-A874-E5E9EB819D2B}" presName="text_5" presStyleLbl="node1" presStyleIdx="4" presStyleCnt="7">
        <dgm:presLayoutVars>
          <dgm:bulletEnabled val="1"/>
        </dgm:presLayoutVars>
      </dgm:prSet>
      <dgm:spPr/>
    </dgm:pt>
    <dgm:pt modelId="{B22B1274-F0C6-4248-8C25-8D30A08DA74F}" type="pres">
      <dgm:prSet presAssocID="{6DD7760C-984F-4037-A874-E5E9EB819D2B}" presName="accent_5" presStyleCnt="0"/>
      <dgm:spPr/>
    </dgm:pt>
    <dgm:pt modelId="{BBEC7D87-D3C4-4992-9D7C-1794D84CB8D8}" type="pres">
      <dgm:prSet presAssocID="{6DD7760C-984F-4037-A874-E5E9EB819D2B}" presName="accentRepeatNode" presStyleLbl="solidFgAcc1" presStyleIdx="4" presStyleCnt="7"/>
      <dgm:spPr/>
    </dgm:pt>
    <dgm:pt modelId="{C863C190-61F0-4B8D-AD3D-F8DC4BF501F1}" type="pres">
      <dgm:prSet presAssocID="{006F9B7C-C451-45DB-A70B-847DC8C913F8}" presName="text_6" presStyleLbl="node1" presStyleIdx="5" presStyleCnt="7">
        <dgm:presLayoutVars>
          <dgm:bulletEnabled val="1"/>
        </dgm:presLayoutVars>
      </dgm:prSet>
      <dgm:spPr/>
    </dgm:pt>
    <dgm:pt modelId="{11C068D0-6C4F-4E96-B1C5-39C8F7C44F83}" type="pres">
      <dgm:prSet presAssocID="{006F9B7C-C451-45DB-A70B-847DC8C913F8}" presName="accent_6" presStyleCnt="0"/>
      <dgm:spPr/>
    </dgm:pt>
    <dgm:pt modelId="{05C1C42B-7B87-46A5-9A23-480BB1FAF7FC}" type="pres">
      <dgm:prSet presAssocID="{006F9B7C-C451-45DB-A70B-847DC8C913F8}" presName="accentRepeatNode" presStyleLbl="solidFgAcc1" presStyleIdx="5" presStyleCnt="7"/>
      <dgm:spPr/>
    </dgm:pt>
    <dgm:pt modelId="{322B3E3B-648D-4C44-9B60-678626EB2F4F}" type="pres">
      <dgm:prSet presAssocID="{0020F94A-F6D7-409E-B4D6-07D5F50CFA19}" presName="text_7" presStyleLbl="node1" presStyleIdx="6" presStyleCnt="7">
        <dgm:presLayoutVars>
          <dgm:bulletEnabled val="1"/>
        </dgm:presLayoutVars>
      </dgm:prSet>
      <dgm:spPr/>
    </dgm:pt>
    <dgm:pt modelId="{4775CD62-3E52-4599-A667-9EE6BABD0CD7}" type="pres">
      <dgm:prSet presAssocID="{0020F94A-F6D7-409E-B4D6-07D5F50CFA19}" presName="accent_7" presStyleCnt="0"/>
      <dgm:spPr/>
    </dgm:pt>
    <dgm:pt modelId="{7C0AB14A-23B2-43E7-9497-CC530C4CCA25}" type="pres">
      <dgm:prSet presAssocID="{0020F94A-F6D7-409E-B4D6-07D5F50CFA19}" presName="accentRepeatNode" presStyleLbl="solidFgAcc1" presStyleIdx="6" presStyleCnt="7"/>
      <dgm:spPr/>
    </dgm:pt>
  </dgm:ptLst>
  <dgm:cxnLst>
    <dgm:cxn modelId="{F15C205E-10DF-4C95-A568-866BEB7710CD}" srcId="{D9B2EB1D-6FBC-4F2A-841F-7E0B4E27FCBD}" destId="{24FD7DFB-8D28-4462-910A-E1D112C1C901}" srcOrd="3" destOrd="0" parTransId="{9EA8E4C0-6A78-478C-B5F7-82A0CB12FA05}" sibTransId="{DDBB086B-FAB3-4A06-80EC-CEF8F9324D68}"/>
    <dgm:cxn modelId="{6332CF60-AEFE-4CAF-B0A8-3D65D2F87EC3}" type="presOf" srcId="{6A4189E7-ADD2-4D43-A265-2D44A8D94C01}" destId="{33E965BC-6AF0-4BFB-9E70-688E84901534}" srcOrd="0" destOrd="0" presId="urn:microsoft.com/office/officeart/2008/layout/VerticalCurvedList"/>
    <dgm:cxn modelId="{73BAF361-0DCE-4223-A4FD-700E4DEA4C63}" type="presOf" srcId="{D9B2EB1D-6FBC-4F2A-841F-7E0B4E27FCBD}" destId="{E63D926E-BAC9-4518-B5D9-6ECA939785EE}" srcOrd="0" destOrd="0" presId="urn:microsoft.com/office/officeart/2008/layout/VerticalCurvedList"/>
    <dgm:cxn modelId="{6027E471-7803-4B6C-A057-1832D955C28F}" srcId="{D9B2EB1D-6FBC-4F2A-841F-7E0B4E27FCBD}" destId="{279BD5E5-251E-4FCE-9207-A991318F8B7B}" srcOrd="1" destOrd="0" parTransId="{7AD36E26-9C53-4EF1-AD61-326A0903202F}" sibTransId="{79A0E3A5-0F54-42E2-9BA0-2C98612CDB6D}"/>
    <dgm:cxn modelId="{97C2A48C-0018-489E-A131-79C8F4731414}" type="presOf" srcId="{0020F94A-F6D7-409E-B4D6-07D5F50CFA19}" destId="{322B3E3B-648D-4C44-9B60-678626EB2F4F}" srcOrd="0" destOrd="0" presId="urn:microsoft.com/office/officeart/2008/layout/VerticalCurvedList"/>
    <dgm:cxn modelId="{1AF09D93-19C7-4B64-9338-AE30148D1D52}" type="presOf" srcId="{24FD7DFB-8D28-4462-910A-E1D112C1C901}" destId="{8B6F8A95-9525-4FB7-B6FF-3020D4AAC3A4}" srcOrd="0" destOrd="0" presId="urn:microsoft.com/office/officeart/2008/layout/VerticalCurvedList"/>
    <dgm:cxn modelId="{2BB5E897-B15B-4ADF-95FB-FEC2E2DCF9B8}" srcId="{D9B2EB1D-6FBC-4F2A-841F-7E0B4E27FCBD}" destId="{0020F94A-F6D7-409E-B4D6-07D5F50CFA19}" srcOrd="6" destOrd="0" parTransId="{3AD9DF10-1FEE-4955-BE8E-E87281620211}" sibTransId="{AF244B06-4137-415B-BEFF-BDFB3B1AE5C0}"/>
    <dgm:cxn modelId="{19BC1998-CA1B-4656-8F06-6243D6E794DE}" type="presOf" srcId="{279BD5E5-251E-4FCE-9207-A991318F8B7B}" destId="{D4402A08-0AAC-44A0-8F02-1BAA2A0E8F8B}" srcOrd="0" destOrd="0" presId="urn:microsoft.com/office/officeart/2008/layout/VerticalCurvedList"/>
    <dgm:cxn modelId="{F3D1319D-BFA4-4C81-9FF8-CD6F8551516E}" srcId="{D9B2EB1D-6FBC-4F2A-841F-7E0B4E27FCBD}" destId="{24783967-B863-486C-9244-9C8EFE1AFC32}" srcOrd="0" destOrd="0" parTransId="{7AAE7963-40F1-4185-AAEB-FF528B47782A}" sibTransId="{8D5174EE-A850-495D-BF90-E77AA69E60F7}"/>
    <dgm:cxn modelId="{1FD862A8-D6BA-4B8B-B0B5-AA1E576D2015}" type="presOf" srcId="{006F9B7C-C451-45DB-A70B-847DC8C913F8}" destId="{C863C190-61F0-4B8D-AD3D-F8DC4BF501F1}" srcOrd="0" destOrd="0" presId="urn:microsoft.com/office/officeart/2008/layout/VerticalCurvedList"/>
    <dgm:cxn modelId="{1E3278B2-0F12-46F4-B427-718F148E722B}" srcId="{D9B2EB1D-6FBC-4F2A-841F-7E0B4E27FCBD}" destId="{6DD7760C-984F-4037-A874-E5E9EB819D2B}" srcOrd="4" destOrd="0" parTransId="{0D3644AD-0912-4A1D-9A2B-53D97EBBBC71}" sibTransId="{21E87A29-525C-4692-9A63-FEB34C884BAC}"/>
    <dgm:cxn modelId="{F79765B5-EEAD-498F-B17A-A559A07A51F3}" srcId="{D9B2EB1D-6FBC-4F2A-841F-7E0B4E27FCBD}" destId="{6A4189E7-ADD2-4D43-A265-2D44A8D94C01}" srcOrd="2" destOrd="0" parTransId="{0E83A9D6-40B1-4CEA-846F-77CD0362AC3D}" sibTransId="{35F24188-7B05-41D3-8E1F-A904BD196A26}"/>
    <dgm:cxn modelId="{3A961FDB-7B3B-4F41-8F88-F370D36B115D}" srcId="{D9B2EB1D-6FBC-4F2A-841F-7E0B4E27FCBD}" destId="{006F9B7C-C451-45DB-A70B-847DC8C913F8}" srcOrd="5" destOrd="0" parTransId="{683FDC36-A610-4D1A-8B2C-D4B72C04617C}" sibTransId="{4D8D911C-4227-4C39-8184-9B3BB8FF90E4}"/>
    <dgm:cxn modelId="{C1DBAAE7-7567-45E1-A058-30037DC50CE1}" type="presOf" srcId="{6DD7760C-984F-4037-A874-E5E9EB819D2B}" destId="{484B0B7D-0042-4AD8-8818-E33197CB6520}" srcOrd="0" destOrd="0" presId="urn:microsoft.com/office/officeart/2008/layout/VerticalCurvedList"/>
    <dgm:cxn modelId="{5F2DDAF0-7AD2-481A-ABFB-933CC26A53EB}" type="presOf" srcId="{8D5174EE-A850-495D-BF90-E77AA69E60F7}" destId="{60843C5E-2AFC-4F95-9B1A-03DADD07ACAA}" srcOrd="0" destOrd="0" presId="urn:microsoft.com/office/officeart/2008/layout/VerticalCurvedList"/>
    <dgm:cxn modelId="{74A6FEFA-5966-41B0-B6D0-EE2110AA73A2}" type="presOf" srcId="{24783967-B863-486C-9244-9C8EFE1AFC32}" destId="{FDBC0A96-EB50-4767-88F2-2FF0E21D8FAB}" srcOrd="0" destOrd="0" presId="urn:microsoft.com/office/officeart/2008/layout/VerticalCurvedList"/>
    <dgm:cxn modelId="{44CB0D9B-138D-43D4-8E89-8014AD7D97DC}" type="presParOf" srcId="{E63D926E-BAC9-4518-B5D9-6ECA939785EE}" destId="{A14BD16E-0954-40AF-A254-FAACB72B7DAC}" srcOrd="0" destOrd="0" presId="urn:microsoft.com/office/officeart/2008/layout/VerticalCurvedList"/>
    <dgm:cxn modelId="{5D7E61B1-4957-4DA1-AD5A-FCA53E81E5DE}" type="presParOf" srcId="{A14BD16E-0954-40AF-A254-FAACB72B7DAC}" destId="{67B1F200-FFB0-49DE-93AA-532304734D7A}" srcOrd="0" destOrd="0" presId="urn:microsoft.com/office/officeart/2008/layout/VerticalCurvedList"/>
    <dgm:cxn modelId="{92E171F9-8B5F-4BE9-AF31-AC2586011305}" type="presParOf" srcId="{67B1F200-FFB0-49DE-93AA-532304734D7A}" destId="{810E0E1C-4530-460B-8FFD-C1B81C983118}" srcOrd="0" destOrd="0" presId="urn:microsoft.com/office/officeart/2008/layout/VerticalCurvedList"/>
    <dgm:cxn modelId="{DF33A177-43A0-44FB-84BD-FED6AB9298C7}" type="presParOf" srcId="{67B1F200-FFB0-49DE-93AA-532304734D7A}" destId="{60843C5E-2AFC-4F95-9B1A-03DADD07ACAA}" srcOrd="1" destOrd="0" presId="urn:microsoft.com/office/officeart/2008/layout/VerticalCurvedList"/>
    <dgm:cxn modelId="{8FE5CE2B-DF3A-41DA-AD89-1150FCCD0E7D}" type="presParOf" srcId="{67B1F200-FFB0-49DE-93AA-532304734D7A}" destId="{A5E4456F-1810-426A-9193-1857E469423F}" srcOrd="2" destOrd="0" presId="urn:microsoft.com/office/officeart/2008/layout/VerticalCurvedList"/>
    <dgm:cxn modelId="{6D1F9E42-E04F-4CC0-866F-7C62B5D41DC1}" type="presParOf" srcId="{67B1F200-FFB0-49DE-93AA-532304734D7A}" destId="{B06C87E7-1DAF-435C-9C6F-34FA052942C5}" srcOrd="3" destOrd="0" presId="urn:microsoft.com/office/officeart/2008/layout/VerticalCurvedList"/>
    <dgm:cxn modelId="{A3C94B40-DCE6-41FF-9210-3160361D0407}" type="presParOf" srcId="{A14BD16E-0954-40AF-A254-FAACB72B7DAC}" destId="{FDBC0A96-EB50-4767-88F2-2FF0E21D8FAB}" srcOrd="1" destOrd="0" presId="urn:microsoft.com/office/officeart/2008/layout/VerticalCurvedList"/>
    <dgm:cxn modelId="{0A55551A-C022-4978-AB81-C495F9EBB311}" type="presParOf" srcId="{A14BD16E-0954-40AF-A254-FAACB72B7DAC}" destId="{20DA335B-CB27-4122-8335-ACA7971FF697}" srcOrd="2" destOrd="0" presId="urn:microsoft.com/office/officeart/2008/layout/VerticalCurvedList"/>
    <dgm:cxn modelId="{F40E3F1E-D02B-4511-977C-256053E784D6}" type="presParOf" srcId="{20DA335B-CB27-4122-8335-ACA7971FF697}" destId="{1235DE62-0EF9-4B36-8F48-272704FE5416}" srcOrd="0" destOrd="0" presId="urn:microsoft.com/office/officeart/2008/layout/VerticalCurvedList"/>
    <dgm:cxn modelId="{B0190B24-1995-4EA7-9EAB-6A2893129F93}" type="presParOf" srcId="{A14BD16E-0954-40AF-A254-FAACB72B7DAC}" destId="{D4402A08-0AAC-44A0-8F02-1BAA2A0E8F8B}" srcOrd="3" destOrd="0" presId="urn:microsoft.com/office/officeart/2008/layout/VerticalCurvedList"/>
    <dgm:cxn modelId="{B6366827-30B2-43EC-88E7-01DE1D88AC90}" type="presParOf" srcId="{A14BD16E-0954-40AF-A254-FAACB72B7DAC}" destId="{CA8FCA66-C544-487F-9956-386788E8FE14}" srcOrd="4" destOrd="0" presId="urn:microsoft.com/office/officeart/2008/layout/VerticalCurvedList"/>
    <dgm:cxn modelId="{580FCF34-A2A9-410E-AC90-856C7AC0F023}" type="presParOf" srcId="{CA8FCA66-C544-487F-9956-386788E8FE14}" destId="{421396F6-2D58-4963-9CE1-1F1C575716D6}" srcOrd="0" destOrd="0" presId="urn:microsoft.com/office/officeart/2008/layout/VerticalCurvedList"/>
    <dgm:cxn modelId="{926A2949-0B18-4978-AF54-21D31825DD3E}" type="presParOf" srcId="{A14BD16E-0954-40AF-A254-FAACB72B7DAC}" destId="{33E965BC-6AF0-4BFB-9E70-688E84901534}" srcOrd="5" destOrd="0" presId="urn:microsoft.com/office/officeart/2008/layout/VerticalCurvedList"/>
    <dgm:cxn modelId="{950F9ACE-075D-4E07-A094-4D63AD3686B9}" type="presParOf" srcId="{A14BD16E-0954-40AF-A254-FAACB72B7DAC}" destId="{4D2390DF-A523-4DCF-90F0-8A2954E852FC}" srcOrd="6" destOrd="0" presId="urn:microsoft.com/office/officeart/2008/layout/VerticalCurvedList"/>
    <dgm:cxn modelId="{6C543C2C-BA2E-4DEE-82ED-CE558D30C40A}" type="presParOf" srcId="{4D2390DF-A523-4DCF-90F0-8A2954E852FC}" destId="{8B425698-2C77-46D6-BF10-31744233377B}" srcOrd="0" destOrd="0" presId="urn:microsoft.com/office/officeart/2008/layout/VerticalCurvedList"/>
    <dgm:cxn modelId="{99BCB824-5D53-4E0F-8C9D-7B94BE1D4DD9}" type="presParOf" srcId="{A14BD16E-0954-40AF-A254-FAACB72B7DAC}" destId="{8B6F8A95-9525-4FB7-B6FF-3020D4AAC3A4}" srcOrd="7" destOrd="0" presId="urn:microsoft.com/office/officeart/2008/layout/VerticalCurvedList"/>
    <dgm:cxn modelId="{074998F1-6F85-4399-AAD8-7B7DC2FC8CF0}" type="presParOf" srcId="{A14BD16E-0954-40AF-A254-FAACB72B7DAC}" destId="{1123C2BA-65A0-4947-B72F-57E901D3B595}" srcOrd="8" destOrd="0" presId="urn:microsoft.com/office/officeart/2008/layout/VerticalCurvedList"/>
    <dgm:cxn modelId="{9F417240-1AF0-42CC-90A3-8C0A47747625}" type="presParOf" srcId="{1123C2BA-65A0-4947-B72F-57E901D3B595}" destId="{7E07608D-1086-494C-822B-9B161733E819}" srcOrd="0" destOrd="0" presId="urn:microsoft.com/office/officeart/2008/layout/VerticalCurvedList"/>
    <dgm:cxn modelId="{F90A1024-3A6C-48B8-AFFB-6F37F9B83D71}" type="presParOf" srcId="{A14BD16E-0954-40AF-A254-FAACB72B7DAC}" destId="{484B0B7D-0042-4AD8-8818-E33197CB6520}" srcOrd="9" destOrd="0" presId="urn:microsoft.com/office/officeart/2008/layout/VerticalCurvedList"/>
    <dgm:cxn modelId="{97CEF3F8-3541-4133-BEA4-1990E1205024}" type="presParOf" srcId="{A14BD16E-0954-40AF-A254-FAACB72B7DAC}" destId="{B22B1274-F0C6-4248-8C25-8D30A08DA74F}" srcOrd="10" destOrd="0" presId="urn:microsoft.com/office/officeart/2008/layout/VerticalCurvedList"/>
    <dgm:cxn modelId="{F45223F3-6302-4A47-B973-0702303B1AF8}" type="presParOf" srcId="{B22B1274-F0C6-4248-8C25-8D30A08DA74F}" destId="{BBEC7D87-D3C4-4992-9D7C-1794D84CB8D8}" srcOrd="0" destOrd="0" presId="urn:microsoft.com/office/officeart/2008/layout/VerticalCurvedList"/>
    <dgm:cxn modelId="{477ED2F1-4791-4622-BE85-7ADEF3D68670}" type="presParOf" srcId="{A14BD16E-0954-40AF-A254-FAACB72B7DAC}" destId="{C863C190-61F0-4B8D-AD3D-F8DC4BF501F1}" srcOrd="11" destOrd="0" presId="urn:microsoft.com/office/officeart/2008/layout/VerticalCurvedList"/>
    <dgm:cxn modelId="{ACEFEE64-DA57-4D7E-A668-D63DFBB43E6F}" type="presParOf" srcId="{A14BD16E-0954-40AF-A254-FAACB72B7DAC}" destId="{11C068D0-6C4F-4E96-B1C5-39C8F7C44F83}" srcOrd="12" destOrd="0" presId="urn:microsoft.com/office/officeart/2008/layout/VerticalCurvedList"/>
    <dgm:cxn modelId="{686A3401-1145-4B07-9ABB-19D9F8EC7C0C}" type="presParOf" srcId="{11C068D0-6C4F-4E96-B1C5-39C8F7C44F83}" destId="{05C1C42B-7B87-46A5-9A23-480BB1FAF7FC}" srcOrd="0" destOrd="0" presId="urn:microsoft.com/office/officeart/2008/layout/VerticalCurvedList"/>
    <dgm:cxn modelId="{BF812D9D-5992-4619-996A-FBF4E0ABEA4E}" type="presParOf" srcId="{A14BD16E-0954-40AF-A254-FAACB72B7DAC}" destId="{322B3E3B-648D-4C44-9B60-678626EB2F4F}" srcOrd="13" destOrd="0" presId="urn:microsoft.com/office/officeart/2008/layout/VerticalCurvedList"/>
    <dgm:cxn modelId="{D9FD1D57-B710-48DC-B0B7-AB234E527D7C}" type="presParOf" srcId="{A14BD16E-0954-40AF-A254-FAACB72B7DAC}" destId="{4775CD62-3E52-4599-A667-9EE6BABD0CD7}" srcOrd="14" destOrd="0" presId="urn:microsoft.com/office/officeart/2008/layout/VerticalCurvedList"/>
    <dgm:cxn modelId="{FA161C04-6D31-4A2D-A087-68C3DF09BA84}" type="presParOf" srcId="{4775CD62-3E52-4599-A667-9EE6BABD0CD7}" destId="{7C0AB14A-23B2-43E7-9497-CC530C4CCA2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28AF2-F31E-456A-8DA2-308CCD6B6D59}">
      <dsp:nvSpPr>
        <dsp:cNvPr id="0" name=""/>
        <dsp:cNvSpPr/>
      </dsp:nvSpPr>
      <dsp:spPr>
        <a:xfrm>
          <a:off x="2656" y="444310"/>
          <a:ext cx="2589970" cy="748800"/>
        </a:xfrm>
        <a:prstGeom prst="rect">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endParaRPr lang="es-EC" sz="2600" kern="1200"/>
        </a:p>
      </dsp:txBody>
      <dsp:txXfrm>
        <a:off x="2656" y="444310"/>
        <a:ext cx="2589970" cy="748800"/>
      </dsp:txXfrm>
    </dsp:sp>
    <dsp:sp modelId="{C92A786A-BCC8-42FA-8E2A-EDAE5F92C9A1}">
      <dsp:nvSpPr>
        <dsp:cNvPr id="0" name=""/>
        <dsp:cNvSpPr/>
      </dsp:nvSpPr>
      <dsp:spPr>
        <a:xfrm>
          <a:off x="2656" y="1193110"/>
          <a:ext cx="2589970" cy="2426580"/>
        </a:xfrm>
        <a:prstGeom prst="rect">
          <a:avLst/>
        </a:prstGeom>
        <a:solidFill>
          <a:schemeClr val="accent3">
            <a:tint val="40000"/>
            <a:alpha val="90000"/>
            <a:hueOff val="0"/>
            <a:satOff val="0"/>
            <a:lumOff val="0"/>
            <a:alphaOff val="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s-EC" sz="2600" kern="1200" dirty="0"/>
            <a:t>Comunicación: naturaleza del producto desarrollada bajo ingeniería ambiental</a:t>
          </a:r>
        </a:p>
      </dsp:txBody>
      <dsp:txXfrm>
        <a:off x="2656" y="1193110"/>
        <a:ext cx="2589970" cy="2426580"/>
      </dsp:txXfrm>
    </dsp:sp>
    <dsp:sp modelId="{36209260-1F72-410F-9FEF-43C10F0A3C20}">
      <dsp:nvSpPr>
        <dsp:cNvPr id="0" name=""/>
        <dsp:cNvSpPr/>
      </dsp:nvSpPr>
      <dsp:spPr>
        <a:xfrm>
          <a:off x="2955223" y="444310"/>
          <a:ext cx="2589970" cy="748800"/>
        </a:xfrm>
        <a:prstGeom prst="rect">
          <a:avLst/>
        </a:prstGeom>
        <a:solidFill>
          <a:schemeClr val="accent3">
            <a:hueOff val="4952981"/>
            <a:satOff val="-30976"/>
            <a:lumOff val="-2157"/>
            <a:alphaOff val="0"/>
          </a:schemeClr>
        </a:solidFill>
        <a:ln w="22225" cap="rnd" cmpd="sng" algn="ctr">
          <a:solidFill>
            <a:schemeClr val="accent3">
              <a:hueOff val="4952981"/>
              <a:satOff val="-30976"/>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endParaRPr lang="es-EC" sz="2600" kern="1200"/>
        </a:p>
      </dsp:txBody>
      <dsp:txXfrm>
        <a:off x="2955223" y="444310"/>
        <a:ext cx="2589970" cy="748800"/>
      </dsp:txXfrm>
    </dsp:sp>
    <dsp:sp modelId="{E4E3ED29-F769-4BDB-8164-02F69A9B1290}">
      <dsp:nvSpPr>
        <dsp:cNvPr id="0" name=""/>
        <dsp:cNvSpPr/>
      </dsp:nvSpPr>
      <dsp:spPr>
        <a:xfrm>
          <a:off x="2955223" y="1193110"/>
          <a:ext cx="2589970" cy="2426580"/>
        </a:xfrm>
        <a:prstGeom prst="rect">
          <a:avLst/>
        </a:prstGeom>
        <a:solidFill>
          <a:schemeClr val="accent3">
            <a:tint val="40000"/>
            <a:alpha val="90000"/>
            <a:hueOff val="5107947"/>
            <a:satOff val="-28207"/>
            <a:lumOff val="-1150"/>
            <a:alphaOff val="0"/>
          </a:schemeClr>
        </a:solidFill>
        <a:ln w="22225" cap="rnd" cmpd="sng" algn="ctr">
          <a:solidFill>
            <a:schemeClr val="accent3">
              <a:tint val="40000"/>
              <a:alpha val="90000"/>
              <a:hueOff val="5107947"/>
              <a:satOff val="-28207"/>
              <a:lumOff val="-11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s-EC" sz="2600" kern="1200" dirty="0"/>
            <a:t>Marketing ambiental nace de marketing social</a:t>
          </a:r>
        </a:p>
      </dsp:txBody>
      <dsp:txXfrm>
        <a:off x="2955223" y="1193110"/>
        <a:ext cx="2589970" cy="2426580"/>
      </dsp:txXfrm>
    </dsp:sp>
    <dsp:sp modelId="{80F42E09-8AE0-446D-93B1-FC07117D6677}">
      <dsp:nvSpPr>
        <dsp:cNvPr id="0" name=""/>
        <dsp:cNvSpPr/>
      </dsp:nvSpPr>
      <dsp:spPr>
        <a:xfrm>
          <a:off x="5907789" y="444310"/>
          <a:ext cx="2589970" cy="748800"/>
        </a:xfrm>
        <a:prstGeom prst="rect">
          <a:avLst/>
        </a:prstGeom>
        <a:solidFill>
          <a:schemeClr val="accent3">
            <a:hueOff val="9905962"/>
            <a:satOff val="-61952"/>
            <a:lumOff val="-4314"/>
            <a:alphaOff val="0"/>
          </a:schemeClr>
        </a:solidFill>
        <a:ln w="22225" cap="rnd" cmpd="sng" algn="ctr">
          <a:solidFill>
            <a:schemeClr val="accent3">
              <a:hueOff val="9905962"/>
              <a:satOff val="-61952"/>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endParaRPr lang="es-EC" sz="2600" kern="1200"/>
        </a:p>
      </dsp:txBody>
      <dsp:txXfrm>
        <a:off x="5907789" y="444310"/>
        <a:ext cx="2589970" cy="748800"/>
      </dsp:txXfrm>
    </dsp:sp>
    <dsp:sp modelId="{4036B85D-929C-4EE4-B07A-DEE4254FE2D4}">
      <dsp:nvSpPr>
        <dsp:cNvPr id="0" name=""/>
        <dsp:cNvSpPr/>
      </dsp:nvSpPr>
      <dsp:spPr>
        <a:xfrm>
          <a:off x="5907789" y="1193110"/>
          <a:ext cx="2589970" cy="2426580"/>
        </a:xfrm>
        <a:prstGeom prst="rect">
          <a:avLst/>
        </a:prstGeom>
        <a:solidFill>
          <a:schemeClr val="accent3">
            <a:tint val="40000"/>
            <a:alpha val="90000"/>
            <a:hueOff val="10215894"/>
            <a:satOff val="-56414"/>
            <a:lumOff val="-2300"/>
            <a:alphaOff val="0"/>
          </a:schemeClr>
        </a:solidFill>
        <a:ln w="22225" cap="rnd" cmpd="sng" algn="ctr">
          <a:solidFill>
            <a:schemeClr val="accent3">
              <a:tint val="40000"/>
              <a:alpha val="90000"/>
              <a:hueOff val="10215894"/>
              <a:satOff val="-56414"/>
              <a:lumOff val="-23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s-EC" sz="2600" kern="1200" dirty="0"/>
            <a:t>Turismo basado en la naturaleza tendencia</a:t>
          </a:r>
        </a:p>
      </dsp:txBody>
      <dsp:txXfrm>
        <a:off x="5907789" y="1193110"/>
        <a:ext cx="2589970" cy="24265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7D35C-F7F4-4DC4-9D98-4D4E95DD8A56}">
      <dsp:nvSpPr>
        <dsp:cNvPr id="0" name=""/>
        <dsp:cNvSpPr/>
      </dsp:nvSpPr>
      <dsp:spPr>
        <a:xfrm>
          <a:off x="1891700" y="1814"/>
          <a:ext cx="2619242" cy="1184641"/>
        </a:xfrm>
        <a:prstGeom prst="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cs typeface="Times New Roman" pitchFamily="18" charset="0"/>
            </a:rPr>
            <a:t>Marketing permite crear, comunicar y entregar valor a los clientes</a:t>
          </a:r>
          <a:endParaRPr lang="es-ES" sz="1600" kern="1200" dirty="0"/>
        </a:p>
      </dsp:txBody>
      <dsp:txXfrm>
        <a:off x="1891700" y="1814"/>
        <a:ext cx="2619242" cy="1184641"/>
      </dsp:txXfrm>
    </dsp:sp>
    <dsp:sp modelId="{4D989760-1F2C-4253-B08C-DDE113F24675}">
      <dsp:nvSpPr>
        <dsp:cNvPr id="0" name=""/>
        <dsp:cNvSpPr/>
      </dsp:nvSpPr>
      <dsp:spPr>
        <a:xfrm>
          <a:off x="601625" y="1814"/>
          <a:ext cx="1172795" cy="118464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4000" r="-34000"/>
          </a:stretch>
        </a:blip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6E79F850-998E-447D-A8ED-5CF9FD3A8287}">
      <dsp:nvSpPr>
        <dsp:cNvPr id="0" name=""/>
        <dsp:cNvSpPr/>
      </dsp:nvSpPr>
      <dsp:spPr>
        <a:xfrm>
          <a:off x="601625" y="1381921"/>
          <a:ext cx="2619242" cy="1184641"/>
        </a:xfrm>
        <a:prstGeom prst="rect">
          <a:avLst/>
        </a:prstGeom>
        <a:gradFill rotWithShape="0">
          <a:gsLst>
            <a:gs pos="0">
              <a:schemeClr val="accent3">
                <a:hueOff val="3301987"/>
                <a:satOff val="-20651"/>
                <a:lumOff val="-1438"/>
                <a:alphaOff val="0"/>
                <a:tint val="68000"/>
                <a:alpha val="90000"/>
                <a:lumMod val="100000"/>
              </a:schemeClr>
            </a:gs>
            <a:gs pos="100000">
              <a:schemeClr val="accent3">
                <a:hueOff val="3301987"/>
                <a:satOff val="-20651"/>
                <a:lumOff val="-1438"/>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cs typeface="Times New Roman" pitchFamily="18" charset="0"/>
            </a:rPr>
            <a:t>Se ofrece una experiencia de recreación y esparcimiento único</a:t>
          </a:r>
          <a:endParaRPr lang="es-ES" sz="1600" kern="1200" dirty="0"/>
        </a:p>
      </dsp:txBody>
      <dsp:txXfrm>
        <a:off x="601625" y="1381921"/>
        <a:ext cx="2619242" cy="1184641"/>
      </dsp:txXfrm>
    </dsp:sp>
    <dsp:sp modelId="{DF1C11C4-2668-4296-AA5D-4EB24A8D5DF6}">
      <dsp:nvSpPr>
        <dsp:cNvPr id="0" name=""/>
        <dsp:cNvSpPr/>
      </dsp:nvSpPr>
      <dsp:spPr>
        <a:xfrm>
          <a:off x="3338147" y="1381921"/>
          <a:ext cx="1172795" cy="118464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49895608-1539-466B-9B0B-A6763A1C443A}">
      <dsp:nvSpPr>
        <dsp:cNvPr id="0" name=""/>
        <dsp:cNvSpPr/>
      </dsp:nvSpPr>
      <dsp:spPr>
        <a:xfrm>
          <a:off x="1891700" y="2762028"/>
          <a:ext cx="2619242" cy="1184641"/>
        </a:xfrm>
        <a:prstGeom prst="rect">
          <a:avLst/>
        </a:prstGeom>
        <a:gradFill rotWithShape="0">
          <a:gsLst>
            <a:gs pos="0">
              <a:schemeClr val="accent3">
                <a:hueOff val="6603975"/>
                <a:satOff val="-41301"/>
                <a:lumOff val="-2876"/>
                <a:alphaOff val="0"/>
                <a:tint val="68000"/>
                <a:alpha val="90000"/>
                <a:lumMod val="100000"/>
              </a:schemeClr>
            </a:gs>
            <a:gs pos="100000">
              <a:schemeClr val="accent3">
                <a:hueOff val="6603975"/>
                <a:satOff val="-41301"/>
                <a:lumOff val="-2876"/>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cs typeface="Times New Roman" pitchFamily="18" charset="0"/>
            </a:rPr>
            <a:t>Combinado con el ambiente este se enfoca a que se adopten valores hacia el respeto del medio ambiente</a:t>
          </a:r>
          <a:endParaRPr lang="es-ES" sz="1600" kern="1200" dirty="0"/>
        </a:p>
      </dsp:txBody>
      <dsp:txXfrm>
        <a:off x="1891700" y="2762028"/>
        <a:ext cx="2619242" cy="1184641"/>
      </dsp:txXfrm>
    </dsp:sp>
    <dsp:sp modelId="{0C4DFB95-7B99-4F7B-AA44-4D590C8B409F}">
      <dsp:nvSpPr>
        <dsp:cNvPr id="0" name=""/>
        <dsp:cNvSpPr/>
      </dsp:nvSpPr>
      <dsp:spPr>
        <a:xfrm>
          <a:off x="601625" y="2762028"/>
          <a:ext cx="1172795" cy="118464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A6060ECC-12BB-4348-B6C7-85B087C74ED2}">
      <dsp:nvSpPr>
        <dsp:cNvPr id="0" name=""/>
        <dsp:cNvSpPr/>
      </dsp:nvSpPr>
      <dsp:spPr>
        <a:xfrm>
          <a:off x="601625" y="4142136"/>
          <a:ext cx="2619242" cy="1184641"/>
        </a:xfrm>
        <a:prstGeom prst="rect">
          <a:avLst/>
        </a:prstGeom>
        <a:gradFill rotWithShape="0">
          <a:gsLst>
            <a:gs pos="0">
              <a:schemeClr val="accent3">
                <a:hueOff val="9905962"/>
                <a:satOff val="-61952"/>
                <a:lumOff val="-4314"/>
                <a:alphaOff val="0"/>
                <a:tint val="68000"/>
                <a:alpha val="90000"/>
                <a:lumMod val="100000"/>
              </a:schemeClr>
            </a:gs>
            <a:gs pos="100000">
              <a:schemeClr val="accent3">
                <a:hueOff val="9905962"/>
                <a:satOff val="-61952"/>
                <a:lumOff val="-4314"/>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s-ES" sz="1600" kern="1200" dirty="0">
            <a:cs typeface="Times New Roman" pitchFamily="18" charset="0"/>
          </a:endParaRPr>
        </a:p>
        <a:p>
          <a:pPr marL="0" lvl="0" indent="0" algn="ctr" defTabSz="711200">
            <a:lnSpc>
              <a:spcPct val="90000"/>
            </a:lnSpc>
            <a:spcBef>
              <a:spcPct val="0"/>
            </a:spcBef>
            <a:spcAft>
              <a:spcPct val="35000"/>
            </a:spcAft>
            <a:buNone/>
          </a:pPr>
          <a:r>
            <a:rPr lang="es-ES" sz="1600" kern="1200" dirty="0">
              <a:cs typeface="Times New Roman" pitchFamily="18" charset="0"/>
            </a:rPr>
            <a:t>Dando como resultado a que se practique un turismo responsable. </a:t>
          </a:r>
        </a:p>
        <a:p>
          <a:pPr marL="0" lvl="0" indent="0" algn="ctr" defTabSz="711200">
            <a:lnSpc>
              <a:spcPct val="90000"/>
            </a:lnSpc>
            <a:spcBef>
              <a:spcPct val="0"/>
            </a:spcBef>
            <a:spcAft>
              <a:spcPct val="35000"/>
            </a:spcAft>
            <a:buNone/>
          </a:pPr>
          <a:endParaRPr lang="es-ES" sz="1600" kern="1200" dirty="0"/>
        </a:p>
      </dsp:txBody>
      <dsp:txXfrm>
        <a:off x="601625" y="4142136"/>
        <a:ext cx="2619242" cy="1184641"/>
      </dsp:txXfrm>
    </dsp:sp>
    <dsp:sp modelId="{CE765779-7224-440A-8C0B-5357C95B8E6F}">
      <dsp:nvSpPr>
        <dsp:cNvPr id="0" name=""/>
        <dsp:cNvSpPr/>
      </dsp:nvSpPr>
      <dsp:spPr>
        <a:xfrm>
          <a:off x="3338147" y="4142136"/>
          <a:ext cx="1172795" cy="1184641"/>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57000" r="-57000"/>
          </a:stretch>
        </a:blip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08C13-E3F3-4A2F-A808-00A15740E2DA}">
      <dsp:nvSpPr>
        <dsp:cNvPr id="0" name=""/>
        <dsp:cNvSpPr/>
      </dsp:nvSpPr>
      <dsp:spPr>
        <a:xfrm>
          <a:off x="1026709" y="2032000"/>
          <a:ext cx="506536" cy="482599"/>
        </a:xfrm>
        <a:custGeom>
          <a:avLst/>
          <a:gdLst/>
          <a:ahLst/>
          <a:cxnLst/>
          <a:rect l="0" t="0" r="0" b="0"/>
          <a:pathLst>
            <a:path>
              <a:moveTo>
                <a:pt x="0" y="0"/>
              </a:moveTo>
              <a:lnTo>
                <a:pt x="253268" y="0"/>
              </a:lnTo>
              <a:lnTo>
                <a:pt x="253268" y="482599"/>
              </a:lnTo>
              <a:lnTo>
                <a:pt x="506536" y="482599"/>
              </a:lnTo>
            </a:path>
          </a:pathLst>
        </a:custGeom>
        <a:noFill/>
        <a:ln w="2222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s-ES" sz="2800" kern="1200"/>
        </a:p>
      </dsp:txBody>
      <dsp:txXfrm>
        <a:off x="1262486" y="2255809"/>
        <a:ext cx="34981" cy="34981"/>
      </dsp:txXfrm>
    </dsp:sp>
    <dsp:sp modelId="{6A47219F-8150-41D5-845B-74757D1B0F4F}">
      <dsp:nvSpPr>
        <dsp:cNvPr id="0" name=""/>
        <dsp:cNvSpPr/>
      </dsp:nvSpPr>
      <dsp:spPr>
        <a:xfrm>
          <a:off x="1026709" y="1549399"/>
          <a:ext cx="506536" cy="482600"/>
        </a:xfrm>
        <a:custGeom>
          <a:avLst/>
          <a:gdLst/>
          <a:ahLst/>
          <a:cxnLst/>
          <a:rect l="0" t="0" r="0" b="0"/>
          <a:pathLst>
            <a:path>
              <a:moveTo>
                <a:pt x="0" y="482600"/>
              </a:moveTo>
              <a:lnTo>
                <a:pt x="253268" y="482600"/>
              </a:lnTo>
              <a:lnTo>
                <a:pt x="253268" y="0"/>
              </a:lnTo>
              <a:lnTo>
                <a:pt x="506536" y="0"/>
              </a:lnTo>
            </a:path>
          </a:pathLst>
        </a:custGeom>
        <a:noFill/>
        <a:ln w="2222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s-ES" sz="2800" kern="1200"/>
        </a:p>
      </dsp:txBody>
      <dsp:txXfrm>
        <a:off x="1262486" y="1773209"/>
        <a:ext cx="34981" cy="34981"/>
      </dsp:txXfrm>
    </dsp:sp>
    <dsp:sp modelId="{420F734A-CDE7-4103-9C3B-1FAE8D96D043}">
      <dsp:nvSpPr>
        <dsp:cNvPr id="0" name=""/>
        <dsp:cNvSpPr/>
      </dsp:nvSpPr>
      <dsp:spPr>
        <a:xfrm rot="16200000">
          <a:off x="-1391370" y="1645920"/>
          <a:ext cx="4064000" cy="772160"/>
        </a:xfrm>
        <a:prstGeom prst="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kern="1200" dirty="0"/>
            <a:t>Estrategia de Mercado</a:t>
          </a:r>
        </a:p>
      </dsp:txBody>
      <dsp:txXfrm>
        <a:off x="-1391370" y="1645920"/>
        <a:ext cx="4064000" cy="772160"/>
      </dsp:txXfrm>
    </dsp:sp>
    <dsp:sp modelId="{84B26E89-515C-4EC1-9945-F2A6B56D8F67}">
      <dsp:nvSpPr>
        <dsp:cNvPr id="0" name=""/>
        <dsp:cNvSpPr/>
      </dsp:nvSpPr>
      <dsp:spPr>
        <a:xfrm>
          <a:off x="1533246" y="1163319"/>
          <a:ext cx="2532684" cy="772160"/>
        </a:xfrm>
        <a:prstGeom prst="rect">
          <a:avLst/>
        </a:prstGeom>
        <a:gradFill rotWithShape="0">
          <a:gsLst>
            <a:gs pos="0">
              <a:schemeClr val="accent5">
                <a:hueOff val="0"/>
                <a:satOff val="0"/>
                <a:lumOff val="0"/>
                <a:alphaOff val="0"/>
                <a:tint val="68000"/>
                <a:alpha val="90000"/>
                <a:lumMod val="100000"/>
              </a:schemeClr>
            </a:gs>
            <a:gs pos="100000">
              <a:schemeClr val="accent5">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kern="1200" dirty="0"/>
            <a:t>Atributo</a:t>
          </a:r>
        </a:p>
      </dsp:txBody>
      <dsp:txXfrm>
        <a:off x="1533246" y="1163319"/>
        <a:ext cx="2532684" cy="772160"/>
      </dsp:txXfrm>
    </dsp:sp>
    <dsp:sp modelId="{3C8A819B-172D-499C-94F7-034767DECF5D}">
      <dsp:nvSpPr>
        <dsp:cNvPr id="0" name=""/>
        <dsp:cNvSpPr/>
      </dsp:nvSpPr>
      <dsp:spPr>
        <a:xfrm>
          <a:off x="1533246" y="2128519"/>
          <a:ext cx="2532684" cy="772160"/>
        </a:xfrm>
        <a:prstGeom prst="rect">
          <a:avLst/>
        </a:prstGeom>
        <a:gradFill rotWithShape="0">
          <a:gsLst>
            <a:gs pos="0">
              <a:schemeClr val="accent5">
                <a:hueOff val="0"/>
                <a:satOff val="0"/>
                <a:lumOff val="0"/>
                <a:alphaOff val="0"/>
                <a:tint val="68000"/>
                <a:alpha val="90000"/>
                <a:lumMod val="100000"/>
              </a:schemeClr>
            </a:gs>
            <a:gs pos="100000">
              <a:schemeClr val="accent5">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kern="1200" dirty="0"/>
            <a:t>Seguidor</a:t>
          </a:r>
        </a:p>
      </dsp:txBody>
      <dsp:txXfrm>
        <a:off x="1533246" y="2128519"/>
        <a:ext cx="2532684" cy="7721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9A55B-4E3A-4920-A3C4-B8F4FA6BA719}">
      <dsp:nvSpPr>
        <dsp:cNvPr id="0" name=""/>
        <dsp:cNvSpPr/>
      </dsp:nvSpPr>
      <dsp:spPr>
        <a:xfrm>
          <a:off x="4113" y="373506"/>
          <a:ext cx="1275258" cy="765155"/>
        </a:xfrm>
        <a:prstGeom prst="roundRect">
          <a:avLst>
            <a:gd name="adj" fmla="val 10000"/>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b="0" kern="1200" dirty="0"/>
            <a:t>Donde estamos</a:t>
          </a:r>
        </a:p>
      </dsp:txBody>
      <dsp:txXfrm>
        <a:off x="26524" y="395917"/>
        <a:ext cx="1230436" cy="720333"/>
      </dsp:txXfrm>
    </dsp:sp>
    <dsp:sp modelId="{DF146518-C9D5-41AB-BC5E-FFD49B1BE47D}">
      <dsp:nvSpPr>
        <dsp:cNvPr id="0" name=""/>
        <dsp:cNvSpPr/>
      </dsp:nvSpPr>
      <dsp:spPr>
        <a:xfrm>
          <a:off x="1406898" y="597951"/>
          <a:ext cx="270354" cy="316264"/>
        </a:xfrm>
        <a:prstGeom prst="rightArrow">
          <a:avLst>
            <a:gd name="adj1" fmla="val 60000"/>
            <a:gd name="adj2" fmla="val 50000"/>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 sz="1300" b="0" kern="1200"/>
        </a:p>
      </dsp:txBody>
      <dsp:txXfrm>
        <a:off x="1406898" y="661204"/>
        <a:ext cx="189248" cy="189758"/>
      </dsp:txXfrm>
    </dsp:sp>
    <dsp:sp modelId="{5242D60C-E4CB-4917-BD50-66E1A2BF542C}">
      <dsp:nvSpPr>
        <dsp:cNvPr id="0" name=""/>
        <dsp:cNvSpPr/>
      </dsp:nvSpPr>
      <dsp:spPr>
        <a:xfrm>
          <a:off x="1789476" y="373506"/>
          <a:ext cx="1275258" cy="765155"/>
        </a:xfrm>
        <a:prstGeom prst="roundRect">
          <a:avLst>
            <a:gd name="adj" fmla="val 10000"/>
          </a:avLst>
        </a:prstGeom>
        <a:gradFill rotWithShape="0">
          <a:gsLst>
            <a:gs pos="0">
              <a:schemeClr val="accent4">
                <a:hueOff val="-1894027"/>
                <a:satOff val="7091"/>
                <a:lumOff val="98"/>
                <a:alphaOff val="0"/>
                <a:tint val="68000"/>
                <a:alpha val="90000"/>
                <a:lumMod val="100000"/>
              </a:schemeClr>
            </a:gs>
            <a:gs pos="100000">
              <a:schemeClr val="accent4">
                <a:hueOff val="-1894027"/>
                <a:satOff val="7091"/>
                <a:lumOff val="98"/>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b="0" kern="1200" dirty="0"/>
            <a:t>A dónde vamos según la tendencia</a:t>
          </a:r>
        </a:p>
      </dsp:txBody>
      <dsp:txXfrm>
        <a:off x="1811887" y="395917"/>
        <a:ext cx="1230436" cy="720333"/>
      </dsp:txXfrm>
    </dsp:sp>
    <dsp:sp modelId="{57A6B336-DBC0-47A7-ADD6-AC9BA8343AB1}">
      <dsp:nvSpPr>
        <dsp:cNvPr id="0" name=""/>
        <dsp:cNvSpPr/>
      </dsp:nvSpPr>
      <dsp:spPr>
        <a:xfrm>
          <a:off x="3192260" y="597951"/>
          <a:ext cx="270354" cy="316264"/>
        </a:xfrm>
        <a:prstGeom prst="rightArrow">
          <a:avLst>
            <a:gd name="adj1" fmla="val 60000"/>
            <a:gd name="adj2" fmla="val 50000"/>
          </a:avLst>
        </a:prstGeom>
        <a:gradFill rotWithShape="0">
          <a:gsLst>
            <a:gs pos="0">
              <a:schemeClr val="accent4">
                <a:hueOff val="-2525370"/>
                <a:satOff val="9455"/>
                <a:lumOff val="131"/>
                <a:alphaOff val="0"/>
                <a:tint val="68000"/>
                <a:alpha val="90000"/>
                <a:lumMod val="100000"/>
              </a:schemeClr>
            </a:gs>
            <a:gs pos="100000">
              <a:schemeClr val="accent4">
                <a:hueOff val="-2525370"/>
                <a:satOff val="9455"/>
                <a:lumOff val="131"/>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 sz="1300" b="0" kern="1200"/>
        </a:p>
      </dsp:txBody>
      <dsp:txXfrm>
        <a:off x="3192260" y="661204"/>
        <a:ext cx="189248" cy="189758"/>
      </dsp:txXfrm>
    </dsp:sp>
    <dsp:sp modelId="{A042D696-E38E-46FB-B822-5EAAFBC6BB9F}">
      <dsp:nvSpPr>
        <dsp:cNvPr id="0" name=""/>
        <dsp:cNvSpPr/>
      </dsp:nvSpPr>
      <dsp:spPr>
        <a:xfrm>
          <a:off x="3574838" y="373506"/>
          <a:ext cx="1275258" cy="765155"/>
        </a:xfrm>
        <a:prstGeom prst="roundRect">
          <a:avLst>
            <a:gd name="adj" fmla="val 10000"/>
          </a:avLst>
        </a:prstGeom>
        <a:gradFill rotWithShape="0">
          <a:gsLst>
            <a:gs pos="0">
              <a:schemeClr val="accent4">
                <a:hueOff val="-3788054"/>
                <a:satOff val="14182"/>
                <a:lumOff val="196"/>
                <a:alphaOff val="0"/>
                <a:tint val="68000"/>
                <a:alpha val="90000"/>
                <a:lumMod val="100000"/>
              </a:schemeClr>
            </a:gs>
            <a:gs pos="100000">
              <a:schemeClr val="accent4">
                <a:hueOff val="-3788054"/>
                <a:satOff val="14182"/>
                <a:lumOff val="196"/>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b="0" kern="1200" dirty="0"/>
            <a:t>A dónde quisiéramos llegar</a:t>
          </a:r>
        </a:p>
      </dsp:txBody>
      <dsp:txXfrm>
        <a:off x="3597249" y="395917"/>
        <a:ext cx="1230436" cy="720333"/>
      </dsp:txXfrm>
    </dsp:sp>
    <dsp:sp modelId="{8E698388-6786-4DB9-86DB-3EF4DD515E42}">
      <dsp:nvSpPr>
        <dsp:cNvPr id="0" name=""/>
        <dsp:cNvSpPr/>
      </dsp:nvSpPr>
      <dsp:spPr>
        <a:xfrm>
          <a:off x="4977623" y="597951"/>
          <a:ext cx="270354" cy="316264"/>
        </a:xfrm>
        <a:prstGeom prst="rightArrow">
          <a:avLst>
            <a:gd name="adj1" fmla="val 60000"/>
            <a:gd name="adj2" fmla="val 50000"/>
          </a:avLst>
        </a:prstGeom>
        <a:gradFill rotWithShape="0">
          <a:gsLst>
            <a:gs pos="0">
              <a:schemeClr val="accent4">
                <a:hueOff val="-5050739"/>
                <a:satOff val="18909"/>
                <a:lumOff val="261"/>
                <a:alphaOff val="0"/>
                <a:tint val="68000"/>
                <a:alpha val="90000"/>
                <a:lumMod val="100000"/>
              </a:schemeClr>
            </a:gs>
            <a:gs pos="100000">
              <a:schemeClr val="accent4">
                <a:hueOff val="-5050739"/>
                <a:satOff val="18909"/>
                <a:lumOff val="261"/>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 sz="1300" b="0" kern="1200"/>
        </a:p>
      </dsp:txBody>
      <dsp:txXfrm>
        <a:off x="4977623" y="661204"/>
        <a:ext cx="189248" cy="189758"/>
      </dsp:txXfrm>
    </dsp:sp>
    <dsp:sp modelId="{F48D837F-2751-4F72-B3CA-A135130C578E}">
      <dsp:nvSpPr>
        <dsp:cNvPr id="0" name=""/>
        <dsp:cNvSpPr/>
      </dsp:nvSpPr>
      <dsp:spPr>
        <a:xfrm>
          <a:off x="5360200" y="373506"/>
          <a:ext cx="1275258" cy="765155"/>
        </a:xfrm>
        <a:prstGeom prst="roundRect">
          <a:avLst>
            <a:gd name="adj" fmla="val 10000"/>
          </a:avLst>
        </a:prstGeom>
        <a:gradFill rotWithShape="0">
          <a:gsLst>
            <a:gs pos="0">
              <a:schemeClr val="accent4">
                <a:hueOff val="-5682081"/>
                <a:satOff val="21273"/>
                <a:lumOff val="294"/>
                <a:alphaOff val="0"/>
                <a:tint val="68000"/>
                <a:alpha val="90000"/>
                <a:lumMod val="100000"/>
              </a:schemeClr>
            </a:gs>
            <a:gs pos="100000">
              <a:schemeClr val="accent4">
                <a:hueOff val="-5682081"/>
                <a:satOff val="21273"/>
                <a:lumOff val="294"/>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b="0" kern="1200" dirty="0"/>
            <a:t>A dónde deberíamos llegar</a:t>
          </a:r>
        </a:p>
      </dsp:txBody>
      <dsp:txXfrm>
        <a:off x="5382611" y="395917"/>
        <a:ext cx="1230436" cy="720333"/>
      </dsp:txXfrm>
    </dsp:sp>
    <dsp:sp modelId="{12EF84F9-41F4-451F-A04E-88969B636BF4}">
      <dsp:nvSpPr>
        <dsp:cNvPr id="0" name=""/>
        <dsp:cNvSpPr/>
      </dsp:nvSpPr>
      <dsp:spPr>
        <a:xfrm>
          <a:off x="6762985" y="597951"/>
          <a:ext cx="270354" cy="316264"/>
        </a:xfrm>
        <a:prstGeom prst="rightArrow">
          <a:avLst>
            <a:gd name="adj1" fmla="val 60000"/>
            <a:gd name="adj2" fmla="val 50000"/>
          </a:avLst>
        </a:prstGeom>
        <a:gradFill rotWithShape="0">
          <a:gsLst>
            <a:gs pos="0">
              <a:schemeClr val="accent4">
                <a:hueOff val="-7576108"/>
                <a:satOff val="28364"/>
                <a:lumOff val="392"/>
                <a:alphaOff val="0"/>
                <a:tint val="68000"/>
                <a:alpha val="90000"/>
                <a:lumMod val="100000"/>
              </a:schemeClr>
            </a:gs>
            <a:gs pos="100000">
              <a:schemeClr val="accent4">
                <a:hueOff val="-7576108"/>
                <a:satOff val="28364"/>
                <a:lumOff val="392"/>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 sz="1300" b="0" kern="1200"/>
        </a:p>
      </dsp:txBody>
      <dsp:txXfrm>
        <a:off x="6762985" y="661204"/>
        <a:ext cx="189248" cy="189758"/>
      </dsp:txXfrm>
    </dsp:sp>
    <dsp:sp modelId="{89B6F7BE-31CF-4B7F-BCD5-D54A04FB0F05}">
      <dsp:nvSpPr>
        <dsp:cNvPr id="0" name=""/>
        <dsp:cNvSpPr/>
      </dsp:nvSpPr>
      <dsp:spPr>
        <a:xfrm>
          <a:off x="7145563" y="373506"/>
          <a:ext cx="1275258" cy="765155"/>
        </a:xfrm>
        <a:prstGeom prst="roundRect">
          <a:avLst>
            <a:gd name="adj" fmla="val 10000"/>
          </a:avLst>
        </a:prstGeom>
        <a:gradFill rotWithShape="0">
          <a:gsLst>
            <a:gs pos="0">
              <a:schemeClr val="accent4">
                <a:hueOff val="-7576108"/>
                <a:satOff val="28364"/>
                <a:lumOff val="392"/>
                <a:alphaOff val="0"/>
                <a:tint val="68000"/>
                <a:alpha val="90000"/>
                <a:lumMod val="100000"/>
              </a:schemeClr>
            </a:gs>
            <a:gs pos="100000">
              <a:schemeClr val="accent4">
                <a:hueOff val="-7576108"/>
                <a:satOff val="28364"/>
                <a:lumOff val="392"/>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b="0" kern="1200" dirty="0"/>
            <a:t>OBJETIVO</a:t>
          </a:r>
        </a:p>
      </dsp:txBody>
      <dsp:txXfrm>
        <a:off x="7167974" y="395917"/>
        <a:ext cx="1230436" cy="72033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29165-4CAC-4372-8E2E-7974694FE6B0}">
      <dsp:nvSpPr>
        <dsp:cNvPr id="0" name=""/>
        <dsp:cNvSpPr/>
      </dsp:nvSpPr>
      <dsp:spPr>
        <a:xfrm>
          <a:off x="311690" y="0"/>
          <a:ext cx="2139299" cy="1020648"/>
        </a:xfrm>
        <a:prstGeom prst="roundRect">
          <a:avLst>
            <a:gd name="adj" fmla="val 10000"/>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kern="1200" dirty="0"/>
            <a:t>Recursos Humanos</a:t>
          </a:r>
        </a:p>
      </dsp:txBody>
      <dsp:txXfrm>
        <a:off x="341584" y="29894"/>
        <a:ext cx="2079511" cy="960860"/>
      </dsp:txXfrm>
    </dsp:sp>
    <dsp:sp modelId="{443962BF-C33B-4558-B3B0-A174FF82BFAF}">
      <dsp:nvSpPr>
        <dsp:cNvPr id="0" name=""/>
        <dsp:cNvSpPr/>
      </dsp:nvSpPr>
      <dsp:spPr>
        <a:xfrm>
          <a:off x="525620" y="1020648"/>
          <a:ext cx="312225" cy="913713"/>
        </a:xfrm>
        <a:custGeom>
          <a:avLst/>
          <a:gdLst/>
          <a:ahLst/>
          <a:cxnLst/>
          <a:rect l="0" t="0" r="0" b="0"/>
          <a:pathLst>
            <a:path>
              <a:moveTo>
                <a:pt x="0" y="0"/>
              </a:moveTo>
              <a:lnTo>
                <a:pt x="0" y="913713"/>
              </a:lnTo>
              <a:lnTo>
                <a:pt x="312225" y="913713"/>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C335B7-ECD1-4A05-B0C3-B90B9B427E36}">
      <dsp:nvSpPr>
        <dsp:cNvPr id="0" name=""/>
        <dsp:cNvSpPr/>
      </dsp:nvSpPr>
      <dsp:spPr>
        <a:xfrm>
          <a:off x="837845" y="1326398"/>
          <a:ext cx="2100905" cy="1215925"/>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11175">
            <a:lnSpc>
              <a:spcPct val="90000"/>
            </a:lnSpc>
            <a:spcBef>
              <a:spcPct val="0"/>
            </a:spcBef>
            <a:spcAft>
              <a:spcPct val="35000"/>
            </a:spcAft>
            <a:buNone/>
          </a:pPr>
          <a:r>
            <a:rPr lang="es-ES" sz="1150" kern="1200" dirty="0"/>
            <a:t>Realizar capacitaciones trimestrales al personal de guías donde el conocimiento sea a través de los ancestral, gastronómico, biodiversidad y turístico. </a:t>
          </a:r>
        </a:p>
      </dsp:txBody>
      <dsp:txXfrm>
        <a:off x="873458" y="1362011"/>
        <a:ext cx="2029679" cy="1144699"/>
      </dsp:txXfrm>
    </dsp:sp>
    <dsp:sp modelId="{475D1CD2-E488-4F14-AE09-FA58D7BEBE74}">
      <dsp:nvSpPr>
        <dsp:cNvPr id="0" name=""/>
        <dsp:cNvSpPr/>
      </dsp:nvSpPr>
      <dsp:spPr>
        <a:xfrm>
          <a:off x="525620" y="1020648"/>
          <a:ext cx="312225" cy="2433620"/>
        </a:xfrm>
        <a:custGeom>
          <a:avLst/>
          <a:gdLst/>
          <a:ahLst/>
          <a:cxnLst/>
          <a:rect l="0" t="0" r="0" b="0"/>
          <a:pathLst>
            <a:path>
              <a:moveTo>
                <a:pt x="0" y="0"/>
              </a:moveTo>
              <a:lnTo>
                <a:pt x="0" y="2433620"/>
              </a:lnTo>
              <a:lnTo>
                <a:pt x="312225" y="243362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81C5B1-61CE-43D5-8266-9CF28AA672FA}">
      <dsp:nvSpPr>
        <dsp:cNvPr id="0" name=""/>
        <dsp:cNvSpPr/>
      </dsp:nvSpPr>
      <dsp:spPr>
        <a:xfrm>
          <a:off x="837845" y="2846305"/>
          <a:ext cx="2100905" cy="1215925"/>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11175">
            <a:lnSpc>
              <a:spcPct val="90000"/>
            </a:lnSpc>
            <a:spcBef>
              <a:spcPct val="0"/>
            </a:spcBef>
            <a:spcAft>
              <a:spcPct val="35000"/>
            </a:spcAft>
            <a:buNone/>
          </a:pPr>
          <a:r>
            <a:rPr lang="es-ES" sz="1150" kern="1200" dirty="0"/>
            <a:t>Desarrollar un marketing estratégico para la captación de un mayor número de turistas para nuestros cantones.</a:t>
          </a:r>
        </a:p>
      </dsp:txBody>
      <dsp:txXfrm>
        <a:off x="873458" y="2881918"/>
        <a:ext cx="2029679" cy="1144699"/>
      </dsp:txXfrm>
    </dsp:sp>
    <dsp:sp modelId="{FBE3D443-589C-44C9-8FE9-5B5AF7389BE1}">
      <dsp:nvSpPr>
        <dsp:cNvPr id="0" name=""/>
        <dsp:cNvSpPr/>
      </dsp:nvSpPr>
      <dsp:spPr>
        <a:xfrm>
          <a:off x="3048009" y="0"/>
          <a:ext cx="2139299" cy="1020648"/>
        </a:xfrm>
        <a:prstGeom prst="roundRect">
          <a:avLst>
            <a:gd name="adj" fmla="val 10000"/>
          </a:avLst>
        </a:prstGeom>
        <a:solidFill>
          <a:srgbClr val="FFCC66"/>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kern="1200" dirty="0"/>
            <a:t>Responsabilidad Social</a:t>
          </a:r>
        </a:p>
      </dsp:txBody>
      <dsp:txXfrm>
        <a:off x="3077903" y="29894"/>
        <a:ext cx="2079511" cy="960860"/>
      </dsp:txXfrm>
    </dsp:sp>
    <dsp:sp modelId="{E0E2B623-32DD-4289-98E8-B46AC73AF344}">
      <dsp:nvSpPr>
        <dsp:cNvPr id="0" name=""/>
        <dsp:cNvSpPr/>
      </dsp:nvSpPr>
      <dsp:spPr>
        <a:xfrm>
          <a:off x="3261939" y="1020648"/>
          <a:ext cx="323168" cy="913713"/>
        </a:xfrm>
        <a:custGeom>
          <a:avLst/>
          <a:gdLst/>
          <a:ahLst/>
          <a:cxnLst/>
          <a:rect l="0" t="0" r="0" b="0"/>
          <a:pathLst>
            <a:path>
              <a:moveTo>
                <a:pt x="0" y="0"/>
              </a:moveTo>
              <a:lnTo>
                <a:pt x="0" y="913713"/>
              </a:lnTo>
              <a:lnTo>
                <a:pt x="323168" y="913713"/>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CADD14-F1C2-4E22-8185-A61966F3A5AF}">
      <dsp:nvSpPr>
        <dsp:cNvPr id="0" name=""/>
        <dsp:cNvSpPr/>
      </dsp:nvSpPr>
      <dsp:spPr>
        <a:xfrm>
          <a:off x="3585108" y="1326398"/>
          <a:ext cx="2100905" cy="1215925"/>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11175">
            <a:lnSpc>
              <a:spcPct val="90000"/>
            </a:lnSpc>
            <a:spcBef>
              <a:spcPct val="0"/>
            </a:spcBef>
            <a:spcAft>
              <a:spcPct val="35000"/>
            </a:spcAft>
            <a:buNone/>
          </a:pPr>
          <a:r>
            <a:rPr lang="es-ES" sz="1150" kern="1200" dirty="0"/>
            <a:t>Los GAD’S planteen y ejecuten ordenanzas municipales que apoyen el turismo sostenible y al medio ambiente</a:t>
          </a:r>
        </a:p>
      </dsp:txBody>
      <dsp:txXfrm>
        <a:off x="3620721" y="1362011"/>
        <a:ext cx="2029679" cy="1144699"/>
      </dsp:txXfrm>
    </dsp:sp>
    <dsp:sp modelId="{0BE0AE84-9DE9-4B3B-88C8-C50F151ECCC4}">
      <dsp:nvSpPr>
        <dsp:cNvPr id="0" name=""/>
        <dsp:cNvSpPr/>
      </dsp:nvSpPr>
      <dsp:spPr>
        <a:xfrm>
          <a:off x="3261939" y="1020648"/>
          <a:ext cx="323168" cy="2433620"/>
        </a:xfrm>
        <a:custGeom>
          <a:avLst/>
          <a:gdLst/>
          <a:ahLst/>
          <a:cxnLst/>
          <a:rect l="0" t="0" r="0" b="0"/>
          <a:pathLst>
            <a:path>
              <a:moveTo>
                <a:pt x="0" y="0"/>
              </a:moveTo>
              <a:lnTo>
                <a:pt x="0" y="2433620"/>
              </a:lnTo>
              <a:lnTo>
                <a:pt x="323168" y="243362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86661C-5DAC-4621-8913-DF025175A70F}">
      <dsp:nvSpPr>
        <dsp:cNvPr id="0" name=""/>
        <dsp:cNvSpPr/>
      </dsp:nvSpPr>
      <dsp:spPr>
        <a:xfrm>
          <a:off x="3585108" y="2846305"/>
          <a:ext cx="2100905" cy="1215925"/>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11175">
            <a:lnSpc>
              <a:spcPct val="90000"/>
            </a:lnSpc>
            <a:spcBef>
              <a:spcPct val="0"/>
            </a:spcBef>
            <a:spcAft>
              <a:spcPct val="35000"/>
            </a:spcAft>
            <a:buNone/>
          </a:pPr>
          <a:r>
            <a:rPr lang="es-ES" sz="1150" kern="1200" dirty="0"/>
            <a:t>Aplicar campañas de publicidad mediante la utilización de medios  TTL sobre las adecuadas prácticas ambientales que deben seguir tanto los residentes como los visitantes y turistas. </a:t>
          </a:r>
        </a:p>
      </dsp:txBody>
      <dsp:txXfrm>
        <a:off x="3620721" y="2881918"/>
        <a:ext cx="2029679" cy="114469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A5CC2-36B7-4DBD-B472-B44780E1128C}">
      <dsp:nvSpPr>
        <dsp:cNvPr id="0" name=""/>
        <dsp:cNvSpPr/>
      </dsp:nvSpPr>
      <dsp:spPr>
        <a:xfrm>
          <a:off x="1675565" y="266195"/>
          <a:ext cx="2022149" cy="2022149"/>
        </a:xfrm>
        <a:prstGeom prst="pieWedge">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S" sz="1700" kern="1200" dirty="0"/>
            <a:t>Cascadas y refugios ecológicos</a:t>
          </a:r>
        </a:p>
      </dsp:txBody>
      <dsp:txXfrm>
        <a:off x="2267839" y="858469"/>
        <a:ext cx="1429875" cy="1429875"/>
      </dsp:txXfrm>
    </dsp:sp>
    <dsp:sp modelId="{9FDF7DE1-4E11-4EE5-993B-6D6B20B99D1F}">
      <dsp:nvSpPr>
        <dsp:cNvPr id="0" name=""/>
        <dsp:cNvSpPr/>
      </dsp:nvSpPr>
      <dsp:spPr>
        <a:xfrm rot="5400000">
          <a:off x="3791116" y="266195"/>
          <a:ext cx="2022149" cy="2022149"/>
        </a:xfrm>
        <a:prstGeom prst="pieWedge">
          <a:avLst/>
        </a:prstGeom>
        <a:gradFill rotWithShape="0">
          <a:gsLst>
            <a:gs pos="0">
              <a:schemeClr val="accent4">
                <a:hueOff val="-2525370"/>
                <a:satOff val="9455"/>
                <a:lumOff val="131"/>
                <a:alphaOff val="0"/>
                <a:tint val="68000"/>
                <a:alpha val="90000"/>
                <a:lumMod val="100000"/>
              </a:schemeClr>
            </a:gs>
            <a:gs pos="100000">
              <a:schemeClr val="accent4">
                <a:hueOff val="-2525370"/>
                <a:satOff val="9455"/>
                <a:lumOff val="131"/>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S" sz="1700" kern="1200" dirty="0"/>
            <a:t>Parques y áreas verdes</a:t>
          </a:r>
        </a:p>
      </dsp:txBody>
      <dsp:txXfrm rot="-5400000">
        <a:off x="3791116" y="858469"/>
        <a:ext cx="1429875" cy="1429875"/>
      </dsp:txXfrm>
    </dsp:sp>
    <dsp:sp modelId="{B33C2473-72C8-4AC5-9798-D287D942A506}">
      <dsp:nvSpPr>
        <dsp:cNvPr id="0" name=""/>
        <dsp:cNvSpPr/>
      </dsp:nvSpPr>
      <dsp:spPr>
        <a:xfrm rot="10800000">
          <a:off x="3791116" y="2381746"/>
          <a:ext cx="2022149" cy="2022149"/>
        </a:xfrm>
        <a:prstGeom prst="pieWedge">
          <a:avLst/>
        </a:prstGeom>
        <a:gradFill rotWithShape="0">
          <a:gsLst>
            <a:gs pos="0">
              <a:schemeClr val="accent4">
                <a:hueOff val="-5050739"/>
                <a:satOff val="18909"/>
                <a:lumOff val="261"/>
                <a:alphaOff val="0"/>
                <a:tint val="68000"/>
                <a:alpha val="90000"/>
                <a:lumMod val="100000"/>
              </a:schemeClr>
            </a:gs>
            <a:gs pos="100000">
              <a:schemeClr val="accent4">
                <a:hueOff val="-5050739"/>
                <a:satOff val="18909"/>
                <a:lumOff val="261"/>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S" sz="1700" kern="1200" dirty="0"/>
            <a:t>Centro histórico y áreas patrimoniales</a:t>
          </a:r>
        </a:p>
      </dsp:txBody>
      <dsp:txXfrm rot="10800000">
        <a:off x="3791116" y="2381746"/>
        <a:ext cx="1429875" cy="1429875"/>
      </dsp:txXfrm>
    </dsp:sp>
    <dsp:sp modelId="{81377DCA-DD4E-48CE-8121-761BF9EF654D}">
      <dsp:nvSpPr>
        <dsp:cNvPr id="0" name=""/>
        <dsp:cNvSpPr/>
      </dsp:nvSpPr>
      <dsp:spPr>
        <a:xfrm rot="16200000">
          <a:off x="1675565" y="2381746"/>
          <a:ext cx="2022149" cy="2022149"/>
        </a:xfrm>
        <a:prstGeom prst="pieWedge">
          <a:avLst/>
        </a:prstGeom>
        <a:gradFill rotWithShape="0">
          <a:gsLst>
            <a:gs pos="0">
              <a:schemeClr val="accent4">
                <a:hueOff val="-7576108"/>
                <a:satOff val="28364"/>
                <a:lumOff val="392"/>
                <a:alphaOff val="0"/>
                <a:tint val="68000"/>
                <a:alpha val="90000"/>
                <a:lumMod val="100000"/>
              </a:schemeClr>
            </a:gs>
            <a:gs pos="100000">
              <a:schemeClr val="accent4">
                <a:hueOff val="-7576108"/>
                <a:satOff val="28364"/>
                <a:lumOff val="392"/>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S" sz="1700" kern="1200" dirty="0"/>
            <a:t>Mercados y ferias</a:t>
          </a:r>
        </a:p>
      </dsp:txBody>
      <dsp:txXfrm rot="5400000">
        <a:off x="2267839" y="2381746"/>
        <a:ext cx="1429875" cy="1429875"/>
      </dsp:txXfrm>
    </dsp:sp>
    <dsp:sp modelId="{2FBF3BB9-1FE7-4072-B615-8F95810910A0}">
      <dsp:nvSpPr>
        <dsp:cNvPr id="0" name=""/>
        <dsp:cNvSpPr/>
      </dsp:nvSpPr>
      <dsp:spPr>
        <a:xfrm>
          <a:off x="3395326" y="1914737"/>
          <a:ext cx="698178" cy="607111"/>
        </a:xfrm>
        <a:prstGeom prst="circularArrow">
          <a:avLst/>
        </a:prstGeom>
        <a:gradFill rotWithShape="0">
          <a:gsLst>
            <a:gs pos="0">
              <a:schemeClr val="accent4">
                <a:tint val="40000"/>
                <a:hueOff val="0"/>
                <a:satOff val="0"/>
                <a:lumOff val="0"/>
                <a:alphaOff val="0"/>
                <a:tint val="68000"/>
                <a:alpha val="90000"/>
                <a:lumMod val="100000"/>
              </a:schemeClr>
            </a:gs>
            <a:gs pos="100000">
              <a:schemeClr val="accent4">
                <a:tint val="40000"/>
                <a:hueOff val="0"/>
                <a:satOff val="0"/>
                <a:lumOff val="0"/>
                <a:alphaOff val="0"/>
                <a:tint val="90000"/>
                <a:lumMod val="95000"/>
              </a:schemeClr>
            </a:gs>
          </a:gsLst>
          <a:lin ang="5400000" scaled="1"/>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71695713-AD19-4984-B42E-3447A1D0F305}">
      <dsp:nvSpPr>
        <dsp:cNvPr id="0" name=""/>
        <dsp:cNvSpPr/>
      </dsp:nvSpPr>
      <dsp:spPr>
        <a:xfrm rot="10800000">
          <a:off x="3395326" y="2148242"/>
          <a:ext cx="698178" cy="607111"/>
        </a:xfrm>
        <a:prstGeom prst="circularArrow">
          <a:avLst/>
        </a:prstGeom>
        <a:gradFill rotWithShape="0">
          <a:gsLst>
            <a:gs pos="0">
              <a:schemeClr val="accent4">
                <a:tint val="40000"/>
                <a:hueOff val="0"/>
                <a:satOff val="0"/>
                <a:lumOff val="0"/>
                <a:alphaOff val="0"/>
                <a:tint val="68000"/>
                <a:alpha val="90000"/>
                <a:lumMod val="100000"/>
              </a:schemeClr>
            </a:gs>
            <a:gs pos="100000">
              <a:schemeClr val="accent4">
                <a:tint val="40000"/>
                <a:hueOff val="0"/>
                <a:satOff val="0"/>
                <a:lumOff val="0"/>
                <a:alphaOff val="0"/>
                <a:tint val="90000"/>
                <a:lumMod val="95000"/>
              </a:schemeClr>
            </a:gs>
          </a:gsLst>
          <a:lin ang="5400000" scaled="1"/>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9142D-AFCB-4BDD-855A-0BC2A0DC3037}">
      <dsp:nvSpPr>
        <dsp:cNvPr id="0" name=""/>
        <dsp:cNvSpPr/>
      </dsp:nvSpPr>
      <dsp:spPr>
        <a:xfrm>
          <a:off x="2948" y="19307"/>
          <a:ext cx="2905656" cy="1209600"/>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s-EC" sz="2200" kern="1200" dirty="0">
              <a:solidFill>
                <a:schemeClr val="tx1"/>
              </a:solidFill>
            </a:rPr>
            <a:t>Chamorro (2001)</a:t>
          </a:r>
        </a:p>
      </dsp:txBody>
      <dsp:txXfrm>
        <a:off x="2948" y="19307"/>
        <a:ext cx="2905656" cy="806400"/>
      </dsp:txXfrm>
    </dsp:sp>
    <dsp:sp modelId="{6922EBD7-BBC0-4AAD-BAC7-0FA43D816CCD}">
      <dsp:nvSpPr>
        <dsp:cNvPr id="0" name=""/>
        <dsp:cNvSpPr/>
      </dsp:nvSpPr>
      <dsp:spPr>
        <a:xfrm>
          <a:off x="598083" y="1153427"/>
          <a:ext cx="2905656" cy="1259761"/>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s-EC" sz="2200" kern="1200" dirty="0">
              <a:solidFill>
                <a:schemeClr val="tx1"/>
              </a:solidFill>
            </a:rPr>
            <a:t>Parte del marketing social</a:t>
          </a:r>
        </a:p>
      </dsp:txBody>
      <dsp:txXfrm>
        <a:off x="634980" y="1190324"/>
        <a:ext cx="2831862" cy="1185967"/>
      </dsp:txXfrm>
    </dsp:sp>
    <dsp:sp modelId="{71707F82-903B-4E33-A34F-0140881998C5}">
      <dsp:nvSpPr>
        <dsp:cNvPr id="0" name=""/>
        <dsp:cNvSpPr/>
      </dsp:nvSpPr>
      <dsp:spPr>
        <a:xfrm rot="21587464">
          <a:off x="3349089" y="52188"/>
          <a:ext cx="933838" cy="72342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EC" sz="2200" kern="1200">
            <a:solidFill>
              <a:schemeClr val="tx1"/>
            </a:solidFill>
          </a:endParaRPr>
        </a:p>
      </dsp:txBody>
      <dsp:txXfrm>
        <a:off x="3349090" y="197269"/>
        <a:ext cx="716811" cy="434054"/>
      </dsp:txXfrm>
    </dsp:sp>
    <dsp:sp modelId="{B413225A-8ED3-4E06-84DC-9E94321FC088}">
      <dsp:nvSpPr>
        <dsp:cNvPr id="0" name=""/>
        <dsp:cNvSpPr/>
      </dsp:nvSpPr>
      <dsp:spPr>
        <a:xfrm>
          <a:off x="4670553" y="2286"/>
          <a:ext cx="2905656" cy="1209600"/>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s-EC" sz="2200" kern="1200" dirty="0">
              <a:solidFill>
                <a:schemeClr val="tx1"/>
              </a:solidFill>
            </a:rPr>
            <a:t>Aguilar (2016)</a:t>
          </a:r>
        </a:p>
      </dsp:txBody>
      <dsp:txXfrm>
        <a:off x="4670553" y="2286"/>
        <a:ext cx="2905656" cy="806400"/>
      </dsp:txXfrm>
    </dsp:sp>
    <dsp:sp modelId="{41EA49E7-680C-4BFF-9AEA-8B7C72EF414D}">
      <dsp:nvSpPr>
        <dsp:cNvPr id="0" name=""/>
        <dsp:cNvSpPr/>
      </dsp:nvSpPr>
      <dsp:spPr>
        <a:xfrm>
          <a:off x="5015046" y="1102363"/>
          <a:ext cx="3406940" cy="1327846"/>
        </a:xfrm>
        <a:prstGeom prst="roundRect">
          <a:avLst>
            <a:gd name="adj" fmla="val 10000"/>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s-EC" sz="2200" kern="1200" dirty="0">
              <a:solidFill>
                <a:schemeClr val="tx1"/>
              </a:solidFill>
            </a:rPr>
            <a:t>Promueve el consumo de productos amigables ambientalmente</a:t>
          </a:r>
        </a:p>
      </dsp:txBody>
      <dsp:txXfrm>
        <a:off x="5053937" y="1141254"/>
        <a:ext cx="3329158" cy="12500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69BBB-3CDE-4AD1-BCDF-D81409B3A234}">
      <dsp:nvSpPr>
        <dsp:cNvPr id="0" name=""/>
        <dsp:cNvSpPr/>
      </dsp:nvSpPr>
      <dsp:spPr>
        <a:xfrm>
          <a:off x="3860" y="191324"/>
          <a:ext cx="1687933" cy="40943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t>Informar / educar</a:t>
          </a:r>
          <a:endParaRPr lang="es-EC" sz="1400" kern="1200" dirty="0"/>
        </a:p>
      </dsp:txBody>
      <dsp:txXfrm>
        <a:off x="15852" y="203316"/>
        <a:ext cx="1663949" cy="385454"/>
      </dsp:txXfrm>
    </dsp:sp>
    <dsp:sp modelId="{85DAD0D4-E276-41D7-81CB-E2C95047C832}">
      <dsp:nvSpPr>
        <dsp:cNvPr id="0" name=""/>
        <dsp:cNvSpPr/>
      </dsp:nvSpPr>
      <dsp:spPr>
        <a:xfrm>
          <a:off x="1860587" y="186740"/>
          <a:ext cx="357841" cy="4186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p>
      </dsp:txBody>
      <dsp:txXfrm>
        <a:off x="1860587" y="270461"/>
        <a:ext cx="250489" cy="251165"/>
      </dsp:txXfrm>
    </dsp:sp>
    <dsp:sp modelId="{F3800CC7-3339-413A-962D-A025517D7BA6}">
      <dsp:nvSpPr>
        <dsp:cNvPr id="0" name=""/>
        <dsp:cNvSpPr/>
      </dsp:nvSpPr>
      <dsp:spPr>
        <a:xfrm>
          <a:off x="2366967" y="113372"/>
          <a:ext cx="1687933" cy="56534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t>Estimular acciones</a:t>
          </a:r>
          <a:endParaRPr lang="es-EC" sz="1400" kern="1200" dirty="0"/>
        </a:p>
      </dsp:txBody>
      <dsp:txXfrm>
        <a:off x="2383525" y="129930"/>
        <a:ext cx="1654817" cy="532226"/>
      </dsp:txXfrm>
    </dsp:sp>
    <dsp:sp modelId="{0DAD4E7C-8188-478D-9512-1E8FA4EE5EF3}">
      <dsp:nvSpPr>
        <dsp:cNvPr id="0" name=""/>
        <dsp:cNvSpPr/>
      </dsp:nvSpPr>
      <dsp:spPr>
        <a:xfrm>
          <a:off x="4223694" y="186740"/>
          <a:ext cx="357841" cy="4186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p>
      </dsp:txBody>
      <dsp:txXfrm>
        <a:off x="4223694" y="270461"/>
        <a:ext cx="250489" cy="251165"/>
      </dsp:txXfrm>
    </dsp:sp>
    <dsp:sp modelId="{A63FB0C8-39A9-4763-9300-15EAB49AF655}">
      <dsp:nvSpPr>
        <dsp:cNvPr id="0" name=""/>
        <dsp:cNvSpPr/>
      </dsp:nvSpPr>
      <dsp:spPr>
        <a:xfrm>
          <a:off x="4730074" y="113372"/>
          <a:ext cx="1687933" cy="56534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t>Cambiar comportamientos</a:t>
          </a:r>
          <a:endParaRPr lang="es-EC" sz="1400" kern="1200" dirty="0"/>
        </a:p>
      </dsp:txBody>
      <dsp:txXfrm>
        <a:off x="4746632" y="129930"/>
        <a:ext cx="1654817" cy="532226"/>
      </dsp:txXfrm>
    </dsp:sp>
    <dsp:sp modelId="{20B5796E-5059-46DE-9605-E24EC6F276B8}">
      <dsp:nvSpPr>
        <dsp:cNvPr id="0" name=""/>
        <dsp:cNvSpPr/>
      </dsp:nvSpPr>
      <dsp:spPr>
        <a:xfrm>
          <a:off x="6586801" y="186740"/>
          <a:ext cx="357841" cy="4186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p>
      </dsp:txBody>
      <dsp:txXfrm>
        <a:off x="6586801" y="270461"/>
        <a:ext cx="250489" cy="251165"/>
      </dsp:txXfrm>
    </dsp:sp>
    <dsp:sp modelId="{F9986AE8-AB86-4373-9D5A-085E5EE80287}">
      <dsp:nvSpPr>
        <dsp:cNvPr id="0" name=""/>
        <dsp:cNvSpPr/>
      </dsp:nvSpPr>
      <dsp:spPr>
        <a:xfrm>
          <a:off x="7093181" y="113372"/>
          <a:ext cx="1687933" cy="56534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t>Cambiar los valores</a:t>
          </a:r>
          <a:endParaRPr lang="es-EC" sz="1400" kern="1200" dirty="0"/>
        </a:p>
      </dsp:txBody>
      <dsp:txXfrm>
        <a:off x="7109739" y="129930"/>
        <a:ext cx="1654817" cy="5322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554E6-BF03-4989-BADE-D16782F41915}">
      <dsp:nvSpPr>
        <dsp:cNvPr id="0" name=""/>
        <dsp:cNvSpPr/>
      </dsp:nvSpPr>
      <dsp:spPr>
        <a:xfrm>
          <a:off x="0" y="2074417"/>
          <a:ext cx="5091195" cy="741532"/>
        </a:xfrm>
        <a:prstGeom prst="rightArrow">
          <a:avLst>
            <a:gd name="adj1" fmla="val 50000"/>
            <a:gd name="adj2" fmla="val 5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17718" numCol="1" spcCol="1270" anchor="ctr" anchorCtr="0">
          <a:noAutofit/>
        </a:bodyPr>
        <a:lstStyle/>
        <a:p>
          <a:pPr marL="0" lvl="0" indent="0" algn="l" defTabSz="889000">
            <a:lnSpc>
              <a:spcPct val="90000"/>
            </a:lnSpc>
            <a:spcBef>
              <a:spcPct val="0"/>
            </a:spcBef>
            <a:spcAft>
              <a:spcPct val="35000"/>
            </a:spcAft>
            <a:buNone/>
          </a:pPr>
          <a:r>
            <a:rPr lang="es-ES" sz="2000" kern="1200" dirty="0"/>
            <a:t>(Bosch, 2000) </a:t>
          </a:r>
          <a:endParaRPr lang="es-EC" sz="2000" kern="1200" dirty="0">
            <a:solidFill>
              <a:schemeClr val="tx1"/>
            </a:solidFill>
          </a:endParaRPr>
        </a:p>
      </dsp:txBody>
      <dsp:txXfrm>
        <a:off x="0" y="2259800"/>
        <a:ext cx="4905812" cy="370766"/>
      </dsp:txXfrm>
    </dsp:sp>
    <dsp:sp modelId="{D877ED32-CBFE-4CEC-A06E-17D26CAD9AD1}">
      <dsp:nvSpPr>
        <dsp:cNvPr id="0" name=""/>
        <dsp:cNvSpPr/>
      </dsp:nvSpPr>
      <dsp:spPr>
        <a:xfrm>
          <a:off x="0" y="2648083"/>
          <a:ext cx="2352132" cy="1655140"/>
        </a:xfrm>
        <a:prstGeom prst="rect">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C" sz="2000" kern="1200" dirty="0">
              <a:solidFill>
                <a:schemeClr val="tx1"/>
              </a:solidFill>
            </a:rPr>
            <a:t>Definición colectiva</a:t>
          </a:r>
        </a:p>
        <a:p>
          <a:pPr marL="0" lvl="0" indent="0" algn="l" defTabSz="889000">
            <a:lnSpc>
              <a:spcPct val="90000"/>
            </a:lnSpc>
            <a:spcBef>
              <a:spcPct val="0"/>
            </a:spcBef>
            <a:spcAft>
              <a:spcPct val="35000"/>
            </a:spcAft>
            <a:buNone/>
          </a:pPr>
          <a:r>
            <a:rPr lang="es-EC" sz="2000" kern="1200" dirty="0">
              <a:solidFill>
                <a:schemeClr val="tx1"/>
              </a:solidFill>
            </a:rPr>
            <a:t>Creación de situaciones sociales no deseadas</a:t>
          </a:r>
        </a:p>
      </dsp:txBody>
      <dsp:txXfrm>
        <a:off x="0" y="2648083"/>
        <a:ext cx="2352132" cy="1655140"/>
      </dsp:txXfrm>
    </dsp:sp>
    <dsp:sp modelId="{57F202B0-2CB3-4300-81ED-92C7A1BF9F0C}">
      <dsp:nvSpPr>
        <dsp:cNvPr id="0" name=""/>
        <dsp:cNvSpPr/>
      </dsp:nvSpPr>
      <dsp:spPr>
        <a:xfrm>
          <a:off x="2352132" y="2321512"/>
          <a:ext cx="2739063" cy="741532"/>
        </a:xfrm>
        <a:prstGeom prst="rightArrow">
          <a:avLst>
            <a:gd name="adj1" fmla="val 50000"/>
            <a:gd name="adj2" fmla="val 5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17718" numCol="1" spcCol="1270" anchor="ctr" anchorCtr="0">
          <a:noAutofit/>
        </a:bodyPr>
        <a:lstStyle/>
        <a:p>
          <a:pPr marL="0" lvl="0" indent="0" algn="l" defTabSz="889000">
            <a:lnSpc>
              <a:spcPct val="90000"/>
            </a:lnSpc>
            <a:spcBef>
              <a:spcPct val="0"/>
            </a:spcBef>
            <a:spcAft>
              <a:spcPct val="35000"/>
            </a:spcAft>
            <a:buNone/>
          </a:pPr>
          <a:r>
            <a:rPr lang="es-ES" sz="2000" kern="1200" dirty="0"/>
            <a:t>(</a:t>
          </a:r>
          <a:r>
            <a:rPr lang="es-ES" sz="2000" kern="1200" dirty="0" err="1"/>
            <a:t>Henslin</a:t>
          </a:r>
          <a:r>
            <a:rPr lang="es-ES" sz="2000" kern="1200" dirty="0"/>
            <a:t>, 1990) </a:t>
          </a:r>
          <a:endParaRPr lang="es-EC" sz="2000" kern="1200" dirty="0">
            <a:solidFill>
              <a:schemeClr val="tx1"/>
            </a:solidFill>
          </a:endParaRPr>
        </a:p>
      </dsp:txBody>
      <dsp:txXfrm>
        <a:off x="2352132" y="2506895"/>
        <a:ext cx="2553680" cy="370766"/>
      </dsp:txXfrm>
    </dsp:sp>
    <dsp:sp modelId="{CC1C9A1F-ECF9-48DE-99F9-E7424695AF29}">
      <dsp:nvSpPr>
        <dsp:cNvPr id="0" name=""/>
        <dsp:cNvSpPr/>
      </dsp:nvSpPr>
      <dsp:spPr>
        <a:xfrm>
          <a:off x="2352132" y="2895178"/>
          <a:ext cx="2352132" cy="1655140"/>
        </a:xfrm>
        <a:prstGeom prst="rect">
          <a:avLst/>
        </a:prstGeom>
        <a:solidFill>
          <a:schemeClr val="lt1">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dirty="0"/>
            <a:t>Condición que afecta los valores, existe la posibilidad de remediar el problema mediante acción colectiva</a:t>
          </a:r>
          <a:endParaRPr lang="es-EC" sz="2000" kern="1200" dirty="0">
            <a:solidFill>
              <a:schemeClr val="tx1"/>
            </a:solidFill>
          </a:endParaRPr>
        </a:p>
      </dsp:txBody>
      <dsp:txXfrm>
        <a:off x="2352132" y="2895178"/>
        <a:ext cx="2352132" cy="16551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83FC0-5F8B-4BF7-8CC9-39FCDC1A1961}">
      <dsp:nvSpPr>
        <dsp:cNvPr id="0" name=""/>
        <dsp:cNvSpPr/>
      </dsp:nvSpPr>
      <dsp:spPr>
        <a:xfrm rot="5400000">
          <a:off x="4564063" y="-1468794"/>
          <a:ext cx="1742199" cy="5115448"/>
        </a:xfrm>
        <a:prstGeom prst="round2SameRect">
          <a:avLst/>
        </a:prstGeom>
        <a:solidFill>
          <a:schemeClr val="accent3">
            <a:tint val="40000"/>
            <a:alpha val="90000"/>
            <a:hueOff val="0"/>
            <a:satOff val="0"/>
            <a:lumOff val="0"/>
            <a:alphaOff val="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effectLst/>
            </a:rPr>
            <a:t>Diferenciación de </a:t>
          </a:r>
          <a:r>
            <a:rPr lang="es-ES" sz="1800" kern="1200">
              <a:effectLst/>
            </a:rPr>
            <a:t>los competidores</a:t>
          </a:r>
          <a:endParaRPr lang="es-EC" sz="1800" kern="1200" dirty="0"/>
        </a:p>
        <a:p>
          <a:pPr marL="171450" lvl="1" indent="-171450" algn="l" defTabSz="800100">
            <a:lnSpc>
              <a:spcPct val="90000"/>
            </a:lnSpc>
            <a:spcBef>
              <a:spcPct val="0"/>
            </a:spcBef>
            <a:spcAft>
              <a:spcPct val="15000"/>
            </a:spcAft>
            <a:buChar char="•"/>
          </a:pPr>
          <a:r>
            <a:rPr lang="es-ES" sz="1800" kern="1200" dirty="0">
              <a:effectLst/>
            </a:rPr>
            <a:t>Imagen de responsabilidad social empresarial.</a:t>
          </a:r>
          <a:endParaRPr lang="es-EC" sz="1800" kern="1200" dirty="0"/>
        </a:p>
        <a:p>
          <a:pPr marL="171450" lvl="1" indent="-171450" algn="l" defTabSz="800100">
            <a:lnSpc>
              <a:spcPct val="90000"/>
            </a:lnSpc>
            <a:spcBef>
              <a:spcPct val="0"/>
            </a:spcBef>
            <a:spcAft>
              <a:spcPct val="15000"/>
            </a:spcAft>
            <a:buChar char="•"/>
          </a:pPr>
          <a:r>
            <a:rPr lang="es-ES" sz="1800" kern="1200" dirty="0">
              <a:effectLst/>
            </a:rPr>
            <a:t>Operar bajo nuevos escenarios donde no sólo deben ser económicamente rentables, sino también social y ambientalmente responsables</a:t>
          </a:r>
          <a:endParaRPr lang="es-EC" sz="1800" kern="1200" dirty="0">
            <a:effectLst/>
            <a:latin typeface="Times New Roman" panose="02020603050405020304" pitchFamily="18" charset="0"/>
            <a:ea typeface="Calibri" panose="020F0502020204030204" pitchFamily="34" charset="0"/>
            <a:cs typeface="Times New Roman" panose="02020603050405020304" pitchFamily="18" charset="0"/>
          </a:endParaRPr>
        </a:p>
      </dsp:txBody>
      <dsp:txXfrm rot="-5400000">
        <a:off x="2877439" y="302877"/>
        <a:ext cx="5030401" cy="1572105"/>
      </dsp:txXfrm>
    </dsp:sp>
    <dsp:sp modelId="{5E5D54E0-89E9-4CBA-B0AF-4A1D1E311649}">
      <dsp:nvSpPr>
        <dsp:cNvPr id="0" name=""/>
        <dsp:cNvSpPr/>
      </dsp:nvSpPr>
      <dsp:spPr>
        <a:xfrm>
          <a:off x="0" y="54"/>
          <a:ext cx="2877439" cy="2177749"/>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kern="1200" dirty="0">
              <a:effectLst/>
            </a:rPr>
            <a:t>MARKETING AMBIENTAL</a:t>
          </a:r>
          <a:endParaRPr lang="es-EC" sz="2800" kern="1200" dirty="0"/>
        </a:p>
      </dsp:txBody>
      <dsp:txXfrm>
        <a:off x="106309" y="106363"/>
        <a:ext cx="2664821" cy="1965131"/>
      </dsp:txXfrm>
    </dsp:sp>
    <dsp:sp modelId="{5F3F920E-4B76-40EB-90D1-E55F83AE089D}">
      <dsp:nvSpPr>
        <dsp:cNvPr id="0" name=""/>
        <dsp:cNvSpPr/>
      </dsp:nvSpPr>
      <dsp:spPr>
        <a:xfrm rot="5400000">
          <a:off x="4564063" y="817842"/>
          <a:ext cx="1742199" cy="5115448"/>
        </a:xfrm>
        <a:prstGeom prst="round2SameRect">
          <a:avLst/>
        </a:prstGeom>
        <a:solidFill>
          <a:schemeClr val="accent3">
            <a:tint val="40000"/>
            <a:alpha val="90000"/>
            <a:hueOff val="10215894"/>
            <a:satOff val="-56414"/>
            <a:lumOff val="-2300"/>
            <a:alphaOff val="0"/>
          </a:schemeClr>
        </a:solidFill>
        <a:ln w="22225" cap="rnd" cmpd="sng" algn="ctr">
          <a:solidFill>
            <a:schemeClr val="accent3">
              <a:tint val="40000"/>
              <a:alpha val="90000"/>
              <a:hueOff val="10215894"/>
              <a:satOff val="-56414"/>
              <a:lumOff val="-23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lrTx/>
            <a:buSzTx/>
            <a:buFont typeface="Arial" panose="020B0604020202020204" pitchFamily="34" charset="0"/>
            <a:buChar char="•"/>
          </a:pPr>
          <a:r>
            <a:rPr lang="es-EC" sz="1800" kern="1200" dirty="0">
              <a:effectLst/>
              <a:latin typeface="+mn-lt"/>
            </a:rPr>
            <a:t>Es responsabilidad del estado el resolver problemas sociales que la empresa no ha contribuido a crear (por ejemplo, urbanización, sanidad, etcétera).</a:t>
          </a:r>
          <a:endParaRPr lang="es-EC" sz="1800" kern="1200" dirty="0">
            <a:latin typeface="+mn-lt"/>
          </a:endParaRPr>
        </a:p>
        <a:p>
          <a:pPr marL="171450" lvl="1" indent="-171450" algn="l" defTabSz="800100">
            <a:lnSpc>
              <a:spcPct val="90000"/>
            </a:lnSpc>
            <a:spcBef>
              <a:spcPct val="0"/>
            </a:spcBef>
            <a:spcAft>
              <a:spcPct val="15000"/>
            </a:spcAft>
            <a:buChar char="•"/>
          </a:pPr>
          <a:r>
            <a:rPr lang="es-EC" sz="1800" kern="1200" dirty="0">
              <a:effectLst/>
              <a:latin typeface="+mn-lt"/>
              <a:ea typeface="Calibri" panose="020F0502020204030204" pitchFamily="34" charset="0"/>
              <a:cs typeface="Times New Roman" panose="02020603050405020304" pitchFamily="18" charset="0"/>
            </a:rPr>
            <a:t>Turismo, promueve la actividad comercial, pero también reporta problemas</a:t>
          </a:r>
        </a:p>
      </dsp:txBody>
      <dsp:txXfrm rot="-5400000">
        <a:off x="2877439" y="2589514"/>
        <a:ext cx="5030401" cy="1572105"/>
      </dsp:txXfrm>
    </dsp:sp>
    <dsp:sp modelId="{6CF3EAFD-A2C3-4EB3-BE8F-EC6D87265E75}">
      <dsp:nvSpPr>
        <dsp:cNvPr id="0" name=""/>
        <dsp:cNvSpPr/>
      </dsp:nvSpPr>
      <dsp:spPr>
        <a:xfrm>
          <a:off x="0" y="2286691"/>
          <a:ext cx="2877439" cy="2177749"/>
        </a:xfrm>
        <a:prstGeom prst="roundRect">
          <a:avLst/>
        </a:prstGeom>
        <a:solidFill>
          <a:schemeClr val="accent3">
            <a:hueOff val="9905962"/>
            <a:satOff val="-61952"/>
            <a:lumOff val="-431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C" sz="2800" kern="1200" dirty="0"/>
            <a:t>PROBLEMA SOCIAL Y ZONAS DE INFLUENCIA TURÍSTICA</a:t>
          </a:r>
        </a:p>
      </dsp:txBody>
      <dsp:txXfrm>
        <a:off x="106309" y="2393000"/>
        <a:ext cx="2664821" cy="19651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DE285-C180-4BAC-BD5D-E9D0B08FC9C2}">
      <dsp:nvSpPr>
        <dsp:cNvPr id="0" name=""/>
        <dsp:cNvSpPr/>
      </dsp:nvSpPr>
      <dsp:spPr>
        <a:xfrm>
          <a:off x="857157" y="157845"/>
          <a:ext cx="3428199" cy="2996677"/>
        </a:xfrm>
        <a:prstGeom prst="rightArrow">
          <a:avLst>
            <a:gd name="adj1" fmla="val 70000"/>
            <a:gd name="adj2" fmla="val 50000"/>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25400" bIns="12700" numCol="1" spcCol="1270" anchor="ctr" anchorCtr="0">
          <a:noAutofit/>
        </a:bodyPr>
        <a:lstStyle/>
        <a:p>
          <a:pPr marL="0" lvl="0" indent="0" algn="ctr" defTabSz="889000">
            <a:lnSpc>
              <a:spcPct val="90000"/>
            </a:lnSpc>
            <a:spcBef>
              <a:spcPct val="0"/>
            </a:spcBef>
            <a:spcAft>
              <a:spcPct val="35000"/>
            </a:spcAft>
            <a:buNone/>
          </a:pPr>
          <a:r>
            <a:rPr lang="es-EC" sz="2000" kern="1200" dirty="0"/>
            <a:t>Destinos turísticos que poseen mayor diversidad son más visitados </a:t>
          </a:r>
        </a:p>
      </dsp:txBody>
      <dsp:txXfrm>
        <a:off x="1714207" y="607347"/>
        <a:ext cx="1671247" cy="2097673"/>
      </dsp:txXfrm>
    </dsp:sp>
    <dsp:sp modelId="{1FB05B73-6D3B-4F50-98DF-F45BD30F59D8}">
      <dsp:nvSpPr>
        <dsp:cNvPr id="0" name=""/>
        <dsp:cNvSpPr/>
      </dsp:nvSpPr>
      <dsp:spPr>
        <a:xfrm>
          <a:off x="107" y="799134"/>
          <a:ext cx="1714099" cy="1714099"/>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t>(Días 2003)</a:t>
          </a:r>
          <a:endParaRPr lang="es-EC" sz="2000" kern="1200" dirty="0"/>
        </a:p>
      </dsp:txBody>
      <dsp:txXfrm>
        <a:off x="251131" y="1050158"/>
        <a:ext cx="1212051" cy="1212051"/>
      </dsp:txXfrm>
    </dsp:sp>
    <dsp:sp modelId="{9E3AE23E-DB20-4988-A696-B9C9E54E2DC9}">
      <dsp:nvSpPr>
        <dsp:cNvPr id="0" name=""/>
        <dsp:cNvSpPr/>
      </dsp:nvSpPr>
      <dsp:spPr>
        <a:xfrm>
          <a:off x="5356669" y="157845"/>
          <a:ext cx="3428199" cy="2996677"/>
        </a:xfrm>
        <a:prstGeom prst="rightArrow">
          <a:avLst>
            <a:gd name="adj1" fmla="val 70000"/>
            <a:gd name="adj2" fmla="val 50000"/>
          </a:avLst>
        </a:prstGeom>
        <a:solidFill>
          <a:schemeClr val="accent3">
            <a:tint val="40000"/>
            <a:alpha val="90000"/>
            <a:hueOff val="0"/>
            <a:satOff val="0"/>
            <a:lumOff val="0"/>
            <a:alphaOff val="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254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Viajar o visitar áreas naturales sin perturbar el entorno</a:t>
          </a:r>
          <a:endParaRPr lang="es-EC" sz="2000" kern="1200" dirty="0"/>
        </a:p>
      </dsp:txBody>
      <dsp:txXfrm>
        <a:off x="6213719" y="607347"/>
        <a:ext cx="1671247" cy="2097673"/>
      </dsp:txXfrm>
    </dsp:sp>
    <dsp:sp modelId="{1352FD26-1326-4E55-971B-756BC657CE29}">
      <dsp:nvSpPr>
        <dsp:cNvPr id="0" name=""/>
        <dsp:cNvSpPr/>
      </dsp:nvSpPr>
      <dsp:spPr>
        <a:xfrm>
          <a:off x="4499619" y="799134"/>
          <a:ext cx="1714099" cy="1714099"/>
        </a:xfrm>
        <a:prstGeom prst="ellips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t>(Ceballos, 1998) </a:t>
          </a:r>
          <a:endParaRPr lang="es-EC" sz="2000" kern="1200" dirty="0"/>
        </a:p>
      </dsp:txBody>
      <dsp:txXfrm>
        <a:off x="4750643" y="1050158"/>
        <a:ext cx="1212051" cy="12120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34601-327D-4B06-8352-AB696B5AC1A4}">
      <dsp:nvSpPr>
        <dsp:cNvPr id="0" name=""/>
        <dsp:cNvSpPr/>
      </dsp:nvSpPr>
      <dsp:spPr>
        <a:xfrm rot="5400000">
          <a:off x="5512013" y="-2350830"/>
          <a:ext cx="620279" cy="5479673"/>
        </a:xfrm>
        <a:prstGeom prst="round2Same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latin typeface="+mn-lt"/>
              <a:cs typeface="Times New Roman" panose="02020603050405020304" pitchFamily="18" charset="0"/>
            </a:rPr>
            <a:t>Habitantes y turistas de los cantones de Mejía y Rumiñahui.</a:t>
          </a:r>
        </a:p>
      </dsp:txBody>
      <dsp:txXfrm rot="-5400000">
        <a:off x="3082316" y="109147"/>
        <a:ext cx="5449393" cy="559719"/>
      </dsp:txXfrm>
    </dsp:sp>
    <dsp:sp modelId="{2C1EA993-201B-43EB-8596-F21CFA610D31}">
      <dsp:nvSpPr>
        <dsp:cNvPr id="0" name=""/>
        <dsp:cNvSpPr/>
      </dsp:nvSpPr>
      <dsp:spPr>
        <a:xfrm>
          <a:off x="0" y="1331"/>
          <a:ext cx="3082316" cy="775349"/>
        </a:xfrm>
        <a:prstGeom prst="roundRect">
          <a:avLst/>
        </a:prstGeom>
        <a:solidFill>
          <a:schemeClr val="accent2">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a:latin typeface="+mn-lt"/>
              <a:cs typeface="Times New Roman" panose="02020603050405020304" pitchFamily="18" charset="0"/>
            </a:rPr>
            <a:t>POBLACIÓN</a:t>
          </a:r>
          <a:endParaRPr lang="es-EC" sz="1600" b="1" kern="1200" dirty="0">
            <a:latin typeface="+mn-lt"/>
            <a:cs typeface="Times New Roman" panose="02020603050405020304" pitchFamily="18" charset="0"/>
          </a:endParaRPr>
        </a:p>
      </dsp:txBody>
      <dsp:txXfrm>
        <a:off x="37849" y="39180"/>
        <a:ext cx="3006618" cy="699651"/>
      </dsp:txXfrm>
    </dsp:sp>
    <dsp:sp modelId="{5D9AC3BE-04FA-42CD-961A-5D7DE4BEF784}">
      <dsp:nvSpPr>
        <dsp:cNvPr id="0" name=""/>
        <dsp:cNvSpPr/>
      </dsp:nvSpPr>
      <dsp:spPr>
        <a:xfrm rot="5400000">
          <a:off x="5512013" y="-1536712"/>
          <a:ext cx="620279" cy="5479673"/>
        </a:xfrm>
        <a:prstGeom prst="round2Same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latin typeface="+mn-lt"/>
              <a:cs typeface="Times New Roman" panose="02020603050405020304" pitchFamily="18" charset="0"/>
            </a:rPr>
            <a:t>Habitantes</a:t>
          </a:r>
          <a:r>
            <a:rPr lang="es-EC" sz="1600" kern="1200" baseline="0" dirty="0">
              <a:latin typeface="+mn-lt"/>
              <a:cs typeface="Times New Roman" panose="02020603050405020304" pitchFamily="18" charset="0"/>
            </a:rPr>
            <a:t> y turistas de las parroquias rurales de las zonas de influencia turística de los cantones Mejía y Rumiñahui</a:t>
          </a:r>
          <a:endParaRPr lang="es-EC" sz="1600" kern="1200" dirty="0">
            <a:latin typeface="+mn-lt"/>
            <a:cs typeface="Times New Roman" panose="02020603050405020304" pitchFamily="18" charset="0"/>
          </a:endParaRPr>
        </a:p>
      </dsp:txBody>
      <dsp:txXfrm rot="-5400000">
        <a:off x="3082316" y="923265"/>
        <a:ext cx="5449393" cy="559719"/>
      </dsp:txXfrm>
    </dsp:sp>
    <dsp:sp modelId="{ECE5592A-E83E-4169-8588-E2DF0256ED1F}">
      <dsp:nvSpPr>
        <dsp:cNvPr id="0" name=""/>
        <dsp:cNvSpPr/>
      </dsp:nvSpPr>
      <dsp:spPr>
        <a:xfrm>
          <a:off x="0" y="815449"/>
          <a:ext cx="3082316" cy="775349"/>
        </a:xfrm>
        <a:prstGeom prst="roundRect">
          <a:avLst/>
        </a:prstGeom>
        <a:solidFill>
          <a:schemeClr val="accent3">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a:latin typeface="+mn-lt"/>
              <a:cs typeface="Times New Roman" panose="02020603050405020304" pitchFamily="18" charset="0"/>
            </a:rPr>
            <a:t>MUESTRA</a:t>
          </a:r>
          <a:endParaRPr lang="es-EC" sz="1600" b="1" kern="1200" dirty="0">
            <a:latin typeface="+mn-lt"/>
            <a:cs typeface="Times New Roman" panose="02020603050405020304" pitchFamily="18" charset="0"/>
          </a:endParaRPr>
        </a:p>
      </dsp:txBody>
      <dsp:txXfrm>
        <a:off x="37849" y="853298"/>
        <a:ext cx="3006618" cy="699651"/>
      </dsp:txXfrm>
    </dsp:sp>
    <dsp:sp modelId="{0EE4C406-849C-4D8B-8BB5-A8FE126BE4DA}">
      <dsp:nvSpPr>
        <dsp:cNvPr id="0" name=""/>
        <dsp:cNvSpPr/>
      </dsp:nvSpPr>
      <dsp:spPr>
        <a:xfrm rot="5400000">
          <a:off x="5512013" y="-722595"/>
          <a:ext cx="620279" cy="5479673"/>
        </a:xfrm>
        <a:prstGeom prst="round2Same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latin typeface="+mn-lt"/>
              <a:cs typeface="Times New Roman" panose="02020603050405020304" pitchFamily="18" charset="0"/>
            </a:rPr>
            <a:t>Listado de los habitantes y turistas de las parroquias de las zonas de influencia turística de los cantones Mejía y Rumiñahui</a:t>
          </a:r>
        </a:p>
      </dsp:txBody>
      <dsp:txXfrm rot="-5400000">
        <a:off x="3082316" y="1737382"/>
        <a:ext cx="5449393" cy="559719"/>
      </dsp:txXfrm>
    </dsp:sp>
    <dsp:sp modelId="{89CEF12F-BFC1-40C8-86A8-749F8A9D9392}">
      <dsp:nvSpPr>
        <dsp:cNvPr id="0" name=""/>
        <dsp:cNvSpPr/>
      </dsp:nvSpPr>
      <dsp:spPr>
        <a:xfrm>
          <a:off x="0" y="1629566"/>
          <a:ext cx="3082316" cy="775349"/>
        </a:xfrm>
        <a:prstGeom prst="roundRect">
          <a:avLst/>
        </a:prstGeom>
        <a:solidFill>
          <a:schemeClr val="accent4">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a:latin typeface="+mn-lt"/>
              <a:cs typeface="Times New Roman" panose="02020603050405020304" pitchFamily="18" charset="0"/>
            </a:rPr>
            <a:t>MARCO MUESTRAL</a:t>
          </a:r>
          <a:endParaRPr lang="es-EC" sz="1600" b="1" kern="1200" dirty="0">
            <a:latin typeface="+mn-lt"/>
            <a:cs typeface="Times New Roman" panose="02020603050405020304" pitchFamily="18" charset="0"/>
          </a:endParaRPr>
        </a:p>
      </dsp:txBody>
      <dsp:txXfrm>
        <a:off x="37849" y="1667415"/>
        <a:ext cx="3006618" cy="699651"/>
      </dsp:txXfrm>
    </dsp:sp>
    <dsp:sp modelId="{9FCD3F8A-0A4A-43A2-8DBD-6E46D5A62619}">
      <dsp:nvSpPr>
        <dsp:cNvPr id="0" name=""/>
        <dsp:cNvSpPr/>
      </dsp:nvSpPr>
      <dsp:spPr>
        <a:xfrm rot="5400000">
          <a:off x="5512013" y="91521"/>
          <a:ext cx="620279" cy="5479673"/>
        </a:xfrm>
        <a:prstGeom prst="round2Same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latin typeface="+mn-lt"/>
              <a:cs typeface="Times New Roman" panose="02020603050405020304" pitchFamily="18" charset="0"/>
            </a:rPr>
            <a:t>Parroquias del cantón Mejía: Aloasí y Uyumbicho</a:t>
          </a:r>
        </a:p>
        <a:p>
          <a:pPr marL="171450" lvl="1" indent="-171450" algn="l" defTabSz="711200">
            <a:lnSpc>
              <a:spcPct val="90000"/>
            </a:lnSpc>
            <a:spcBef>
              <a:spcPct val="0"/>
            </a:spcBef>
            <a:spcAft>
              <a:spcPct val="15000"/>
            </a:spcAft>
            <a:buChar char="•"/>
          </a:pPr>
          <a:r>
            <a:rPr lang="es-EC" sz="1600" kern="1200" dirty="0">
              <a:latin typeface="+mn-lt"/>
              <a:cs typeface="Times New Roman" panose="02020603050405020304" pitchFamily="18" charset="0"/>
            </a:rPr>
            <a:t>Parroquias del cantón Rumiñahui: Sangolquí y Rumipamba</a:t>
          </a:r>
        </a:p>
      </dsp:txBody>
      <dsp:txXfrm rot="-5400000">
        <a:off x="3082316" y="2551498"/>
        <a:ext cx="5449393" cy="559719"/>
      </dsp:txXfrm>
    </dsp:sp>
    <dsp:sp modelId="{88F82E25-205A-4AC7-9921-F00DAD127D82}">
      <dsp:nvSpPr>
        <dsp:cNvPr id="0" name=""/>
        <dsp:cNvSpPr/>
      </dsp:nvSpPr>
      <dsp:spPr>
        <a:xfrm>
          <a:off x="0" y="2443683"/>
          <a:ext cx="3082316" cy="775349"/>
        </a:xfrm>
        <a:prstGeom prst="roundRect">
          <a:avLst/>
        </a:prstGeom>
        <a:solidFill>
          <a:schemeClr val="accent5">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a:latin typeface="+mn-lt"/>
              <a:cs typeface="Times New Roman" panose="02020603050405020304" pitchFamily="18" charset="0"/>
            </a:rPr>
            <a:t>UNIDAD</a:t>
          </a:r>
        </a:p>
        <a:p>
          <a:pPr marL="0" lvl="0" indent="0" algn="ctr" defTabSz="711200">
            <a:lnSpc>
              <a:spcPct val="90000"/>
            </a:lnSpc>
            <a:spcBef>
              <a:spcPct val="0"/>
            </a:spcBef>
            <a:spcAft>
              <a:spcPct val="35000"/>
            </a:spcAft>
            <a:buNone/>
          </a:pPr>
          <a:r>
            <a:rPr lang="en-US" sz="1600" b="1" kern="1200">
              <a:latin typeface="+mn-lt"/>
              <a:cs typeface="Times New Roman" panose="02020603050405020304" pitchFamily="18" charset="0"/>
            </a:rPr>
            <a:t>MUESTRAL</a:t>
          </a:r>
          <a:endParaRPr lang="es-EC" sz="1600" b="1" kern="1200" dirty="0">
            <a:latin typeface="+mn-lt"/>
            <a:cs typeface="Times New Roman" panose="02020603050405020304" pitchFamily="18" charset="0"/>
          </a:endParaRPr>
        </a:p>
      </dsp:txBody>
      <dsp:txXfrm>
        <a:off x="37849" y="2481532"/>
        <a:ext cx="3006618" cy="699651"/>
      </dsp:txXfrm>
    </dsp:sp>
    <dsp:sp modelId="{1E8FC11B-FC20-4D6E-929B-FF8C93D963B2}">
      <dsp:nvSpPr>
        <dsp:cNvPr id="0" name=""/>
        <dsp:cNvSpPr/>
      </dsp:nvSpPr>
      <dsp:spPr>
        <a:xfrm rot="5400000">
          <a:off x="5512013" y="905639"/>
          <a:ext cx="620279" cy="5479673"/>
        </a:xfrm>
        <a:prstGeom prst="round2SameRect">
          <a:avLst/>
        </a:prstGeom>
        <a:solidFill>
          <a:schemeClr val="accent6">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latin typeface="+mn-lt"/>
              <a:cs typeface="Times New Roman" panose="02020603050405020304" pitchFamily="18" charset="0"/>
            </a:rPr>
            <a:t>Encuesta y observación </a:t>
          </a:r>
        </a:p>
      </dsp:txBody>
      <dsp:txXfrm rot="-5400000">
        <a:off x="3082316" y="3365616"/>
        <a:ext cx="5449393" cy="559719"/>
      </dsp:txXfrm>
    </dsp:sp>
    <dsp:sp modelId="{E322C61A-BFC1-4ECB-BF78-B5B4DA17F585}">
      <dsp:nvSpPr>
        <dsp:cNvPr id="0" name=""/>
        <dsp:cNvSpPr/>
      </dsp:nvSpPr>
      <dsp:spPr>
        <a:xfrm>
          <a:off x="0" y="3257801"/>
          <a:ext cx="3082316" cy="775349"/>
        </a:xfrm>
        <a:prstGeom prst="roundRect">
          <a:avLst/>
        </a:prstGeom>
        <a:solidFill>
          <a:schemeClr val="accent6">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a:latin typeface="+mn-lt"/>
              <a:cs typeface="Times New Roman" panose="02020603050405020304" pitchFamily="18" charset="0"/>
            </a:rPr>
            <a:t>UNIDAD DE ANÁLISIS </a:t>
          </a:r>
          <a:endParaRPr lang="es-EC" sz="1600" b="1" kern="1200" dirty="0">
            <a:latin typeface="+mn-lt"/>
            <a:cs typeface="Times New Roman" panose="02020603050405020304" pitchFamily="18" charset="0"/>
          </a:endParaRPr>
        </a:p>
      </dsp:txBody>
      <dsp:txXfrm>
        <a:off x="37849" y="3295650"/>
        <a:ext cx="3006618" cy="699651"/>
      </dsp:txXfrm>
    </dsp:sp>
    <dsp:sp modelId="{36B289C4-4F09-438A-8890-9D0786680E09}">
      <dsp:nvSpPr>
        <dsp:cNvPr id="0" name=""/>
        <dsp:cNvSpPr/>
      </dsp:nvSpPr>
      <dsp:spPr>
        <a:xfrm rot="5400000">
          <a:off x="5512013" y="1719756"/>
          <a:ext cx="620279" cy="5479673"/>
        </a:xfrm>
        <a:prstGeom prst="round2Same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latin typeface="+mn-lt"/>
              <a:cs typeface="Times New Roman" panose="02020603050405020304" pitchFamily="18" charset="0"/>
            </a:rPr>
            <a:t>Zonas de influencia turística de Aloasí y Sangolquí.</a:t>
          </a:r>
        </a:p>
      </dsp:txBody>
      <dsp:txXfrm rot="-5400000">
        <a:off x="3082316" y="4179733"/>
        <a:ext cx="5449393" cy="559719"/>
      </dsp:txXfrm>
    </dsp:sp>
    <dsp:sp modelId="{273F530B-033B-4FBD-9C6F-E8A0083BED78}">
      <dsp:nvSpPr>
        <dsp:cNvPr id="0" name=""/>
        <dsp:cNvSpPr/>
      </dsp:nvSpPr>
      <dsp:spPr>
        <a:xfrm>
          <a:off x="0" y="4071918"/>
          <a:ext cx="3082316" cy="775349"/>
        </a:xfrm>
        <a:prstGeom prst="roundRect">
          <a:avLst/>
        </a:prstGeom>
        <a:solidFill>
          <a:schemeClr val="accent2">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a:latin typeface="+mn-lt"/>
              <a:cs typeface="Times New Roman" panose="02020603050405020304" pitchFamily="18" charset="0"/>
            </a:rPr>
            <a:t>UNIDAD DE OBSERVACIÓN</a:t>
          </a:r>
          <a:endParaRPr lang="es-EC" sz="1600" b="1" kern="1200" dirty="0">
            <a:latin typeface="+mn-lt"/>
            <a:cs typeface="Times New Roman" panose="02020603050405020304" pitchFamily="18" charset="0"/>
          </a:endParaRPr>
        </a:p>
      </dsp:txBody>
      <dsp:txXfrm>
        <a:off x="37849" y="4109767"/>
        <a:ext cx="3006618" cy="6996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A77BB-9E18-49E6-AC2C-CB231902D7C6}">
      <dsp:nvSpPr>
        <dsp:cNvPr id="0" name=""/>
        <dsp:cNvSpPr/>
      </dsp:nvSpPr>
      <dsp:spPr>
        <a:xfrm rot="5400000">
          <a:off x="1352941" y="696998"/>
          <a:ext cx="1202700" cy="2001265"/>
        </a:xfrm>
        <a:prstGeom prst="corner">
          <a:avLst>
            <a:gd name="adj1" fmla="val 16120"/>
            <a:gd name="adj2" fmla="val 16110"/>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C6C2ED-6A3E-45CF-8814-33EA7C7FD4B7}">
      <dsp:nvSpPr>
        <dsp:cNvPr id="0" name=""/>
        <dsp:cNvSpPr/>
      </dsp:nvSpPr>
      <dsp:spPr>
        <a:xfrm>
          <a:off x="1152180" y="1294946"/>
          <a:ext cx="1806754" cy="1583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C" sz="2600" kern="1200" dirty="0"/>
            <a:t>Necesidad</a:t>
          </a:r>
        </a:p>
      </dsp:txBody>
      <dsp:txXfrm>
        <a:off x="1152180" y="1294946"/>
        <a:ext cx="1806754" cy="1583725"/>
      </dsp:txXfrm>
    </dsp:sp>
    <dsp:sp modelId="{A98E5DFB-EBB7-4FF2-A224-F1D6EA29F9E3}">
      <dsp:nvSpPr>
        <dsp:cNvPr id="0" name=""/>
        <dsp:cNvSpPr/>
      </dsp:nvSpPr>
      <dsp:spPr>
        <a:xfrm>
          <a:off x="2618037" y="549663"/>
          <a:ext cx="340897" cy="340897"/>
        </a:xfrm>
        <a:prstGeom prst="triangle">
          <a:avLst>
            <a:gd name="adj" fmla="val 100000"/>
          </a:avLst>
        </a:prstGeom>
        <a:solidFill>
          <a:schemeClr val="accent3">
            <a:hueOff val="2476490"/>
            <a:satOff val="-15488"/>
            <a:lumOff val="-1078"/>
            <a:alphaOff val="0"/>
          </a:schemeClr>
        </a:solidFill>
        <a:ln w="22225" cap="rnd" cmpd="sng" algn="ctr">
          <a:solidFill>
            <a:schemeClr val="accent3">
              <a:hueOff val="2476490"/>
              <a:satOff val="-15488"/>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12A91E-AD3B-42A8-BA87-145E5C432718}">
      <dsp:nvSpPr>
        <dsp:cNvPr id="0" name=""/>
        <dsp:cNvSpPr/>
      </dsp:nvSpPr>
      <dsp:spPr>
        <a:xfrm rot="5400000">
          <a:off x="3564761" y="149681"/>
          <a:ext cx="1202700" cy="2001265"/>
        </a:xfrm>
        <a:prstGeom prst="corner">
          <a:avLst>
            <a:gd name="adj1" fmla="val 16120"/>
            <a:gd name="adj2" fmla="val 16110"/>
          </a:avLst>
        </a:prstGeom>
        <a:solidFill>
          <a:schemeClr val="accent3">
            <a:hueOff val="4952981"/>
            <a:satOff val="-30976"/>
            <a:lumOff val="-2157"/>
            <a:alphaOff val="0"/>
          </a:schemeClr>
        </a:solidFill>
        <a:ln w="22225" cap="rnd" cmpd="sng" algn="ctr">
          <a:solidFill>
            <a:schemeClr val="accent3">
              <a:hueOff val="4952981"/>
              <a:satOff val="-30976"/>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36CBE4-BFDF-4F00-888B-13BC29CE5E77}">
      <dsp:nvSpPr>
        <dsp:cNvPr id="0" name=""/>
        <dsp:cNvSpPr/>
      </dsp:nvSpPr>
      <dsp:spPr>
        <a:xfrm>
          <a:off x="3364000" y="747629"/>
          <a:ext cx="1806754" cy="1583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C" sz="2600" kern="1200" dirty="0"/>
            <a:t>Justificación e Importancia </a:t>
          </a:r>
        </a:p>
      </dsp:txBody>
      <dsp:txXfrm>
        <a:off x="3364000" y="747629"/>
        <a:ext cx="1806754" cy="1583725"/>
      </dsp:txXfrm>
    </dsp:sp>
    <dsp:sp modelId="{8006DBA2-7000-4037-8C7E-FB03FC44C54B}">
      <dsp:nvSpPr>
        <dsp:cNvPr id="0" name=""/>
        <dsp:cNvSpPr/>
      </dsp:nvSpPr>
      <dsp:spPr>
        <a:xfrm>
          <a:off x="4829857" y="2346"/>
          <a:ext cx="340897" cy="340897"/>
        </a:xfrm>
        <a:prstGeom prst="triangle">
          <a:avLst>
            <a:gd name="adj" fmla="val 100000"/>
          </a:avLst>
        </a:prstGeom>
        <a:solidFill>
          <a:schemeClr val="accent3">
            <a:hueOff val="7429471"/>
            <a:satOff val="-46464"/>
            <a:lumOff val="-3235"/>
            <a:alphaOff val="0"/>
          </a:schemeClr>
        </a:solidFill>
        <a:ln w="22225" cap="rnd" cmpd="sng" algn="ctr">
          <a:solidFill>
            <a:schemeClr val="accent3">
              <a:hueOff val="7429471"/>
              <a:satOff val="-46464"/>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F1D4A3-7E66-4345-8236-DDE57CEF2638}">
      <dsp:nvSpPr>
        <dsp:cNvPr id="0" name=""/>
        <dsp:cNvSpPr/>
      </dsp:nvSpPr>
      <dsp:spPr>
        <a:xfrm rot="5400000">
          <a:off x="5776581" y="-397635"/>
          <a:ext cx="1202700" cy="2001265"/>
        </a:xfrm>
        <a:prstGeom prst="corner">
          <a:avLst>
            <a:gd name="adj1" fmla="val 16120"/>
            <a:gd name="adj2" fmla="val 16110"/>
          </a:avLst>
        </a:prstGeom>
        <a:solidFill>
          <a:schemeClr val="accent3">
            <a:hueOff val="9905962"/>
            <a:satOff val="-61952"/>
            <a:lumOff val="-4314"/>
            <a:alphaOff val="0"/>
          </a:schemeClr>
        </a:solidFill>
        <a:ln w="22225" cap="rnd" cmpd="sng" algn="ctr">
          <a:solidFill>
            <a:schemeClr val="accent3">
              <a:hueOff val="9905962"/>
              <a:satOff val="-61952"/>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EA6961-506F-4E1A-9A58-61C32F5298D2}">
      <dsp:nvSpPr>
        <dsp:cNvPr id="0" name=""/>
        <dsp:cNvSpPr/>
      </dsp:nvSpPr>
      <dsp:spPr>
        <a:xfrm>
          <a:off x="5575820" y="200312"/>
          <a:ext cx="1806754" cy="1583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C" sz="2600" kern="1200" dirty="0"/>
            <a:t>Definición del Problema</a:t>
          </a:r>
        </a:p>
      </dsp:txBody>
      <dsp:txXfrm>
        <a:off x="5575820" y="200312"/>
        <a:ext cx="1806754" cy="15837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43C5E-2AFC-4F95-9B1A-03DADD07ACAA}">
      <dsp:nvSpPr>
        <dsp:cNvPr id="0" name=""/>
        <dsp:cNvSpPr/>
      </dsp:nvSpPr>
      <dsp:spPr>
        <a:xfrm>
          <a:off x="-5860021" y="-897384"/>
          <a:ext cx="6980723" cy="6980723"/>
        </a:xfrm>
        <a:prstGeom prst="blockArc">
          <a:avLst>
            <a:gd name="adj1" fmla="val 18900000"/>
            <a:gd name="adj2" fmla="val 2700000"/>
            <a:gd name="adj3" fmla="val 309"/>
          </a:avLst>
        </a:prstGeom>
        <a:noFill/>
        <a:ln w="2222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BC0A96-EB50-4767-88F2-2FF0E21D8FAB}">
      <dsp:nvSpPr>
        <dsp:cNvPr id="0" name=""/>
        <dsp:cNvSpPr/>
      </dsp:nvSpPr>
      <dsp:spPr>
        <a:xfrm>
          <a:off x="363794" y="235753"/>
          <a:ext cx="4579709" cy="471299"/>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094" tIns="71120" rIns="71120" bIns="71120" numCol="1" spcCol="1270" anchor="ctr" anchorCtr="0">
          <a:noAutofit/>
        </a:bodyPr>
        <a:lstStyle/>
        <a:p>
          <a:pPr marL="0" lvl="0" indent="0" algn="l" defTabSz="1244600">
            <a:lnSpc>
              <a:spcPct val="90000"/>
            </a:lnSpc>
            <a:spcBef>
              <a:spcPct val="0"/>
            </a:spcBef>
            <a:spcAft>
              <a:spcPct val="35000"/>
            </a:spcAft>
            <a:buNone/>
          </a:pPr>
          <a:r>
            <a:rPr lang="es-ES" sz="2800" kern="1200" dirty="0">
              <a:solidFill>
                <a:schemeClr val="tx1"/>
              </a:solidFill>
              <a:latin typeface="+mn-lt"/>
              <a:cs typeface="Times New Roman" panose="02020603050405020304" pitchFamily="18" charset="0"/>
            </a:rPr>
            <a:t>Selección de encuestadores</a:t>
          </a:r>
        </a:p>
      </dsp:txBody>
      <dsp:txXfrm>
        <a:off x="363794" y="235753"/>
        <a:ext cx="4579709" cy="471299"/>
      </dsp:txXfrm>
    </dsp:sp>
    <dsp:sp modelId="{1235DE62-0EF9-4B36-8F48-272704FE5416}">
      <dsp:nvSpPr>
        <dsp:cNvPr id="0" name=""/>
        <dsp:cNvSpPr/>
      </dsp:nvSpPr>
      <dsp:spPr>
        <a:xfrm>
          <a:off x="69232" y="176841"/>
          <a:ext cx="589124" cy="589124"/>
        </a:xfrm>
        <a:prstGeom prst="ellipse">
          <a:avLst/>
        </a:prstGeom>
        <a:solidFill>
          <a:schemeClr val="lt1">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402A08-0AAC-44A0-8F02-1BAA2A0E8F8B}">
      <dsp:nvSpPr>
        <dsp:cNvPr id="0" name=""/>
        <dsp:cNvSpPr/>
      </dsp:nvSpPr>
      <dsp:spPr>
        <a:xfrm>
          <a:off x="790598" y="943117"/>
          <a:ext cx="4152905" cy="471299"/>
        </a:xfrm>
        <a:prstGeom prst="rect">
          <a:avLst/>
        </a:prstGeom>
        <a:solidFill>
          <a:schemeClr val="accent4">
            <a:hueOff val="-1262685"/>
            <a:satOff val="4727"/>
            <a:lumOff val="6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094" tIns="71120" rIns="71120" bIns="71120" numCol="1" spcCol="1270" anchor="ctr" anchorCtr="0">
          <a:noAutofit/>
        </a:bodyPr>
        <a:lstStyle/>
        <a:p>
          <a:pPr marL="0" lvl="0" indent="0" algn="l" defTabSz="1244600">
            <a:lnSpc>
              <a:spcPct val="90000"/>
            </a:lnSpc>
            <a:spcBef>
              <a:spcPct val="0"/>
            </a:spcBef>
            <a:spcAft>
              <a:spcPct val="35000"/>
            </a:spcAft>
            <a:buNone/>
          </a:pPr>
          <a:r>
            <a:rPr lang="es-ES" sz="2800" kern="1200" dirty="0">
              <a:solidFill>
                <a:schemeClr val="tx1"/>
              </a:solidFill>
              <a:latin typeface="+mn-lt"/>
              <a:cs typeface="Times New Roman" panose="02020603050405020304" pitchFamily="18" charset="0"/>
            </a:rPr>
            <a:t>Capacitación</a:t>
          </a:r>
        </a:p>
      </dsp:txBody>
      <dsp:txXfrm>
        <a:off x="790598" y="943117"/>
        <a:ext cx="4152905" cy="471299"/>
      </dsp:txXfrm>
    </dsp:sp>
    <dsp:sp modelId="{421396F6-2D58-4963-9CE1-1F1C575716D6}">
      <dsp:nvSpPr>
        <dsp:cNvPr id="0" name=""/>
        <dsp:cNvSpPr/>
      </dsp:nvSpPr>
      <dsp:spPr>
        <a:xfrm>
          <a:off x="496036" y="884205"/>
          <a:ext cx="589124" cy="589124"/>
        </a:xfrm>
        <a:prstGeom prst="ellipse">
          <a:avLst/>
        </a:prstGeom>
        <a:solidFill>
          <a:schemeClr val="lt1">
            <a:hueOff val="0"/>
            <a:satOff val="0"/>
            <a:lumOff val="0"/>
            <a:alphaOff val="0"/>
          </a:schemeClr>
        </a:solidFill>
        <a:ln w="22225" cap="rnd" cmpd="sng" algn="ctr">
          <a:solidFill>
            <a:schemeClr val="accent4">
              <a:hueOff val="-1262685"/>
              <a:satOff val="4727"/>
              <a:lumOff val="65"/>
              <a:alphaOff val="0"/>
            </a:schemeClr>
          </a:solidFill>
          <a:prstDash val="solid"/>
        </a:ln>
        <a:effectLst/>
      </dsp:spPr>
      <dsp:style>
        <a:lnRef idx="2">
          <a:scrgbClr r="0" g="0" b="0"/>
        </a:lnRef>
        <a:fillRef idx="1">
          <a:scrgbClr r="0" g="0" b="0"/>
        </a:fillRef>
        <a:effectRef idx="0">
          <a:scrgbClr r="0" g="0" b="0"/>
        </a:effectRef>
        <a:fontRef idx="minor"/>
      </dsp:style>
    </dsp:sp>
    <dsp:sp modelId="{33E965BC-6AF0-4BFB-9E70-688E84901534}">
      <dsp:nvSpPr>
        <dsp:cNvPr id="0" name=""/>
        <dsp:cNvSpPr/>
      </dsp:nvSpPr>
      <dsp:spPr>
        <a:xfrm>
          <a:off x="1024485" y="1649963"/>
          <a:ext cx="3919019" cy="471299"/>
        </a:xfrm>
        <a:prstGeom prst="rect">
          <a:avLst/>
        </a:prstGeom>
        <a:solidFill>
          <a:schemeClr val="accent4">
            <a:hueOff val="-2525370"/>
            <a:satOff val="9455"/>
            <a:lumOff val="13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094" tIns="71120" rIns="71120" bIns="71120" numCol="1" spcCol="1270" anchor="ctr" anchorCtr="0">
          <a:noAutofit/>
        </a:bodyPr>
        <a:lstStyle/>
        <a:p>
          <a:pPr marL="0" lvl="0" indent="0" algn="l" defTabSz="1244600">
            <a:lnSpc>
              <a:spcPct val="90000"/>
            </a:lnSpc>
            <a:spcBef>
              <a:spcPct val="0"/>
            </a:spcBef>
            <a:spcAft>
              <a:spcPct val="35000"/>
            </a:spcAft>
            <a:buNone/>
          </a:pPr>
          <a:r>
            <a:rPr lang="es-ES" sz="2800" kern="1200" dirty="0">
              <a:solidFill>
                <a:schemeClr val="tx1"/>
              </a:solidFill>
              <a:latin typeface="+mn-lt"/>
              <a:cs typeface="Times New Roman" panose="02020603050405020304" pitchFamily="18" charset="0"/>
            </a:rPr>
            <a:t>Supervisión</a:t>
          </a:r>
        </a:p>
      </dsp:txBody>
      <dsp:txXfrm>
        <a:off x="1024485" y="1649963"/>
        <a:ext cx="3919019" cy="471299"/>
      </dsp:txXfrm>
    </dsp:sp>
    <dsp:sp modelId="{8B425698-2C77-46D6-BF10-31744233377B}">
      <dsp:nvSpPr>
        <dsp:cNvPr id="0" name=""/>
        <dsp:cNvSpPr/>
      </dsp:nvSpPr>
      <dsp:spPr>
        <a:xfrm>
          <a:off x="729923" y="1591050"/>
          <a:ext cx="589124" cy="589124"/>
        </a:xfrm>
        <a:prstGeom prst="ellipse">
          <a:avLst/>
        </a:prstGeom>
        <a:solidFill>
          <a:schemeClr val="lt1">
            <a:hueOff val="0"/>
            <a:satOff val="0"/>
            <a:lumOff val="0"/>
            <a:alphaOff val="0"/>
          </a:schemeClr>
        </a:solidFill>
        <a:ln w="22225" cap="rnd" cmpd="sng" algn="ctr">
          <a:solidFill>
            <a:schemeClr val="accent4">
              <a:hueOff val="-2525370"/>
              <a:satOff val="9455"/>
              <a:lumOff val="131"/>
              <a:alphaOff val="0"/>
            </a:schemeClr>
          </a:solidFill>
          <a:prstDash val="solid"/>
        </a:ln>
        <a:effectLst/>
      </dsp:spPr>
      <dsp:style>
        <a:lnRef idx="2">
          <a:scrgbClr r="0" g="0" b="0"/>
        </a:lnRef>
        <a:fillRef idx="1">
          <a:scrgbClr r="0" g="0" b="0"/>
        </a:fillRef>
        <a:effectRef idx="0">
          <a:scrgbClr r="0" g="0" b="0"/>
        </a:effectRef>
        <a:fontRef idx="minor"/>
      </dsp:style>
    </dsp:sp>
    <dsp:sp modelId="{8B6F8A95-9525-4FB7-B6FF-3020D4AAC3A4}">
      <dsp:nvSpPr>
        <dsp:cNvPr id="0" name=""/>
        <dsp:cNvSpPr/>
      </dsp:nvSpPr>
      <dsp:spPr>
        <a:xfrm>
          <a:off x="1099163" y="2357327"/>
          <a:ext cx="3844341" cy="471299"/>
        </a:xfrm>
        <a:prstGeom prst="rect">
          <a:avLst/>
        </a:prstGeom>
        <a:solidFill>
          <a:schemeClr val="accent4">
            <a:hueOff val="-3788054"/>
            <a:satOff val="14182"/>
            <a:lumOff val="19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094" tIns="71120" rIns="71120" bIns="71120" numCol="1" spcCol="1270" anchor="ctr" anchorCtr="0">
          <a:noAutofit/>
        </a:bodyPr>
        <a:lstStyle/>
        <a:p>
          <a:pPr marL="0" lvl="0" indent="0" algn="l" defTabSz="1244600">
            <a:lnSpc>
              <a:spcPct val="90000"/>
            </a:lnSpc>
            <a:spcBef>
              <a:spcPct val="0"/>
            </a:spcBef>
            <a:spcAft>
              <a:spcPct val="35000"/>
            </a:spcAft>
            <a:buNone/>
          </a:pPr>
          <a:r>
            <a:rPr lang="es-ES" sz="2800" kern="1200" dirty="0">
              <a:solidFill>
                <a:schemeClr val="tx1"/>
              </a:solidFill>
              <a:latin typeface="+mn-lt"/>
              <a:cs typeface="Times New Roman" panose="02020603050405020304" pitchFamily="18" charset="0"/>
            </a:rPr>
            <a:t>Logística</a:t>
          </a:r>
        </a:p>
      </dsp:txBody>
      <dsp:txXfrm>
        <a:off x="1099163" y="2357327"/>
        <a:ext cx="3844341" cy="471299"/>
      </dsp:txXfrm>
    </dsp:sp>
    <dsp:sp modelId="{7E07608D-1086-494C-822B-9B161733E819}">
      <dsp:nvSpPr>
        <dsp:cNvPr id="0" name=""/>
        <dsp:cNvSpPr/>
      </dsp:nvSpPr>
      <dsp:spPr>
        <a:xfrm>
          <a:off x="804600" y="2298415"/>
          <a:ext cx="589124" cy="589124"/>
        </a:xfrm>
        <a:prstGeom prst="ellipse">
          <a:avLst/>
        </a:prstGeom>
        <a:solidFill>
          <a:schemeClr val="lt1">
            <a:hueOff val="0"/>
            <a:satOff val="0"/>
            <a:lumOff val="0"/>
            <a:alphaOff val="0"/>
          </a:schemeClr>
        </a:solidFill>
        <a:ln w="22225" cap="rnd" cmpd="sng" algn="ctr">
          <a:solidFill>
            <a:schemeClr val="accent4">
              <a:hueOff val="-3788054"/>
              <a:satOff val="14182"/>
              <a:lumOff val="196"/>
              <a:alphaOff val="0"/>
            </a:schemeClr>
          </a:solidFill>
          <a:prstDash val="solid"/>
        </a:ln>
        <a:effectLst/>
      </dsp:spPr>
      <dsp:style>
        <a:lnRef idx="2">
          <a:scrgbClr r="0" g="0" b="0"/>
        </a:lnRef>
        <a:fillRef idx="1">
          <a:scrgbClr r="0" g="0" b="0"/>
        </a:fillRef>
        <a:effectRef idx="0">
          <a:scrgbClr r="0" g="0" b="0"/>
        </a:effectRef>
        <a:fontRef idx="minor"/>
      </dsp:style>
    </dsp:sp>
    <dsp:sp modelId="{484B0B7D-0042-4AD8-8818-E33197CB6520}">
      <dsp:nvSpPr>
        <dsp:cNvPr id="0" name=""/>
        <dsp:cNvSpPr/>
      </dsp:nvSpPr>
      <dsp:spPr>
        <a:xfrm>
          <a:off x="1024485" y="3064691"/>
          <a:ext cx="3919019" cy="471299"/>
        </a:xfrm>
        <a:prstGeom prst="rect">
          <a:avLst/>
        </a:prstGeom>
        <a:solidFill>
          <a:schemeClr val="accent4">
            <a:hueOff val="-5050739"/>
            <a:satOff val="18909"/>
            <a:lumOff val="26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094" tIns="71120" rIns="71120" bIns="71120" numCol="1" spcCol="1270" anchor="ctr" anchorCtr="0">
          <a:noAutofit/>
        </a:bodyPr>
        <a:lstStyle/>
        <a:p>
          <a:pPr marL="0" lvl="0" indent="0" algn="l" defTabSz="1244600">
            <a:lnSpc>
              <a:spcPct val="90000"/>
            </a:lnSpc>
            <a:spcBef>
              <a:spcPct val="0"/>
            </a:spcBef>
            <a:spcAft>
              <a:spcPct val="35000"/>
            </a:spcAft>
            <a:buNone/>
          </a:pPr>
          <a:r>
            <a:rPr lang="es-ES" sz="2800" kern="1200" dirty="0">
              <a:solidFill>
                <a:schemeClr val="tx1"/>
              </a:solidFill>
              <a:latin typeface="+mn-lt"/>
              <a:cs typeface="Times New Roman" panose="02020603050405020304" pitchFamily="18" charset="0"/>
            </a:rPr>
            <a:t>Tecnología</a:t>
          </a:r>
        </a:p>
      </dsp:txBody>
      <dsp:txXfrm>
        <a:off x="1024485" y="3064691"/>
        <a:ext cx="3919019" cy="471299"/>
      </dsp:txXfrm>
    </dsp:sp>
    <dsp:sp modelId="{BBEC7D87-D3C4-4992-9D7C-1794D84CB8D8}">
      <dsp:nvSpPr>
        <dsp:cNvPr id="0" name=""/>
        <dsp:cNvSpPr/>
      </dsp:nvSpPr>
      <dsp:spPr>
        <a:xfrm>
          <a:off x="729923" y="3005779"/>
          <a:ext cx="589124" cy="589124"/>
        </a:xfrm>
        <a:prstGeom prst="ellipse">
          <a:avLst/>
        </a:prstGeom>
        <a:solidFill>
          <a:schemeClr val="lt1">
            <a:hueOff val="0"/>
            <a:satOff val="0"/>
            <a:lumOff val="0"/>
            <a:alphaOff val="0"/>
          </a:schemeClr>
        </a:solidFill>
        <a:ln w="22225" cap="rnd" cmpd="sng" algn="ctr">
          <a:solidFill>
            <a:schemeClr val="accent4">
              <a:hueOff val="-5050739"/>
              <a:satOff val="18909"/>
              <a:lumOff val="261"/>
              <a:alphaOff val="0"/>
            </a:schemeClr>
          </a:solidFill>
          <a:prstDash val="solid"/>
        </a:ln>
        <a:effectLst/>
      </dsp:spPr>
      <dsp:style>
        <a:lnRef idx="2">
          <a:scrgbClr r="0" g="0" b="0"/>
        </a:lnRef>
        <a:fillRef idx="1">
          <a:scrgbClr r="0" g="0" b="0"/>
        </a:fillRef>
        <a:effectRef idx="0">
          <a:scrgbClr r="0" g="0" b="0"/>
        </a:effectRef>
        <a:fontRef idx="minor"/>
      </dsp:style>
    </dsp:sp>
    <dsp:sp modelId="{C863C190-61F0-4B8D-AD3D-F8DC4BF501F1}">
      <dsp:nvSpPr>
        <dsp:cNvPr id="0" name=""/>
        <dsp:cNvSpPr/>
      </dsp:nvSpPr>
      <dsp:spPr>
        <a:xfrm>
          <a:off x="790598" y="3771537"/>
          <a:ext cx="4152905" cy="471299"/>
        </a:xfrm>
        <a:prstGeom prst="rect">
          <a:avLst/>
        </a:prstGeom>
        <a:solidFill>
          <a:schemeClr val="accent4">
            <a:hueOff val="-6313423"/>
            <a:satOff val="23637"/>
            <a:lumOff val="32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094" tIns="71120" rIns="71120" bIns="71120" numCol="1" spcCol="1270" anchor="ctr" anchorCtr="0">
          <a:noAutofit/>
        </a:bodyPr>
        <a:lstStyle/>
        <a:p>
          <a:pPr marL="0" lvl="0" indent="0" algn="l" defTabSz="1244600">
            <a:lnSpc>
              <a:spcPct val="90000"/>
            </a:lnSpc>
            <a:spcBef>
              <a:spcPct val="0"/>
            </a:spcBef>
            <a:spcAft>
              <a:spcPct val="35000"/>
            </a:spcAft>
            <a:buNone/>
          </a:pPr>
          <a:r>
            <a:rPr lang="es-ES" sz="2800" kern="1200" dirty="0">
              <a:solidFill>
                <a:schemeClr val="tx1"/>
              </a:solidFill>
              <a:latin typeface="+mn-lt"/>
              <a:cs typeface="Times New Roman" panose="02020603050405020304" pitchFamily="18" charset="0"/>
            </a:rPr>
            <a:t>Sesgos</a:t>
          </a:r>
        </a:p>
      </dsp:txBody>
      <dsp:txXfrm>
        <a:off x="790598" y="3771537"/>
        <a:ext cx="4152905" cy="471299"/>
      </dsp:txXfrm>
    </dsp:sp>
    <dsp:sp modelId="{05C1C42B-7B87-46A5-9A23-480BB1FAF7FC}">
      <dsp:nvSpPr>
        <dsp:cNvPr id="0" name=""/>
        <dsp:cNvSpPr/>
      </dsp:nvSpPr>
      <dsp:spPr>
        <a:xfrm>
          <a:off x="496036" y="3712625"/>
          <a:ext cx="589124" cy="589124"/>
        </a:xfrm>
        <a:prstGeom prst="ellipse">
          <a:avLst/>
        </a:prstGeom>
        <a:solidFill>
          <a:schemeClr val="lt1">
            <a:hueOff val="0"/>
            <a:satOff val="0"/>
            <a:lumOff val="0"/>
            <a:alphaOff val="0"/>
          </a:schemeClr>
        </a:solidFill>
        <a:ln w="22225" cap="rnd" cmpd="sng" algn="ctr">
          <a:solidFill>
            <a:schemeClr val="accent4">
              <a:hueOff val="-6313423"/>
              <a:satOff val="23637"/>
              <a:lumOff val="327"/>
              <a:alphaOff val="0"/>
            </a:schemeClr>
          </a:solidFill>
          <a:prstDash val="solid"/>
        </a:ln>
        <a:effectLst/>
      </dsp:spPr>
      <dsp:style>
        <a:lnRef idx="2">
          <a:scrgbClr r="0" g="0" b="0"/>
        </a:lnRef>
        <a:fillRef idx="1">
          <a:scrgbClr r="0" g="0" b="0"/>
        </a:fillRef>
        <a:effectRef idx="0">
          <a:scrgbClr r="0" g="0" b="0"/>
        </a:effectRef>
        <a:fontRef idx="minor"/>
      </dsp:style>
    </dsp:sp>
    <dsp:sp modelId="{322B3E3B-648D-4C44-9B60-678626EB2F4F}">
      <dsp:nvSpPr>
        <dsp:cNvPr id="0" name=""/>
        <dsp:cNvSpPr/>
      </dsp:nvSpPr>
      <dsp:spPr>
        <a:xfrm>
          <a:off x="363794" y="4478901"/>
          <a:ext cx="4579709" cy="471299"/>
        </a:xfrm>
        <a:prstGeom prst="rect">
          <a:avLst/>
        </a:prstGeom>
        <a:solidFill>
          <a:schemeClr val="accent4">
            <a:hueOff val="-7576108"/>
            <a:satOff val="28364"/>
            <a:lumOff val="39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094" tIns="71120" rIns="71120" bIns="71120" numCol="1" spcCol="1270" anchor="ctr" anchorCtr="0">
          <a:noAutofit/>
        </a:bodyPr>
        <a:lstStyle/>
        <a:p>
          <a:pPr marL="0" lvl="0" indent="0" algn="l" defTabSz="1244600">
            <a:lnSpc>
              <a:spcPct val="90000"/>
            </a:lnSpc>
            <a:spcBef>
              <a:spcPct val="0"/>
            </a:spcBef>
            <a:spcAft>
              <a:spcPct val="35000"/>
            </a:spcAft>
            <a:buNone/>
          </a:pPr>
          <a:r>
            <a:rPr lang="es-ES" sz="2800" kern="1200" dirty="0">
              <a:solidFill>
                <a:schemeClr val="tx1"/>
              </a:solidFill>
              <a:latin typeface="+mn-lt"/>
              <a:cs typeface="Times New Roman" panose="02020603050405020304" pitchFamily="18" charset="0"/>
            </a:rPr>
            <a:t>Reglamentos</a:t>
          </a:r>
        </a:p>
      </dsp:txBody>
      <dsp:txXfrm>
        <a:off x="363794" y="4478901"/>
        <a:ext cx="4579709" cy="471299"/>
      </dsp:txXfrm>
    </dsp:sp>
    <dsp:sp modelId="{7C0AB14A-23B2-43E7-9497-CC530C4CCA25}">
      <dsp:nvSpPr>
        <dsp:cNvPr id="0" name=""/>
        <dsp:cNvSpPr/>
      </dsp:nvSpPr>
      <dsp:spPr>
        <a:xfrm>
          <a:off x="69232" y="4419989"/>
          <a:ext cx="589124" cy="589124"/>
        </a:xfrm>
        <a:prstGeom prst="ellipse">
          <a:avLst/>
        </a:prstGeom>
        <a:solidFill>
          <a:schemeClr val="lt1">
            <a:hueOff val="0"/>
            <a:satOff val="0"/>
            <a:lumOff val="0"/>
            <a:alphaOff val="0"/>
          </a:schemeClr>
        </a:solidFill>
        <a:ln w="22225" cap="rnd" cmpd="sng" algn="ctr">
          <a:solidFill>
            <a:schemeClr val="accent4">
              <a:hueOff val="-7576108"/>
              <a:satOff val="28364"/>
              <a:lumOff val="39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3CE02-B0B2-40AB-9EEB-9E99AC8AA651}" type="datetimeFigureOut">
              <a:rPr lang="es-EC" smtClean="0"/>
              <a:t>16/5/2019</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67CA7C-337D-472A-BE06-2CA02233AF26}" type="slidenum">
              <a:rPr lang="es-EC" smtClean="0"/>
              <a:t>‹Nº›</a:t>
            </a:fld>
            <a:endParaRPr lang="es-EC"/>
          </a:p>
        </p:txBody>
      </p:sp>
    </p:spTree>
    <p:extLst>
      <p:ext uri="{BB962C8B-B14F-4D97-AF65-F5344CB8AC3E}">
        <p14:creationId xmlns:p14="http://schemas.microsoft.com/office/powerpoint/2010/main" val="403604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3C67CA7C-337D-472A-BE06-2CA02233AF26}" type="slidenum">
              <a:rPr lang="es-EC" smtClean="0"/>
              <a:t>5</a:t>
            </a:fld>
            <a:endParaRPr lang="es-EC"/>
          </a:p>
        </p:txBody>
      </p:sp>
    </p:spTree>
    <p:extLst>
      <p:ext uri="{BB962C8B-B14F-4D97-AF65-F5344CB8AC3E}">
        <p14:creationId xmlns:p14="http://schemas.microsoft.com/office/powerpoint/2010/main" val="874255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Art. 2.- La gestión ambiental se sujeta a los principios de solidaridad, corresponsabilidad, cooperación, coordinación, reciclaje y reutilización de desechos, utilización de tecnologías alternativas ambientalmente sustentables </a:t>
            </a:r>
          </a:p>
          <a:p>
            <a:r>
              <a:rPr lang="es-ES" sz="1200" kern="1200" dirty="0">
                <a:solidFill>
                  <a:schemeClr val="tx1"/>
                </a:solidFill>
                <a:effectLst/>
                <a:latin typeface="+mn-lt"/>
                <a:ea typeface="+mn-ea"/>
                <a:cs typeface="+mn-cs"/>
              </a:rPr>
              <a:t>Art. 23.- La evaluación del impacto ambiental comprenderá: a) La estimación de los efectos causados a la población humana, la biodiversidad, el suelo, el aire, el agua, el paisaje y la estructura y función de los ecosistemas presentes en el área afectada; b) Las condiciones de tranquilidad públicas, tales como: ruido, vibraciones, olores, emisiones luminosas, cambios térmicos y cualquier otro perjuicio ambiental derivado de su ejecución; y, c) La incidencia que el proyecto, obra o actividad tendrá en los elementos que componen el patrimonio histórico, escénico y cultural</a:t>
            </a:r>
            <a:endParaRPr lang="es-EC" dirty="0"/>
          </a:p>
        </p:txBody>
      </p:sp>
      <p:sp>
        <p:nvSpPr>
          <p:cNvPr id="4" name="Marcador de número de diapositiva 3"/>
          <p:cNvSpPr>
            <a:spLocks noGrp="1"/>
          </p:cNvSpPr>
          <p:nvPr>
            <p:ph type="sldNum" sz="quarter" idx="5"/>
          </p:nvPr>
        </p:nvSpPr>
        <p:spPr/>
        <p:txBody>
          <a:bodyPr/>
          <a:lstStyle/>
          <a:p>
            <a:fld id="{3C67CA7C-337D-472A-BE06-2CA02233AF26}" type="slidenum">
              <a:rPr lang="es-EC" smtClean="0"/>
              <a:t>11</a:t>
            </a:fld>
            <a:endParaRPr lang="es-EC"/>
          </a:p>
        </p:txBody>
      </p:sp>
    </p:spTree>
    <p:extLst>
      <p:ext uri="{BB962C8B-B14F-4D97-AF65-F5344CB8AC3E}">
        <p14:creationId xmlns:p14="http://schemas.microsoft.com/office/powerpoint/2010/main" val="483670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80B3751-E864-4A59-ABD2-77482AF0739E}" type="datetimeFigureOut">
              <a:rPr lang="es-ES" smtClean="0"/>
              <a:t>16/05/2019</a:t>
            </a:fld>
            <a:endParaRPr lang="es-E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s-E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F2F42F61-78E2-4FB9-AE0E-D1341327132D}" type="slidenum">
              <a:rPr lang="es-ES" smtClean="0"/>
              <a:t>‹Nº›</a:t>
            </a:fld>
            <a:endParaRPr lang="es-ES"/>
          </a:p>
        </p:txBody>
      </p:sp>
    </p:spTree>
    <p:extLst>
      <p:ext uri="{BB962C8B-B14F-4D97-AF65-F5344CB8AC3E}">
        <p14:creationId xmlns:p14="http://schemas.microsoft.com/office/powerpoint/2010/main" val="2385499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80B3751-E864-4A59-ABD2-77482AF0739E}" type="datetimeFigureOut">
              <a:rPr lang="es-ES" smtClean="0"/>
              <a:t>16/05/2019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F42F61-78E2-4FB9-AE0E-D1341327132D}" type="slidenum">
              <a:rPr lang="es-ES" smtClean="0"/>
              <a:t>‹Nº›</a:t>
            </a:fld>
            <a:endParaRPr lang="es-ES"/>
          </a:p>
        </p:txBody>
      </p:sp>
    </p:spTree>
    <p:extLst>
      <p:ext uri="{BB962C8B-B14F-4D97-AF65-F5344CB8AC3E}">
        <p14:creationId xmlns:p14="http://schemas.microsoft.com/office/powerpoint/2010/main" val="2517991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A80B3751-E864-4A59-ABD2-77482AF0739E}" type="datetimeFigureOut">
              <a:rPr lang="es-ES" smtClean="0"/>
              <a:t>16/05/2019</a:t>
            </a:fld>
            <a:endParaRPr lang="es-ES"/>
          </a:p>
        </p:txBody>
      </p:sp>
      <p:sp>
        <p:nvSpPr>
          <p:cNvPr id="5" name="Footer Placeholder 4"/>
          <p:cNvSpPr>
            <a:spLocks noGrp="1"/>
          </p:cNvSpPr>
          <p:nvPr>
            <p:ph type="ftr" sz="quarter" idx="11"/>
          </p:nvPr>
        </p:nvSpPr>
        <p:spPr>
          <a:xfrm>
            <a:off x="581192" y="5951810"/>
            <a:ext cx="5922209" cy="365125"/>
          </a:xfrm>
        </p:spPr>
        <p:txBody>
          <a:bodyPr/>
          <a:lstStyle/>
          <a:p>
            <a:endParaRPr lang="es-E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F2F42F61-78E2-4FB9-AE0E-D1341327132D}" type="slidenum">
              <a:rPr lang="es-ES" smtClean="0"/>
              <a:t>‹Nº›</a:t>
            </a:fld>
            <a:endParaRPr lang="es-ES"/>
          </a:p>
        </p:txBody>
      </p:sp>
    </p:spTree>
    <p:extLst>
      <p:ext uri="{BB962C8B-B14F-4D97-AF65-F5344CB8AC3E}">
        <p14:creationId xmlns:p14="http://schemas.microsoft.com/office/powerpoint/2010/main" val="118263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80B3751-E864-4A59-ABD2-77482AF0739E}" type="datetimeFigureOut">
              <a:rPr lang="es-ES" smtClean="0"/>
              <a:t>16/05/2019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F42F61-78E2-4FB9-AE0E-D1341327132D}" type="slidenum">
              <a:rPr lang="es-ES" smtClean="0"/>
              <a:t>‹Nº›</a:t>
            </a:fld>
            <a:endParaRPr lang="es-ES"/>
          </a:p>
        </p:txBody>
      </p:sp>
    </p:spTree>
    <p:extLst>
      <p:ext uri="{BB962C8B-B14F-4D97-AF65-F5344CB8AC3E}">
        <p14:creationId xmlns:p14="http://schemas.microsoft.com/office/powerpoint/2010/main" val="3951784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80B3751-E864-4A59-ABD2-77482AF0739E}" type="datetimeFigureOut">
              <a:rPr lang="es-ES" smtClean="0"/>
              <a:t>16/05/2019</a:t>
            </a:fld>
            <a:endParaRPr lang="es-E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s-E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F2F42F61-78E2-4FB9-AE0E-D1341327132D}" type="slidenum">
              <a:rPr lang="es-ES" smtClean="0"/>
              <a:t>‹Nº›</a:t>
            </a:fld>
            <a:endParaRPr lang="es-ES"/>
          </a:p>
        </p:txBody>
      </p:sp>
    </p:spTree>
    <p:extLst>
      <p:ext uri="{BB962C8B-B14F-4D97-AF65-F5344CB8AC3E}">
        <p14:creationId xmlns:p14="http://schemas.microsoft.com/office/powerpoint/2010/main" val="3142199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80B3751-E864-4A59-ABD2-77482AF0739E}" type="datetimeFigureOut">
              <a:rPr lang="es-ES" smtClean="0"/>
              <a:t>16/05/2019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2F42F61-78E2-4FB9-AE0E-D1341327132D}" type="slidenum">
              <a:rPr lang="es-ES" smtClean="0"/>
              <a:t>‹Nº›</a:t>
            </a:fld>
            <a:endParaRPr lang="es-ES"/>
          </a:p>
        </p:txBody>
      </p:sp>
    </p:spTree>
    <p:extLst>
      <p:ext uri="{BB962C8B-B14F-4D97-AF65-F5344CB8AC3E}">
        <p14:creationId xmlns:p14="http://schemas.microsoft.com/office/powerpoint/2010/main" val="4228869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80B3751-E864-4A59-ABD2-77482AF0739E}" type="datetimeFigureOut">
              <a:rPr lang="es-ES" smtClean="0"/>
              <a:t>16/05/2019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2F42F61-78E2-4FB9-AE0E-D1341327132D}" type="slidenum">
              <a:rPr lang="es-ES" smtClean="0"/>
              <a:t>‹Nº›</a:t>
            </a:fld>
            <a:endParaRPr lang="es-ES"/>
          </a:p>
        </p:txBody>
      </p:sp>
    </p:spTree>
    <p:extLst>
      <p:ext uri="{BB962C8B-B14F-4D97-AF65-F5344CB8AC3E}">
        <p14:creationId xmlns:p14="http://schemas.microsoft.com/office/powerpoint/2010/main" val="1580860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80B3751-E864-4A59-ABD2-77482AF0739E}" type="datetimeFigureOut">
              <a:rPr lang="es-ES" smtClean="0"/>
              <a:t>16/05/2019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2F42F61-78E2-4FB9-AE0E-D1341327132D}" type="slidenum">
              <a:rPr lang="es-ES" smtClean="0"/>
              <a:t>‹Nº›</a:t>
            </a:fld>
            <a:endParaRPr lang="es-ES"/>
          </a:p>
        </p:txBody>
      </p:sp>
    </p:spTree>
    <p:extLst>
      <p:ext uri="{BB962C8B-B14F-4D97-AF65-F5344CB8AC3E}">
        <p14:creationId xmlns:p14="http://schemas.microsoft.com/office/powerpoint/2010/main" val="315737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B3751-E864-4A59-ABD2-77482AF0739E}" type="datetimeFigureOut">
              <a:rPr lang="es-ES" smtClean="0"/>
              <a:t>16/05/2019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2F42F61-78E2-4FB9-AE0E-D1341327132D}" type="slidenum">
              <a:rPr lang="es-ES" smtClean="0"/>
              <a:t>‹Nº›</a:t>
            </a:fld>
            <a:endParaRPr lang="es-ES"/>
          </a:p>
        </p:txBody>
      </p:sp>
    </p:spTree>
    <p:extLst>
      <p:ext uri="{BB962C8B-B14F-4D97-AF65-F5344CB8AC3E}">
        <p14:creationId xmlns:p14="http://schemas.microsoft.com/office/powerpoint/2010/main" val="459362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80B3751-E864-4A59-ABD2-77482AF0739E}" type="datetimeFigureOut">
              <a:rPr lang="es-ES" smtClean="0"/>
              <a:t>16/05/2019</a:t>
            </a:fld>
            <a:endParaRPr lang="es-E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F2F42F61-78E2-4FB9-AE0E-D1341327132D}" type="slidenum">
              <a:rPr lang="es-ES" smtClean="0"/>
              <a:t>‹Nº›</a:t>
            </a:fld>
            <a:endParaRPr lang="es-ES"/>
          </a:p>
        </p:txBody>
      </p:sp>
    </p:spTree>
    <p:extLst>
      <p:ext uri="{BB962C8B-B14F-4D97-AF65-F5344CB8AC3E}">
        <p14:creationId xmlns:p14="http://schemas.microsoft.com/office/powerpoint/2010/main" val="917863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80B3751-E864-4A59-ABD2-77482AF0739E}" type="datetimeFigureOut">
              <a:rPr lang="es-ES" smtClean="0"/>
              <a:t>16/05/2019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2F42F61-78E2-4FB9-AE0E-D1341327132D}" type="slidenum">
              <a:rPr lang="es-ES" smtClean="0"/>
              <a:t>‹Nº›</a:t>
            </a:fld>
            <a:endParaRPr lang="es-ES"/>
          </a:p>
        </p:txBody>
      </p:sp>
    </p:spTree>
    <p:extLst>
      <p:ext uri="{BB962C8B-B14F-4D97-AF65-F5344CB8AC3E}">
        <p14:creationId xmlns:p14="http://schemas.microsoft.com/office/powerpoint/2010/main" val="2052834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A80B3751-E864-4A59-ABD2-77482AF0739E}" type="datetimeFigureOut">
              <a:rPr lang="es-ES" smtClean="0"/>
              <a:t>16/05/2019</a:t>
            </a:fld>
            <a:endParaRPr lang="es-E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s-ES"/>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F2F42F61-78E2-4FB9-AE0E-D1341327132D}" type="slidenum">
              <a:rPr lang="es-ES" smtClean="0"/>
              <a:t>‹Nº›</a:t>
            </a:fld>
            <a:endParaRPr lang="es-E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6850572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60.png"/><Relationship Id="rId7" Type="http://schemas.openxmlformats.org/officeDocument/2006/relationships/image" Target="../media/image100.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0.png"/><Relationship Id="rId4" Type="http://schemas.openxmlformats.org/officeDocument/2006/relationships/image" Target="../media/image70.png"/></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9.xml"/><Relationship Id="rId7" Type="http://schemas.openxmlformats.org/officeDocument/2006/relationships/image" Target="../media/image14.jpe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6.jpe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image" Target="../media/image29.png"/><Relationship Id="rId3" Type="http://schemas.openxmlformats.org/officeDocument/2006/relationships/diagramLayout" Target="../diagrams/layout12.xml"/><Relationship Id="rId7" Type="http://schemas.openxmlformats.org/officeDocument/2006/relationships/diagramData" Target="../diagrams/data13.xml"/><Relationship Id="rId12" Type="http://schemas.openxmlformats.org/officeDocument/2006/relationships/image" Target="../media/image28.jpe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30.jpeg"/><Relationship Id="rId3" Type="http://schemas.openxmlformats.org/officeDocument/2006/relationships/diagramLayout" Target="../diagrams/layout14.xml"/><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diagramData" Target="../diagrams/data14.xml"/><Relationship Id="rId16" Type="http://schemas.openxmlformats.org/officeDocument/2006/relationships/image" Target="../media/image34.png"/><Relationship Id="rId1" Type="http://schemas.openxmlformats.org/officeDocument/2006/relationships/slideLayout" Target="../slideLayouts/slideLayout7.xml"/><Relationship Id="rId6" Type="http://schemas.microsoft.com/office/2007/relationships/diagramDrawing" Target="../diagrams/drawing14.xml"/><Relationship Id="rId11" Type="http://schemas.openxmlformats.org/officeDocument/2006/relationships/image" Target="../media/image40.jpeg"/><Relationship Id="rId5" Type="http://schemas.openxmlformats.org/officeDocument/2006/relationships/diagramColors" Target="../diagrams/colors14.xml"/><Relationship Id="rId15" Type="http://schemas.openxmlformats.org/officeDocument/2006/relationships/image" Target="../media/image42.jpeg"/><Relationship Id="rId10" Type="http://schemas.openxmlformats.org/officeDocument/2006/relationships/image" Target="../media/image39.jpeg"/><Relationship Id="rId4" Type="http://schemas.openxmlformats.org/officeDocument/2006/relationships/diagramQuickStyle" Target="../diagrams/quickStyle14.xml"/><Relationship Id="rId9" Type="http://schemas.openxmlformats.org/officeDocument/2006/relationships/image" Target="../media/image38.jpeg"/><Relationship Id="rId1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xml"/><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image" Target="../media/image6.jpeg"/><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1.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1883147"/>
            <a:ext cx="8352928" cy="3016210"/>
          </a:xfrm>
          <a:prstGeom prst="rect">
            <a:avLst/>
          </a:prstGeom>
          <a:noFill/>
        </p:spPr>
        <p:txBody>
          <a:bodyPr wrap="square" rtlCol="0">
            <a:spAutoFit/>
          </a:bodyPr>
          <a:lstStyle/>
          <a:p>
            <a:pPr algn="ctr"/>
            <a:r>
              <a:rPr lang="es-ES" sz="2300" b="1" dirty="0">
                <a:cs typeface="Times New Roman" pitchFamily="18" charset="0"/>
              </a:rPr>
              <a:t>DEPARTAMENTO DE CIENCIAS ECONÓMICAS ADMINISTRATIVAS Y DE COMERCIO</a:t>
            </a:r>
          </a:p>
          <a:p>
            <a:pPr algn="ctr"/>
            <a:endParaRPr lang="es-ES" b="1" dirty="0">
              <a:cs typeface="Times New Roman" pitchFamily="18" charset="0"/>
            </a:endParaRPr>
          </a:p>
          <a:p>
            <a:pPr algn="ctr"/>
            <a:r>
              <a:rPr lang="es-ES" sz="1900" b="1" dirty="0">
                <a:cs typeface="Times New Roman" pitchFamily="18" charset="0"/>
              </a:rPr>
              <a:t>TESIS PREVIO A LA OBTENCIÓN DEL TÍTULO DE:</a:t>
            </a:r>
          </a:p>
          <a:p>
            <a:pPr algn="ctr"/>
            <a:r>
              <a:rPr lang="es-ES" sz="1900" b="1" dirty="0">
                <a:cs typeface="Times New Roman" pitchFamily="18" charset="0"/>
              </a:rPr>
              <a:t>INGENIERO EN  MERCADOTECNIA</a:t>
            </a:r>
          </a:p>
          <a:p>
            <a:pPr algn="ctr"/>
            <a:endParaRPr lang="es-ES" sz="1700" b="1" dirty="0">
              <a:cs typeface="Times New Roman" pitchFamily="18" charset="0"/>
            </a:endParaRPr>
          </a:p>
          <a:p>
            <a:pPr algn="ctr"/>
            <a:endParaRPr lang="es-ES" sz="1700" b="1" dirty="0">
              <a:cs typeface="Times New Roman" pitchFamily="18" charset="0"/>
            </a:endParaRPr>
          </a:p>
          <a:p>
            <a:pPr algn="ctr"/>
            <a:r>
              <a:rPr lang="es-ES" b="1" dirty="0">
                <a:cs typeface="Times New Roman" pitchFamily="18" charset="0"/>
              </a:rPr>
              <a:t>“INCIDENCIA DEL MARKETING AMBIENTAL COMO PROBLEMA SOCIAL EN LAS ZONAS DE INFLUENCIA TURÍSTICA DE LOS CANTONES MEJÍA Y RUMIÑAHUI”</a:t>
            </a:r>
            <a:endParaRPr lang="es-ES" sz="2000" dirty="0">
              <a:cs typeface="Times New Roman" pitchFamily="18" charset="0"/>
            </a:endParaRPr>
          </a:p>
        </p:txBody>
      </p:sp>
      <p:pic>
        <p:nvPicPr>
          <p:cNvPr id="1026" name="Picture 2" descr="Imagen relacionad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08" t="20396" r="10285" b="26320"/>
          <a:stretch/>
        </p:blipFill>
        <p:spPr bwMode="auto">
          <a:xfrm>
            <a:off x="2573614" y="692696"/>
            <a:ext cx="3996771" cy="117517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 name="Rectángulo 1">
            <a:extLst>
              <a:ext uri="{FF2B5EF4-FFF2-40B4-BE49-F238E27FC236}">
                <a16:creationId xmlns:a16="http://schemas.microsoft.com/office/drawing/2014/main" id="{C1B99D0F-F7C7-450F-B633-EF0DC9075198}"/>
              </a:ext>
            </a:extLst>
          </p:cNvPr>
          <p:cNvSpPr/>
          <p:nvPr/>
        </p:nvSpPr>
        <p:spPr>
          <a:xfrm>
            <a:off x="290104" y="5150658"/>
            <a:ext cx="8748464" cy="877163"/>
          </a:xfrm>
          <a:prstGeom prst="rect">
            <a:avLst/>
          </a:prstGeom>
        </p:spPr>
        <p:txBody>
          <a:bodyPr wrap="square">
            <a:spAutoFit/>
          </a:bodyPr>
          <a:lstStyle/>
          <a:p>
            <a:pPr algn="ctr"/>
            <a:r>
              <a:rPr lang="es-ES" sz="1700" b="1" dirty="0">
                <a:cs typeface="Times New Roman" pitchFamily="18" charset="0"/>
              </a:rPr>
              <a:t>AUTORAS:    </a:t>
            </a:r>
            <a:r>
              <a:rPr lang="es-ES" sz="1700" dirty="0">
                <a:cs typeface="Times New Roman" pitchFamily="18" charset="0"/>
              </a:rPr>
              <a:t>JOHANNA MAGDALENA PAUCAR MOROMENACHO </a:t>
            </a:r>
          </a:p>
          <a:p>
            <a:pPr algn="ctr"/>
            <a:r>
              <a:rPr lang="es-ES" sz="1700" dirty="0">
                <a:cs typeface="Times New Roman" pitchFamily="18" charset="0"/>
              </a:rPr>
              <a:t>         GABRIELA ALEJANDRA SÁNCHEZ NACIMBA</a:t>
            </a:r>
          </a:p>
          <a:p>
            <a:pPr algn="ctr"/>
            <a:endParaRPr lang="es-ES" sz="1700" dirty="0">
              <a:cs typeface="Times New Roman" pitchFamily="18" charset="0"/>
            </a:endParaRPr>
          </a:p>
        </p:txBody>
      </p:sp>
      <p:sp>
        <p:nvSpPr>
          <p:cNvPr id="3" name="Rectángulo 2">
            <a:extLst>
              <a:ext uri="{FF2B5EF4-FFF2-40B4-BE49-F238E27FC236}">
                <a16:creationId xmlns:a16="http://schemas.microsoft.com/office/drawing/2014/main" id="{CDC1212A-C40F-4669-B307-59D318A23310}"/>
              </a:ext>
            </a:extLst>
          </p:cNvPr>
          <p:cNvSpPr/>
          <p:nvPr/>
        </p:nvSpPr>
        <p:spPr>
          <a:xfrm>
            <a:off x="0" y="6525344"/>
            <a:ext cx="9144000" cy="332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93177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7308304" y="116632"/>
            <a:ext cx="1656184" cy="360040"/>
          </a:xfrm>
        </p:spPr>
        <p:txBody>
          <a:bodyPr>
            <a:noAutofit/>
          </a:bodyPr>
          <a:lstStyle/>
          <a:p>
            <a:r>
              <a:rPr lang="es-ES" sz="1600" b="1" dirty="0">
                <a:solidFill>
                  <a:schemeClr val="tx1">
                    <a:lumMod val="95000"/>
                    <a:lumOff val="5000"/>
                  </a:schemeClr>
                </a:solidFill>
                <a:cs typeface="Times New Roman" pitchFamily="18" charset="0"/>
              </a:rPr>
              <a:t>CAPÍTULO II</a:t>
            </a:r>
          </a:p>
        </p:txBody>
      </p:sp>
      <p:sp>
        <p:nvSpPr>
          <p:cNvPr id="3" name="1 Título">
            <a:extLst>
              <a:ext uri="{FF2B5EF4-FFF2-40B4-BE49-F238E27FC236}">
                <a16:creationId xmlns:a16="http://schemas.microsoft.com/office/drawing/2014/main" id="{E476212B-0624-4109-8E86-62BBF6875AB8}"/>
              </a:ext>
            </a:extLst>
          </p:cNvPr>
          <p:cNvSpPr txBox="1">
            <a:spLocks/>
          </p:cNvSpPr>
          <p:nvPr/>
        </p:nvSpPr>
        <p:spPr>
          <a:xfrm>
            <a:off x="395536" y="116632"/>
            <a:ext cx="4320480"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cs typeface="Times New Roman" pitchFamily="18" charset="0"/>
              </a:rPr>
              <a:t>INGENIERÍA EN MERCADOTECNIA</a:t>
            </a:r>
          </a:p>
        </p:txBody>
      </p:sp>
      <p:sp>
        <p:nvSpPr>
          <p:cNvPr id="6" name="1 Título">
            <a:extLst>
              <a:ext uri="{FF2B5EF4-FFF2-40B4-BE49-F238E27FC236}">
                <a16:creationId xmlns:a16="http://schemas.microsoft.com/office/drawing/2014/main" id="{74E6E018-7684-4078-BBBA-DD937717047E}"/>
              </a:ext>
            </a:extLst>
          </p:cNvPr>
          <p:cNvSpPr txBox="1">
            <a:spLocks/>
          </p:cNvSpPr>
          <p:nvPr/>
        </p:nvSpPr>
        <p:spPr>
          <a:xfrm>
            <a:off x="6228184" y="332656"/>
            <a:ext cx="2459091" cy="576064"/>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400" b="1" cap="none" dirty="0">
                <a:solidFill>
                  <a:schemeClr val="tx1">
                    <a:lumMod val="95000"/>
                    <a:lumOff val="5000"/>
                  </a:schemeClr>
                </a:solidFill>
                <a:cs typeface="Times New Roman" pitchFamily="18" charset="0"/>
              </a:rPr>
              <a:t>Fase Cualitativa</a:t>
            </a:r>
          </a:p>
        </p:txBody>
      </p:sp>
      <p:graphicFrame>
        <p:nvGraphicFramePr>
          <p:cNvPr id="7" name="10 Diagrama">
            <a:extLst>
              <a:ext uri="{FF2B5EF4-FFF2-40B4-BE49-F238E27FC236}">
                <a16:creationId xmlns:a16="http://schemas.microsoft.com/office/drawing/2014/main" id="{2EFD779C-9592-44D4-89D4-92D72602075B}"/>
              </a:ext>
            </a:extLst>
          </p:cNvPr>
          <p:cNvGraphicFramePr/>
          <p:nvPr>
            <p:extLst>
              <p:ext uri="{D42A27DB-BD31-4B8C-83A1-F6EECF244321}">
                <p14:modId xmlns:p14="http://schemas.microsoft.com/office/powerpoint/2010/main" val="1233818562"/>
              </p:ext>
            </p:extLst>
          </p:nvPr>
        </p:nvGraphicFramePr>
        <p:xfrm>
          <a:off x="291005" y="1094642"/>
          <a:ext cx="8561990" cy="484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a:extLst>
              <a:ext uri="{FF2B5EF4-FFF2-40B4-BE49-F238E27FC236}">
                <a16:creationId xmlns:a16="http://schemas.microsoft.com/office/drawing/2014/main" id="{912B0560-A884-403D-85D1-953AD3EA1411}"/>
              </a:ext>
            </a:extLst>
          </p:cNvPr>
          <p:cNvSpPr/>
          <p:nvPr/>
        </p:nvSpPr>
        <p:spPr>
          <a:xfrm>
            <a:off x="0" y="6525344"/>
            <a:ext cx="9144000" cy="332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566342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5B7ADEE7-22AC-440C-9D5C-02FE2C45B89D}"/>
              </a:ext>
            </a:extLst>
          </p:cNvPr>
          <p:cNvSpPr/>
          <p:nvPr/>
        </p:nvSpPr>
        <p:spPr>
          <a:xfrm>
            <a:off x="0" y="6525344"/>
            <a:ext cx="9144000" cy="332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3 CuadroTexto">
            <a:extLst>
              <a:ext uri="{FF2B5EF4-FFF2-40B4-BE49-F238E27FC236}">
                <a16:creationId xmlns:a16="http://schemas.microsoft.com/office/drawing/2014/main" id="{23E1AA88-3BDB-474F-AAAA-031F4075BFC4}"/>
              </a:ext>
            </a:extLst>
          </p:cNvPr>
          <p:cNvSpPr txBox="1"/>
          <p:nvPr/>
        </p:nvSpPr>
        <p:spPr>
          <a:xfrm>
            <a:off x="6444208" y="476672"/>
            <a:ext cx="2575593" cy="461665"/>
          </a:xfrm>
          <a:prstGeom prst="rect">
            <a:avLst/>
          </a:prstGeom>
          <a:noFill/>
        </p:spPr>
        <p:txBody>
          <a:bodyPr wrap="square" rtlCol="0">
            <a:spAutoFit/>
          </a:bodyPr>
          <a:lstStyle/>
          <a:p>
            <a:r>
              <a:rPr lang="es-ES" sz="2400" b="1" dirty="0">
                <a:cs typeface="Times New Roman" pitchFamily="18" charset="0"/>
              </a:rPr>
              <a:t>Fase Cualitativa</a:t>
            </a:r>
          </a:p>
        </p:txBody>
      </p:sp>
      <p:sp>
        <p:nvSpPr>
          <p:cNvPr id="15" name="1 Título">
            <a:extLst>
              <a:ext uri="{FF2B5EF4-FFF2-40B4-BE49-F238E27FC236}">
                <a16:creationId xmlns:a16="http://schemas.microsoft.com/office/drawing/2014/main" id="{5E0B28B8-7F8C-45DC-86BB-5FEB078B33DF}"/>
              </a:ext>
            </a:extLst>
          </p:cNvPr>
          <p:cNvSpPr txBox="1">
            <a:spLocks/>
          </p:cNvSpPr>
          <p:nvPr/>
        </p:nvSpPr>
        <p:spPr>
          <a:xfrm>
            <a:off x="7236296" y="116632"/>
            <a:ext cx="1656184"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Gill Sans MT (Cuerpo)"/>
                <a:cs typeface="Times New Roman" pitchFamily="18" charset="0"/>
              </a:rPr>
              <a:t>CAPÍTULO II</a:t>
            </a:r>
          </a:p>
        </p:txBody>
      </p:sp>
      <p:sp>
        <p:nvSpPr>
          <p:cNvPr id="16" name="1 Título">
            <a:extLst>
              <a:ext uri="{FF2B5EF4-FFF2-40B4-BE49-F238E27FC236}">
                <a16:creationId xmlns:a16="http://schemas.microsoft.com/office/drawing/2014/main" id="{97DFDF59-8C68-480F-BAEB-935A1A14EF0C}"/>
              </a:ext>
            </a:extLst>
          </p:cNvPr>
          <p:cNvSpPr txBox="1">
            <a:spLocks/>
          </p:cNvSpPr>
          <p:nvPr/>
        </p:nvSpPr>
        <p:spPr>
          <a:xfrm>
            <a:off x="395536" y="116632"/>
            <a:ext cx="4320480"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Gill Sans MT (Cuerpo)"/>
                <a:cs typeface="Times New Roman" pitchFamily="18" charset="0"/>
              </a:rPr>
              <a:t>INGENIERÍA EN MERCADOTECNIA</a:t>
            </a:r>
          </a:p>
        </p:txBody>
      </p:sp>
      <p:graphicFrame>
        <p:nvGraphicFramePr>
          <p:cNvPr id="4" name="Diagrama 3">
            <a:extLst>
              <a:ext uri="{FF2B5EF4-FFF2-40B4-BE49-F238E27FC236}">
                <a16:creationId xmlns:a16="http://schemas.microsoft.com/office/drawing/2014/main" id="{F32D0D44-5DDD-419B-A429-CA75E4B92250}"/>
              </a:ext>
            </a:extLst>
          </p:cNvPr>
          <p:cNvGraphicFramePr/>
          <p:nvPr>
            <p:extLst>
              <p:ext uri="{D42A27DB-BD31-4B8C-83A1-F6EECF244321}">
                <p14:modId xmlns:p14="http://schemas.microsoft.com/office/powerpoint/2010/main" val="2783168531"/>
              </p:ext>
            </p:extLst>
          </p:nvPr>
        </p:nvGraphicFramePr>
        <p:xfrm>
          <a:off x="528716" y="1916832"/>
          <a:ext cx="8336233"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lipse 1">
            <a:extLst>
              <a:ext uri="{FF2B5EF4-FFF2-40B4-BE49-F238E27FC236}">
                <a16:creationId xmlns:a16="http://schemas.microsoft.com/office/drawing/2014/main" id="{D361D29F-2A88-45AD-AC1A-D308BEDDC73D}"/>
              </a:ext>
            </a:extLst>
          </p:cNvPr>
          <p:cNvSpPr/>
          <p:nvPr/>
        </p:nvSpPr>
        <p:spPr>
          <a:xfrm>
            <a:off x="1187624" y="4437112"/>
            <a:ext cx="1944216" cy="144016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a:solidFill>
                  <a:schemeClr val="tx1"/>
                </a:solidFill>
              </a:rPr>
              <a:t>Conocer la incidencia</a:t>
            </a:r>
          </a:p>
        </p:txBody>
      </p:sp>
      <p:sp>
        <p:nvSpPr>
          <p:cNvPr id="8" name="Elipse 7">
            <a:extLst>
              <a:ext uri="{FF2B5EF4-FFF2-40B4-BE49-F238E27FC236}">
                <a16:creationId xmlns:a16="http://schemas.microsoft.com/office/drawing/2014/main" id="{964987B4-0A57-4921-8131-AA36563D73C0}"/>
              </a:ext>
            </a:extLst>
          </p:cNvPr>
          <p:cNvSpPr/>
          <p:nvPr/>
        </p:nvSpPr>
        <p:spPr>
          <a:xfrm>
            <a:off x="3707904" y="4437112"/>
            <a:ext cx="1944216" cy="144016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a:solidFill>
                  <a:schemeClr val="tx1"/>
                </a:solidFill>
              </a:rPr>
              <a:t>Ley de Gestión Ambiental</a:t>
            </a:r>
          </a:p>
        </p:txBody>
      </p:sp>
      <p:sp>
        <p:nvSpPr>
          <p:cNvPr id="9" name="Elipse 8">
            <a:extLst>
              <a:ext uri="{FF2B5EF4-FFF2-40B4-BE49-F238E27FC236}">
                <a16:creationId xmlns:a16="http://schemas.microsoft.com/office/drawing/2014/main" id="{FDD6C713-1158-47FD-8D92-E0BC7749BEA4}"/>
              </a:ext>
            </a:extLst>
          </p:cNvPr>
          <p:cNvSpPr/>
          <p:nvPr/>
        </p:nvSpPr>
        <p:spPr>
          <a:xfrm>
            <a:off x="6228184" y="4437112"/>
            <a:ext cx="2268252" cy="144016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a:solidFill>
                  <a:schemeClr val="tx1"/>
                </a:solidFill>
              </a:rPr>
              <a:t>Mala relación entre el humano y la naturaleza</a:t>
            </a:r>
          </a:p>
        </p:txBody>
      </p:sp>
      <p:sp>
        <p:nvSpPr>
          <p:cNvPr id="3" name="AutoShape 2" descr="Resultado de imagen para contaminacion ambient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3987577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300192" y="519063"/>
            <a:ext cx="2582546" cy="461665"/>
          </a:xfrm>
          <a:prstGeom prst="rect">
            <a:avLst/>
          </a:prstGeom>
          <a:noFill/>
        </p:spPr>
        <p:txBody>
          <a:bodyPr wrap="square" rtlCol="0">
            <a:spAutoFit/>
          </a:bodyPr>
          <a:lstStyle/>
          <a:p>
            <a:pPr algn="just"/>
            <a:r>
              <a:rPr lang="es-ES" sz="2400" b="1" dirty="0">
                <a:cs typeface="Times New Roman" pitchFamily="18" charset="0"/>
              </a:rPr>
              <a:t>Fase Cualitativa</a:t>
            </a:r>
          </a:p>
        </p:txBody>
      </p:sp>
      <p:sp>
        <p:nvSpPr>
          <p:cNvPr id="5" name="4 CuadroTexto"/>
          <p:cNvSpPr txBox="1"/>
          <p:nvPr/>
        </p:nvSpPr>
        <p:spPr>
          <a:xfrm>
            <a:off x="1203329" y="1114910"/>
            <a:ext cx="2088232" cy="369332"/>
          </a:xfrm>
          <a:prstGeom prst="rect">
            <a:avLst/>
          </a:prstGeom>
          <a:noFill/>
        </p:spPr>
        <p:txBody>
          <a:bodyPr wrap="square" rtlCol="0">
            <a:spAutoFit/>
          </a:bodyPr>
          <a:lstStyle/>
          <a:p>
            <a:r>
              <a:rPr lang="es-ES" b="1" dirty="0">
                <a:cs typeface="Times New Roman" pitchFamily="18" charset="0"/>
              </a:rPr>
              <a:t>Objetivo general</a:t>
            </a:r>
          </a:p>
        </p:txBody>
      </p:sp>
      <p:sp>
        <p:nvSpPr>
          <p:cNvPr id="7" name="6 CuadroTexto"/>
          <p:cNvSpPr txBox="1"/>
          <p:nvPr/>
        </p:nvSpPr>
        <p:spPr>
          <a:xfrm>
            <a:off x="5597521" y="1114910"/>
            <a:ext cx="3294959" cy="369332"/>
          </a:xfrm>
          <a:prstGeom prst="rect">
            <a:avLst/>
          </a:prstGeom>
          <a:noFill/>
        </p:spPr>
        <p:txBody>
          <a:bodyPr wrap="square" rtlCol="0">
            <a:spAutoFit/>
          </a:bodyPr>
          <a:lstStyle/>
          <a:p>
            <a:r>
              <a:rPr lang="es-ES" b="1" dirty="0">
                <a:cs typeface="Times New Roman" pitchFamily="18" charset="0"/>
              </a:rPr>
              <a:t>Objetivos específicos</a:t>
            </a:r>
          </a:p>
        </p:txBody>
      </p:sp>
      <p:sp>
        <p:nvSpPr>
          <p:cNvPr id="9" name="8 CuadroTexto"/>
          <p:cNvSpPr txBox="1"/>
          <p:nvPr/>
        </p:nvSpPr>
        <p:spPr>
          <a:xfrm>
            <a:off x="1691680" y="3801778"/>
            <a:ext cx="2088232" cy="369332"/>
          </a:xfrm>
          <a:prstGeom prst="rect">
            <a:avLst/>
          </a:prstGeom>
          <a:noFill/>
        </p:spPr>
        <p:txBody>
          <a:bodyPr wrap="square" rtlCol="0">
            <a:spAutoFit/>
          </a:bodyPr>
          <a:lstStyle/>
          <a:p>
            <a:r>
              <a:rPr lang="es-ES" b="1" dirty="0">
                <a:cs typeface="Times New Roman" pitchFamily="18" charset="0"/>
              </a:rPr>
              <a:t>Hipótesis</a:t>
            </a:r>
          </a:p>
        </p:txBody>
      </p:sp>
      <p:sp>
        <p:nvSpPr>
          <p:cNvPr id="12" name="Rectángulo 11">
            <a:extLst>
              <a:ext uri="{FF2B5EF4-FFF2-40B4-BE49-F238E27FC236}">
                <a16:creationId xmlns:a16="http://schemas.microsoft.com/office/drawing/2014/main" id="{061892D7-87F8-4D75-A60A-62111349EA0C}"/>
              </a:ext>
            </a:extLst>
          </p:cNvPr>
          <p:cNvSpPr/>
          <p:nvPr/>
        </p:nvSpPr>
        <p:spPr>
          <a:xfrm>
            <a:off x="36512" y="6525344"/>
            <a:ext cx="9144000" cy="332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 Título">
            <a:extLst>
              <a:ext uri="{FF2B5EF4-FFF2-40B4-BE49-F238E27FC236}">
                <a16:creationId xmlns:a16="http://schemas.microsoft.com/office/drawing/2014/main" id="{24F108A2-56EC-489B-9F2C-A28657C47CA4}"/>
              </a:ext>
            </a:extLst>
          </p:cNvPr>
          <p:cNvSpPr txBox="1">
            <a:spLocks/>
          </p:cNvSpPr>
          <p:nvPr/>
        </p:nvSpPr>
        <p:spPr>
          <a:xfrm>
            <a:off x="7236296" y="116632"/>
            <a:ext cx="1656184"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a:solidFill>
                  <a:schemeClr val="tx1">
                    <a:lumMod val="95000"/>
                    <a:lumOff val="5000"/>
                  </a:schemeClr>
                </a:solidFill>
                <a:latin typeface="Gill Sans MT (Cuerpo)"/>
                <a:cs typeface="Times New Roman" pitchFamily="18" charset="0"/>
              </a:rPr>
              <a:t>CAPÍTULO II</a:t>
            </a:r>
            <a:endParaRPr lang="es-ES" sz="1600" b="1" dirty="0">
              <a:solidFill>
                <a:schemeClr val="tx1">
                  <a:lumMod val="95000"/>
                  <a:lumOff val="5000"/>
                </a:schemeClr>
              </a:solidFill>
              <a:latin typeface="Gill Sans MT (Cuerpo)"/>
              <a:cs typeface="Times New Roman" pitchFamily="18" charset="0"/>
            </a:endParaRPr>
          </a:p>
        </p:txBody>
      </p:sp>
      <p:sp>
        <p:nvSpPr>
          <p:cNvPr id="14" name="1 Título">
            <a:extLst>
              <a:ext uri="{FF2B5EF4-FFF2-40B4-BE49-F238E27FC236}">
                <a16:creationId xmlns:a16="http://schemas.microsoft.com/office/drawing/2014/main" id="{35F434FC-8C15-40AB-A944-C13634A9CB0D}"/>
              </a:ext>
            </a:extLst>
          </p:cNvPr>
          <p:cNvSpPr txBox="1">
            <a:spLocks/>
          </p:cNvSpPr>
          <p:nvPr/>
        </p:nvSpPr>
        <p:spPr>
          <a:xfrm>
            <a:off x="323528" y="116632"/>
            <a:ext cx="4320480"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Gill Sans MT (Cuerpo)"/>
                <a:cs typeface="Times New Roman" pitchFamily="18" charset="0"/>
              </a:rPr>
              <a:t>INGENIERÍA EN MERCADOTECNIA</a:t>
            </a:r>
          </a:p>
        </p:txBody>
      </p:sp>
      <p:sp>
        <p:nvSpPr>
          <p:cNvPr id="2" name="Rectángulo: esquinas redondeadas 1">
            <a:extLst>
              <a:ext uri="{FF2B5EF4-FFF2-40B4-BE49-F238E27FC236}">
                <a16:creationId xmlns:a16="http://schemas.microsoft.com/office/drawing/2014/main" id="{A346D132-5F2F-4FE2-A92D-891FDC67E917}"/>
              </a:ext>
            </a:extLst>
          </p:cNvPr>
          <p:cNvSpPr/>
          <p:nvPr/>
        </p:nvSpPr>
        <p:spPr>
          <a:xfrm>
            <a:off x="423458" y="1741818"/>
            <a:ext cx="3713534" cy="1687182"/>
          </a:xfrm>
          <a:prstGeom prst="roundRect">
            <a:avLst/>
          </a:prstGeom>
          <a:solidFill>
            <a:srgbClr val="16B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a:solidFill>
                  <a:schemeClr val="tx1"/>
                </a:solidFill>
              </a:rPr>
              <a:t>Conocer la incidencia del marketing ambiental en las zonas de influencia turística, por la escasa cultura ambiental de los habitantes y turistas de los cantones Mejía y Rumiñahui.</a:t>
            </a:r>
            <a:endParaRPr lang="es-MX" sz="1600" dirty="0">
              <a:solidFill>
                <a:schemeClr val="tx1"/>
              </a:solidFill>
            </a:endParaRPr>
          </a:p>
        </p:txBody>
      </p:sp>
      <p:sp>
        <p:nvSpPr>
          <p:cNvPr id="15" name="Rectángulo: esquinas redondeadas 14">
            <a:extLst>
              <a:ext uri="{FF2B5EF4-FFF2-40B4-BE49-F238E27FC236}">
                <a16:creationId xmlns:a16="http://schemas.microsoft.com/office/drawing/2014/main" id="{C0B29CFA-8956-49A1-B27B-38379AC1F14D}"/>
              </a:ext>
            </a:extLst>
          </p:cNvPr>
          <p:cNvSpPr/>
          <p:nvPr/>
        </p:nvSpPr>
        <p:spPr>
          <a:xfrm>
            <a:off x="4659510" y="2031232"/>
            <a:ext cx="4232970" cy="355800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solidFill>
              </a:rPr>
              <a:t>1.Determinar el grado de satisfacción de los turistas nacionales y extranjeros en las zonas de influencia turística.</a:t>
            </a:r>
          </a:p>
          <a:p>
            <a:pPr marL="342900" indent="-342900" algn="ctr">
              <a:buAutoNum type="arabicPeriod" startAt="2"/>
            </a:pPr>
            <a:r>
              <a:rPr lang="es-MX" sz="1600" dirty="0">
                <a:solidFill>
                  <a:schemeClr val="tx1"/>
                </a:solidFill>
              </a:rPr>
              <a:t>Determinar la frecuencia de visita de los turistas </a:t>
            </a:r>
          </a:p>
          <a:p>
            <a:pPr marL="342900" indent="-342900" algn="ctr">
              <a:buAutoNum type="arabicPeriod" startAt="2"/>
            </a:pPr>
            <a:r>
              <a:rPr lang="es-MX" sz="1600" dirty="0">
                <a:solidFill>
                  <a:schemeClr val="tx1"/>
                </a:solidFill>
              </a:rPr>
              <a:t>Conocer los lugares más visitados por parte de la demanda turística.</a:t>
            </a:r>
          </a:p>
          <a:p>
            <a:pPr marL="342900" indent="-342900" algn="ctr">
              <a:buAutoNum type="arabicPeriod" startAt="4"/>
            </a:pPr>
            <a:r>
              <a:rPr lang="es-MX" sz="1600" dirty="0">
                <a:solidFill>
                  <a:schemeClr val="tx1"/>
                </a:solidFill>
              </a:rPr>
              <a:t>Determinar las preferencias de la actividad turística que realizan </a:t>
            </a:r>
          </a:p>
          <a:p>
            <a:pPr marL="342900" indent="-342900" algn="ctr">
              <a:buAutoNum type="arabicPeriod" startAt="4"/>
            </a:pPr>
            <a:r>
              <a:rPr lang="es-MX" sz="1600" dirty="0">
                <a:solidFill>
                  <a:schemeClr val="tx1"/>
                </a:solidFill>
              </a:rPr>
              <a:t>Conocer la gestión comunicacional del GAD de Mejía y Rumiñahui.</a:t>
            </a:r>
          </a:p>
        </p:txBody>
      </p:sp>
      <p:sp>
        <p:nvSpPr>
          <p:cNvPr id="16" name="Rectángulo: esquinas redondeadas 15">
            <a:extLst>
              <a:ext uri="{FF2B5EF4-FFF2-40B4-BE49-F238E27FC236}">
                <a16:creationId xmlns:a16="http://schemas.microsoft.com/office/drawing/2014/main" id="{F9BED79D-653E-4953-B617-77A8122668AD}"/>
              </a:ext>
            </a:extLst>
          </p:cNvPr>
          <p:cNvSpPr/>
          <p:nvPr/>
        </p:nvSpPr>
        <p:spPr>
          <a:xfrm>
            <a:off x="336069" y="4348631"/>
            <a:ext cx="4019907" cy="1864985"/>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solidFill>
              </a:rPr>
              <a:t>H0: Si, el 51% de los visitantes de los cantones Mejía y Rumiñahui tienen cultura ambientalista </a:t>
            </a:r>
          </a:p>
          <a:p>
            <a:pPr algn="ctr"/>
            <a:r>
              <a:rPr lang="es-MX" sz="1600" dirty="0">
                <a:solidFill>
                  <a:schemeClr val="tx1"/>
                </a:solidFill>
              </a:rPr>
              <a:t>H1: El 51% de los visitantes de los cantones Mejía y Rumiñahui no tienen cultura ambientalista</a:t>
            </a:r>
          </a:p>
        </p:txBody>
      </p:sp>
    </p:spTree>
    <p:extLst>
      <p:ext uri="{BB962C8B-B14F-4D97-AF65-F5344CB8AC3E}">
        <p14:creationId xmlns:p14="http://schemas.microsoft.com/office/powerpoint/2010/main" val="4104759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122238"/>
            <a:ext cx="8229600" cy="1143001"/>
          </a:xfrm>
        </p:spPr>
        <p:txBody>
          <a:bodyPr>
            <a:normAutofit/>
          </a:bodyPr>
          <a:lstStyle/>
          <a:p>
            <a:r>
              <a:rPr lang="es-ES" sz="3200" b="1" dirty="0">
                <a:latin typeface="Times New Roman" pitchFamily="18" charset="0"/>
                <a:cs typeface="Times New Roman" pitchFamily="18" charset="0"/>
              </a:rPr>
              <a:t>CAPÍTULO II</a:t>
            </a:r>
          </a:p>
        </p:txBody>
      </p:sp>
      <p:sp>
        <p:nvSpPr>
          <p:cNvPr id="8" name="Redondear rectángulo de esquina del mismo lado 4"/>
          <p:cNvSpPr/>
          <p:nvPr/>
        </p:nvSpPr>
        <p:spPr>
          <a:xfrm>
            <a:off x="2621280" y="3075887"/>
            <a:ext cx="3863235" cy="7062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endParaRPr lang="es-ES" sz="800" kern="1200"/>
          </a:p>
          <a:p>
            <a:pPr marL="57150" lvl="1" indent="-57150" algn="l" defTabSz="355600">
              <a:lnSpc>
                <a:spcPct val="90000"/>
              </a:lnSpc>
              <a:spcBef>
                <a:spcPct val="0"/>
              </a:spcBef>
              <a:spcAft>
                <a:spcPct val="15000"/>
              </a:spcAft>
              <a:buChar char="••"/>
            </a:pPr>
            <a:endParaRPr lang="es-ES" sz="800" kern="1200"/>
          </a:p>
          <a:p>
            <a:pPr marL="114300" lvl="2" indent="-57150" algn="l" defTabSz="355600">
              <a:lnSpc>
                <a:spcPct val="90000"/>
              </a:lnSpc>
              <a:spcBef>
                <a:spcPct val="0"/>
              </a:spcBef>
              <a:spcAft>
                <a:spcPct val="15000"/>
              </a:spcAft>
              <a:buChar char="••"/>
            </a:pPr>
            <a:endParaRPr lang="es-ES" sz="800" kern="1200"/>
          </a:p>
          <a:p>
            <a:pPr marL="114300" lvl="2" indent="-57150" algn="l" defTabSz="355600">
              <a:lnSpc>
                <a:spcPct val="90000"/>
              </a:lnSpc>
              <a:spcBef>
                <a:spcPct val="0"/>
              </a:spcBef>
              <a:spcAft>
                <a:spcPct val="15000"/>
              </a:spcAft>
              <a:buChar char="••"/>
            </a:pPr>
            <a:endParaRPr lang="es-ES" sz="800" kern="1200"/>
          </a:p>
          <a:p>
            <a:pPr marL="57150" lvl="1" indent="-57150" algn="l" defTabSz="355600">
              <a:lnSpc>
                <a:spcPct val="90000"/>
              </a:lnSpc>
              <a:spcBef>
                <a:spcPct val="0"/>
              </a:spcBef>
              <a:spcAft>
                <a:spcPct val="15000"/>
              </a:spcAft>
              <a:buChar char="••"/>
            </a:pPr>
            <a:endParaRPr lang="es-ES" sz="800" kern="1200"/>
          </a:p>
        </p:txBody>
      </p:sp>
      <p:sp>
        <p:nvSpPr>
          <p:cNvPr id="3" name="Rectángulo: esquinas redondeadas 2">
            <a:extLst>
              <a:ext uri="{FF2B5EF4-FFF2-40B4-BE49-F238E27FC236}">
                <a16:creationId xmlns:a16="http://schemas.microsoft.com/office/drawing/2014/main" id="{A27F002D-1EE1-4F9D-B513-50FF85C2523A}"/>
              </a:ext>
            </a:extLst>
          </p:cNvPr>
          <p:cNvSpPr/>
          <p:nvPr/>
        </p:nvSpPr>
        <p:spPr>
          <a:xfrm>
            <a:off x="201872" y="2073152"/>
            <a:ext cx="2026870" cy="1326610"/>
          </a:xfrm>
          <a:prstGeom prst="roundRect">
            <a:avLst/>
          </a:prstGeom>
          <a:solidFill>
            <a:srgbClr val="003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TIPOS DE INVESTIGACIÓN</a:t>
            </a:r>
          </a:p>
        </p:txBody>
      </p:sp>
      <p:sp>
        <p:nvSpPr>
          <p:cNvPr id="9" name="Rectángulo: esquinas redondeadas 8">
            <a:extLst>
              <a:ext uri="{FF2B5EF4-FFF2-40B4-BE49-F238E27FC236}">
                <a16:creationId xmlns:a16="http://schemas.microsoft.com/office/drawing/2014/main" id="{3E7CE313-735C-4EC4-B44F-1D6F5412C8F1}"/>
              </a:ext>
            </a:extLst>
          </p:cNvPr>
          <p:cNvSpPr/>
          <p:nvPr/>
        </p:nvSpPr>
        <p:spPr>
          <a:xfrm>
            <a:off x="4684226" y="1398859"/>
            <a:ext cx="1636430" cy="903521"/>
          </a:xfrm>
          <a:prstGeom prst="roundRect">
            <a:avLst/>
          </a:prstGeom>
          <a:solidFill>
            <a:srgbClr val="8DC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700" b="1" dirty="0">
                <a:solidFill>
                  <a:sysClr val="windowText" lastClr="000000"/>
                </a:solidFill>
              </a:rPr>
              <a:t>Investigación Descriptiva</a:t>
            </a:r>
          </a:p>
        </p:txBody>
      </p:sp>
      <p:sp>
        <p:nvSpPr>
          <p:cNvPr id="10" name="Rectángulo: esquinas redondeadas 9">
            <a:extLst>
              <a:ext uri="{FF2B5EF4-FFF2-40B4-BE49-F238E27FC236}">
                <a16:creationId xmlns:a16="http://schemas.microsoft.com/office/drawing/2014/main" id="{88770581-55AF-45D5-9F26-16093F9F26A4}"/>
              </a:ext>
            </a:extLst>
          </p:cNvPr>
          <p:cNvSpPr/>
          <p:nvPr/>
        </p:nvSpPr>
        <p:spPr>
          <a:xfrm>
            <a:off x="4716016" y="2926554"/>
            <a:ext cx="1636430" cy="926977"/>
          </a:xfrm>
          <a:prstGeom prst="roundRect">
            <a:avLst/>
          </a:prstGeom>
          <a:solidFill>
            <a:srgbClr val="8DC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700" b="1" dirty="0">
                <a:solidFill>
                  <a:sysClr val="windowText" lastClr="000000"/>
                </a:solidFill>
              </a:rPr>
              <a:t>Investigación exploratoria</a:t>
            </a:r>
          </a:p>
        </p:txBody>
      </p:sp>
      <p:sp>
        <p:nvSpPr>
          <p:cNvPr id="12" name="Rectángulo: esquinas redondeadas 11">
            <a:extLst>
              <a:ext uri="{FF2B5EF4-FFF2-40B4-BE49-F238E27FC236}">
                <a16:creationId xmlns:a16="http://schemas.microsoft.com/office/drawing/2014/main" id="{DE944C4A-B2D9-4F7B-82A4-ED58E68CF67E}"/>
              </a:ext>
            </a:extLst>
          </p:cNvPr>
          <p:cNvSpPr/>
          <p:nvPr/>
        </p:nvSpPr>
        <p:spPr>
          <a:xfrm>
            <a:off x="6890731" y="1195541"/>
            <a:ext cx="1793698" cy="1143001"/>
          </a:xfrm>
          <a:prstGeom prst="roundRect">
            <a:avLst/>
          </a:prstGeom>
          <a:solidFill>
            <a:srgbClr val="16B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700" dirty="0">
                <a:solidFill>
                  <a:sysClr val="windowText" lastClr="000000"/>
                </a:solidFill>
              </a:rPr>
              <a:t>Encuesta</a:t>
            </a:r>
          </a:p>
        </p:txBody>
      </p:sp>
      <p:sp>
        <p:nvSpPr>
          <p:cNvPr id="13" name="Rectángulo: esquinas redondeadas 12">
            <a:extLst>
              <a:ext uri="{FF2B5EF4-FFF2-40B4-BE49-F238E27FC236}">
                <a16:creationId xmlns:a16="http://schemas.microsoft.com/office/drawing/2014/main" id="{87C1E4C2-1726-4188-B6ED-4C84079A2DBC}"/>
              </a:ext>
            </a:extLst>
          </p:cNvPr>
          <p:cNvSpPr/>
          <p:nvPr/>
        </p:nvSpPr>
        <p:spPr>
          <a:xfrm>
            <a:off x="6895500" y="2787168"/>
            <a:ext cx="1793698" cy="1143001"/>
          </a:xfrm>
          <a:prstGeom prst="roundRect">
            <a:avLst/>
          </a:prstGeom>
          <a:solidFill>
            <a:srgbClr val="16B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700" dirty="0">
                <a:solidFill>
                  <a:schemeClr val="tx1"/>
                </a:solidFill>
              </a:rPr>
              <a:t>Entrevista no estructurada</a:t>
            </a:r>
          </a:p>
        </p:txBody>
      </p:sp>
      <p:sp>
        <p:nvSpPr>
          <p:cNvPr id="16" name="Abrir llave 15">
            <a:extLst>
              <a:ext uri="{FF2B5EF4-FFF2-40B4-BE49-F238E27FC236}">
                <a16:creationId xmlns:a16="http://schemas.microsoft.com/office/drawing/2014/main" id="{AEE8EEB1-E06D-4209-A8BE-00A807577CDC}"/>
              </a:ext>
            </a:extLst>
          </p:cNvPr>
          <p:cNvSpPr/>
          <p:nvPr/>
        </p:nvSpPr>
        <p:spPr>
          <a:xfrm>
            <a:off x="2336500" y="1204576"/>
            <a:ext cx="253079" cy="3047792"/>
          </a:xfrm>
          <a:prstGeom prst="leftBrace">
            <a:avLst>
              <a:gd name="adj1" fmla="val 40947"/>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0" name="Rectángulo: esquinas redondeadas 19">
            <a:extLst>
              <a:ext uri="{FF2B5EF4-FFF2-40B4-BE49-F238E27FC236}">
                <a16:creationId xmlns:a16="http://schemas.microsoft.com/office/drawing/2014/main" id="{E211E4AC-3DE1-4ED2-9F71-724BC72119AA}"/>
              </a:ext>
            </a:extLst>
          </p:cNvPr>
          <p:cNvSpPr/>
          <p:nvPr/>
        </p:nvSpPr>
        <p:spPr>
          <a:xfrm>
            <a:off x="166222" y="4770989"/>
            <a:ext cx="2081728" cy="1326610"/>
          </a:xfrm>
          <a:prstGeom prst="roundRect">
            <a:avLst/>
          </a:prstGeom>
          <a:solidFill>
            <a:srgbClr val="003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TÉCNICAS DE MUESTREO</a:t>
            </a:r>
          </a:p>
        </p:txBody>
      </p:sp>
      <p:sp>
        <p:nvSpPr>
          <p:cNvPr id="21" name="Abrir llave 20">
            <a:extLst>
              <a:ext uri="{FF2B5EF4-FFF2-40B4-BE49-F238E27FC236}">
                <a16:creationId xmlns:a16="http://schemas.microsoft.com/office/drawing/2014/main" id="{8AFEC37F-9726-4ED7-BEF9-61E226771BED}"/>
              </a:ext>
            </a:extLst>
          </p:cNvPr>
          <p:cNvSpPr/>
          <p:nvPr/>
        </p:nvSpPr>
        <p:spPr>
          <a:xfrm>
            <a:off x="2368201" y="4576470"/>
            <a:ext cx="253079" cy="1760032"/>
          </a:xfrm>
          <a:prstGeom prst="leftBrace">
            <a:avLst>
              <a:gd name="adj1" fmla="val 40947"/>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2" name="Rectángulo: esquinas redondeadas 21">
            <a:extLst>
              <a:ext uri="{FF2B5EF4-FFF2-40B4-BE49-F238E27FC236}">
                <a16:creationId xmlns:a16="http://schemas.microsoft.com/office/drawing/2014/main" id="{48B4C852-144E-43FF-A8E4-E2E70C5406DD}"/>
              </a:ext>
            </a:extLst>
          </p:cNvPr>
          <p:cNvSpPr/>
          <p:nvPr/>
        </p:nvSpPr>
        <p:spPr>
          <a:xfrm>
            <a:off x="2771800" y="4992998"/>
            <a:ext cx="1793698" cy="926977"/>
          </a:xfrm>
          <a:prstGeom prst="roundRect">
            <a:avLst/>
          </a:prstGeom>
          <a:solidFill>
            <a:srgbClr val="8DC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700" b="1" dirty="0">
                <a:solidFill>
                  <a:sysClr val="windowText" lastClr="000000"/>
                </a:solidFill>
              </a:rPr>
              <a:t>Técnica de muestreo probabilístico</a:t>
            </a:r>
          </a:p>
        </p:txBody>
      </p:sp>
      <p:sp>
        <p:nvSpPr>
          <p:cNvPr id="23" name="Rectángulo: esquinas redondeadas 22">
            <a:extLst>
              <a:ext uri="{FF2B5EF4-FFF2-40B4-BE49-F238E27FC236}">
                <a16:creationId xmlns:a16="http://schemas.microsoft.com/office/drawing/2014/main" id="{584A692D-469B-432D-B8E5-4E06DD09D2F9}"/>
              </a:ext>
            </a:extLst>
          </p:cNvPr>
          <p:cNvSpPr/>
          <p:nvPr/>
        </p:nvSpPr>
        <p:spPr>
          <a:xfrm>
            <a:off x="5298584" y="4950295"/>
            <a:ext cx="2081729" cy="1143001"/>
          </a:xfrm>
          <a:prstGeom prst="roundRect">
            <a:avLst/>
          </a:prstGeom>
          <a:solidFill>
            <a:srgbClr val="16B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700" dirty="0">
                <a:solidFill>
                  <a:schemeClr val="tx1"/>
                </a:solidFill>
              </a:rPr>
              <a:t>Muestreo estratificado</a:t>
            </a:r>
          </a:p>
        </p:txBody>
      </p:sp>
      <p:sp>
        <p:nvSpPr>
          <p:cNvPr id="24" name="Flecha: a la derecha 23">
            <a:extLst>
              <a:ext uri="{FF2B5EF4-FFF2-40B4-BE49-F238E27FC236}">
                <a16:creationId xmlns:a16="http://schemas.microsoft.com/office/drawing/2014/main" id="{E1039C7C-C0AE-443A-B520-D94BCD30B308}"/>
              </a:ext>
            </a:extLst>
          </p:cNvPr>
          <p:cNvSpPr/>
          <p:nvPr/>
        </p:nvSpPr>
        <p:spPr>
          <a:xfrm>
            <a:off x="4709513" y="5318804"/>
            <a:ext cx="438551" cy="2846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700"/>
          </a:p>
        </p:txBody>
      </p:sp>
      <p:sp>
        <p:nvSpPr>
          <p:cNvPr id="27" name="Rectángulo 26">
            <a:extLst>
              <a:ext uri="{FF2B5EF4-FFF2-40B4-BE49-F238E27FC236}">
                <a16:creationId xmlns:a16="http://schemas.microsoft.com/office/drawing/2014/main" id="{44CBBB6F-2A87-406E-B94B-3EC266850CA0}"/>
              </a:ext>
            </a:extLst>
          </p:cNvPr>
          <p:cNvSpPr/>
          <p:nvPr/>
        </p:nvSpPr>
        <p:spPr>
          <a:xfrm>
            <a:off x="0" y="6525344"/>
            <a:ext cx="9144000" cy="332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Rectángulo: esquinas redondeadas 27">
            <a:extLst>
              <a:ext uri="{FF2B5EF4-FFF2-40B4-BE49-F238E27FC236}">
                <a16:creationId xmlns:a16="http://schemas.microsoft.com/office/drawing/2014/main" id="{48C83338-ECE0-433F-B046-F45C623A726A}"/>
              </a:ext>
            </a:extLst>
          </p:cNvPr>
          <p:cNvSpPr/>
          <p:nvPr/>
        </p:nvSpPr>
        <p:spPr>
          <a:xfrm>
            <a:off x="2621280" y="1462005"/>
            <a:ext cx="1518672" cy="706227"/>
          </a:xfrm>
          <a:prstGeom prst="roundRect">
            <a:avLst/>
          </a:prstGeom>
          <a:solidFill>
            <a:srgbClr val="8DC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700" b="1" dirty="0">
                <a:solidFill>
                  <a:sysClr val="windowText" lastClr="000000"/>
                </a:solidFill>
              </a:rPr>
              <a:t>Cuantitativa</a:t>
            </a:r>
          </a:p>
        </p:txBody>
      </p:sp>
      <p:sp>
        <p:nvSpPr>
          <p:cNvPr id="29" name="Rectángulo: esquinas redondeadas 28">
            <a:extLst>
              <a:ext uri="{FF2B5EF4-FFF2-40B4-BE49-F238E27FC236}">
                <a16:creationId xmlns:a16="http://schemas.microsoft.com/office/drawing/2014/main" id="{6AB652E5-6E18-46AA-8413-1C5B7D0FCA0A}"/>
              </a:ext>
            </a:extLst>
          </p:cNvPr>
          <p:cNvSpPr/>
          <p:nvPr/>
        </p:nvSpPr>
        <p:spPr>
          <a:xfrm>
            <a:off x="2621280" y="3046649"/>
            <a:ext cx="1518672" cy="706227"/>
          </a:xfrm>
          <a:prstGeom prst="roundRect">
            <a:avLst/>
          </a:prstGeom>
          <a:solidFill>
            <a:srgbClr val="8DC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700" b="1" dirty="0">
                <a:solidFill>
                  <a:sysClr val="windowText" lastClr="000000"/>
                </a:solidFill>
              </a:rPr>
              <a:t>Cualitativa</a:t>
            </a:r>
          </a:p>
        </p:txBody>
      </p:sp>
      <p:sp>
        <p:nvSpPr>
          <p:cNvPr id="30" name="Flecha: a la derecha 29">
            <a:extLst>
              <a:ext uri="{FF2B5EF4-FFF2-40B4-BE49-F238E27FC236}">
                <a16:creationId xmlns:a16="http://schemas.microsoft.com/office/drawing/2014/main" id="{0431429D-1546-4339-B07A-F123B3EE1363}"/>
              </a:ext>
            </a:extLst>
          </p:cNvPr>
          <p:cNvSpPr/>
          <p:nvPr/>
        </p:nvSpPr>
        <p:spPr>
          <a:xfrm>
            <a:off x="4245614" y="1633730"/>
            <a:ext cx="332950" cy="2846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700"/>
          </a:p>
        </p:txBody>
      </p:sp>
      <p:sp>
        <p:nvSpPr>
          <p:cNvPr id="31" name="Flecha: a la derecha 30">
            <a:extLst>
              <a:ext uri="{FF2B5EF4-FFF2-40B4-BE49-F238E27FC236}">
                <a16:creationId xmlns:a16="http://schemas.microsoft.com/office/drawing/2014/main" id="{E2DFB6CE-1F28-4514-AA8E-218C1173F720}"/>
              </a:ext>
            </a:extLst>
          </p:cNvPr>
          <p:cNvSpPr/>
          <p:nvPr/>
        </p:nvSpPr>
        <p:spPr>
          <a:xfrm>
            <a:off x="4245614" y="3257423"/>
            <a:ext cx="332950" cy="2846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700"/>
          </a:p>
        </p:txBody>
      </p:sp>
      <p:sp>
        <p:nvSpPr>
          <p:cNvPr id="32" name="Flecha: a la derecha 31">
            <a:extLst>
              <a:ext uri="{FF2B5EF4-FFF2-40B4-BE49-F238E27FC236}">
                <a16:creationId xmlns:a16="http://schemas.microsoft.com/office/drawing/2014/main" id="{E9E703C8-0908-4DE6-B479-414788E00E91}"/>
              </a:ext>
            </a:extLst>
          </p:cNvPr>
          <p:cNvSpPr/>
          <p:nvPr/>
        </p:nvSpPr>
        <p:spPr>
          <a:xfrm>
            <a:off x="6428414" y="1672779"/>
            <a:ext cx="332950" cy="2846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700"/>
          </a:p>
        </p:txBody>
      </p:sp>
      <p:sp>
        <p:nvSpPr>
          <p:cNvPr id="33" name="Flecha: a la derecha 32">
            <a:extLst>
              <a:ext uri="{FF2B5EF4-FFF2-40B4-BE49-F238E27FC236}">
                <a16:creationId xmlns:a16="http://schemas.microsoft.com/office/drawing/2014/main" id="{DA77062F-BD17-463C-9C5C-7610AD741B1B}"/>
              </a:ext>
            </a:extLst>
          </p:cNvPr>
          <p:cNvSpPr/>
          <p:nvPr/>
        </p:nvSpPr>
        <p:spPr>
          <a:xfrm>
            <a:off x="6428414" y="3216330"/>
            <a:ext cx="332950" cy="2846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700"/>
          </a:p>
        </p:txBody>
      </p:sp>
      <p:sp>
        <p:nvSpPr>
          <p:cNvPr id="34" name="1 Título">
            <a:extLst>
              <a:ext uri="{FF2B5EF4-FFF2-40B4-BE49-F238E27FC236}">
                <a16:creationId xmlns:a16="http://schemas.microsoft.com/office/drawing/2014/main" id="{689AC7E3-21E0-4A16-81BA-1E2686FF7831}"/>
              </a:ext>
            </a:extLst>
          </p:cNvPr>
          <p:cNvSpPr txBox="1">
            <a:spLocks/>
          </p:cNvSpPr>
          <p:nvPr/>
        </p:nvSpPr>
        <p:spPr>
          <a:xfrm>
            <a:off x="5724128" y="332656"/>
            <a:ext cx="3107163" cy="576064"/>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sz="2400" b="1" cap="none" dirty="0">
                <a:solidFill>
                  <a:schemeClr val="tx1">
                    <a:lumMod val="95000"/>
                    <a:lumOff val="5000"/>
                  </a:schemeClr>
                </a:solidFill>
                <a:latin typeface="+mn-lt"/>
                <a:cs typeface="Times New Roman" pitchFamily="18" charset="0"/>
              </a:rPr>
              <a:t>Fase Metodológica</a:t>
            </a:r>
          </a:p>
        </p:txBody>
      </p:sp>
      <p:sp>
        <p:nvSpPr>
          <p:cNvPr id="35" name="1 Título">
            <a:extLst>
              <a:ext uri="{FF2B5EF4-FFF2-40B4-BE49-F238E27FC236}">
                <a16:creationId xmlns:a16="http://schemas.microsoft.com/office/drawing/2014/main" id="{ECAD4438-4D31-4D5C-80A1-815A36D8BDA1}"/>
              </a:ext>
            </a:extLst>
          </p:cNvPr>
          <p:cNvSpPr txBox="1">
            <a:spLocks/>
          </p:cNvSpPr>
          <p:nvPr/>
        </p:nvSpPr>
        <p:spPr>
          <a:xfrm>
            <a:off x="7236296" y="116632"/>
            <a:ext cx="1656184"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Gill Sans MT (Cuerpo)"/>
                <a:cs typeface="Times New Roman" pitchFamily="18" charset="0"/>
              </a:rPr>
              <a:t>CAPÍTULO II</a:t>
            </a:r>
          </a:p>
        </p:txBody>
      </p:sp>
      <p:sp>
        <p:nvSpPr>
          <p:cNvPr id="36" name="1 Título">
            <a:extLst>
              <a:ext uri="{FF2B5EF4-FFF2-40B4-BE49-F238E27FC236}">
                <a16:creationId xmlns:a16="http://schemas.microsoft.com/office/drawing/2014/main" id="{BCD2C686-CF0C-4B62-884E-A698988B544B}"/>
              </a:ext>
            </a:extLst>
          </p:cNvPr>
          <p:cNvSpPr txBox="1">
            <a:spLocks/>
          </p:cNvSpPr>
          <p:nvPr/>
        </p:nvSpPr>
        <p:spPr>
          <a:xfrm>
            <a:off x="395536" y="116632"/>
            <a:ext cx="4320480"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Gill Sans MT (Cuerpo)"/>
                <a:cs typeface="Times New Roman" pitchFamily="18" charset="0"/>
              </a:rPr>
              <a:t>INGENIERÍA EN MERCADOTECNIA</a:t>
            </a:r>
          </a:p>
        </p:txBody>
      </p:sp>
      <p:pic>
        <p:nvPicPr>
          <p:cNvPr id="2050" name="Picture 2" descr="Imagen relacionada">
            <a:extLst>
              <a:ext uri="{FF2B5EF4-FFF2-40B4-BE49-F238E27FC236}">
                <a16:creationId xmlns:a16="http://schemas.microsoft.com/office/drawing/2014/main" id="{4F797F7A-A28F-4561-AAC8-36F980653C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7709" y="4070034"/>
            <a:ext cx="1727366" cy="1727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632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337" y="1002512"/>
            <a:ext cx="4960928" cy="461665"/>
          </a:xfrm>
          <a:prstGeom prst="rect">
            <a:avLst/>
          </a:prstGeom>
          <a:noFill/>
        </p:spPr>
        <p:txBody>
          <a:bodyPr wrap="square" rtlCol="0">
            <a:spAutoFit/>
          </a:bodyPr>
          <a:lstStyle/>
          <a:p>
            <a:pPr marL="342900" indent="-342900">
              <a:buFont typeface="Arial" panose="020B0604020202020204" pitchFamily="34" charset="0"/>
              <a:buChar char="•"/>
            </a:pPr>
            <a:r>
              <a:rPr lang="es-ES" sz="2400" b="1" dirty="0">
                <a:cs typeface="Times New Roman" pitchFamily="18" charset="0"/>
              </a:rPr>
              <a:t>TAMAÑO DE LA MUESTRA</a:t>
            </a:r>
          </a:p>
        </p:txBody>
      </p:sp>
      <p:graphicFrame>
        <p:nvGraphicFramePr>
          <p:cNvPr id="2" name="1 Tabla"/>
          <p:cNvGraphicFramePr>
            <a:graphicFrameLocks noGrp="1"/>
          </p:cNvGraphicFramePr>
          <p:nvPr>
            <p:extLst>
              <p:ext uri="{D42A27DB-BD31-4B8C-83A1-F6EECF244321}">
                <p14:modId xmlns:p14="http://schemas.microsoft.com/office/powerpoint/2010/main" val="4196561088"/>
              </p:ext>
            </p:extLst>
          </p:nvPr>
        </p:nvGraphicFramePr>
        <p:xfrm>
          <a:off x="783321" y="1630390"/>
          <a:ext cx="4456872" cy="1286510"/>
        </p:xfrm>
        <a:graphic>
          <a:graphicData uri="http://schemas.openxmlformats.org/drawingml/2006/table">
            <a:tbl>
              <a:tblPr firstRow="1" firstCol="1" bandRow="1">
                <a:tableStyleId>{5A111915-BE36-4E01-A7E5-04B1672EAD32}</a:tableStyleId>
              </a:tblPr>
              <a:tblGrid>
                <a:gridCol w="2793808">
                  <a:extLst>
                    <a:ext uri="{9D8B030D-6E8A-4147-A177-3AD203B41FA5}">
                      <a16:colId xmlns:a16="http://schemas.microsoft.com/office/drawing/2014/main" val="20000"/>
                    </a:ext>
                  </a:extLst>
                </a:gridCol>
                <a:gridCol w="1663064">
                  <a:extLst>
                    <a:ext uri="{9D8B030D-6E8A-4147-A177-3AD203B41FA5}">
                      <a16:colId xmlns:a16="http://schemas.microsoft.com/office/drawing/2014/main" val="20001"/>
                    </a:ext>
                  </a:extLst>
                </a:gridCol>
              </a:tblGrid>
              <a:tr h="326390">
                <a:tc>
                  <a:txBody>
                    <a:bodyPr/>
                    <a:lstStyle/>
                    <a:p>
                      <a:pPr indent="180340" algn="just">
                        <a:lnSpc>
                          <a:spcPct val="150000"/>
                        </a:lnSpc>
                        <a:spcAft>
                          <a:spcPts val="0"/>
                        </a:spcAft>
                      </a:pPr>
                      <a:r>
                        <a:rPr lang="es-ES" sz="1400" dirty="0">
                          <a:effectLst/>
                        </a:rPr>
                        <a:t> </a:t>
                      </a:r>
                      <a:endParaRPr lang="es-ES" sz="1400" dirty="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400">
                          <a:effectLst/>
                        </a:rPr>
                        <a:t>Total</a:t>
                      </a:r>
                      <a:endParaRPr lang="es-ES"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316865">
                <a:tc>
                  <a:txBody>
                    <a:bodyPr/>
                    <a:lstStyle/>
                    <a:p>
                      <a:pPr indent="180340" algn="just">
                        <a:lnSpc>
                          <a:spcPct val="150000"/>
                        </a:lnSpc>
                        <a:spcAft>
                          <a:spcPts val="0"/>
                        </a:spcAft>
                      </a:pPr>
                      <a:r>
                        <a:rPr lang="es-ES" sz="1400" dirty="0">
                          <a:effectLst/>
                        </a:rPr>
                        <a:t>Cantón Mejía</a:t>
                      </a:r>
                      <a:endParaRPr lang="es-ES" sz="1400" dirty="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400" b="0" dirty="0">
                          <a:effectLst/>
                          <a:latin typeface="+mj-lt"/>
                        </a:rPr>
                        <a:t>6 775</a:t>
                      </a:r>
                      <a:endParaRPr lang="es-ES" sz="1400" b="0" dirty="0">
                        <a:effectLst/>
                        <a:latin typeface="+mj-lt"/>
                        <a:ea typeface="Calibri"/>
                        <a:cs typeface="Times New Roman"/>
                      </a:endParaRPr>
                    </a:p>
                  </a:txBody>
                  <a:tcPr marL="68580" marR="68580" marT="0" marB="0"/>
                </a:tc>
                <a:extLst>
                  <a:ext uri="{0D108BD9-81ED-4DB2-BD59-A6C34878D82A}">
                    <a16:rowId xmlns:a16="http://schemas.microsoft.com/office/drawing/2014/main" val="10001"/>
                  </a:ext>
                </a:extLst>
              </a:tr>
              <a:tr h="326390">
                <a:tc>
                  <a:txBody>
                    <a:bodyPr/>
                    <a:lstStyle/>
                    <a:p>
                      <a:pPr indent="180340" algn="just">
                        <a:lnSpc>
                          <a:spcPct val="150000"/>
                        </a:lnSpc>
                        <a:spcAft>
                          <a:spcPts val="0"/>
                        </a:spcAft>
                      </a:pPr>
                      <a:r>
                        <a:rPr lang="es-ES" sz="1400" dirty="0">
                          <a:effectLst/>
                        </a:rPr>
                        <a:t>Cantón Rumiñahui</a:t>
                      </a:r>
                      <a:endParaRPr lang="es-ES" sz="1400" dirty="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400" b="0" dirty="0">
                          <a:effectLst/>
                          <a:latin typeface="+mj-lt"/>
                          <a:ea typeface="Calibri"/>
                          <a:cs typeface="Times New Roman"/>
                        </a:rPr>
                        <a:t>8 009</a:t>
                      </a:r>
                    </a:p>
                  </a:txBody>
                  <a:tcPr marL="68580" marR="68580" marT="0" marB="0"/>
                </a:tc>
                <a:extLst>
                  <a:ext uri="{0D108BD9-81ED-4DB2-BD59-A6C34878D82A}">
                    <a16:rowId xmlns:a16="http://schemas.microsoft.com/office/drawing/2014/main" val="10002"/>
                  </a:ext>
                </a:extLst>
              </a:tr>
              <a:tr h="316865">
                <a:tc>
                  <a:txBody>
                    <a:bodyPr/>
                    <a:lstStyle/>
                    <a:p>
                      <a:pPr indent="180340" algn="just">
                        <a:lnSpc>
                          <a:spcPct val="150000"/>
                        </a:lnSpc>
                        <a:spcAft>
                          <a:spcPts val="0"/>
                        </a:spcAft>
                      </a:pPr>
                      <a:r>
                        <a:rPr lang="es-ES" sz="1400">
                          <a:effectLst/>
                        </a:rPr>
                        <a:t>Total </a:t>
                      </a:r>
                      <a:endParaRPr lang="es-ES" sz="14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400" dirty="0">
                          <a:effectLst/>
                        </a:rPr>
                        <a:t>14 784</a:t>
                      </a:r>
                      <a:endParaRPr lang="es-ES" sz="14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14" name="Rectángulo 13">
            <a:extLst>
              <a:ext uri="{FF2B5EF4-FFF2-40B4-BE49-F238E27FC236}">
                <a16:creationId xmlns:a16="http://schemas.microsoft.com/office/drawing/2014/main" id="{5DF22964-E375-440E-8B30-9625E61BB32C}"/>
              </a:ext>
            </a:extLst>
          </p:cNvPr>
          <p:cNvSpPr/>
          <p:nvPr/>
        </p:nvSpPr>
        <p:spPr>
          <a:xfrm>
            <a:off x="0" y="6525344"/>
            <a:ext cx="9144000" cy="332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 Título">
            <a:extLst>
              <a:ext uri="{FF2B5EF4-FFF2-40B4-BE49-F238E27FC236}">
                <a16:creationId xmlns:a16="http://schemas.microsoft.com/office/drawing/2014/main" id="{10C90CBC-D5FE-4C05-82E3-02D1E0F39C34}"/>
              </a:ext>
            </a:extLst>
          </p:cNvPr>
          <p:cNvSpPr txBox="1">
            <a:spLocks/>
          </p:cNvSpPr>
          <p:nvPr/>
        </p:nvSpPr>
        <p:spPr>
          <a:xfrm>
            <a:off x="5940152" y="332656"/>
            <a:ext cx="3194050" cy="576064"/>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400" b="1" cap="none" dirty="0">
                <a:solidFill>
                  <a:schemeClr val="tx1">
                    <a:lumMod val="95000"/>
                    <a:lumOff val="5000"/>
                  </a:schemeClr>
                </a:solidFill>
                <a:cs typeface="Times New Roman" pitchFamily="18" charset="0"/>
              </a:rPr>
              <a:t>Fase Metodológica</a:t>
            </a:r>
          </a:p>
        </p:txBody>
      </p:sp>
      <p:sp>
        <p:nvSpPr>
          <p:cNvPr id="15" name="1 Título">
            <a:extLst>
              <a:ext uri="{FF2B5EF4-FFF2-40B4-BE49-F238E27FC236}">
                <a16:creationId xmlns:a16="http://schemas.microsoft.com/office/drawing/2014/main" id="{187BCCA0-AA29-41C4-AC4F-B30B07173222}"/>
              </a:ext>
            </a:extLst>
          </p:cNvPr>
          <p:cNvSpPr txBox="1">
            <a:spLocks/>
          </p:cNvSpPr>
          <p:nvPr/>
        </p:nvSpPr>
        <p:spPr>
          <a:xfrm>
            <a:off x="7236296" y="116632"/>
            <a:ext cx="1656184"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Gill Sans MT (Cuerpo)"/>
                <a:cs typeface="Times New Roman" pitchFamily="18" charset="0"/>
              </a:rPr>
              <a:t>CAPÍTULO II</a:t>
            </a:r>
          </a:p>
        </p:txBody>
      </p:sp>
      <p:sp>
        <p:nvSpPr>
          <p:cNvPr id="16" name="1 Título">
            <a:extLst>
              <a:ext uri="{FF2B5EF4-FFF2-40B4-BE49-F238E27FC236}">
                <a16:creationId xmlns:a16="http://schemas.microsoft.com/office/drawing/2014/main" id="{4190D143-AE2C-437A-80B5-793044EB55C7}"/>
              </a:ext>
            </a:extLst>
          </p:cNvPr>
          <p:cNvSpPr txBox="1">
            <a:spLocks/>
          </p:cNvSpPr>
          <p:nvPr/>
        </p:nvSpPr>
        <p:spPr>
          <a:xfrm>
            <a:off x="395536" y="116632"/>
            <a:ext cx="4320480"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Gill Sans MT (Cuerpo)"/>
                <a:cs typeface="Times New Roman" pitchFamily="18" charset="0"/>
              </a:rPr>
              <a:t>INGENIERÍA EN MERCADOTECNIA</a:t>
            </a:r>
          </a:p>
        </p:txBody>
      </p:sp>
      <p:sp>
        <p:nvSpPr>
          <p:cNvPr id="8" name="Rectángulo 7">
            <a:extLst>
              <a:ext uri="{FF2B5EF4-FFF2-40B4-BE49-F238E27FC236}">
                <a16:creationId xmlns:a16="http://schemas.microsoft.com/office/drawing/2014/main" id="{6690BF03-E37A-44A9-8166-FFDFA4FC1BF1}"/>
              </a:ext>
            </a:extLst>
          </p:cNvPr>
          <p:cNvSpPr/>
          <p:nvPr/>
        </p:nvSpPr>
        <p:spPr>
          <a:xfrm>
            <a:off x="448346" y="4978009"/>
            <a:ext cx="4960928" cy="1528624"/>
          </a:xfrm>
          <a:prstGeom prst="rect">
            <a:avLst/>
          </a:prstGeom>
        </p:spPr>
        <p:txBody>
          <a:bodyPr wrap="square">
            <a:spAutoFit/>
          </a:bodyPr>
          <a:lstStyle/>
          <a:p>
            <a:pPr indent="180340" algn="just">
              <a:spcAft>
                <a:spcPts val="1000"/>
              </a:spcAft>
            </a:pPr>
            <a:r>
              <a:rPr lang="es-ES" sz="1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Z = </a:t>
            </a:r>
            <a:r>
              <a:rPr lang="es-ES" sz="1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Margen de confiabilidad (expresado en deviación estándar)</a:t>
            </a:r>
            <a:endParaRPr lang="es-EC"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spcAft>
                <a:spcPts val="1000"/>
              </a:spcAft>
            </a:pPr>
            <a:r>
              <a:rPr lang="es-ES" sz="1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P = </a:t>
            </a:r>
            <a:r>
              <a:rPr lang="es-ES" sz="1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Probabilidad a Favor (ocurrencia del evento)</a:t>
            </a:r>
            <a:endParaRPr lang="es-EC"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spcAft>
                <a:spcPts val="1000"/>
              </a:spcAft>
            </a:pPr>
            <a:r>
              <a:rPr lang="es-ES" sz="1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Q = </a:t>
            </a:r>
            <a:r>
              <a:rPr lang="es-ES" sz="1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Probabilidad en Contra (no ocurrencia del evento)</a:t>
            </a:r>
            <a:endParaRPr lang="es-EC"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spcAft>
                <a:spcPts val="1000"/>
              </a:spcAft>
            </a:pPr>
            <a:r>
              <a:rPr lang="es-ES" sz="1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e = </a:t>
            </a:r>
            <a:r>
              <a:rPr lang="es-ES" sz="1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Error de Estimación (máximo error permisible por unidad)</a:t>
            </a:r>
            <a:endParaRPr lang="es-EC"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spcAft>
                <a:spcPts val="1000"/>
              </a:spcAft>
            </a:pPr>
            <a:r>
              <a:rPr lang="es-ES" sz="1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n = </a:t>
            </a:r>
            <a:r>
              <a:rPr lang="es-ES" sz="1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Tamaño de la Muestra</a:t>
            </a:r>
            <a:endParaRPr lang="es-EC" sz="12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Tabla 8">
            <a:extLst>
              <a:ext uri="{FF2B5EF4-FFF2-40B4-BE49-F238E27FC236}">
                <a16:creationId xmlns:a16="http://schemas.microsoft.com/office/drawing/2014/main" id="{A4EA395C-DEF1-455A-9711-D285867679DD}"/>
              </a:ext>
            </a:extLst>
          </p:cNvPr>
          <p:cNvGraphicFramePr>
            <a:graphicFrameLocks noGrp="1"/>
          </p:cNvGraphicFramePr>
          <p:nvPr>
            <p:extLst>
              <p:ext uri="{D42A27DB-BD31-4B8C-83A1-F6EECF244321}">
                <p14:modId xmlns:p14="http://schemas.microsoft.com/office/powerpoint/2010/main" val="3663099704"/>
              </p:ext>
            </p:extLst>
          </p:nvPr>
        </p:nvGraphicFramePr>
        <p:xfrm>
          <a:off x="1414732" y="3190721"/>
          <a:ext cx="3194050" cy="1500759"/>
        </p:xfrm>
        <a:graphic>
          <a:graphicData uri="http://schemas.openxmlformats.org/drawingml/2006/table">
            <a:tbl>
              <a:tblPr firstRow="1" firstCol="1" bandRow="1">
                <a:tableStyleId>{5C22544A-7EE6-4342-B048-85BDC9FD1C3A}</a:tableStyleId>
              </a:tblPr>
              <a:tblGrid>
                <a:gridCol w="1597025">
                  <a:extLst>
                    <a:ext uri="{9D8B030D-6E8A-4147-A177-3AD203B41FA5}">
                      <a16:colId xmlns:a16="http://schemas.microsoft.com/office/drawing/2014/main" val="1623432735"/>
                    </a:ext>
                  </a:extLst>
                </a:gridCol>
                <a:gridCol w="1597025">
                  <a:extLst>
                    <a:ext uri="{9D8B030D-6E8A-4147-A177-3AD203B41FA5}">
                      <a16:colId xmlns:a16="http://schemas.microsoft.com/office/drawing/2014/main" val="1061437029"/>
                    </a:ext>
                  </a:extLst>
                </a:gridCol>
              </a:tblGrid>
              <a:tr h="290813">
                <a:tc>
                  <a:txBody>
                    <a:bodyPr/>
                    <a:lstStyle/>
                    <a:p>
                      <a:pPr indent="180340" algn="ctr">
                        <a:lnSpc>
                          <a:spcPct val="200000"/>
                        </a:lnSpc>
                        <a:spcAft>
                          <a:spcPts val="0"/>
                        </a:spcAft>
                      </a:pPr>
                      <a:r>
                        <a:rPr lang="es-ES" sz="1200" dirty="0">
                          <a:effectLst/>
                        </a:rPr>
                        <a:t>Nomenclatura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S" sz="1150">
                          <a:effectLst/>
                        </a:rPr>
                        <a:t>Valor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6987036"/>
                  </a:ext>
                </a:extLst>
              </a:tr>
              <a:tr h="282457">
                <a:tc>
                  <a:txBody>
                    <a:bodyPr/>
                    <a:lstStyle/>
                    <a:p>
                      <a:pPr indent="180340" algn="ctr">
                        <a:lnSpc>
                          <a:spcPct val="200000"/>
                        </a:lnSpc>
                        <a:spcAft>
                          <a:spcPts val="0"/>
                        </a:spcAft>
                      </a:pPr>
                      <a:r>
                        <a:rPr lang="es-ES" sz="1150">
                          <a:effectLst/>
                        </a:rPr>
                        <a:t>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S" sz="1150" dirty="0">
                          <a:effectLst/>
                        </a:rPr>
                        <a:t>0,04</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4890974"/>
                  </a:ext>
                </a:extLst>
              </a:tr>
              <a:tr h="290813">
                <a:tc>
                  <a:txBody>
                    <a:bodyPr/>
                    <a:lstStyle/>
                    <a:p>
                      <a:pPr indent="180340" algn="ctr">
                        <a:lnSpc>
                          <a:spcPct val="200000"/>
                        </a:lnSpc>
                        <a:spcAft>
                          <a:spcPts val="0"/>
                        </a:spcAft>
                      </a:pPr>
                      <a:r>
                        <a:rPr lang="es-ES" sz="1150">
                          <a:effectLst/>
                        </a:rPr>
                        <a:t>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S" sz="1150" dirty="0">
                          <a:effectLst/>
                        </a:rPr>
                        <a:t>0,5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9981069"/>
                  </a:ext>
                </a:extLst>
              </a:tr>
              <a:tr h="282457">
                <a:tc>
                  <a:txBody>
                    <a:bodyPr/>
                    <a:lstStyle/>
                    <a:p>
                      <a:pPr indent="180340" algn="ctr">
                        <a:lnSpc>
                          <a:spcPct val="200000"/>
                        </a:lnSpc>
                        <a:spcAft>
                          <a:spcPts val="0"/>
                        </a:spcAft>
                      </a:pPr>
                      <a:r>
                        <a:rPr lang="es-ES" sz="1150">
                          <a:effectLst/>
                        </a:rPr>
                        <a:t>Q</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S" sz="1150">
                          <a:effectLst/>
                        </a:rPr>
                        <a:t>0,5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7500883"/>
                  </a:ext>
                </a:extLst>
              </a:tr>
              <a:tr h="282457">
                <a:tc>
                  <a:txBody>
                    <a:bodyPr/>
                    <a:lstStyle/>
                    <a:p>
                      <a:pPr indent="180340" algn="ctr">
                        <a:lnSpc>
                          <a:spcPct val="200000"/>
                        </a:lnSpc>
                        <a:spcAft>
                          <a:spcPts val="0"/>
                        </a:spcAft>
                      </a:pPr>
                      <a:r>
                        <a:rPr lang="es-ES" sz="1150" dirty="0">
                          <a:effectLst/>
                        </a:rPr>
                        <a:t>Z</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S" sz="1150" dirty="0">
                          <a:effectLst/>
                        </a:rPr>
                        <a:t>1,96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5858966"/>
                  </a:ext>
                </a:extLst>
              </a:tr>
            </a:tbl>
          </a:graphicData>
        </a:graphic>
      </p:graphicFrame>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2FA19CA2-387E-4F5E-935C-553A0A2E18A0}"/>
                  </a:ext>
                </a:extLst>
              </p:cNvPr>
              <p:cNvSpPr/>
              <p:nvPr/>
            </p:nvSpPr>
            <p:spPr>
              <a:xfrm>
                <a:off x="5928049" y="1496553"/>
                <a:ext cx="1963614" cy="6231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b="1" i="1" smtClean="0">
                          <a:latin typeface="Cambria Math" panose="02040503050406030204" pitchFamily="18" charset="0"/>
                        </a:rPr>
                        <m:t>𝒏</m:t>
                      </m:r>
                      <m:r>
                        <a:rPr lang="es-EC" sz="1600" b="0" i="0">
                          <a:latin typeface="Cambria Math" panose="02040503050406030204" pitchFamily="18" charset="0"/>
                        </a:rPr>
                        <m:t>= </m:t>
                      </m:r>
                      <m:f>
                        <m:fPr>
                          <m:ctrlPr>
                            <a:rPr lang="es-EC" sz="1600" b="0" i="1">
                              <a:latin typeface="Cambria Math" panose="02040503050406030204" pitchFamily="18" charset="0"/>
                            </a:rPr>
                          </m:ctrlPr>
                        </m:fPr>
                        <m:num>
                          <m:sSup>
                            <m:sSupPr>
                              <m:ctrlPr>
                                <a:rPr lang="es-EC" sz="1600" b="0" i="1">
                                  <a:latin typeface="Cambria Math" panose="02040503050406030204" pitchFamily="18" charset="0"/>
                                </a:rPr>
                              </m:ctrlPr>
                            </m:sSupPr>
                            <m:e>
                              <m:r>
                                <a:rPr lang="es-EC" sz="1600" b="1" i="1">
                                  <a:latin typeface="Cambria Math" panose="02040503050406030204" pitchFamily="18" charset="0"/>
                                </a:rPr>
                                <m:t>𝒁</m:t>
                              </m:r>
                            </m:e>
                            <m:sup>
                              <m:r>
                                <a:rPr lang="es-EC" sz="1600" b="0" i="0">
                                  <a:latin typeface="Cambria Math" panose="02040503050406030204" pitchFamily="18" charset="0"/>
                                </a:rPr>
                                <m:t>2</m:t>
                              </m:r>
                            </m:sup>
                          </m:sSup>
                          <m:r>
                            <a:rPr lang="es-EC" sz="1600" b="0" i="0">
                              <a:latin typeface="Cambria Math" panose="02040503050406030204" pitchFamily="18" charset="0"/>
                            </a:rPr>
                            <m:t>∗</m:t>
                          </m:r>
                          <m:r>
                            <a:rPr lang="es-EC" sz="1600" b="1" i="1">
                              <a:latin typeface="Cambria Math" panose="02040503050406030204" pitchFamily="18" charset="0"/>
                            </a:rPr>
                            <m:t>𝑷𝑸</m:t>
                          </m:r>
                          <m:r>
                            <a:rPr lang="es-EC" sz="1600" b="1" i="1" smtClean="0">
                              <a:latin typeface="Cambria Math" panose="02040503050406030204" pitchFamily="18" charset="0"/>
                            </a:rPr>
                            <m:t>𝑵</m:t>
                          </m:r>
                        </m:num>
                        <m:den>
                          <m:sSup>
                            <m:sSupPr>
                              <m:ctrlPr>
                                <a:rPr lang="es-EC" sz="1600" b="1" i="1">
                                  <a:latin typeface="Cambria Math" panose="02040503050406030204" pitchFamily="18" charset="0"/>
                                </a:rPr>
                              </m:ctrlPr>
                            </m:sSupPr>
                            <m:e>
                              <m:r>
                                <a:rPr lang="es-EC" sz="1600" b="1" i="1">
                                  <a:latin typeface="Cambria Math" panose="02040503050406030204" pitchFamily="18" charset="0"/>
                                </a:rPr>
                                <m:t>𝒆</m:t>
                              </m:r>
                            </m:e>
                            <m:sup>
                              <m:r>
                                <a:rPr lang="es-EC" sz="1600" b="0" i="0">
                                  <a:latin typeface="Cambria Math" panose="02040503050406030204" pitchFamily="18" charset="0"/>
                                </a:rPr>
                                <m:t>2</m:t>
                              </m:r>
                            </m:sup>
                          </m:sSup>
                          <m:d>
                            <m:dPr>
                              <m:ctrlPr>
                                <a:rPr lang="es-EC" sz="1600" b="1" i="1" smtClean="0">
                                  <a:latin typeface="Cambria Math" panose="02040503050406030204" pitchFamily="18" charset="0"/>
                                </a:rPr>
                              </m:ctrlPr>
                            </m:dPr>
                            <m:e>
                              <m:r>
                                <a:rPr lang="es-EC" sz="1600" b="0" i="1" smtClean="0">
                                  <a:latin typeface="Cambria Math" panose="02040503050406030204" pitchFamily="18" charset="0"/>
                                </a:rPr>
                                <m:t>𝑁</m:t>
                              </m:r>
                            </m:e>
                          </m:d>
                          <m:r>
                            <a:rPr lang="es-EC" sz="1600" b="0" i="1" smtClean="0">
                              <a:latin typeface="Cambria Math" panose="02040503050406030204" pitchFamily="18" charset="0"/>
                            </a:rPr>
                            <m:t>+</m:t>
                          </m:r>
                          <m:sSup>
                            <m:sSupPr>
                              <m:ctrlPr>
                                <a:rPr lang="es-EC" sz="1600" b="1" i="1">
                                  <a:latin typeface="Cambria Math" panose="02040503050406030204" pitchFamily="18" charset="0"/>
                                </a:rPr>
                              </m:ctrlPr>
                            </m:sSupPr>
                            <m:e>
                              <m:r>
                                <a:rPr lang="es-EC" sz="1600" b="1" i="1" smtClean="0">
                                  <a:latin typeface="Cambria Math" panose="02040503050406030204" pitchFamily="18" charset="0"/>
                                </a:rPr>
                                <m:t>𝒁</m:t>
                              </m:r>
                            </m:e>
                            <m:sup>
                              <m:r>
                                <a:rPr lang="es-EC" sz="1600">
                                  <a:latin typeface="Cambria Math" panose="02040503050406030204" pitchFamily="18" charset="0"/>
                                </a:rPr>
                                <m:t>2</m:t>
                              </m:r>
                            </m:sup>
                          </m:sSup>
                          <m:r>
                            <a:rPr lang="es-EC" sz="1600" b="0" i="1" smtClean="0">
                              <a:latin typeface="Cambria Math" panose="02040503050406030204" pitchFamily="18" charset="0"/>
                            </a:rPr>
                            <m:t>𝑃𝑄</m:t>
                          </m:r>
                        </m:den>
                      </m:f>
                    </m:oMath>
                  </m:oMathPara>
                </a14:m>
                <a:endParaRPr lang="es-EC" sz="1600" dirty="0"/>
              </a:p>
            </p:txBody>
          </p:sp>
        </mc:Choice>
        <mc:Fallback xmlns="">
          <p:sp>
            <p:nvSpPr>
              <p:cNvPr id="12" name="Rectángulo 11">
                <a:extLst>
                  <a:ext uri="{FF2B5EF4-FFF2-40B4-BE49-F238E27FC236}">
                    <a16:creationId xmlns="" xmlns:a16="http://schemas.microsoft.com/office/drawing/2014/main" xmlns:a14="http://schemas.microsoft.com/office/drawing/2010/main" id="{2FA19CA2-387E-4F5E-935C-553A0A2E18A0}"/>
                  </a:ext>
                </a:extLst>
              </p:cNvPr>
              <p:cNvSpPr>
                <a:spLocks noRot="1" noChangeAspect="1" noMove="1" noResize="1" noEditPoints="1" noAdjustHandles="1" noChangeArrowheads="1" noChangeShapeType="1" noTextEdit="1"/>
              </p:cNvSpPr>
              <p:nvPr/>
            </p:nvSpPr>
            <p:spPr>
              <a:xfrm>
                <a:off x="5928049" y="1496553"/>
                <a:ext cx="1963614" cy="623119"/>
              </a:xfrm>
              <a:prstGeom prst="rect">
                <a:avLst/>
              </a:prstGeom>
              <a:blipFill rotWithShape="1">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9B080962-9A52-4F77-8D02-8FB55F94D5A6}"/>
                  </a:ext>
                </a:extLst>
              </p:cNvPr>
              <p:cNvSpPr/>
              <p:nvPr/>
            </p:nvSpPr>
            <p:spPr>
              <a:xfrm>
                <a:off x="5179120" y="2250378"/>
                <a:ext cx="3374706" cy="509755"/>
              </a:xfrm>
              <a:prstGeom prst="rect">
                <a:avLst/>
              </a:prstGeom>
            </p:spPr>
            <p:txBody>
              <a:bodyPr wrap="none">
                <a:spAutoFit/>
              </a:bodyPr>
              <a:lstStyle/>
              <a:p>
                <a:pPr indent="180340" algn="just">
                  <a:lnSpc>
                    <a:spcPct val="200000"/>
                  </a:lnSpc>
                  <a:spcAft>
                    <a:spcPts val="1000"/>
                  </a:spcAft>
                </a:pPr>
                <a14:m>
                  <m:oMath xmlns:m="http://schemas.openxmlformats.org/officeDocument/2006/math">
                    <m:r>
                      <a:rPr lang="es-ES" sz="1600" b="1" i="1">
                        <a:solidFill>
                          <a:srgbClr val="0D0D0D"/>
                        </a:solidFill>
                        <a:latin typeface="Cambria Math" panose="02040503050406030204" pitchFamily="18" charset="0"/>
                        <a:ea typeface="Times New Roman" panose="02020603050405020304" pitchFamily="18" charset="0"/>
                        <a:cs typeface="Times New Roman" panose="02020603050405020304" pitchFamily="18" charset="0"/>
                      </a:rPr>
                      <m:t>𝒏</m:t>
                    </m:r>
                    <m:r>
                      <a:rPr lang="es-ES" sz="1600" i="1">
                        <a:solidFill>
                          <a:srgbClr val="0D0D0D"/>
                        </a:solidFill>
                        <a:latin typeface="Cambria Math" panose="02040503050406030204" pitchFamily="18" charset="0"/>
                        <a:ea typeface="Times New Roman" panose="02020603050405020304" pitchFamily="18" charset="0"/>
                        <a:cs typeface="Times New Roman" panose="02020603050405020304" pitchFamily="18" charset="0"/>
                      </a:rPr>
                      <m:t>=474, 2716</m:t>
                    </m:r>
                  </m:oMath>
                </a14:m>
                <a:r>
                  <a:rPr lang="es-ES" sz="16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s-ES" sz="1600" i="1">
                        <a:solidFill>
                          <a:srgbClr val="0D0D0D"/>
                        </a:solidFill>
                        <a:latin typeface="Cambria Math" panose="02040503050406030204" pitchFamily="18" charset="0"/>
                        <a:ea typeface="Calibri" panose="020F0502020204030204" pitchFamily="34" charset="0"/>
                        <a:cs typeface="Times New Roman" panose="02020603050405020304" pitchFamily="18" charset="0"/>
                      </a:rPr>
                      <m:t>~   </m:t>
                    </m:r>
                    <m:r>
                      <a:rPr lang="es-ES" sz="1600" b="1" i="1">
                        <a:solidFill>
                          <a:srgbClr val="0D0D0D"/>
                        </a:solidFill>
                        <a:latin typeface="Cambria Math" panose="02040503050406030204" pitchFamily="18" charset="0"/>
                        <a:ea typeface="Calibri" panose="020F0502020204030204" pitchFamily="34" charset="0"/>
                        <a:cs typeface="Times New Roman" panose="02020603050405020304" pitchFamily="18" charset="0"/>
                      </a:rPr>
                      <m:t>𝟒𝟕𝟒</m:t>
                    </m:r>
                    <m:r>
                      <a:rPr lang="es-ES" sz="1600" b="1" i="1">
                        <a:solidFill>
                          <a:srgbClr val="0D0D0D"/>
                        </a:solidFill>
                        <a:latin typeface="Cambria Math" panose="02040503050406030204" pitchFamily="18" charset="0"/>
                        <a:ea typeface="Calibri" panose="020F0502020204030204" pitchFamily="34" charset="0"/>
                        <a:cs typeface="Times New Roman" panose="02020603050405020304" pitchFamily="18" charset="0"/>
                      </a:rPr>
                      <m:t> </m:t>
                    </m:r>
                  </m:oMath>
                </a14:m>
                <a:r>
                  <a:rPr lang="es-ES" sz="16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encuestas</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Rectángulo 12">
                <a:extLst>
                  <a:ext uri="{FF2B5EF4-FFF2-40B4-BE49-F238E27FC236}">
                    <a16:creationId xmlns:a16="http://schemas.microsoft.com/office/drawing/2014/main" id="{9B080962-9A52-4F77-8D02-8FB55F94D5A6}"/>
                  </a:ext>
                </a:extLst>
              </p:cNvPr>
              <p:cNvSpPr>
                <a:spLocks noRot="1" noChangeAspect="1" noMove="1" noResize="1" noEditPoints="1" noAdjustHandles="1" noChangeArrowheads="1" noChangeShapeType="1" noTextEdit="1"/>
              </p:cNvSpPr>
              <p:nvPr/>
            </p:nvSpPr>
            <p:spPr>
              <a:xfrm>
                <a:off x="5179120" y="2250378"/>
                <a:ext cx="3374706" cy="509755"/>
              </a:xfrm>
              <a:prstGeom prst="rect">
                <a:avLst/>
              </a:prstGeom>
              <a:blipFill>
                <a:blip r:embed="rId3"/>
                <a:stretch>
                  <a:fillRect b="-1428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9 Rectángulo">
                <a:extLst>
                  <a:ext uri="{FF2B5EF4-FFF2-40B4-BE49-F238E27FC236}">
                    <a16:creationId xmlns:a16="http://schemas.microsoft.com/office/drawing/2014/main" id="{A16FCF2E-47BE-4B8D-8FB6-39279CD7FB86}"/>
                  </a:ext>
                </a:extLst>
              </p:cNvPr>
              <p:cNvSpPr/>
              <p:nvPr/>
            </p:nvSpPr>
            <p:spPr>
              <a:xfrm>
                <a:off x="6268621" y="4113042"/>
                <a:ext cx="1302034" cy="3385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_tradnl" sz="1600" dirty="0">
                    <a:solidFill>
                      <a:srgbClr val="000000"/>
                    </a:solidFill>
                    <a:ea typeface="Times New Roman" panose="02020603050405020304" pitchFamily="18" charset="0"/>
                    <a:cs typeface="Times New Roman" panose="02020603050405020304" pitchFamily="18" charset="0"/>
                  </a:rPr>
                  <a:t>E</a:t>
                </a:r>
                <a14:m>
                  <m:oMath xmlns:m="http://schemas.openxmlformats.org/officeDocument/2006/math">
                    <m:r>
                      <a:rPr lang="es-ES_tradnl" sz="1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𝑠𝑡𝑟𝑎𝑡𝑜</m:t>
                    </m:r>
                    <m:r>
                      <a:rPr lang="es-ES_tradnl" sz="1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1</m:t>
                    </m:r>
                  </m:oMath>
                </a14:m>
                <a:endParaRPr lang="es-EC" sz="1600" dirty="0">
                  <a:solidFill>
                    <a:prstClr val="black"/>
                  </a:solidFill>
                </a:endParaRPr>
              </a:p>
            </p:txBody>
          </p:sp>
        </mc:Choice>
        <mc:Fallback xmlns="">
          <p:sp>
            <p:nvSpPr>
              <p:cNvPr id="18" name="9 Rectángulo">
                <a:extLst>
                  <a:ext uri="{FF2B5EF4-FFF2-40B4-BE49-F238E27FC236}">
                    <a16:creationId xmlns:a16="http://schemas.microsoft.com/office/drawing/2014/main" id="{A16FCF2E-47BE-4B8D-8FB6-39279CD7FB86}"/>
                  </a:ext>
                </a:extLst>
              </p:cNvPr>
              <p:cNvSpPr>
                <a:spLocks noRot="1" noChangeAspect="1" noMove="1" noResize="1" noEditPoints="1" noAdjustHandles="1" noChangeArrowheads="1" noChangeShapeType="1" noTextEdit="1"/>
              </p:cNvSpPr>
              <p:nvPr/>
            </p:nvSpPr>
            <p:spPr>
              <a:xfrm>
                <a:off x="6268621" y="4113042"/>
                <a:ext cx="1302034" cy="338554"/>
              </a:xfrm>
              <a:prstGeom prst="rect">
                <a:avLst/>
              </a:prstGeom>
              <a:blipFill>
                <a:blip r:embed="rId4"/>
                <a:stretch>
                  <a:fillRect t="-1695" b="-1864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12 Rectángulo">
                <a:extLst>
                  <a:ext uri="{FF2B5EF4-FFF2-40B4-BE49-F238E27FC236}">
                    <a16:creationId xmlns:a16="http://schemas.microsoft.com/office/drawing/2014/main" id="{A99E96D1-E8A5-41D8-A24F-6C0CCB155196}"/>
                  </a:ext>
                </a:extLst>
              </p:cNvPr>
              <p:cNvSpPr/>
              <p:nvPr/>
            </p:nvSpPr>
            <p:spPr>
              <a:xfrm>
                <a:off x="7851084" y="4082264"/>
                <a:ext cx="79016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14:m>
                  <m:oMathPara xmlns:m="http://schemas.openxmlformats.org/officeDocument/2006/math">
                    <m:oMathParaPr>
                      <m:jc m:val="centerGroup"/>
                    </m:oMathParaPr>
                    <m:oMath xmlns:m="http://schemas.openxmlformats.org/officeDocument/2006/math">
                      <m:r>
                        <a:rPr lang="es-EC" b="0" i="1" smtClean="0">
                          <a:solidFill>
                            <a:prstClr val="black"/>
                          </a:solidFill>
                          <a:latin typeface="Cambria Math" panose="02040503050406030204" pitchFamily="18" charset="0"/>
                        </a:rPr>
                        <m:t>120</m:t>
                      </m:r>
                    </m:oMath>
                  </m:oMathPara>
                </a14:m>
                <a:endParaRPr lang="es-EC" dirty="0">
                  <a:solidFill>
                    <a:prstClr val="black"/>
                  </a:solidFill>
                </a:endParaRPr>
              </a:p>
            </p:txBody>
          </p:sp>
        </mc:Choice>
        <mc:Fallback xmlns="">
          <p:sp>
            <p:nvSpPr>
              <p:cNvPr id="20" name="12 Rectángulo">
                <a:extLst>
                  <a:ext uri="{FF2B5EF4-FFF2-40B4-BE49-F238E27FC236}">
                    <a16:creationId xmlns:a16="http://schemas.microsoft.com/office/drawing/2014/main" id="{A99E96D1-E8A5-41D8-A24F-6C0CCB155196}"/>
                  </a:ext>
                </a:extLst>
              </p:cNvPr>
              <p:cNvSpPr>
                <a:spLocks noRot="1" noChangeAspect="1" noMove="1" noResize="1" noEditPoints="1" noAdjustHandles="1" noChangeArrowheads="1" noChangeShapeType="1" noTextEdit="1"/>
              </p:cNvSpPr>
              <p:nvPr/>
            </p:nvSpPr>
            <p:spPr>
              <a:xfrm>
                <a:off x="7851084" y="4082264"/>
                <a:ext cx="790164" cy="369332"/>
              </a:xfrm>
              <a:prstGeom prst="rect">
                <a:avLst/>
              </a:prstGeom>
              <a:blipFill>
                <a:blip r:embed="rId5"/>
                <a:stretch>
                  <a:fillRect/>
                </a:stretch>
              </a:blipFill>
            </p:spPr>
            <p:txBody>
              <a:bodyPr/>
              <a:lstStyle/>
              <a:p>
                <a:r>
                  <a:rPr lang="es-EC">
                    <a:noFill/>
                  </a:rPr>
                  <a:t> </a:t>
                </a:r>
              </a:p>
            </p:txBody>
          </p:sp>
        </mc:Fallback>
      </mc:AlternateContent>
      <p:sp>
        <p:nvSpPr>
          <p:cNvPr id="21" name="14 Rectángulo">
            <a:extLst>
              <a:ext uri="{FF2B5EF4-FFF2-40B4-BE49-F238E27FC236}">
                <a16:creationId xmlns:a16="http://schemas.microsoft.com/office/drawing/2014/main" id="{8253AF9A-D24B-421A-8B38-04A53A5F1E96}"/>
              </a:ext>
            </a:extLst>
          </p:cNvPr>
          <p:cNvSpPr/>
          <p:nvPr/>
        </p:nvSpPr>
        <p:spPr>
          <a:xfrm>
            <a:off x="7851084" y="5661248"/>
            <a:ext cx="79016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C" dirty="0">
                <a:solidFill>
                  <a:prstClr val="black"/>
                </a:solidFill>
              </a:rPr>
              <a:t>354</a:t>
            </a:r>
          </a:p>
        </p:txBody>
      </p:sp>
      <mc:AlternateContent xmlns:mc="http://schemas.openxmlformats.org/markup-compatibility/2006" xmlns:a14="http://schemas.microsoft.com/office/drawing/2010/main">
        <mc:Choice Requires="a14">
          <p:sp>
            <p:nvSpPr>
              <p:cNvPr id="22" name="10 Rectángulo">
                <a:extLst>
                  <a:ext uri="{FF2B5EF4-FFF2-40B4-BE49-F238E27FC236}">
                    <a16:creationId xmlns:a16="http://schemas.microsoft.com/office/drawing/2014/main" id="{CEA4959C-1943-4538-A4CD-0D92F6E48E32}"/>
                  </a:ext>
                </a:extLst>
              </p:cNvPr>
              <p:cNvSpPr/>
              <p:nvPr/>
            </p:nvSpPr>
            <p:spPr>
              <a:xfrm>
                <a:off x="6189347" y="3482931"/>
                <a:ext cx="1661737" cy="446789"/>
              </a:xfrm>
              <a:prstGeom prst="rect">
                <a:avLst/>
              </a:prstGeom>
            </p:spPr>
            <p:txBody>
              <a:bodyPr wrap="none">
                <a:spAutoFit/>
              </a:bodyPr>
              <a:lstStyle/>
              <a:p>
                <a:pPr marL="285750" indent="-285750">
                  <a:buFont typeface="Arial" panose="020B0604020202020204" pitchFamily="34" charset="0"/>
                  <a:buChar char="•"/>
                </a:pPr>
                <a14:m>
                  <m:oMath xmlns:m="http://schemas.openxmlformats.org/officeDocument/2006/math">
                    <m:r>
                      <a:rPr lang="es-ES" sz="1600" b="1" i="1">
                        <a:latin typeface="Cambria Math" panose="02040503050406030204" pitchFamily="18" charset="0"/>
                      </a:rPr>
                      <m:t>𝒏𝒉</m:t>
                    </m:r>
                    <m:r>
                      <a:rPr lang="es-ES" sz="1600" b="1" i="1">
                        <a:latin typeface="Cambria Math" panose="02040503050406030204" pitchFamily="18" charset="0"/>
                      </a:rPr>
                      <m:t>𝟏</m:t>
                    </m:r>
                    <m:r>
                      <a:rPr lang="es-ES" sz="1600" b="1" i="1">
                        <a:latin typeface="Cambria Math" panose="02040503050406030204" pitchFamily="18" charset="0"/>
                      </a:rPr>
                      <m:t>= </m:t>
                    </m:r>
                    <m:r>
                      <a:rPr lang="es-ES" sz="1600" b="1" i="1">
                        <a:latin typeface="Cambria Math" panose="02040503050406030204" pitchFamily="18" charset="0"/>
                      </a:rPr>
                      <m:t>𝒏</m:t>
                    </m:r>
                    <m:f>
                      <m:fPr>
                        <m:ctrlPr>
                          <a:rPr lang="es-ES" sz="1600" b="1" i="1">
                            <a:latin typeface="Cambria Math" panose="02040503050406030204" pitchFamily="18" charset="0"/>
                          </a:rPr>
                        </m:ctrlPr>
                      </m:fPr>
                      <m:num>
                        <m:r>
                          <a:rPr lang="es-ES" sz="1600" b="1" i="1">
                            <a:latin typeface="Cambria Math" panose="02040503050406030204" pitchFamily="18" charset="0"/>
                          </a:rPr>
                          <m:t>𝑵𝑯</m:t>
                        </m:r>
                        <m:r>
                          <a:rPr lang="es-ES" sz="1600" b="1" i="1">
                            <a:latin typeface="Cambria Math" panose="02040503050406030204" pitchFamily="18" charset="0"/>
                          </a:rPr>
                          <m:t>𝟏</m:t>
                        </m:r>
                      </m:num>
                      <m:den>
                        <m:r>
                          <a:rPr lang="es-ES" sz="1600" b="1" i="1">
                            <a:latin typeface="Cambria Math" panose="02040503050406030204" pitchFamily="18" charset="0"/>
                          </a:rPr>
                          <m:t>𝑵</m:t>
                        </m:r>
                      </m:den>
                    </m:f>
                  </m:oMath>
                </a14:m>
                <a:endParaRPr lang="es-ES" sz="1600" dirty="0"/>
              </a:p>
            </p:txBody>
          </p:sp>
        </mc:Choice>
        <mc:Fallback xmlns="">
          <p:sp>
            <p:nvSpPr>
              <p:cNvPr id="22" name="10 Rectángulo">
                <a:extLst>
                  <a:ext uri="{FF2B5EF4-FFF2-40B4-BE49-F238E27FC236}">
                    <a16:creationId xmlns:a16="http://schemas.microsoft.com/office/drawing/2014/main" id="{CEA4959C-1943-4538-A4CD-0D92F6E48E32}"/>
                  </a:ext>
                </a:extLst>
              </p:cNvPr>
              <p:cNvSpPr>
                <a:spLocks noRot="1" noChangeAspect="1" noMove="1" noResize="1" noEditPoints="1" noAdjustHandles="1" noChangeArrowheads="1" noChangeShapeType="1" noTextEdit="1"/>
              </p:cNvSpPr>
              <p:nvPr/>
            </p:nvSpPr>
            <p:spPr>
              <a:xfrm>
                <a:off x="6189347" y="3482931"/>
                <a:ext cx="1661737" cy="446789"/>
              </a:xfrm>
              <a:prstGeom prst="rect">
                <a:avLst/>
              </a:prstGeom>
              <a:blipFill>
                <a:blip r:embed="rId6"/>
                <a:stretch>
                  <a:fillRect l="-1465" b="-135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3" name="11 Rectángulo">
                <a:extLst>
                  <a:ext uri="{FF2B5EF4-FFF2-40B4-BE49-F238E27FC236}">
                    <a16:creationId xmlns:a16="http://schemas.microsoft.com/office/drawing/2014/main" id="{1D3D912C-6068-48C2-B6F0-907DA2C6123C}"/>
                  </a:ext>
                </a:extLst>
              </p:cNvPr>
              <p:cNvSpPr/>
              <p:nvPr/>
            </p:nvSpPr>
            <p:spPr>
              <a:xfrm>
                <a:off x="6268621" y="4993359"/>
                <a:ext cx="1661737" cy="446789"/>
              </a:xfrm>
              <a:prstGeom prst="rect">
                <a:avLst/>
              </a:prstGeom>
            </p:spPr>
            <p:txBody>
              <a:bodyPr wrap="none">
                <a:spAutoFit/>
              </a:bodyPr>
              <a:lstStyle/>
              <a:p>
                <a:pPr marL="285750" indent="-285750">
                  <a:buFont typeface="Arial" panose="020B0604020202020204" pitchFamily="34" charset="0"/>
                  <a:buChar char="•"/>
                </a:pPr>
                <a14:m>
                  <m:oMath xmlns:m="http://schemas.openxmlformats.org/officeDocument/2006/math">
                    <m:r>
                      <a:rPr lang="es-ES" sz="1600" b="1" i="1">
                        <a:latin typeface="Cambria Math" panose="02040503050406030204" pitchFamily="18" charset="0"/>
                      </a:rPr>
                      <m:t>𝒏𝒉</m:t>
                    </m:r>
                    <m:r>
                      <a:rPr lang="es-ES" sz="1600" b="1" i="1">
                        <a:latin typeface="Cambria Math" panose="02040503050406030204" pitchFamily="18" charset="0"/>
                      </a:rPr>
                      <m:t>𝟐</m:t>
                    </m:r>
                    <m:r>
                      <a:rPr lang="es-ES" sz="1600" b="1" i="1">
                        <a:latin typeface="Cambria Math" panose="02040503050406030204" pitchFamily="18" charset="0"/>
                      </a:rPr>
                      <m:t>= </m:t>
                    </m:r>
                    <m:r>
                      <a:rPr lang="es-ES" sz="1600" b="1" i="1">
                        <a:latin typeface="Cambria Math" panose="02040503050406030204" pitchFamily="18" charset="0"/>
                      </a:rPr>
                      <m:t>𝒏</m:t>
                    </m:r>
                    <m:f>
                      <m:fPr>
                        <m:ctrlPr>
                          <a:rPr lang="es-ES" sz="1600" b="1" i="1">
                            <a:latin typeface="Cambria Math" panose="02040503050406030204" pitchFamily="18" charset="0"/>
                          </a:rPr>
                        </m:ctrlPr>
                      </m:fPr>
                      <m:num>
                        <m:r>
                          <a:rPr lang="es-ES" sz="1600" b="1" i="1">
                            <a:latin typeface="Cambria Math" panose="02040503050406030204" pitchFamily="18" charset="0"/>
                          </a:rPr>
                          <m:t>𝑵𝑯</m:t>
                        </m:r>
                        <m:r>
                          <a:rPr lang="es-ES" sz="1600" b="1" i="1">
                            <a:latin typeface="Cambria Math" panose="02040503050406030204" pitchFamily="18" charset="0"/>
                          </a:rPr>
                          <m:t>𝟐</m:t>
                        </m:r>
                      </m:num>
                      <m:den>
                        <m:r>
                          <a:rPr lang="es-ES" sz="1600" b="1" i="1">
                            <a:latin typeface="Cambria Math" panose="02040503050406030204" pitchFamily="18" charset="0"/>
                          </a:rPr>
                          <m:t>𝑵</m:t>
                        </m:r>
                      </m:den>
                    </m:f>
                  </m:oMath>
                </a14:m>
                <a:endParaRPr lang="es-ES" sz="1600" dirty="0"/>
              </a:p>
            </p:txBody>
          </p:sp>
        </mc:Choice>
        <mc:Fallback xmlns="">
          <p:sp>
            <p:nvSpPr>
              <p:cNvPr id="23" name="11 Rectángulo">
                <a:extLst>
                  <a:ext uri="{FF2B5EF4-FFF2-40B4-BE49-F238E27FC236}">
                    <a16:creationId xmlns:a16="http://schemas.microsoft.com/office/drawing/2014/main" id="{1D3D912C-6068-48C2-B6F0-907DA2C6123C}"/>
                  </a:ext>
                </a:extLst>
              </p:cNvPr>
              <p:cNvSpPr>
                <a:spLocks noRot="1" noChangeAspect="1" noMove="1" noResize="1" noEditPoints="1" noAdjustHandles="1" noChangeArrowheads="1" noChangeShapeType="1" noTextEdit="1"/>
              </p:cNvSpPr>
              <p:nvPr/>
            </p:nvSpPr>
            <p:spPr>
              <a:xfrm>
                <a:off x="6268621" y="4993359"/>
                <a:ext cx="1661737" cy="446789"/>
              </a:xfrm>
              <a:prstGeom prst="rect">
                <a:avLst/>
              </a:prstGeom>
              <a:blipFill>
                <a:blip r:embed="rId7"/>
                <a:stretch>
                  <a:fillRect l="-1465" b="-274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5" name="9 Rectángulo">
                <a:extLst>
                  <a:ext uri="{FF2B5EF4-FFF2-40B4-BE49-F238E27FC236}">
                    <a16:creationId xmlns:a16="http://schemas.microsoft.com/office/drawing/2014/main" id="{2A2774B7-7FA7-43C0-8FC1-84A8A585D4C6}"/>
                  </a:ext>
                </a:extLst>
              </p:cNvPr>
              <p:cNvSpPr/>
              <p:nvPr/>
            </p:nvSpPr>
            <p:spPr>
              <a:xfrm>
                <a:off x="6258839" y="5689029"/>
                <a:ext cx="1302034" cy="3385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_tradnl" sz="1600" dirty="0">
                    <a:solidFill>
                      <a:srgbClr val="000000"/>
                    </a:solidFill>
                    <a:ea typeface="Times New Roman" panose="02020603050405020304" pitchFamily="18" charset="0"/>
                    <a:cs typeface="Times New Roman" panose="02020603050405020304" pitchFamily="18" charset="0"/>
                  </a:rPr>
                  <a:t>E</a:t>
                </a:r>
                <a14:m>
                  <m:oMath xmlns:m="http://schemas.openxmlformats.org/officeDocument/2006/math">
                    <m:r>
                      <a:rPr lang="es-ES_tradnl" sz="1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𝑠𝑡𝑟𝑎𝑡𝑜</m:t>
                    </m:r>
                    <m:r>
                      <a:rPr lang="es-ES_tradnl" sz="1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2</m:t>
                    </m:r>
                  </m:oMath>
                </a14:m>
                <a:endParaRPr lang="es-EC" sz="1600" dirty="0">
                  <a:solidFill>
                    <a:prstClr val="black"/>
                  </a:solidFill>
                </a:endParaRPr>
              </a:p>
            </p:txBody>
          </p:sp>
        </mc:Choice>
        <mc:Fallback xmlns="">
          <p:sp>
            <p:nvSpPr>
              <p:cNvPr id="25" name="9 Rectángulo">
                <a:extLst>
                  <a:ext uri="{FF2B5EF4-FFF2-40B4-BE49-F238E27FC236}">
                    <a16:creationId xmlns:a16="http://schemas.microsoft.com/office/drawing/2014/main" id="{2A2774B7-7FA7-43C0-8FC1-84A8A585D4C6}"/>
                  </a:ext>
                </a:extLst>
              </p:cNvPr>
              <p:cNvSpPr>
                <a:spLocks noRot="1" noChangeAspect="1" noMove="1" noResize="1" noEditPoints="1" noAdjustHandles="1" noChangeArrowheads="1" noChangeShapeType="1" noTextEdit="1"/>
              </p:cNvSpPr>
              <p:nvPr/>
            </p:nvSpPr>
            <p:spPr>
              <a:xfrm>
                <a:off x="6258839" y="5689029"/>
                <a:ext cx="1302034" cy="338554"/>
              </a:xfrm>
              <a:prstGeom prst="rect">
                <a:avLst/>
              </a:prstGeom>
              <a:blipFill>
                <a:blip r:embed="rId8"/>
                <a:stretch>
                  <a:fillRect t="-1667" b="-16667"/>
                </a:stretch>
              </a:blipFill>
            </p:spPr>
            <p:txBody>
              <a:bodyPr/>
              <a:lstStyle/>
              <a:p>
                <a:r>
                  <a:rPr lang="es-EC">
                    <a:noFill/>
                  </a:rPr>
                  <a:t> </a:t>
                </a:r>
              </a:p>
            </p:txBody>
          </p:sp>
        </mc:Fallback>
      </mc:AlternateContent>
    </p:spTree>
    <p:extLst>
      <p:ext uri="{BB962C8B-B14F-4D97-AF65-F5344CB8AC3E}">
        <p14:creationId xmlns:p14="http://schemas.microsoft.com/office/powerpoint/2010/main" val="1469143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56176" y="447055"/>
            <a:ext cx="2952328" cy="461665"/>
          </a:xfrm>
          <a:prstGeom prst="rect">
            <a:avLst/>
          </a:prstGeom>
          <a:noFill/>
        </p:spPr>
        <p:txBody>
          <a:bodyPr wrap="square" rtlCol="0">
            <a:spAutoFit/>
          </a:bodyPr>
          <a:lstStyle/>
          <a:p>
            <a:r>
              <a:rPr lang="es-ES" sz="2400" b="1" dirty="0">
                <a:latin typeface="+mj-lt"/>
                <a:cs typeface="Times New Roman" pitchFamily="18" charset="0"/>
              </a:rPr>
              <a:t>Trabajo de Campo</a:t>
            </a:r>
          </a:p>
        </p:txBody>
      </p:sp>
      <p:sp>
        <p:nvSpPr>
          <p:cNvPr id="6" name="Rectángulo 5">
            <a:extLst>
              <a:ext uri="{FF2B5EF4-FFF2-40B4-BE49-F238E27FC236}">
                <a16:creationId xmlns:a16="http://schemas.microsoft.com/office/drawing/2014/main" id="{EE05468B-7B12-477F-93B6-A82ACF4D41F8}"/>
              </a:ext>
            </a:extLst>
          </p:cNvPr>
          <p:cNvSpPr/>
          <p:nvPr/>
        </p:nvSpPr>
        <p:spPr>
          <a:xfrm>
            <a:off x="0" y="6525344"/>
            <a:ext cx="9144000" cy="332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Marcador de contenido 4">
            <a:extLst>
              <a:ext uri="{FF2B5EF4-FFF2-40B4-BE49-F238E27FC236}">
                <a16:creationId xmlns:a16="http://schemas.microsoft.com/office/drawing/2014/main" id="{EE5DB2DE-C5AB-47F6-A340-2634EACE2B4A}"/>
              </a:ext>
            </a:extLst>
          </p:cNvPr>
          <p:cNvGraphicFramePr>
            <a:graphicFrameLocks/>
          </p:cNvGraphicFramePr>
          <p:nvPr>
            <p:extLst>
              <p:ext uri="{D42A27DB-BD31-4B8C-83A1-F6EECF244321}">
                <p14:modId xmlns:p14="http://schemas.microsoft.com/office/powerpoint/2010/main" val="2061544208"/>
              </p:ext>
            </p:extLst>
          </p:nvPr>
        </p:nvGraphicFramePr>
        <p:xfrm>
          <a:off x="2668616" y="1196752"/>
          <a:ext cx="5012737" cy="5185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1 Título">
            <a:extLst>
              <a:ext uri="{FF2B5EF4-FFF2-40B4-BE49-F238E27FC236}">
                <a16:creationId xmlns:a16="http://schemas.microsoft.com/office/drawing/2014/main" id="{4D23F0C6-716E-47D2-A96E-1725E148169B}"/>
              </a:ext>
            </a:extLst>
          </p:cNvPr>
          <p:cNvSpPr txBox="1">
            <a:spLocks/>
          </p:cNvSpPr>
          <p:nvPr/>
        </p:nvSpPr>
        <p:spPr>
          <a:xfrm>
            <a:off x="7236296" y="116632"/>
            <a:ext cx="1656184"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Gill Sans MT (Cuerpo)"/>
                <a:cs typeface="Times New Roman" pitchFamily="18" charset="0"/>
              </a:rPr>
              <a:t>CAPÍTULO II</a:t>
            </a:r>
          </a:p>
        </p:txBody>
      </p:sp>
      <p:sp>
        <p:nvSpPr>
          <p:cNvPr id="9" name="1 Título">
            <a:extLst>
              <a:ext uri="{FF2B5EF4-FFF2-40B4-BE49-F238E27FC236}">
                <a16:creationId xmlns:a16="http://schemas.microsoft.com/office/drawing/2014/main" id="{E17B6F72-E513-4B53-A2CE-DC5715BF68DF}"/>
              </a:ext>
            </a:extLst>
          </p:cNvPr>
          <p:cNvSpPr txBox="1">
            <a:spLocks/>
          </p:cNvSpPr>
          <p:nvPr/>
        </p:nvSpPr>
        <p:spPr>
          <a:xfrm>
            <a:off x="395536" y="116632"/>
            <a:ext cx="4320480"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Gill Sans MT (Cuerpo)"/>
                <a:cs typeface="Times New Roman" pitchFamily="18" charset="0"/>
              </a:rPr>
              <a:t>INGENIERÍA EN MERCADOTECNIA</a:t>
            </a:r>
          </a:p>
        </p:txBody>
      </p:sp>
      <p:grpSp>
        <p:nvGrpSpPr>
          <p:cNvPr id="2" name="Grupo 1">
            <a:extLst>
              <a:ext uri="{FF2B5EF4-FFF2-40B4-BE49-F238E27FC236}">
                <a16:creationId xmlns:a16="http://schemas.microsoft.com/office/drawing/2014/main" id="{7A0115E3-3300-4583-B52A-112C445016A5}"/>
              </a:ext>
            </a:extLst>
          </p:cNvPr>
          <p:cNvGrpSpPr/>
          <p:nvPr/>
        </p:nvGrpSpPr>
        <p:grpSpPr>
          <a:xfrm>
            <a:off x="526543" y="1196752"/>
            <a:ext cx="1872208" cy="5054749"/>
            <a:chOff x="611558" y="1412775"/>
            <a:chExt cx="1698592" cy="4165356"/>
          </a:xfrm>
        </p:grpSpPr>
        <p:pic>
          <p:nvPicPr>
            <p:cNvPr id="1026" name="Picture 2" descr="C:\Users\GabrielaAlejandra\Downloads\WhatsApp Image 2019-05-14 at 17.40.21 (2).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559" y="2720054"/>
              <a:ext cx="1698591" cy="14770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abrielaAlejandra\Downloads\WhatsApp Image 2019-05-14 at 17.40.21 (1).jpe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1283" b="12353"/>
            <a:stretch/>
          </p:blipFill>
          <p:spPr bwMode="auto">
            <a:xfrm>
              <a:off x="611559" y="1412775"/>
              <a:ext cx="1698591" cy="13809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abrielaAlejandra\Downloads\WhatsApp Image 2019-05-14 at 17.40.21.jpe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0404" b="10211"/>
            <a:stretch/>
          </p:blipFill>
          <p:spPr bwMode="auto">
            <a:xfrm>
              <a:off x="611558" y="4197134"/>
              <a:ext cx="1698592" cy="13809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53815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067944" y="476672"/>
            <a:ext cx="4680520" cy="461665"/>
          </a:xfrm>
          <a:prstGeom prst="rect">
            <a:avLst/>
          </a:prstGeom>
          <a:noFill/>
        </p:spPr>
        <p:txBody>
          <a:bodyPr wrap="square" rtlCol="0">
            <a:spAutoFit/>
          </a:bodyPr>
          <a:lstStyle/>
          <a:p>
            <a:pPr algn="r"/>
            <a:r>
              <a:rPr lang="es-ES" sz="2400" b="1" dirty="0">
                <a:cs typeface="Times New Roman" pitchFamily="18" charset="0"/>
              </a:rPr>
              <a:t>Análisis </a:t>
            </a:r>
            <a:r>
              <a:rPr lang="es-ES" sz="2400" b="1" dirty="0" err="1">
                <a:cs typeface="Times New Roman" pitchFamily="18" charset="0"/>
              </a:rPr>
              <a:t>Univariado</a:t>
            </a:r>
            <a:endParaRPr lang="es-ES" sz="2400" b="1" dirty="0">
              <a:cs typeface="Times New Roman" pitchFamily="18" charset="0"/>
            </a:endParaRPr>
          </a:p>
        </p:txBody>
      </p:sp>
      <p:sp>
        <p:nvSpPr>
          <p:cNvPr id="6" name="Rectángulo 5">
            <a:extLst>
              <a:ext uri="{FF2B5EF4-FFF2-40B4-BE49-F238E27FC236}">
                <a16:creationId xmlns:a16="http://schemas.microsoft.com/office/drawing/2014/main" id="{6D569734-3F9C-4B95-B4D1-2FCB7B74432E}"/>
              </a:ext>
            </a:extLst>
          </p:cNvPr>
          <p:cNvSpPr/>
          <p:nvPr/>
        </p:nvSpPr>
        <p:spPr>
          <a:xfrm>
            <a:off x="0" y="6525344"/>
            <a:ext cx="9144000" cy="332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a:extLst>
              <a:ext uri="{FF2B5EF4-FFF2-40B4-BE49-F238E27FC236}">
                <a16:creationId xmlns:a16="http://schemas.microsoft.com/office/drawing/2014/main" id="{962896A1-8802-415C-BEA4-42C4B5251526}"/>
              </a:ext>
            </a:extLst>
          </p:cNvPr>
          <p:cNvSpPr/>
          <p:nvPr/>
        </p:nvSpPr>
        <p:spPr>
          <a:xfrm>
            <a:off x="755576" y="1248518"/>
            <a:ext cx="7704856" cy="707886"/>
          </a:xfrm>
          <a:prstGeom prst="rect">
            <a:avLst/>
          </a:prstGeom>
        </p:spPr>
        <p:txBody>
          <a:bodyPr wrap="square">
            <a:spAutoFit/>
          </a:bodyPr>
          <a:lstStyle/>
          <a:p>
            <a:pPr algn="just"/>
            <a:r>
              <a:rPr lang="es-MX" sz="2000" dirty="0"/>
              <a:t>Cuando usted acude a las zonas turísticas, ¿En qué nivel calificaría el grado de limpieza e higiene del sitio que usted visita?</a:t>
            </a:r>
          </a:p>
        </p:txBody>
      </p:sp>
      <p:pic>
        <p:nvPicPr>
          <p:cNvPr id="8" name="Imagen 7">
            <a:extLst>
              <a:ext uri="{FF2B5EF4-FFF2-40B4-BE49-F238E27FC236}">
                <a16:creationId xmlns:a16="http://schemas.microsoft.com/office/drawing/2014/main" id="{F57AB44F-A653-49BA-81E8-AA1CE19F3131}"/>
              </a:ext>
            </a:extLst>
          </p:cNvPr>
          <p:cNvPicPr/>
          <p:nvPr/>
        </p:nvPicPr>
        <p:blipFill rotWithShape="1">
          <a:blip r:embed="rId2">
            <a:extLst>
              <a:ext uri="{28A0092B-C50C-407E-A947-70E740481C1C}">
                <a14:useLocalDpi xmlns:a14="http://schemas.microsoft.com/office/drawing/2010/main" val="0"/>
              </a:ext>
            </a:extLst>
          </a:blip>
          <a:srcRect t="12350" b="13147"/>
          <a:stretch/>
        </p:blipFill>
        <p:spPr bwMode="auto">
          <a:xfrm>
            <a:off x="1619672" y="2266585"/>
            <a:ext cx="5688632" cy="3970727"/>
          </a:xfrm>
          <a:prstGeom prst="rect">
            <a:avLst/>
          </a:prstGeom>
          <a:noFill/>
          <a:ln>
            <a:noFill/>
          </a:ln>
          <a:extLst>
            <a:ext uri="{53640926-AAD7-44D8-BBD7-CCE9431645EC}">
              <a14:shadowObscured xmlns:a14="http://schemas.microsoft.com/office/drawing/2010/main"/>
            </a:ext>
          </a:extLst>
        </p:spPr>
      </p:pic>
      <p:sp>
        <p:nvSpPr>
          <p:cNvPr id="9" name="1 Título">
            <a:extLst>
              <a:ext uri="{FF2B5EF4-FFF2-40B4-BE49-F238E27FC236}">
                <a16:creationId xmlns:a16="http://schemas.microsoft.com/office/drawing/2014/main" id="{35347427-9CF0-4ACC-8D03-9818E754EF59}"/>
              </a:ext>
            </a:extLst>
          </p:cNvPr>
          <p:cNvSpPr txBox="1">
            <a:spLocks/>
          </p:cNvSpPr>
          <p:nvPr/>
        </p:nvSpPr>
        <p:spPr>
          <a:xfrm>
            <a:off x="7236296" y="116632"/>
            <a:ext cx="1656184"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Gill Sans MT (Cuerpo)"/>
                <a:cs typeface="Times New Roman" pitchFamily="18" charset="0"/>
              </a:rPr>
              <a:t>CAPÍTULO II</a:t>
            </a:r>
          </a:p>
        </p:txBody>
      </p:sp>
      <p:sp>
        <p:nvSpPr>
          <p:cNvPr id="10" name="1 Título">
            <a:extLst>
              <a:ext uri="{FF2B5EF4-FFF2-40B4-BE49-F238E27FC236}">
                <a16:creationId xmlns:a16="http://schemas.microsoft.com/office/drawing/2014/main" id="{3BDF4B7A-1372-4263-9C8B-78047B4B30BC}"/>
              </a:ext>
            </a:extLst>
          </p:cNvPr>
          <p:cNvSpPr txBox="1">
            <a:spLocks/>
          </p:cNvSpPr>
          <p:nvPr/>
        </p:nvSpPr>
        <p:spPr>
          <a:xfrm>
            <a:off x="395536" y="116632"/>
            <a:ext cx="4320480"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Gill Sans MT (Cuerpo)"/>
                <a:cs typeface="Times New Roman" pitchFamily="18" charset="0"/>
              </a:rPr>
              <a:t>INGENIERÍA EN MERCADOTECNIA</a:t>
            </a:r>
          </a:p>
        </p:txBody>
      </p:sp>
    </p:spTree>
    <p:extLst>
      <p:ext uri="{BB962C8B-B14F-4D97-AF65-F5344CB8AC3E}">
        <p14:creationId xmlns:p14="http://schemas.microsoft.com/office/powerpoint/2010/main" val="1655019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067944" y="476672"/>
            <a:ext cx="4680520" cy="461665"/>
          </a:xfrm>
          <a:prstGeom prst="rect">
            <a:avLst/>
          </a:prstGeom>
          <a:noFill/>
        </p:spPr>
        <p:txBody>
          <a:bodyPr wrap="square" rtlCol="0">
            <a:spAutoFit/>
          </a:bodyPr>
          <a:lstStyle/>
          <a:p>
            <a:pPr algn="r"/>
            <a:r>
              <a:rPr lang="es-ES" sz="2400" b="1" dirty="0">
                <a:cs typeface="Times New Roman" pitchFamily="18" charset="0"/>
              </a:rPr>
              <a:t>Análisis </a:t>
            </a:r>
            <a:r>
              <a:rPr lang="es-ES" sz="2400" b="1" dirty="0" err="1">
                <a:cs typeface="Times New Roman" pitchFamily="18" charset="0"/>
              </a:rPr>
              <a:t>Univariado</a:t>
            </a:r>
            <a:endParaRPr lang="es-ES" sz="2400" b="1" dirty="0">
              <a:cs typeface="Times New Roman" pitchFamily="18" charset="0"/>
            </a:endParaRPr>
          </a:p>
        </p:txBody>
      </p:sp>
      <p:sp>
        <p:nvSpPr>
          <p:cNvPr id="6" name="Rectángulo 5">
            <a:extLst>
              <a:ext uri="{FF2B5EF4-FFF2-40B4-BE49-F238E27FC236}">
                <a16:creationId xmlns:a16="http://schemas.microsoft.com/office/drawing/2014/main" id="{6D569734-3F9C-4B95-B4D1-2FCB7B74432E}"/>
              </a:ext>
            </a:extLst>
          </p:cNvPr>
          <p:cNvSpPr/>
          <p:nvPr/>
        </p:nvSpPr>
        <p:spPr>
          <a:xfrm>
            <a:off x="0" y="6525344"/>
            <a:ext cx="9144000" cy="332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a:extLst>
              <a:ext uri="{FF2B5EF4-FFF2-40B4-BE49-F238E27FC236}">
                <a16:creationId xmlns:a16="http://schemas.microsoft.com/office/drawing/2014/main" id="{962896A1-8802-415C-BEA4-42C4B5251526}"/>
              </a:ext>
            </a:extLst>
          </p:cNvPr>
          <p:cNvSpPr/>
          <p:nvPr/>
        </p:nvSpPr>
        <p:spPr>
          <a:xfrm>
            <a:off x="539552" y="1118900"/>
            <a:ext cx="8136904" cy="707886"/>
          </a:xfrm>
          <a:prstGeom prst="rect">
            <a:avLst/>
          </a:prstGeom>
        </p:spPr>
        <p:txBody>
          <a:bodyPr wrap="square">
            <a:spAutoFit/>
          </a:bodyPr>
          <a:lstStyle/>
          <a:p>
            <a:pPr algn="ctr"/>
            <a:r>
              <a:rPr lang="es-ES" sz="2000" dirty="0"/>
              <a:t>Cuando usted acude a zonas turísticas y eventos culturales propios del cantón, ¿Cuáles son los residuos más habituales que usted ha percibido?</a:t>
            </a:r>
            <a:endParaRPr lang="es-MX" sz="2000" dirty="0"/>
          </a:p>
        </p:txBody>
      </p:sp>
      <p:pic>
        <p:nvPicPr>
          <p:cNvPr id="9" name="Imagen 8">
            <a:extLst>
              <a:ext uri="{FF2B5EF4-FFF2-40B4-BE49-F238E27FC236}">
                <a16:creationId xmlns:a16="http://schemas.microsoft.com/office/drawing/2014/main" id="{14FC6C35-8856-4473-B723-77BB725D2782}"/>
              </a:ext>
            </a:extLst>
          </p:cNvPr>
          <p:cNvPicPr/>
          <p:nvPr/>
        </p:nvPicPr>
        <p:blipFill rotWithShape="1">
          <a:blip r:embed="rId2">
            <a:extLst>
              <a:ext uri="{28A0092B-C50C-407E-A947-70E740481C1C}">
                <a14:useLocalDpi xmlns:a14="http://schemas.microsoft.com/office/drawing/2010/main" val="0"/>
              </a:ext>
            </a:extLst>
          </a:blip>
          <a:srcRect l="5751" b="7778"/>
          <a:stretch/>
        </p:blipFill>
        <p:spPr bwMode="auto">
          <a:xfrm>
            <a:off x="1763688" y="1945794"/>
            <a:ext cx="5472608" cy="4219510"/>
          </a:xfrm>
          <a:prstGeom prst="rect">
            <a:avLst/>
          </a:prstGeom>
          <a:noFill/>
          <a:ln>
            <a:noFill/>
          </a:ln>
          <a:extLst>
            <a:ext uri="{53640926-AAD7-44D8-BBD7-CCE9431645EC}">
              <a14:shadowObscured xmlns:a14="http://schemas.microsoft.com/office/drawing/2010/main"/>
            </a:ext>
          </a:extLst>
        </p:spPr>
      </p:pic>
      <p:sp>
        <p:nvSpPr>
          <p:cNvPr id="8" name="1 Título">
            <a:extLst>
              <a:ext uri="{FF2B5EF4-FFF2-40B4-BE49-F238E27FC236}">
                <a16:creationId xmlns:a16="http://schemas.microsoft.com/office/drawing/2014/main" id="{9202FCF7-FD48-483C-9DC3-94F406E39133}"/>
              </a:ext>
            </a:extLst>
          </p:cNvPr>
          <p:cNvSpPr txBox="1">
            <a:spLocks/>
          </p:cNvSpPr>
          <p:nvPr/>
        </p:nvSpPr>
        <p:spPr>
          <a:xfrm>
            <a:off x="7236296" y="116632"/>
            <a:ext cx="1656184"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Gill Sans MT (Cuerpo)"/>
                <a:cs typeface="Times New Roman" pitchFamily="18" charset="0"/>
              </a:rPr>
              <a:t>CAPÍTULO II</a:t>
            </a:r>
          </a:p>
        </p:txBody>
      </p:sp>
      <p:sp>
        <p:nvSpPr>
          <p:cNvPr id="10" name="1 Título">
            <a:extLst>
              <a:ext uri="{FF2B5EF4-FFF2-40B4-BE49-F238E27FC236}">
                <a16:creationId xmlns:a16="http://schemas.microsoft.com/office/drawing/2014/main" id="{9696FE4C-046D-4A89-A9CB-71C783BD9D4D}"/>
              </a:ext>
            </a:extLst>
          </p:cNvPr>
          <p:cNvSpPr txBox="1">
            <a:spLocks/>
          </p:cNvSpPr>
          <p:nvPr/>
        </p:nvSpPr>
        <p:spPr>
          <a:xfrm>
            <a:off x="395536" y="116632"/>
            <a:ext cx="4320480"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Gill Sans MT (Cuerpo)"/>
                <a:cs typeface="Times New Roman" pitchFamily="18" charset="0"/>
              </a:rPr>
              <a:t>INGENIERÍA EN MERCADOTECNIA</a:t>
            </a:r>
          </a:p>
        </p:txBody>
      </p:sp>
    </p:spTree>
    <p:extLst>
      <p:ext uri="{BB962C8B-B14F-4D97-AF65-F5344CB8AC3E}">
        <p14:creationId xmlns:p14="http://schemas.microsoft.com/office/powerpoint/2010/main" val="136220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499991" y="476672"/>
            <a:ext cx="4464496" cy="461665"/>
          </a:xfrm>
          <a:prstGeom prst="rect">
            <a:avLst/>
          </a:prstGeom>
          <a:noFill/>
        </p:spPr>
        <p:txBody>
          <a:bodyPr wrap="square" rtlCol="0">
            <a:spAutoFit/>
          </a:bodyPr>
          <a:lstStyle/>
          <a:p>
            <a:r>
              <a:rPr lang="es-ES" sz="2400" b="1" dirty="0">
                <a:cs typeface="Times New Roman" pitchFamily="18" charset="0"/>
              </a:rPr>
              <a:t>Análisis Bivariado: </a:t>
            </a:r>
            <a:r>
              <a:rPr lang="es-ES" sz="2400" b="1" dirty="0" err="1">
                <a:cs typeface="Times New Roman" pitchFamily="18" charset="0"/>
              </a:rPr>
              <a:t>Crosstabs</a:t>
            </a:r>
            <a:r>
              <a:rPr lang="es-ES" sz="2400" b="1" dirty="0">
                <a:cs typeface="Times New Roman" pitchFamily="18" charset="0"/>
              </a:rPr>
              <a:t> </a:t>
            </a:r>
          </a:p>
        </p:txBody>
      </p:sp>
      <p:sp>
        <p:nvSpPr>
          <p:cNvPr id="6" name="Rectángulo 5">
            <a:extLst>
              <a:ext uri="{FF2B5EF4-FFF2-40B4-BE49-F238E27FC236}">
                <a16:creationId xmlns:a16="http://schemas.microsoft.com/office/drawing/2014/main" id="{F0A64DFD-6790-467A-AC4D-56B65B8C6FBB}"/>
              </a:ext>
            </a:extLst>
          </p:cNvPr>
          <p:cNvSpPr/>
          <p:nvPr/>
        </p:nvSpPr>
        <p:spPr>
          <a:xfrm>
            <a:off x="0" y="6525344"/>
            <a:ext cx="9144000" cy="332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0601DF1C-4C06-4340-B0D5-CFA3A57340CC}"/>
              </a:ext>
            </a:extLst>
          </p:cNvPr>
          <p:cNvSpPr/>
          <p:nvPr/>
        </p:nvSpPr>
        <p:spPr>
          <a:xfrm>
            <a:off x="395536" y="1177041"/>
            <a:ext cx="8280920" cy="1323439"/>
          </a:xfrm>
          <a:prstGeom prst="rect">
            <a:avLst/>
          </a:prstGeom>
        </p:spPr>
        <p:txBody>
          <a:bodyPr wrap="square">
            <a:spAutoFit/>
          </a:bodyPr>
          <a:lstStyle/>
          <a:p>
            <a:pPr algn="ctr"/>
            <a:r>
              <a:rPr lang="es-MX" sz="2000" dirty="0"/>
              <a:t>¿Cuál de las siguientes consideraciones cree usted que generan mayor desecho de residuos en la vía pública? * Cuando usted acude a zonas turísticas y eventos culturales propios de cantón ¿Cuáles son los residuos más habituales que usted ha percibido?</a:t>
            </a:r>
            <a:endParaRPr lang="es-EC" sz="2000" dirty="0"/>
          </a:p>
        </p:txBody>
      </p:sp>
      <p:graphicFrame>
        <p:nvGraphicFramePr>
          <p:cNvPr id="8" name="Tabla 7">
            <a:extLst>
              <a:ext uri="{FF2B5EF4-FFF2-40B4-BE49-F238E27FC236}">
                <a16:creationId xmlns:a16="http://schemas.microsoft.com/office/drawing/2014/main" id="{A7FB176A-24E5-428B-B9A9-BE5EA7123419}"/>
              </a:ext>
            </a:extLst>
          </p:cNvPr>
          <p:cNvGraphicFramePr>
            <a:graphicFrameLocks noGrp="1"/>
          </p:cNvGraphicFramePr>
          <p:nvPr>
            <p:extLst>
              <p:ext uri="{D42A27DB-BD31-4B8C-83A1-F6EECF244321}">
                <p14:modId xmlns:p14="http://schemas.microsoft.com/office/powerpoint/2010/main" val="3382661593"/>
              </p:ext>
            </p:extLst>
          </p:nvPr>
        </p:nvGraphicFramePr>
        <p:xfrm>
          <a:off x="581025" y="2867880"/>
          <a:ext cx="7989889" cy="2518855"/>
        </p:xfrm>
        <a:graphic>
          <a:graphicData uri="http://schemas.openxmlformats.org/drawingml/2006/table">
            <a:tbl>
              <a:tblPr>
                <a:tableStyleId>{306799F8-075E-4A3A-A7F6-7FBC6576F1A4}</a:tableStyleId>
              </a:tblPr>
              <a:tblGrid>
                <a:gridCol w="1262422">
                  <a:extLst>
                    <a:ext uri="{9D8B030D-6E8A-4147-A177-3AD203B41FA5}">
                      <a16:colId xmlns:a16="http://schemas.microsoft.com/office/drawing/2014/main" val="1766612707"/>
                    </a:ext>
                  </a:extLst>
                </a:gridCol>
                <a:gridCol w="1576425">
                  <a:extLst>
                    <a:ext uri="{9D8B030D-6E8A-4147-A177-3AD203B41FA5}">
                      <a16:colId xmlns:a16="http://schemas.microsoft.com/office/drawing/2014/main" val="3026259492"/>
                    </a:ext>
                  </a:extLst>
                </a:gridCol>
                <a:gridCol w="1080120">
                  <a:extLst>
                    <a:ext uri="{9D8B030D-6E8A-4147-A177-3AD203B41FA5}">
                      <a16:colId xmlns:a16="http://schemas.microsoft.com/office/drawing/2014/main" val="3960908742"/>
                    </a:ext>
                  </a:extLst>
                </a:gridCol>
                <a:gridCol w="864096">
                  <a:extLst>
                    <a:ext uri="{9D8B030D-6E8A-4147-A177-3AD203B41FA5}">
                      <a16:colId xmlns:a16="http://schemas.microsoft.com/office/drawing/2014/main" val="3587627145"/>
                    </a:ext>
                  </a:extLst>
                </a:gridCol>
                <a:gridCol w="864096">
                  <a:extLst>
                    <a:ext uri="{9D8B030D-6E8A-4147-A177-3AD203B41FA5}">
                      <a16:colId xmlns:a16="http://schemas.microsoft.com/office/drawing/2014/main" val="4000472308"/>
                    </a:ext>
                  </a:extLst>
                </a:gridCol>
                <a:gridCol w="720080">
                  <a:extLst>
                    <a:ext uri="{9D8B030D-6E8A-4147-A177-3AD203B41FA5}">
                      <a16:colId xmlns:a16="http://schemas.microsoft.com/office/drawing/2014/main" val="2425613648"/>
                    </a:ext>
                  </a:extLst>
                </a:gridCol>
                <a:gridCol w="792088">
                  <a:extLst>
                    <a:ext uri="{9D8B030D-6E8A-4147-A177-3AD203B41FA5}">
                      <a16:colId xmlns:a16="http://schemas.microsoft.com/office/drawing/2014/main" val="3215463525"/>
                    </a:ext>
                  </a:extLst>
                </a:gridCol>
                <a:gridCol w="830562">
                  <a:extLst>
                    <a:ext uri="{9D8B030D-6E8A-4147-A177-3AD203B41FA5}">
                      <a16:colId xmlns:a16="http://schemas.microsoft.com/office/drawing/2014/main" val="3518077825"/>
                    </a:ext>
                  </a:extLst>
                </a:gridCol>
              </a:tblGrid>
              <a:tr h="157233">
                <a:tc gridSpan="8">
                  <a:txBody>
                    <a:bodyPr/>
                    <a:lstStyle/>
                    <a:p>
                      <a:pPr marL="38100" marR="38100" algn="ctr">
                        <a:lnSpc>
                          <a:spcPts val="1600"/>
                        </a:lnSpc>
                        <a:spcAft>
                          <a:spcPts val="0"/>
                        </a:spcAft>
                      </a:pPr>
                      <a:r>
                        <a:rPr lang="es-EC" sz="1200" dirty="0">
                          <a:solidFill>
                            <a:schemeClr val="tx1"/>
                          </a:solidFill>
                          <a:effectLst/>
                        </a:rPr>
                        <a:t>$PREGUNTA7*$PREGUNTA9 tabulación cruzada</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21514332"/>
                  </a:ext>
                </a:extLst>
              </a:tr>
              <a:tr h="157233">
                <a:tc rowSpan="2" gridSpan="2">
                  <a:txBody>
                    <a:bodyPr/>
                    <a:lstStyle/>
                    <a:p>
                      <a:pPr algn="ctr">
                        <a:lnSpc>
                          <a:spcPct val="115000"/>
                        </a:lnSpc>
                        <a:spcAft>
                          <a:spcPts val="0"/>
                        </a:spcAft>
                      </a:pPr>
                      <a:r>
                        <a:rPr lang="es-EC" sz="2000">
                          <a:solidFill>
                            <a:schemeClr val="tx1"/>
                          </a:solidFill>
                          <a:effectLst/>
                        </a:rPr>
                        <a:t> </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rowSpan="2" hMerge="1">
                  <a:txBody>
                    <a:bodyPr/>
                    <a:lstStyle/>
                    <a:p>
                      <a:endParaRPr lang="es-EC"/>
                    </a:p>
                  </a:txBody>
                  <a:tcPr/>
                </a:tc>
                <a:tc gridSpan="6">
                  <a:txBody>
                    <a:bodyPr/>
                    <a:lstStyle/>
                    <a:p>
                      <a:pPr marL="38100" marR="38100" algn="ctr">
                        <a:lnSpc>
                          <a:spcPts val="1600"/>
                        </a:lnSpc>
                        <a:spcAft>
                          <a:spcPts val="0"/>
                        </a:spcAft>
                      </a:pPr>
                      <a:r>
                        <a:rPr lang="es-EC" sz="1200">
                          <a:solidFill>
                            <a:schemeClr val="tx1"/>
                          </a:solidFill>
                          <a:effectLst/>
                        </a:rPr>
                        <a:t>$PREGUNTA9</a:t>
                      </a:r>
                      <a:r>
                        <a:rPr lang="es-EC" sz="1200" baseline="30000">
                          <a:solidFill>
                            <a:schemeClr val="tx1"/>
                          </a:solidFill>
                          <a:effectLst/>
                        </a:rPr>
                        <a:t>a</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916381224"/>
                  </a:ext>
                </a:extLst>
              </a:tr>
              <a:tr h="514198">
                <a:tc gridSpan="2" vMerge="1">
                  <a:txBody>
                    <a:bodyPr/>
                    <a:lstStyle/>
                    <a:p>
                      <a:endParaRPr lang="es-EC"/>
                    </a:p>
                  </a:txBody>
                  <a:tcPr/>
                </a:tc>
                <a:tc hMerge="1" vMerge="1">
                  <a:txBody>
                    <a:bodyPr/>
                    <a:lstStyle/>
                    <a:p>
                      <a:endParaRPr lang="es-EC"/>
                    </a:p>
                  </a:txBody>
                  <a:tcPr/>
                </a:tc>
                <a:tc>
                  <a:txBody>
                    <a:bodyPr/>
                    <a:lstStyle/>
                    <a:p>
                      <a:pPr marL="38100" marR="38100" algn="ctr">
                        <a:lnSpc>
                          <a:spcPts val="1600"/>
                        </a:lnSpc>
                        <a:spcAft>
                          <a:spcPts val="0"/>
                        </a:spcAft>
                      </a:pPr>
                      <a:r>
                        <a:rPr lang="es-EC" sz="1200">
                          <a:solidFill>
                            <a:schemeClr val="tx1"/>
                          </a:solidFill>
                          <a:effectLst/>
                        </a:rPr>
                        <a:t>Vendedores Ambulantes</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solidFill>
                            <a:schemeClr val="tx1"/>
                          </a:solidFill>
                          <a:effectLst/>
                        </a:rPr>
                        <a:t>Mercados</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solidFill>
                            <a:schemeClr val="tx1"/>
                          </a:solidFill>
                          <a:effectLst/>
                        </a:rPr>
                        <a:t>Ferias artesanales</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solidFill>
                            <a:schemeClr val="tx1"/>
                          </a:solidFill>
                          <a:effectLst/>
                        </a:rPr>
                        <a:t>Negocios propios del sector</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solidFill>
                            <a:schemeClr val="tx1"/>
                          </a:solidFill>
                          <a:effectLst/>
                        </a:rPr>
                        <a:t>Residentes</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dirty="0">
                          <a:solidFill>
                            <a:schemeClr val="tx1"/>
                          </a:solidFill>
                          <a:effectLst/>
                        </a:rPr>
                        <a:t>Visitantes y turistas</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844991177"/>
                  </a:ext>
                </a:extLst>
              </a:tr>
              <a:tr h="169893">
                <a:tc rowSpan="5">
                  <a:txBody>
                    <a:bodyPr/>
                    <a:lstStyle/>
                    <a:p>
                      <a:pPr marL="38100" marR="38100" algn="l">
                        <a:lnSpc>
                          <a:spcPts val="1600"/>
                        </a:lnSpc>
                        <a:spcAft>
                          <a:spcPts val="0"/>
                        </a:spcAft>
                      </a:pPr>
                      <a:r>
                        <a:rPr lang="es-EC" sz="1200" dirty="0">
                          <a:solidFill>
                            <a:schemeClr val="tx1"/>
                          </a:solidFill>
                          <a:effectLst/>
                        </a:rPr>
                        <a:t>$PREGUNTA7</a:t>
                      </a:r>
                      <a:r>
                        <a:rPr lang="es-EC" sz="1200" baseline="30000" dirty="0">
                          <a:solidFill>
                            <a:schemeClr val="tx1"/>
                          </a:solidFill>
                          <a:effectLst/>
                        </a:rPr>
                        <a:t>a</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l">
                        <a:lnSpc>
                          <a:spcPts val="1600"/>
                        </a:lnSpc>
                        <a:spcAft>
                          <a:spcPts val="0"/>
                        </a:spcAft>
                      </a:pPr>
                      <a:r>
                        <a:rPr lang="es-EC" sz="1200" b="1" dirty="0">
                          <a:solidFill>
                            <a:schemeClr val="tx1"/>
                          </a:solidFill>
                          <a:effectLst/>
                        </a:rPr>
                        <a:t>Plástico</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200" dirty="0">
                          <a:solidFill>
                            <a:schemeClr val="tx1"/>
                          </a:solidFill>
                          <a:effectLst/>
                          <a:highlight>
                            <a:srgbClr val="00FFFF"/>
                          </a:highlight>
                        </a:rPr>
                        <a:t>173</a:t>
                      </a:r>
                      <a:endParaRPr lang="es-EC" sz="2000" dirty="0">
                        <a:solidFill>
                          <a:schemeClr val="tx1"/>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156</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dirty="0">
                          <a:solidFill>
                            <a:schemeClr val="tx1"/>
                          </a:solidFill>
                          <a:effectLst/>
                        </a:rPr>
                        <a:t>30</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25</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85</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121</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8964994"/>
                  </a:ext>
                </a:extLst>
              </a:tr>
              <a:tr h="169893">
                <a:tc vMerge="1">
                  <a:txBody>
                    <a:bodyPr/>
                    <a:lstStyle/>
                    <a:p>
                      <a:endParaRPr lang="es-EC"/>
                    </a:p>
                  </a:txBody>
                  <a:tcPr/>
                </a:tc>
                <a:tc>
                  <a:txBody>
                    <a:bodyPr/>
                    <a:lstStyle/>
                    <a:p>
                      <a:pPr marL="38100" marR="38100" algn="l">
                        <a:lnSpc>
                          <a:spcPts val="1600"/>
                        </a:lnSpc>
                        <a:spcAft>
                          <a:spcPts val="0"/>
                        </a:spcAft>
                      </a:pPr>
                      <a:r>
                        <a:rPr lang="es-EC" sz="1200" b="1" dirty="0">
                          <a:solidFill>
                            <a:schemeClr val="tx1"/>
                          </a:solidFill>
                          <a:effectLst/>
                        </a:rPr>
                        <a:t>Papel</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200">
                          <a:solidFill>
                            <a:schemeClr val="tx1"/>
                          </a:solidFill>
                          <a:effectLst/>
                        </a:rPr>
                        <a:t>90</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79</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20</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14</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43</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57</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70101220"/>
                  </a:ext>
                </a:extLst>
              </a:tr>
              <a:tr h="169893">
                <a:tc vMerge="1">
                  <a:txBody>
                    <a:bodyPr/>
                    <a:lstStyle/>
                    <a:p>
                      <a:endParaRPr lang="es-EC"/>
                    </a:p>
                  </a:txBody>
                  <a:tcPr/>
                </a:tc>
                <a:tc>
                  <a:txBody>
                    <a:bodyPr/>
                    <a:lstStyle/>
                    <a:p>
                      <a:pPr marL="38100" marR="38100" algn="l">
                        <a:lnSpc>
                          <a:spcPts val="1600"/>
                        </a:lnSpc>
                        <a:spcAft>
                          <a:spcPts val="0"/>
                        </a:spcAft>
                      </a:pPr>
                      <a:r>
                        <a:rPr lang="es-EC" sz="1200" b="1" dirty="0">
                          <a:solidFill>
                            <a:schemeClr val="tx1"/>
                          </a:solidFill>
                          <a:effectLst/>
                        </a:rPr>
                        <a:t>Vidrio</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200">
                          <a:solidFill>
                            <a:schemeClr val="tx1"/>
                          </a:solidFill>
                          <a:effectLst/>
                        </a:rPr>
                        <a:t>36</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45</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dirty="0">
                          <a:solidFill>
                            <a:schemeClr val="tx1"/>
                          </a:solidFill>
                          <a:effectLst/>
                        </a:rPr>
                        <a:t>11</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4</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9</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23</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89446779"/>
                  </a:ext>
                </a:extLst>
              </a:tr>
              <a:tr h="169893">
                <a:tc vMerge="1">
                  <a:txBody>
                    <a:bodyPr/>
                    <a:lstStyle/>
                    <a:p>
                      <a:endParaRPr lang="es-EC"/>
                    </a:p>
                  </a:txBody>
                  <a:tcPr/>
                </a:tc>
                <a:tc>
                  <a:txBody>
                    <a:bodyPr/>
                    <a:lstStyle/>
                    <a:p>
                      <a:pPr marL="38100" marR="38100" algn="l">
                        <a:lnSpc>
                          <a:spcPts val="1600"/>
                        </a:lnSpc>
                        <a:spcAft>
                          <a:spcPts val="0"/>
                        </a:spcAft>
                      </a:pPr>
                      <a:r>
                        <a:rPr lang="es-EC" sz="1200" b="1" dirty="0">
                          <a:solidFill>
                            <a:schemeClr val="tx1"/>
                          </a:solidFill>
                          <a:effectLst/>
                        </a:rPr>
                        <a:t>Desechos Orgánicos</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200">
                          <a:solidFill>
                            <a:schemeClr val="tx1"/>
                          </a:solidFill>
                          <a:effectLst/>
                        </a:rPr>
                        <a:t>43</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43</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15</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4</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30</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32</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24729168"/>
                  </a:ext>
                </a:extLst>
              </a:tr>
              <a:tr h="169893">
                <a:tc vMerge="1">
                  <a:txBody>
                    <a:bodyPr/>
                    <a:lstStyle/>
                    <a:p>
                      <a:endParaRPr lang="es-EC"/>
                    </a:p>
                  </a:txBody>
                  <a:tcPr/>
                </a:tc>
                <a:tc>
                  <a:txBody>
                    <a:bodyPr/>
                    <a:lstStyle/>
                    <a:p>
                      <a:pPr marL="38100" marR="38100" algn="l">
                        <a:lnSpc>
                          <a:spcPts val="1600"/>
                        </a:lnSpc>
                        <a:spcAft>
                          <a:spcPts val="0"/>
                        </a:spcAft>
                      </a:pPr>
                      <a:r>
                        <a:rPr lang="es-EC" sz="1200" b="1" dirty="0">
                          <a:solidFill>
                            <a:schemeClr val="tx1"/>
                          </a:solidFill>
                          <a:effectLst/>
                        </a:rPr>
                        <a:t>Desechos de Animales</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200">
                          <a:solidFill>
                            <a:schemeClr val="tx1"/>
                          </a:solidFill>
                          <a:effectLst/>
                        </a:rPr>
                        <a:t>36</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32</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9</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0</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20</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21</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05561519"/>
                  </a:ext>
                </a:extLst>
              </a:tr>
              <a:tr h="169893">
                <a:tc gridSpan="2">
                  <a:txBody>
                    <a:bodyPr/>
                    <a:lstStyle/>
                    <a:p>
                      <a:pPr marL="38100" marR="38100" algn="l">
                        <a:lnSpc>
                          <a:spcPts val="1600"/>
                        </a:lnSpc>
                        <a:spcAft>
                          <a:spcPts val="0"/>
                        </a:spcAft>
                      </a:pPr>
                      <a:r>
                        <a:rPr lang="es-EC" sz="1200" dirty="0">
                          <a:solidFill>
                            <a:schemeClr val="tx1"/>
                          </a:solidFill>
                          <a:effectLst/>
                        </a:rPr>
                        <a:t>Total</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algn="ctr">
                        <a:lnSpc>
                          <a:spcPts val="1600"/>
                        </a:lnSpc>
                        <a:spcAft>
                          <a:spcPts val="0"/>
                        </a:spcAft>
                      </a:pPr>
                      <a:r>
                        <a:rPr lang="es-EC" sz="1200">
                          <a:solidFill>
                            <a:schemeClr val="tx1"/>
                          </a:solidFill>
                          <a:effectLst/>
                        </a:rPr>
                        <a:t>191</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171</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36</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25</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92</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130</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31523908"/>
                  </a:ext>
                </a:extLst>
              </a:tr>
              <a:tr h="157233">
                <a:tc gridSpan="8">
                  <a:txBody>
                    <a:bodyPr/>
                    <a:lstStyle/>
                    <a:p>
                      <a:pPr marL="38100" marR="38100" algn="ctr">
                        <a:lnSpc>
                          <a:spcPts val="1600"/>
                        </a:lnSpc>
                        <a:spcAft>
                          <a:spcPts val="0"/>
                        </a:spcAft>
                      </a:pP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147088695"/>
                  </a:ext>
                </a:extLst>
              </a:tr>
            </a:tbl>
          </a:graphicData>
        </a:graphic>
      </p:graphicFrame>
      <p:sp>
        <p:nvSpPr>
          <p:cNvPr id="10" name="1 Título">
            <a:extLst>
              <a:ext uri="{FF2B5EF4-FFF2-40B4-BE49-F238E27FC236}">
                <a16:creationId xmlns:a16="http://schemas.microsoft.com/office/drawing/2014/main" id="{F1C01899-0414-4D96-998F-48F3344633A2}"/>
              </a:ext>
            </a:extLst>
          </p:cNvPr>
          <p:cNvSpPr txBox="1">
            <a:spLocks/>
          </p:cNvSpPr>
          <p:nvPr/>
        </p:nvSpPr>
        <p:spPr>
          <a:xfrm>
            <a:off x="7236296" y="116632"/>
            <a:ext cx="1656184"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Gill Sans MT (Cuerpo)"/>
                <a:cs typeface="Times New Roman" pitchFamily="18" charset="0"/>
              </a:rPr>
              <a:t>CAPÍTULO II</a:t>
            </a:r>
          </a:p>
        </p:txBody>
      </p:sp>
      <p:sp>
        <p:nvSpPr>
          <p:cNvPr id="11" name="1 Título">
            <a:extLst>
              <a:ext uri="{FF2B5EF4-FFF2-40B4-BE49-F238E27FC236}">
                <a16:creationId xmlns:a16="http://schemas.microsoft.com/office/drawing/2014/main" id="{57DBEA79-AA18-42A5-A44A-37F2B30063E5}"/>
              </a:ext>
            </a:extLst>
          </p:cNvPr>
          <p:cNvSpPr txBox="1">
            <a:spLocks/>
          </p:cNvSpPr>
          <p:nvPr/>
        </p:nvSpPr>
        <p:spPr>
          <a:xfrm>
            <a:off x="395536" y="116632"/>
            <a:ext cx="4320480"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Gill Sans MT (Cuerpo)"/>
                <a:cs typeface="Times New Roman" pitchFamily="18" charset="0"/>
              </a:rPr>
              <a:t>INGENIERÍA EN MERCADOTECNIA</a:t>
            </a:r>
          </a:p>
        </p:txBody>
      </p:sp>
    </p:spTree>
    <p:extLst>
      <p:ext uri="{BB962C8B-B14F-4D97-AF65-F5344CB8AC3E}">
        <p14:creationId xmlns:p14="http://schemas.microsoft.com/office/powerpoint/2010/main" val="1469028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71600" y="476672"/>
            <a:ext cx="7776864" cy="461665"/>
          </a:xfrm>
          <a:prstGeom prst="rect">
            <a:avLst/>
          </a:prstGeom>
          <a:noFill/>
        </p:spPr>
        <p:txBody>
          <a:bodyPr wrap="square" rtlCol="0">
            <a:spAutoFit/>
          </a:bodyPr>
          <a:lstStyle/>
          <a:p>
            <a:pPr algn="r"/>
            <a:r>
              <a:rPr lang="es-ES" sz="2400" b="1" dirty="0">
                <a:latin typeface="Gill Sans MT (Cuerpo)"/>
                <a:cs typeface="Times New Roman" pitchFamily="18" charset="0"/>
              </a:rPr>
              <a:t>Análisis Bivariado: </a:t>
            </a:r>
            <a:r>
              <a:rPr lang="es-ES" sz="2400" b="1" dirty="0" err="1">
                <a:latin typeface="Gill Sans MT (Cuerpo)"/>
                <a:cs typeface="Times New Roman" pitchFamily="18" charset="0"/>
              </a:rPr>
              <a:t>Anova</a:t>
            </a:r>
            <a:endParaRPr lang="es-ES" sz="2400" b="1" dirty="0">
              <a:latin typeface="Gill Sans MT (Cuerpo)"/>
              <a:cs typeface="Times New Roman" pitchFamily="18" charset="0"/>
            </a:endParaRPr>
          </a:p>
        </p:txBody>
      </p:sp>
      <p:sp>
        <p:nvSpPr>
          <p:cNvPr id="6" name="Rectángulo 5">
            <a:extLst>
              <a:ext uri="{FF2B5EF4-FFF2-40B4-BE49-F238E27FC236}">
                <a16:creationId xmlns:a16="http://schemas.microsoft.com/office/drawing/2014/main" id="{3E598654-A2BF-4E78-A40B-D35DAD2E9CE6}"/>
              </a:ext>
            </a:extLst>
          </p:cNvPr>
          <p:cNvSpPr/>
          <p:nvPr/>
        </p:nvSpPr>
        <p:spPr>
          <a:xfrm>
            <a:off x="0" y="6741368"/>
            <a:ext cx="9144000" cy="116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a:extLst>
              <a:ext uri="{FF2B5EF4-FFF2-40B4-BE49-F238E27FC236}">
                <a16:creationId xmlns:a16="http://schemas.microsoft.com/office/drawing/2014/main" id="{DDDE7CE7-1F14-4F25-8D9E-D053EC6A8C3C}"/>
              </a:ext>
            </a:extLst>
          </p:cNvPr>
          <p:cNvSpPr/>
          <p:nvPr/>
        </p:nvSpPr>
        <p:spPr>
          <a:xfrm>
            <a:off x="4044572" y="4566753"/>
            <a:ext cx="4888844" cy="1569660"/>
          </a:xfrm>
          <a:prstGeom prst="rect">
            <a:avLst/>
          </a:prstGeom>
        </p:spPr>
        <p:txBody>
          <a:bodyPr wrap="square">
            <a:spAutoFit/>
          </a:bodyPr>
          <a:lstStyle/>
          <a:p>
            <a:pPr algn="just"/>
            <a:r>
              <a:rPr lang="es-ES" sz="1600" dirty="0"/>
              <a:t>Una vez realizado el cruce entre las preguntas Encontramos una diferencia significativa en la zona de aceptación, con un nivel de significación de 3,3 por con siguiente el valor de significancia es de 0.033 &lt; 0,05 por consiguiente acepto mi hipótesis alternativa, es decir que si hay relación en estas dos variables de estudio</a:t>
            </a:r>
            <a:endParaRPr lang="es-EC" sz="1600" dirty="0"/>
          </a:p>
        </p:txBody>
      </p:sp>
      <p:sp>
        <p:nvSpPr>
          <p:cNvPr id="9" name="Rectángulo 8">
            <a:extLst>
              <a:ext uri="{FF2B5EF4-FFF2-40B4-BE49-F238E27FC236}">
                <a16:creationId xmlns:a16="http://schemas.microsoft.com/office/drawing/2014/main" id="{6ED79D57-5304-4A30-B1E4-9A12F4F2BAD8}"/>
              </a:ext>
            </a:extLst>
          </p:cNvPr>
          <p:cNvSpPr/>
          <p:nvPr/>
        </p:nvSpPr>
        <p:spPr>
          <a:xfrm>
            <a:off x="278169" y="3513181"/>
            <a:ext cx="3573751" cy="995144"/>
          </a:xfrm>
          <a:prstGeom prst="rect">
            <a:avLst/>
          </a:prstGeom>
        </p:spPr>
        <p:txBody>
          <a:bodyPr wrap="square">
            <a:spAutoFit/>
          </a:bodyPr>
          <a:lstStyle/>
          <a:p>
            <a:pPr indent="180340" algn="just">
              <a:spcAft>
                <a:spcPts val="1000"/>
              </a:spcAft>
            </a:pPr>
            <a:r>
              <a:rPr lang="es-ES" sz="1400" b="1" dirty="0">
                <a:ea typeface="Calibri" panose="020F0502020204030204" pitchFamily="34" charset="0"/>
                <a:cs typeface="Times New Roman" panose="02020603050405020304" pitchFamily="18" charset="0"/>
              </a:rPr>
              <a:t>Hipótesis</a:t>
            </a:r>
            <a:endParaRPr lang="es-EC" sz="1400" dirty="0">
              <a:ea typeface="Calibri" panose="020F0502020204030204" pitchFamily="34" charset="0"/>
              <a:cs typeface="Times New Roman" panose="02020603050405020304" pitchFamily="18" charset="0"/>
            </a:endParaRPr>
          </a:p>
          <a:p>
            <a:pPr indent="180340" algn="just">
              <a:spcAft>
                <a:spcPts val="1000"/>
              </a:spcAft>
            </a:pPr>
            <a:r>
              <a:rPr lang="es-ES" sz="1400" dirty="0">
                <a:ea typeface="Calibri" panose="020F0502020204030204" pitchFamily="34" charset="0"/>
                <a:cs typeface="Times New Roman" panose="02020603050405020304" pitchFamily="18" charset="0"/>
              </a:rPr>
              <a:t>H0: Si A y B es ≥ al 5%; Rechazo</a:t>
            </a:r>
            <a:endParaRPr lang="es-EC" sz="1400" dirty="0">
              <a:ea typeface="Calibri" panose="020F0502020204030204" pitchFamily="34" charset="0"/>
              <a:cs typeface="Times New Roman" panose="02020603050405020304" pitchFamily="18" charset="0"/>
            </a:endParaRPr>
          </a:p>
          <a:p>
            <a:pPr indent="180340" algn="just">
              <a:spcAft>
                <a:spcPts val="1000"/>
              </a:spcAft>
            </a:pPr>
            <a:r>
              <a:rPr lang="es-ES" sz="1400" dirty="0">
                <a:ea typeface="Calibri" panose="020F0502020204030204" pitchFamily="34" charset="0"/>
                <a:cs typeface="Times New Roman" panose="02020603050405020304" pitchFamily="18" charset="0"/>
              </a:rPr>
              <a:t>H1: Si A y B es ≤ al 5%, Acepto</a:t>
            </a:r>
            <a:endParaRPr lang="es-EC" sz="1400" dirty="0">
              <a:ea typeface="Calibri" panose="020F0502020204030204" pitchFamily="34" charset="0"/>
              <a:cs typeface="Times New Roman" panose="02020603050405020304" pitchFamily="18" charset="0"/>
            </a:endParaRPr>
          </a:p>
        </p:txBody>
      </p:sp>
      <p:sp>
        <p:nvSpPr>
          <p:cNvPr id="13" name="1 Título">
            <a:extLst>
              <a:ext uri="{FF2B5EF4-FFF2-40B4-BE49-F238E27FC236}">
                <a16:creationId xmlns:a16="http://schemas.microsoft.com/office/drawing/2014/main" id="{EAF2BB4A-B6D0-44D6-A6F8-76298E7B1EB7}"/>
              </a:ext>
            </a:extLst>
          </p:cNvPr>
          <p:cNvSpPr txBox="1">
            <a:spLocks/>
          </p:cNvSpPr>
          <p:nvPr/>
        </p:nvSpPr>
        <p:spPr>
          <a:xfrm>
            <a:off x="7236296" y="116632"/>
            <a:ext cx="1656184"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Gill Sans MT (Cuerpo)"/>
                <a:cs typeface="Times New Roman" pitchFamily="18" charset="0"/>
              </a:rPr>
              <a:t>CAPÍTULO II</a:t>
            </a:r>
          </a:p>
        </p:txBody>
      </p:sp>
      <p:sp>
        <p:nvSpPr>
          <p:cNvPr id="14" name="1 Título">
            <a:extLst>
              <a:ext uri="{FF2B5EF4-FFF2-40B4-BE49-F238E27FC236}">
                <a16:creationId xmlns:a16="http://schemas.microsoft.com/office/drawing/2014/main" id="{D777B83B-EA64-422A-8570-7083E7B69567}"/>
              </a:ext>
            </a:extLst>
          </p:cNvPr>
          <p:cNvSpPr txBox="1">
            <a:spLocks/>
          </p:cNvSpPr>
          <p:nvPr/>
        </p:nvSpPr>
        <p:spPr>
          <a:xfrm>
            <a:off x="395536" y="116632"/>
            <a:ext cx="4320480"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Gill Sans MT (Cuerpo)"/>
                <a:cs typeface="Times New Roman" pitchFamily="18" charset="0"/>
              </a:rPr>
              <a:t>INGENIERÍA EN MERCADOTECNIA</a:t>
            </a:r>
          </a:p>
        </p:txBody>
      </p:sp>
      <p:sp>
        <p:nvSpPr>
          <p:cNvPr id="5" name="Rectángulo 4">
            <a:extLst>
              <a:ext uri="{FF2B5EF4-FFF2-40B4-BE49-F238E27FC236}">
                <a16:creationId xmlns:a16="http://schemas.microsoft.com/office/drawing/2014/main" id="{936715AA-829C-436B-8528-AA1CF4C896C6}"/>
              </a:ext>
            </a:extLst>
          </p:cNvPr>
          <p:cNvSpPr/>
          <p:nvPr/>
        </p:nvSpPr>
        <p:spPr>
          <a:xfrm>
            <a:off x="395536" y="4543833"/>
            <a:ext cx="3573751" cy="1384995"/>
          </a:xfrm>
          <a:prstGeom prst="rect">
            <a:avLst/>
          </a:prstGeom>
        </p:spPr>
        <p:txBody>
          <a:bodyPr wrap="square">
            <a:spAutoFit/>
          </a:bodyPr>
          <a:lstStyle/>
          <a:p>
            <a:r>
              <a:rPr lang="es-ES" sz="1400" b="1" dirty="0"/>
              <a:t>A: </a:t>
            </a:r>
            <a:r>
              <a:rPr lang="es-EC" sz="1400" dirty="0"/>
              <a:t>Cuánto dinero destina para recoger los desperdicios que usted genera cuando realiza turismo </a:t>
            </a:r>
          </a:p>
          <a:p>
            <a:r>
              <a:rPr lang="es-ES" sz="1400" b="1" dirty="0"/>
              <a:t>B: </a:t>
            </a:r>
            <a:r>
              <a:rPr lang="es-ES" sz="1400" dirty="0"/>
              <a:t>Cuándo usted mira a alguien que bota residuos en la calle o contamina la vía pública ¿cómo actúa?</a:t>
            </a:r>
            <a:endParaRPr lang="es-EC" sz="1400" dirty="0"/>
          </a:p>
        </p:txBody>
      </p:sp>
      <p:graphicFrame>
        <p:nvGraphicFramePr>
          <p:cNvPr id="3" name="Tabla 2">
            <a:extLst>
              <a:ext uri="{FF2B5EF4-FFF2-40B4-BE49-F238E27FC236}">
                <a16:creationId xmlns:a16="http://schemas.microsoft.com/office/drawing/2014/main" id="{884F5207-09AA-44F6-B8E8-577898B0F9E6}"/>
              </a:ext>
            </a:extLst>
          </p:cNvPr>
          <p:cNvGraphicFramePr>
            <a:graphicFrameLocks noGrp="1"/>
          </p:cNvGraphicFramePr>
          <p:nvPr>
            <p:extLst>
              <p:ext uri="{D42A27DB-BD31-4B8C-83A1-F6EECF244321}">
                <p14:modId xmlns:p14="http://schemas.microsoft.com/office/powerpoint/2010/main" val="195636363"/>
              </p:ext>
            </p:extLst>
          </p:nvPr>
        </p:nvGraphicFramePr>
        <p:xfrm>
          <a:off x="333116" y="1201196"/>
          <a:ext cx="5174988" cy="1946150"/>
        </p:xfrm>
        <a:graphic>
          <a:graphicData uri="http://schemas.openxmlformats.org/drawingml/2006/table">
            <a:tbl>
              <a:tblPr>
                <a:tableStyleId>{306799F8-075E-4A3A-A7F6-7FBC6576F1A4}</a:tableStyleId>
              </a:tblPr>
              <a:tblGrid>
                <a:gridCol w="1185227">
                  <a:extLst>
                    <a:ext uri="{9D8B030D-6E8A-4147-A177-3AD203B41FA5}">
                      <a16:colId xmlns:a16="http://schemas.microsoft.com/office/drawing/2014/main" val="4193035359"/>
                    </a:ext>
                  </a:extLst>
                </a:gridCol>
                <a:gridCol w="989759">
                  <a:extLst>
                    <a:ext uri="{9D8B030D-6E8A-4147-A177-3AD203B41FA5}">
                      <a16:colId xmlns:a16="http://schemas.microsoft.com/office/drawing/2014/main" val="161764660"/>
                    </a:ext>
                  </a:extLst>
                </a:gridCol>
                <a:gridCol w="670081">
                  <a:extLst>
                    <a:ext uri="{9D8B030D-6E8A-4147-A177-3AD203B41FA5}">
                      <a16:colId xmlns:a16="http://schemas.microsoft.com/office/drawing/2014/main" val="3729116375"/>
                    </a:ext>
                  </a:extLst>
                </a:gridCol>
                <a:gridCol w="989759">
                  <a:extLst>
                    <a:ext uri="{9D8B030D-6E8A-4147-A177-3AD203B41FA5}">
                      <a16:colId xmlns:a16="http://schemas.microsoft.com/office/drawing/2014/main" val="1002224405"/>
                    </a:ext>
                  </a:extLst>
                </a:gridCol>
                <a:gridCol w="670081">
                  <a:extLst>
                    <a:ext uri="{9D8B030D-6E8A-4147-A177-3AD203B41FA5}">
                      <a16:colId xmlns:a16="http://schemas.microsoft.com/office/drawing/2014/main" val="993820098"/>
                    </a:ext>
                  </a:extLst>
                </a:gridCol>
                <a:gridCol w="670081">
                  <a:extLst>
                    <a:ext uri="{9D8B030D-6E8A-4147-A177-3AD203B41FA5}">
                      <a16:colId xmlns:a16="http://schemas.microsoft.com/office/drawing/2014/main" val="605895584"/>
                    </a:ext>
                  </a:extLst>
                </a:gridCol>
              </a:tblGrid>
              <a:tr h="498584">
                <a:tc gridSpan="6">
                  <a:txBody>
                    <a:bodyPr/>
                    <a:lstStyle/>
                    <a:p>
                      <a:pPr algn="ctr">
                        <a:lnSpc>
                          <a:spcPts val="1600"/>
                        </a:lnSpc>
                        <a:spcAft>
                          <a:spcPts val="0"/>
                        </a:spcAft>
                      </a:pPr>
                      <a:r>
                        <a:rPr lang="es-EC" sz="1200" dirty="0">
                          <a:solidFill>
                            <a:schemeClr val="tx1"/>
                          </a:solidFill>
                          <a:effectLst/>
                        </a:rPr>
                        <a:t>¿CUÁNTO DINERO DESTINA PARA RECOGER LOS DESPERDICIOS QUE USTED GENERA CUANDO REALIZA TURISMO?  </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90249880"/>
                  </a:ext>
                </a:extLst>
              </a:tr>
              <a:tr h="498584">
                <a:tc>
                  <a:txBody>
                    <a:bodyPr/>
                    <a:lstStyle/>
                    <a:p>
                      <a:pPr algn="ctr">
                        <a:lnSpc>
                          <a:spcPct val="115000"/>
                        </a:lnSpc>
                        <a:spcAft>
                          <a:spcPts val="0"/>
                        </a:spcAft>
                      </a:pPr>
                      <a:r>
                        <a:rPr lang="es-EC" sz="2000">
                          <a:solidFill>
                            <a:schemeClr val="tx1"/>
                          </a:solidFill>
                          <a:effectLst/>
                        </a:rPr>
                        <a:t> </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solidFill>
                            <a:schemeClr val="tx1"/>
                          </a:solidFill>
                          <a:effectLst/>
                        </a:rPr>
                        <a:t>Suma de cuadrados</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solidFill>
                            <a:schemeClr val="tx1"/>
                          </a:solidFill>
                          <a:effectLst/>
                        </a:rPr>
                        <a:t>gl</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solidFill>
                            <a:schemeClr val="tx1"/>
                          </a:solidFill>
                          <a:effectLst/>
                        </a:rPr>
                        <a:t>Media cuadrática</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dirty="0">
                          <a:solidFill>
                            <a:schemeClr val="tx1"/>
                          </a:solidFill>
                          <a:effectLst/>
                        </a:rPr>
                        <a:t>F</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solidFill>
                            <a:schemeClr val="tx1"/>
                          </a:solidFill>
                          <a:effectLst/>
                        </a:rPr>
                        <a:t>Sig.</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102174739"/>
                  </a:ext>
                </a:extLst>
              </a:tr>
              <a:tr h="233908">
                <a:tc>
                  <a:txBody>
                    <a:bodyPr/>
                    <a:lstStyle/>
                    <a:p>
                      <a:pPr marL="38100" marR="38100" algn="ctr">
                        <a:lnSpc>
                          <a:spcPts val="1600"/>
                        </a:lnSpc>
                        <a:spcAft>
                          <a:spcPts val="0"/>
                        </a:spcAft>
                      </a:pPr>
                      <a:r>
                        <a:rPr lang="es-EC" sz="1200">
                          <a:solidFill>
                            <a:schemeClr val="tx1"/>
                          </a:solidFill>
                          <a:effectLst/>
                        </a:rPr>
                        <a:t>Entre grupos</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200">
                          <a:solidFill>
                            <a:schemeClr val="tx1"/>
                          </a:solidFill>
                          <a:effectLst/>
                        </a:rPr>
                        <a:t>5,248</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2</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2,624</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3,435</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,033</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48507280"/>
                  </a:ext>
                </a:extLst>
              </a:tr>
              <a:tr h="252600">
                <a:tc>
                  <a:txBody>
                    <a:bodyPr/>
                    <a:lstStyle/>
                    <a:p>
                      <a:pPr marL="38100" marR="38100" algn="ctr">
                        <a:lnSpc>
                          <a:spcPts val="1600"/>
                        </a:lnSpc>
                        <a:spcAft>
                          <a:spcPts val="0"/>
                        </a:spcAft>
                      </a:pPr>
                      <a:r>
                        <a:rPr lang="es-EC" sz="1200">
                          <a:solidFill>
                            <a:schemeClr val="tx1"/>
                          </a:solidFill>
                          <a:effectLst/>
                        </a:rPr>
                        <a:t>Dentro de grupos</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200">
                          <a:solidFill>
                            <a:schemeClr val="tx1"/>
                          </a:solidFill>
                          <a:effectLst/>
                        </a:rPr>
                        <a:t>268,122</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351</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,764</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s-EC" sz="2000">
                          <a:solidFill>
                            <a:schemeClr val="tx1"/>
                          </a:solidFill>
                          <a:effectLst/>
                        </a:rPr>
                        <a:t> </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s-EC" sz="2000" dirty="0">
                          <a:solidFill>
                            <a:schemeClr val="tx1"/>
                          </a:solidFill>
                          <a:effectLst/>
                        </a:rPr>
                        <a:t> </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49863765"/>
                  </a:ext>
                </a:extLst>
              </a:tr>
              <a:tr h="252600">
                <a:tc>
                  <a:txBody>
                    <a:bodyPr/>
                    <a:lstStyle/>
                    <a:p>
                      <a:pPr marL="38100" marR="38100" algn="ctr">
                        <a:lnSpc>
                          <a:spcPts val="1600"/>
                        </a:lnSpc>
                        <a:spcAft>
                          <a:spcPts val="0"/>
                        </a:spcAft>
                      </a:pPr>
                      <a:r>
                        <a:rPr lang="es-EC" sz="1200">
                          <a:solidFill>
                            <a:schemeClr val="tx1"/>
                          </a:solidFill>
                          <a:effectLst/>
                        </a:rPr>
                        <a:t>Total</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200">
                          <a:solidFill>
                            <a:schemeClr val="tx1"/>
                          </a:solidFill>
                          <a:effectLst/>
                        </a:rPr>
                        <a:t>273,370</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200">
                          <a:solidFill>
                            <a:schemeClr val="tx1"/>
                          </a:solidFill>
                          <a:effectLst/>
                        </a:rPr>
                        <a:t>353</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s-EC" sz="2000">
                          <a:solidFill>
                            <a:schemeClr val="tx1"/>
                          </a:solidFill>
                          <a:effectLst/>
                        </a:rPr>
                        <a:t> </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s-EC" sz="2000">
                          <a:solidFill>
                            <a:schemeClr val="tx1"/>
                          </a:solidFill>
                          <a:effectLst/>
                        </a:rPr>
                        <a:t> </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s-EC" sz="2000" dirty="0">
                          <a:solidFill>
                            <a:schemeClr val="tx1"/>
                          </a:solidFill>
                          <a:effectLst/>
                        </a:rPr>
                        <a:t> </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732644"/>
                  </a:ext>
                </a:extLst>
              </a:tr>
            </a:tbl>
          </a:graphicData>
        </a:graphic>
      </p:graphicFrame>
      <p:pic>
        <p:nvPicPr>
          <p:cNvPr id="7" name="Imagen 6">
            <a:extLst>
              <a:ext uri="{FF2B5EF4-FFF2-40B4-BE49-F238E27FC236}">
                <a16:creationId xmlns:a16="http://schemas.microsoft.com/office/drawing/2014/main" id="{C466C70A-5800-4AE4-9235-9B789EFF37BF}"/>
              </a:ext>
            </a:extLst>
          </p:cNvPr>
          <p:cNvPicPr>
            <a:picLocks noChangeAspect="1"/>
          </p:cNvPicPr>
          <p:nvPr/>
        </p:nvPicPr>
        <p:blipFill rotWithShape="1">
          <a:blip r:embed="rId2"/>
          <a:srcRect l="52751" t="54561" r="26376" b="21987"/>
          <a:stretch/>
        </p:blipFill>
        <p:spPr>
          <a:xfrm>
            <a:off x="5576684" y="1807703"/>
            <a:ext cx="3420888" cy="2296753"/>
          </a:xfrm>
          <a:prstGeom prst="rect">
            <a:avLst/>
          </a:prstGeom>
        </p:spPr>
      </p:pic>
    </p:spTree>
    <p:extLst>
      <p:ext uri="{BB962C8B-B14F-4D97-AF65-F5344CB8AC3E}">
        <p14:creationId xmlns:p14="http://schemas.microsoft.com/office/powerpoint/2010/main" val="2113917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1120" y="988221"/>
            <a:ext cx="7989752" cy="725301"/>
          </a:xfrm>
        </p:spPr>
        <p:txBody>
          <a:bodyPr>
            <a:normAutofit/>
          </a:bodyPr>
          <a:lstStyle/>
          <a:p>
            <a:r>
              <a:rPr lang="es-ES" sz="3200" b="1" dirty="0">
                <a:latin typeface="+mn-lt"/>
                <a:cs typeface="Times New Roman" pitchFamily="18" charset="0"/>
              </a:rPr>
              <a:t>PRESENTACIÓN DE CAPÍTULOS</a:t>
            </a:r>
          </a:p>
        </p:txBody>
      </p:sp>
      <p:sp>
        <p:nvSpPr>
          <p:cNvPr id="3" name="2 Marcador de contenido"/>
          <p:cNvSpPr>
            <a:spLocks noGrp="1"/>
          </p:cNvSpPr>
          <p:nvPr>
            <p:ph idx="1"/>
          </p:nvPr>
        </p:nvSpPr>
        <p:spPr>
          <a:xfrm>
            <a:off x="541120" y="1809259"/>
            <a:ext cx="8207344" cy="4497364"/>
          </a:xfrm>
        </p:spPr>
        <p:txBody>
          <a:bodyPr>
            <a:normAutofit/>
          </a:bodyPr>
          <a:lstStyle/>
          <a:p>
            <a:pPr algn="just">
              <a:lnSpc>
                <a:spcPct val="150000"/>
              </a:lnSpc>
              <a:buFont typeface="Wingdings" pitchFamily="2" charset="2"/>
              <a:buChar char="Ø"/>
            </a:pPr>
            <a:r>
              <a:rPr lang="es-ES" sz="2000" dirty="0">
                <a:cs typeface="Times New Roman" pitchFamily="18" charset="0"/>
              </a:rPr>
              <a:t> CAPÍTULO I……..........TEORÍA DE SOPORTE Y MARCO REFERENCIAL</a:t>
            </a:r>
          </a:p>
          <a:p>
            <a:pPr algn="just">
              <a:lnSpc>
                <a:spcPct val="150000"/>
              </a:lnSpc>
              <a:buFont typeface="Wingdings" pitchFamily="2" charset="2"/>
              <a:buChar char="Ø"/>
            </a:pPr>
            <a:r>
              <a:rPr lang="es-ES" sz="2000" dirty="0">
                <a:cs typeface="Times New Roman" pitchFamily="18" charset="0"/>
              </a:rPr>
              <a:t>CAPÍTULO II……………………………...…….ESTUDIO DE MERCADO</a:t>
            </a:r>
          </a:p>
          <a:p>
            <a:pPr algn="just">
              <a:lnSpc>
                <a:spcPct val="150000"/>
              </a:lnSpc>
              <a:buFont typeface="Wingdings" pitchFamily="2" charset="2"/>
              <a:buChar char="Ø"/>
            </a:pPr>
            <a:r>
              <a:rPr lang="es-ES" sz="2000" dirty="0">
                <a:cs typeface="Times New Roman" pitchFamily="18" charset="0"/>
              </a:rPr>
              <a:t>CAPÍTULO III…………...…………………………….ESTUDIO TÉCNICO</a:t>
            </a:r>
          </a:p>
          <a:p>
            <a:pPr algn="just">
              <a:lnSpc>
                <a:spcPct val="150000"/>
              </a:lnSpc>
              <a:buFont typeface="Wingdings" pitchFamily="2" charset="2"/>
              <a:buChar char="Ø"/>
            </a:pPr>
            <a:r>
              <a:rPr lang="es-ES" sz="2000" dirty="0">
                <a:cs typeface="Times New Roman" pitchFamily="18" charset="0"/>
              </a:rPr>
              <a:t>CAPÍTULO IV………………………………….…………….ESTRATEGIAS</a:t>
            </a:r>
          </a:p>
          <a:p>
            <a:pPr algn="just">
              <a:lnSpc>
                <a:spcPct val="150000"/>
              </a:lnSpc>
              <a:buFont typeface="Wingdings" pitchFamily="2" charset="2"/>
              <a:buChar char="Ø"/>
            </a:pPr>
            <a:r>
              <a:rPr lang="es-ES" sz="2000" dirty="0">
                <a:cs typeface="Times New Roman" pitchFamily="18" charset="0"/>
              </a:rPr>
              <a:t>CAPÍTULO V………………...CONCLUSIONES Y RECOMENDACIONES</a:t>
            </a:r>
          </a:p>
        </p:txBody>
      </p:sp>
      <p:sp>
        <p:nvSpPr>
          <p:cNvPr id="4" name="Rectángulo 3">
            <a:extLst>
              <a:ext uri="{FF2B5EF4-FFF2-40B4-BE49-F238E27FC236}">
                <a16:creationId xmlns:a16="http://schemas.microsoft.com/office/drawing/2014/main" id="{497A08CF-D29F-4F25-84D2-A0D9D028992A}"/>
              </a:ext>
            </a:extLst>
          </p:cNvPr>
          <p:cNvSpPr/>
          <p:nvPr/>
        </p:nvSpPr>
        <p:spPr>
          <a:xfrm>
            <a:off x="0" y="6525344"/>
            <a:ext cx="9144000" cy="332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295519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290182" y="476672"/>
            <a:ext cx="4746314" cy="461665"/>
          </a:xfrm>
          <a:prstGeom prst="rect">
            <a:avLst/>
          </a:prstGeom>
          <a:noFill/>
        </p:spPr>
        <p:txBody>
          <a:bodyPr wrap="square" rtlCol="0">
            <a:spAutoFit/>
          </a:bodyPr>
          <a:lstStyle/>
          <a:p>
            <a:r>
              <a:rPr lang="es-ES" sz="2400" b="1" dirty="0">
                <a:cs typeface="Times New Roman" pitchFamily="18" charset="0"/>
              </a:rPr>
              <a:t>Análisis Bivariado: Correlación</a:t>
            </a:r>
          </a:p>
        </p:txBody>
      </p:sp>
      <p:sp>
        <p:nvSpPr>
          <p:cNvPr id="6" name="Rectángulo 5">
            <a:extLst>
              <a:ext uri="{FF2B5EF4-FFF2-40B4-BE49-F238E27FC236}">
                <a16:creationId xmlns:a16="http://schemas.microsoft.com/office/drawing/2014/main" id="{7F37636C-6DDB-4994-BC7A-28FE8D4C6F33}"/>
              </a:ext>
            </a:extLst>
          </p:cNvPr>
          <p:cNvSpPr/>
          <p:nvPr/>
        </p:nvSpPr>
        <p:spPr>
          <a:xfrm>
            <a:off x="0" y="6525344"/>
            <a:ext cx="9144000" cy="332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Tabla 6">
            <a:extLst>
              <a:ext uri="{FF2B5EF4-FFF2-40B4-BE49-F238E27FC236}">
                <a16:creationId xmlns:a16="http://schemas.microsoft.com/office/drawing/2014/main" id="{D8308ED0-6A1E-4094-94F6-383D0CC71199}"/>
              </a:ext>
            </a:extLst>
          </p:cNvPr>
          <p:cNvGraphicFramePr>
            <a:graphicFrameLocks noGrp="1"/>
          </p:cNvGraphicFramePr>
          <p:nvPr>
            <p:extLst>
              <p:ext uri="{D42A27DB-BD31-4B8C-83A1-F6EECF244321}">
                <p14:modId xmlns:p14="http://schemas.microsoft.com/office/powerpoint/2010/main" val="3772246889"/>
              </p:ext>
            </p:extLst>
          </p:nvPr>
        </p:nvGraphicFramePr>
        <p:xfrm>
          <a:off x="195984" y="972013"/>
          <a:ext cx="8619232" cy="3104630"/>
        </p:xfrm>
        <a:graphic>
          <a:graphicData uri="http://schemas.openxmlformats.org/drawingml/2006/table">
            <a:tbl>
              <a:tblPr>
                <a:tableStyleId>{306799F8-075E-4A3A-A7F6-7FBC6576F1A4}</a:tableStyleId>
              </a:tblPr>
              <a:tblGrid>
                <a:gridCol w="3114767">
                  <a:extLst>
                    <a:ext uri="{9D8B030D-6E8A-4147-A177-3AD203B41FA5}">
                      <a16:colId xmlns:a16="http://schemas.microsoft.com/office/drawing/2014/main" val="956030793"/>
                    </a:ext>
                  </a:extLst>
                </a:gridCol>
                <a:gridCol w="829441">
                  <a:extLst>
                    <a:ext uri="{9D8B030D-6E8A-4147-A177-3AD203B41FA5}">
                      <a16:colId xmlns:a16="http://schemas.microsoft.com/office/drawing/2014/main" val="1768079274"/>
                    </a:ext>
                  </a:extLst>
                </a:gridCol>
                <a:gridCol w="2444165">
                  <a:extLst>
                    <a:ext uri="{9D8B030D-6E8A-4147-A177-3AD203B41FA5}">
                      <a16:colId xmlns:a16="http://schemas.microsoft.com/office/drawing/2014/main" val="3147687770"/>
                    </a:ext>
                  </a:extLst>
                </a:gridCol>
                <a:gridCol w="2230859">
                  <a:extLst>
                    <a:ext uri="{9D8B030D-6E8A-4147-A177-3AD203B41FA5}">
                      <a16:colId xmlns:a16="http://schemas.microsoft.com/office/drawing/2014/main" val="129180729"/>
                    </a:ext>
                  </a:extLst>
                </a:gridCol>
              </a:tblGrid>
              <a:tr h="910450">
                <a:tc gridSpan="2">
                  <a:txBody>
                    <a:bodyPr/>
                    <a:lstStyle/>
                    <a:p>
                      <a:pPr>
                        <a:lnSpc>
                          <a:spcPct val="115000"/>
                        </a:lnSpc>
                        <a:spcAft>
                          <a:spcPts val="0"/>
                        </a:spcAft>
                      </a:pPr>
                      <a:r>
                        <a:rPr lang="es-EC" sz="1600" dirty="0">
                          <a:solidFill>
                            <a:schemeClr val="tx1"/>
                          </a:solidFill>
                          <a:effectLst/>
                        </a:rPr>
                        <a:t> </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a:txBody>
                    <a:bodyPr/>
                    <a:lstStyle/>
                    <a:p>
                      <a:pPr marL="38100" marR="38100" algn="ctr">
                        <a:lnSpc>
                          <a:spcPts val="1600"/>
                        </a:lnSpc>
                        <a:spcAft>
                          <a:spcPts val="0"/>
                        </a:spcAft>
                      </a:pPr>
                      <a:r>
                        <a:rPr lang="es-EC" sz="1200" b="1" dirty="0">
                          <a:solidFill>
                            <a:schemeClr val="tx1"/>
                          </a:solidFill>
                          <a:effectLst/>
                        </a:rPr>
                        <a:t>Cuando usted acude a las zonas turísticas, ¿En qué nivel calificaría el grado de limpieza e higiene del sitio que usted visita?</a:t>
                      </a:r>
                      <a:endParaRPr lang="es-EC"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b="1" dirty="0">
                          <a:solidFill>
                            <a:schemeClr val="tx1"/>
                          </a:solidFill>
                          <a:effectLst/>
                        </a:rPr>
                        <a:t>Cuándo usted acude a los lugares turísticos del cantón, ¿Qué hace con los desperdicios que genera en dichos lugares?</a:t>
                      </a:r>
                      <a:endParaRPr lang="es-EC"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073903749"/>
                  </a:ext>
                </a:extLst>
              </a:tr>
              <a:tr h="317472">
                <a:tc rowSpan="3">
                  <a:txBody>
                    <a:bodyPr/>
                    <a:lstStyle/>
                    <a:p>
                      <a:pPr marL="38100" marR="38100">
                        <a:lnSpc>
                          <a:spcPts val="1600"/>
                        </a:lnSpc>
                        <a:spcAft>
                          <a:spcPts val="0"/>
                        </a:spcAft>
                      </a:pPr>
                      <a:r>
                        <a:rPr lang="es-EC" sz="1200" b="1" dirty="0">
                          <a:solidFill>
                            <a:schemeClr val="tx1"/>
                          </a:solidFill>
                          <a:effectLst/>
                        </a:rPr>
                        <a:t>Cuando usted acude a las zonas turísticas, ¿En qué nivel calificaría el grado de limpieza e higiene del sitio que usted visita?</a:t>
                      </a:r>
                      <a:endParaRPr lang="es-EC"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EC" sz="1050" dirty="0">
                          <a:solidFill>
                            <a:schemeClr val="tx1"/>
                          </a:solidFill>
                          <a:effectLst/>
                        </a:rPr>
                        <a:t>Correlación de Pearson</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solidFill>
                            <a:schemeClr val="tx1"/>
                          </a:solidFill>
                          <a:effectLst/>
                        </a:rPr>
                        <a:t>1</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a:solidFill>
                            <a:schemeClr val="tx1"/>
                          </a:solidFill>
                          <a:effectLst/>
                        </a:rPr>
                        <a:t>,139</a:t>
                      </a:r>
                      <a:r>
                        <a:rPr lang="es-EC" sz="1200" baseline="30000">
                          <a:solidFill>
                            <a:schemeClr val="tx1"/>
                          </a:solidFill>
                          <a:effectLst/>
                        </a:rPr>
                        <a:t>**</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80387597"/>
                  </a:ext>
                </a:extLst>
              </a:tr>
              <a:tr h="212013">
                <a:tc vMerge="1">
                  <a:txBody>
                    <a:bodyPr/>
                    <a:lstStyle/>
                    <a:p>
                      <a:endParaRPr lang="es-EC"/>
                    </a:p>
                  </a:txBody>
                  <a:tcPr/>
                </a:tc>
                <a:tc>
                  <a:txBody>
                    <a:bodyPr/>
                    <a:lstStyle/>
                    <a:p>
                      <a:pPr marL="38100" marR="38100">
                        <a:lnSpc>
                          <a:spcPts val="1600"/>
                        </a:lnSpc>
                        <a:spcAft>
                          <a:spcPts val="0"/>
                        </a:spcAft>
                      </a:pPr>
                      <a:r>
                        <a:rPr lang="es-EC" sz="1050" dirty="0">
                          <a:solidFill>
                            <a:schemeClr val="tx1"/>
                          </a:solidFill>
                          <a:effectLst/>
                        </a:rPr>
                        <a:t>Sig. (bilateral)</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s-EC" sz="1600">
                          <a:solidFill>
                            <a:schemeClr val="tx1"/>
                          </a:solidFill>
                          <a:effectLst/>
                        </a:rPr>
                        <a:t> </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a:solidFill>
                            <a:schemeClr val="tx1"/>
                          </a:solidFill>
                          <a:effectLst/>
                        </a:rPr>
                        <a:t>,009</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25067374"/>
                  </a:ext>
                </a:extLst>
              </a:tr>
              <a:tr h="335472">
                <a:tc vMerge="1">
                  <a:txBody>
                    <a:bodyPr/>
                    <a:lstStyle/>
                    <a:p>
                      <a:endParaRPr lang="es-EC"/>
                    </a:p>
                  </a:txBody>
                  <a:tcPr/>
                </a:tc>
                <a:tc>
                  <a:txBody>
                    <a:bodyPr/>
                    <a:lstStyle/>
                    <a:p>
                      <a:pPr marL="38100" marR="38100">
                        <a:lnSpc>
                          <a:spcPts val="1600"/>
                        </a:lnSpc>
                        <a:spcAft>
                          <a:spcPts val="0"/>
                        </a:spcAft>
                      </a:pPr>
                      <a:r>
                        <a:rPr lang="es-EC" sz="1050" dirty="0">
                          <a:solidFill>
                            <a:schemeClr val="tx1"/>
                          </a:solidFill>
                          <a:effectLst/>
                        </a:rPr>
                        <a:t>N</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solidFill>
                            <a:schemeClr val="tx1"/>
                          </a:solidFill>
                          <a:effectLst/>
                        </a:rPr>
                        <a:t>354</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a:solidFill>
                            <a:schemeClr val="tx1"/>
                          </a:solidFill>
                          <a:effectLst/>
                        </a:rPr>
                        <a:t>354</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42018753"/>
                  </a:ext>
                </a:extLst>
              </a:tr>
              <a:tr h="317472">
                <a:tc rowSpan="3">
                  <a:txBody>
                    <a:bodyPr/>
                    <a:lstStyle/>
                    <a:p>
                      <a:pPr marL="38100" marR="38100">
                        <a:lnSpc>
                          <a:spcPts val="1600"/>
                        </a:lnSpc>
                        <a:spcAft>
                          <a:spcPts val="0"/>
                        </a:spcAft>
                      </a:pPr>
                      <a:r>
                        <a:rPr lang="es-EC" sz="1200" b="1" dirty="0">
                          <a:solidFill>
                            <a:schemeClr val="tx1"/>
                          </a:solidFill>
                          <a:effectLst/>
                        </a:rPr>
                        <a:t>Cuándo usted acude a los lugares turísticos del cantón, ¿Qué hace con los desperdicios que genera en dichos lugares?</a:t>
                      </a:r>
                      <a:endParaRPr lang="es-EC"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EC" sz="1050" dirty="0">
                          <a:solidFill>
                            <a:schemeClr val="tx1"/>
                          </a:solidFill>
                          <a:effectLst/>
                        </a:rPr>
                        <a:t>Correlación de Pearson</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solidFill>
                            <a:schemeClr val="tx1"/>
                          </a:solidFill>
                          <a:effectLst/>
                        </a:rPr>
                        <a:t>,139</a:t>
                      </a:r>
                      <a:r>
                        <a:rPr lang="es-EC" sz="1200" baseline="30000">
                          <a:solidFill>
                            <a:schemeClr val="tx1"/>
                          </a:solidFill>
                          <a:effectLst/>
                        </a:rPr>
                        <a:t>**</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dirty="0">
                          <a:solidFill>
                            <a:schemeClr val="tx1"/>
                          </a:solidFill>
                          <a:effectLst/>
                        </a:rPr>
                        <a:t>1</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81024760"/>
                  </a:ext>
                </a:extLst>
              </a:tr>
              <a:tr h="212013">
                <a:tc vMerge="1">
                  <a:txBody>
                    <a:bodyPr/>
                    <a:lstStyle/>
                    <a:p>
                      <a:endParaRPr lang="es-EC"/>
                    </a:p>
                  </a:txBody>
                  <a:tcPr/>
                </a:tc>
                <a:tc>
                  <a:txBody>
                    <a:bodyPr/>
                    <a:lstStyle/>
                    <a:p>
                      <a:pPr marL="38100" marR="38100">
                        <a:lnSpc>
                          <a:spcPts val="1600"/>
                        </a:lnSpc>
                        <a:spcAft>
                          <a:spcPts val="0"/>
                        </a:spcAft>
                      </a:pPr>
                      <a:r>
                        <a:rPr lang="es-EC" sz="1050" dirty="0">
                          <a:solidFill>
                            <a:schemeClr val="tx1"/>
                          </a:solidFill>
                          <a:effectLst/>
                        </a:rPr>
                        <a:t>Sig. (bilateral)</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solidFill>
                            <a:schemeClr val="tx1"/>
                          </a:solidFill>
                          <a:effectLst/>
                        </a:rPr>
                        <a:t>,009</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EC" sz="1600">
                          <a:solidFill>
                            <a:schemeClr val="tx1"/>
                          </a:solidFill>
                          <a:effectLst/>
                        </a:rPr>
                        <a:t> </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26441904"/>
                  </a:ext>
                </a:extLst>
              </a:tr>
              <a:tr h="287322">
                <a:tc vMerge="1">
                  <a:txBody>
                    <a:bodyPr/>
                    <a:lstStyle/>
                    <a:p>
                      <a:endParaRPr lang="es-EC"/>
                    </a:p>
                  </a:txBody>
                  <a:tcPr/>
                </a:tc>
                <a:tc>
                  <a:txBody>
                    <a:bodyPr/>
                    <a:lstStyle/>
                    <a:p>
                      <a:pPr marL="38100" marR="38100">
                        <a:lnSpc>
                          <a:spcPts val="1600"/>
                        </a:lnSpc>
                        <a:spcAft>
                          <a:spcPts val="0"/>
                        </a:spcAft>
                      </a:pPr>
                      <a:r>
                        <a:rPr lang="es-EC" sz="1050" dirty="0">
                          <a:solidFill>
                            <a:schemeClr val="tx1"/>
                          </a:solidFill>
                          <a:effectLst/>
                        </a:rPr>
                        <a:t>N</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solidFill>
                            <a:schemeClr val="tx1"/>
                          </a:solidFill>
                          <a:effectLst/>
                        </a:rPr>
                        <a:t>354</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dirty="0">
                          <a:solidFill>
                            <a:schemeClr val="tx1"/>
                          </a:solidFill>
                          <a:effectLst/>
                        </a:rPr>
                        <a:t>354</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17940430"/>
                  </a:ext>
                </a:extLst>
              </a:tr>
              <a:tr h="154598">
                <a:tc gridSpan="4">
                  <a:txBody>
                    <a:bodyPr/>
                    <a:lstStyle/>
                    <a:p>
                      <a:pPr marL="38100" marR="38100">
                        <a:lnSpc>
                          <a:spcPts val="1600"/>
                        </a:lnSpc>
                        <a:spcAft>
                          <a:spcPts val="0"/>
                        </a:spcAft>
                      </a:pPr>
                      <a:r>
                        <a:rPr lang="es-EC" sz="1200" dirty="0">
                          <a:solidFill>
                            <a:schemeClr val="tx1"/>
                          </a:solidFill>
                          <a:effectLst/>
                        </a:rPr>
                        <a:t>**. La correlación es significativa en el nivel 0,01 (2 colas).</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225886874"/>
                  </a:ext>
                </a:extLst>
              </a:tr>
            </a:tbl>
          </a:graphicData>
        </a:graphic>
      </p:graphicFrame>
      <p:pic>
        <p:nvPicPr>
          <p:cNvPr id="8" name="Imagen 7">
            <a:extLst>
              <a:ext uri="{FF2B5EF4-FFF2-40B4-BE49-F238E27FC236}">
                <a16:creationId xmlns:a16="http://schemas.microsoft.com/office/drawing/2014/main" id="{6C257ED7-F3A3-4B80-A181-AD4687C3929C}"/>
              </a:ext>
            </a:extLst>
          </p:cNvPr>
          <p:cNvPicPr>
            <a:picLocks noChangeAspect="1"/>
          </p:cNvPicPr>
          <p:nvPr/>
        </p:nvPicPr>
        <p:blipFill rotWithShape="1">
          <a:blip r:embed="rId2"/>
          <a:srcRect l="10503" t="45950" r="54725" b="42277"/>
          <a:stretch/>
        </p:blipFill>
        <p:spPr>
          <a:xfrm>
            <a:off x="2938" y="5290126"/>
            <a:ext cx="4745264" cy="903262"/>
          </a:xfrm>
          <a:prstGeom prst="rect">
            <a:avLst/>
          </a:prstGeom>
        </p:spPr>
      </p:pic>
      <p:sp>
        <p:nvSpPr>
          <p:cNvPr id="9" name="Rectángulo 8">
            <a:extLst>
              <a:ext uri="{FF2B5EF4-FFF2-40B4-BE49-F238E27FC236}">
                <a16:creationId xmlns:a16="http://schemas.microsoft.com/office/drawing/2014/main" id="{51EE3A8F-2199-484A-82E0-623E1D8DC338}"/>
              </a:ext>
            </a:extLst>
          </p:cNvPr>
          <p:cNvSpPr/>
          <p:nvPr/>
        </p:nvSpPr>
        <p:spPr>
          <a:xfrm>
            <a:off x="4716016" y="4571984"/>
            <a:ext cx="4059008" cy="1600438"/>
          </a:xfrm>
          <a:prstGeom prst="rect">
            <a:avLst/>
          </a:prstGeom>
        </p:spPr>
        <p:txBody>
          <a:bodyPr wrap="square">
            <a:spAutoFit/>
          </a:bodyPr>
          <a:lstStyle/>
          <a:p>
            <a:pPr algn="just"/>
            <a:r>
              <a:rPr lang="es-ES" sz="1400" dirty="0">
                <a:solidFill>
                  <a:srgbClr val="000000"/>
                </a:solidFill>
                <a:latin typeface="Times New Roman" panose="02020603050405020304" pitchFamily="18" charset="0"/>
                <a:ea typeface="Calibri" panose="020F0502020204030204" pitchFamily="34" charset="0"/>
              </a:rPr>
              <a:t>De acuerdo a la correlación de Pearson (0,139) indicia que no que existe relación entre las variables, es decir que la mayoría de las personas dejan su basura en el lugar que visitaron, independientemente si existe o no basureros, razón por la cual se ensucia el lugar y peor aún si esta persona no actúa cuando mira que alguien bota basura.</a:t>
            </a:r>
            <a:endParaRPr lang="es-EC" sz="1400" dirty="0"/>
          </a:p>
        </p:txBody>
      </p:sp>
      <p:sp>
        <p:nvSpPr>
          <p:cNvPr id="11" name="1 Título">
            <a:extLst>
              <a:ext uri="{FF2B5EF4-FFF2-40B4-BE49-F238E27FC236}">
                <a16:creationId xmlns:a16="http://schemas.microsoft.com/office/drawing/2014/main" id="{CFD9C68D-4040-4EE1-B75D-EFE3D5710A02}"/>
              </a:ext>
            </a:extLst>
          </p:cNvPr>
          <p:cNvSpPr txBox="1">
            <a:spLocks/>
          </p:cNvSpPr>
          <p:nvPr/>
        </p:nvSpPr>
        <p:spPr>
          <a:xfrm>
            <a:off x="7236296" y="116632"/>
            <a:ext cx="1656184"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Gill Sans MT (Cuerpo)"/>
                <a:cs typeface="Times New Roman" pitchFamily="18" charset="0"/>
              </a:rPr>
              <a:t>CAPÍTULO II</a:t>
            </a:r>
          </a:p>
        </p:txBody>
      </p:sp>
      <p:sp>
        <p:nvSpPr>
          <p:cNvPr id="12" name="1 Título">
            <a:extLst>
              <a:ext uri="{FF2B5EF4-FFF2-40B4-BE49-F238E27FC236}">
                <a16:creationId xmlns:a16="http://schemas.microsoft.com/office/drawing/2014/main" id="{5BAD17CB-D8FA-45D0-A4E5-667B361D7C4C}"/>
              </a:ext>
            </a:extLst>
          </p:cNvPr>
          <p:cNvSpPr txBox="1">
            <a:spLocks/>
          </p:cNvSpPr>
          <p:nvPr/>
        </p:nvSpPr>
        <p:spPr>
          <a:xfrm>
            <a:off x="395536" y="116632"/>
            <a:ext cx="4320480"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Gill Sans MT (Cuerpo)"/>
                <a:cs typeface="Times New Roman" pitchFamily="18" charset="0"/>
              </a:rPr>
              <a:t>INGENIERÍA EN MERCADOTECNIA</a:t>
            </a:r>
          </a:p>
        </p:txBody>
      </p:sp>
      <p:sp>
        <p:nvSpPr>
          <p:cNvPr id="13" name="Rectángulo 3">
            <a:extLst>
              <a:ext uri="{FF2B5EF4-FFF2-40B4-BE49-F238E27FC236}">
                <a16:creationId xmlns:a16="http://schemas.microsoft.com/office/drawing/2014/main" id="{8DC3DB29-1C46-497E-A227-BBA84BEA55CB}"/>
              </a:ext>
            </a:extLst>
          </p:cNvPr>
          <p:cNvSpPr/>
          <p:nvPr/>
        </p:nvSpPr>
        <p:spPr>
          <a:xfrm>
            <a:off x="217738" y="4298154"/>
            <a:ext cx="3418158" cy="1169551"/>
          </a:xfrm>
          <a:prstGeom prst="rect">
            <a:avLst/>
          </a:prstGeom>
        </p:spPr>
        <p:txBody>
          <a:bodyPr wrap="square">
            <a:spAutoFit/>
          </a:bodyPr>
          <a:lstStyle/>
          <a:p>
            <a:pPr marL="733425" algn="just"/>
            <a:r>
              <a:rPr lang="es-EC" sz="1400" b="1" dirty="0">
                <a:latin typeface="Times New Roman" panose="02020603050405020304" pitchFamily="18" charset="0"/>
                <a:ea typeface="Times New Roman" panose="02020603050405020304" pitchFamily="18" charset="0"/>
              </a:rPr>
              <a:t>Rangos de correlación</a:t>
            </a:r>
            <a:endParaRPr lang="es-EC" sz="1400" b="1" dirty="0">
              <a:latin typeface="Times New Roman" panose="02020603050405020304" pitchFamily="18" charset="0"/>
              <a:ea typeface="Calibri" panose="020F0502020204030204" pitchFamily="34" charset="0"/>
            </a:endParaRPr>
          </a:p>
          <a:p>
            <a:pPr marL="391478" algn="just"/>
            <a:r>
              <a:rPr lang="es-EC" sz="1400" b="1" dirty="0">
                <a:latin typeface="Times New Roman" panose="02020603050405020304" pitchFamily="18" charset="0"/>
                <a:ea typeface="Times New Roman" panose="02020603050405020304" pitchFamily="18" charset="0"/>
              </a:rPr>
              <a:t> </a:t>
            </a:r>
            <a:r>
              <a:rPr lang="es-EC" sz="1400" dirty="0">
                <a:latin typeface="Times New Roman" panose="02020603050405020304" pitchFamily="18" charset="0"/>
                <a:ea typeface="Times New Roman" panose="02020603050405020304" pitchFamily="18" charset="0"/>
              </a:rPr>
              <a:t>0,00 a  0,19 = No existe correlación</a:t>
            </a:r>
            <a:endParaRPr lang="es-EC" sz="1400" b="1" dirty="0">
              <a:latin typeface="Times New Roman" panose="02020603050405020304" pitchFamily="18" charset="0"/>
              <a:ea typeface="Calibri" panose="020F0502020204030204" pitchFamily="34" charset="0"/>
            </a:endParaRPr>
          </a:p>
          <a:p>
            <a:pPr marL="391478" algn="just"/>
            <a:r>
              <a:rPr lang="es-EC" sz="1400" dirty="0">
                <a:latin typeface="Times New Roman" panose="02020603050405020304" pitchFamily="18" charset="0"/>
                <a:ea typeface="Times New Roman" panose="02020603050405020304" pitchFamily="18" charset="0"/>
              </a:rPr>
              <a:t> 0,20 a  0,39 = Baja correlación</a:t>
            </a:r>
            <a:endParaRPr lang="es-EC" sz="1400" b="1" dirty="0">
              <a:latin typeface="Times New Roman" panose="02020603050405020304" pitchFamily="18" charset="0"/>
              <a:ea typeface="Calibri" panose="020F0502020204030204" pitchFamily="34" charset="0"/>
            </a:endParaRPr>
          </a:p>
          <a:p>
            <a:pPr marL="391478" algn="just"/>
            <a:r>
              <a:rPr lang="es-EC" sz="1400" dirty="0">
                <a:latin typeface="Times New Roman" panose="02020603050405020304" pitchFamily="18" charset="0"/>
                <a:ea typeface="Times New Roman" panose="02020603050405020304" pitchFamily="18" charset="0"/>
              </a:rPr>
              <a:t> 0,50 a  0,79 = Mediana correlación</a:t>
            </a:r>
            <a:endParaRPr lang="es-EC" sz="1400" b="1" dirty="0">
              <a:latin typeface="Times New Roman" panose="02020603050405020304" pitchFamily="18" charset="0"/>
              <a:ea typeface="Calibri" panose="020F0502020204030204" pitchFamily="34" charset="0"/>
            </a:endParaRPr>
          </a:p>
          <a:p>
            <a:pPr marL="391478" algn="just"/>
            <a:r>
              <a:rPr lang="es-EC" sz="1400" dirty="0">
                <a:latin typeface="Times New Roman" panose="02020603050405020304" pitchFamily="18" charset="0"/>
                <a:ea typeface="Times New Roman" panose="02020603050405020304" pitchFamily="18" charset="0"/>
              </a:rPr>
              <a:t> 0,80 a  1,00 = Alta correlación</a:t>
            </a:r>
            <a:endParaRPr lang="es-EC" sz="14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46495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867" y="476672"/>
            <a:ext cx="4864605" cy="461665"/>
          </a:xfrm>
          <a:prstGeom prst="rect">
            <a:avLst/>
          </a:prstGeom>
          <a:noFill/>
        </p:spPr>
        <p:txBody>
          <a:bodyPr wrap="square" rtlCol="0">
            <a:spAutoFit/>
          </a:bodyPr>
          <a:lstStyle/>
          <a:p>
            <a:r>
              <a:rPr lang="es-ES" sz="2400" b="1" dirty="0">
                <a:cs typeface="Times New Roman" pitchFamily="18" charset="0"/>
              </a:rPr>
              <a:t>Análisis Bivariado: Chi Cuadrado</a:t>
            </a:r>
          </a:p>
        </p:txBody>
      </p:sp>
      <p:sp>
        <p:nvSpPr>
          <p:cNvPr id="6" name="Rectángulo 5">
            <a:extLst>
              <a:ext uri="{FF2B5EF4-FFF2-40B4-BE49-F238E27FC236}">
                <a16:creationId xmlns:a16="http://schemas.microsoft.com/office/drawing/2014/main" id="{A1A66CF0-4C54-4E00-9AC9-DF6D410467E7}"/>
              </a:ext>
            </a:extLst>
          </p:cNvPr>
          <p:cNvSpPr/>
          <p:nvPr/>
        </p:nvSpPr>
        <p:spPr>
          <a:xfrm>
            <a:off x="0" y="6525344"/>
            <a:ext cx="9144000" cy="332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9" name="Tabla 8">
            <a:extLst>
              <a:ext uri="{FF2B5EF4-FFF2-40B4-BE49-F238E27FC236}">
                <a16:creationId xmlns:a16="http://schemas.microsoft.com/office/drawing/2014/main" id="{D3CC5FA0-D06E-43A9-BABE-73C58B61B51F}"/>
              </a:ext>
            </a:extLst>
          </p:cNvPr>
          <p:cNvGraphicFramePr>
            <a:graphicFrameLocks noGrp="1"/>
          </p:cNvGraphicFramePr>
          <p:nvPr>
            <p:extLst>
              <p:ext uri="{D42A27DB-BD31-4B8C-83A1-F6EECF244321}">
                <p14:modId xmlns:p14="http://schemas.microsoft.com/office/powerpoint/2010/main" val="621086228"/>
              </p:ext>
            </p:extLst>
          </p:nvPr>
        </p:nvGraphicFramePr>
        <p:xfrm>
          <a:off x="298748" y="938337"/>
          <a:ext cx="8208911" cy="2334041"/>
        </p:xfrm>
        <a:graphic>
          <a:graphicData uri="http://schemas.openxmlformats.org/drawingml/2006/table">
            <a:tbl>
              <a:tblPr>
                <a:tableStyleId>{306799F8-075E-4A3A-A7F6-7FBC6576F1A4}</a:tableStyleId>
              </a:tblPr>
              <a:tblGrid>
                <a:gridCol w="2051186">
                  <a:extLst>
                    <a:ext uri="{9D8B030D-6E8A-4147-A177-3AD203B41FA5}">
                      <a16:colId xmlns:a16="http://schemas.microsoft.com/office/drawing/2014/main" val="4053105876"/>
                    </a:ext>
                  </a:extLst>
                </a:gridCol>
                <a:gridCol w="2052575">
                  <a:extLst>
                    <a:ext uri="{9D8B030D-6E8A-4147-A177-3AD203B41FA5}">
                      <a16:colId xmlns:a16="http://schemas.microsoft.com/office/drawing/2014/main" val="1545841096"/>
                    </a:ext>
                  </a:extLst>
                </a:gridCol>
                <a:gridCol w="2052575">
                  <a:extLst>
                    <a:ext uri="{9D8B030D-6E8A-4147-A177-3AD203B41FA5}">
                      <a16:colId xmlns:a16="http://schemas.microsoft.com/office/drawing/2014/main" val="167201566"/>
                    </a:ext>
                  </a:extLst>
                </a:gridCol>
                <a:gridCol w="2052575">
                  <a:extLst>
                    <a:ext uri="{9D8B030D-6E8A-4147-A177-3AD203B41FA5}">
                      <a16:colId xmlns:a16="http://schemas.microsoft.com/office/drawing/2014/main" val="2577521069"/>
                    </a:ext>
                  </a:extLst>
                </a:gridCol>
              </a:tblGrid>
              <a:tr h="1556027">
                <a:tc>
                  <a:txBody>
                    <a:bodyPr/>
                    <a:lstStyle/>
                    <a:p>
                      <a:pPr>
                        <a:lnSpc>
                          <a:spcPct val="115000"/>
                        </a:lnSpc>
                        <a:spcAft>
                          <a:spcPts val="0"/>
                        </a:spcAft>
                      </a:pPr>
                      <a:r>
                        <a:rPr lang="es-EC" sz="2400" dirty="0">
                          <a:solidFill>
                            <a:schemeClr val="tx1"/>
                          </a:solidFill>
                          <a:effectLst/>
                        </a:rPr>
                        <a:t> </a:t>
                      </a:r>
                      <a:endParaRPr lang="es-EC"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400" b="1" dirty="0">
                          <a:solidFill>
                            <a:schemeClr val="tx1"/>
                          </a:solidFill>
                          <a:effectLst/>
                        </a:rPr>
                        <a:t>Cuando usted acude a las zonas turísticas, ¿en qué nivel calificaría el </a:t>
                      </a:r>
                      <a:r>
                        <a:rPr lang="es-EC" sz="1400" b="1" i="1" dirty="0">
                          <a:solidFill>
                            <a:schemeClr val="tx1"/>
                          </a:solidFill>
                          <a:effectLst/>
                        </a:rPr>
                        <a:t>grado de limpieza </a:t>
                      </a:r>
                      <a:r>
                        <a:rPr lang="es-EC" sz="1400" b="1" dirty="0">
                          <a:solidFill>
                            <a:schemeClr val="tx1"/>
                          </a:solidFill>
                          <a:effectLst/>
                        </a:rPr>
                        <a:t>e higiene del sitio que usted visita?</a:t>
                      </a:r>
                      <a:endParaRPr lang="es-EC"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400" b="1" dirty="0">
                          <a:solidFill>
                            <a:schemeClr val="tx1"/>
                          </a:solidFill>
                          <a:effectLst/>
                        </a:rPr>
                        <a:t>Cuándo usted acude a los lugares turísticos del cantón, ¿</a:t>
                      </a:r>
                      <a:r>
                        <a:rPr lang="es-EC" sz="1400" b="1" i="1" dirty="0">
                          <a:solidFill>
                            <a:schemeClr val="tx1"/>
                          </a:solidFill>
                          <a:effectLst/>
                        </a:rPr>
                        <a:t>Qué hace con los desperdicios que genera</a:t>
                      </a:r>
                      <a:r>
                        <a:rPr lang="es-EC" sz="1400" b="1" dirty="0">
                          <a:solidFill>
                            <a:schemeClr val="tx1"/>
                          </a:solidFill>
                          <a:effectLst/>
                        </a:rPr>
                        <a:t> en dichos lugares?</a:t>
                      </a:r>
                      <a:endParaRPr lang="es-EC"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400" b="1" dirty="0">
                          <a:solidFill>
                            <a:schemeClr val="tx1"/>
                          </a:solidFill>
                          <a:effectLst/>
                        </a:rPr>
                        <a:t>Cuando usted mira que alguien bota residuos en la calle o contamina la vía pública</a:t>
                      </a:r>
                      <a:r>
                        <a:rPr lang="es-EC" sz="1400" b="1" i="1" dirty="0">
                          <a:solidFill>
                            <a:schemeClr val="tx1"/>
                          </a:solidFill>
                          <a:effectLst/>
                        </a:rPr>
                        <a:t>, ¿Cómo actúa?</a:t>
                      </a:r>
                      <a:endParaRPr lang="es-EC" sz="2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4137415487"/>
                  </a:ext>
                </a:extLst>
              </a:tr>
              <a:tr h="259338">
                <a:tc>
                  <a:txBody>
                    <a:bodyPr/>
                    <a:lstStyle/>
                    <a:p>
                      <a:pPr marL="38100" marR="38100">
                        <a:lnSpc>
                          <a:spcPts val="1600"/>
                        </a:lnSpc>
                        <a:spcAft>
                          <a:spcPts val="0"/>
                        </a:spcAft>
                      </a:pPr>
                      <a:r>
                        <a:rPr lang="es-EC" sz="1400">
                          <a:solidFill>
                            <a:schemeClr val="tx1"/>
                          </a:solidFill>
                          <a:effectLst/>
                        </a:rPr>
                        <a:t>Chi-cuadrado</a:t>
                      </a:r>
                      <a:endParaRPr lang="es-EC"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400">
                          <a:solidFill>
                            <a:schemeClr val="tx1"/>
                          </a:solidFill>
                          <a:effectLst/>
                        </a:rPr>
                        <a:t>164,407</a:t>
                      </a:r>
                      <a:r>
                        <a:rPr lang="es-EC" sz="1400" baseline="30000">
                          <a:solidFill>
                            <a:schemeClr val="tx1"/>
                          </a:solidFill>
                          <a:effectLst/>
                        </a:rPr>
                        <a:t>a</a:t>
                      </a:r>
                      <a:endParaRPr lang="es-EC"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solidFill>
                            <a:schemeClr val="tx1"/>
                          </a:solidFill>
                          <a:effectLst/>
                        </a:rPr>
                        <a:t>157,576</a:t>
                      </a:r>
                      <a:r>
                        <a:rPr lang="es-EC" sz="1400" baseline="30000">
                          <a:solidFill>
                            <a:schemeClr val="tx1"/>
                          </a:solidFill>
                          <a:effectLst/>
                        </a:rPr>
                        <a:t>a</a:t>
                      </a:r>
                      <a:endParaRPr lang="es-EC"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solidFill>
                            <a:schemeClr val="tx1"/>
                          </a:solidFill>
                          <a:effectLst/>
                        </a:rPr>
                        <a:t>22,424</a:t>
                      </a:r>
                      <a:r>
                        <a:rPr lang="es-EC" sz="1400" baseline="30000">
                          <a:solidFill>
                            <a:schemeClr val="tx1"/>
                          </a:solidFill>
                          <a:effectLst/>
                        </a:rPr>
                        <a:t>a</a:t>
                      </a:r>
                      <a:endParaRPr lang="es-EC"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88398816"/>
                  </a:ext>
                </a:extLst>
              </a:tr>
              <a:tr h="259338">
                <a:tc>
                  <a:txBody>
                    <a:bodyPr/>
                    <a:lstStyle/>
                    <a:p>
                      <a:pPr marL="38100" marR="38100">
                        <a:lnSpc>
                          <a:spcPts val="1600"/>
                        </a:lnSpc>
                        <a:spcAft>
                          <a:spcPts val="0"/>
                        </a:spcAft>
                      </a:pPr>
                      <a:r>
                        <a:rPr lang="es-EC" sz="1400">
                          <a:solidFill>
                            <a:schemeClr val="tx1"/>
                          </a:solidFill>
                          <a:effectLst/>
                        </a:rPr>
                        <a:t>gl</a:t>
                      </a:r>
                      <a:endParaRPr lang="es-EC"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400">
                          <a:solidFill>
                            <a:schemeClr val="tx1"/>
                          </a:solidFill>
                          <a:effectLst/>
                        </a:rPr>
                        <a:t>2</a:t>
                      </a:r>
                      <a:endParaRPr lang="es-EC"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solidFill>
                            <a:schemeClr val="tx1"/>
                          </a:solidFill>
                          <a:effectLst/>
                        </a:rPr>
                        <a:t>2</a:t>
                      </a:r>
                      <a:endParaRPr lang="es-EC"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solidFill>
                            <a:schemeClr val="tx1"/>
                          </a:solidFill>
                          <a:effectLst/>
                        </a:rPr>
                        <a:t>2</a:t>
                      </a:r>
                      <a:endParaRPr lang="es-EC"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02466260"/>
                  </a:ext>
                </a:extLst>
              </a:tr>
              <a:tr h="259338">
                <a:tc>
                  <a:txBody>
                    <a:bodyPr/>
                    <a:lstStyle/>
                    <a:p>
                      <a:pPr marL="38100" marR="38100">
                        <a:lnSpc>
                          <a:spcPts val="1600"/>
                        </a:lnSpc>
                        <a:spcAft>
                          <a:spcPts val="0"/>
                        </a:spcAft>
                      </a:pPr>
                      <a:r>
                        <a:rPr lang="es-EC" sz="1400">
                          <a:solidFill>
                            <a:schemeClr val="tx1"/>
                          </a:solidFill>
                          <a:effectLst/>
                        </a:rPr>
                        <a:t>Sig. asintótica</a:t>
                      </a:r>
                      <a:endParaRPr lang="es-EC"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400">
                          <a:solidFill>
                            <a:schemeClr val="tx1"/>
                          </a:solidFill>
                          <a:effectLst/>
                        </a:rPr>
                        <a:t>,000</a:t>
                      </a:r>
                      <a:endParaRPr lang="es-EC"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dirty="0">
                          <a:solidFill>
                            <a:schemeClr val="tx1"/>
                          </a:solidFill>
                          <a:effectLst/>
                        </a:rPr>
                        <a:t>,000</a:t>
                      </a:r>
                      <a:endParaRPr lang="es-EC"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dirty="0">
                          <a:solidFill>
                            <a:schemeClr val="tx1"/>
                          </a:solidFill>
                          <a:effectLst/>
                        </a:rPr>
                        <a:t>,000</a:t>
                      </a:r>
                      <a:endParaRPr lang="es-EC"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67987545"/>
                  </a:ext>
                </a:extLst>
              </a:tr>
            </a:tbl>
          </a:graphicData>
        </a:graphic>
      </p:graphicFrame>
      <p:sp>
        <p:nvSpPr>
          <p:cNvPr id="10" name="1 Título">
            <a:extLst>
              <a:ext uri="{FF2B5EF4-FFF2-40B4-BE49-F238E27FC236}">
                <a16:creationId xmlns:a16="http://schemas.microsoft.com/office/drawing/2014/main" id="{296476A1-C667-441D-9769-7A3C41F7BFD1}"/>
              </a:ext>
            </a:extLst>
          </p:cNvPr>
          <p:cNvSpPr txBox="1">
            <a:spLocks/>
          </p:cNvSpPr>
          <p:nvPr/>
        </p:nvSpPr>
        <p:spPr>
          <a:xfrm>
            <a:off x="7236296" y="116632"/>
            <a:ext cx="1656184"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Gill Sans MT (Cuerpo)"/>
                <a:cs typeface="Times New Roman" pitchFamily="18" charset="0"/>
              </a:rPr>
              <a:t>CAPÍTULO II</a:t>
            </a:r>
          </a:p>
        </p:txBody>
      </p:sp>
      <p:sp>
        <p:nvSpPr>
          <p:cNvPr id="11" name="1 Título">
            <a:extLst>
              <a:ext uri="{FF2B5EF4-FFF2-40B4-BE49-F238E27FC236}">
                <a16:creationId xmlns:a16="http://schemas.microsoft.com/office/drawing/2014/main" id="{4CF9E6EE-7359-43DC-A1A4-0CC3A9915641}"/>
              </a:ext>
            </a:extLst>
          </p:cNvPr>
          <p:cNvSpPr txBox="1">
            <a:spLocks/>
          </p:cNvSpPr>
          <p:nvPr/>
        </p:nvSpPr>
        <p:spPr>
          <a:xfrm>
            <a:off x="395536" y="116632"/>
            <a:ext cx="4320480"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Gill Sans MT (Cuerpo)"/>
                <a:cs typeface="Times New Roman" pitchFamily="18" charset="0"/>
              </a:rPr>
              <a:t>INGENIERÍA EN MERCADOTECNIA</a:t>
            </a:r>
          </a:p>
        </p:txBody>
      </p:sp>
      <p:sp>
        <p:nvSpPr>
          <p:cNvPr id="8" name="3 Rectángulo redondeado">
            <a:extLst>
              <a:ext uri="{FF2B5EF4-FFF2-40B4-BE49-F238E27FC236}">
                <a16:creationId xmlns:a16="http://schemas.microsoft.com/office/drawing/2014/main" id="{242104A7-5BC0-49F7-994A-D0A133D6CF6F}"/>
              </a:ext>
            </a:extLst>
          </p:cNvPr>
          <p:cNvSpPr/>
          <p:nvPr/>
        </p:nvSpPr>
        <p:spPr>
          <a:xfrm>
            <a:off x="292274" y="3753624"/>
            <a:ext cx="2213134" cy="8776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3200" b="1" dirty="0">
                <a:latin typeface="Times New Roman" panose="02020603050405020304" pitchFamily="18" charset="0"/>
                <a:cs typeface="Times New Roman" panose="02020603050405020304" pitchFamily="18" charset="0"/>
              </a:rPr>
              <a:t>A; B; y C </a:t>
            </a:r>
          </a:p>
        </p:txBody>
      </p:sp>
      <p:sp>
        <p:nvSpPr>
          <p:cNvPr id="12" name="3 Rectángulo redondeado">
            <a:extLst>
              <a:ext uri="{FF2B5EF4-FFF2-40B4-BE49-F238E27FC236}">
                <a16:creationId xmlns:a16="http://schemas.microsoft.com/office/drawing/2014/main" id="{EA28B369-5603-4C0A-A9DF-7BF4C3B8DBB7}"/>
              </a:ext>
            </a:extLst>
          </p:cNvPr>
          <p:cNvSpPr/>
          <p:nvPr/>
        </p:nvSpPr>
        <p:spPr>
          <a:xfrm>
            <a:off x="3099132" y="3825049"/>
            <a:ext cx="2213134" cy="73250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Zona de aceptación</a:t>
            </a:r>
          </a:p>
        </p:txBody>
      </p:sp>
      <p:sp>
        <p:nvSpPr>
          <p:cNvPr id="13" name="6 Rectángulo">
            <a:extLst>
              <a:ext uri="{FF2B5EF4-FFF2-40B4-BE49-F238E27FC236}">
                <a16:creationId xmlns:a16="http://schemas.microsoft.com/office/drawing/2014/main" id="{D5C161AD-5686-4A46-AB67-776DD780314F}"/>
              </a:ext>
            </a:extLst>
          </p:cNvPr>
          <p:cNvSpPr/>
          <p:nvPr/>
        </p:nvSpPr>
        <p:spPr>
          <a:xfrm>
            <a:off x="5865228" y="3892644"/>
            <a:ext cx="3027252" cy="738664"/>
          </a:xfrm>
          <a:prstGeom prst="rect">
            <a:avLst/>
          </a:prstGeom>
        </p:spPr>
        <p:txBody>
          <a:bodyPr wrap="square">
            <a:spAutoFit/>
          </a:bodyPr>
          <a:lstStyle/>
          <a:p>
            <a:r>
              <a:rPr lang="es-EC" sz="1400" b="1" dirty="0">
                <a:cs typeface="Times New Roman" panose="02020603050405020304" pitchFamily="18" charset="0"/>
              </a:rPr>
              <a:t>Hipótesis</a:t>
            </a:r>
          </a:p>
          <a:p>
            <a:r>
              <a:rPr lang="es-EC" sz="1400" b="1" dirty="0">
                <a:cs typeface="Times New Roman" panose="02020603050405020304" pitchFamily="18" charset="0"/>
              </a:rPr>
              <a:t>H</a:t>
            </a:r>
            <a:r>
              <a:rPr lang="es-EC" sz="1400" b="1" baseline="-25000" dirty="0">
                <a:cs typeface="Times New Roman" panose="02020603050405020304" pitchFamily="18" charset="0"/>
              </a:rPr>
              <a:t>o: </a:t>
            </a:r>
            <a:r>
              <a:rPr lang="es-EC" sz="1400" b="1" dirty="0">
                <a:cs typeface="Times New Roman" panose="02020603050405020304" pitchFamily="18" charset="0"/>
              </a:rPr>
              <a:t>Si A , B y C es &gt; 5%  rechazo</a:t>
            </a:r>
          </a:p>
          <a:p>
            <a:r>
              <a:rPr lang="es-EC" sz="1400" b="1" dirty="0">
                <a:cs typeface="Times New Roman" panose="02020603050405020304" pitchFamily="18" charset="0"/>
              </a:rPr>
              <a:t>H</a:t>
            </a:r>
            <a:r>
              <a:rPr lang="es-EC" sz="1400" b="1" baseline="-25000" dirty="0">
                <a:cs typeface="Times New Roman" panose="02020603050405020304" pitchFamily="18" charset="0"/>
              </a:rPr>
              <a:t>1: </a:t>
            </a:r>
            <a:r>
              <a:rPr lang="es-EC" sz="1400" b="1" dirty="0">
                <a:cs typeface="Times New Roman" panose="02020603050405020304" pitchFamily="18" charset="0"/>
              </a:rPr>
              <a:t>Si A , B y C es &lt; 5% acepto</a:t>
            </a:r>
          </a:p>
        </p:txBody>
      </p:sp>
      <p:sp>
        <p:nvSpPr>
          <p:cNvPr id="3" name="Flecha: a la derecha 2">
            <a:extLst>
              <a:ext uri="{FF2B5EF4-FFF2-40B4-BE49-F238E27FC236}">
                <a16:creationId xmlns:a16="http://schemas.microsoft.com/office/drawing/2014/main" id="{D88372DA-53A0-4F0D-9CFF-5A46B682A680}"/>
              </a:ext>
            </a:extLst>
          </p:cNvPr>
          <p:cNvSpPr/>
          <p:nvPr/>
        </p:nvSpPr>
        <p:spPr>
          <a:xfrm>
            <a:off x="2610326" y="4024974"/>
            <a:ext cx="360040" cy="332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a:extLst>
              <a:ext uri="{FF2B5EF4-FFF2-40B4-BE49-F238E27FC236}">
                <a16:creationId xmlns:a16="http://schemas.microsoft.com/office/drawing/2014/main" id="{E4FF430A-D4D9-4EBC-9F46-779637F7A433}"/>
              </a:ext>
            </a:extLst>
          </p:cNvPr>
          <p:cNvSpPr/>
          <p:nvPr/>
        </p:nvSpPr>
        <p:spPr>
          <a:xfrm>
            <a:off x="357317" y="4892530"/>
            <a:ext cx="8150342" cy="1200329"/>
          </a:xfrm>
          <a:prstGeom prst="rect">
            <a:avLst/>
          </a:prstGeom>
        </p:spPr>
        <p:txBody>
          <a:bodyPr wrap="square">
            <a:spAutoFit/>
          </a:bodyPr>
          <a:lstStyle/>
          <a:p>
            <a:pPr marL="285750" indent="-285750" algn="ctr">
              <a:buFont typeface="Arial" panose="020B0604020202020204" pitchFamily="34" charset="0"/>
              <a:buChar char="•"/>
            </a:pPr>
            <a:r>
              <a:rPr lang="es-MX" dirty="0"/>
              <a:t>Determina que si hay asociación y relación entre las tres variables de estudio </a:t>
            </a:r>
          </a:p>
          <a:p>
            <a:pPr marL="285750" indent="-285750" algn="ctr">
              <a:buFont typeface="Arial" panose="020B0604020202020204" pitchFamily="34" charset="0"/>
              <a:buChar char="•"/>
            </a:pPr>
            <a:r>
              <a:rPr lang="es-MX" dirty="0"/>
              <a:t>De acuerdo con el cálculo del nivel de significancia de (0,000) es menor al 5% se determina la aceptación de la hipótesis alternativa. </a:t>
            </a:r>
            <a:r>
              <a:rPr lang="es-MX" b="1" dirty="0"/>
              <a:t>Lo que permite afirmar que si existe relación y asociación entre las 3 variables de estudio</a:t>
            </a:r>
            <a:r>
              <a:rPr lang="es-MX" dirty="0"/>
              <a:t>.</a:t>
            </a:r>
            <a:endParaRPr lang="es-EC" dirty="0"/>
          </a:p>
        </p:txBody>
      </p:sp>
    </p:spTree>
    <p:extLst>
      <p:ext uri="{BB962C8B-B14F-4D97-AF65-F5344CB8AC3E}">
        <p14:creationId xmlns:p14="http://schemas.microsoft.com/office/powerpoint/2010/main" val="130126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COLIBRI RUMIÃAHUI">
            <a:extLst>
              <a:ext uri="{FF2B5EF4-FFF2-40B4-BE49-F238E27FC236}">
                <a16:creationId xmlns:a16="http://schemas.microsoft.com/office/drawing/2014/main" id="{526D27B2-873E-4AE5-9597-24B089679F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720" y="-3069"/>
            <a:ext cx="13693610" cy="6861069"/>
          </a:xfrm>
          <a:prstGeom prst="rect">
            <a:avLst/>
          </a:prstGeom>
          <a:noFill/>
          <a:extLst>
            <a:ext uri="{909E8E84-426E-40DD-AFC4-6F175D3DCCD1}">
              <a14:hiddenFill xmlns:a14="http://schemas.microsoft.com/office/drawing/2010/main">
                <a:solidFill>
                  <a:srgbClr val="FFFFFF"/>
                </a:solidFill>
              </a14:hiddenFill>
            </a:ext>
          </a:extLst>
        </p:spPr>
      </p:pic>
      <p:sp>
        <p:nvSpPr>
          <p:cNvPr id="3" name="1 Título">
            <a:extLst>
              <a:ext uri="{FF2B5EF4-FFF2-40B4-BE49-F238E27FC236}">
                <a16:creationId xmlns:a16="http://schemas.microsoft.com/office/drawing/2014/main" id="{6A2A058E-95CA-4DDA-9B6A-962DA7AC6E49}"/>
              </a:ext>
            </a:extLst>
          </p:cNvPr>
          <p:cNvSpPr txBox="1">
            <a:spLocks/>
          </p:cNvSpPr>
          <p:nvPr/>
        </p:nvSpPr>
        <p:spPr>
          <a:xfrm>
            <a:off x="6228184" y="476672"/>
            <a:ext cx="3960440"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latin typeface="Gill Sans MT (Cuerpo)"/>
                <a:cs typeface="Times New Roman" pitchFamily="18" charset="0"/>
              </a:rPr>
              <a:t>CAPÍTULO III</a:t>
            </a:r>
          </a:p>
        </p:txBody>
      </p:sp>
      <p:sp>
        <p:nvSpPr>
          <p:cNvPr id="4" name="1 Título">
            <a:extLst>
              <a:ext uri="{FF2B5EF4-FFF2-40B4-BE49-F238E27FC236}">
                <a16:creationId xmlns:a16="http://schemas.microsoft.com/office/drawing/2014/main" id="{B818E44D-EA13-46F6-B857-82FDEDD78F19}"/>
              </a:ext>
            </a:extLst>
          </p:cNvPr>
          <p:cNvSpPr txBox="1">
            <a:spLocks/>
          </p:cNvSpPr>
          <p:nvPr/>
        </p:nvSpPr>
        <p:spPr>
          <a:xfrm>
            <a:off x="-396552" y="2132856"/>
            <a:ext cx="3923928"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700" b="1" dirty="0">
                <a:solidFill>
                  <a:srgbClr val="002060"/>
                </a:solidFill>
                <a:latin typeface="Gill Sans MT (Cuerpo)"/>
                <a:cs typeface="Times New Roman" pitchFamily="18" charset="0"/>
              </a:rPr>
              <a:t>Monumento </a:t>
            </a:r>
          </a:p>
          <a:p>
            <a:pPr algn="ctr"/>
            <a:r>
              <a:rPr lang="es-ES" sz="2700" b="1" dirty="0">
                <a:solidFill>
                  <a:srgbClr val="002060"/>
                </a:solidFill>
                <a:latin typeface="Gill Sans MT (Cuerpo)"/>
                <a:cs typeface="Times New Roman" pitchFamily="18" charset="0"/>
              </a:rPr>
              <a:t>“el colibrí</a:t>
            </a:r>
            <a:r>
              <a:rPr lang="es-ES" b="1" dirty="0">
                <a:solidFill>
                  <a:srgbClr val="002060"/>
                </a:solidFill>
                <a:latin typeface="Gill Sans MT (Cuerpo)"/>
                <a:cs typeface="Times New Roman" pitchFamily="18" charset="0"/>
              </a:rPr>
              <a:t>”</a:t>
            </a:r>
          </a:p>
        </p:txBody>
      </p:sp>
    </p:spTree>
    <p:extLst>
      <p:ext uri="{BB962C8B-B14F-4D97-AF65-F5344CB8AC3E}">
        <p14:creationId xmlns:p14="http://schemas.microsoft.com/office/powerpoint/2010/main" val="2989568117"/>
      </p:ext>
    </p:extLst>
  </p:cSld>
  <p:clrMapOvr>
    <a:masterClrMapping/>
  </p:clrMapOvr>
  <mc:AlternateContent xmlns:mc="http://schemas.openxmlformats.org/markup-compatibility/2006" xmlns:p14="http://schemas.microsoft.com/office/powerpoint/2010/main">
    <mc:Choice Requires="p14">
      <p:transition spd="slow" p14:dur="1750">
        <p:dissolve/>
      </p:transition>
    </mc:Choice>
    <mc:Fallback xmlns="">
      <p:transition spd="slow">
        <p:dissolv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914400" y="115888"/>
            <a:ext cx="8229600" cy="1143000"/>
          </a:xfrm>
        </p:spPr>
        <p:txBody>
          <a:bodyPr>
            <a:normAutofit/>
          </a:bodyPr>
          <a:lstStyle/>
          <a:p>
            <a:r>
              <a:rPr lang="es-ES" sz="3200" b="1" dirty="0">
                <a:latin typeface="Times New Roman" pitchFamily="18" charset="0"/>
                <a:cs typeface="Times New Roman" pitchFamily="18" charset="0"/>
              </a:rPr>
              <a:t>CAPÍTULO III</a:t>
            </a:r>
          </a:p>
        </p:txBody>
      </p:sp>
      <p:sp>
        <p:nvSpPr>
          <p:cNvPr id="4" name="3 CuadroTexto"/>
          <p:cNvSpPr txBox="1"/>
          <p:nvPr/>
        </p:nvSpPr>
        <p:spPr>
          <a:xfrm>
            <a:off x="5580112" y="500609"/>
            <a:ext cx="3240360" cy="461665"/>
          </a:xfrm>
          <a:prstGeom prst="rect">
            <a:avLst/>
          </a:prstGeom>
          <a:noFill/>
        </p:spPr>
        <p:txBody>
          <a:bodyPr wrap="square" rtlCol="0">
            <a:spAutoFit/>
          </a:bodyPr>
          <a:lstStyle/>
          <a:p>
            <a:pPr algn="r"/>
            <a:r>
              <a:rPr lang="es-ES" sz="2400" b="1" dirty="0">
                <a:cs typeface="Times New Roman" pitchFamily="18" charset="0"/>
              </a:rPr>
              <a:t>Estudio Técnico</a:t>
            </a:r>
          </a:p>
        </p:txBody>
      </p:sp>
      <p:sp>
        <p:nvSpPr>
          <p:cNvPr id="5" name="1 Título">
            <a:extLst>
              <a:ext uri="{FF2B5EF4-FFF2-40B4-BE49-F238E27FC236}">
                <a16:creationId xmlns:a16="http://schemas.microsoft.com/office/drawing/2014/main" id="{E476212B-0624-4109-8E86-62BBF6875AB8}"/>
              </a:ext>
            </a:extLst>
          </p:cNvPr>
          <p:cNvSpPr txBox="1">
            <a:spLocks/>
          </p:cNvSpPr>
          <p:nvPr/>
        </p:nvSpPr>
        <p:spPr>
          <a:xfrm>
            <a:off x="395536" y="116632"/>
            <a:ext cx="4320480"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mn-lt"/>
                <a:cs typeface="Times New Roman" pitchFamily="18" charset="0"/>
              </a:rPr>
              <a:t>INGENIERÍA EN MERCADOTECNIA</a:t>
            </a:r>
          </a:p>
        </p:txBody>
      </p:sp>
      <p:sp>
        <p:nvSpPr>
          <p:cNvPr id="6" name="1 Título"/>
          <p:cNvSpPr txBox="1">
            <a:spLocks/>
          </p:cNvSpPr>
          <p:nvPr/>
        </p:nvSpPr>
        <p:spPr>
          <a:xfrm>
            <a:off x="7308304" y="116632"/>
            <a:ext cx="1656184"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mn-lt"/>
                <a:cs typeface="Times New Roman" pitchFamily="18" charset="0"/>
              </a:rPr>
              <a:t>CAPÍTULO III</a:t>
            </a:r>
          </a:p>
        </p:txBody>
      </p:sp>
      <p:sp>
        <p:nvSpPr>
          <p:cNvPr id="7" name="6 CuadroTexto"/>
          <p:cNvSpPr txBox="1"/>
          <p:nvPr/>
        </p:nvSpPr>
        <p:spPr>
          <a:xfrm>
            <a:off x="827584" y="2854763"/>
            <a:ext cx="172819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S" dirty="0">
                <a:cs typeface="Times New Roman" pitchFamily="18" charset="0"/>
              </a:rPr>
              <a:t>MARKETING AMBIENTAL</a:t>
            </a:r>
          </a:p>
        </p:txBody>
      </p:sp>
      <p:sp>
        <p:nvSpPr>
          <p:cNvPr id="9" name="Rectángulo 8">
            <a:extLst>
              <a:ext uri="{FF2B5EF4-FFF2-40B4-BE49-F238E27FC236}">
                <a16:creationId xmlns:a16="http://schemas.microsoft.com/office/drawing/2014/main" id="{7BD36F82-16C5-4298-974E-C37D944AB108}"/>
              </a:ext>
            </a:extLst>
          </p:cNvPr>
          <p:cNvSpPr/>
          <p:nvPr/>
        </p:nvSpPr>
        <p:spPr>
          <a:xfrm>
            <a:off x="0" y="6525344"/>
            <a:ext cx="9144000" cy="332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6" name="15 Diagrama"/>
          <p:cNvGraphicFramePr/>
          <p:nvPr/>
        </p:nvGraphicFramePr>
        <p:xfrm>
          <a:off x="3141394" y="996432"/>
          <a:ext cx="511256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16 Flecha derecha"/>
          <p:cNvSpPr/>
          <p:nvPr/>
        </p:nvSpPr>
        <p:spPr>
          <a:xfrm>
            <a:off x="2689203" y="2962774"/>
            <a:ext cx="792088" cy="53832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18" name="17 CuadroTexto"/>
          <p:cNvSpPr txBox="1"/>
          <p:nvPr/>
        </p:nvSpPr>
        <p:spPr>
          <a:xfrm>
            <a:off x="215516" y="3573016"/>
            <a:ext cx="2952328" cy="830997"/>
          </a:xfrm>
          <a:prstGeom prst="rect">
            <a:avLst/>
          </a:prstGeom>
          <a:noFill/>
        </p:spPr>
        <p:txBody>
          <a:bodyPr wrap="square" rtlCol="0">
            <a:spAutoFit/>
          </a:bodyPr>
          <a:lstStyle/>
          <a:p>
            <a:pPr algn="ctr"/>
            <a:r>
              <a:rPr lang="es-ES" sz="1600" dirty="0"/>
              <a:t>Es fundamental para los lugares turísticos del cantón, debido a que:</a:t>
            </a:r>
          </a:p>
        </p:txBody>
      </p:sp>
    </p:spTree>
    <p:extLst>
      <p:ext uri="{BB962C8B-B14F-4D97-AF65-F5344CB8AC3E}">
        <p14:creationId xmlns:p14="http://schemas.microsoft.com/office/powerpoint/2010/main" val="3808861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7308304" y="116632"/>
            <a:ext cx="1656184" cy="360040"/>
          </a:xfrm>
        </p:spPr>
        <p:txBody>
          <a:bodyPr>
            <a:noAutofit/>
          </a:bodyPr>
          <a:lstStyle/>
          <a:p>
            <a:r>
              <a:rPr lang="es-ES" sz="1600" b="1" dirty="0">
                <a:solidFill>
                  <a:schemeClr val="tx1">
                    <a:lumMod val="95000"/>
                    <a:lumOff val="5000"/>
                  </a:schemeClr>
                </a:solidFill>
                <a:latin typeface="+mn-lt"/>
                <a:cs typeface="Times New Roman" pitchFamily="18" charset="0"/>
              </a:rPr>
              <a:t>CAPÍTULO III</a:t>
            </a:r>
          </a:p>
        </p:txBody>
      </p:sp>
      <p:sp>
        <p:nvSpPr>
          <p:cNvPr id="3" name="1 Título">
            <a:extLst>
              <a:ext uri="{FF2B5EF4-FFF2-40B4-BE49-F238E27FC236}">
                <a16:creationId xmlns:a16="http://schemas.microsoft.com/office/drawing/2014/main" id="{E476212B-0624-4109-8E86-62BBF6875AB8}"/>
              </a:ext>
            </a:extLst>
          </p:cNvPr>
          <p:cNvSpPr txBox="1">
            <a:spLocks/>
          </p:cNvSpPr>
          <p:nvPr/>
        </p:nvSpPr>
        <p:spPr>
          <a:xfrm>
            <a:off x="395536" y="116632"/>
            <a:ext cx="4320480"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mn-lt"/>
                <a:cs typeface="Times New Roman" pitchFamily="18" charset="0"/>
              </a:rPr>
              <a:t>INGENIERÍA EN MERCADOTECNIA</a:t>
            </a:r>
          </a:p>
        </p:txBody>
      </p:sp>
      <p:grpSp>
        <p:nvGrpSpPr>
          <p:cNvPr id="5" name="Lienzo 128"/>
          <p:cNvGrpSpPr/>
          <p:nvPr/>
        </p:nvGrpSpPr>
        <p:grpSpPr>
          <a:xfrm>
            <a:off x="0" y="665006"/>
            <a:ext cx="9468544" cy="5904656"/>
            <a:chOff x="-312995" y="0"/>
            <a:chExt cx="10345360" cy="6409055"/>
          </a:xfrm>
        </p:grpSpPr>
        <p:sp>
          <p:nvSpPr>
            <p:cNvPr id="6" name="52 Rectángulo"/>
            <p:cNvSpPr/>
            <p:nvPr/>
          </p:nvSpPr>
          <p:spPr>
            <a:xfrm>
              <a:off x="673735" y="450215"/>
              <a:ext cx="9358630" cy="5958840"/>
            </a:xfrm>
            <a:prstGeom prst="rect">
              <a:avLst/>
            </a:prstGeom>
          </p:spPr>
        </p:sp>
        <p:sp>
          <p:nvSpPr>
            <p:cNvPr id="7" name="555 Terminador"/>
            <p:cNvSpPr/>
            <p:nvPr/>
          </p:nvSpPr>
          <p:spPr>
            <a:xfrm>
              <a:off x="1" y="0"/>
              <a:ext cx="3580919" cy="521073"/>
            </a:xfrm>
            <a:prstGeom prst="flowChartTerminator">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spcAft>
                  <a:spcPts val="1000"/>
                </a:spcAft>
              </a:pPr>
              <a:r>
                <a:rPr lang="es-ES" sz="1400" b="1" dirty="0">
                  <a:solidFill>
                    <a:schemeClr val="bg1"/>
                  </a:solidFill>
                  <a:effectLst/>
                  <a:ea typeface="Calibri"/>
                  <a:cs typeface="Times New Roman"/>
                </a:rPr>
                <a:t>Proceso de realizar turismo</a:t>
              </a:r>
              <a:endParaRPr lang="es-ES" sz="1200" dirty="0">
                <a:solidFill>
                  <a:schemeClr val="bg1"/>
                </a:solidFill>
                <a:effectLst/>
                <a:ea typeface="Calibri"/>
                <a:cs typeface="Times New Roman"/>
              </a:endParaRPr>
            </a:p>
          </p:txBody>
        </p:sp>
        <p:sp>
          <p:nvSpPr>
            <p:cNvPr id="8" name="562 Decisión"/>
            <p:cNvSpPr/>
            <p:nvPr/>
          </p:nvSpPr>
          <p:spPr>
            <a:xfrm>
              <a:off x="6531338" y="3429635"/>
              <a:ext cx="2407735" cy="1421014"/>
            </a:xfrm>
            <a:prstGeom prst="flowChartDecision">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spcAft>
                  <a:spcPts val="1000"/>
                </a:spcAft>
              </a:pPr>
              <a:r>
                <a:rPr lang="es-ES" sz="1150" b="1" dirty="0">
                  <a:solidFill>
                    <a:schemeClr val="tx1"/>
                  </a:solidFill>
                  <a:effectLst/>
                  <a:ea typeface="Calibri"/>
                  <a:cs typeface="Times New Roman"/>
                </a:rPr>
                <a:t>¿Qué hace con los desperdicios?</a:t>
              </a:r>
              <a:endParaRPr lang="es-ES" sz="1200" b="1" dirty="0">
                <a:solidFill>
                  <a:schemeClr val="tx1"/>
                </a:solidFill>
                <a:effectLst/>
                <a:ea typeface="Calibri"/>
                <a:cs typeface="Times New Roman"/>
              </a:endParaRPr>
            </a:p>
          </p:txBody>
        </p:sp>
        <p:sp>
          <p:nvSpPr>
            <p:cNvPr id="9" name="596 Rectángulo"/>
            <p:cNvSpPr/>
            <p:nvPr/>
          </p:nvSpPr>
          <p:spPr>
            <a:xfrm>
              <a:off x="150922" y="2100048"/>
              <a:ext cx="1644215" cy="272953"/>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200000"/>
                </a:lnSpc>
                <a:spcAft>
                  <a:spcPts val="1000"/>
                </a:spcAft>
              </a:pPr>
              <a:r>
                <a:rPr lang="es-ES" sz="1190" dirty="0">
                  <a:effectLst/>
                  <a:ea typeface="Calibri"/>
                  <a:cs typeface="Times New Roman"/>
                </a:rPr>
                <a:t>Cantón Mejía</a:t>
              </a:r>
            </a:p>
          </p:txBody>
        </p:sp>
        <p:sp>
          <p:nvSpPr>
            <p:cNvPr id="11" name="15 Rectángulo"/>
            <p:cNvSpPr/>
            <p:nvPr/>
          </p:nvSpPr>
          <p:spPr>
            <a:xfrm>
              <a:off x="150922" y="2510622"/>
              <a:ext cx="1624404" cy="417475"/>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115000"/>
                </a:lnSpc>
                <a:spcAft>
                  <a:spcPts val="1000"/>
                </a:spcAft>
              </a:pPr>
              <a:r>
                <a:rPr lang="es-ES" sz="1160" dirty="0">
                  <a:effectLst/>
                  <a:ea typeface="Calibri"/>
                </a:rPr>
                <a:t>Cantón Rumiñahui</a:t>
              </a:r>
              <a:endParaRPr lang="es-ES" sz="1160" dirty="0">
                <a:effectLst/>
                <a:ea typeface="Times New Roman"/>
              </a:endParaRPr>
            </a:p>
          </p:txBody>
        </p:sp>
        <p:sp>
          <p:nvSpPr>
            <p:cNvPr id="12" name="12 Decisión"/>
            <p:cNvSpPr/>
            <p:nvPr/>
          </p:nvSpPr>
          <p:spPr>
            <a:xfrm>
              <a:off x="2257986" y="649277"/>
              <a:ext cx="2232211" cy="1222106"/>
            </a:xfrm>
            <a:prstGeom prst="flowChartDecision">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spcAft>
                  <a:spcPts val="0"/>
                </a:spcAft>
              </a:pPr>
              <a:r>
                <a:rPr lang="es-ES" sz="1150" b="1" dirty="0">
                  <a:solidFill>
                    <a:schemeClr val="tx1"/>
                  </a:solidFill>
                  <a:effectLst/>
                  <a:ea typeface="Calibri"/>
                </a:rPr>
                <a:t>¿Qué atractivo turístico visita?</a:t>
              </a:r>
              <a:endParaRPr lang="es-ES" sz="1200" b="1" dirty="0">
                <a:solidFill>
                  <a:schemeClr val="tx1"/>
                </a:solidFill>
                <a:effectLst/>
                <a:ea typeface="Times New Roman"/>
              </a:endParaRPr>
            </a:p>
          </p:txBody>
        </p:sp>
        <p:sp>
          <p:nvSpPr>
            <p:cNvPr id="14" name="15 Rectángulo"/>
            <p:cNvSpPr/>
            <p:nvPr/>
          </p:nvSpPr>
          <p:spPr>
            <a:xfrm>
              <a:off x="2458759" y="2077166"/>
              <a:ext cx="1764749" cy="295835"/>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115000"/>
                </a:lnSpc>
                <a:spcAft>
                  <a:spcPts val="1000"/>
                </a:spcAft>
              </a:pPr>
              <a:r>
                <a:rPr lang="es-EC" sz="1200">
                  <a:effectLst/>
                  <a:ea typeface="Calibri"/>
                </a:rPr>
                <a:t>Monumentos</a:t>
              </a:r>
              <a:endParaRPr lang="es-ES" sz="1200">
                <a:effectLst/>
                <a:ea typeface="Times New Roman"/>
              </a:endParaRPr>
            </a:p>
          </p:txBody>
        </p:sp>
        <p:sp>
          <p:nvSpPr>
            <p:cNvPr id="15" name="15 Rectángulo"/>
            <p:cNvSpPr/>
            <p:nvPr/>
          </p:nvSpPr>
          <p:spPr>
            <a:xfrm>
              <a:off x="2458758" y="2444330"/>
              <a:ext cx="1764749" cy="309516"/>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115000"/>
                </a:lnSpc>
                <a:spcAft>
                  <a:spcPts val="1000"/>
                </a:spcAft>
              </a:pPr>
              <a:r>
                <a:rPr lang="es-EC" sz="1200">
                  <a:effectLst/>
                  <a:ea typeface="Calibri"/>
                </a:rPr>
                <a:t>Parques</a:t>
              </a:r>
              <a:endParaRPr lang="es-ES" sz="1200">
                <a:effectLst/>
                <a:ea typeface="Times New Roman"/>
              </a:endParaRPr>
            </a:p>
          </p:txBody>
        </p:sp>
        <p:sp>
          <p:nvSpPr>
            <p:cNvPr id="16" name="12 Decisión"/>
            <p:cNvSpPr/>
            <p:nvPr/>
          </p:nvSpPr>
          <p:spPr>
            <a:xfrm>
              <a:off x="4768377" y="521073"/>
              <a:ext cx="2124370" cy="1444437"/>
            </a:xfrm>
            <a:prstGeom prst="flowChartDecision">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spcAft>
                  <a:spcPts val="0"/>
                </a:spcAft>
              </a:pPr>
              <a:r>
                <a:rPr lang="es-ES" sz="1150" b="1" dirty="0">
                  <a:solidFill>
                    <a:schemeClr val="tx1"/>
                  </a:solidFill>
                  <a:effectLst/>
                  <a:ea typeface="Calibri"/>
                </a:rPr>
                <a:t>¿Qué actividades realizará?</a:t>
              </a:r>
              <a:endParaRPr lang="es-ES" sz="1200" dirty="0">
                <a:solidFill>
                  <a:schemeClr val="tx1"/>
                </a:solidFill>
                <a:effectLst/>
                <a:ea typeface="Times New Roman"/>
              </a:endParaRPr>
            </a:p>
          </p:txBody>
        </p:sp>
        <p:sp>
          <p:nvSpPr>
            <p:cNvPr id="17" name="12 Decisión"/>
            <p:cNvSpPr/>
            <p:nvPr/>
          </p:nvSpPr>
          <p:spPr>
            <a:xfrm>
              <a:off x="7101177" y="613542"/>
              <a:ext cx="1872226" cy="1295742"/>
            </a:xfrm>
            <a:prstGeom prst="flowChartDecision">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spcAft>
                  <a:spcPts val="0"/>
                </a:spcAft>
              </a:pPr>
              <a:r>
                <a:rPr lang="es-ES" sz="1150" b="1" dirty="0">
                  <a:solidFill>
                    <a:schemeClr val="tx1"/>
                  </a:solidFill>
                  <a:effectLst/>
                  <a:ea typeface="Times New Roman"/>
                </a:rPr>
                <a:t>¿En qué lugar va a comer?</a:t>
              </a:r>
              <a:endParaRPr lang="es-ES" sz="1150" dirty="0">
                <a:solidFill>
                  <a:schemeClr val="tx1"/>
                </a:solidFill>
                <a:effectLst/>
                <a:ea typeface="Times New Roman"/>
              </a:endParaRPr>
            </a:p>
          </p:txBody>
        </p:sp>
        <p:sp>
          <p:nvSpPr>
            <p:cNvPr id="18" name="15 Rectángulo"/>
            <p:cNvSpPr/>
            <p:nvPr/>
          </p:nvSpPr>
          <p:spPr>
            <a:xfrm>
              <a:off x="4796370" y="2070320"/>
              <a:ext cx="1887949" cy="440301"/>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115000"/>
                </a:lnSpc>
                <a:spcAft>
                  <a:spcPts val="1000"/>
                </a:spcAft>
              </a:pPr>
              <a:r>
                <a:rPr lang="es-ES" sz="1200">
                  <a:effectLst/>
                  <a:ea typeface="Calibri"/>
                </a:rPr>
                <a:t>Actividades recreacionales</a:t>
              </a:r>
              <a:endParaRPr lang="es-ES" sz="1200">
                <a:effectLst/>
                <a:ea typeface="Times New Roman"/>
              </a:endParaRPr>
            </a:p>
          </p:txBody>
        </p:sp>
        <p:sp>
          <p:nvSpPr>
            <p:cNvPr id="19" name="15 Rectángulo"/>
            <p:cNvSpPr/>
            <p:nvPr/>
          </p:nvSpPr>
          <p:spPr>
            <a:xfrm>
              <a:off x="4792496" y="2611036"/>
              <a:ext cx="1887949" cy="527262"/>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115000"/>
                </a:lnSpc>
                <a:spcAft>
                  <a:spcPts val="1000"/>
                </a:spcAft>
              </a:pPr>
              <a:r>
                <a:rPr lang="es-ES" sz="1200" dirty="0">
                  <a:effectLst/>
                  <a:ea typeface="Calibri"/>
                </a:rPr>
                <a:t>Degustación de comida típica</a:t>
              </a:r>
              <a:endParaRPr lang="es-ES" sz="1200" dirty="0">
                <a:effectLst/>
                <a:ea typeface="Times New Roman"/>
              </a:endParaRPr>
            </a:p>
          </p:txBody>
        </p:sp>
        <p:sp>
          <p:nvSpPr>
            <p:cNvPr id="20" name="15 Rectángulo"/>
            <p:cNvSpPr/>
            <p:nvPr/>
          </p:nvSpPr>
          <p:spPr>
            <a:xfrm>
              <a:off x="7159241" y="2604344"/>
              <a:ext cx="1676607" cy="323753"/>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115000"/>
                </a:lnSpc>
                <a:spcAft>
                  <a:spcPts val="1000"/>
                </a:spcAft>
              </a:pPr>
              <a:r>
                <a:rPr lang="es-ES" sz="1200">
                  <a:effectLst/>
                  <a:ea typeface="Calibri"/>
                </a:rPr>
                <a:t>Lleva su propio comida</a:t>
              </a:r>
              <a:endParaRPr lang="es-ES" sz="1200">
                <a:effectLst/>
                <a:ea typeface="Times New Roman"/>
              </a:endParaRPr>
            </a:p>
          </p:txBody>
        </p:sp>
        <p:sp>
          <p:nvSpPr>
            <p:cNvPr id="21" name="15 Rectángulo"/>
            <p:cNvSpPr/>
            <p:nvPr/>
          </p:nvSpPr>
          <p:spPr>
            <a:xfrm>
              <a:off x="7159241" y="2070322"/>
              <a:ext cx="1676607" cy="302680"/>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115000"/>
                </a:lnSpc>
                <a:spcAft>
                  <a:spcPts val="1000"/>
                </a:spcAft>
              </a:pPr>
              <a:r>
                <a:rPr lang="es-ES" sz="1200">
                  <a:effectLst/>
                  <a:ea typeface="Calibri"/>
                </a:rPr>
                <a:t>Come en el sitio</a:t>
              </a:r>
              <a:endParaRPr lang="es-ES" sz="1200">
                <a:effectLst/>
                <a:ea typeface="Times New Roman"/>
              </a:endParaRPr>
            </a:p>
          </p:txBody>
        </p:sp>
        <p:sp>
          <p:nvSpPr>
            <p:cNvPr id="22" name="12 Decisión"/>
            <p:cNvSpPr/>
            <p:nvPr/>
          </p:nvSpPr>
          <p:spPr>
            <a:xfrm>
              <a:off x="215154" y="613542"/>
              <a:ext cx="1775012" cy="1279131"/>
            </a:xfrm>
            <a:prstGeom prst="flowChartDecision">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115000"/>
                </a:lnSpc>
                <a:spcAft>
                  <a:spcPts val="0"/>
                </a:spcAft>
              </a:pPr>
              <a:r>
                <a:rPr lang="es-ES" sz="1200" b="1" dirty="0">
                  <a:solidFill>
                    <a:schemeClr val="tx1"/>
                  </a:solidFill>
                  <a:effectLst/>
                  <a:ea typeface="Times New Roman"/>
                </a:rPr>
                <a:t>¿Qué lugar visita?</a:t>
              </a:r>
              <a:endParaRPr lang="es-ES" sz="1200" dirty="0">
                <a:solidFill>
                  <a:schemeClr val="tx1"/>
                </a:solidFill>
                <a:effectLst/>
                <a:ea typeface="Times New Roman"/>
              </a:endParaRPr>
            </a:p>
          </p:txBody>
        </p:sp>
        <p:sp>
          <p:nvSpPr>
            <p:cNvPr id="23" name="15 Rectángulo"/>
            <p:cNvSpPr/>
            <p:nvPr/>
          </p:nvSpPr>
          <p:spPr>
            <a:xfrm>
              <a:off x="6802801" y="5555876"/>
              <a:ext cx="2202246" cy="462382"/>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115000"/>
                </a:lnSpc>
                <a:spcAft>
                  <a:spcPts val="1000"/>
                </a:spcAft>
              </a:pPr>
              <a:r>
                <a:rPr lang="es-ES" sz="1200">
                  <a:effectLst/>
                  <a:ea typeface="Calibri"/>
                </a:rPr>
                <a:t>Deja los desperdicios en el sitio </a:t>
              </a:r>
              <a:endParaRPr lang="es-ES" sz="1200">
                <a:effectLst/>
                <a:ea typeface="Times New Roman"/>
              </a:endParaRPr>
            </a:p>
          </p:txBody>
        </p:sp>
        <p:sp>
          <p:nvSpPr>
            <p:cNvPr id="24" name="15 Rectángulo"/>
            <p:cNvSpPr/>
            <p:nvPr/>
          </p:nvSpPr>
          <p:spPr>
            <a:xfrm>
              <a:off x="6802802" y="4947616"/>
              <a:ext cx="2215692" cy="500684"/>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115000"/>
                </a:lnSpc>
                <a:spcAft>
                  <a:spcPts val="1000"/>
                </a:spcAft>
              </a:pPr>
              <a:r>
                <a:rPr lang="es-ES" sz="1200">
                  <a:effectLst/>
                  <a:ea typeface="Calibri"/>
                </a:rPr>
                <a:t>Guarda y los bota en el basurero más cercano </a:t>
              </a:r>
              <a:endParaRPr lang="es-ES" sz="1200">
                <a:effectLst/>
                <a:ea typeface="Times New Roman"/>
              </a:endParaRPr>
            </a:p>
          </p:txBody>
        </p:sp>
        <p:sp>
          <p:nvSpPr>
            <p:cNvPr id="25" name="12 Decisión"/>
            <p:cNvSpPr/>
            <p:nvPr/>
          </p:nvSpPr>
          <p:spPr>
            <a:xfrm>
              <a:off x="3658160" y="4302084"/>
              <a:ext cx="2675964" cy="1561210"/>
            </a:xfrm>
            <a:prstGeom prst="flowChartDecision">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spcAft>
                  <a:spcPts val="0"/>
                </a:spcAft>
              </a:pPr>
              <a:r>
                <a:rPr lang="es-ES" sz="1150" b="1" dirty="0">
                  <a:solidFill>
                    <a:schemeClr val="tx1"/>
                  </a:solidFill>
                  <a:effectLst/>
                  <a:ea typeface="Calibri"/>
                </a:rPr>
                <a:t>¿En base a la imagen ambiental percibida vuelve a visitar el sitio?</a:t>
              </a:r>
              <a:endParaRPr lang="es-ES" sz="1200" b="1" dirty="0">
                <a:solidFill>
                  <a:schemeClr val="tx1"/>
                </a:solidFill>
                <a:effectLst/>
                <a:ea typeface="Times New Roman"/>
              </a:endParaRPr>
            </a:p>
          </p:txBody>
        </p:sp>
        <p:sp>
          <p:nvSpPr>
            <p:cNvPr id="26" name="15 Rectángulo"/>
            <p:cNvSpPr/>
            <p:nvPr/>
          </p:nvSpPr>
          <p:spPr>
            <a:xfrm>
              <a:off x="2312092" y="4702022"/>
              <a:ext cx="657507" cy="272415"/>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nSpc>
                  <a:spcPct val="200000"/>
                </a:lnSpc>
                <a:spcAft>
                  <a:spcPts val="1000"/>
                </a:spcAft>
              </a:pPr>
              <a:r>
                <a:rPr lang="es-EC" sz="1200">
                  <a:solidFill>
                    <a:schemeClr val="tx1"/>
                  </a:solidFill>
                  <a:effectLst/>
                  <a:ea typeface="Calibri"/>
                  <a:cs typeface="Times New Roman"/>
                </a:rPr>
                <a:t>SI</a:t>
              </a:r>
              <a:endParaRPr lang="es-ES" sz="1200">
                <a:solidFill>
                  <a:schemeClr val="tx1"/>
                </a:solidFill>
                <a:effectLst/>
                <a:ea typeface="Calibri"/>
                <a:cs typeface="Times New Roman"/>
              </a:endParaRPr>
            </a:p>
          </p:txBody>
        </p:sp>
        <p:sp>
          <p:nvSpPr>
            <p:cNvPr id="27" name="15 Rectángulo"/>
            <p:cNvSpPr/>
            <p:nvPr/>
          </p:nvSpPr>
          <p:spPr>
            <a:xfrm>
              <a:off x="2312091" y="5197959"/>
              <a:ext cx="664192" cy="250341"/>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nSpc>
                  <a:spcPct val="200000"/>
                </a:lnSpc>
                <a:spcAft>
                  <a:spcPts val="1000"/>
                </a:spcAft>
              </a:pPr>
              <a:r>
                <a:rPr lang="es-ES" sz="1050" dirty="0">
                  <a:solidFill>
                    <a:schemeClr val="tx1"/>
                  </a:solidFill>
                  <a:effectLst/>
                  <a:ea typeface="Calibri"/>
                  <a:cs typeface="Times New Roman"/>
                </a:rPr>
                <a:t>NO</a:t>
              </a:r>
            </a:p>
          </p:txBody>
        </p:sp>
        <p:sp>
          <p:nvSpPr>
            <p:cNvPr id="28" name="Diagrama de flujo: datos 1"/>
            <p:cNvSpPr/>
            <p:nvPr/>
          </p:nvSpPr>
          <p:spPr>
            <a:xfrm>
              <a:off x="-312995" y="4393001"/>
              <a:ext cx="2274586" cy="791024"/>
            </a:xfrm>
            <a:prstGeom prst="flowChartInputOutput">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spcAft>
                  <a:spcPts val="0"/>
                </a:spcAft>
              </a:pPr>
              <a:r>
                <a:rPr lang="es-EC" sz="1050" b="1" dirty="0">
                  <a:solidFill>
                    <a:schemeClr val="tx1"/>
                  </a:solidFill>
                  <a:effectLst/>
                  <a:ea typeface="Calibri"/>
                  <a:cs typeface="Times New Roman"/>
                </a:rPr>
                <a:t>Recomienda el lugar</a:t>
              </a:r>
              <a:endParaRPr lang="es-ES" sz="1050" dirty="0">
                <a:solidFill>
                  <a:schemeClr val="tx1"/>
                </a:solidFill>
                <a:effectLst/>
                <a:ea typeface="Calibri"/>
                <a:cs typeface="Times New Roman"/>
              </a:endParaRPr>
            </a:p>
          </p:txBody>
        </p:sp>
        <p:sp>
          <p:nvSpPr>
            <p:cNvPr id="29" name="15 Rectángulo"/>
            <p:cNvSpPr/>
            <p:nvPr/>
          </p:nvSpPr>
          <p:spPr>
            <a:xfrm>
              <a:off x="1" y="5536372"/>
              <a:ext cx="677205" cy="481886"/>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nSpc>
                  <a:spcPct val="200000"/>
                </a:lnSpc>
                <a:spcAft>
                  <a:spcPts val="1000"/>
                </a:spcAft>
              </a:pPr>
              <a:r>
                <a:rPr lang="es-ES" sz="1200">
                  <a:solidFill>
                    <a:schemeClr val="tx1"/>
                  </a:solidFill>
                  <a:effectLst/>
                  <a:ea typeface="Calibri"/>
                  <a:cs typeface="Times New Roman"/>
                </a:rPr>
                <a:t>SI</a:t>
              </a:r>
            </a:p>
          </p:txBody>
        </p:sp>
        <p:sp>
          <p:nvSpPr>
            <p:cNvPr id="30" name="15 Rectángulo"/>
            <p:cNvSpPr/>
            <p:nvPr/>
          </p:nvSpPr>
          <p:spPr>
            <a:xfrm>
              <a:off x="1102660" y="5536372"/>
              <a:ext cx="778849" cy="481886"/>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nSpc>
                  <a:spcPct val="200000"/>
                </a:lnSpc>
                <a:spcAft>
                  <a:spcPts val="1000"/>
                </a:spcAft>
              </a:pPr>
              <a:r>
                <a:rPr lang="es-ES" sz="1200">
                  <a:solidFill>
                    <a:schemeClr val="tx1"/>
                  </a:solidFill>
                  <a:effectLst/>
                  <a:ea typeface="Calibri"/>
                  <a:cs typeface="Times New Roman"/>
                </a:rPr>
                <a:t>No</a:t>
              </a:r>
            </a:p>
          </p:txBody>
        </p:sp>
        <p:cxnSp>
          <p:nvCxnSpPr>
            <p:cNvPr id="31" name="Conector: angular 2"/>
            <p:cNvCxnSpPr/>
            <p:nvPr/>
          </p:nvCxnSpPr>
          <p:spPr>
            <a:xfrm rot="16200000" flipH="1">
              <a:off x="-329598" y="708356"/>
              <a:ext cx="874350" cy="21515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angular 4"/>
            <p:cNvCxnSpPr>
              <a:stCxn id="11" idx="3"/>
            </p:cNvCxnSpPr>
            <p:nvPr/>
          </p:nvCxnSpPr>
          <p:spPr>
            <a:xfrm flipV="1">
              <a:off x="1775326" y="1260331"/>
              <a:ext cx="441711" cy="145902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34" name="Conector: angular 14"/>
            <p:cNvCxnSpPr/>
            <p:nvPr/>
          </p:nvCxnSpPr>
          <p:spPr>
            <a:xfrm flipV="1">
              <a:off x="6684319" y="1261413"/>
              <a:ext cx="416858" cy="96024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ector: angular 18"/>
            <p:cNvCxnSpPr/>
            <p:nvPr/>
          </p:nvCxnSpPr>
          <p:spPr>
            <a:xfrm>
              <a:off x="8835848" y="2221662"/>
              <a:ext cx="103226" cy="1989766"/>
            </a:xfrm>
            <a:prstGeom prst="bentConnector3">
              <a:avLst>
                <a:gd name="adj1" fmla="val 32145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flipH="1">
              <a:off x="6334124" y="4197281"/>
              <a:ext cx="241767" cy="885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angular 20"/>
            <p:cNvCxnSpPr/>
            <p:nvPr/>
          </p:nvCxnSpPr>
          <p:spPr>
            <a:xfrm rot="10800000">
              <a:off x="2969598" y="4838231"/>
              <a:ext cx="688562" cy="2444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ector: angular 21"/>
            <p:cNvCxnSpPr/>
            <p:nvPr/>
          </p:nvCxnSpPr>
          <p:spPr>
            <a:xfrm rot="10800000" flipV="1">
              <a:off x="2976284" y="5082689"/>
              <a:ext cx="681877" cy="22618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ector: angular 22"/>
            <p:cNvCxnSpPr/>
            <p:nvPr/>
          </p:nvCxnSpPr>
          <p:spPr>
            <a:xfrm rot="10800000" flipV="1">
              <a:off x="1769298" y="4838229"/>
              <a:ext cx="702539" cy="436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ector: angular 23"/>
            <p:cNvCxnSpPr/>
            <p:nvPr/>
          </p:nvCxnSpPr>
          <p:spPr>
            <a:xfrm rot="16200000" flipH="1">
              <a:off x="1079565" y="5104586"/>
              <a:ext cx="352348" cy="511226"/>
            </a:xfrm>
            <a:prstGeom prst="bentConnector3">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41" name="Conector: angular 25"/>
            <p:cNvCxnSpPr/>
            <p:nvPr/>
          </p:nvCxnSpPr>
          <p:spPr>
            <a:xfrm rot="5400000">
              <a:off x="538191" y="5074438"/>
              <a:ext cx="352348" cy="57152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14 Cuadro de texto"/>
            <p:cNvSpPr txBox="1"/>
            <p:nvPr/>
          </p:nvSpPr>
          <p:spPr>
            <a:xfrm>
              <a:off x="1990166" y="1441077"/>
              <a:ext cx="643852" cy="2513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200000"/>
                </a:lnSpc>
                <a:spcAft>
                  <a:spcPts val="1000"/>
                </a:spcAft>
              </a:pPr>
              <a:r>
                <a:rPr lang="es-ES" sz="1200" dirty="0">
                  <a:effectLst/>
                  <a:ea typeface="Calibri"/>
                  <a:cs typeface="Times New Roman"/>
                </a:rPr>
                <a:t>SI</a:t>
              </a:r>
            </a:p>
          </p:txBody>
        </p:sp>
        <p:sp>
          <p:nvSpPr>
            <p:cNvPr id="44" name="14 Cuadro de texto"/>
            <p:cNvSpPr txBox="1"/>
            <p:nvPr/>
          </p:nvSpPr>
          <p:spPr>
            <a:xfrm>
              <a:off x="8666328" y="3716576"/>
              <a:ext cx="614149" cy="3155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200000"/>
                </a:lnSpc>
                <a:spcAft>
                  <a:spcPts val="1000"/>
                </a:spcAft>
              </a:pPr>
              <a:r>
                <a:rPr lang="es-ES" sz="1200" dirty="0">
                  <a:effectLst/>
                  <a:ea typeface="Calibri"/>
                  <a:cs typeface="Times New Roman"/>
                </a:rPr>
                <a:t>SI</a:t>
              </a:r>
            </a:p>
          </p:txBody>
        </p:sp>
        <p:cxnSp>
          <p:nvCxnSpPr>
            <p:cNvPr id="46" name="45 Conector recto"/>
            <p:cNvCxnSpPr/>
            <p:nvPr/>
          </p:nvCxnSpPr>
          <p:spPr>
            <a:xfrm>
              <a:off x="4223507" y="2599088"/>
              <a:ext cx="3267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46 Conector recto"/>
            <p:cNvCxnSpPr/>
            <p:nvPr/>
          </p:nvCxnSpPr>
          <p:spPr>
            <a:xfrm flipV="1">
              <a:off x="4223508" y="2215977"/>
              <a:ext cx="326787"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15 Rectángulo"/>
            <p:cNvSpPr/>
            <p:nvPr/>
          </p:nvSpPr>
          <p:spPr>
            <a:xfrm>
              <a:off x="2458758" y="2827306"/>
              <a:ext cx="1764665" cy="309245"/>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200000"/>
                </a:lnSpc>
                <a:spcAft>
                  <a:spcPts val="1000"/>
                </a:spcAft>
              </a:pPr>
              <a:r>
                <a:rPr lang="es-EC" sz="1200">
                  <a:effectLst/>
                  <a:ea typeface="Calibri"/>
                  <a:cs typeface="Times New Roman"/>
                </a:rPr>
                <a:t>Centro Histórico</a:t>
              </a:r>
              <a:endParaRPr lang="es-ES" sz="1200">
                <a:effectLst/>
                <a:ea typeface="Calibri"/>
                <a:cs typeface="Times New Roman"/>
              </a:endParaRPr>
            </a:p>
          </p:txBody>
        </p:sp>
        <p:sp>
          <p:nvSpPr>
            <p:cNvPr id="49" name="15 Rectángulo"/>
            <p:cNvSpPr/>
            <p:nvPr/>
          </p:nvSpPr>
          <p:spPr>
            <a:xfrm>
              <a:off x="2458758" y="3603312"/>
              <a:ext cx="1764665" cy="309245"/>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200000"/>
                </a:lnSpc>
                <a:spcAft>
                  <a:spcPts val="1000"/>
                </a:spcAft>
              </a:pPr>
              <a:r>
                <a:rPr lang="es-EC" sz="1200">
                  <a:effectLst/>
                  <a:ea typeface="Calibri"/>
                  <a:cs typeface="Times New Roman"/>
                </a:rPr>
                <a:t>Cascadas</a:t>
              </a:r>
              <a:endParaRPr lang="es-ES" sz="1200">
                <a:effectLst/>
                <a:ea typeface="Calibri"/>
                <a:cs typeface="Times New Roman"/>
              </a:endParaRPr>
            </a:p>
          </p:txBody>
        </p:sp>
        <p:sp>
          <p:nvSpPr>
            <p:cNvPr id="50" name="15 Rectángulo"/>
            <p:cNvSpPr/>
            <p:nvPr/>
          </p:nvSpPr>
          <p:spPr>
            <a:xfrm>
              <a:off x="2458843" y="4013495"/>
              <a:ext cx="1764665" cy="309245"/>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200000"/>
                </a:lnSpc>
                <a:spcAft>
                  <a:spcPts val="1000"/>
                </a:spcAft>
              </a:pPr>
              <a:r>
                <a:rPr lang="es-EC" sz="1200">
                  <a:effectLst/>
                  <a:ea typeface="Calibri"/>
                  <a:cs typeface="Times New Roman"/>
                </a:rPr>
                <a:t>Reservas ecológicas</a:t>
              </a:r>
              <a:endParaRPr lang="es-ES" sz="1200">
                <a:effectLst/>
                <a:ea typeface="Calibri"/>
                <a:cs typeface="Times New Roman"/>
              </a:endParaRPr>
            </a:p>
          </p:txBody>
        </p:sp>
        <p:cxnSp>
          <p:nvCxnSpPr>
            <p:cNvPr id="51" name="Conector: angular 115"/>
            <p:cNvCxnSpPr/>
            <p:nvPr/>
          </p:nvCxnSpPr>
          <p:spPr>
            <a:xfrm flipV="1">
              <a:off x="4223508" y="1260343"/>
              <a:ext cx="544869" cy="2907775"/>
            </a:xfrm>
            <a:prstGeom prst="bentConnector3">
              <a:avLst>
                <a:gd name="adj1" fmla="val 5874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flipV="1">
              <a:off x="4223905" y="3033690"/>
              <a:ext cx="3263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52 Conector recto"/>
            <p:cNvCxnSpPr/>
            <p:nvPr/>
          </p:nvCxnSpPr>
          <p:spPr>
            <a:xfrm flipV="1">
              <a:off x="4223905" y="3414690"/>
              <a:ext cx="326390"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15 Rectángulo"/>
            <p:cNvSpPr/>
            <p:nvPr/>
          </p:nvSpPr>
          <p:spPr>
            <a:xfrm>
              <a:off x="2452786" y="3218475"/>
              <a:ext cx="1764665" cy="309245"/>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200000"/>
                </a:lnSpc>
                <a:spcAft>
                  <a:spcPts val="1000"/>
                </a:spcAft>
              </a:pPr>
              <a:r>
                <a:rPr lang="es-EC" sz="1200" dirty="0">
                  <a:effectLst/>
                  <a:ea typeface="Calibri"/>
                  <a:cs typeface="Times New Roman"/>
                </a:rPr>
                <a:t>Ruta del Tren</a:t>
              </a:r>
              <a:endParaRPr lang="es-ES" sz="1200" dirty="0">
                <a:effectLst/>
                <a:ea typeface="Calibri"/>
                <a:cs typeface="Times New Roman"/>
              </a:endParaRPr>
            </a:p>
          </p:txBody>
        </p:sp>
        <p:cxnSp>
          <p:nvCxnSpPr>
            <p:cNvPr id="55" name="Conector: angular 120"/>
            <p:cNvCxnSpPr/>
            <p:nvPr/>
          </p:nvCxnSpPr>
          <p:spPr>
            <a:xfrm flipV="1">
              <a:off x="6684319" y="2221662"/>
              <a:ext cx="474922" cy="605644"/>
            </a:xfrm>
            <a:prstGeom prst="bentConnector3">
              <a:avLst>
                <a:gd name="adj1" fmla="val 64039"/>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14 Cuadro de texto"/>
            <p:cNvSpPr txBox="1"/>
            <p:nvPr/>
          </p:nvSpPr>
          <p:spPr>
            <a:xfrm>
              <a:off x="6684319" y="2576776"/>
              <a:ext cx="671824" cy="2187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200000"/>
                </a:lnSpc>
                <a:spcAft>
                  <a:spcPts val="1000"/>
                </a:spcAft>
              </a:pPr>
              <a:r>
                <a:rPr lang="es-ES" sz="1200">
                  <a:effectLst/>
                  <a:ea typeface="Calibri"/>
                  <a:cs typeface="Times New Roman"/>
                </a:rPr>
                <a:t>SI</a:t>
              </a:r>
            </a:p>
          </p:txBody>
        </p:sp>
        <p:cxnSp>
          <p:nvCxnSpPr>
            <p:cNvPr id="57" name="56 Conector recto"/>
            <p:cNvCxnSpPr/>
            <p:nvPr/>
          </p:nvCxnSpPr>
          <p:spPr>
            <a:xfrm flipV="1">
              <a:off x="8835848" y="2753846"/>
              <a:ext cx="34625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8" name="14 Cuadro de texto"/>
          <p:cNvSpPr txBox="1"/>
          <p:nvPr/>
        </p:nvSpPr>
        <p:spPr>
          <a:xfrm>
            <a:off x="4038268" y="2056993"/>
            <a:ext cx="548949" cy="23152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200000"/>
              </a:lnSpc>
              <a:spcAft>
                <a:spcPts val="1000"/>
              </a:spcAft>
            </a:pPr>
            <a:r>
              <a:rPr lang="es-ES" sz="1200" dirty="0">
                <a:effectLst/>
                <a:latin typeface="+mj-lt"/>
                <a:ea typeface="Calibri"/>
                <a:cs typeface="Times New Roman"/>
              </a:rPr>
              <a:t>SI</a:t>
            </a:r>
          </a:p>
        </p:txBody>
      </p:sp>
      <p:sp>
        <p:nvSpPr>
          <p:cNvPr id="59" name="14 Cuadro de texto"/>
          <p:cNvSpPr txBox="1"/>
          <p:nvPr/>
        </p:nvSpPr>
        <p:spPr>
          <a:xfrm>
            <a:off x="5989771" y="2049935"/>
            <a:ext cx="548949" cy="23152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200000"/>
              </a:lnSpc>
              <a:spcAft>
                <a:spcPts val="1000"/>
              </a:spcAft>
            </a:pPr>
            <a:r>
              <a:rPr lang="es-ES" sz="1200" dirty="0">
                <a:effectLst/>
                <a:latin typeface="+mj-lt"/>
                <a:ea typeface="Calibri"/>
                <a:cs typeface="Times New Roman"/>
              </a:rPr>
              <a:t>SI</a:t>
            </a:r>
          </a:p>
        </p:txBody>
      </p:sp>
      <p:sp>
        <p:nvSpPr>
          <p:cNvPr id="60" name="14 Cuadro de texto"/>
          <p:cNvSpPr txBox="1"/>
          <p:nvPr/>
        </p:nvSpPr>
        <p:spPr>
          <a:xfrm>
            <a:off x="5466146" y="4594584"/>
            <a:ext cx="523625" cy="29075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200000"/>
              </a:lnSpc>
              <a:spcAft>
                <a:spcPts val="1000"/>
              </a:spcAft>
            </a:pPr>
            <a:r>
              <a:rPr lang="es-ES" sz="1200" dirty="0">
                <a:effectLst/>
                <a:latin typeface="+mj-lt"/>
                <a:ea typeface="Calibri"/>
                <a:cs typeface="Times New Roman"/>
              </a:rPr>
              <a:t>SI</a:t>
            </a:r>
          </a:p>
        </p:txBody>
      </p:sp>
      <p:sp>
        <p:nvSpPr>
          <p:cNvPr id="61" name="14 Cuadro de texto"/>
          <p:cNvSpPr txBox="1"/>
          <p:nvPr/>
        </p:nvSpPr>
        <p:spPr>
          <a:xfrm>
            <a:off x="3112776" y="5375373"/>
            <a:ext cx="523625" cy="29075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200000"/>
              </a:lnSpc>
              <a:spcAft>
                <a:spcPts val="1000"/>
              </a:spcAft>
            </a:pPr>
            <a:r>
              <a:rPr lang="es-ES" sz="1200" dirty="0">
                <a:effectLst/>
                <a:latin typeface="+mj-lt"/>
                <a:ea typeface="Calibri"/>
                <a:cs typeface="Times New Roman"/>
              </a:rPr>
              <a:t>SI</a:t>
            </a:r>
          </a:p>
        </p:txBody>
      </p:sp>
      <p:sp>
        <p:nvSpPr>
          <p:cNvPr id="62" name="Rectángulo 61">
            <a:extLst>
              <a:ext uri="{FF2B5EF4-FFF2-40B4-BE49-F238E27FC236}">
                <a16:creationId xmlns:a16="http://schemas.microsoft.com/office/drawing/2014/main" id="{A9AEF4B9-938F-4F28-9044-BAF311E4DD41}"/>
              </a:ext>
            </a:extLst>
          </p:cNvPr>
          <p:cNvSpPr/>
          <p:nvPr/>
        </p:nvSpPr>
        <p:spPr>
          <a:xfrm>
            <a:off x="0" y="6752844"/>
            <a:ext cx="9144000" cy="1051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65" name="64 Conector recto"/>
          <p:cNvCxnSpPr>
            <a:stCxn id="9" idx="3"/>
          </p:cNvCxnSpPr>
          <p:nvPr/>
        </p:nvCxnSpPr>
        <p:spPr>
          <a:xfrm>
            <a:off x="1929458" y="2725514"/>
            <a:ext cx="38614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5905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914400" y="125413"/>
            <a:ext cx="8229600" cy="1143000"/>
          </a:xfrm>
        </p:spPr>
        <p:txBody>
          <a:bodyPr>
            <a:normAutofit/>
          </a:bodyPr>
          <a:lstStyle/>
          <a:p>
            <a:r>
              <a:rPr lang="es-ES" sz="3200" b="1" dirty="0">
                <a:latin typeface="Times New Roman" pitchFamily="18" charset="0"/>
                <a:cs typeface="Times New Roman" pitchFamily="18" charset="0"/>
              </a:rPr>
              <a:t>CAPÍTULO IV</a:t>
            </a:r>
          </a:p>
        </p:txBody>
      </p:sp>
      <p:sp>
        <p:nvSpPr>
          <p:cNvPr id="4" name="3 CuadroTexto"/>
          <p:cNvSpPr txBox="1"/>
          <p:nvPr/>
        </p:nvSpPr>
        <p:spPr>
          <a:xfrm>
            <a:off x="6876256" y="620688"/>
            <a:ext cx="1800200" cy="461665"/>
          </a:xfrm>
          <a:prstGeom prst="rect">
            <a:avLst/>
          </a:prstGeom>
          <a:noFill/>
        </p:spPr>
        <p:txBody>
          <a:bodyPr wrap="square" rtlCol="0">
            <a:spAutoFit/>
          </a:bodyPr>
          <a:lstStyle/>
          <a:p>
            <a:pPr algn="r"/>
            <a:r>
              <a:rPr lang="es-ES" sz="2400" b="1" dirty="0">
                <a:cs typeface="Times New Roman" pitchFamily="18" charset="0"/>
              </a:rPr>
              <a:t>Estrategia</a:t>
            </a:r>
          </a:p>
        </p:txBody>
      </p:sp>
      <p:sp>
        <p:nvSpPr>
          <p:cNvPr id="5" name="1 Título">
            <a:extLst>
              <a:ext uri="{FF2B5EF4-FFF2-40B4-BE49-F238E27FC236}">
                <a16:creationId xmlns:a16="http://schemas.microsoft.com/office/drawing/2014/main" id="{E476212B-0624-4109-8E86-62BBF6875AB8}"/>
              </a:ext>
            </a:extLst>
          </p:cNvPr>
          <p:cNvSpPr txBox="1">
            <a:spLocks/>
          </p:cNvSpPr>
          <p:nvPr/>
        </p:nvSpPr>
        <p:spPr>
          <a:xfrm>
            <a:off x="395536" y="116632"/>
            <a:ext cx="4320480"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mn-lt"/>
                <a:cs typeface="Times New Roman" pitchFamily="18" charset="0"/>
              </a:rPr>
              <a:t>INGENIERÍA EN MERCADOTECNIA</a:t>
            </a:r>
          </a:p>
        </p:txBody>
      </p:sp>
      <p:sp>
        <p:nvSpPr>
          <p:cNvPr id="6" name="1 Título"/>
          <p:cNvSpPr txBox="1">
            <a:spLocks/>
          </p:cNvSpPr>
          <p:nvPr/>
        </p:nvSpPr>
        <p:spPr>
          <a:xfrm>
            <a:off x="7308304" y="116632"/>
            <a:ext cx="1656184"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mn-lt"/>
                <a:cs typeface="Times New Roman" pitchFamily="18" charset="0"/>
              </a:rPr>
              <a:t>CAPÍTULO IV</a:t>
            </a:r>
          </a:p>
        </p:txBody>
      </p:sp>
      <p:sp>
        <p:nvSpPr>
          <p:cNvPr id="9" name="Rectángulo 8">
            <a:extLst>
              <a:ext uri="{FF2B5EF4-FFF2-40B4-BE49-F238E27FC236}">
                <a16:creationId xmlns:a16="http://schemas.microsoft.com/office/drawing/2014/main" id="{7D79241C-0139-4AEC-8AC2-6F2CE19B9D0A}"/>
              </a:ext>
            </a:extLst>
          </p:cNvPr>
          <p:cNvSpPr/>
          <p:nvPr/>
        </p:nvSpPr>
        <p:spPr>
          <a:xfrm>
            <a:off x="0" y="6525344"/>
            <a:ext cx="9144000" cy="332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0" name="9 Diagrama"/>
          <p:cNvGraphicFramePr/>
          <p:nvPr>
            <p:extLst>
              <p:ext uri="{D42A27DB-BD31-4B8C-83A1-F6EECF244321}">
                <p14:modId xmlns:p14="http://schemas.microsoft.com/office/powerpoint/2010/main" val="763977395"/>
              </p:ext>
            </p:extLst>
          </p:nvPr>
        </p:nvGraphicFramePr>
        <p:xfrm>
          <a:off x="33412" y="1741264"/>
          <a:ext cx="432048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20 CuadroTexto"/>
          <p:cNvSpPr txBox="1"/>
          <p:nvPr/>
        </p:nvSpPr>
        <p:spPr>
          <a:xfrm>
            <a:off x="4572000" y="2373070"/>
            <a:ext cx="4104456" cy="3046988"/>
          </a:xfrm>
          <a:prstGeom prst="rect">
            <a:avLst/>
          </a:prstGeom>
          <a:noFill/>
        </p:spPr>
        <p:txBody>
          <a:bodyPr wrap="square" rtlCol="0">
            <a:spAutoFit/>
          </a:bodyPr>
          <a:lstStyle/>
          <a:p>
            <a:pPr algn="just"/>
            <a:r>
              <a:rPr lang="es-ES" sz="1600" dirty="0"/>
              <a:t>Desarrollo de una actividad recreacional responsable, que integra ejes importantes como:</a:t>
            </a:r>
          </a:p>
          <a:p>
            <a:pPr marL="285750" indent="-285750" algn="just">
              <a:buFont typeface="Arial" pitchFamily="34" charset="0"/>
              <a:buChar char="•"/>
            </a:pPr>
            <a:r>
              <a:rPr lang="es-ES" sz="1600" dirty="0"/>
              <a:t>Conservar los recursos naturales y culturales</a:t>
            </a:r>
          </a:p>
          <a:p>
            <a:pPr marL="285750" indent="-285750" algn="just">
              <a:buFont typeface="Arial" pitchFamily="34" charset="0"/>
              <a:buChar char="•"/>
            </a:pPr>
            <a:r>
              <a:rPr lang="es-ES" sz="1600" dirty="0"/>
              <a:t>Sostener el bienestar local asegurando una viabilidad económica y </a:t>
            </a:r>
          </a:p>
          <a:p>
            <a:pPr marL="285750" indent="-285750" algn="just">
              <a:buFont typeface="Arial" pitchFamily="34" charset="0"/>
              <a:buChar char="•"/>
            </a:pPr>
            <a:r>
              <a:rPr lang="es-ES" sz="1600" dirty="0"/>
              <a:t>Sensibilizar a través de educación e interpretación ambiental</a:t>
            </a:r>
          </a:p>
          <a:p>
            <a:pPr algn="just"/>
            <a:endParaRPr lang="es-ES" sz="1600" dirty="0"/>
          </a:p>
          <a:p>
            <a:pPr algn="just"/>
            <a:r>
              <a:rPr lang="es-ES" sz="1600" dirty="0"/>
              <a:t>Establecer un equilibrio adecuado para garantizar la sostenibilidad a largo plazo</a:t>
            </a:r>
          </a:p>
        </p:txBody>
      </p:sp>
      <p:pic>
        <p:nvPicPr>
          <p:cNvPr id="8194" name="Picture 2" descr="Resultado de imagen para turismo sostenib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4087" y="980728"/>
            <a:ext cx="2617595" cy="1392342"/>
          </a:xfrm>
          <a:prstGeom prst="rect">
            <a:avLst/>
          </a:prstGeom>
          <a:noFill/>
          <a:extLst>
            <a:ext uri="{909E8E84-426E-40DD-AFC4-6F175D3DCCD1}">
              <a14:hiddenFill xmlns:a14="http://schemas.microsoft.com/office/drawing/2010/main">
                <a:solidFill>
                  <a:srgbClr val="FFFFFF"/>
                </a:solidFill>
              </a14:hiddenFill>
            </a:ext>
          </a:extLst>
        </p:spPr>
      </p:pic>
      <p:sp>
        <p:nvSpPr>
          <p:cNvPr id="22" name="21 CuadroTexto"/>
          <p:cNvSpPr txBox="1"/>
          <p:nvPr/>
        </p:nvSpPr>
        <p:spPr>
          <a:xfrm>
            <a:off x="5436096" y="5785519"/>
            <a:ext cx="3240360" cy="307777"/>
          </a:xfrm>
          <a:prstGeom prst="rect">
            <a:avLst/>
          </a:prstGeom>
          <a:noFill/>
        </p:spPr>
        <p:txBody>
          <a:bodyPr wrap="square" rtlCol="0">
            <a:spAutoFit/>
          </a:bodyPr>
          <a:lstStyle/>
          <a:p>
            <a:r>
              <a:rPr lang="es-ES" sz="1400" b="1" dirty="0"/>
              <a:t>(Organización Mundial del Turismo)</a:t>
            </a:r>
          </a:p>
        </p:txBody>
      </p:sp>
    </p:spTree>
    <p:extLst>
      <p:ext uri="{BB962C8B-B14F-4D97-AF65-F5344CB8AC3E}">
        <p14:creationId xmlns:p14="http://schemas.microsoft.com/office/powerpoint/2010/main" val="744839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ESTACIÃN DEL TREN ALOASÃ">
            <a:extLst>
              <a:ext uri="{FF2B5EF4-FFF2-40B4-BE49-F238E27FC236}">
                <a16:creationId xmlns:a16="http://schemas.microsoft.com/office/drawing/2014/main" id="{A404AFE1-E90F-4DE4-BD56-7E857CAA6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863" y="0"/>
            <a:ext cx="10297725"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1 Título">
            <a:extLst>
              <a:ext uri="{FF2B5EF4-FFF2-40B4-BE49-F238E27FC236}">
                <a16:creationId xmlns:a16="http://schemas.microsoft.com/office/drawing/2014/main" id="{6A2A058E-95CA-4DDA-9B6A-962DA7AC6E49}"/>
              </a:ext>
            </a:extLst>
          </p:cNvPr>
          <p:cNvSpPr txBox="1">
            <a:spLocks/>
          </p:cNvSpPr>
          <p:nvPr/>
        </p:nvSpPr>
        <p:spPr>
          <a:xfrm>
            <a:off x="5940152" y="404664"/>
            <a:ext cx="3960440"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latin typeface="Gill Sans MT (Cuerpo)"/>
                <a:cs typeface="Times New Roman" pitchFamily="18" charset="0"/>
              </a:rPr>
              <a:t>CAPÍTULO IV</a:t>
            </a:r>
          </a:p>
        </p:txBody>
      </p:sp>
      <p:sp>
        <p:nvSpPr>
          <p:cNvPr id="4" name="1 Título">
            <a:extLst>
              <a:ext uri="{FF2B5EF4-FFF2-40B4-BE49-F238E27FC236}">
                <a16:creationId xmlns:a16="http://schemas.microsoft.com/office/drawing/2014/main" id="{B818E44D-EA13-46F6-B857-82FDEDD78F19}"/>
              </a:ext>
            </a:extLst>
          </p:cNvPr>
          <p:cNvSpPr txBox="1">
            <a:spLocks/>
          </p:cNvSpPr>
          <p:nvPr/>
        </p:nvSpPr>
        <p:spPr>
          <a:xfrm>
            <a:off x="827584" y="6165304"/>
            <a:ext cx="3923928"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700" b="1" dirty="0">
                <a:solidFill>
                  <a:srgbClr val="002060"/>
                </a:solidFill>
                <a:latin typeface="Gill Sans MT (Cuerpo)"/>
                <a:cs typeface="Times New Roman" pitchFamily="18" charset="0"/>
              </a:rPr>
              <a:t>ESTACIÓN DEL TREN</a:t>
            </a:r>
          </a:p>
          <a:p>
            <a:pPr algn="ctr"/>
            <a:r>
              <a:rPr lang="es-ES" sz="2700" b="1" dirty="0">
                <a:solidFill>
                  <a:srgbClr val="002060"/>
                </a:solidFill>
                <a:latin typeface="Gill Sans MT (Cuerpo)"/>
                <a:cs typeface="Times New Roman" pitchFamily="18" charset="0"/>
              </a:rPr>
              <a:t>ALOASÍ</a:t>
            </a:r>
            <a:endParaRPr lang="es-ES" b="1" dirty="0">
              <a:solidFill>
                <a:srgbClr val="002060"/>
              </a:solidFill>
              <a:latin typeface="Gill Sans MT (Cuerpo)"/>
              <a:cs typeface="Times New Roman" pitchFamily="18" charset="0"/>
            </a:endParaRPr>
          </a:p>
        </p:txBody>
      </p:sp>
    </p:spTree>
    <p:extLst>
      <p:ext uri="{BB962C8B-B14F-4D97-AF65-F5344CB8AC3E}">
        <p14:creationId xmlns:p14="http://schemas.microsoft.com/office/powerpoint/2010/main" val="3650318046"/>
      </p:ext>
    </p:extLst>
  </p:cSld>
  <p:clrMapOvr>
    <a:masterClrMapping/>
  </p:clrMapOvr>
  <mc:AlternateContent xmlns:mc="http://schemas.openxmlformats.org/markup-compatibility/2006" xmlns:p14="http://schemas.microsoft.com/office/powerpoint/2010/main">
    <mc:Choice Requires="p14">
      <p:transition spd="slow" p14:dur="1750">
        <p:dissolve/>
      </p:transition>
    </mc:Choice>
    <mc:Fallback xmlns="">
      <p:transition spd="slow">
        <p:dissolv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7308304" y="116632"/>
            <a:ext cx="1656184" cy="360040"/>
          </a:xfrm>
        </p:spPr>
        <p:txBody>
          <a:bodyPr>
            <a:noAutofit/>
          </a:bodyPr>
          <a:lstStyle/>
          <a:p>
            <a:r>
              <a:rPr lang="es-ES" sz="1600" b="1" dirty="0">
                <a:solidFill>
                  <a:schemeClr val="tx1">
                    <a:lumMod val="95000"/>
                    <a:lumOff val="5000"/>
                  </a:schemeClr>
                </a:solidFill>
                <a:latin typeface="+mn-lt"/>
                <a:cs typeface="Times New Roman" pitchFamily="18" charset="0"/>
              </a:rPr>
              <a:t>CAPÍTULO IV</a:t>
            </a:r>
          </a:p>
        </p:txBody>
      </p:sp>
      <p:sp>
        <p:nvSpPr>
          <p:cNvPr id="3" name="1 Título">
            <a:extLst>
              <a:ext uri="{FF2B5EF4-FFF2-40B4-BE49-F238E27FC236}">
                <a16:creationId xmlns:a16="http://schemas.microsoft.com/office/drawing/2014/main" id="{E476212B-0624-4109-8E86-62BBF6875AB8}"/>
              </a:ext>
            </a:extLst>
          </p:cNvPr>
          <p:cNvSpPr txBox="1">
            <a:spLocks/>
          </p:cNvSpPr>
          <p:nvPr/>
        </p:nvSpPr>
        <p:spPr>
          <a:xfrm>
            <a:off x="395536" y="116632"/>
            <a:ext cx="4320480"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mn-lt"/>
                <a:cs typeface="Times New Roman" pitchFamily="18" charset="0"/>
              </a:rPr>
              <a:t>INGENIERÍA EN MERCADOTECNIA</a:t>
            </a:r>
          </a:p>
        </p:txBody>
      </p:sp>
      <p:sp>
        <p:nvSpPr>
          <p:cNvPr id="6" name="5 CuadroTexto"/>
          <p:cNvSpPr txBox="1"/>
          <p:nvPr/>
        </p:nvSpPr>
        <p:spPr>
          <a:xfrm>
            <a:off x="6516216" y="667824"/>
            <a:ext cx="2160240" cy="461665"/>
          </a:xfrm>
          <a:prstGeom prst="rect">
            <a:avLst/>
          </a:prstGeom>
          <a:noFill/>
        </p:spPr>
        <p:txBody>
          <a:bodyPr wrap="square" rtlCol="0">
            <a:spAutoFit/>
          </a:bodyPr>
          <a:lstStyle/>
          <a:p>
            <a:pPr algn="r"/>
            <a:r>
              <a:rPr lang="es-ES" sz="2400" b="1" dirty="0">
                <a:cs typeface="Times New Roman" pitchFamily="18" charset="0"/>
              </a:rPr>
              <a:t>Método GAP</a:t>
            </a:r>
          </a:p>
        </p:txBody>
      </p:sp>
      <p:sp>
        <p:nvSpPr>
          <p:cNvPr id="5" name="Rectángulo 4">
            <a:extLst>
              <a:ext uri="{FF2B5EF4-FFF2-40B4-BE49-F238E27FC236}">
                <a16:creationId xmlns:a16="http://schemas.microsoft.com/office/drawing/2014/main" id="{0602F874-6E9A-496A-997F-AD5A8A9FA6B3}"/>
              </a:ext>
            </a:extLst>
          </p:cNvPr>
          <p:cNvSpPr/>
          <p:nvPr/>
        </p:nvSpPr>
        <p:spPr>
          <a:xfrm>
            <a:off x="0" y="6597352"/>
            <a:ext cx="9144000" cy="260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4" name="3 Diagrama"/>
          <p:cNvGraphicFramePr/>
          <p:nvPr/>
        </p:nvGraphicFramePr>
        <p:xfrm>
          <a:off x="251520" y="927876"/>
          <a:ext cx="8424936" cy="151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ext uri="{D42A27DB-BD31-4B8C-83A1-F6EECF244321}">
                <p14:modId xmlns:p14="http://schemas.microsoft.com/office/powerpoint/2010/main" val="4000326999"/>
              </p:ext>
            </p:extLst>
          </p:nvPr>
        </p:nvGraphicFramePr>
        <p:xfrm>
          <a:off x="1524000" y="2276872"/>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7 CuadroTexto"/>
          <p:cNvSpPr txBox="1"/>
          <p:nvPr/>
        </p:nvSpPr>
        <p:spPr>
          <a:xfrm>
            <a:off x="395536" y="667824"/>
            <a:ext cx="2160240" cy="369332"/>
          </a:xfrm>
          <a:prstGeom prst="rect">
            <a:avLst/>
          </a:prstGeom>
          <a:noFill/>
        </p:spPr>
        <p:txBody>
          <a:bodyPr wrap="square" rtlCol="0">
            <a:spAutoFit/>
          </a:bodyPr>
          <a:lstStyle/>
          <a:p>
            <a:r>
              <a:rPr lang="es-ES" dirty="0"/>
              <a:t>PASOS</a:t>
            </a:r>
          </a:p>
        </p:txBody>
      </p:sp>
      <p:pic>
        <p:nvPicPr>
          <p:cNvPr id="9218" name="Picture 2" descr="Resultado de imagen para recursos humanos capacitacion"/>
          <p:cNvPicPr>
            <a:picLocks noChangeAspect="1" noChangeArrowheads="1"/>
          </p:cNvPicPr>
          <p:nvPr/>
        </p:nvPicPr>
        <p:blipFill rotWithShape="1">
          <a:blip r:embed="rId12">
            <a:extLst>
              <a:ext uri="{28A0092B-C50C-407E-A947-70E740481C1C}">
                <a14:useLocalDpi xmlns:a14="http://schemas.microsoft.com/office/drawing/2010/main" val="0"/>
              </a:ext>
            </a:extLst>
          </a:blip>
          <a:srcRect l="50602" t="4561" r="17991" b="5150"/>
          <a:stretch/>
        </p:blipFill>
        <p:spPr bwMode="auto">
          <a:xfrm>
            <a:off x="887749" y="3861048"/>
            <a:ext cx="1061866" cy="1660372"/>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p:cNvPicPr>
            <a:picLocks noChangeAspect="1" noChangeArrowheads="1"/>
          </p:cNvPicPr>
          <p:nvPr/>
        </p:nvPicPr>
        <p:blipFill rotWithShape="1">
          <a:blip r:embed="rId13">
            <a:extLst>
              <a:ext uri="{28A0092B-C50C-407E-A947-70E740481C1C}">
                <a14:useLocalDpi xmlns:a14="http://schemas.microsoft.com/office/drawing/2010/main" val="0"/>
              </a:ext>
            </a:extLst>
          </a:blip>
          <a:srcRect l="43704" t="18179" r="8296"/>
          <a:stretch/>
        </p:blipFill>
        <p:spPr bwMode="auto">
          <a:xfrm>
            <a:off x="7452320" y="4035684"/>
            <a:ext cx="792088" cy="1350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445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22998"/>
            <a:ext cx="8229600" cy="1143000"/>
          </a:xfrm>
        </p:spPr>
        <p:txBody>
          <a:bodyPr>
            <a:normAutofit/>
          </a:bodyPr>
          <a:lstStyle/>
          <a:p>
            <a:r>
              <a:rPr lang="es-ES" sz="3200" b="1" dirty="0">
                <a:latin typeface="Times New Roman" pitchFamily="18" charset="0"/>
                <a:cs typeface="Times New Roman" pitchFamily="18" charset="0"/>
              </a:rPr>
              <a:t>CAPÍTULO IV</a:t>
            </a:r>
          </a:p>
        </p:txBody>
      </p:sp>
      <p:sp>
        <p:nvSpPr>
          <p:cNvPr id="4" name="3 CuadroTexto"/>
          <p:cNvSpPr txBox="1"/>
          <p:nvPr/>
        </p:nvSpPr>
        <p:spPr>
          <a:xfrm>
            <a:off x="6876256" y="658337"/>
            <a:ext cx="1792786" cy="461665"/>
          </a:xfrm>
          <a:prstGeom prst="rect">
            <a:avLst/>
          </a:prstGeom>
          <a:noFill/>
        </p:spPr>
        <p:txBody>
          <a:bodyPr wrap="square" rtlCol="0">
            <a:spAutoFit/>
          </a:bodyPr>
          <a:lstStyle/>
          <a:p>
            <a:pPr algn="r"/>
            <a:r>
              <a:rPr lang="es-ES" sz="2400" b="1" dirty="0">
                <a:cs typeface="Times New Roman" pitchFamily="18" charset="0"/>
              </a:rPr>
              <a:t>Propuesta</a:t>
            </a:r>
          </a:p>
        </p:txBody>
      </p:sp>
      <p:sp>
        <p:nvSpPr>
          <p:cNvPr id="5" name="1 Título">
            <a:extLst>
              <a:ext uri="{FF2B5EF4-FFF2-40B4-BE49-F238E27FC236}">
                <a16:creationId xmlns:a16="http://schemas.microsoft.com/office/drawing/2014/main" id="{E476212B-0624-4109-8E86-62BBF6875AB8}"/>
              </a:ext>
            </a:extLst>
          </p:cNvPr>
          <p:cNvSpPr txBox="1">
            <a:spLocks/>
          </p:cNvSpPr>
          <p:nvPr/>
        </p:nvSpPr>
        <p:spPr>
          <a:xfrm>
            <a:off x="395536" y="116632"/>
            <a:ext cx="4320480"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mn-lt"/>
                <a:cs typeface="Times New Roman" pitchFamily="18" charset="0"/>
              </a:rPr>
              <a:t>INGENIERÍA EN MERCADOTECNIA</a:t>
            </a:r>
          </a:p>
        </p:txBody>
      </p:sp>
      <p:sp>
        <p:nvSpPr>
          <p:cNvPr id="6" name="1 Título"/>
          <p:cNvSpPr txBox="1">
            <a:spLocks/>
          </p:cNvSpPr>
          <p:nvPr/>
        </p:nvSpPr>
        <p:spPr>
          <a:xfrm>
            <a:off x="7308304" y="116632"/>
            <a:ext cx="1656184"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mn-lt"/>
                <a:cs typeface="Times New Roman" pitchFamily="18" charset="0"/>
              </a:rPr>
              <a:t>CAPÍTULO IV</a:t>
            </a:r>
          </a:p>
        </p:txBody>
      </p:sp>
      <p:sp>
        <p:nvSpPr>
          <p:cNvPr id="7" name="Rectángulo 6">
            <a:extLst>
              <a:ext uri="{FF2B5EF4-FFF2-40B4-BE49-F238E27FC236}">
                <a16:creationId xmlns:a16="http://schemas.microsoft.com/office/drawing/2014/main" id="{4B6E23A5-1182-4EDE-A249-41D4E3A8D69D}"/>
              </a:ext>
            </a:extLst>
          </p:cNvPr>
          <p:cNvSpPr/>
          <p:nvPr/>
        </p:nvSpPr>
        <p:spPr>
          <a:xfrm>
            <a:off x="0" y="6525344"/>
            <a:ext cx="9144000" cy="332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CuadroTexto"/>
          <p:cNvSpPr txBox="1"/>
          <p:nvPr/>
        </p:nvSpPr>
        <p:spPr>
          <a:xfrm>
            <a:off x="179512" y="704503"/>
            <a:ext cx="6336704" cy="923330"/>
          </a:xfrm>
          <a:prstGeom prst="rect">
            <a:avLst/>
          </a:prstGeom>
          <a:noFill/>
        </p:spPr>
        <p:txBody>
          <a:bodyPr wrap="square" rtlCol="0">
            <a:spAutoFit/>
          </a:bodyPr>
          <a:lstStyle/>
          <a:p>
            <a:r>
              <a:rPr lang="es-ES" dirty="0"/>
              <a:t>Plan de comunicación Medio Ambiental con enfoque en el sector turístico en los cantones Mejía y Rumiñahui.</a:t>
            </a:r>
          </a:p>
          <a:p>
            <a:endParaRPr lang="es-ES" dirty="0"/>
          </a:p>
        </p:txBody>
      </p:sp>
      <p:sp>
        <p:nvSpPr>
          <p:cNvPr id="13" name="12 CuadroTexto"/>
          <p:cNvSpPr txBox="1"/>
          <p:nvPr/>
        </p:nvSpPr>
        <p:spPr>
          <a:xfrm>
            <a:off x="5246007" y="1763524"/>
            <a:ext cx="2167678" cy="369332"/>
          </a:xfrm>
          <a:prstGeom prst="rect">
            <a:avLst/>
          </a:prstGeom>
          <a:noFill/>
        </p:spPr>
        <p:txBody>
          <a:bodyPr wrap="square" rtlCol="0">
            <a:spAutoFit/>
          </a:bodyPr>
          <a:lstStyle/>
          <a:p>
            <a:pPr marL="285750" indent="-285750">
              <a:buFont typeface="Arial" panose="020B0604020202020204" pitchFamily="34" charset="0"/>
              <a:buChar char="•"/>
            </a:pPr>
            <a:r>
              <a:rPr lang="es-ES" b="1" dirty="0"/>
              <a:t>Actividades</a:t>
            </a:r>
          </a:p>
        </p:txBody>
      </p:sp>
      <p:pic>
        <p:nvPicPr>
          <p:cNvPr id="5134" name="Imagen 673" descr="Descripción: Resultado de imagen para PROHIBICIONES beber"/>
          <p:cNvPicPr>
            <a:picLocks noChangeAspect="1" noChangeArrowheads="1"/>
          </p:cNvPicPr>
          <p:nvPr/>
        </p:nvPicPr>
        <p:blipFill>
          <a:blip r:embed="rId2">
            <a:extLst>
              <a:ext uri="{28A0092B-C50C-407E-A947-70E740481C1C}">
                <a14:useLocalDpi xmlns:a14="http://schemas.microsoft.com/office/drawing/2010/main" val="0"/>
              </a:ext>
            </a:extLst>
          </a:blip>
          <a:srcRect l="21893" t="945" r="62152" b="84412"/>
          <a:stretch>
            <a:fillRect/>
          </a:stretch>
        </p:blipFill>
        <p:spPr bwMode="auto">
          <a:xfrm>
            <a:off x="1355461" y="1523294"/>
            <a:ext cx="1151679" cy="1519236"/>
          </a:xfrm>
          <a:prstGeom prst="rect">
            <a:avLst/>
          </a:prstGeom>
          <a:noFill/>
          <a:extLst>
            <a:ext uri="{909E8E84-426E-40DD-AFC4-6F175D3DCCD1}">
              <a14:hiddenFill xmlns:a14="http://schemas.microsoft.com/office/drawing/2010/main">
                <a:solidFill>
                  <a:srgbClr val="FFFFFF"/>
                </a:solidFill>
              </a14:hiddenFill>
            </a:ext>
          </a:extLst>
        </p:spPr>
      </p:pic>
      <p:pic>
        <p:nvPicPr>
          <p:cNvPr id="5133" name="Imagen 672" descr="Descripción: Resultado de imagen para PROHIBICIONES beber"/>
          <p:cNvPicPr>
            <a:picLocks noChangeAspect="1" noChangeArrowheads="1"/>
          </p:cNvPicPr>
          <p:nvPr/>
        </p:nvPicPr>
        <p:blipFill>
          <a:blip r:embed="rId2">
            <a:extLst>
              <a:ext uri="{28A0092B-C50C-407E-A947-70E740481C1C}">
                <a14:useLocalDpi xmlns:a14="http://schemas.microsoft.com/office/drawing/2010/main" val="0"/>
              </a:ext>
            </a:extLst>
          </a:blip>
          <a:srcRect l="62289" t="1181" r="23116" b="84293"/>
          <a:stretch>
            <a:fillRect/>
          </a:stretch>
        </p:blipFill>
        <p:spPr bwMode="auto">
          <a:xfrm>
            <a:off x="2507140" y="1540315"/>
            <a:ext cx="1053664" cy="1506985"/>
          </a:xfrm>
          <a:prstGeom prst="rect">
            <a:avLst/>
          </a:prstGeom>
          <a:noFill/>
          <a:extLst>
            <a:ext uri="{909E8E84-426E-40DD-AFC4-6F175D3DCCD1}">
              <a14:hiddenFill xmlns:a14="http://schemas.microsoft.com/office/drawing/2010/main">
                <a:solidFill>
                  <a:srgbClr val="FFFFFF"/>
                </a:solidFill>
              </a14:hiddenFill>
            </a:ext>
          </a:extLst>
        </p:spPr>
      </p:pic>
      <p:pic>
        <p:nvPicPr>
          <p:cNvPr id="5132" name="Imagen 159" descr="Descripción: Resultado de imagen para PROHIBICIONES beber"/>
          <p:cNvPicPr>
            <a:picLocks noChangeAspect="1" noChangeArrowheads="1"/>
          </p:cNvPicPr>
          <p:nvPr/>
        </p:nvPicPr>
        <p:blipFill>
          <a:blip r:embed="rId2">
            <a:extLst>
              <a:ext uri="{28A0092B-C50C-407E-A947-70E740481C1C}">
                <a14:useLocalDpi xmlns:a14="http://schemas.microsoft.com/office/drawing/2010/main" val="0"/>
              </a:ext>
            </a:extLst>
          </a:blip>
          <a:srcRect l="82089" t="67000" r="2299" b="19183"/>
          <a:stretch>
            <a:fillRect/>
          </a:stretch>
        </p:blipFill>
        <p:spPr bwMode="auto">
          <a:xfrm>
            <a:off x="3600930" y="1552602"/>
            <a:ext cx="1127175" cy="1433472"/>
          </a:xfrm>
          <a:prstGeom prst="rect">
            <a:avLst/>
          </a:prstGeom>
          <a:noFill/>
          <a:extLst>
            <a:ext uri="{909E8E84-426E-40DD-AFC4-6F175D3DCCD1}">
              <a14:hiddenFill xmlns:a14="http://schemas.microsoft.com/office/drawing/2010/main">
                <a:solidFill>
                  <a:srgbClr val="FFFFFF"/>
                </a:solidFill>
              </a14:hiddenFill>
            </a:ext>
          </a:extLst>
        </p:spPr>
      </p:pic>
      <p:pic>
        <p:nvPicPr>
          <p:cNvPr id="5131" name="Imagen 158" descr="Descripción: Resultado de imagen para PROHIBICIONES beber"/>
          <p:cNvPicPr>
            <a:picLocks noChangeAspect="1" noChangeArrowheads="1"/>
          </p:cNvPicPr>
          <p:nvPr/>
        </p:nvPicPr>
        <p:blipFill>
          <a:blip r:embed="rId2">
            <a:extLst>
              <a:ext uri="{28A0092B-C50C-407E-A947-70E740481C1C}">
                <a14:useLocalDpi xmlns:a14="http://schemas.microsoft.com/office/drawing/2010/main" val="0"/>
              </a:ext>
            </a:extLst>
          </a:blip>
          <a:srcRect l="62457" t="50191" r="22437" b="35048"/>
          <a:stretch>
            <a:fillRect/>
          </a:stretch>
        </p:blipFill>
        <p:spPr bwMode="auto">
          <a:xfrm>
            <a:off x="312710" y="3130918"/>
            <a:ext cx="1090419" cy="153148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a:extLst>
              <a:ext uri="{FF2B5EF4-FFF2-40B4-BE49-F238E27FC236}">
                <a16:creationId xmlns:a16="http://schemas.microsoft.com/office/drawing/2014/main" id="{AD3A723F-F00B-48DC-87A7-AF9F85574E21}"/>
              </a:ext>
            </a:extLst>
          </p:cNvPr>
          <p:cNvGrpSpPr/>
          <p:nvPr/>
        </p:nvGrpSpPr>
        <p:grpSpPr>
          <a:xfrm>
            <a:off x="1327457" y="3069927"/>
            <a:ext cx="3387910" cy="1590287"/>
            <a:chOff x="1327457" y="3069927"/>
            <a:chExt cx="3387910" cy="1590287"/>
          </a:xfrm>
        </p:grpSpPr>
        <p:pic>
          <p:nvPicPr>
            <p:cNvPr id="5130" name="Imagen 157" descr="Descripción: Resultado de imagen para PROHIBICIONES beber"/>
            <p:cNvPicPr>
              <a:picLocks noChangeAspect="1" noChangeArrowheads="1"/>
            </p:cNvPicPr>
            <p:nvPr/>
          </p:nvPicPr>
          <p:blipFill>
            <a:blip r:embed="rId2">
              <a:extLst>
                <a:ext uri="{28A0092B-C50C-407E-A947-70E740481C1C}">
                  <a14:useLocalDpi xmlns:a14="http://schemas.microsoft.com/office/drawing/2010/main" val="0"/>
                </a:ext>
              </a:extLst>
            </a:blip>
            <a:srcRect l="41243" t="50438" r="41446" b="35286"/>
            <a:stretch>
              <a:fillRect/>
            </a:stretch>
          </p:blipFill>
          <p:spPr bwMode="auto">
            <a:xfrm>
              <a:off x="1327457" y="3177734"/>
              <a:ext cx="1249694" cy="1482480"/>
            </a:xfrm>
            <a:prstGeom prst="rect">
              <a:avLst/>
            </a:prstGeom>
            <a:noFill/>
            <a:extLst>
              <a:ext uri="{909E8E84-426E-40DD-AFC4-6F175D3DCCD1}">
                <a14:hiddenFill xmlns:a14="http://schemas.microsoft.com/office/drawing/2010/main">
                  <a:solidFill>
                    <a:srgbClr val="FFFFFF"/>
                  </a:solidFill>
                </a14:hiddenFill>
              </a:ext>
            </a:extLst>
          </p:spPr>
        </p:pic>
        <p:pic>
          <p:nvPicPr>
            <p:cNvPr id="5128" name="Imagen 155" descr="Descripción: Resultado de imagen para seÃ±al PROHIBICIONES introducir bebidas alcoholic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940" y="3069927"/>
              <a:ext cx="1139427" cy="1470228"/>
            </a:xfrm>
            <a:prstGeom prst="rect">
              <a:avLst/>
            </a:prstGeom>
            <a:noFill/>
            <a:extLst>
              <a:ext uri="{909E8E84-426E-40DD-AFC4-6F175D3DCCD1}">
                <a14:hiddenFill xmlns:a14="http://schemas.microsoft.com/office/drawing/2010/main">
                  <a:solidFill>
                    <a:srgbClr val="FFFFFF"/>
                  </a:solidFill>
                </a14:hiddenFill>
              </a:ext>
            </a:extLst>
          </p:spPr>
        </p:pic>
        <p:pic>
          <p:nvPicPr>
            <p:cNvPr id="5127" name="Imagen 154" descr="Descripción: Resultado de imagen para PROHIBICIONES beber"/>
            <p:cNvPicPr>
              <a:picLocks noChangeAspect="1" noChangeArrowheads="1"/>
            </p:cNvPicPr>
            <p:nvPr/>
          </p:nvPicPr>
          <p:blipFill>
            <a:blip r:embed="rId2">
              <a:extLst>
                <a:ext uri="{28A0092B-C50C-407E-A947-70E740481C1C}">
                  <a14:useLocalDpi xmlns:a14="http://schemas.microsoft.com/office/drawing/2010/main" val="0"/>
                </a:ext>
              </a:extLst>
            </a:blip>
            <a:srcRect l="22105" t="49982" r="62025" b="35292"/>
            <a:stretch>
              <a:fillRect/>
            </a:stretch>
          </p:blipFill>
          <p:spPr bwMode="auto">
            <a:xfrm>
              <a:off x="2458132" y="3128726"/>
              <a:ext cx="1151679" cy="1531488"/>
            </a:xfrm>
            <a:prstGeom prst="rect">
              <a:avLst/>
            </a:prstGeom>
            <a:noFill/>
            <a:extLst>
              <a:ext uri="{909E8E84-426E-40DD-AFC4-6F175D3DCCD1}">
                <a14:hiddenFill xmlns:a14="http://schemas.microsoft.com/office/drawing/2010/main">
                  <a:solidFill>
                    <a:srgbClr val="FFFFFF"/>
                  </a:solidFill>
                </a14:hiddenFill>
              </a:ext>
            </a:extLst>
          </p:spPr>
        </p:pic>
      </p:grpSp>
      <p:pic>
        <p:nvPicPr>
          <p:cNvPr id="5121" name="Imagen 148" descr="Descripción: Resultado de imagen para seÃ±al PROHIBIdo trepar Ã¡rbo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159" y="1587447"/>
            <a:ext cx="1102671" cy="148248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id="{DCE0FA31-A5E9-4548-BC61-828A94C1EC2E}"/>
              </a:ext>
            </a:extLst>
          </p:cNvPr>
          <p:cNvGrpSpPr/>
          <p:nvPr/>
        </p:nvGrpSpPr>
        <p:grpSpPr>
          <a:xfrm>
            <a:off x="418421" y="4653136"/>
            <a:ext cx="4153579" cy="1482480"/>
            <a:chOff x="276684" y="4826840"/>
            <a:chExt cx="4344439" cy="1482480"/>
          </a:xfrm>
        </p:grpSpPr>
        <p:pic>
          <p:nvPicPr>
            <p:cNvPr id="5126" name="Imagen 153" descr="Descripción: Resultado de imagen para seÃ±al PROHIBIdo no tocar"/>
            <p:cNvPicPr>
              <a:picLocks noChangeAspect="1" noChangeArrowheads="1"/>
            </p:cNvPicPr>
            <p:nvPr/>
          </p:nvPicPr>
          <p:blipFill>
            <a:blip r:embed="rId5">
              <a:extLst>
                <a:ext uri="{28A0092B-C50C-407E-A947-70E740481C1C}">
                  <a14:useLocalDpi xmlns:a14="http://schemas.microsoft.com/office/drawing/2010/main" val="0"/>
                </a:ext>
              </a:extLst>
            </a:blip>
            <a:srcRect l="13525" t="-1804" r="12527"/>
            <a:stretch>
              <a:fillRect/>
            </a:stretch>
          </p:blipFill>
          <p:spPr bwMode="auto">
            <a:xfrm>
              <a:off x="2468104" y="4900352"/>
              <a:ext cx="1029159" cy="129201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124" name="Imagen 151"/>
            <p:cNvPicPr>
              <a:picLocks noChangeAspect="1" noChangeArrowheads="1"/>
            </p:cNvPicPr>
            <p:nvPr/>
          </p:nvPicPr>
          <p:blipFill>
            <a:blip r:embed="rId6">
              <a:extLst>
                <a:ext uri="{28A0092B-C50C-407E-A947-70E740481C1C}">
                  <a14:useLocalDpi xmlns:a14="http://schemas.microsoft.com/office/drawing/2010/main" val="0"/>
                </a:ext>
              </a:extLst>
            </a:blip>
            <a:srcRect l="37440" t="56618" r="54932" b="23843"/>
            <a:stretch>
              <a:fillRect/>
            </a:stretch>
          </p:blipFill>
          <p:spPr bwMode="auto">
            <a:xfrm>
              <a:off x="3616467" y="4900352"/>
              <a:ext cx="1004656" cy="129201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123" name="Imagen 150" descr="Descripción: Imagen relacionada"/>
            <p:cNvPicPr>
              <a:picLocks noChangeAspect="1" noChangeArrowheads="1"/>
            </p:cNvPicPr>
            <p:nvPr/>
          </p:nvPicPr>
          <p:blipFill>
            <a:blip r:embed="rId7">
              <a:extLst>
                <a:ext uri="{28A0092B-C50C-407E-A947-70E740481C1C}">
                  <a14:useLocalDpi xmlns:a14="http://schemas.microsoft.com/office/drawing/2010/main" val="0"/>
                </a:ext>
              </a:extLst>
            </a:blip>
            <a:srcRect t="2" b="5327"/>
            <a:stretch>
              <a:fillRect/>
            </a:stretch>
          </p:blipFill>
          <p:spPr bwMode="auto">
            <a:xfrm>
              <a:off x="276684" y="4869160"/>
              <a:ext cx="1029159" cy="132320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34" name="33 Imagen" descr="Resultado de imagen para PROHIBICIONES beber"/>
            <p:cNvPicPr/>
            <p:nvPr/>
          </p:nvPicPr>
          <p:blipFill>
            <a:blip r:embed="rId2">
              <a:extLst>
                <a:ext uri="{28A0092B-C50C-407E-A947-70E740481C1C}">
                  <a14:useLocalDpi xmlns:a14="http://schemas.microsoft.com/office/drawing/2010/main" val="0"/>
                </a:ext>
              </a:extLst>
            </a:blip>
            <a:srcRect l="43250" t="33945" r="42532" b="51579"/>
            <a:stretch>
              <a:fillRect/>
            </a:stretch>
          </p:blipFill>
          <p:spPr bwMode="auto">
            <a:xfrm>
              <a:off x="1403128" y="4826840"/>
              <a:ext cx="1055004" cy="1482480"/>
            </a:xfrm>
            <a:prstGeom prst="rect">
              <a:avLst/>
            </a:prstGeom>
            <a:noFill/>
            <a:ln>
              <a:noFill/>
            </a:ln>
          </p:spPr>
        </p:pic>
      </p:grpSp>
      <p:sp>
        <p:nvSpPr>
          <p:cNvPr id="18" name="17 Rectángulo redondeado"/>
          <p:cNvSpPr/>
          <p:nvPr/>
        </p:nvSpPr>
        <p:spPr>
          <a:xfrm>
            <a:off x="5004048" y="2402340"/>
            <a:ext cx="3574466" cy="31600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lvl="0" indent="-285750">
              <a:buFont typeface="Wingdings" pitchFamily="2" charset="2"/>
              <a:buChar char="ü"/>
            </a:pPr>
            <a:r>
              <a:rPr lang="es-EC" sz="1600" dirty="0"/>
              <a:t>Difusión de </a:t>
            </a:r>
            <a:r>
              <a:rPr lang="es-EC" sz="1600" b="1" dirty="0"/>
              <a:t>buenas prácticas </a:t>
            </a:r>
            <a:r>
              <a:rPr lang="es-EC" sz="1600" dirty="0"/>
              <a:t>ambientales en las zonas de afluencia turística.</a:t>
            </a:r>
          </a:p>
          <a:p>
            <a:pPr marL="285750" lvl="0" indent="-285750">
              <a:buFont typeface="Wingdings" pitchFamily="2" charset="2"/>
              <a:buChar char="ü"/>
            </a:pPr>
            <a:endParaRPr lang="es-ES" sz="1600" dirty="0"/>
          </a:p>
          <a:p>
            <a:pPr marL="285750" lvl="0" indent="-285750">
              <a:buFont typeface="Wingdings" pitchFamily="2" charset="2"/>
              <a:buChar char="ü"/>
            </a:pPr>
            <a:r>
              <a:rPr lang="es-EC" sz="1600" dirty="0"/>
              <a:t>Difusión de buenas prácticas ambientales en </a:t>
            </a:r>
            <a:r>
              <a:rPr lang="es-EC" sz="1600" b="1" dirty="0"/>
              <a:t>redes sociales</a:t>
            </a:r>
            <a:r>
              <a:rPr lang="es-EC" sz="1600" dirty="0"/>
              <a:t>, Revista “Rumiñahui y su Gente” y a radio “Acción Social Mejía”</a:t>
            </a:r>
          </a:p>
          <a:p>
            <a:pPr marL="285750" lvl="0" indent="-285750">
              <a:buFont typeface="Wingdings" pitchFamily="2" charset="2"/>
              <a:buChar char="ü"/>
            </a:pPr>
            <a:endParaRPr lang="es-ES" sz="1600" dirty="0"/>
          </a:p>
          <a:p>
            <a:pPr marL="285750" lvl="0" indent="-285750">
              <a:buFont typeface="Wingdings" pitchFamily="2" charset="2"/>
              <a:buChar char="ü"/>
            </a:pPr>
            <a:r>
              <a:rPr lang="es-EC" sz="1600" dirty="0"/>
              <a:t>Colocación de vallas publicitarias. </a:t>
            </a:r>
          </a:p>
        </p:txBody>
      </p:sp>
    </p:spTree>
    <p:extLst>
      <p:ext uri="{BB962C8B-B14F-4D97-AF65-F5344CB8AC3E}">
        <p14:creationId xmlns:p14="http://schemas.microsoft.com/office/powerpoint/2010/main" val="1503815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658336"/>
            <a:ext cx="8229600" cy="461665"/>
          </a:xfrm>
        </p:spPr>
        <p:txBody>
          <a:bodyPr>
            <a:normAutofit fontScale="90000"/>
          </a:bodyPr>
          <a:lstStyle/>
          <a:p>
            <a:r>
              <a:rPr lang="es-ES" sz="3200" b="1" dirty="0">
                <a:latin typeface="Times New Roman" pitchFamily="18" charset="0"/>
                <a:cs typeface="Times New Roman" pitchFamily="18" charset="0"/>
              </a:rPr>
              <a:t>CAPÍTULO IV</a:t>
            </a:r>
          </a:p>
        </p:txBody>
      </p:sp>
      <p:sp>
        <p:nvSpPr>
          <p:cNvPr id="4" name="3 CuadroTexto"/>
          <p:cNvSpPr txBox="1"/>
          <p:nvPr/>
        </p:nvSpPr>
        <p:spPr>
          <a:xfrm>
            <a:off x="6876256" y="476672"/>
            <a:ext cx="1792786" cy="461665"/>
          </a:xfrm>
          <a:prstGeom prst="rect">
            <a:avLst/>
          </a:prstGeom>
          <a:noFill/>
        </p:spPr>
        <p:txBody>
          <a:bodyPr wrap="square" rtlCol="0">
            <a:spAutoFit/>
          </a:bodyPr>
          <a:lstStyle/>
          <a:p>
            <a:pPr algn="r"/>
            <a:r>
              <a:rPr lang="es-ES" sz="2400" b="1" dirty="0">
                <a:cs typeface="Times New Roman" pitchFamily="18" charset="0"/>
              </a:rPr>
              <a:t>Propuesta</a:t>
            </a:r>
          </a:p>
        </p:txBody>
      </p:sp>
      <p:sp>
        <p:nvSpPr>
          <p:cNvPr id="5" name="1 Título">
            <a:extLst>
              <a:ext uri="{FF2B5EF4-FFF2-40B4-BE49-F238E27FC236}">
                <a16:creationId xmlns:a16="http://schemas.microsoft.com/office/drawing/2014/main" id="{E476212B-0624-4109-8E86-62BBF6875AB8}"/>
              </a:ext>
            </a:extLst>
          </p:cNvPr>
          <p:cNvSpPr txBox="1">
            <a:spLocks/>
          </p:cNvSpPr>
          <p:nvPr/>
        </p:nvSpPr>
        <p:spPr>
          <a:xfrm>
            <a:off x="395536" y="116632"/>
            <a:ext cx="4320480"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mn-lt"/>
                <a:cs typeface="Times New Roman" pitchFamily="18" charset="0"/>
              </a:rPr>
              <a:t>INGENIERÍA EN MERCADOTECNIA</a:t>
            </a:r>
          </a:p>
        </p:txBody>
      </p:sp>
      <p:sp>
        <p:nvSpPr>
          <p:cNvPr id="6" name="1 Título"/>
          <p:cNvSpPr txBox="1">
            <a:spLocks/>
          </p:cNvSpPr>
          <p:nvPr/>
        </p:nvSpPr>
        <p:spPr>
          <a:xfrm>
            <a:off x="7308304" y="116632"/>
            <a:ext cx="1656184"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mn-lt"/>
                <a:cs typeface="Times New Roman" pitchFamily="18" charset="0"/>
              </a:rPr>
              <a:t>CAPÍTULO IV</a:t>
            </a:r>
          </a:p>
        </p:txBody>
      </p:sp>
      <p:sp>
        <p:nvSpPr>
          <p:cNvPr id="7" name="Rectángulo 6">
            <a:extLst>
              <a:ext uri="{FF2B5EF4-FFF2-40B4-BE49-F238E27FC236}">
                <a16:creationId xmlns:a16="http://schemas.microsoft.com/office/drawing/2014/main" id="{4B6E23A5-1182-4EDE-A249-41D4E3A8D69D}"/>
              </a:ext>
            </a:extLst>
          </p:cNvPr>
          <p:cNvSpPr/>
          <p:nvPr/>
        </p:nvSpPr>
        <p:spPr>
          <a:xfrm>
            <a:off x="0" y="6691672"/>
            <a:ext cx="9144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CuadroTexto"/>
          <p:cNvSpPr txBox="1"/>
          <p:nvPr/>
        </p:nvSpPr>
        <p:spPr>
          <a:xfrm>
            <a:off x="395536" y="599783"/>
            <a:ext cx="5976664" cy="677108"/>
          </a:xfrm>
          <a:prstGeom prst="rect">
            <a:avLst/>
          </a:prstGeom>
          <a:noFill/>
        </p:spPr>
        <p:txBody>
          <a:bodyPr wrap="square" rtlCol="0">
            <a:spAutoFit/>
          </a:bodyPr>
          <a:lstStyle/>
          <a:p>
            <a:r>
              <a:rPr lang="es-ES" sz="1900" dirty="0"/>
              <a:t>Buenas prácticas para Turismo Sostenible en los Cantones Mejía y Rumiñahui</a:t>
            </a:r>
          </a:p>
        </p:txBody>
      </p:sp>
      <p:graphicFrame>
        <p:nvGraphicFramePr>
          <p:cNvPr id="19" name="18 Diagrama"/>
          <p:cNvGraphicFramePr/>
          <p:nvPr/>
        </p:nvGraphicFramePr>
        <p:xfrm>
          <a:off x="1475656" y="1458555"/>
          <a:ext cx="7488832" cy="4670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descr="Resultado de imagen para marketing ambient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6016" y="3300106"/>
            <a:ext cx="1008112" cy="932339"/>
          </a:xfrm>
          <a:prstGeom prst="ellipse">
            <a:avLst/>
          </a:prstGeom>
          <a:ln w="190500" cap="rnd">
            <a:noFill/>
            <a:prstDash val="solid"/>
          </a:ln>
          <a:effectLst/>
          <a:extLst>
            <a:ext uri="{909E8E84-426E-40DD-AFC4-6F175D3DCCD1}">
              <a14:hiddenFill xmlns:a14="http://schemas.microsoft.com/office/drawing/2010/main">
                <a:solidFill>
                  <a:srgbClr val="FFFFFF"/>
                </a:solidFill>
              </a14:hiddenFill>
            </a:ext>
          </a:extLst>
        </p:spPr>
      </p:pic>
      <p:pic>
        <p:nvPicPr>
          <p:cNvPr id="1026" name="Picture 2" descr="Resultado de imagen para guia turÃ­sticos rumiÃ±ahui">
            <a:extLst>
              <a:ext uri="{FF2B5EF4-FFF2-40B4-BE49-F238E27FC236}">
                <a16:creationId xmlns:a16="http://schemas.microsoft.com/office/drawing/2014/main" id="{5C8BFEA0-F437-429E-B053-DFE1AC5693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1926" y="1414996"/>
            <a:ext cx="2503168" cy="17214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Imagen relacionada">
            <a:extLst>
              <a:ext uri="{FF2B5EF4-FFF2-40B4-BE49-F238E27FC236}">
                <a16:creationId xmlns:a16="http://schemas.microsoft.com/office/drawing/2014/main" id="{E24E83FB-61D9-4567-9D05-794C9DA2374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58339" y="1457182"/>
            <a:ext cx="2376264" cy="16793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0" name="Picture 6" descr="Resultado de imagen para mercado cerrado el turismo">
            <a:extLst>
              <a:ext uri="{FF2B5EF4-FFF2-40B4-BE49-F238E27FC236}">
                <a16:creationId xmlns:a16="http://schemas.microsoft.com/office/drawing/2014/main" id="{925EE1FF-E6EE-4991-900A-285723BF05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66731" y="4622595"/>
            <a:ext cx="2503168" cy="18446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2" name="Picture 8" descr="Imagen relacionada">
            <a:extLst>
              <a:ext uri="{FF2B5EF4-FFF2-40B4-BE49-F238E27FC236}">
                <a16:creationId xmlns:a16="http://schemas.microsoft.com/office/drawing/2014/main" id="{2E02B5DC-F9A4-4B69-8DAD-E143AA08776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15473" y="4615153"/>
            <a:ext cx="2376264" cy="17593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6" name="Imagen 155" descr="Descripción: Resultado de imagen para seÃ±al PROHIBICIONES introducir bebidas alcoholicas">
            <a:extLst>
              <a:ext uri="{FF2B5EF4-FFF2-40B4-BE49-F238E27FC236}">
                <a16:creationId xmlns:a16="http://schemas.microsoft.com/office/drawing/2014/main" id="{3F3E99A0-28E7-44A7-BC26-59C310E2515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0618" y="3801768"/>
            <a:ext cx="816459" cy="1053495"/>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54" descr="Descripción: Resultado de imagen para PROHIBICIONES beber">
            <a:extLst>
              <a:ext uri="{FF2B5EF4-FFF2-40B4-BE49-F238E27FC236}">
                <a16:creationId xmlns:a16="http://schemas.microsoft.com/office/drawing/2014/main" id="{374F4F6F-BDF5-4AC7-930B-7FFE6ABBD6D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22105" t="49982" r="62025" b="35292"/>
          <a:stretch>
            <a:fillRect/>
          </a:stretch>
        </p:blipFill>
        <p:spPr bwMode="auto">
          <a:xfrm>
            <a:off x="174524" y="2644515"/>
            <a:ext cx="849354" cy="112946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48" descr="Descripción: Resultado de imagen para seÃ±al PROHIBIdo trepar Ã¡rboles">
            <a:extLst>
              <a:ext uri="{FF2B5EF4-FFF2-40B4-BE49-F238E27FC236}">
                <a16:creationId xmlns:a16="http://schemas.microsoft.com/office/drawing/2014/main" id="{4247DCBA-3781-4286-B753-1126CF66370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9513" y="1467716"/>
            <a:ext cx="840094" cy="1129460"/>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153" descr="Descripción: Resultado de imagen para seÃ±al PROHIBIdo no tocar">
            <a:extLst>
              <a:ext uri="{FF2B5EF4-FFF2-40B4-BE49-F238E27FC236}">
                <a16:creationId xmlns:a16="http://schemas.microsoft.com/office/drawing/2014/main" id="{47D728AB-6EB8-48B4-B9E1-D844B0C3782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l="13525" t="-1804" r="12527"/>
          <a:stretch>
            <a:fillRect/>
          </a:stretch>
        </p:blipFill>
        <p:spPr bwMode="auto">
          <a:xfrm>
            <a:off x="243496" y="5079734"/>
            <a:ext cx="753581" cy="104891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2" name="Imagen 151">
            <a:extLst>
              <a:ext uri="{FF2B5EF4-FFF2-40B4-BE49-F238E27FC236}">
                <a16:creationId xmlns:a16="http://schemas.microsoft.com/office/drawing/2014/main" id="{E36D8BE0-15DD-4EAA-AE2C-1476A754782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37440" t="56618" r="54932" b="23843"/>
          <a:stretch>
            <a:fillRect/>
          </a:stretch>
        </p:blipFill>
        <p:spPr bwMode="auto">
          <a:xfrm>
            <a:off x="1022264" y="3285440"/>
            <a:ext cx="816458" cy="112401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801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turismo.ruminahui.gob.ec/esp/wp-content/uploads/2016/12/MG_0706-1.jpg">
            <a:extLst>
              <a:ext uri="{FF2B5EF4-FFF2-40B4-BE49-F238E27FC236}">
                <a16:creationId xmlns:a16="http://schemas.microsoft.com/office/drawing/2014/main" id="{29F5A7DD-6302-4A1D-9A8F-FA9DCF393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59099"/>
            <a:ext cx="10188624" cy="6917099"/>
          </a:xfrm>
          <a:prstGeom prst="rect">
            <a:avLst/>
          </a:prstGeom>
          <a:noFill/>
          <a:extLst>
            <a:ext uri="{909E8E84-426E-40DD-AFC4-6F175D3DCCD1}">
              <a14:hiddenFill xmlns:a14="http://schemas.microsoft.com/office/drawing/2010/main">
                <a:solidFill>
                  <a:srgbClr val="FFFFFF"/>
                </a:solidFill>
              </a14:hiddenFill>
            </a:ext>
          </a:extLst>
        </p:spPr>
      </p:pic>
      <p:sp>
        <p:nvSpPr>
          <p:cNvPr id="3" name="1 Título">
            <a:extLst>
              <a:ext uri="{FF2B5EF4-FFF2-40B4-BE49-F238E27FC236}">
                <a16:creationId xmlns:a16="http://schemas.microsoft.com/office/drawing/2014/main" id="{6A2A058E-95CA-4DDA-9B6A-962DA7AC6E49}"/>
              </a:ext>
            </a:extLst>
          </p:cNvPr>
          <p:cNvSpPr txBox="1">
            <a:spLocks/>
          </p:cNvSpPr>
          <p:nvPr/>
        </p:nvSpPr>
        <p:spPr>
          <a:xfrm>
            <a:off x="6228184" y="764704"/>
            <a:ext cx="3960440"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latin typeface="Gill Sans MT (Cuerpo)"/>
                <a:cs typeface="Times New Roman" pitchFamily="18" charset="0"/>
              </a:rPr>
              <a:t>CAPÍTULO I</a:t>
            </a:r>
          </a:p>
        </p:txBody>
      </p:sp>
      <p:sp>
        <p:nvSpPr>
          <p:cNvPr id="4" name="1 Título">
            <a:extLst>
              <a:ext uri="{FF2B5EF4-FFF2-40B4-BE49-F238E27FC236}">
                <a16:creationId xmlns:a16="http://schemas.microsoft.com/office/drawing/2014/main" id="{B818E44D-EA13-46F6-B857-82FDEDD78F19}"/>
              </a:ext>
            </a:extLst>
          </p:cNvPr>
          <p:cNvSpPr txBox="1">
            <a:spLocks/>
          </p:cNvSpPr>
          <p:nvPr/>
        </p:nvSpPr>
        <p:spPr>
          <a:xfrm>
            <a:off x="1889448" y="5373216"/>
            <a:ext cx="5904656"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b="1" dirty="0">
                <a:latin typeface="Gill Sans MT (Cuerpo)"/>
                <a:cs typeface="Times New Roman" pitchFamily="18" charset="0"/>
              </a:rPr>
              <a:t>Centro Histórico del cantón Rumiñahui</a:t>
            </a:r>
          </a:p>
        </p:txBody>
      </p:sp>
    </p:spTree>
    <p:extLst>
      <p:ext uri="{BB962C8B-B14F-4D97-AF65-F5344CB8AC3E}">
        <p14:creationId xmlns:p14="http://schemas.microsoft.com/office/powerpoint/2010/main" val="2241207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desfile del chagra sangolqui">
            <a:extLst>
              <a:ext uri="{FF2B5EF4-FFF2-40B4-BE49-F238E27FC236}">
                <a16:creationId xmlns:a16="http://schemas.microsoft.com/office/drawing/2014/main" id="{9A8F5BCF-CC17-4747-A00B-3D344FAA4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876"/>
            <a:ext cx="10281885" cy="6854590"/>
          </a:xfrm>
          <a:prstGeom prst="rect">
            <a:avLst/>
          </a:prstGeom>
          <a:noFill/>
          <a:extLst>
            <a:ext uri="{909E8E84-426E-40DD-AFC4-6F175D3DCCD1}">
              <a14:hiddenFill xmlns:a14="http://schemas.microsoft.com/office/drawing/2010/main">
                <a:solidFill>
                  <a:srgbClr val="FFFFFF"/>
                </a:solidFill>
              </a14:hiddenFill>
            </a:ext>
          </a:extLst>
        </p:spPr>
      </p:pic>
      <p:sp>
        <p:nvSpPr>
          <p:cNvPr id="3" name="1 Título">
            <a:extLst>
              <a:ext uri="{FF2B5EF4-FFF2-40B4-BE49-F238E27FC236}">
                <a16:creationId xmlns:a16="http://schemas.microsoft.com/office/drawing/2014/main" id="{6A2A058E-95CA-4DDA-9B6A-962DA7AC6E49}"/>
              </a:ext>
            </a:extLst>
          </p:cNvPr>
          <p:cNvSpPr txBox="1">
            <a:spLocks/>
          </p:cNvSpPr>
          <p:nvPr/>
        </p:nvSpPr>
        <p:spPr>
          <a:xfrm>
            <a:off x="6300192" y="404664"/>
            <a:ext cx="3960440"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002060"/>
                </a:solidFill>
                <a:latin typeface="Gill Sans MT (Cuerpo)"/>
                <a:cs typeface="Times New Roman" pitchFamily="18" charset="0"/>
              </a:rPr>
              <a:t>CAPÍTULO V</a:t>
            </a:r>
          </a:p>
        </p:txBody>
      </p:sp>
      <p:sp>
        <p:nvSpPr>
          <p:cNvPr id="4" name="1 Título">
            <a:extLst>
              <a:ext uri="{FF2B5EF4-FFF2-40B4-BE49-F238E27FC236}">
                <a16:creationId xmlns:a16="http://schemas.microsoft.com/office/drawing/2014/main" id="{B818E44D-EA13-46F6-B857-82FDEDD78F19}"/>
              </a:ext>
            </a:extLst>
          </p:cNvPr>
          <p:cNvSpPr txBox="1">
            <a:spLocks/>
          </p:cNvSpPr>
          <p:nvPr/>
        </p:nvSpPr>
        <p:spPr>
          <a:xfrm>
            <a:off x="648072" y="6021288"/>
            <a:ext cx="3923928"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b="1" dirty="0">
                <a:latin typeface="Gill Sans MT (Cuerpo)"/>
                <a:cs typeface="Times New Roman" pitchFamily="18" charset="0"/>
              </a:rPr>
              <a:t>FESTIVIDADES TÍPICAS</a:t>
            </a:r>
            <a:endParaRPr lang="es-ES" sz="3200" b="1" dirty="0">
              <a:latin typeface="Gill Sans MT (Cuerpo)"/>
              <a:cs typeface="Times New Roman" pitchFamily="18" charset="0"/>
            </a:endParaRPr>
          </a:p>
        </p:txBody>
      </p:sp>
    </p:spTree>
    <p:extLst>
      <p:ext uri="{BB962C8B-B14F-4D97-AF65-F5344CB8AC3E}">
        <p14:creationId xmlns:p14="http://schemas.microsoft.com/office/powerpoint/2010/main" val="1981461881"/>
      </p:ext>
    </p:extLst>
  </p:cSld>
  <p:clrMapOvr>
    <a:masterClrMapping/>
  </p:clrMapOvr>
  <mc:AlternateContent xmlns:mc="http://schemas.openxmlformats.org/markup-compatibility/2006" xmlns:p14="http://schemas.microsoft.com/office/powerpoint/2010/main">
    <mc:Choice Requires="p14">
      <p:transition spd="slow" p14:dur="1750">
        <p:dissolve/>
      </p:transition>
    </mc:Choice>
    <mc:Fallback xmlns="">
      <p:transition spd="slow">
        <p:dissolv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E476212B-0624-4109-8E86-62BBF6875AB8}"/>
              </a:ext>
            </a:extLst>
          </p:cNvPr>
          <p:cNvSpPr txBox="1">
            <a:spLocks/>
          </p:cNvSpPr>
          <p:nvPr/>
        </p:nvSpPr>
        <p:spPr>
          <a:xfrm>
            <a:off x="395536" y="116632"/>
            <a:ext cx="4320480"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mn-lt"/>
                <a:cs typeface="Times New Roman" pitchFamily="18" charset="0"/>
              </a:rPr>
              <a:t>INGENIERÍA EN MERCADOTECNIA</a:t>
            </a:r>
          </a:p>
        </p:txBody>
      </p:sp>
      <p:sp>
        <p:nvSpPr>
          <p:cNvPr id="6" name="1 Título"/>
          <p:cNvSpPr txBox="1">
            <a:spLocks/>
          </p:cNvSpPr>
          <p:nvPr/>
        </p:nvSpPr>
        <p:spPr>
          <a:xfrm>
            <a:off x="7308304" y="116632"/>
            <a:ext cx="1656184"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mn-lt"/>
                <a:cs typeface="Times New Roman" pitchFamily="18" charset="0"/>
              </a:rPr>
              <a:t>CAPÍTULO V</a:t>
            </a:r>
          </a:p>
        </p:txBody>
      </p:sp>
      <p:sp>
        <p:nvSpPr>
          <p:cNvPr id="7" name="Rectángulo 6">
            <a:extLst>
              <a:ext uri="{FF2B5EF4-FFF2-40B4-BE49-F238E27FC236}">
                <a16:creationId xmlns:a16="http://schemas.microsoft.com/office/drawing/2014/main" id="{DBCB909B-F29B-4A88-AF88-411782F36BA4}"/>
              </a:ext>
            </a:extLst>
          </p:cNvPr>
          <p:cNvSpPr/>
          <p:nvPr/>
        </p:nvSpPr>
        <p:spPr>
          <a:xfrm>
            <a:off x="0" y="6525344"/>
            <a:ext cx="9144000" cy="332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3" name="2 Tabla"/>
          <p:cNvGraphicFramePr>
            <a:graphicFrameLocks noGrp="1"/>
          </p:cNvGraphicFramePr>
          <p:nvPr>
            <p:extLst>
              <p:ext uri="{D42A27DB-BD31-4B8C-83A1-F6EECF244321}">
                <p14:modId xmlns:p14="http://schemas.microsoft.com/office/powerpoint/2010/main" val="2796294446"/>
              </p:ext>
            </p:extLst>
          </p:nvPr>
        </p:nvGraphicFramePr>
        <p:xfrm>
          <a:off x="827584" y="1008150"/>
          <a:ext cx="7488832" cy="2617498"/>
        </p:xfrm>
        <a:graphic>
          <a:graphicData uri="http://schemas.openxmlformats.org/drawingml/2006/table">
            <a:tbl>
              <a:tblPr firstRow="1" bandRow="1">
                <a:tableStyleId>{7DF18680-E054-41AD-8BC1-D1AEF772440D}</a:tableStyleId>
              </a:tblPr>
              <a:tblGrid>
                <a:gridCol w="3744416">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tblGrid>
              <a:tr h="444703">
                <a:tc>
                  <a:txBody>
                    <a:bodyPr/>
                    <a:lstStyle/>
                    <a:p>
                      <a:pPr algn="ctr"/>
                      <a:r>
                        <a:rPr lang="es-ES" dirty="0"/>
                        <a:t>CONCLUSIONES</a:t>
                      </a:r>
                      <a:endParaRPr lang="es-ES" dirty="0">
                        <a:solidFill>
                          <a:schemeClr val="tx1"/>
                        </a:solidFill>
                      </a:endParaRPr>
                    </a:p>
                  </a:txBody>
                  <a:tcPr/>
                </a:tc>
                <a:tc>
                  <a:txBody>
                    <a:bodyPr/>
                    <a:lstStyle/>
                    <a:p>
                      <a:pPr algn="ctr"/>
                      <a:r>
                        <a:rPr lang="es-ES" dirty="0"/>
                        <a:t>RECOMENDACIONES</a:t>
                      </a:r>
                      <a:endParaRPr lang="es-ES" dirty="0">
                        <a:solidFill>
                          <a:schemeClr val="tx1"/>
                        </a:solidFill>
                      </a:endParaRPr>
                    </a:p>
                  </a:txBody>
                  <a:tcPr/>
                </a:tc>
                <a:extLst>
                  <a:ext uri="{0D108BD9-81ED-4DB2-BD59-A6C34878D82A}">
                    <a16:rowId xmlns:a16="http://schemas.microsoft.com/office/drawing/2014/main" val="10000"/>
                  </a:ext>
                </a:extLst>
              </a:tr>
              <a:tr h="2172795">
                <a:tc>
                  <a:txBody>
                    <a:bodyPr/>
                    <a:lstStyle/>
                    <a:p>
                      <a:pPr algn="just"/>
                      <a:r>
                        <a:rPr lang="es-ES" dirty="0"/>
                        <a:t>Los</a:t>
                      </a:r>
                      <a:r>
                        <a:rPr lang="es-ES" baseline="0" dirty="0"/>
                        <a:t> objetivos del marketing ambiental se enfocan en informar, estimular acciones, cambiar comportamientos y valores de la sociedad para que existe un convivir adecuado con el entorno.</a:t>
                      </a:r>
                      <a:endParaRPr lang="es-ES" dirty="0"/>
                    </a:p>
                  </a:txBody>
                  <a:tcPr/>
                </a:tc>
                <a:tc>
                  <a:txBody>
                    <a:bodyPr/>
                    <a:lstStyle/>
                    <a:p>
                      <a:pPr algn="just"/>
                      <a:r>
                        <a:rPr lang="es-ES" dirty="0"/>
                        <a:t>Participación</a:t>
                      </a:r>
                      <a:r>
                        <a:rPr lang="es-ES" baseline="0" dirty="0"/>
                        <a:t> activa de los GAD’S de Mejía y Rumiñahui, para fomentar el trabajo conjunto con el propósito de que el programa ambiental tenga un mayor alcance.</a:t>
                      </a:r>
                    </a:p>
                  </a:txBody>
                  <a:tcPr/>
                </a:tc>
                <a:extLst>
                  <a:ext uri="{0D108BD9-81ED-4DB2-BD59-A6C34878D82A}">
                    <a16:rowId xmlns:a16="http://schemas.microsoft.com/office/drawing/2014/main" val="10001"/>
                  </a:ext>
                </a:extLst>
              </a:tr>
            </a:tbl>
          </a:graphicData>
        </a:graphic>
      </p:graphicFrame>
      <p:pic>
        <p:nvPicPr>
          <p:cNvPr id="1030" name="Picture 6" descr="Resultado de imagen para marketing ambiental">
            <a:extLst>
              <a:ext uri="{FF2B5EF4-FFF2-40B4-BE49-F238E27FC236}">
                <a16:creationId xmlns:a16="http://schemas.microsoft.com/office/drawing/2014/main" id="{FB01630A-4011-4BED-8D71-09252DE6B8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9114" y="3625648"/>
            <a:ext cx="2713046" cy="269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924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n para marketing ambiental">
            <a:extLst>
              <a:ext uri="{FF2B5EF4-FFF2-40B4-BE49-F238E27FC236}">
                <a16:creationId xmlns:a16="http://schemas.microsoft.com/office/drawing/2014/main" id="{A5AE102F-A014-4000-A622-8A2FE6F9FD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624" y="780"/>
            <a:ext cx="123328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idx="4294967295"/>
          </p:nvPr>
        </p:nvSpPr>
        <p:spPr>
          <a:xfrm>
            <a:off x="3471863" y="3903399"/>
            <a:ext cx="5672137" cy="1160463"/>
          </a:xfrm>
        </p:spPr>
        <p:txBody>
          <a:bodyPr>
            <a:normAutofit fontScale="90000"/>
          </a:bodyPr>
          <a:lstStyle/>
          <a:p>
            <a:pPr algn="ctr"/>
            <a:r>
              <a:rPr lang="es-EC" sz="9000" i="1" dirty="0">
                <a:solidFill>
                  <a:schemeClr val="tx1"/>
                </a:solidFill>
                <a:latin typeface="Times New Roman" panose="02020603050405020304" pitchFamily="18" charset="0"/>
                <a:cs typeface="Times New Roman" panose="02020603050405020304" pitchFamily="18" charset="0"/>
              </a:rPr>
              <a:t>Gracias </a:t>
            </a:r>
          </a:p>
        </p:txBody>
      </p:sp>
      <p:pic>
        <p:nvPicPr>
          <p:cNvPr id="3" name="Picture 18" descr="Resultado de imagen para universidad de las fuerzas armadas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6245" y="476672"/>
            <a:ext cx="5203371" cy="1101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071760"/>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marketing ambiental">
            <a:extLst>
              <a:ext uri="{FF2B5EF4-FFF2-40B4-BE49-F238E27FC236}">
                <a16:creationId xmlns:a16="http://schemas.microsoft.com/office/drawing/2014/main" id="{D9ACC07B-74D2-4BA9-B924-CD85F3DDD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6442"/>
            <a:ext cx="9144000" cy="5958901"/>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idx="4294967295"/>
          </p:nvPr>
        </p:nvSpPr>
        <p:spPr>
          <a:xfrm>
            <a:off x="7308304" y="116632"/>
            <a:ext cx="1656184" cy="360040"/>
          </a:xfrm>
        </p:spPr>
        <p:txBody>
          <a:bodyPr>
            <a:noAutofit/>
          </a:bodyPr>
          <a:lstStyle/>
          <a:p>
            <a:r>
              <a:rPr lang="es-ES" sz="1600" b="1" dirty="0">
                <a:solidFill>
                  <a:schemeClr val="tx1">
                    <a:lumMod val="95000"/>
                    <a:lumOff val="5000"/>
                  </a:schemeClr>
                </a:solidFill>
                <a:latin typeface="+mn-lt"/>
                <a:cs typeface="Times New Roman" pitchFamily="18" charset="0"/>
              </a:rPr>
              <a:t>CAPÍTULO I</a:t>
            </a:r>
          </a:p>
        </p:txBody>
      </p:sp>
      <p:sp>
        <p:nvSpPr>
          <p:cNvPr id="3" name="1 Título">
            <a:extLst>
              <a:ext uri="{FF2B5EF4-FFF2-40B4-BE49-F238E27FC236}">
                <a16:creationId xmlns:a16="http://schemas.microsoft.com/office/drawing/2014/main" id="{E476212B-0624-4109-8E86-62BBF6875AB8}"/>
              </a:ext>
            </a:extLst>
          </p:cNvPr>
          <p:cNvSpPr txBox="1">
            <a:spLocks/>
          </p:cNvSpPr>
          <p:nvPr/>
        </p:nvSpPr>
        <p:spPr>
          <a:xfrm>
            <a:off x="395536" y="116632"/>
            <a:ext cx="4320480"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mn-lt"/>
                <a:cs typeface="Times New Roman" pitchFamily="18" charset="0"/>
              </a:rPr>
              <a:t>INGENIERÍA EN MERCADOTECNIA</a:t>
            </a:r>
          </a:p>
        </p:txBody>
      </p:sp>
      <p:sp>
        <p:nvSpPr>
          <p:cNvPr id="4" name="Rectángulo 3">
            <a:extLst>
              <a:ext uri="{FF2B5EF4-FFF2-40B4-BE49-F238E27FC236}">
                <a16:creationId xmlns:a16="http://schemas.microsoft.com/office/drawing/2014/main" id="{42792D8F-7AF5-4432-904D-DAC71E38F057}"/>
              </a:ext>
            </a:extLst>
          </p:cNvPr>
          <p:cNvSpPr/>
          <p:nvPr/>
        </p:nvSpPr>
        <p:spPr>
          <a:xfrm>
            <a:off x="0" y="6525344"/>
            <a:ext cx="9144000" cy="332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1 Título">
            <a:extLst>
              <a:ext uri="{FF2B5EF4-FFF2-40B4-BE49-F238E27FC236}">
                <a16:creationId xmlns:a16="http://schemas.microsoft.com/office/drawing/2014/main" id="{DF4D469E-F103-43E4-B4F1-CDEBDEFB8D4E}"/>
              </a:ext>
            </a:extLst>
          </p:cNvPr>
          <p:cNvSpPr txBox="1">
            <a:spLocks/>
          </p:cNvSpPr>
          <p:nvPr/>
        </p:nvSpPr>
        <p:spPr>
          <a:xfrm>
            <a:off x="6844630" y="620688"/>
            <a:ext cx="2407890" cy="332656"/>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mn-lt"/>
                <a:cs typeface="Times New Roman" pitchFamily="18" charset="0"/>
              </a:rPr>
              <a:t>Antecedentes</a:t>
            </a:r>
          </a:p>
        </p:txBody>
      </p:sp>
      <p:graphicFrame>
        <p:nvGraphicFramePr>
          <p:cNvPr id="6" name="Diagrama 5">
            <a:extLst>
              <a:ext uri="{FF2B5EF4-FFF2-40B4-BE49-F238E27FC236}">
                <a16:creationId xmlns:a16="http://schemas.microsoft.com/office/drawing/2014/main" id="{57ED381A-816B-462F-9A71-F431B33385AB}"/>
              </a:ext>
            </a:extLst>
          </p:cNvPr>
          <p:cNvGraphicFramePr/>
          <p:nvPr>
            <p:extLst>
              <p:ext uri="{D42A27DB-BD31-4B8C-83A1-F6EECF244321}">
                <p14:modId xmlns:p14="http://schemas.microsoft.com/office/powerpoint/2010/main" val="1225228513"/>
              </p:ext>
            </p:extLst>
          </p:nvPr>
        </p:nvGraphicFramePr>
        <p:xfrm>
          <a:off x="338289" y="1513892"/>
          <a:ext cx="850041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499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6444208" y="468288"/>
            <a:ext cx="2497832" cy="512440"/>
          </a:xfrm>
        </p:spPr>
        <p:txBody>
          <a:bodyPr>
            <a:noAutofit/>
          </a:bodyPr>
          <a:lstStyle/>
          <a:p>
            <a:r>
              <a:rPr lang="es-ES" sz="2400" b="1" cap="none" dirty="0">
                <a:solidFill>
                  <a:schemeClr val="tx1">
                    <a:lumMod val="95000"/>
                    <a:lumOff val="5000"/>
                  </a:schemeClr>
                </a:solidFill>
                <a:latin typeface="+mn-lt"/>
                <a:cs typeface="Times New Roman" pitchFamily="18" charset="0"/>
              </a:rPr>
              <a:t>Marco Teórico</a:t>
            </a:r>
          </a:p>
        </p:txBody>
      </p:sp>
      <p:sp>
        <p:nvSpPr>
          <p:cNvPr id="3" name="1 Título">
            <a:extLst>
              <a:ext uri="{FF2B5EF4-FFF2-40B4-BE49-F238E27FC236}">
                <a16:creationId xmlns:a16="http://schemas.microsoft.com/office/drawing/2014/main" id="{E476212B-0624-4109-8E86-62BBF6875AB8}"/>
              </a:ext>
            </a:extLst>
          </p:cNvPr>
          <p:cNvSpPr txBox="1">
            <a:spLocks/>
          </p:cNvSpPr>
          <p:nvPr/>
        </p:nvSpPr>
        <p:spPr>
          <a:xfrm>
            <a:off x="395536" y="116632"/>
            <a:ext cx="4320480"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mn-lt"/>
                <a:cs typeface="Times New Roman" pitchFamily="18" charset="0"/>
              </a:rPr>
              <a:t>INGENIERÍA EN MERCADOTECNIA</a:t>
            </a:r>
          </a:p>
        </p:txBody>
      </p:sp>
      <p:sp>
        <p:nvSpPr>
          <p:cNvPr id="4" name="Rectángulo 3">
            <a:extLst>
              <a:ext uri="{FF2B5EF4-FFF2-40B4-BE49-F238E27FC236}">
                <a16:creationId xmlns:a16="http://schemas.microsoft.com/office/drawing/2014/main" id="{42792D8F-7AF5-4432-904D-DAC71E38F057}"/>
              </a:ext>
            </a:extLst>
          </p:cNvPr>
          <p:cNvSpPr/>
          <p:nvPr/>
        </p:nvSpPr>
        <p:spPr>
          <a:xfrm>
            <a:off x="0" y="6525344"/>
            <a:ext cx="9144000" cy="332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5" name="Diagrama 4">
            <a:extLst>
              <a:ext uri="{FF2B5EF4-FFF2-40B4-BE49-F238E27FC236}">
                <a16:creationId xmlns:a16="http://schemas.microsoft.com/office/drawing/2014/main" id="{976E6620-B644-4ED6-A5DD-ABCF305A853C}"/>
              </a:ext>
            </a:extLst>
          </p:cNvPr>
          <p:cNvGraphicFramePr/>
          <p:nvPr>
            <p:extLst>
              <p:ext uri="{D42A27DB-BD31-4B8C-83A1-F6EECF244321}">
                <p14:modId xmlns:p14="http://schemas.microsoft.com/office/powerpoint/2010/main" val="505363742"/>
              </p:ext>
            </p:extLst>
          </p:nvPr>
        </p:nvGraphicFramePr>
        <p:xfrm>
          <a:off x="359532" y="1356630"/>
          <a:ext cx="8424936" cy="2432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a:extLst>
              <a:ext uri="{FF2B5EF4-FFF2-40B4-BE49-F238E27FC236}">
                <a16:creationId xmlns:a16="http://schemas.microsoft.com/office/drawing/2014/main" id="{FA4274F7-9FC7-480E-B8AE-BB673506BEE8}"/>
              </a:ext>
            </a:extLst>
          </p:cNvPr>
          <p:cNvGraphicFramePr/>
          <p:nvPr>
            <p:extLst>
              <p:ext uri="{D42A27DB-BD31-4B8C-83A1-F6EECF244321}">
                <p14:modId xmlns:p14="http://schemas.microsoft.com/office/powerpoint/2010/main" val="832439192"/>
              </p:ext>
            </p:extLst>
          </p:nvPr>
        </p:nvGraphicFramePr>
        <p:xfrm>
          <a:off x="179512" y="5661248"/>
          <a:ext cx="8784976" cy="7920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1 Título">
            <a:extLst>
              <a:ext uri="{FF2B5EF4-FFF2-40B4-BE49-F238E27FC236}">
                <a16:creationId xmlns:a16="http://schemas.microsoft.com/office/drawing/2014/main" id="{C5FAB3DA-4218-414C-8778-8FBA048236A4}"/>
              </a:ext>
            </a:extLst>
          </p:cNvPr>
          <p:cNvSpPr txBox="1">
            <a:spLocks/>
          </p:cNvSpPr>
          <p:nvPr/>
        </p:nvSpPr>
        <p:spPr>
          <a:xfrm>
            <a:off x="7308304" y="116632"/>
            <a:ext cx="1656184"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mn-lt"/>
                <a:cs typeface="Times New Roman" pitchFamily="18" charset="0"/>
              </a:rPr>
              <a:t>CAPÍTULO I</a:t>
            </a:r>
          </a:p>
        </p:txBody>
      </p:sp>
      <p:sp>
        <p:nvSpPr>
          <p:cNvPr id="9" name="1 Título">
            <a:extLst>
              <a:ext uri="{FF2B5EF4-FFF2-40B4-BE49-F238E27FC236}">
                <a16:creationId xmlns:a16="http://schemas.microsoft.com/office/drawing/2014/main" id="{DE16CE4A-F2D8-4F63-BE06-002C859AFEE2}"/>
              </a:ext>
            </a:extLst>
          </p:cNvPr>
          <p:cNvSpPr txBox="1">
            <a:spLocks/>
          </p:cNvSpPr>
          <p:nvPr/>
        </p:nvSpPr>
        <p:spPr>
          <a:xfrm>
            <a:off x="395536" y="815535"/>
            <a:ext cx="4733156" cy="5124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Arial" panose="020B0604020202020204" pitchFamily="34" charset="0"/>
              <a:buChar char="•"/>
            </a:pPr>
            <a:r>
              <a:rPr lang="es-ES" sz="2400" b="1" dirty="0">
                <a:solidFill>
                  <a:schemeClr val="tx1">
                    <a:lumMod val="95000"/>
                    <a:lumOff val="5000"/>
                  </a:schemeClr>
                </a:solidFill>
                <a:latin typeface="+mn-lt"/>
                <a:cs typeface="Times New Roman" pitchFamily="18" charset="0"/>
              </a:rPr>
              <a:t>Marketing ambiental</a:t>
            </a:r>
          </a:p>
        </p:txBody>
      </p:sp>
      <p:sp>
        <p:nvSpPr>
          <p:cNvPr id="10" name="1 Título">
            <a:extLst>
              <a:ext uri="{FF2B5EF4-FFF2-40B4-BE49-F238E27FC236}">
                <a16:creationId xmlns:a16="http://schemas.microsoft.com/office/drawing/2014/main" id="{48633E2D-C95A-4051-96F4-DD11781F38B0}"/>
              </a:ext>
            </a:extLst>
          </p:cNvPr>
          <p:cNvSpPr txBox="1">
            <a:spLocks/>
          </p:cNvSpPr>
          <p:nvPr/>
        </p:nvSpPr>
        <p:spPr>
          <a:xfrm>
            <a:off x="339497" y="3767902"/>
            <a:ext cx="2000255" cy="5124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Arial" panose="020B0604020202020204" pitchFamily="34" charset="0"/>
              <a:buChar char="•"/>
            </a:pPr>
            <a:r>
              <a:rPr lang="es-ES" sz="2000" b="1" dirty="0">
                <a:solidFill>
                  <a:schemeClr val="tx1">
                    <a:lumMod val="95000"/>
                    <a:lumOff val="5000"/>
                  </a:schemeClr>
                </a:solidFill>
                <a:latin typeface="+mn-lt"/>
                <a:cs typeface="Times New Roman" pitchFamily="18" charset="0"/>
              </a:rPr>
              <a:t>Objetivos</a:t>
            </a:r>
          </a:p>
        </p:txBody>
      </p:sp>
      <p:pic>
        <p:nvPicPr>
          <p:cNvPr id="1026" name="Picture 2" descr="Resultado de imagen para informacion ambiental"/>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7890" y="4291793"/>
            <a:ext cx="1597579" cy="142110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Imagen relacionad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82329" y="4208900"/>
            <a:ext cx="1525632" cy="143255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descr="Imagen relacionada"/>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0014" t="9388" r="10510" b="10513"/>
          <a:stretch/>
        </p:blipFill>
        <p:spPr bwMode="auto">
          <a:xfrm>
            <a:off x="7302920" y="4052464"/>
            <a:ext cx="1466108" cy="147760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2" name="Picture 8" descr="Resultado de imagen para cambio de comportamientos ambientales"/>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860032" y="4137459"/>
            <a:ext cx="1656184" cy="150399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687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n relacionada">
            <a:extLst>
              <a:ext uri="{FF2B5EF4-FFF2-40B4-BE49-F238E27FC236}">
                <a16:creationId xmlns:a16="http://schemas.microsoft.com/office/drawing/2014/main" id="{CD9FC30E-C1D5-49F6-B371-1D8F2CAFB1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73" b="5789"/>
          <a:stretch/>
        </p:blipFill>
        <p:spPr bwMode="auto">
          <a:xfrm>
            <a:off x="5724128" y="4713081"/>
            <a:ext cx="3419872" cy="2144919"/>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idx="4294967295"/>
          </p:nvPr>
        </p:nvSpPr>
        <p:spPr>
          <a:xfrm>
            <a:off x="6444208" y="468288"/>
            <a:ext cx="2497832" cy="512440"/>
          </a:xfrm>
        </p:spPr>
        <p:txBody>
          <a:bodyPr>
            <a:noAutofit/>
          </a:bodyPr>
          <a:lstStyle/>
          <a:p>
            <a:r>
              <a:rPr lang="es-ES" sz="2400" b="1" cap="none" dirty="0">
                <a:solidFill>
                  <a:schemeClr val="tx1">
                    <a:lumMod val="95000"/>
                    <a:lumOff val="5000"/>
                  </a:schemeClr>
                </a:solidFill>
                <a:latin typeface="+mn-lt"/>
                <a:cs typeface="Times New Roman" pitchFamily="18" charset="0"/>
              </a:rPr>
              <a:t>Marco Teórico</a:t>
            </a:r>
          </a:p>
        </p:txBody>
      </p:sp>
      <p:sp>
        <p:nvSpPr>
          <p:cNvPr id="3" name="1 Título">
            <a:extLst>
              <a:ext uri="{FF2B5EF4-FFF2-40B4-BE49-F238E27FC236}">
                <a16:creationId xmlns:a16="http://schemas.microsoft.com/office/drawing/2014/main" id="{E476212B-0624-4109-8E86-62BBF6875AB8}"/>
              </a:ext>
            </a:extLst>
          </p:cNvPr>
          <p:cNvSpPr txBox="1">
            <a:spLocks/>
          </p:cNvSpPr>
          <p:nvPr/>
        </p:nvSpPr>
        <p:spPr>
          <a:xfrm>
            <a:off x="395536" y="116632"/>
            <a:ext cx="4320480"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mn-lt"/>
                <a:cs typeface="Times New Roman" pitchFamily="18" charset="0"/>
              </a:rPr>
              <a:t>INGENIERÍA EN MERCADOTECNIA</a:t>
            </a:r>
          </a:p>
        </p:txBody>
      </p:sp>
      <p:sp>
        <p:nvSpPr>
          <p:cNvPr id="4" name="Rectángulo 3">
            <a:extLst>
              <a:ext uri="{FF2B5EF4-FFF2-40B4-BE49-F238E27FC236}">
                <a16:creationId xmlns:a16="http://schemas.microsoft.com/office/drawing/2014/main" id="{42792D8F-7AF5-4432-904D-DAC71E38F057}"/>
              </a:ext>
            </a:extLst>
          </p:cNvPr>
          <p:cNvSpPr/>
          <p:nvPr/>
        </p:nvSpPr>
        <p:spPr>
          <a:xfrm>
            <a:off x="0" y="6525344"/>
            <a:ext cx="9144000" cy="332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5" name="Diagrama 4">
            <a:extLst>
              <a:ext uri="{FF2B5EF4-FFF2-40B4-BE49-F238E27FC236}">
                <a16:creationId xmlns:a16="http://schemas.microsoft.com/office/drawing/2014/main" id="{976E6620-B644-4ED6-A5DD-ABCF305A853C}"/>
              </a:ext>
            </a:extLst>
          </p:cNvPr>
          <p:cNvGraphicFramePr/>
          <p:nvPr>
            <p:extLst>
              <p:ext uri="{D42A27DB-BD31-4B8C-83A1-F6EECF244321}">
                <p14:modId xmlns:p14="http://schemas.microsoft.com/office/powerpoint/2010/main" val="3411810303"/>
              </p:ext>
            </p:extLst>
          </p:nvPr>
        </p:nvGraphicFramePr>
        <p:xfrm>
          <a:off x="323528" y="116632"/>
          <a:ext cx="5091196" cy="662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1 Título">
            <a:extLst>
              <a:ext uri="{FF2B5EF4-FFF2-40B4-BE49-F238E27FC236}">
                <a16:creationId xmlns:a16="http://schemas.microsoft.com/office/drawing/2014/main" id="{C5FAB3DA-4218-414C-8778-8FBA048236A4}"/>
              </a:ext>
            </a:extLst>
          </p:cNvPr>
          <p:cNvSpPr txBox="1">
            <a:spLocks/>
          </p:cNvSpPr>
          <p:nvPr/>
        </p:nvSpPr>
        <p:spPr>
          <a:xfrm>
            <a:off x="7308304" y="116632"/>
            <a:ext cx="1656184"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mn-lt"/>
                <a:cs typeface="Times New Roman" pitchFamily="18" charset="0"/>
              </a:rPr>
              <a:t>CAPÍTULO I</a:t>
            </a:r>
          </a:p>
        </p:txBody>
      </p:sp>
      <p:sp>
        <p:nvSpPr>
          <p:cNvPr id="9" name="1 Título">
            <a:extLst>
              <a:ext uri="{FF2B5EF4-FFF2-40B4-BE49-F238E27FC236}">
                <a16:creationId xmlns:a16="http://schemas.microsoft.com/office/drawing/2014/main" id="{DE16CE4A-F2D8-4F63-BE06-002C859AFEE2}"/>
              </a:ext>
            </a:extLst>
          </p:cNvPr>
          <p:cNvSpPr txBox="1">
            <a:spLocks/>
          </p:cNvSpPr>
          <p:nvPr/>
        </p:nvSpPr>
        <p:spPr>
          <a:xfrm>
            <a:off x="414908" y="1260376"/>
            <a:ext cx="4733156" cy="5124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Arial" panose="020B0604020202020204" pitchFamily="34" charset="0"/>
              <a:buChar char="•"/>
            </a:pPr>
            <a:r>
              <a:rPr lang="es-ES" sz="2400" b="1" dirty="0">
                <a:solidFill>
                  <a:schemeClr val="tx1">
                    <a:lumMod val="95000"/>
                    <a:lumOff val="5000"/>
                  </a:schemeClr>
                </a:solidFill>
                <a:latin typeface="+mn-lt"/>
                <a:cs typeface="Times New Roman" pitchFamily="18" charset="0"/>
              </a:rPr>
              <a:t>PROBLEMA SOCIAL</a:t>
            </a:r>
          </a:p>
        </p:txBody>
      </p:sp>
      <p:pic>
        <p:nvPicPr>
          <p:cNvPr id="1028" name="Picture 4" descr="Resultado de imagen para problema social contaminaciÃ³n turismo">
            <a:extLst>
              <a:ext uri="{FF2B5EF4-FFF2-40B4-BE49-F238E27FC236}">
                <a16:creationId xmlns:a16="http://schemas.microsoft.com/office/drawing/2014/main" id="{33D1B5F9-8726-443C-AFCD-D9911A97D82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9265"/>
          <a:stretch/>
        </p:blipFill>
        <p:spPr bwMode="auto">
          <a:xfrm>
            <a:off x="5724128" y="2862198"/>
            <a:ext cx="3419873" cy="19372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para problema social contaminaciÃ³n turismo">
            <a:extLst>
              <a:ext uri="{FF2B5EF4-FFF2-40B4-BE49-F238E27FC236}">
                <a16:creationId xmlns:a16="http://schemas.microsoft.com/office/drawing/2014/main" id="{90CCB20C-6CF8-4B52-B714-C2431F8A6294}"/>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4313"/>
          <a:stretch/>
        </p:blipFill>
        <p:spPr bwMode="auto">
          <a:xfrm>
            <a:off x="5724128" y="1024272"/>
            <a:ext cx="3419872" cy="183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580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7308304" y="116632"/>
            <a:ext cx="1656184" cy="360040"/>
          </a:xfrm>
        </p:spPr>
        <p:txBody>
          <a:bodyPr>
            <a:noAutofit/>
          </a:bodyPr>
          <a:lstStyle/>
          <a:p>
            <a:r>
              <a:rPr lang="es-ES" sz="1600" b="1" dirty="0">
                <a:solidFill>
                  <a:schemeClr val="tx1">
                    <a:lumMod val="95000"/>
                    <a:lumOff val="5000"/>
                  </a:schemeClr>
                </a:solidFill>
                <a:latin typeface="+mn-lt"/>
                <a:cs typeface="Times New Roman" pitchFamily="18" charset="0"/>
              </a:rPr>
              <a:t>CAPÍTULO I</a:t>
            </a:r>
          </a:p>
        </p:txBody>
      </p:sp>
      <p:sp>
        <p:nvSpPr>
          <p:cNvPr id="3" name="1 Título">
            <a:extLst>
              <a:ext uri="{FF2B5EF4-FFF2-40B4-BE49-F238E27FC236}">
                <a16:creationId xmlns:a16="http://schemas.microsoft.com/office/drawing/2014/main" id="{E476212B-0624-4109-8E86-62BBF6875AB8}"/>
              </a:ext>
            </a:extLst>
          </p:cNvPr>
          <p:cNvSpPr txBox="1">
            <a:spLocks/>
          </p:cNvSpPr>
          <p:nvPr/>
        </p:nvSpPr>
        <p:spPr>
          <a:xfrm>
            <a:off x="395536" y="116632"/>
            <a:ext cx="4320480"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mn-lt"/>
                <a:cs typeface="Times New Roman" pitchFamily="18" charset="0"/>
              </a:rPr>
              <a:t>INGENIERÍA EN MERCADOTECNIA</a:t>
            </a:r>
          </a:p>
        </p:txBody>
      </p:sp>
      <p:sp>
        <p:nvSpPr>
          <p:cNvPr id="4" name="3 CuadroTexto"/>
          <p:cNvSpPr txBox="1"/>
          <p:nvPr/>
        </p:nvSpPr>
        <p:spPr>
          <a:xfrm>
            <a:off x="3851920" y="500396"/>
            <a:ext cx="5044008" cy="523220"/>
          </a:xfrm>
          <a:prstGeom prst="rect">
            <a:avLst/>
          </a:prstGeom>
          <a:noFill/>
        </p:spPr>
        <p:txBody>
          <a:bodyPr wrap="square" rtlCol="0">
            <a:spAutoFit/>
          </a:bodyPr>
          <a:lstStyle/>
          <a:p>
            <a:r>
              <a:rPr lang="es-ES" sz="2800" b="1" dirty="0">
                <a:cs typeface="Times New Roman" pitchFamily="18" charset="0"/>
              </a:rPr>
              <a:t>ARTÍCULOS CIENTÍFICOS</a:t>
            </a:r>
          </a:p>
        </p:txBody>
      </p:sp>
      <p:sp>
        <p:nvSpPr>
          <p:cNvPr id="5" name="Rectángulo 4">
            <a:extLst>
              <a:ext uri="{FF2B5EF4-FFF2-40B4-BE49-F238E27FC236}">
                <a16:creationId xmlns:a16="http://schemas.microsoft.com/office/drawing/2014/main" id="{B858B50F-D8CD-4D5D-B0F6-877B2BE6A9D9}"/>
              </a:ext>
            </a:extLst>
          </p:cNvPr>
          <p:cNvSpPr/>
          <p:nvPr/>
        </p:nvSpPr>
        <p:spPr>
          <a:xfrm>
            <a:off x="0" y="6525344"/>
            <a:ext cx="9144000" cy="332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Diagrama 6">
            <a:extLst>
              <a:ext uri="{FF2B5EF4-FFF2-40B4-BE49-F238E27FC236}">
                <a16:creationId xmlns:a16="http://schemas.microsoft.com/office/drawing/2014/main" id="{9292D74F-0214-442D-BEFE-E8FC1CDC1AB1}"/>
              </a:ext>
            </a:extLst>
          </p:cNvPr>
          <p:cNvGraphicFramePr/>
          <p:nvPr>
            <p:extLst>
              <p:ext uri="{D42A27DB-BD31-4B8C-83A1-F6EECF244321}">
                <p14:modId xmlns:p14="http://schemas.microsoft.com/office/powerpoint/2010/main" val="3429232726"/>
              </p:ext>
            </p:extLst>
          </p:nvPr>
        </p:nvGraphicFramePr>
        <p:xfrm>
          <a:off x="683568" y="1268760"/>
          <a:ext cx="799288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9117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E476212B-0624-4109-8E86-62BBF6875AB8}"/>
              </a:ext>
            </a:extLst>
          </p:cNvPr>
          <p:cNvSpPr txBox="1">
            <a:spLocks/>
          </p:cNvSpPr>
          <p:nvPr/>
        </p:nvSpPr>
        <p:spPr>
          <a:xfrm>
            <a:off x="395536" y="116632"/>
            <a:ext cx="4320480"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mn-lt"/>
                <a:cs typeface="Times New Roman" pitchFamily="18" charset="0"/>
              </a:rPr>
              <a:t>INGENIERÍA EN MERCADOTECNIA</a:t>
            </a:r>
          </a:p>
        </p:txBody>
      </p:sp>
      <p:sp>
        <p:nvSpPr>
          <p:cNvPr id="4" name="Rectángulo 3">
            <a:extLst>
              <a:ext uri="{FF2B5EF4-FFF2-40B4-BE49-F238E27FC236}">
                <a16:creationId xmlns:a16="http://schemas.microsoft.com/office/drawing/2014/main" id="{42792D8F-7AF5-4432-904D-DAC71E38F057}"/>
              </a:ext>
            </a:extLst>
          </p:cNvPr>
          <p:cNvSpPr/>
          <p:nvPr/>
        </p:nvSpPr>
        <p:spPr>
          <a:xfrm>
            <a:off x="0" y="6525344"/>
            <a:ext cx="9144000" cy="332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5" name="Diagrama 4">
            <a:extLst>
              <a:ext uri="{FF2B5EF4-FFF2-40B4-BE49-F238E27FC236}">
                <a16:creationId xmlns:a16="http://schemas.microsoft.com/office/drawing/2014/main" id="{976E6620-B644-4ED6-A5DD-ABCF305A853C}"/>
              </a:ext>
            </a:extLst>
          </p:cNvPr>
          <p:cNvGraphicFramePr/>
          <p:nvPr>
            <p:extLst>
              <p:ext uri="{D42A27DB-BD31-4B8C-83A1-F6EECF244321}">
                <p14:modId xmlns:p14="http://schemas.microsoft.com/office/powerpoint/2010/main" val="1476799203"/>
              </p:ext>
            </p:extLst>
          </p:nvPr>
        </p:nvGraphicFramePr>
        <p:xfrm>
          <a:off x="179512" y="1700808"/>
          <a:ext cx="8784976"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1 Título">
            <a:extLst>
              <a:ext uri="{FF2B5EF4-FFF2-40B4-BE49-F238E27FC236}">
                <a16:creationId xmlns:a16="http://schemas.microsoft.com/office/drawing/2014/main" id="{C5FAB3DA-4218-414C-8778-8FBA048236A4}"/>
              </a:ext>
            </a:extLst>
          </p:cNvPr>
          <p:cNvSpPr txBox="1">
            <a:spLocks/>
          </p:cNvSpPr>
          <p:nvPr/>
        </p:nvSpPr>
        <p:spPr>
          <a:xfrm>
            <a:off x="7308304" y="116632"/>
            <a:ext cx="1656184" cy="3600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b="1" dirty="0">
                <a:solidFill>
                  <a:schemeClr val="tx1">
                    <a:lumMod val="95000"/>
                    <a:lumOff val="5000"/>
                  </a:schemeClr>
                </a:solidFill>
                <a:latin typeface="+mn-lt"/>
                <a:cs typeface="Times New Roman" pitchFamily="18" charset="0"/>
              </a:rPr>
              <a:t>CAPÍTULO I</a:t>
            </a:r>
          </a:p>
        </p:txBody>
      </p:sp>
      <p:sp>
        <p:nvSpPr>
          <p:cNvPr id="9" name="1 Título">
            <a:extLst>
              <a:ext uri="{FF2B5EF4-FFF2-40B4-BE49-F238E27FC236}">
                <a16:creationId xmlns:a16="http://schemas.microsoft.com/office/drawing/2014/main" id="{DE16CE4A-F2D8-4F63-BE06-002C859AFEE2}"/>
              </a:ext>
            </a:extLst>
          </p:cNvPr>
          <p:cNvSpPr txBox="1">
            <a:spLocks/>
          </p:cNvSpPr>
          <p:nvPr/>
        </p:nvSpPr>
        <p:spPr>
          <a:xfrm>
            <a:off x="395536" y="972344"/>
            <a:ext cx="8117532" cy="5124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Arial" panose="020B0604020202020204" pitchFamily="34" charset="0"/>
              <a:buChar char="•"/>
            </a:pPr>
            <a:r>
              <a:rPr lang="es-ES" sz="1800" b="1" cap="none" dirty="0">
                <a:solidFill>
                  <a:schemeClr val="tx1">
                    <a:lumMod val="95000"/>
                    <a:lumOff val="5000"/>
                  </a:schemeClr>
                </a:solidFill>
                <a:latin typeface="+mn-lt"/>
                <a:cs typeface="Times New Roman" pitchFamily="18" charset="0"/>
              </a:rPr>
              <a:t>MARKETING AMBIENTAL EN ZONAS DE INFLUENCIA TURÍSTICA</a:t>
            </a:r>
          </a:p>
        </p:txBody>
      </p:sp>
      <p:sp>
        <p:nvSpPr>
          <p:cNvPr id="6" name="AutoShape 2" descr="Resultado de imagen para cuidado del medio ambien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9438" y="4725144"/>
            <a:ext cx="290512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046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relacionada">
            <a:extLst>
              <a:ext uri="{FF2B5EF4-FFF2-40B4-BE49-F238E27FC236}">
                <a16:creationId xmlns:a16="http://schemas.microsoft.com/office/drawing/2014/main" id="{B1E6D678-0950-4AC7-9A7A-7FA8DDC1C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1 Título">
            <a:extLst>
              <a:ext uri="{FF2B5EF4-FFF2-40B4-BE49-F238E27FC236}">
                <a16:creationId xmlns:a16="http://schemas.microsoft.com/office/drawing/2014/main" id="{AF8BDAFB-5EA2-4B7B-B7AD-330000EAEB5D}"/>
              </a:ext>
            </a:extLst>
          </p:cNvPr>
          <p:cNvSpPr txBox="1">
            <a:spLocks/>
          </p:cNvSpPr>
          <p:nvPr/>
        </p:nvSpPr>
        <p:spPr>
          <a:xfrm>
            <a:off x="179512" y="5949280"/>
            <a:ext cx="6840760" cy="5124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400" b="1" cap="none" dirty="0">
                <a:latin typeface="+mn-lt"/>
                <a:cs typeface="Times New Roman" pitchFamily="18" charset="0"/>
              </a:rPr>
              <a:t>CASCADA EL MOLINUCO</a:t>
            </a:r>
          </a:p>
        </p:txBody>
      </p:sp>
      <p:sp>
        <p:nvSpPr>
          <p:cNvPr id="4" name="1 Título">
            <a:extLst>
              <a:ext uri="{FF2B5EF4-FFF2-40B4-BE49-F238E27FC236}">
                <a16:creationId xmlns:a16="http://schemas.microsoft.com/office/drawing/2014/main" id="{99FBAA63-FB63-471B-A5D1-7BD3E713E706}"/>
              </a:ext>
            </a:extLst>
          </p:cNvPr>
          <p:cNvSpPr txBox="1">
            <a:spLocks/>
          </p:cNvSpPr>
          <p:nvPr/>
        </p:nvSpPr>
        <p:spPr>
          <a:xfrm>
            <a:off x="5868144" y="396280"/>
            <a:ext cx="2664296" cy="51244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400" b="1" cap="none" dirty="0">
                <a:latin typeface="+mn-lt"/>
                <a:cs typeface="Times New Roman" pitchFamily="18" charset="0"/>
              </a:rPr>
              <a:t>CAPÍTULO II</a:t>
            </a:r>
          </a:p>
        </p:txBody>
      </p:sp>
    </p:spTree>
    <p:extLst>
      <p:ext uri="{BB962C8B-B14F-4D97-AF65-F5344CB8AC3E}">
        <p14:creationId xmlns:p14="http://schemas.microsoft.com/office/powerpoint/2010/main" val="2024646530"/>
      </p:ext>
    </p:extLst>
  </p:cSld>
  <p:clrMapOvr>
    <a:masterClrMapping/>
  </p:clrMapOvr>
  <mc:AlternateContent xmlns:mc="http://schemas.openxmlformats.org/markup-compatibility/2006" xmlns:p14="http://schemas.microsoft.com/office/powerpoint/2010/main">
    <mc:Choice Requires="p14">
      <p:transition spd="slow" p14:dur="1750">
        <p:dissolve/>
      </p:transition>
    </mc:Choice>
    <mc:Fallback xmlns="">
      <p:transition spd="slow">
        <p:dissolve/>
      </p:transition>
    </mc:Fallback>
  </mc:AlternateContent>
</p:sld>
</file>

<file path=ppt/theme/theme1.xml><?xml version="1.0" encoding="utf-8"?>
<a:theme xmlns:a="http://schemas.openxmlformats.org/drawingml/2006/main" name="Dividendo">
  <a:themeElements>
    <a:clrScheme name="Dividendo">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TM03457464[[fn=Dividendo]]</Template>
  <TotalTime>9710</TotalTime>
  <Words>2062</Words>
  <Application>Microsoft Office PowerPoint</Application>
  <PresentationFormat>Presentación en pantalla (4:3)</PresentationFormat>
  <Paragraphs>438</Paragraphs>
  <Slides>32</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32</vt:i4>
      </vt:variant>
    </vt:vector>
  </HeadingPairs>
  <TitlesOfParts>
    <vt:vector size="41" baseType="lpstr">
      <vt:lpstr>Arial</vt:lpstr>
      <vt:lpstr>Calibri</vt:lpstr>
      <vt:lpstr>Cambria Math</vt:lpstr>
      <vt:lpstr>Gill Sans MT</vt:lpstr>
      <vt:lpstr>Gill Sans MT (Cuerpo)</vt:lpstr>
      <vt:lpstr>Times New Roman</vt:lpstr>
      <vt:lpstr>Wingdings</vt:lpstr>
      <vt:lpstr>Wingdings 2</vt:lpstr>
      <vt:lpstr>Dividendo</vt:lpstr>
      <vt:lpstr>Presentación de PowerPoint</vt:lpstr>
      <vt:lpstr>PRESENTACIÓN DE CAPÍTULOS</vt:lpstr>
      <vt:lpstr>Presentación de PowerPoint</vt:lpstr>
      <vt:lpstr>CAPÍTULO I</vt:lpstr>
      <vt:lpstr>Marco Teórico</vt:lpstr>
      <vt:lpstr>Marco Teórico</vt:lpstr>
      <vt:lpstr>CAPÍTULO I</vt:lpstr>
      <vt:lpstr>Presentación de PowerPoint</vt:lpstr>
      <vt:lpstr>Presentación de PowerPoint</vt:lpstr>
      <vt:lpstr>CAPÍTULO II</vt:lpstr>
      <vt:lpstr>Presentación de PowerPoint</vt:lpstr>
      <vt:lpstr>Presentación de PowerPoint</vt:lpstr>
      <vt:lpstr>CAPÍTULO II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CAPÍTULO III</vt:lpstr>
      <vt:lpstr>CAPÍTULO III</vt:lpstr>
      <vt:lpstr>CAPÍTULO IV</vt:lpstr>
      <vt:lpstr>Presentación de PowerPoint</vt:lpstr>
      <vt:lpstr>CAPÍTULO IV</vt:lpstr>
      <vt:lpstr>CAPÍTULO IV</vt:lpstr>
      <vt:lpstr>CAPÍTULO IV</vt:lpstr>
      <vt:lpstr>Presentación de PowerPoint</vt:lpstr>
      <vt:lpstr>Presentación de PowerPoint</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Alejandra Sánchez Nacimba</dc:creator>
  <cp:lastModifiedBy>johanna paucar</cp:lastModifiedBy>
  <cp:revision>158</cp:revision>
  <dcterms:created xsi:type="dcterms:W3CDTF">2019-05-01T00:58:47Z</dcterms:created>
  <dcterms:modified xsi:type="dcterms:W3CDTF">2019-05-17T04:32:00Z</dcterms:modified>
</cp:coreProperties>
</file>