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45" r:id="rId1"/>
  </p:sldMasterIdLst>
  <p:sldIdLst>
    <p:sldId id="256" r:id="rId2"/>
    <p:sldId id="257" r:id="rId3"/>
    <p:sldId id="258" r:id="rId4"/>
    <p:sldId id="259" r:id="rId5"/>
    <p:sldId id="260" r:id="rId6"/>
    <p:sldId id="296" r:id="rId7"/>
    <p:sldId id="261" r:id="rId8"/>
    <p:sldId id="262" r:id="rId9"/>
    <p:sldId id="263" r:id="rId10"/>
    <p:sldId id="264" r:id="rId11"/>
    <p:sldId id="265" r:id="rId12"/>
    <p:sldId id="266" r:id="rId13"/>
    <p:sldId id="267" r:id="rId14"/>
    <p:sldId id="268" r:id="rId15"/>
    <p:sldId id="297" r:id="rId16"/>
    <p:sldId id="298" r:id="rId17"/>
    <p:sldId id="299" r:id="rId18"/>
    <p:sldId id="300" r:id="rId19"/>
    <p:sldId id="301" r:id="rId20"/>
    <p:sldId id="302" r:id="rId21"/>
    <p:sldId id="303" r:id="rId22"/>
    <p:sldId id="304"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305" r:id="rId50"/>
    <p:sldId id="295" r:id="rId51"/>
    <p:sldId id="306"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8" Type="http://schemas.openxmlformats.org/officeDocument/2006/relationships/oleObject" Target="file:///C:\Users\Andilin\Documents\Proyecto%20Tesis\Libro1.xlsx" TargetMode="External"/><Relationship Id="rId3" Type="http://schemas.openxmlformats.org/officeDocument/2006/relationships/hyperlink" Target="../../Pictures/aspectos%20pedagogicos.PNG" TargetMode="External"/><Relationship Id="rId7" Type="http://schemas.openxmlformats.org/officeDocument/2006/relationships/hyperlink" Target="esfuerzo.PNG" TargetMode="External"/><Relationship Id="rId2" Type="http://schemas.microsoft.com/office/2011/relationships/chartColorStyle" Target="colors1.xml"/><Relationship Id="rId1" Type="http://schemas.microsoft.com/office/2011/relationships/chartStyle" Target="style1.xml"/><Relationship Id="rId6" Type="http://schemas.openxmlformats.org/officeDocument/2006/relationships/hyperlink" Target="didacticos.PNG" TargetMode="External"/><Relationship Id="rId5" Type="http://schemas.openxmlformats.org/officeDocument/2006/relationships/hyperlink" Target="aspectos%20tecnicos.PNG" TargetMode="External"/><Relationship Id="rId4" Type="http://schemas.openxmlformats.org/officeDocument/2006/relationships/hyperlink" Target="aspectos%20pedagogicos.PNG"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stacked"/>
        <c:varyColors val="0"/>
        <c:ser>
          <c:idx val="0"/>
          <c:order val="0"/>
          <c:spPr>
            <a:solidFill>
              <a:schemeClr val="accent5"/>
            </a:solidFill>
            <a:ln>
              <a:noFill/>
            </a:ln>
            <a:effectLst/>
          </c:spPr>
          <c:invertIfNegative val="0"/>
          <c:dLbls>
            <c:dLbl>
              <c:idx val="0"/>
              <c:tx>
                <c:rich>
                  <a:bodyPr rot="0" spcFirstLastPara="1" vertOverflow="ellipsis" vert="horz" wrap="square" lIns="38100" tIns="19050" rIns="38100" bIns="19050" anchor="ctr" anchorCtr="1">
                    <a:spAutoFit/>
                  </a:bodyPr>
                  <a:lstStyle/>
                  <a:p>
                    <a:pPr>
                      <a:defRPr lang="en-US" sz="1197" b="0" i="0" u="sng" strike="noStrike" kern="1200" baseline="0">
                        <a:solidFill>
                          <a:prstClr val="white">
                            <a:lumMod val="75000"/>
                            <a:lumOff val="25000"/>
                          </a:prstClr>
                        </a:solidFill>
                        <a:latin typeface="+mn-lt"/>
                        <a:ea typeface="+mn-ea"/>
                        <a:cs typeface="+mn-cs"/>
                        <a:hlinkClick xmlns:r="http://schemas.openxmlformats.org/officeDocument/2006/relationships" r:id="rId3">
                          <a:extLst>
                            <a:ext uri="{A12FA001-AC4F-418D-AE19-62706E023703}">
                              <ahyp:hlinkClr xmlns:ahyp="http://schemas.microsoft.com/office/drawing/2018/hyperlinkcolor" xmlns:c16r2="http://schemas.microsoft.com/office/drawing/2015/06/chart" xmlns="" val="tx"/>
                            </a:ext>
                          </a:extLst>
                        </a:hlinkClick>
                      </a:defRPr>
                    </a:pPr>
                    <a:fld id="{8639D900-FE93-4B8C-918C-AB1ACB38CA4F}" type="VALUE">
                      <a:rPr lang="en-US" sz="1197" b="0" i="0" u="sng" strike="noStrike" kern="1200" baseline="0">
                        <a:solidFill>
                          <a:prstClr val="white">
                            <a:lumMod val="75000"/>
                            <a:lumOff val="25000"/>
                          </a:prstClr>
                        </a:solidFill>
                        <a:latin typeface="+mn-lt"/>
                        <a:ea typeface="+mn-ea"/>
                        <a:cs typeface="+mn-cs"/>
                        <a:hlinkClick xmlns:r="http://schemas.openxmlformats.org/officeDocument/2006/relationships" r:id="rId4">
                          <a:extLst>
                            <a:ext uri="{A12FA001-AC4F-418D-AE19-62706E023703}">
                              <ahyp:hlinkClr xmlns:ahyp="http://schemas.microsoft.com/office/drawing/2018/hyperlinkcolor" xmlns:c16r2="http://schemas.microsoft.com/office/drawing/2015/06/chart" xmlns="" val="tx"/>
                            </a:ext>
                          </a:extLst>
                        </a:hlinkClick>
                      </a:rPr>
                      <a:pPr>
                        <a:defRPr lang="en-US" u="sng">
                          <a:solidFill>
                            <a:prstClr val="white">
                              <a:lumMod val="75000"/>
                              <a:lumOff val="25000"/>
                            </a:prstClr>
                          </a:solidFill>
                          <a:hlinkClick xmlns:r="http://schemas.openxmlformats.org/officeDocument/2006/relationships" r:id="rId3">
                            <a:extLst>
                              <a:ext uri="{A12FA001-AC4F-418D-AE19-62706E023703}">
                                <ahyp:hlinkClr xmlns:ahyp="http://schemas.microsoft.com/office/drawing/2018/hyperlinkcolor" xmlns:c16r2="http://schemas.microsoft.com/office/drawing/2015/06/chart" xmlns="" val="tx"/>
                              </a:ext>
                            </a:extLst>
                          </a:hlinkClick>
                        </a:defRPr>
                      </a:pPr>
                      <a:t>[VALOR]</a:t>
                    </a:fld>
                    <a:endParaRPr lang="es-ES"/>
                  </a:p>
                </c:rich>
              </c:tx>
              <c:spPr>
                <a:noFill/>
                <a:ln>
                  <a:noFill/>
                </a:ln>
                <a:effectLst/>
              </c:spPr>
              <c:txPr>
                <a:bodyPr rot="0" spcFirstLastPara="1" vertOverflow="ellipsis" vert="horz" wrap="square" lIns="38100" tIns="19050" rIns="38100" bIns="19050" anchor="ctr" anchorCtr="1">
                  <a:spAutoFit/>
                </a:bodyPr>
                <a:lstStyle/>
                <a:p>
                  <a:pPr>
                    <a:defRPr lang="en-US" sz="1197" b="0" i="0" u="sng" strike="noStrike" kern="1200" baseline="0">
                      <a:solidFill>
                        <a:prstClr val="white">
                          <a:lumMod val="75000"/>
                          <a:lumOff val="25000"/>
                        </a:prstClr>
                      </a:solidFill>
                      <a:latin typeface="+mn-lt"/>
                      <a:ea typeface="+mn-ea"/>
                      <a:cs typeface="+mn-cs"/>
                      <a:hlinkClick xmlns:r="http://schemas.openxmlformats.org/officeDocument/2006/relationships" r:id="rId3">
                        <a:extLst>
                          <a:ext uri="{A12FA001-AC4F-418D-AE19-62706E023703}">
                            <ahyp:hlinkClr xmlns:ahyp="http://schemas.microsoft.com/office/drawing/2018/hyperlinkcolor" xmlns:c16r2="http://schemas.microsoft.com/office/drawing/2015/06/chart" xmlns="" val="tx"/>
                          </a:ext>
                        </a:extLst>
                      </a:hlinkClick>
                    </a:defRPr>
                  </a:pPr>
                  <a:endParaRPr lang="es-ES"/>
                </a:p>
              </c:txPr>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C49-411B-9619-F07B5C5AE100}"/>
                </c:ext>
                <c:ext xmlns:c15="http://schemas.microsoft.com/office/drawing/2012/chart" uri="{CE6537A1-D6FC-4f65-9D91-7224C49458BB}">
                  <c15:dlblFieldTable/>
                  <c15:showDataLabelsRange val="0"/>
                </c:ext>
              </c:extLst>
            </c:dLbl>
            <c:dLbl>
              <c:idx val="1"/>
              <c:tx>
                <c:rich>
                  <a:bodyPr/>
                  <a:lstStyle/>
                  <a:p>
                    <a:fld id="{EEA0D46F-8569-418B-8834-9C19E9F0BE3A}" type="VALUE">
                      <a:rPr lang="en-US">
                        <a:solidFill>
                          <a:schemeClr val="tx1"/>
                        </a:solidFill>
                        <a:hlinkClick xmlns:r="http://schemas.openxmlformats.org/officeDocument/2006/relationships" r:id="rId5">
                          <a:extLst>
                            <a:ext uri="{A12FA001-AC4F-418D-AE19-62706E023703}">
                              <ahyp:hlinkClr xmlns:ahyp="http://schemas.microsoft.com/office/drawing/2018/hyperlinkcolor" xmlns:c16r2="http://schemas.microsoft.com/office/drawing/2015/06/chart" xmlns="" val="tx"/>
                            </a:ext>
                          </a:extLst>
                        </a:hlinkClick>
                      </a:rPr>
                      <a:pPr/>
                      <a:t>[VALOR]</a:t>
                    </a:fld>
                    <a:endParaRPr lang="es-E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C49-411B-9619-F07B5C5AE100}"/>
                </c:ext>
                <c:ext xmlns:c15="http://schemas.microsoft.com/office/drawing/2012/chart" uri="{CE6537A1-D6FC-4f65-9D91-7224C49458BB}">
                  <c15:dlblFieldTable/>
                  <c15:showDataLabelsRange val="0"/>
                </c:ext>
              </c:extLst>
            </c:dLbl>
            <c:dLbl>
              <c:idx val="2"/>
              <c:tx>
                <c:rich>
                  <a:bodyPr/>
                  <a:lstStyle/>
                  <a:p>
                    <a:fld id="{A1180C72-F3A3-44A7-B9AD-A3050626C800}" type="VALUE">
                      <a:rPr lang="en-US">
                        <a:solidFill>
                          <a:schemeClr val="tx1"/>
                        </a:solidFill>
                        <a:hlinkClick xmlns:r="http://schemas.openxmlformats.org/officeDocument/2006/relationships" r:id="rId6">
                          <a:extLst>
                            <a:ext uri="{A12FA001-AC4F-418D-AE19-62706E023703}">
                              <ahyp:hlinkClr xmlns:ahyp="http://schemas.microsoft.com/office/drawing/2018/hyperlinkcolor" xmlns:c16r2="http://schemas.microsoft.com/office/drawing/2015/06/chart" xmlns="" val="tx"/>
                            </a:ext>
                          </a:extLst>
                        </a:hlinkClick>
                      </a:rPr>
                      <a:pPr/>
                      <a:t>[VALOR]</a:t>
                    </a:fld>
                    <a:endParaRPr lang="es-E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C49-411B-9619-F07B5C5AE100}"/>
                </c:ext>
                <c:ext xmlns:c15="http://schemas.microsoft.com/office/drawing/2012/chart" uri="{CE6537A1-D6FC-4f65-9D91-7224C49458BB}">
                  <c15:dlblFieldTable/>
                  <c15:showDataLabelsRange val="0"/>
                </c:ext>
              </c:extLst>
            </c:dLbl>
            <c:dLbl>
              <c:idx val="3"/>
              <c:tx>
                <c:rich>
                  <a:bodyPr/>
                  <a:lstStyle/>
                  <a:p>
                    <a:fld id="{7970908F-BF69-42CA-AD33-A7BDB52899D5}" type="VALUE">
                      <a:rPr lang="en-US">
                        <a:solidFill>
                          <a:schemeClr val="tx1"/>
                        </a:solidFill>
                        <a:hlinkClick xmlns:r="http://schemas.openxmlformats.org/officeDocument/2006/relationships" r:id="rId7">
                          <a:extLst>
                            <a:ext uri="{A12FA001-AC4F-418D-AE19-62706E023703}">
                              <ahyp:hlinkClr xmlns:ahyp="http://schemas.microsoft.com/office/drawing/2018/hyperlinkcolor" xmlns:c16r2="http://schemas.microsoft.com/office/drawing/2015/06/chart" xmlns="" val="tx"/>
                            </a:ext>
                          </a:extLst>
                        </a:hlinkClick>
                      </a:rPr>
                      <a:pPr/>
                      <a:t>[VALOR]</a:t>
                    </a:fld>
                    <a:endParaRPr lang="es-ES"/>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C49-411B-9619-F07B5C5AE100}"/>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sng"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Aspectos Pedagógicos y Funcionales</c:v>
                </c:pt>
                <c:pt idx="1">
                  <c:v>Aspectos Técnicos y Estéticos</c:v>
                </c:pt>
                <c:pt idx="2">
                  <c:v>Recursos Didácticos que Utiliza</c:v>
                </c:pt>
                <c:pt idx="3">
                  <c:v>Esfuerzo Cognitivo que Exigen las Actividades</c:v>
                </c:pt>
              </c:strCache>
            </c:strRef>
          </c:cat>
          <c:val>
            <c:numRef>
              <c:f>Hoja1!$L$2:$L$5</c:f>
              <c:numCache>
                <c:formatCode>0.00</c:formatCode>
                <c:ptCount val="4"/>
                <c:pt idx="0">
                  <c:v>8.9318181818181817</c:v>
                </c:pt>
                <c:pt idx="1">
                  <c:v>8.90625</c:v>
                </c:pt>
                <c:pt idx="2">
                  <c:v>7.8</c:v>
                </c:pt>
                <c:pt idx="3">
                  <c:v>7.8714285714285719</c:v>
                </c:pt>
              </c:numCache>
            </c:numRef>
          </c:val>
          <c:extLst xmlns:c16r2="http://schemas.microsoft.com/office/drawing/2015/06/chart">
            <c:ext xmlns:c16="http://schemas.microsoft.com/office/drawing/2014/chart" uri="{C3380CC4-5D6E-409C-BE32-E72D297353CC}">
              <c16:uniqueId val="{00000000-1C84-4D75-BCB6-83DDA676FCF3}"/>
            </c:ext>
          </c:extLst>
        </c:ser>
        <c:dLbls>
          <c:dLblPos val="ctr"/>
          <c:showLegendKey val="0"/>
          <c:showVal val="1"/>
          <c:showCatName val="0"/>
          <c:showSerName val="0"/>
          <c:showPercent val="0"/>
          <c:showBubbleSize val="0"/>
        </c:dLbls>
        <c:gapWidth val="150"/>
        <c:overlap val="100"/>
        <c:axId val="143789904"/>
        <c:axId val="191255376"/>
      </c:barChart>
      <c:catAx>
        <c:axId val="1437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91255376"/>
        <c:crosses val="autoZero"/>
        <c:auto val="1"/>
        <c:lblAlgn val="ctr"/>
        <c:lblOffset val="100"/>
        <c:noMultiLvlLbl val="0"/>
      </c:catAx>
      <c:valAx>
        <c:axId val="1912553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43789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8">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2B3EE7-69A2-45C7-8106-511588147CCA}"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s-EC"/>
        </a:p>
      </dgm:t>
    </dgm:pt>
    <dgm:pt modelId="{A5802B88-13C4-40A5-9DF4-5D4932FDC23E}">
      <dgm:prSet phldrT="[Texto]"/>
      <dgm:spPr/>
      <dgm:t>
        <a:bodyPr/>
        <a:lstStyle/>
        <a:p>
          <a:r>
            <a:rPr lang="es-EC" dirty="0"/>
            <a:t>Introducción</a:t>
          </a:r>
        </a:p>
      </dgm:t>
    </dgm:pt>
    <dgm:pt modelId="{5D807BBE-ACC9-47DC-8375-4A147F0449FF}" type="parTrans" cxnId="{75E6BB75-35C7-44F4-ADAF-6B0003CBE2D7}">
      <dgm:prSet/>
      <dgm:spPr/>
      <dgm:t>
        <a:bodyPr/>
        <a:lstStyle/>
        <a:p>
          <a:endParaRPr lang="es-EC"/>
        </a:p>
      </dgm:t>
    </dgm:pt>
    <dgm:pt modelId="{9D0BD3EE-80C4-484E-97A0-99A7A6EC2908}" type="sibTrans" cxnId="{75E6BB75-35C7-44F4-ADAF-6B0003CBE2D7}">
      <dgm:prSet/>
      <dgm:spPr/>
      <dgm:t>
        <a:bodyPr/>
        <a:lstStyle/>
        <a:p>
          <a:endParaRPr lang="es-EC"/>
        </a:p>
      </dgm:t>
    </dgm:pt>
    <dgm:pt modelId="{7670CA7B-6F4D-46AD-A0F0-A0C928496188}">
      <dgm:prSet phldrT="[Texto]"/>
      <dgm:spPr/>
      <dgm:t>
        <a:bodyPr/>
        <a:lstStyle/>
        <a:p>
          <a:r>
            <a:rPr lang="es-EC" dirty="0"/>
            <a:t>Antecedentes</a:t>
          </a:r>
        </a:p>
      </dgm:t>
    </dgm:pt>
    <dgm:pt modelId="{47190744-76A6-4221-9E68-BE79A878C071}" type="parTrans" cxnId="{0FD479D8-E719-43F3-9CE1-5ED73E39799F}">
      <dgm:prSet/>
      <dgm:spPr/>
      <dgm:t>
        <a:bodyPr/>
        <a:lstStyle/>
        <a:p>
          <a:endParaRPr lang="es-EC"/>
        </a:p>
      </dgm:t>
    </dgm:pt>
    <dgm:pt modelId="{7DCA998D-4ACA-47C2-B5F5-630046FD8B71}" type="sibTrans" cxnId="{0FD479D8-E719-43F3-9CE1-5ED73E39799F}">
      <dgm:prSet/>
      <dgm:spPr/>
      <dgm:t>
        <a:bodyPr/>
        <a:lstStyle/>
        <a:p>
          <a:endParaRPr lang="es-EC"/>
        </a:p>
      </dgm:t>
    </dgm:pt>
    <dgm:pt modelId="{88CE36FA-A718-4361-B4BD-886AAEAADC81}">
      <dgm:prSet phldrT="[Texto]"/>
      <dgm:spPr/>
      <dgm:t>
        <a:bodyPr/>
        <a:lstStyle/>
        <a:p>
          <a:r>
            <a:rPr lang="es-EC" dirty="0"/>
            <a:t>Desarrollo</a:t>
          </a:r>
        </a:p>
      </dgm:t>
    </dgm:pt>
    <dgm:pt modelId="{A6836E67-A58D-46B9-9A4F-5ACABC7C4893}" type="parTrans" cxnId="{52266D67-1327-4552-BD5D-7E3F7AB82863}">
      <dgm:prSet/>
      <dgm:spPr/>
      <dgm:t>
        <a:bodyPr/>
        <a:lstStyle/>
        <a:p>
          <a:endParaRPr lang="es-EC"/>
        </a:p>
      </dgm:t>
    </dgm:pt>
    <dgm:pt modelId="{9912D72C-E0AE-422E-A1C0-89E90717695E}" type="sibTrans" cxnId="{52266D67-1327-4552-BD5D-7E3F7AB82863}">
      <dgm:prSet/>
      <dgm:spPr/>
      <dgm:t>
        <a:bodyPr/>
        <a:lstStyle/>
        <a:p>
          <a:endParaRPr lang="es-EC"/>
        </a:p>
      </dgm:t>
    </dgm:pt>
    <dgm:pt modelId="{C72C7DC2-6735-4781-9000-F4BF60659E73}">
      <dgm:prSet phldrT="[Texto]"/>
      <dgm:spPr/>
      <dgm:t>
        <a:bodyPr/>
        <a:lstStyle/>
        <a:p>
          <a:r>
            <a:rPr lang="es-EC" dirty="0"/>
            <a:t>Marco Teórico</a:t>
          </a:r>
        </a:p>
      </dgm:t>
    </dgm:pt>
    <dgm:pt modelId="{2347EE69-7D49-4469-9A07-E5BF47F99259}" type="parTrans" cxnId="{9A62A952-20CC-43B3-8757-3413CF3ED17B}">
      <dgm:prSet/>
      <dgm:spPr/>
      <dgm:t>
        <a:bodyPr/>
        <a:lstStyle/>
        <a:p>
          <a:endParaRPr lang="es-EC"/>
        </a:p>
      </dgm:t>
    </dgm:pt>
    <dgm:pt modelId="{B6B77E60-9B2D-43B6-9D08-591A5B08B604}" type="sibTrans" cxnId="{9A62A952-20CC-43B3-8757-3413CF3ED17B}">
      <dgm:prSet/>
      <dgm:spPr/>
      <dgm:t>
        <a:bodyPr/>
        <a:lstStyle/>
        <a:p>
          <a:endParaRPr lang="es-EC"/>
        </a:p>
      </dgm:t>
    </dgm:pt>
    <dgm:pt modelId="{96BBA46A-25B9-49D2-8F39-6CFF74B0CCB0}">
      <dgm:prSet phldrT="[Texto]"/>
      <dgm:spPr/>
      <dgm:t>
        <a:bodyPr/>
        <a:lstStyle/>
        <a:p>
          <a:r>
            <a:rPr lang="es-EC" dirty="0"/>
            <a:t>Resultados</a:t>
          </a:r>
        </a:p>
      </dgm:t>
    </dgm:pt>
    <dgm:pt modelId="{C687FEF7-B62C-4DF0-8A6B-5F733DB15AE2}" type="parTrans" cxnId="{AF8138B2-36EE-45EF-A975-EC912DA47F76}">
      <dgm:prSet/>
      <dgm:spPr/>
      <dgm:t>
        <a:bodyPr/>
        <a:lstStyle/>
        <a:p>
          <a:endParaRPr lang="es-EC"/>
        </a:p>
      </dgm:t>
    </dgm:pt>
    <dgm:pt modelId="{4471A1F7-1E9C-4E48-8D58-F95556D3AEAA}" type="sibTrans" cxnId="{AF8138B2-36EE-45EF-A975-EC912DA47F76}">
      <dgm:prSet/>
      <dgm:spPr/>
      <dgm:t>
        <a:bodyPr/>
        <a:lstStyle/>
        <a:p>
          <a:endParaRPr lang="es-EC"/>
        </a:p>
      </dgm:t>
    </dgm:pt>
    <dgm:pt modelId="{041505D4-CFB7-4209-86AB-CF151DA260C6}">
      <dgm:prSet phldrT="[Texto]"/>
      <dgm:spPr/>
      <dgm:t>
        <a:bodyPr/>
        <a:lstStyle/>
        <a:p>
          <a:r>
            <a:rPr lang="es-EC" dirty="0"/>
            <a:t>Conclusión</a:t>
          </a:r>
        </a:p>
      </dgm:t>
    </dgm:pt>
    <dgm:pt modelId="{09C3217F-3E67-4DF8-B58D-A869C4215505}" type="parTrans" cxnId="{BCD621E2-B37E-4080-BB23-03FC8F7FB920}">
      <dgm:prSet/>
      <dgm:spPr/>
      <dgm:t>
        <a:bodyPr/>
        <a:lstStyle/>
        <a:p>
          <a:endParaRPr lang="es-EC"/>
        </a:p>
      </dgm:t>
    </dgm:pt>
    <dgm:pt modelId="{02091B9B-CFA2-4327-909C-EB115A0BD0B7}" type="sibTrans" cxnId="{BCD621E2-B37E-4080-BB23-03FC8F7FB920}">
      <dgm:prSet/>
      <dgm:spPr/>
      <dgm:t>
        <a:bodyPr/>
        <a:lstStyle/>
        <a:p>
          <a:endParaRPr lang="es-EC"/>
        </a:p>
      </dgm:t>
    </dgm:pt>
    <dgm:pt modelId="{C284959B-075B-43B5-A4B7-2CD70E687403}">
      <dgm:prSet phldrT="[Texto]"/>
      <dgm:spPr/>
      <dgm:t>
        <a:bodyPr/>
        <a:lstStyle/>
        <a:p>
          <a:r>
            <a:rPr lang="es-EC" dirty="0"/>
            <a:t>Conclusiones</a:t>
          </a:r>
        </a:p>
      </dgm:t>
    </dgm:pt>
    <dgm:pt modelId="{6BCBB9E4-9B12-4355-89A4-08AECAA46618}" type="parTrans" cxnId="{5550E878-E6BC-44E7-963D-9F1B168F7A69}">
      <dgm:prSet/>
      <dgm:spPr/>
      <dgm:t>
        <a:bodyPr/>
        <a:lstStyle/>
        <a:p>
          <a:endParaRPr lang="es-EC"/>
        </a:p>
      </dgm:t>
    </dgm:pt>
    <dgm:pt modelId="{CEEB955F-43D6-4A9B-9139-ED843C5250C6}" type="sibTrans" cxnId="{5550E878-E6BC-44E7-963D-9F1B168F7A69}">
      <dgm:prSet/>
      <dgm:spPr/>
      <dgm:t>
        <a:bodyPr/>
        <a:lstStyle/>
        <a:p>
          <a:endParaRPr lang="es-EC"/>
        </a:p>
      </dgm:t>
    </dgm:pt>
    <dgm:pt modelId="{3BD0B3EE-8929-43B1-9170-1E7C0A8A1CF9}">
      <dgm:prSet phldrT="[Texto]"/>
      <dgm:spPr/>
      <dgm:t>
        <a:bodyPr/>
        <a:lstStyle/>
        <a:p>
          <a:r>
            <a:rPr lang="es-EC" dirty="0"/>
            <a:t>Recomendaciones</a:t>
          </a:r>
        </a:p>
      </dgm:t>
    </dgm:pt>
    <dgm:pt modelId="{02D001F9-D924-4618-ACA5-619EBBDA5B98}" type="parTrans" cxnId="{0B9BF446-BAD2-4B55-A17A-DE6E88B9ECE6}">
      <dgm:prSet/>
      <dgm:spPr/>
      <dgm:t>
        <a:bodyPr/>
        <a:lstStyle/>
        <a:p>
          <a:endParaRPr lang="es-EC"/>
        </a:p>
      </dgm:t>
    </dgm:pt>
    <dgm:pt modelId="{1CA9E8DB-919B-45A1-BF3D-DE58D4AB54D0}" type="sibTrans" cxnId="{0B9BF446-BAD2-4B55-A17A-DE6E88B9ECE6}">
      <dgm:prSet/>
      <dgm:spPr/>
      <dgm:t>
        <a:bodyPr/>
        <a:lstStyle/>
        <a:p>
          <a:endParaRPr lang="es-EC"/>
        </a:p>
      </dgm:t>
    </dgm:pt>
    <dgm:pt modelId="{FFAABA34-2DEC-4D90-9F23-5E2C041C3993}">
      <dgm:prSet phldrT="[Texto]"/>
      <dgm:spPr/>
      <dgm:t>
        <a:bodyPr/>
        <a:lstStyle/>
        <a:p>
          <a:r>
            <a:rPr lang="es-EC" dirty="0"/>
            <a:t>Alcance</a:t>
          </a:r>
        </a:p>
      </dgm:t>
    </dgm:pt>
    <dgm:pt modelId="{11E0C31E-AFF3-4071-9E53-F4E7C49019FE}" type="parTrans" cxnId="{F7A79864-8C11-4A4C-B588-68F6F226A1A1}">
      <dgm:prSet/>
      <dgm:spPr/>
      <dgm:t>
        <a:bodyPr/>
        <a:lstStyle/>
        <a:p>
          <a:endParaRPr lang="es-EC"/>
        </a:p>
      </dgm:t>
    </dgm:pt>
    <dgm:pt modelId="{3AEEF90F-CA19-4136-BB47-4419A5D4C604}" type="sibTrans" cxnId="{F7A79864-8C11-4A4C-B588-68F6F226A1A1}">
      <dgm:prSet/>
      <dgm:spPr/>
      <dgm:t>
        <a:bodyPr/>
        <a:lstStyle/>
        <a:p>
          <a:endParaRPr lang="es-EC"/>
        </a:p>
      </dgm:t>
    </dgm:pt>
    <dgm:pt modelId="{855C0198-8C0D-4387-9A66-7ADB1A494552}">
      <dgm:prSet phldrT="[Texto]"/>
      <dgm:spPr/>
      <dgm:t>
        <a:bodyPr/>
        <a:lstStyle/>
        <a:p>
          <a:r>
            <a:rPr lang="es-EC" dirty="0"/>
            <a:t>Desarrollo e Implementación</a:t>
          </a:r>
        </a:p>
      </dgm:t>
    </dgm:pt>
    <dgm:pt modelId="{780AF3B2-290A-4281-BD54-DE5E5CB07D2B}" type="parTrans" cxnId="{159C763D-71E8-45BB-B302-CBC5F882BFBF}">
      <dgm:prSet/>
      <dgm:spPr/>
      <dgm:t>
        <a:bodyPr/>
        <a:lstStyle/>
        <a:p>
          <a:endParaRPr lang="es-EC"/>
        </a:p>
      </dgm:t>
    </dgm:pt>
    <dgm:pt modelId="{685291C1-8D1C-469C-B000-667CD4593D45}" type="sibTrans" cxnId="{159C763D-71E8-45BB-B302-CBC5F882BFBF}">
      <dgm:prSet/>
      <dgm:spPr/>
      <dgm:t>
        <a:bodyPr/>
        <a:lstStyle/>
        <a:p>
          <a:endParaRPr lang="es-EC"/>
        </a:p>
      </dgm:t>
    </dgm:pt>
    <dgm:pt modelId="{942C941D-5236-47E7-989C-0C4016716649}">
      <dgm:prSet phldrT="[Texto]"/>
      <dgm:spPr/>
      <dgm:t>
        <a:bodyPr/>
        <a:lstStyle/>
        <a:p>
          <a:r>
            <a:rPr lang="es-EC" dirty="0"/>
            <a:t>Planteamiento del Problema</a:t>
          </a:r>
        </a:p>
      </dgm:t>
    </dgm:pt>
    <dgm:pt modelId="{2B3F30A2-5926-46B1-9721-55C4DCD6FD91}" type="parTrans" cxnId="{D9677F9D-3593-4417-8DFF-C2D7DAD97130}">
      <dgm:prSet/>
      <dgm:spPr/>
      <dgm:t>
        <a:bodyPr/>
        <a:lstStyle/>
        <a:p>
          <a:endParaRPr lang="es-EC"/>
        </a:p>
      </dgm:t>
    </dgm:pt>
    <dgm:pt modelId="{6123BC32-E92F-47CC-8ABC-36CBCBEB664E}" type="sibTrans" cxnId="{D9677F9D-3593-4417-8DFF-C2D7DAD97130}">
      <dgm:prSet/>
      <dgm:spPr/>
      <dgm:t>
        <a:bodyPr/>
        <a:lstStyle/>
        <a:p>
          <a:endParaRPr lang="es-EC"/>
        </a:p>
      </dgm:t>
    </dgm:pt>
    <dgm:pt modelId="{E06ADA01-9C0D-4D6B-BF6A-B295FF35658B}">
      <dgm:prSet phldrT="[Texto]"/>
      <dgm:spPr/>
      <dgm:t>
        <a:bodyPr/>
        <a:lstStyle/>
        <a:p>
          <a:r>
            <a:rPr lang="es-EC" dirty="0"/>
            <a:t>Objetivos</a:t>
          </a:r>
        </a:p>
      </dgm:t>
    </dgm:pt>
    <dgm:pt modelId="{1D45ED16-D2D9-460C-865D-ED43F7DF5CDE}" type="parTrans" cxnId="{D7897E83-849B-43F0-AD4C-87BFAC9FABE5}">
      <dgm:prSet/>
      <dgm:spPr/>
      <dgm:t>
        <a:bodyPr/>
        <a:lstStyle/>
        <a:p>
          <a:endParaRPr lang="es-EC"/>
        </a:p>
      </dgm:t>
    </dgm:pt>
    <dgm:pt modelId="{1EF54A85-F1CC-4122-88DF-80B6FE197F4C}" type="sibTrans" cxnId="{D7897E83-849B-43F0-AD4C-87BFAC9FABE5}">
      <dgm:prSet/>
      <dgm:spPr/>
      <dgm:t>
        <a:bodyPr/>
        <a:lstStyle/>
        <a:p>
          <a:endParaRPr lang="es-EC"/>
        </a:p>
      </dgm:t>
    </dgm:pt>
    <dgm:pt modelId="{13B8B995-5D30-4FBB-83D2-8579FDC524D6}">
      <dgm:prSet phldrT="[Texto]"/>
      <dgm:spPr/>
      <dgm:t>
        <a:bodyPr/>
        <a:lstStyle/>
        <a:p>
          <a:r>
            <a:rPr lang="es-EC" dirty="0"/>
            <a:t>Análisis y Diseño</a:t>
          </a:r>
        </a:p>
      </dgm:t>
    </dgm:pt>
    <dgm:pt modelId="{8C401ABF-3E6A-44A3-A960-292222890EE2}" type="parTrans" cxnId="{F5E446C1-7E90-4B9F-B99C-B98B1DC2E5D0}">
      <dgm:prSet/>
      <dgm:spPr/>
      <dgm:t>
        <a:bodyPr/>
        <a:lstStyle/>
        <a:p>
          <a:endParaRPr lang="es-EC"/>
        </a:p>
      </dgm:t>
    </dgm:pt>
    <dgm:pt modelId="{B4567227-7FC4-4EBC-8F40-36F9EADF4B44}" type="sibTrans" cxnId="{F5E446C1-7E90-4B9F-B99C-B98B1DC2E5D0}">
      <dgm:prSet/>
      <dgm:spPr/>
      <dgm:t>
        <a:bodyPr/>
        <a:lstStyle/>
        <a:p>
          <a:endParaRPr lang="es-EC"/>
        </a:p>
      </dgm:t>
    </dgm:pt>
    <dgm:pt modelId="{0AC20273-6A2C-4C0C-BC6E-A3DF08A0BB44}" type="pres">
      <dgm:prSet presAssocID="{752B3EE7-69A2-45C7-8106-511588147CCA}" presName="linearFlow" presStyleCnt="0">
        <dgm:presLayoutVars>
          <dgm:dir/>
          <dgm:animLvl val="lvl"/>
          <dgm:resizeHandles val="exact"/>
        </dgm:presLayoutVars>
      </dgm:prSet>
      <dgm:spPr/>
      <dgm:t>
        <a:bodyPr/>
        <a:lstStyle/>
        <a:p>
          <a:endParaRPr lang="es-ES"/>
        </a:p>
      </dgm:t>
    </dgm:pt>
    <dgm:pt modelId="{1BDC5EC2-90D3-4DCC-B770-2604747A2F41}" type="pres">
      <dgm:prSet presAssocID="{A5802B88-13C4-40A5-9DF4-5D4932FDC23E}" presName="composite" presStyleCnt="0"/>
      <dgm:spPr/>
    </dgm:pt>
    <dgm:pt modelId="{ABFE7FC3-A1D1-4420-A2A6-BAAA257D076C}" type="pres">
      <dgm:prSet presAssocID="{A5802B88-13C4-40A5-9DF4-5D4932FDC23E}" presName="parentText" presStyleLbl="alignNode1" presStyleIdx="0" presStyleCnt="3">
        <dgm:presLayoutVars>
          <dgm:chMax val="1"/>
          <dgm:bulletEnabled val="1"/>
        </dgm:presLayoutVars>
      </dgm:prSet>
      <dgm:spPr/>
      <dgm:t>
        <a:bodyPr/>
        <a:lstStyle/>
        <a:p>
          <a:endParaRPr lang="es-ES"/>
        </a:p>
      </dgm:t>
    </dgm:pt>
    <dgm:pt modelId="{B612F678-EFFE-48BF-B56D-D5E72AA1C770}" type="pres">
      <dgm:prSet presAssocID="{A5802B88-13C4-40A5-9DF4-5D4932FDC23E}" presName="descendantText" presStyleLbl="alignAcc1" presStyleIdx="0" presStyleCnt="3">
        <dgm:presLayoutVars>
          <dgm:bulletEnabled val="1"/>
        </dgm:presLayoutVars>
      </dgm:prSet>
      <dgm:spPr/>
      <dgm:t>
        <a:bodyPr/>
        <a:lstStyle/>
        <a:p>
          <a:endParaRPr lang="es-ES"/>
        </a:p>
      </dgm:t>
    </dgm:pt>
    <dgm:pt modelId="{A0E2423E-69D4-45C4-AF7E-11F2AF769B78}" type="pres">
      <dgm:prSet presAssocID="{9D0BD3EE-80C4-484E-97A0-99A7A6EC2908}" presName="sp" presStyleCnt="0"/>
      <dgm:spPr/>
    </dgm:pt>
    <dgm:pt modelId="{86AA2095-031F-4A66-B826-915728D0065E}" type="pres">
      <dgm:prSet presAssocID="{88CE36FA-A718-4361-B4BD-886AAEAADC81}" presName="composite" presStyleCnt="0"/>
      <dgm:spPr/>
    </dgm:pt>
    <dgm:pt modelId="{8FE82E80-41B8-4156-976E-BDF40532D838}" type="pres">
      <dgm:prSet presAssocID="{88CE36FA-A718-4361-B4BD-886AAEAADC81}" presName="parentText" presStyleLbl="alignNode1" presStyleIdx="1" presStyleCnt="3">
        <dgm:presLayoutVars>
          <dgm:chMax val="1"/>
          <dgm:bulletEnabled val="1"/>
        </dgm:presLayoutVars>
      </dgm:prSet>
      <dgm:spPr/>
      <dgm:t>
        <a:bodyPr/>
        <a:lstStyle/>
        <a:p>
          <a:endParaRPr lang="es-ES"/>
        </a:p>
      </dgm:t>
    </dgm:pt>
    <dgm:pt modelId="{8C6D35D7-79CD-4191-A1A6-2D358DA6DB6F}" type="pres">
      <dgm:prSet presAssocID="{88CE36FA-A718-4361-B4BD-886AAEAADC81}" presName="descendantText" presStyleLbl="alignAcc1" presStyleIdx="1" presStyleCnt="3">
        <dgm:presLayoutVars>
          <dgm:bulletEnabled val="1"/>
        </dgm:presLayoutVars>
      </dgm:prSet>
      <dgm:spPr/>
      <dgm:t>
        <a:bodyPr/>
        <a:lstStyle/>
        <a:p>
          <a:endParaRPr lang="es-ES"/>
        </a:p>
      </dgm:t>
    </dgm:pt>
    <dgm:pt modelId="{D7BDA263-175D-47ED-90A1-D9A0A5AFA217}" type="pres">
      <dgm:prSet presAssocID="{9912D72C-E0AE-422E-A1C0-89E90717695E}" presName="sp" presStyleCnt="0"/>
      <dgm:spPr/>
    </dgm:pt>
    <dgm:pt modelId="{79724B23-CA44-47C3-A6F5-D46108E1420F}" type="pres">
      <dgm:prSet presAssocID="{041505D4-CFB7-4209-86AB-CF151DA260C6}" presName="composite" presStyleCnt="0"/>
      <dgm:spPr/>
    </dgm:pt>
    <dgm:pt modelId="{7F072CA0-DE22-4ED5-95FE-CD8C78FA7FB2}" type="pres">
      <dgm:prSet presAssocID="{041505D4-CFB7-4209-86AB-CF151DA260C6}" presName="parentText" presStyleLbl="alignNode1" presStyleIdx="2" presStyleCnt="3">
        <dgm:presLayoutVars>
          <dgm:chMax val="1"/>
          <dgm:bulletEnabled val="1"/>
        </dgm:presLayoutVars>
      </dgm:prSet>
      <dgm:spPr/>
      <dgm:t>
        <a:bodyPr/>
        <a:lstStyle/>
        <a:p>
          <a:endParaRPr lang="es-ES"/>
        </a:p>
      </dgm:t>
    </dgm:pt>
    <dgm:pt modelId="{A937DC1E-3CC7-41CC-B234-2E5B0F373A7C}" type="pres">
      <dgm:prSet presAssocID="{041505D4-CFB7-4209-86AB-CF151DA260C6}" presName="descendantText" presStyleLbl="alignAcc1" presStyleIdx="2" presStyleCnt="3">
        <dgm:presLayoutVars>
          <dgm:bulletEnabled val="1"/>
        </dgm:presLayoutVars>
      </dgm:prSet>
      <dgm:spPr/>
      <dgm:t>
        <a:bodyPr/>
        <a:lstStyle/>
        <a:p>
          <a:endParaRPr lang="es-ES"/>
        </a:p>
      </dgm:t>
    </dgm:pt>
  </dgm:ptLst>
  <dgm:cxnLst>
    <dgm:cxn modelId="{CAE7941F-9921-494C-9A55-6C54EE989FC4}" type="presOf" srcId="{96BBA46A-25B9-49D2-8F39-6CFF74B0CCB0}" destId="{8C6D35D7-79CD-4191-A1A6-2D358DA6DB6F}" srcOrd="0" destOrd="3" presId="urn:microsoft.com/office/officeart/2005/8/layout/chevron2"/>
    <dgm:cxn modelId="{D9677F9D-3593-4417-8DFF-C2D7DAD97130}" srcId="{A5802B88-13C4-40A5-9DF4-5D4932FDC23E}" destId="{942C941D-5236-47E7-989C-0C4016716649}" srcOrd="1" destOrd="0" parTransId="{2B3F30A2-5926-46B1-9721-55C4DCD6FD91}" sibTransId="{6123BC32-E92F-47CC-8ABC-36CBCBEB664E}"/>
    <dgm:cxn modelId="{F568E037-3CD7-4998-B10B-CCE4AF058068}" type="presOf" srcId="{C72C7DC2-6735-4781-9000-F4BF60659E73}" destId="{8C6D35D7-79CD-4191-A1A6-2D358DA6DB6F}" srcOrd="0" destOrd="0" presId="urn:microsoft.com/office/officeart/2005/8/layout/chevron2"/>
    <dgm:cxn modelId="{F22F4F79-237D-4AED-8D72-F456B0FE9B78}" type="presOf" srcId="{7670CA7B-6F4D-46AD-A0F0-A0C928496188}" destId="{B612F678-EFFE-48BF-B56D-D5E72AA1C770}" srcOrd="0" destOrd="0" presId="urn:microsoft.com/office/officeart/2005/8/layout/chevron2"/>
    <dgm:cxn modelId="{473576F9-FEA4-425C-9430-20A8FB930C0C}" type="presOf" srcId="{752B3EE7-69A2-45C7-8106-511588147CCA}" destId="{0AC20273-6A2C-4C0C-BC6E-A3DF08A0BB44}" srcOrd="0" destOrd="0" presId="urn:microsoft.com/office/officeart/2005/8/layout/chevron2"/>
    <dgm:cxn modelId="{D7897E83-849B-43F0-AD4C-87BFAC9FABE5}" srcId="{A5802B88-13C4-40A5-9DF4-5D4932FDC23E}" destId="{E06ADA01-9C0D-4D6B-BF6A-B295FF35658B}" srcOrd="2" destOrd="0" parTransId="{1D45ED16-D2D9-460C-865D-ED43F7DF5CDE}" sibTransId="{1EF54A85-F1CC-4122-88DF-80B6FE197F4C}"/>
    <dgm:cxn modelId="{0FD479D8-E719-43F3-9CE1-5ED73E39799F}" srcId="{A5802B88-13C4-40A5-9DF4-5D4932FDC23E}" destId="{7670CA7B-6F4D-46AD-A0F0-A0C928496188}" srcOrd="0" destOrd="0" parTransId="{47190744-76A6-4221-9E68-BE79A878C071}" sibTransId="{7DCA998D-4ACA-47C2-B5F5-630046FD8B71}"/>
    <dgm:cxn modelId="{DEBE1218-5AA5-4A99-960F-476BA2BE17B4}" type="presOf" srcId="{855C0198-8C0D-4387-9A66-7ADB1A494552}" destId="{8C6D35D7-79CD-4191-A1A6-2D358DA6DB6F}" srcOrd="0" destOrd="2" presId="urn:microsoft.com/office/officeart/2005/8/layout/chevron2"/>
    <dgm:cxn modelId="{4C240E6B-436C-4588-A855-CF435A00FE6F}" type="presOf" srcId="{FFAABA34-2DEC-4D90-9F23-5E2C041C3993}" destId="{B612F678-EFFE-48BF-B56D-D5E72AA1C770}" srcOrd="0" destOrd="3" presId="urn:microsoft.com/office/officeart/2005/8/layout/chevron2"/>
    <dgm:cxn modelId="{F5E446C1-7E90-4B9F-B99C-B98B1DC2E5D0}" srcId="{88CE36FA-A718-4361-B4BD-886AAEAADC81}" destId="{13B8B995-5D30-4FBB-83D2-8579FDC524D6}" srcOrd="1" destOrd="0" parTransId="{8C401ABF-3E6A-44A3-A960-292222890EE2}" sibTransId="{B4567227-7FC4-4EBC-8F40-36F9EADF4B44}"/>
    <dgm:cxn modelId="{9A62A952-20CC-43B3-8757-3413CF3ED17B}" srcId="{88CE36FA-A718-4361-B4BD-886AAEAADC81}" destId="{C72C7DC2-6735-4781-9000-F4BF60659E73}" srcOrd="0" destOrd="0" parTransId="{2347EE69-7D49-4469-9A07-E5BF47F99259}" sibTransId="{B6B77E60-9B2D-43B6-9D08-591A5B08B604}"/>
    <dgm:cxn modelId="{C400E1F2-0E50-4DA7-A7B8-4B377EE81456}" type="presOf" srcId="{88CE36FA-A718-4361-B4BD-886AAEAADC81}" destId="{8FE82E80-41B8-4156-976E-BDF40532D838}" srcOrd="0" destOrd="0" presId="urn:microsoft.com/office/officeart/2005/8/layout/chevron2"/>
    <dgm:cxn modelId="{0B9BF446-BAD2-4B55-A17A-DE6E88B9ECE6}" srcId="{041505D4-CFB7-4209-86AB-CF151DA260C6}" destId="{3BD0B3EE-8929-43B1-9170-1E7C0A8A1CF9}" srcOrd="1" destOrd="0" parTransId="{02D001F9-D924-4618-ACA5-619EBBDA5B98}" sibTransId="{1CA9E8DB-919B-45A1-BF3D-DE58D4AB54D0}"/>
    <dgm:cxn modelId="{CC77E93D-0B69-47B9-8529-4D67EED9DDE0}" type="presOf" srcId="{942C941D-5236-47E7-989C-0C4016716649}" destId="{B612F678-EFFE-48BF-B56D-D5E72AA1C770}" srcOrd="0" destOrd="1" presId="urn:microsoft.com/office/officeart/2005/8/layout/chevron2"/>
    <dgm:cxn modelId="{5155A7DA-B7F0-408D-A033-79BBFDC51440}" type="presOf" srcId="{3BD0B3EE-8929-43B1-9170-1E7C0A8A1CF9}" destId="{A937DC1E-3CC7-41CC-B234-2E5B0F373A7C}" srcOrd="0" destOrd="1" presId="urn:microsoft.com/office/officeart/2005/8/layout/chevron2"/>
    <dgm:cxn modelId="{5AAED063-5557-4469-BFD1-AB4C6101FABE}" type="presOf" srcId="{A5802B88-13C4-40A5-9DF4-5D4932FDC23E}" destId="{ABFE7FC3-A1D1-4420-A2A6-BAAA257D076C}" srcOrd="0" destOrd="0" presId="urn:microsoft.com/office/officeart/2005/8/layout/chevron2"/>
    <dgm:cxn modelId="{52266D67-1327-4552-BD5D-7E3F7AB82863}" srcId="{752B3EE7-69A2-45C7-8106-511588147CCA}" destId="{88CE36FA-A718-4361-B4BD-886AAEAADC81}" srcOrd="1" destOrd="0" parTransId="{A6836E67-A58D-46B9-9A4F-5ACABC7C4893}" sibTransId="{9912D72C-E0AE-422E-A1C0-89E90717695E}"/>
    <dgm:cxn modelId="{75E6BB75-35C7-44F4-ADAF-6B0003CBE2D7}" srcId="{752B3EE7-69A2-45C7-8106-511588147CCA}" destId="{A5802B88-13C4-40A5-9DF4-5D4932FDC23E}" srcOrd="0" destOrd="0" parTransId="{5D807BBE-ACC9-47DC-8375-4A147F0449FF}" sibTransId="{9D0BD3EE-80C4-484E-97A0-99A7A6EC2908}"/>
    <dgm:cxn modelId="{159C763D-71E8-45BB-B302-CBC5F882BFBF}" srcId="{88CE36FA-A718-4361-B4BD-886AAEAADC81}" destId="{855C0198-8C0D-4387-9A66-7ADB1A494552}" srcOrd="2" destOrd="0" parTransId="{780AF3B2-290A-4281-BD54-DE5E5CB07D2B}" sibTransId="{685291C1-8D1C-469C-B000-667CD4593D45}"/>
    <dgm:cxn modelId="{FDAB8777-2E89-47BF-A9A1-FA15E07C3B3B}" type="presOf" srcId="{C284959B-075B-43B5-A4B7-2CD70E687403}" destId="{A937DC1E-3CC7-41CC-B234-2E5B0F373A7C}" srcOrd="0" destOrd="0" presId="urn:microsoft.com/office/officeart/2005/8/layout/chevron2"/>
    <dgm:cxn modelId="{A97BBDB6-2383-4495-BD3B-D350CA584C72}" type="presOf" srcId="{E06ADA01-9C0D-4D6B-BF6A-B295FF35658B}" destId="{B612F678-EFFE-48BF-B56D-D5E72AA1C770}" srcOrd="0" destOrd="2" presId="urn:microsoft.com/office/officeart/2005/8/layout/chevron2"/>
    <dgm:cxn modelId="{DB705301-3434-485A-9672-3D2DA774B33F}" type="presOf" srcId="{13B8B995-5D30-4FBB-83D2-8579FDC524D6}" destId="{8C6D35D7-79CD-4191-A1A6-2D358DA6DB6F}" srcOrd="0" destOrd="1" presId="urn:microsoft.com/office/officeart/2005/8/layout/chevron2"/>
    <dgm:cxn modelId="{BCD621E2-B37E-4080-BB23-03FC8F7FB920}" srcId="{752B3EE7-69A2-45C7-8106-511588147CCA}" destId="{041505D4-CFB7-4209-86AB-CF151DA260C6}" srcOrd="2" destOrd="0" parTransId="{09C3217F-3E67-4DF8-B58D-A869C4215505}" sibTransId="{02091B9B-CFA2-4327-909C-EB115A0BD0B7}"/>
    <dgm:cxn modelId="{F7A79864-8C11-4A4C-B588-68F6F226A1A1}" srcId="{A5802B88-13C4-40A5-9DF4-5D4932FDC23E}" destId="{FFAABA34-2DEC-4D90-9F23-5E2C041C3993}" srcOrd="3" destOrd="0" parTransId="{11E0C31E-AFF3-4071-9E53-F4E7C49019FE}" sibTransId="{3AEEF90F-CA19-4136-BB47-4419A5D4C604}"/>
    <dgm:cxn modelId="{AF8138B2-36EE-45EF-A975-EC912DA47F76}" srcId="{88CE36FA-A718-4361-B4BD-886AAEAADC81}" destId="{96BBA46A-25B9-49D2-8F39-6CFF74B0CCB0}" srcOrd="3" destOrd="0" parTransId="{C687FEF7-B62C-4DF0-8A6B-5F733DB15AE2}" sibTransId="{4471A1F7-1E9C-4E48-8D58-F95556D3AEAA}"/>
    <dgm:cxn modelId="{E6D37671-E037-4337-B195-91BB5EAC0F4D}" type="presOf" srcId="{041505D4-CFB7-4209-86AB-CF151DA260C6}" destId="{7F072CA0-DE22-4ED5-95FE-CD8C78FA7FB2}" srcOrd="0" destOrd="0" presId="urn:microsoft.com/office/officeart/2005/8/layout/chevron2"/>
    <dgm:cxn modelId="{5550E878-E6BC-44E7-963D-9F1B168F7A69}" srcId="{041505D4-CFB7-4209-86AB-CF151DA260C6}" destId="{C284959B-075B-43B5-A4B7-2CD70E687403}" srcOrd="0" destOrd="0" parTransId="{6BCBB9E4-9B12-4355-89A4-08AECAA46618}" sibTransId="{CEEB955F-43D6-4A9B-9139-ED843C5250C6}"/>
    <dgm:cxn modelId="{B9BE0B76-7ABF-429C-B333-A8811FED5AC4}" type="presParOf" srcId="{0AC20273-6A2C-4C0C-BC6E-A3DF08A0BB44}" destId="{1BDC5EC2-90D3-4DCC-B770-2604747A2F41}" srcOrd="0" destOrd="0" presId="urn:microsoft.com/office/officeart/2005/8/layout/chevron2"/>
    <dgm:cxn modelId="{1EEC57DF-B60C-4080-A3E4-2D293FC15A6E}" type="presParOf" srcId="{1BDC5EC2-90D3-4DCC-B770-2604747A2F41}" destId="{ABFE7FC3-A1D1-4420-A2A6-BAAA257D076C}" srcOrd="0" destOrd="0" presId="urn:microsoft.com/office/officeart/2005/8/layout/chevron2"/>
    <dgm:cxn modelId="{68882F71-3F74-43CD-8AE2-E06B709A43FB}" type="presParOf" srcId="{1BDC5EC2-90D3-4DCC-B770-2604747A2F41}" destId="{B612F678-EFFE-48BF-B56D-D5E72AA1C770}" srcOrd="1" destOrd="0" presId="urn:microsoft.com/office/officeart/2005/8/layout/chevron2"/>
    <dgm:cxn modelId="{B693033A-5943-40D2-8B87-162B1617EDFA}" type="presParOf" srcId="{0AC20273-6A2C-4C0C-BC6E-A3DF08A0BB44}" destId="{A0E2423E-69D4-45C4-AF7E-11F2AF769B78}" srcOrd="1" destOrd="0" presId="urn:microsoft.com/office/officeart/2005/8/layout/chevron2"/>
    <dgm:cxn modelId="{7B454CB8-DBF2-42C8-9C19-4EE2E3CCB1B1}" type="presParOf" srcId="{0AC20273-6A2C-4C0C-BC6E-A3DF08A0BB44}" destId="{86AA2095-031F-4A66-B826-915728D0065E}" srcOrd="2" destOrd="0" presId="urn:microsoft.com/office/officeart/2005/8/layout/chevron2"/>
    <dgm:cxn modelId="{E4621789-7D4C-468F-AD04-2E34457B300A}" type="presParOf" srcId="{86AA2095-031F-4A66-B826-915728D0065E}" destId="{8FE82E80-41B8-4156-976E-BDF40532D838}" srcOrd="0" destOrd="0" presId="urn:microsoft.com/office/officeart/2005/8/layout/chevron2"/>
    <dgm:cxn modelId="{C323AF15-F48C-4A01-9A14-E78FB93DDF08}" type="presParOf" srcId="{86AA2095-031F-4A66-B826-915728D0065E}" destId="{8C6D35D7-79CD-4191-A1A6-2D358DA6DB6F}" srcOrd="1" destOrd="0" presId="urn:microsoft.com/office/officeart/2005/8/layout/chevron2"/>
    <dgm:cxn modelId="{D09FF766-574D-4D3E-915E-AE5DD38B0CE5}" type="presParOf" srcId="{0AC20273-6A2C-4C0C-BC6E-A3DF08A0BB44}" destId="{D7BDA263-175D-47ED-90A1-D9A0A5AFA217}" srcOrd="3" destOrd="0" presId="urn:microsoft.com/office/officeart/2005/8/layout/chevron2"/>
    <dgm:cxn modelId="{F896A01D-7F6B-44FB-955B-CC078F9853D3}" type="presParOf" srcId="{0AC20273-6A2C-4C0C-BC6E-A3DF08A0BB44}" destId="{79724B23-CA44-47C3-A6F5-D46108E1420F}" srcOrd="4" destOrd="0" presId="urn:microsoft.com/office/officeart/2005/8/layout/chevron2"/>
    <dgm:cxn modelId="{9CB341B7-4609-4CF6-A34E-6D2AB965B828}" type="presParOf" srcId="{79724B23-CA44-47C3-A6F5-D46108E1420F}" destId="{7F072CA0-DE22-4ED5-95FE-CD8C78FA7FB2}" srcOrd="0" destOrd="0" presId="urn:microsoft.com/office/officeart/2005/8/layout/chevron2"/>
    <dgm:cxn modelId="{9595B6EF-79B1-4AE8-BBA4-02226B3AF05F}" type="presParOf" srcId="{79724B23-CA44-47C3-A6F5-D46108E1420F}" destId="{A937DC1E-3CC7-41CC-B234-2E5B0F373A7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D2BBCD-F8D0-4D85-B349-0BFF48159F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B8243ED5-6B35-4449-B142-1AAE8AC05227}">
      <dgm:prSet phldrT="[Texto]"/>
      <dgm:spPr/>
      <dgm:t>
        <a:bodyPr/>
        <a:lstStyle/>
        <a:p>
          <a:r>
            <a:rPr lang="es-EC" dirty="0"/>
            <a:t>Conductor</a:t>
          </a:r>
        </a:p>
      </dgm:t>
    </dgm:pt>
    <dgm:pt modelId="{274C3E93-066A-4B20-BDAD-203791A1EE95}" type="parTrans" cxnId="{C419E8FE-B4E7-496D-A11B-ED8F950D7E33}">
      <dgm:prSet/>
      <dgm:spPr/>
      <dgm:t>
        <a:bodyPr/>
        <a:lstStyle/>
        <a:p>
          <a:endParaRPr lang="es-EC"/>
        </a:p>
      </dgm:t>
    </dgm:pt>
    <dgm:pt modelId="{AE5C7483-1E0A-42A4-AC9C-3894137BB786}" type="sibTrans" cxnId="{C419E8FE-B4E7-496D-A11B-ED8F950D7E33}">
      <dgm:prSet/>
      <dgm:spPr/>
      <dgm:t>
        <a:bodyPr/>
        <a:lstStyle/>
        <a:p>
          <a:endParaRPr lang="es-EC"/>
        </a:p>
      </dgm:t>
    </dgm:pt>
    <dgm:pt modelId="{AE7B4ACC-A00C-47DB-8820-6BEB19D471EF}">
      <dgm:prSet phldrT="[Texto]"/>
      <dgm:spPr/>
      <dgm:t>
        <a:bodyPr/>
        <a:lstStyle/>
        <a:p>
          <a:r>
            <a:rPr lang="es-EC" dirty="0"/>
            <a:t>Señales Informativas</a:t>
          </a:r>
        </a:p>
      </dgm:t>
    </dgm:pt>
    <dgm:pt modelId="{204A3BEA-9292-4B6E-9A5A-07BC804F0EBE}" type="parTrans" cxnId="{226C963F-5FF5-40D5-A4E1-73B065A1C93E}">
      <dgm:prSet/>
      <dgm:spPr/>
      <dgm:t>
        <a:bodyPr/>
        <a:lstStyle/>
        <a:p>
          <a:endParaRPr lang="es-EC"/>
        </a:p>
      </dgm:t>
    </dgm:pt>
    <dgm:pt modelId="{47064256-5EDC-4B44-8C08-1E94E82B6715}" type="sibTrans" cxnId="{226C963F-5FF5-40D5-A4E1-73B065A1C93E}">
      <dgm:prSet/>
      <dgm:spPr/>
      <dgm:t>
        <a:bodyPr/>
        <a:lstStyle/>
        <a:p>
          <a:endParaRPr lang="es-EC"/>
        </a:p>
      </dgm:t>
    </dgm:pt>
    <dgm:pt modelId="{2A411CB8-610E-44E3-8479-CF469CDBB5C3}">
      <dgm:prSet phldrT="[Texto]"/>
      <dgm:spPr/>
      <dgm:t>
        <a:bodyPr/>
        <a:lstStyle/>
        <a:p>
          <a:r>
            <a:rPr lang="es-EC" dirty="0"/>
            <a:t>Señales Preventivas</a:t>
          </a:r>
        </a:p>
      </dgm:t>
    </dgm:pt>
    <dgm:pt modelId="{B131CE01-FC85-4EFA-A62E-CE77E0A90D64}" type="parTrans" cxnId="{D340DFF1-8086-438F-A0DA-534257BEC58C}">
      <dgm:prSet/>
      <dgm:spPr/>
      <dgm:t>
        <a:bodyPr/>
        <a:lstStyle/>
        <a:p>
          <a:endParaRPr lang="es-EC"/>
        </a:p>
      </dgm:t>
    </dgm:pt>
    <dgm:pt modelId="{A8745B29-12CE-4617-91C4-741A57E03E42}" type="sibTrans" cxnId="{D340DFF1-8086-438F-A0DA-534257BEC58C}">
      <dgm:prSet/>
      <dgm:spPr/>
      <dgm:t>
        <a:bodyPr/>
        <a:lstStyle/>
        <a:p>
          <a:endParaRPr lang="es-EC"/>
        </a:p>
      </dgm:t>
    </dgm:pt>
    <dgm:pt modelId="{E2B84340-AADC-4047-AE75-15130948F9BC}">
      <dgm:prSet phldrT="[Texto]"/>
      <dgm:spPr/>
      <dgm:t>
        <a:bodyPr/>
        <a:lstStyle/>
        <a:p>
          <a:r>
            <a:rPr lang="es-EC" dirty="0"/>
            <a:t>Señales Regulatorias</a:t>
          </a:r>
        </a:p>
      </dgm:t>
    </dgm:pt>
    <dgm:pt modelId="{DEC24232-0112-4691-AE49-8E34B971E9A2}" type="parTrans" cxnId="{F48F419C-254F-42D2-9169-D812CDB81D35}">
      <dgm:prSet/>
      <dgm:spPr/>
      <dgm:t>
        <a:bodyPr/>
        <a:lstStyle/>
        <a:p>
          <a:endParaRPr lang="es-EC"/>
        </a:p>
      </dgm:t>
    </dgm:pt>
    <dgm:pt modelId="{F2851541-8908-46BA-8870-DA96C2D98B40}" type="sibTrans" cxnId="{F48F419C-254F-42D2-9169-D812CDB81D35}">
      <dgm:prSet/>
      <dgm:spPr/>
      <dgm:t>
        <a:bodyPr/>
        <a:lstStyle/>
        <a:p>
          <a:endParaRPr lang="es-EC"/>
        </a:p>
      </dgm:t>
    </dgm:pt>
    <dgm:pt modelId="{C686134C-5FE1-46BF-BC18-61411A44E1FA}">
      <dgm:prSet phldrT="[Texto]"/>
      <dgm:spPr/>
      <dgm:t>
        <a:bodyPr/>
        <a:lstStyle/>
        <a:p>
          <a:r>
            <a:rPr lang="es-EC" dirty="0"/>
            <a:t>Peatón</a:t>
          </a:r>
        </a:p>
      </dgm:t>
    </dgm:pt>
    <dgm:pt modelId="{FE364405-C454-41A9-9E82-E4715B736922}" type="sibTrans" cxnId="{B6EC5A91-8B7E-438A-9BD3-C085A148AA52}">
      <dgm:prSet/>
      <dgm:spPr/>
      <dgm:t>
        <a:bodyPr/>
        <a:lstStyle/>
        <a:p>
          <a:endParaRPr lang="es-EC"/>
        </a:p>
      </dgm:t>
    </dgm:pt>
    <dgm:pt modelId="{1D40DBBF-3BCE-4103-87DC-34C4023B2CC0}" type="parTrans" cxnId="{B6EC5A91-8B7E-438A-9BD3-C085A148AA52}">
      <dgm:prSet/>
      <dgm:spPr/>
      <dgm:t>
        <a:bodyPr/>
        <a:lstStyle/>
        <a:p>
          <a:endParaRPr lang="es-EC"/>
        </a:p>
      </dgm:t>
    </dgm:pt>
    <dgm:pt modelId="{68F1F701-4EBB-4A0E-A16B-4FC5880A1868}">
      <dgm:prSet phldrT="[Texto]"/>
      <dgm:spPr/>
      <dgm:t>
        <a:bodyPr/>
        <a:lstStyle/>
        <a:p>
          <a:r>
            <a:rPr lang="es-EC" dirty="0"/>
            <a:t>Buen Comportamiento en la vía</a:t>
          </a:r>
        </a:p>
      </dgm:t>
    </dgm:pt>
    <dgm:pt modelId="{D28A4413-BE14-47E2-AB9D-88F34846F12D}" type="sibTrans" cxnId="{25B08D4E-079B-40E2-AA91-3D00370060BC}">
      <dgm:prSet/>
      <dgm:spPr/>
      <dgm:t>
        <a:bodyPr/>
        <a:lstStyle/>
        <a:p>
          <a:endParaRPr lang="es-EC"/>
        </a:p>
      </dgm:t>
    </dgm:pt>
    <dgm:pt modelId="{F88524B6-2346-420F-A20C-F02ECEACB98A}" type="parTrans" cxnId="{25B08D4E-079B-40E2-AA91-3D00370060BC}">
      <dgm:prSet/>
      <dgm:spPr/>
      <dgm:t>
        <a:bodyPr/>
        <a:lstStyle/>
        <a:p>
          <a:endParaRPr lang="es-EC"/>
        </a:p>
      </dgm:t>
    </dgm:pt>
    <dgm:pt modelId="{5FA400B6-138F-480D-AE63-074F5A573A69}">
      <dgm:prSet phldrT="[Texto]"/>
      <dgm:spPr/>
      <dgm:t>
        <a:bodyPr/>
        <a:lstStyle/>
        <a:p>
          <a:r>
            <a:rPr lang="es-EC" dirty="0"/>
            <a:t>Conocimiento de la vía</a:t>
          </a:r>
        </a:p>
      </dgm:t>
    </dgm:pt>
    <dgm:pt modelId="{11A6B7A7-BF92-49D9-8035-888C9873EA0D}" type="sibTrans" cxnId="{1BE032DB-845C-4256-A94A-3FB1834A8D35}">
      <dgm:prSet/>
      <dgm:spPr/>
      <dgm:t>
        <a:bodyPr/>
        <a:lstStyle/>
        <a:p>
          <a:endParaRPr lang="es-EC"/>
        </a:p>
      </dgm:t>
    </dgm:pt>
    <dgm:pt modelId="{804F5443-A19E-4BC2-ADAB-607ECFF01127}" type="parTrans" cxnId="{1BE032DB-845C-4256-A94A-3FB1834A8D35}">
      <dgm:prSet/>
      <dgm:spPr/>
      <dgm:t>
        <a:bodyPr/>
        <a:lstStyle/>
        <a:p>
          <a:endParaRPr lang="es-EC"/>
        </a:p>
      </dgm:t>
    </dgm:pt>
    <dgm:pt modelId="{9213630A-9357-4006-A0FA-BF1CB2FCD67D}" type="pres">
      <dgm:prSet presAssocID="{35D2BBCD-F8D0-4D85-B349-0BFF48159F46}" presName="Name0" presStyleCnt="0">
        <dgm:presLayoutVars>
          <dgm:dir/>
          <dgm:animLvl val="lvl"/>
          <dgm:resizeHandles val="exact"/>
        </dgm:presLayoutVars>
      </dgm:prSet>
      <dgm:spPr/>
      <dgm:t>
        <a:bodyPr/>
        <a:lstStyle/>
        <a:p>
          <a:endParaRPr lang="es-ES"/>
        </a:p>
      </dgm:t>
    </dgm:pt>
    <dgm:pt modelId="{D38CE37D-B701-41CE-AB87-1153F0549091}" type="pres">
      <dgm:prSet presAssocID="{B8243ED5-6B35-4449-B142-1AAE8AC05227}" presName="linNode" presStyleCnt="0"/>
      <dgm:spPr/>
    </dgm:pt>
    <dgm:pt modelId="{CA537555-FDAE-496A-8D86-297A656B0449}" type="pres">
      <dgm:prSet presAssocID="{B8243ED5-6B35-4449-B142-1AAE8AC05227}" presName="parentText" presStyleLbl="node1" presStyleIdx="0" presStyleCnt="2">
        <dgm:presLayoutVars>
          <dgm:chMax val="1"/>
          <dgm:bulletEnabled val="1"/>
        </dgm:presLayoutVars>
      </dgm:prSet>
      <dgm:spPr/>
      <dgm:t>
        <a:bodyPr/>
        <a:lstStyle/>
        <a:p>
          <a:endParaRPr lang="es-ES"/>
        </a:p>
      </dgm:t>
    </dgm:pt>
    <dgm:pt modelId="{8FAE0221-C4D2-476E-B392-2FD161319F7B}" type="pres">
      <dgm:prSet presAssocID="{B8243ED5-6B35-4449-B142-1AAE8AC05227}" presName="descendantText" presStyleLbl="alignAccFollowNode1" presStyleIdx="0" presStyleCnt="2">
        <dgm:presLayoutVars>
          <dgm:bulletEnabled val="1"/>
        </dgm:presLayoutVars>
      </dgm:prSet>
      <dgm:spPr/>
      <dgm:t>
        <a:bodyPr/>
        <a:lstStyle/>
        <a:p>
          <a:endParaRPr lang="es-ES"/>
        </a:p>
      </dgm:t>
    </dgm:pt>
    <dgm:pt modelId="{579708DD-5691-4D25-A4CD-98D3F99FCA83}" type="pres">
      <dgm:prSet presAssocID="{AE5C7483-1E0A-42A4-AC9C-3894137BB786}" presName="sp" presStyleCnt="0"/>
      <dgm:spPr/>
    </dgm:pt>
    <dgm:pt modelId="{1FD16FC1-D4DF-40E9-89C7-7EEE885A6AA9}" type="pres">
      <dgm:prSet presAssocID="{C686134C-5FE1-46BF-BC18-61411A44E1FA}" presName="linNode" presStyleCnt="0"/>
      <dgm:spPr/>
    </dgm:pt>
    <dgm:pt modelId="{9B375A02-65EA-470A-AA21-AE4943A0A911}" type="pres">
      <dgm:prSet presAssocID="{C686134C-5FE1-46BF-BC18-61411A44E1FA}" presName="parentText" presStyleLbl="node1" presStyleIdx="1" presStyleCnt="2">
        <dgm:presLayoutVars>
          <dgm:chMax val="1"/>
          <dgm:bulletEnabled val="1"/>
        </dgm:presLayoutVars>
      </dgm:prSet>
      <dgm:spPr/>
      <dgm:t>
        <a:bodyPr/>
        <a:lstStyle/>
        <a:p>
          <a:endParaRPr lang="es-ES"/>
        </a:p>
      </dgm:t>
    </dgm:pt>
    <dgm:pt modelId="{2392FE1C-8A96-4A48-8DEA-328DB788DE4F}" type="pres">
      <dgm:prSet presAssocID="{C686134C-5FE1-46BF-BC18-61411A44E1FA}" presName="descendantText" presStyleLbl="alignAccFollowNode1" presStyleIdx="1" presStyleCnt="2">
        <dgm:presLayoutVars>
          <dgm:bulletEnabled val="1"/>
        </dgm:presLayoutVars>
      </dgm:prSet>
      <dgm:spPr/>
      <dgm:t>
        <a:bodyPr/>
        <a:lstStyle/>
        <a:p>
          <a:endParaRPr lang="es-ES"/>
        </a:p>
      </dgm:t>
    </dgm:pt>
  </dgm:ptLst>
  <dgm:cxnLst>
    <dgm:cxn modelId="{51EB45EF-FDA5-435A-9E20-C85BEED59E51}" type="presOf" srcId="{35D2BBCD-F8D0-4D85-B349-0BFF48159F46}" destId="{9213630A-9357-4006-A0FA-BF1CB2FCD67D}" srcOrd="0" destOrd="0" presId="urn:microsoft.com/office/officeart/2005/8/layout/vList5"/>
    <dgm:cxn modelId="{226C963F-5FF5-40D5-A4E1-73B065A1C93E}" srcId="{B8243ED5-6B35-4449-B142-1AAE8AC05227}" destId="{AE7B4ACC-A00C-47DB-8820-6BEB19D471EF}" srcOrd="0" destOrd="0" parTransId="{204A3BEA-9292-4B6E-9A5A-07BC804F0EBE}" sibTransId="{47064256-5EDC-4B44-8C08-1E94E82B6715}"/>
    <dgm:cxn modelId="{BF967791-7E3E-4C21-B769-17D8C4C7C9D1}" type="presOf" srcId="{5FA400B6-138F-480D-AE63-074F5A573A69}" destId="{2392FE1C-8A96-4A48-8DEA-328DB788DE4F}" srcOrd="0" destOrd="1" presId="urn:microsoft.com/office/officeart/2005/8/layout/vList5"/>
    <dgm:cxn modelId="{B6EC5A91-8B7E-438A-9BD3-C085A148AA52}" srcId="{35D2BBCD-F8D0-4D85-B349-0BFF48159F46}" destId="{C686134C-5FE1-46BF-BC18-61411A44E1FA}" srcOrd="1" destOrd="0" parTransId="{1D40DBBF-3BCE-4103-87DC-34C4023B2CC0}" sibTransId="{FE364405-C454-41A9-9E82-E4715B736922}"/>
    <dgm:cxn modelId="{B18E3747-DE03-4627-8A52-884317B08999}" type="presOf" srcId="{68F1F701-4EBB-4A0E-A16B-4FC5880A1868}" destId="{2392FE1C-8A96-4A48-8DEA-328DB788DE4F}" srcOrd="0" destOrd="0" presId="urn:microsoft.com/office/officeart/2005/8/layout/vList5"/>
    <dgm:cxn modelId="{F48F419C-254F-42D2-9169-D812CDB81D35}" srcId="{B8243ED5-6B35-4449-B142-1AAE8AC05227}" destId="{E2B84340-AADC-4047-AE75-15130948F9BC}" srcOrd="2" destOrd="0" parTransId="{DEC24232-0112-4691-AE49-8E34B971E9A2}" sibTransId="{F2851541-8908-46BA-8870-DA96C2D98B40}"/>
    <dgm:cxn modelId="{22B82FAA-60A4-4197-9421-4DA9193E7519}" type="presOf" srcId="{E2B84340-AADC-4047-AE75-15130948F9BC}" destId="{8FAE0221-C4D2-476E-B392-2FD161319F7B}" srcOrd="0" destOrd="2" presId="urn:microsoft.com/office/officeart/2005/8/layout/vList5"/>
    <dgm:cxn modelId="{1BE032DB-845C-4256-A94A-3FB1834A8D35}" srcId="{C686134C-5FE1-46BF-BC18-61411A44E1FA}" destId="{5FA400B6-138F-480D-AE63-074F5A573A69}" srcOrd="1" destOrd="0" parTransId="{804F5443-A19E-4BC2-ADAB-607ECFF01127}" sibTransId="{11A6B7A7-BF92-49D9-8035-888C9873EA0D}"/>
    <dgm:cxn modelId="{25B08D4E-079B-40E2-AA91-3D00370060BC}" srcId="{C686134C-5FE1-46BF-BC18-61411A44E1FA}" destId="{68F1F701-4EBB-4A0E-A16B-4FC5880A1868}" srcOrd="0" destOrd="0" parTransId="{F88524B6-2346-420F-A20C-F02ECEACB98A}" sibTransId="{D28A4413-BE14-47E2-AB9D-88F34846F12D}"/>
    <dgm:cxn modelId="{118851B0-100F-458F-A383-2F3F900B4BC8}" type="presOf" srcId="{AE7B4ACC-A00C-47DB-8820-6BEB19D471EF}" destId="{8FAE0221-C4D2-476E-B392-2FD161319F7B}" srcOrd="0" destOrd="0" presId="urn:microsoft.com/office/officeart/2005/8/layout/vList5"/>
    <dgm:cxn modelId="{78D6AC8B-7B5B-4B04-B08B-3CE1B828CE00}" type="presOf" srcId="{B8243ED5-6B35-4449-B142-1AAE8AC05227}" destId="{CA537555-FDAE-496A-8D86-297A656B0449}" srcOrd="0" destOrd="0" presId="urn:microsoft.com/office/officeart/2005/8/layout/vList5"/>
    <dgm:cxn modelId="{01C8A0AA-B9E3-481A-8CD7-C1CC458A1530}" type="presOf" srcId="{2A411CB8-610E-44E3-8479-CF469CDBB5C3}" destId="{8FAE0221-C4D2-476E-B392-2FD161319F7B}" srcOrd="0" destOrd="1" presId="urn:microsoft.com/office/officeart/2005/8/layout/vList5"/>
    <dgm:cxn modelId="{D340DFF1-8086-438F-A0DA-534257BEC58C}" srcId="{B8243ED5-6B35-4449-B142-1AAE8AC05227}" destId="{2A411CB8-610E-44E3-8479-CF469CDBB5C3}" srcOrd="1" destOrd="0" parTransId="{B131CE01-FC85-4EFA-A62E-CE77E0A90D64}" sibTransId="{A8745B29-12CE-4617-91C4-741A57E03E42}"/>
    <dgm:cxn modelId="{C419E8FE-B4E7-496D-A11B-ED8F950D7E33}" srcId="{35D2BBCD-F8D0-4D85-B349-0BFF48159F46}" destId="{B8243ED5-6B35-4449-B142-1AAE8AC05227}" srcOrd="0" destOrd="0" parTransId="{274C3E93-066A-4B20-BDAD-203791A1EE95}" sibTransId="{AE5C7483-1E0A-42A4-AC9C-3894137BB786}"/>
    <dgm:cxn modelId="{011955CE-7553-4388-8295-446BDBB80E2A}" type="presOf" srcId="{C686134C-5FE1-46BF-BC18-61411A44E1FA}" destId="{9B375A02-65EA-470A-AA21-AE4943A0A911}" srcOrd="0" destOrd="0" presId="urn:microsoft.com/office/officeart/2005/8/layout/vList5"/>
    <dgm:cxn modelId="{61322E53-D04D-4AF5-B547-F4E9DDEEE907}" type="presParOf" srcId="{9213630A-9357-4006-A0FA-BF1CB2FCD67D}" destId="{D38CE37D-B701-41CE-AB87-1153F0549091}" srcOrd="0" destOrd="0" presId="urn:microsoft.com/office/officeart/2005/8/layout/vList5"/>
    <dgm:cxn modelId="{83514D7F-4F5C-4EF1-B9EE-4E0027E3D1BD}" type="presParOf" srcId="{D38CE37D-B701-41CE-AB87-1153F0549091}" destId="{CA537555-FDAE-496A-8D86-297A656B0449}" srcOrd="0" destOrd="0" presId="urn:microsoft.com/office/officeart/2005/8/layout/vList5"/>
    <dgm:cxn modelId="{85AEC5C1-B4E5-4FEE-8521-0E6246857857}" type="presParOf" srcId="{D38CE37D-B701-41CE-AB87-1153F0549091}" destId="{8FAE0221-C4D2-476E-B392-2FD161319F7B}" srcOrd="1" destOrd="0" presId="urn:microsoft.com/office/officeart/2005/8/layout/vList5"/>
    <dgm:cxn modelId="{4D7BFC21-5BC3-468E-AADB-BBFE3DC9F5C0}" type="presParOf" srcId="{9213630A-9357-4006-A0FA-BF1CB2FCD67D}" destId="{579708DD-5691-4D25-A4CD-98D3F99FCA83}" srcOrd="1" destOrd="0" presId="urn:microsoft.com/office/officeart/2005/8/layout/vList5"/>
    <dgm:cxn modelId="{E1F74D51-386D-45B6-8A8E-0D114656F687}" type="presParOf" srcId="{9213630A-9357-4006-A0FA-BF1CB2FCD67D}" destId="{1FD16FC1-D4DF-40E9-89C7-7EEE885A6AA9}" srcOrd="2" destOrd="0" presId="urn:microsoft.com/office/officeart/2005/8/layout/vList5"/>
    <dgm:cxn modelId="{9D58D789-C026-4866-BF5E-7814B5EDA9C2}" type="presParOf" srcId="{1FD16FC1-D4DF-40E9-89C7-7EEE885A6AA9}" destId="{9B375A02-65EA-470A-AA21-AE4943A0A911}" srcOrd="0" destOrd="0" presId="urn:microsoft.com/office/officeart/2005/8/layout/vList5"/>
    <dgm:cxn modelId="{F24050D6-4052-428F-9AD4-754402CB66CE}" type="presParOf" srcId="{1FD16FC1-D4DF-40E9-89C7-7EEE885A6AA9}" destId="{2392FE1C-8A96-4A48-8DEA-328DB788DE4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00711D-48C2-4C71-B4BB-77FCD8D3DA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7532F5BF-DCD7-48C2-BCF8-D19351CAAD45}">
      <dgm:prSet phldrT="[Texto]"/>
      <dgm:spPr/>
      <dgm:t>
        <a:bodyPr/>
        <a:lstStyle/>
        <a:p>
          <a:r>
            <a:rPr lang="es-EC" dirty="0"/>
            <a:t>Conductor</a:t>
          </a:r>
        </a:p>
      </dgm:t>
    </dgm:pt>
    <dgm:pt modelId="{C0B881BF-D2EE-460C-9A04-069C708025BD}" type="parTrans" cxnId="{DBB2ECCB-D042-4747-93F8-DBE373EE3D26}">
      <dgm:prSet/>
      <dgm:spPr/>
      <dgm:t>
        <a:bodyPr/>
        <a:lstStyle/>
        <a:p>
          <a:endParaRPr lang="es-EC"/>
        </a:p>
      </dgm:t>
    </dgm:pt>
    <dgm:pt modelId="{B567070B-3B5B-4621-B738-69CFD1ADE5B0}" type="sibTrans" cxnId="{DBB2ECCB-D042-4747-93F8-DBE373EE3D26}">
      <dgm:prSet/>
      <dgm:spPr/>
      <dgm:t>
        <a:bodyPr/>
        <a:lstStyle/>
        <a:p>
          <a:endParaRPr lang="es-EC"/>
        </a:p>
      </dgm:t>
    </dgm:pt>
    <dgm:pt modelId="{DFFB8576-109C-4972-8601-C1FFBC933C00}">
      <dgm:prSet phldrT="[Texto]"/>
      <dgm:spPr/>
      <dgm:t>
        <a:bodyPr/>
        <a:lstStyle/>
        <a:p>
          <a:r>
            <a:rPr lang="es-EC" dirty="0"/>
            <a:t>Respetar Señales de Tránsito</a:t>
          </a:r>
        </a:p>
      </dgm:t>
    </dgm:pt>
    <dgm:pt modelId="{DD57B8B2-EA95-4F74-AB61-F4CCE5A7EDD5}" type="parTrans" cxnId="{BBD8D622-3C1D-41C4-8F07-D2145830501A}">
      <dgm:prSet/>
      <dgm:spPr/>
      <dgm:t>
        <a:bodyPr/>
        <a:lstStyle/>
        <a:p>
          <a:endParaRPr lang="es-EC"/>
        </a:p>
      </dgm:t>
    </dgm:pt>
    <dgm:pt modelId="{EBA4F6E2-42E4-4B1A-9C04-2D15D5F7D678}" type="sibTrans" cxnId="{BBD8D622-3C1D-41C4-8F07-D2145830501A}">
      <dgm:prSet/>
      <dgm:spPr/>
      <dgm:t>
        <a:bodyPr/>
        <a:lstStyle/>
        <a:p>
          <a:endParaRPr lang="es-EC"/>
        </a:p>
      </dgm:t>
    </dgm:pt>
    <dgm:pt modelId="{73862588-4654-4384-B096-C10DB78CD08C}">
      <dgm:prSet phldrT="[Texto]"/>
      <dgm:spPr/>
      <dgm:t>
        <a:bodyPr/>
        <a:lstStyle/>
        <a:p>
          <a:r>
            <a:rPr lang="es-EC" dirty="0"/>
            <a:t>Manejar Con Precaución</a:t>
          </a:r>
        </a:p>
      </dgm:t>
    </dgm:pt>
    <dgm:pt modelId="{179F7DCE-BD9D-42D9-A3F8-D3620BA4640A}" type="parTrans" cxnId="{639B2E3E-908F-41B1-AE24-C8EBE1803F7D}">
      <dgm:prSet/>
      <dgm:spPr/>
      <dgm:t>
        <a:bodyPr/>
        <a:lstStyle/>
        <a:p>
          <a:endParaRPr lang="es-EC"/>
        </a:p>
      </dgm:t>
    </dgm:pt>
    <dgm:pt modelId="{3EF719AD-49B1-4A59-90D5-087200188A75}" type="sibTrans" cxnId="{639B2E3E-908F-41B1-AE24-C8EBE1803F7D}">
      <dgm:prSet/>
      <dgm:spPr/>
      <dgm:t>
        <a:bodyPr/>
        <a:lstStyle/>
        <a:p>
          <a:endParaRPr lang="es-EC"/>
        </a:p>
      </dgm:t>
    </dgm:pt>
    <dgm:pt modelId="{146FBC01-E8CF-4D22-8C54-09B1923F8509}">
      <dgm:prSet phldrT="[Texto]"/>
      <dgm:spPr/>
      <dgm:t>
        <a:bodyPr/>
        <a:lstStyle/>
        <a:p>
          <a:r>
            <a:rPr lang="es-EC" dirty="0"/>
            <a:t>Peatón</a:t>
          </a:r>
        </a:p>
      </dgm:t>
    </dgm:pt>
    <dgm:pt modelId="{454FBCDC-08EC-4A45-9915-149E6D606BF6}" type="parTrans" cxnId="{6E243578-D370-4B5E-9015-2CD185370265}">
      <dgm:prSet/>
      <dgm:spPr/>
      <dgm:t>
        <a:bodyPr/>
        <a:lstStyle/>
        <a:p>
          <a:endParaRPr lang="es-EC"/>
        </a:p>
      </dgm:t>
    </dgm:pt>
    <dgm:pt modelId="{F11ACF9D-8862-44A4-A02C-D16FF5D9446C}" type="sibTrans" cxnId="{6E243578-D370-4B5E-9015-2CD185370265}">
      <dgm:prSet/>
      <dgm:spPr/>
      <dgm:t>
        <a:bodyPr/>
        <a:lstStyle/>
        <a:p>
          <a:endParaRPr lang="es-EC"/>
        </a:p>
      </dgm:t>
    </dgm:pt>
    <dgm:pt modelId="{642A4C94-3205-4511-9156-517449B25F05}">
      <dgm:prSet phldrT="[Texto]"/>
      <dgm:spPr/>
      <dgm:t>
        <a:bodyPr/>
        <a:lstStyle/>
        <a:p>
          <a:r>
            <a:rPr lang="es-EC" dirty="0"/>
            <a:t>Movilizarse por las vías que le corresponde</a:t>
          </a:r>
        </a:p>
      </dgm:t>
    </dgm:pt>
    <dgm:pt modelId="{7CFBF7CF-531F-4635-96B3-74C2737168CB}" type="parTrans" cxnId="{EC434707-4011-42BA-A917-66C97AF20756}">
      <dgm:prSet/>
      <dgm:spPr/>
      <dgm:t>
        <a:bodyPr/>
        <a:lstStyle/>
        <a:p>
          <a:endParaRPr lang="es-EC"/>
        </a:p>
      </dgm:t>
    </dgm:pt>
    <dgm:pt modelId="{BCA9E2FD-4861-400E-BB65-5499B7E42C4C}" type="sibTrans" cxnId="{EC434707-4011-42BA-A917-66C97AF20756}">
      <dgm:prSet/>
      <dgm:spPr/>
      <dgm:t>
        <a:bodyPr/>
        <a:lstStyle/>
        <a:p>
          <a:endParaRPr lang="es-EC"/>
        </a:p>
      </dgm:t>
    </dgm:pt>
    <dgm:pt modelId="{0ABD1DF4-0D0B-4DA7-9E6A-76A18F18D847}">
      <dgm:prSet phldrT="[Texto]"/>
      <dgm:spPr/>
      <dgm:t>
        <a:bodyPr/>
        <a:lstStyle/>
        <a:p>
          <a:r>
            <a:rPr lang="es-EC" dirty="0"/>
            <a:t>Respetar las Señales de Tránsito</a:t>
          </a:r>
        </a:p>
      </dgm:t>
    </dgm:pt>
    <dgm:pt modelId="{5E18A637-EA34-4652-9E00-E7650F4AB2C1}" type="parTrans" cxnId="{6B0E2C50-84A1-48F5-BBAE-6083285CEC67}">
      <dgm:prSet/>
      <dgm:spPr/>
      <dgm:t>
        <a:bodyPr/>
        <a:lstStyle/>
        <a:p>
          <a:endParaRPr lang="es-EC"/>
        </a:p>
      </dgm:t>
    </dgm:pt>
    <dgm:pt modelId="{5AE8CEE2-44CA-4557-BA8A-D03E65A315DD}" type="sibTrans" cxnId="{6B0E2C50-84A1-48F5-BBAE-6083285CEC67}">
      <dgm:prSet/>
      <dgm:spPr/>
      <dgm:t>
        <a:bodyPr/>
        <a:lstStyle/>
        <a:p>
          <a:endParaRPr lang="es-EC"/>
        </a:p>
      </dgm:t>
    </dgm:pt>
    <dgm:pt modelId="{71FEF71B-8693-4FA1-BE12-935A4E8623E5}">
      <dgm:prSet phldrT="[Texto]"/>
      <dgm:spPr/>
      <dgm:t>
        <a:bodyPr/>
        <a:lstStyle/>
        <a:p>
          <a:r>
            <a:rPr lang="es-EC" dirty="0"/>
            <a:t>Tener Licencia Vigente</a:t>
          </a:r>
        </a:p>
      </dgm:t>
    </dgm:pt>
    <dgm:pt modelId="{283D2A35-6465-4B60-86EE-B47D9FF84D09}" type="parTrans" cxnId="{66518688-3854-4514-9F2E-529AA7F48FE8}">
      <dgm:prSet/>
      <dgm:spPr/>
      <dgm:t>
        <a:bodyPr/>
        <a:lstStyle/>
        <a:p>
          <a:endParaRPr lang="es-EC"/>
        </a:p>
      </dgm:t>
    </dgm:pt>
    <dgm:pt modelId="{2DBDFC77-D567-4CA8-ACCB-7FD52F7F0F15}" type="sibTrans" cxnId="{66518688-3854-4514-9F2E-529AA7F48FE8}">
      <dgm:prSet/>
      <dgm:spPr/>
      <dgm:t>
        <a:bodyPr/>
        <a:lstStyle/>
        <a:p>
          <a:endParaRPr lang="es-EC"/>
        </a:p>
      </dgm:t>
    </dgm:pt>
    <dgm:pt modelId="{1BB03184-81C2-4AFD-89C2-BA6305DBADD6}">
      <dgm:prSet phldrT="[Texto]"/>
      <dgm:spPr/>
      <dgm:t>
        <a:bodyPr/>
        <a:lstStyle/>
        <a:p>
          <a:r>
            <a:rPr lang="es-EC" dirty="0"/>
            <a:t>Usar Cinturón de Seguridad</a:t>
          </a:r>
        </a:p>
      </dgm:t>
    </dgm:pt>
    <dgm:pt modelId="{DBB61FAA-B581-4F2F-AEEC-698F69FB4A81}" type="parTrans" cxnId="{0AB6E513-80DB-4993-B5FF-AECA6AA844C4}">
      <dgm:prSet/>
      <dgm:spPr/>
      <dgm:t>
        <a:bodyPr/>
        <a:lstStyle/>
        <a:p>
          <a:endParaRPr lang="es-EC"/>
        </a:p>
      </dgm:t>
    </dgm:pt>
    <dgm:pt modelId="{CD477B8E-1160-43CE-94D3-814C08CEF60C}" type="sibTrans" cxnId="{0AB6E513-80DB-4993-B5FF-AECA6AA844C4}">
      <dgm:prSet/>
      <dgm:spPr/>
      <dgm:t>
        <a:bodyPr/>
        <a:lstStyle/>
        <a:p>
          <a:endParaRPr lang="es-EC"/>
        </a:p>
      </dgm:t>
    </dgm:pt>
    <dgm:pt modelId="{712B5640-3C86-4C3C-A870-0A7CF70EAD5A}" type="pres">
      <dgm:prSet presAssocID="{B700711D-48C2-4C71-B4BB-77FCD8D3DA56}" presName="Name0" presStyleCnt="0">
        <dgm:presLayoutVars>
          <dgm:dir/>
          <dgm:animLvl val="lvl"/>
          <dgm:resizeHandles val="exact"/>
        </dgm:presLayoutVars>
      </dgm:prSet>
      <dgm:spPr/>
      <dgm:t>
        <a:bodyPr/>
        <a:lstStyle/>
        <a:p>
          <a:endParaRPr lang="es-ES"/>
        </a:p>
      </dgm:t>
    </dgm:pt>
    <dgm:pt modelId="{F03474AC-6A80-4044-8D8D-7C2462B2A48B}" type="pres">
      <dgm:prSet presAssocID="{7532F5BF-DCD7-48C2-BCF8-D19351CAAD45}" presName="composite" presStyleCnt="0"/>
      <dgm:spPr/>
    </dgm:pt>
    <dgm:pt modelId="{1ADF7C9C-ECE2-4B15-855F-50CC914E9A9B}" type="pres">
      <dgm:prSet presAssocID="{7532F5BF-DCD7-48C2-BCF8-D19351CAAD45}" presName="parTx" presStyleLbl="alignNode1" presStyleIdx="0" presStyleCnt="2">
        <dgm:presLayoutVars>
          <dgm:chMax val="0"/>
          <dgm:chPref val="0"/>
          <dgm:bulletEnabled val="1"/>
        </dgm:presLayoutVars>
      </dgm:prSet>
      <dgm:spPr/>
      <dgm:t>
        <a:bodyPr/>
        <a:lstStyle/>
        <a:p>
          <a:endParaRPr lang="es-ES"/>
        </a:p>
      </dgm:t>
    </dgm:pt>
    <dgm:pt modelId="{2816E1E2-100F-4F01-A2A6-AF81B0A25D1B}" type="pres">
      <dgm:prSet presAssocID="{7532F5BF-DCD7-48C2-BCF8-D19351CAAD45}" presName="desTx" presStyleLbl="alignAccFollowNode1" presStyleIdx="0" presStyleCnt="2">
        <dgm:presLayoutVars>
          <dgm:bulletEnabled val="1"/>
        </dgm:presLayoutVars>
      </dgm:prSet>
      <dgm:spPr/>
      <dgm:t>
        <a:bodyPr/>
        <a:lstStyle/>
        <a:p>
          <a:endParaRPr lang="es-ES"/>
        </a:p>
      </dgm:t>
    </dgm:pt>
    <dgm:pt modelId="{724E1928-FAE1-4465-803C-E203A5D4E03E}" type="pres">
      <dgm:prSet presAssocID="{B567070B-3B5B-4621-B738-69CFD1ADE5B0}" presName="space" presStyleCnt="0"/>
      <dgm:spPr/>
    </dgm:pt>
    <dgm:pt modelId="{B2620CE9-9D9B-48DE-A0EE-B53BFB5EC97D}" type="pres">
      <dgm:prSet presAssocID="{146FBC01-E8CF-4D22-8C54-09B1923F8509}" presName="composite" presStyleCnt="0"/>
      <dgm:spPr/>
    </dgm:pt>
    <dgm:pt modelId="{2C6BBD8F-7CC5-4017-9E26-2EF2AD42893D}" type="pres">
      <dgm:prSet presAssocID="{146FBC01-E8CF-4D22-8C54-09B1923F8509}" presName="parTx" presStyleLbl="alignNode1" presStyleIdx="1" presStyleCnt="2">
        <dgm:presLayoutVars>
          <dgm:chMax val="0"/>
          <dgm:chPref val="0"/>
          <dgm:bulletEnabled val="1"/>
        </dgm:presLayoutVars>
      </dgm:prSet>
      <dgm:spPr/>
      <dgm:t>
        <a:bodyPr/>
        <a:lstStyle/>
        <a:p>
          <a:endParaRPr lang="es-ES"/>
        </a:p>
      </dgm:t>
    </dgm:pt>
    <dgm:pt modelId="{91F081A7-4F9B-4B90-ACCA-A942B7B2999A}" type="pres">
      <dgm:prSet presAssocID="{146FBC01-E8CF-4D22-8C54-09B1923F8509}" presName="desTx" presStyleLbl="alignAccFollowNode1" presStyleIdx="1" presStyleCnt="2">
        <dgm:presLayoutVars>
          <dgm:bulletEnabled val="1"/>
        </dgm:presLayoutVars>
      </dgm:prSet>
      <dgm:spPr/>
      <dgm:t>
        <a:bodyPr/>
        <a:lstStyle/>
        <a:p>
          <a:endParaRPr lang="es-ES"/>
        </a:p>
      </dgm:t>
    </dgm:pt>
  </dgm:ptLst>
  <dgm:cxnLst>
    <dgm:cxn modelId="{F5E62A0B-DF33-4B04-B49F-F4ABF3D490FC}" type="presOf" srcId="{DFFB8576-109C-4972-8601-C1FFBC933C00}" destId="{2816E1E2-100F-4F01-A2A6-AF81B0A25D1B}" srcOrd="0" destOrd="0" presId="urn:microsoft.com/office/officeart/2005/8/layout/hList1"/>
    <dgm:cxn modelId="{DF5938D5-F5CD-4A3C-9E8C-3386DB73586C}" type="presOf" srcId="{146FBC01-E8CF-4D22-8C54-09B1923F8509}" destId="{2C6BBD8F-7CC5-4017-9E26-2EF2AD42893D}" srcOrd="0" destOrd="0" presId="urn:microsoft.com/office/officeart/2005/8/layout/hList1"/>
    <dgm:cxn modelId="{BBD8D622-3C1D-41C4-8F07-D2145830501A}" srcId="{7532F5BF-DCD7-48C2-BCF8-D19351CAAD45}" destId="{DFFB8576-109C-4972-8601-C1FFBC933C00}" srcOrd="0" destOrd="0" parTransId="{DD57B8B2-EA95-4F74-AB61-F4CCE5A7EDD5}" sibTransId="{EBA4F6E2-42E4-4B1A-9C04-2D15D5F7D678}"/>
    <dgm:cxn modelId="{EC434707-4011-42BA-A917-66C97AF20756}" srcId="{146FBC01-E8CF-4D22-8C54-09B1923F8509}" destId="{642A4C94-3205-4511-9156-517449B25F05}" srcOrd="0" destOrd="0" parTransId="{7CFBF7CF-531F-4635-96B3-74C2737168CB}" sibTransId="{BCA9E2FD-4861-400E-BB65-5499B7E42C4C}"/>
    <dgm:cxn modelId="{6B0E2C50-84A1-48F5-BBAE-6083285CEC67}" srcId="{146FBC01-E8CF-4D22-8C54-09B1923F8509}" destId="{0ABD1DF4-0D0B-4DA7-9E6A-76A18F18D847}" srcOrd="1" destOrd="0" parTransId="{5E18A637-EA34-4652-9E00-E7650F4AB2C1}" sibTransId="{5AE8CEE2-44CA-4557-BA8A-D03E65A315DD}"/>
    <dgm:cxn modelId="{6E243578-D370-4B5E-9015-2CD185370265}" srcId="{B700711D-48C2-4C71-B4BB-77FCD8D3DA56}" destId="{146FBC01-E8CF-4D22-8C54-09B1923F8509}" srcOrd="1" destOrd="0" parTransId="{454FBCDC-08EC-4A45-9915-149E6D606BF6}" sibTransId="{F11ACF9D-8862-44A4-A02C-D16FF5D9446C}"/>
    <dgm:cxn modelId="{06A4FDA5-7CED-4EF3-9CAB-AF1BC61AABC9}" type="presOf" srcId="{642A4C94-3205-4511-9156-517449B25F05}" destId="{91F081A7-4F9B-4B90-ACCA-A942B7B2999A}" srcOrd="0" destOrd="0" presId="urn:microsoft.com/office/officeart/2005/8/layout/hList1"/>
    <dgm:cxn modelId="{639B2E3E-908F-41B1-AE24-C8EBE1803F7D}" srcId="{7532F5BF-DCD7-48C2-BCF8-D19351CAAD45}" destId="{73862588-4654-4384-B096-C10DB78CD08C}" srcOrd="1" destOrd="0" parTransId="{179F7DCE-BD9D-42D9-A3F8-D3620BA4640A}" sibTransId="{3EF719AD-49B1-4A59-90D5-087200188A75}"/>
    <dgm:cxn modelId="{83DD6930-F991-460A-A38F-12FA2D1EB8D8}" type="presOf" srcId="{1BB03184-81C2-4AFD-89C2-BA6305DBADD6}" destId="{2816E1E2-100F-4F01-A2A6-AF81B0A25D1B}" srcOrd="0" destOrd="3" presId="urn:microsoft.com/office/officeart/2005/8/layout/hList1"/>
    <dgm:cxn modelId="{66518688-3854-4514-9F2E-529AA7F48FE8}" srcId="{7532F5BF-DCD7-48C2-BCF8-D19351CAAD45}" destId="{71FEF71B-8693-4FA1-BE12-935A4E8623E5}" srcOrd="2" destOrd="0" parTransId="{283D2A35-6465-4B60-86EE-B47D9FF84D09}" sibTransId="{2DBDFC77-D567-4CA8-ACCB-7FD52F7F0F15}"/>
    <dgm:cxn modelId="{862AFD0D-D003-4D32-9C3D-FBB9BE9B641F}" type="presOf" srcId="{7532F5BF-DCD7-48C2-BCF8-D19351CAAD45}" destId="{1ADF7C9C-ECE2-4B15-855F-50CC914E9A9B}" srcOrd="0" destOrd="0" presId="urn:microsoft.com/office/officeart/2005/8/layout/hList1"/>
    <dgm:cxn modelId="{D60BFBAB-B503-4725-95A1-907E167832FD}" type="presOf" srcId="{B700711D-48C2-4C71-B4BB-77FCD8D3DA56}" destId="{712B5640-3C86-4C3C-A870-0A7CF70EAD5A}" srcOrd="0" destOrd="0" presId="urn:microsoft.com/office/officeart/2005/8/layout/hList1"/>
    <dgm:cxn modelId="{DBB2ECCB-D042-4747-93F8-DBE373EE3D26}" srcId="{B700711D-48C2-4C71-B4BB-77FCD8D3DA56}" destId="{7532F5BF-DCD7-48C2-BCF8-D19351CAAD45}" srcOrd="0" destOrd="0" parTransId="{C0B881BF-D2EE-460C-9A04-069C708025BD}" sibTransId="{B567070B-3B5B-4621-B738-69CFD1ADE5B0}"/>
    <dgm:cxn modelId="{2D72BAAC-2651-4D65-9DFF-8720088D5B82}" type="presOf" srcId="{0ABD1DF4-0D0B-4DA7-9E6A-76A18F18D847}" destId="{91F081A7-4F9B-4B90-ACCA-A942B7B2999A}" srcOrd="0" destOrd="1" presId="urn:microsoft.com/office/officeart/2005/8/layout/hList1"/>
    <dgm:cxn modelId="{E46FB996-6F99-4378-9F82-572842AB8F8F}" type="presOf" srcId="{71FEF71B-8693-4FA1-BE12-935A4E8623E5}" destId="{2816E1E2-100F-4F01-A2A6-AF81B0A25D1B}" srcOrd="0" destOrd="2" presId="urn:microsoft.com/office/officeart/2005/8/layout/hList1"/>
    <dgm:cxn modelId="{B6ACB357-7B12-4441-BCF2-FB5DA146F736}" type="presOf" srcId="{73862588-4654-4384-B096-C10DB78CD08C}" destId="{2816E1E2-100F-4F01-A2A6-AF81B0A25D1B}" srcOrd="0" destOrd="1" presId="urn:microsoft.com/office/officeart/2005/8/layout/hList1"/>
    <dgm:cxn modelId="{0AB6E513-80DB-4993-B5FF-AECA6AA844C4}" srcId="{7532F5BF-DCD7-48C2-BCF8-D19351CAAD45}" destId="{1BB03184-81C2-4AFD-89C2-BA6305DBADD6}" srcOrd="3" destOrd="0" parTransId="{DBB61FAA-B581-4F2F-AEEC-698F69FB4A81}" sibTransId="{CD477B8E-1160-43CE-94D3-814C08CEF60C}"/>
    <dgm:cxn modelId="{F98568FC-52CE-4CBC-B572-7D871467D38B}" type="presParOf" srcId="{712B5640-3C86-4C3C-A870-0A7CF70EAD5A}" destId="{F03474AC-6A80-4044-8D8D-7C2462B2A48B}" srcOrd="0" destOrd="0" presId="urn:microsoft.com/office/officeart/2005/8/layout/hList1"/>
    <dgm:cxn modelId="{E8B4C9C7-32C3-4BE9-953E-370530C8D2C4}" type="presParOf" srcId="{F03474AC-6A80-4044-8D8D-7C2462B2A48B}" destId="{1ADF7C9C-ECE2-4B15-855F-50CC914E9A9B}" srcOrd="0" destOrd="0" presId="urn:microsoft.com/office/officeart/2005/8/layout/hList1"/>
    <dgm:cxn modelId="{0F008313-8638-4C9E-9D30-D1FE985468FA}" type="presParOf" srcId="{F03474AC-6A80-4044-8D8D-7C2462B2A48B}" destId="{2816E1E2-100F-4F01-A2A6-AF81B0A25D1B}" srcOrd="1" destOrd="0" presId="urn:microsoft.com/office/officeart/2005/8/layout/hList1"/>
    <dgm:cxn modelId="{BA8FB5D7-E3BD-4587-BBCF-25CED2902237}" type="presParOf" srcId="{712B5640-3C86-4C3C-A870-0A7CF70EAD5A}" destId="{724E1928-FAE1-4465-803C-E203A5D4E03E}" srcOrd="1" destOrd="0" presId="urn:microsoft.com/office/officeart/2005/8/layout/hList1"/>
    <dgm:cxn modelId="{A6CC09DD-3E0A-4235-BE5F-3C19FC7EDB42}" type="presParOf" srcId="{712B5640-3C86-4C3C-A870-0A7CF70EAD5A}" destId="{B2620CE9-9D9B-48DE-A0EE-B53BFB5EC97D}" srcOrd="2" destOrd="0" presId="urn:microsoft.com/office/officeart/2005/8/layout/hList1"/>
    <dgm:cxn modelId="{AA534D1B-85D9-4DF8-985D-29D44EB17AAF}" type="presParOf" srcId="{B2620CE9-9D9B-48DE-A0EE-B53BFB5EC97D}" destId="{2C6BBD8F-7CC5-4017-9E26-2EF2AD42893D}" srcOrd="0" destOrd="0" presId="urn:microsoft.com/office/officeart/2005/8/layout/hList1"/>
    <dgm:cxn modelId="{A05FDA0D-9479-4309-AC26-B124045AFD15}" type="presParOf" srcId="{B2620CE9-9D9B-48DE-A0EE-B53BFB5EC97D}" destId="{91F081A7-4F9B-4B90-ACCA-A942B7B2999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E7FC3-A1D1-4420-A2A6-BAAA257D076C}">
      <dsp:nvSpPr>
        <dsp:cNvPr id="0" name=""/>
        <dsp:cNvSpPr/>
      </dsp:nvSpPr>
      <dsp:spPr>
        <a:xfrm rot="5400000">
          <a:off x="-289718" y="292805"/>
          <a:ext cx="1931458" cy="1352020"/>
        </a:xfrm>
        <a:prstGeom prst="chevron">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Introducción</a:t>
          </a:r>
        </a:p>
      </dsp:txBody>
      <dsp:txXfrm rot="-5400000">
        <a:off x="1" y="679096"/>
        <a:ext cx="1352020" cy="579438"/>
      </dsp:txXfrm>
    </dsp:sp>
    <dsp:sp modelId="{B612F678-EFFE-48BF-B56D-D5E72AA1C770}">
      <dsp:nvSpPr>
        <dsp:cNvPr id="0" name=""/>
        <dsp:cNvSpPr/>
      </dsp:nvSpPr>
      <dsp:spPr>
        <a:xfrm rot="5400000">
          <a:off x="4112286" y="-2757179"/>
          <a:ext cx="1255447" cy="6775979"/>
        </a:xfrm>
        <a:prstGeom prst="round2Same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Antecedentes</a:t>
          </a:r>
        </a:p>
        <a:p>
          <a:pPr marL="171450" lvl="1" indent="-171450" algn="l" defTabSz="755650">
            <a:lnSpc>
              <a:spcPct val="90000"/>
            </a:lnSpc>
            <a:spcBef>
              <a:spcPct val="0"/>
            </a:spcBef>
            <a:spcAft>
              <a:spcPct val="15000"/>
            </a:spcAft>
            <a:buChar char="••"/>
          </a:pPr>
          <a:r>
            <a:rPr lang="es-EC" sz="1700" kern="1200" dirty="0"/>
            <a:t>Planteamiento del Problema</a:t>
          </a:r>
        </a:p>
        <a:p>
          <a:pPr marL="171450" lvl="1" indent="-171450" algn="l" defTabSz="755650">
            <a:lnSpc>
              <a:spcPct val="90000"/>
            </a:lnSpc>
            <a:spcBef>
              <a:spcPct val="0"/>
            </a:spcBef>
            <a:spcAft>
              <a:spcPct val="15000"/>
            </a:spcAft>
            <a:buChar char="••"/>
          </a:pPr>
          <a:r>
            <a:rPr lang="es-EC" sz="1700" kern="1200" dirty="0"/>
            <a:t>Objetivos</a:t>
          </a:r>
        </a:p>
        <a:p>
          <a:pPr marL="171450" lvl="1" indent="-171450" algn="l" defTabSz="755650">
            <a:lnSpc>
              <a:spcPct val="90000"/>
            </a:lnSpc>
            <a:spcBef>
              <a:spcPct val="0"/>
            </a:spcBef>
            <a:spcAft>
              <a:spcPct val="15000"/>
            </a:spcAft>
            <a:buChar char="••"/>
          </a:pPr>
          <a:r>
            <a:rPr lang="es-EC" sz="1700" kern="1200" dirty="0"/>
            <a:t>Alcance</a:t>
          </a:r>
        </a:p>
      </dsp:txBody>
      <dsp:txXfrm rot="-5400000">
        <a:off x="1352020" y="64373"/>
        <a:ext cx="6714693" cy="1132875"/>
      </dsp:txXfrm>
    </dsp:sp>
    <dsp:sp modelId="{8FE82E80-41B8-4156-976E-BDF40532D838}">
      <dsp:nvSpPr>
        <dsp:cNvPr id="0" name=""/>
        <dsp:cNvSpPr/>
      </dsp:nvSpPr>
      <dsp:spPr>
        <a:xfrm rot="5400000">
          <a:off x="-289718" y="2033323"/>
          <a:ext cx="1931458" cy="1352020"/>
        </a:xfrm>
        <a:prstGeom prst="chevron">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Desarrollo</a:t>
          </a:r>
        </a:p>
      </dsp:txBody>
      <dsp:txXfrm rot="-5400000">
        <a:off x="1" y="2419614"/>
        <a:ext cx="1352020" cy="579438"/>
      </dsp:txXfrm>
    </dsp:sp>
    <dsp:sp modelId="{8C6D35D7-79CD-4191-A1A6-2D358DA6DB6F}">
      <dsp:nvSpPr>
        <dsp:cNvPr id="0" name=""/>
        <dsp:cNvSpPr/>
      </dsp:nvSpPr>
      <dsp:spPr>
        <a:xfrm rot="5400000">
          <a:off x="4112286" y="-1016661"/>
          <a:ext cx="1255447" cy="6775979"/>
        </a:xfrm>
        <a:prstGeom prst="round2Same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Marco Teórico</a:t>
          </a:r>
        </a:p>
        <a:p>
          <a:pPr marL="171450" lvl="1" indent="-171450" algn="l" defTabSz="755650">
            <a:lnSpc>
              <a:spcPct val="90000"/>
            </a:lnSpc>
            <a:spcBef>
              <a:spcPct val="0"/>
            </a:spcBef>
            <a:spcAft>
              <a:spcPct val="15000"/>
            </a:spcAft>
            <a:buChar char="••"/>
          </a:pPr>
          <a:r>
            <a:rPr lang="es-EC" sz="1700" kern="1200" dirty="0"/>
            <a:t>Análisis y Diseño</a:t>
          </a:r>
        </a:p>
        <a:p>
          <a:pPr marL="171450" lvl="1" indent="-171450" algn="l" defTabSz="755650">
            <a:lnSpc>
              <a:spcPct val="90000"/>
            </a:lnSpc>
            <a:spcBef>
              <a:spcPct val="0"/>
            </a:spcBef>
            <a:spcAft>
              <a:spcPct val="15000"/>
            </a:spcAft>
            <a:buChar char="••"/>
          </a:pPr>
          <a:r>
            <a:rPr lang="es-EC" sz="1700" kern="1200" dirty="0"/>
            <a:t>Desarrollo e Implementación</a:t>
          </a:r>
        </a:p>
        <a:p>
          <a:pPr marL="171450" lvl="1" indent="-171450" algn="l" defTabSz="755650">
            <a:lnSpc>
              <a:spcPct val="90000"/>
            </a:lnSpc>
            <a:spcBef>
              <a:spcPct val="0"/>
            </a:spcBef>
            <a:spcAft>
              <a:spcPct val="15000"/>
            </a:spcAft>
            <a:buChar char="••"/>
          </a:pPr>
          <a:r>
            <a:rPr lang="es-EC" sz="1700" kern="1200" dirty="0"/>
            <a:t>Resultados</a:t>
          </a:r>
        </a:p>
      </dsp:txBody>
      <dsp:txXfrm rot="-5400000">
        <a:off x="1352020" y="1804891"/>
        <a:ext cx="6714693" cy="1132875"/>
      </dsp:txXfrm>
    </dsp:sp>
    <dsp:sp modelId="{7F072CA0-DE22-4ED5-95FE-CD8C78FA7FB2}">
      <dsp:nvSpPr>
        <dsp:cNvPr id="0" name=""/>
        <dsp:cNvSpPr/>
      </dsp:nvSpPr>
      <dsp:spPr>
        <a:xfrm rot="5400000">
          <a:off x="-289718" y="3773840"/>
          <a:ext cx="1931458" cy="1352020"/>
        </a:xfrm>
        <a:prstGeom prst="chevron">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Conclusión</a:t>
          </a:r>
        </a:p>
      </dsp:txBody>
      <dsp:txXfrm rot="-5400000">
        <a:off x="1" y="4160131"/>
        <a:ext cx="1352020" cy="579438"/>
      </dsp:txXfrm>
    </dsp:sp>
    <dsp:sp modelId="{A937DC1E-3CC7-41CC-B234-2E5B0F373A7C}">
      <dsp:nvSpPr>
        <dsp:cNvPr id="0" name=""/>
        <dsp:cNvSpPr/>
      </dsp:nvSpPr>
      <dsp:spPr>
        <a:xfrm rot="5400000">
          <a:off x="4112286" y="723856"/>
          <a:ext cx="1255447" cy="6775979"/>
        </a:xfrm>
        <a:prstGeom prst="round2Same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s-EC" sz="1700" kern="1200" dirty="0"/>
            <a:t>Conclusiones</a:t>
          </a:r>
        </a:p>
        <a:p>
          <a:pPr marL="171450" lvl="1" indent="-171450" algn="l" defTabSz="755650">
            <a:lnSpc>
              <a:spcPct val="90000"/>
            </a:lnSpc>
            <a:spcBef>
              <a:spcPct val="0"/>
            </a:spcBef>
            <a:spcAft>
              <a:spcPct val="15000"/>
            </a:spcAft>
            <a:buChar char="••"/>
          </a:pPr>
          <a:r>
            <a:rPr lang="es-EC" sz="1700" kern="1200" dirty="0"/>
            <a:t>Recomendaciones</a:t>
          </a:r>
        </a:p>
      </dsp:txBody>
      <dsp:txXfrm rot="-5400000">
        <a:off x="1352020" y="354540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E0221-C4D2-476E-B392-2FD161319F7B}">
      <dsp:nvSpPr>
        <dsp:cNvPr id="0" name=""/>
        <dsp:cNvSpPr/>
      </dsp:nvSpPr>
      <dsp:spPr>
        <a:xfrm rot="5400000">
          <a:off x="4930010" y="-1854635"/>
          <a:ext cx="1194059"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Señales Informativas</a:t>
          </a:r>
        </a:p>
        <a:p>
          <a:pPr marL="228600" lvl="1" indent="-228600" algn="l" defTabSz="933450">
            <a:lnSpc>
              <a:spcPct val="90000"/>
            </a:lnSpc>
            <a:spcBef>
              <a:spcPct val="0"/>
            </a:spcBef>
            <a:spcAft>
              <a:spcPct val="15000"/>
            </a:spcAft>
            <a:buChar char="••"/>
          </a:pPr>
          <a:r>
            <a:rPr lang="es-EC" sz="2100" kern="1200" dirty="0"/>
            <a:t>Señales Preventivas</a:t>
          </a:r>
        </a:p>
        <a:p>
          <a:pPr marL="228600" lvl="1" indent="-228600" algn="l" defTabSz="933450">
            <a:lnSpc>
              <a:spcPct val="90000"/>
            </a:lnSpc>
            <a:spcBef>
              <a:spcPct val="0"/>
            </a:spcBef>
            <a:spcAft>
              <a:spcPct val="15000"/>
            </a:spcAft>
            <a:buChar char="••"/>
          </a:pPr>
          <a:r>
            <a:rPr lang="es-EC" sz="2100" kern="1200" dirty="0"/>
            <a:t>Señales Regulatorias</a:t>
          </a:r>
        </a:p>
      </dsp:txBody>
      <dsp:txXfrm rot="-5400000">
        <a:off x="2926080" y="207584"/>
        <a:ext cx="5143631" cy="1077481"/>
      </dsp:txXfrm>
    </dsp:sp>
    <dsp:sp modelId="{CA537555-FDAE-496A-8D86-297A656B0449}">
      <dsp:nvSpPr>
        <dsp:cNvPr id="0" name=""/>
        <dsp:cNvSpPr/>
      </dsp:nvSpPr>
      <dsp:spPr>
        <a:xfrm>
          <a:off x="0" y="37"/>
          <a:ext cx="2926080" cy="149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a:t>Conductor</a:t>
          </a:r>
        </a:p>
      </dsp:txBody>
      <dsp:txXfrm>
        <a:off x="72861" y="72898"/>
        <a:ext cx="2780358" cy="1346852"/>
      </dsp:txXfrm>
    </dsp:sp>
    <dsp:sp modelId="{2392FE1C-8A96-4A48-8DEA-328DB788DE4F}">
      <dsp:nvSpPr>
        <dsp:cNvPr id="0" name=""/>
        <dsp:cNvSpPr/>
      </dsp:nvSpPr>
      <dsp:spPr>
        <a:xfrm rot="5400000">
          <a:off x="4930010" y="-287431"/>
          <a:ext cx="1194059" cy="52019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a:t>Buen Comportamiento en la vía</a:t>
          </a:r>
        </a:p>
        <a:p>
          <a:pPr marL="228600" lvl="1" indent="-228600" algn="l" defTabSz="933450">
            <a:lnSpc>
              <a:spcPct val="90000"/>
            </a:lnSpc>
            <a:spcBef>
              <a:spcPct val="0"/>
            </a:spcBef>
            <a:spcAft>
              <a:spcPct val="15000"/>
            </a:spcAft>
            <a:buChar char="••"/>
          </a:pPr>
          <a:r>
            <a:rPr lang="es-EC" sz="2100" kern="1200" dirty="0"/>
            <a:t>Conocimiento de la vía</a:t>
          </a:r>
        </a:p>
      </dsp:txBody>
      <dsp:txXfrm rot="-5400000">
        <a:off x="2926080" y="1774788"/>
        <a:ext cx="5143631" cy="1077481"/>
      </dsp:txXfrm>
    </dsp:sp>
    <dsp:sp modelId="{9B375A02-65EA-470A-AA21-AE4943A0A911}">
      <dsp:nvSpPr>
        <dsp:cNvPr id="0" name=""/>
        <dsp:cNvSpPr/>
      </dsp:nvSpPr>
      <dsp:spPr>
        <a:xfrm>
          <a:off x="0" y="1567240"/>
          <a:ext cx="2926080" cy="149257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s-EC" sz="3500" kern="1200" dirty="0"/>
            <a:t>Peatón</a:t>
          </a:r>
        </a:p>
      </dsp:txBody>
      <dsp:txXfrm>
        <a:off x="72861" y="1640101"/>
        <a:ext cx="2780358" cy="1346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F7C9C-ECE2-4B15-855F-50CC914E9A9B}">
      <dsp:nvSpPr>
        <dsp:cNvPr id="0" name=""/>
        <dsp:cNvSpPr/>
      </dsp:nvSpPr>
      <dsp:spPr>
        <a:xfrm>
          <a:off x="36" y="11678"/>
          <a:ext cx="3490240" cy="460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a:t>Conductor</a:t>
          </a:r>
        </a:p>
      </dsp:txBody>
      <dsp:txXfrm>
        <a:off x="36" y="11678"/>
        <a:ext cx="3490240" cy="460800"/>
      </dsp:txXfrm>
    </dsp:sp>
    <dsp:sp modelId="{2816E1E2-100F-4F01-A2A6-AF81B0A25D1B}">
      <dsp:nvSpPr>
        <dsp:cNvPr id="0" name=""/>
        <dsp:cNvSpPr/>
      </dsp:nvSpPr>
      <dsp:spPr>
        <a:xfrm>
          <a:off x="36" y="472478"/>
          <a:ext cx="3490240" cy="12297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Respetar Señales de Tránsito</a:t>
          </a:r>
        </a:p>
        <a:p>
          <a:pPr marL="171450" lvl="1" indent="-171450" algn="l" defTabSz="711200">
            <a:lnSpc>
              <a:spcPct val="90000"/>
            </a:lnSpc>
            <a:spcBef>
              <a:spcPct val="0"/>
            </a:spcBef>
            <a:spcAft>
              <a:spcPct val="15000"/>
            </a:spcAft>
            <a:buChar char="••"/>
          </a:pPr>
          <a:r>
            <a:rPr lang="es-EC" sz="1600" kern="1200" dirty="0"/>
            <a:t>Manejar Con Precaución</a:t>
          </a:r>
        </a:p>
        <a:p>
          <a:pPr marL="171450" lvl="1" indent="-171450" algn="l" defTabSz="711200">
            <a:lnSpc>
              <a:spcPct val="90000"/>
            </a:lnSpc>
            <a:spcBef>
              <a:spcPct val="0"/>
            </a:spcBef>
            <a:spcAft>
              <a:spcPct val="15000"/>
            </a:spcAft>
            <a:buChar char="••"/>
          </a:pPr>
          <a:r>
            <a:rPr lang="es-EC" sz="1600" kern="1200" dirty="0"/>
            <a:t>Tener Licencia Vigente</a:t>
          </a:r>
        </a:p>
        <a:p>
          <a:pPr marL="171450" lvl="1" indent="-171450" algn="l" defTabSz="711200">
            <a:lnSpc>
              <a:spcPct val="90000"/>
            </a:lnSpc>
            <a:spcBef>
              <a:spcPct val="0"/>
            </a:spcBef>
            <a:spcAft>
              <a:spcPct val="15000"/>
            </a:spcAft>
            <a:buChar char="••"/>
          </a:pPr>
          <a:r>
            <a:rPr lang="es-EC" sz="1600" kern="1200" dirty="0"/>
            <a:t>Usar Cinturón de Seguridad</a:t>
          </a:r>
        </a:p>
      </dsp:txBody>
      <dsp:txXfrm>
        <a:off x="36" y="472478"/>
        <a:ext cx="3490240" cy="1229760"/>
      </dsp:txXfrm>
    </dsp:sp>
    <dsp:sp modelId="{2C6BBD8F-7CC5-4017-9E26-2EF2AD42893D}">
      <dsp:nvSpPr>
        <dsp:cNvPr id="0" name=""/>
        <dsp:cNvSpPr/>
      </dsp:nvSpPr>
      <dsp:spPr>
        <a:xfrm>
          <a:off x="3978910" y="11678"/>
          <a:ext cx="3490240" cy="4608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C" sz="1600" kern="1200" dirty="0"/>
            <a:t>Peatón</a:t>
          </a:r>
        </a:p>
      </dsp:txBody>
      <dsp:txXfrm>
        <a:off x="3978910" y="11678"/>
        <a:ext cx="3490240" cy="460800"/>
      </dsp:txXfrm>
    </dsp:sp>
    <dsp:sp modelId="{91F081A7-4F9B-4B90-ACCA-A942B7B2999A}">
      <dsp:nvSpPr>
        <dsp:cNvPr id="0" name=""/>
        <dsp:cNvSpPr/>
      </dsp:nvSpPr>
      <dsp:spPr>
        <a:xfrm>
          <a:off x="3978910" y="472478"/>
          <a:ext cx="3490240" cy="12297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t>Movilizarse por las vías que le corresponde</a:t>
          </a:r>
        </a:p>
        <a:p>
          <a:pPr marL="171450" lvl="1" indent="-171450" algn="l" defTabSz="711200">
            <a:lnSpc>
              <a:spcPct val="90000"/>
            </a:lnSpc>
            <a:spcBef>
              <a:spcPct val="0"/>
            </a:spcBef>
            <a:spcAft>
              <a:spcPct val="15000"/>
            </a:spcAft>
            <a:buChar char="••"/>
          </a:pPr>
          <a:r>
            <a:rPr lang="es-EC" sz="1600" kern="1200" dirty="0"/>
            <a:t>Respetar las Señales de Tránsito</a:t>
          </a:r>
        </a:p>
      </dsp:txBody>
      <dsp:txXfrm>
        <a:off x="3978910" y="472478"/>
        <a:ext cx="3490240" cy="12297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247654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E0FB625-4A4A-42B1-91F1-171BA2A3634F}" type="datetimeFigureOut">
              <a:rPr lang="es-EC" smtClean="0"/>
              <a:t>05/06/2019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174290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216901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22441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986591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3692664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1123202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178625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1615513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61659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254103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E0FB625-4A4A-42B1-91F1-171BA2A3634F}" type="datetimeFigureOut">
              <a:rPr lang="es-EC" smtClean="0"/>
              <a:t>05/06/2019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303401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0FB625-4A4A-42B1-91F1-171BA2A3634F}" type="datetimeFigureOut">
              <a:rPr lang="es-EC" smtClean="0"/>
              <a:t>05/06/2019</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237498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150922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341386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CE0FB625-4A4A-42B1-91F1-171BA2A3634F}" type="datetimeFigureOut">
              <a:rPr lang="es-EC" smtClean="0"/>
              <a:t>05/06/2019</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11039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E0FB625-4A4A-42B1-91F1-171BA2A3634F}" type="datetimeFigureOut">
              <a:rPr lang="es-EC" smtClean="0"/>
              <a:t>05/06/2019</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E569255-BEFD-4EAA-A08E-C4749627903E}" type="slidenum">
              <a:rPr lang="es-EC" smtClean="0"/>
              <a:t>‹Nº›</a:t>
            </a:fld>
            <a:endParaRPr lang="es-EC"/>
          </a:p>
        </p:txBody>
      </p:sp>
    </p:spTree>
    <p:extLst>
      <p:ext uri="{BB962C8B-B14F-4D97-AF65-F5344CB8AC3E}">
        <p14:creationId xmlns:p14="http://schemas.microsoft.com/office/powerpoint/2010/main" val="3771642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0FB625-4A4A-42B1-91F1-171BA2A3634F}" type="datetimeFigureOut">
              <a:rPr lang="es-EC" smtClean="0"/>
              <a:t>05/06/2019</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E569255-BEFD-4EAA-A08E-C4749627903E}" type="slidenum">
              <a:rPr lang="es-EC" smtClean="0"/>
              <a:t>‹Nº›</a:t>
            </a:fld>
            <a:endParaRPr lang="es-EC"/>
          </a:p>
        </p:txBody>
      </p:sp>
    </p:spTree>
    <p:extLst>
      <p:ext uri="{BB962C8B-B14F-4D97-AF65-F5344CB8AC3E}">
        <p14:creationId xmlns:p14="http://schemas.microsoft.com/office/powerpoint/2010/main" val="2729278105"/>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24343820">
            <a:extLst>
              <a:ext uri="{FF2B5EF4-FFF2-40B4-BE49-F238E27FC236}">
                <a16:creationId xmlns:a16="http://schemas.microsoft.com/office/drawing/2014/main" xmlns="" id="{7BE83F37-83AB-4B03-A182-2D3B11AE57A0}"/>
              </a:ext>
            </a:extLst>
          </p:cNvPr>
          <p:cNvPicPr/>
          <p:nvPr/>
        </p:nvPicPr>
        <p:blipFill>
          <a:blip r:embed="rId2">
            <a:extLst>
              <a:ext uri="{28A0092B-C50C-407E-A947-70E740481C1C}">
                <a14:useLocalDpi xmlns:a14="http://schemas.microsoft.com/office/drawing/2010/main" val="0"/>
              </a:ext>
            </a:extLst>
          </a:blip>
          <a:stretch>
            <a:fillRect/>
          </a:stretch>
        </p:blipFill>
        <p:spPr>
          <a:xfrm>
            <a:off x="3980815" y="354330"/>
            <a:ext cx="3923665" cy="1047750"/>
          </a:xfrm>
          <a:prstGeom prst="rect">
            <a:avLst/>
          </a:prstGeom>
        </p:spPr>
      </p:pic>
      <p:sp>
        <p:nvSpPr>
          <p:cNvPr id="5" name="Rectángulo 4">
            <a:extLst>
              <a:ext uri="{FF2B5EF4-FFF2-40B4-BE49-F238E27FC236}">
                <a16:creationId xmlns:a16="http://schemas.microsoft.com/office/drawing/2014/main" xmlns="" id="{A437E2E9-FD0A-46BF-AEC9-A60C479F0CC8}"/>
              </a:ext>
            </a:extLst>
          </p:cNvPr>
          <p:cNvSpPr/>
          <p:nvPr/>
        </p:nvSpPr>
        <p:spPr>
          <a:xfrm>
            <a:off x="792480" y="1554480"/>
            <a:ext cx="10759440" cy="4616648"/>
          </a:xfrm>
          <a:prstGeom prst="rect">
            <a:avLst/>
          </a:prstGeom>
        </p:spPr>
        <p:txBody>
          <a:bodyPr wrap="square">
            <a:spAutoFit/>
          </a:bodyPr>
          <a:lstStyle/>
          <a:p>
            <a:pPr algn="ctr">
              <a:lnSpc>
                <a:spcPct val="150000"/>
              </a:lnSpc>
              <a:spcAft>
                <a:spcPts val="0"/>
              </a:spcAft>
            </a:pPr>
            <a:r>
              <a:rPr lang="es-EC" sz="2000" b="1" dirty="0">
                <a:latin typeface="Arial" panose="020B0604020202020204" pitchFamily="34" charset="0"/>
                <a:ea typeface="Calibri" panose="020F0502020204030204" pitchFamily="34" charset="0"/>
                <a:cs typeface="Arial" panose="020B0604020202020204" pitchFamily="34" charset="0"/>
              </a:rPr>
              <a:t>DEPARTAMENTO DE CIENCIAS DE LA COMPUTACIÓN</a:t>
            </a:r>
            <a:r>
              <a:rPr lang="es-EC" sz="1600" b="1" dirty="0">
                <a:latin typeface="Arial" panose="020B0604020202020204" pitchFamily="34" charset="0"/>
                <a:ea typeface="Calibri" panose="020F0502020204030204" pitchFamily="34" charset="0"/>
                <a:cs typeface="Arial" panose="020B0604020202020204" pitchFamily="34" charset="0"/>
              </a:rPr>
              <a:t> </a:t>
            </a:r>
          </a:p>
          <a:p>
            <a:pPr algn="ctr">
              <a:lnSpc>
                <a:spcPct val="150000"/>
              </a:lnSpc>
              <a:spcAft>
                <a:spcPts val="0"/>
              </a:spcAft>
            </a:pPr>
            <a:endParaRPr lang="es-ES" sz="14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b="1" dirty="0">
                <a:latin typeface="Arial" panose="020B0604020202020204" pitchFamily="34" charset="0"/>
                <a:ea typeface="Calibri" panose="020F0502020204030204" pitchFamily="34" charset="0"/>
                <a:cs typeface="Arial" panose="020B0604020202020204" pitchFamily="34" charset="0"/>
              </a:rPr>
              <a:t>CARRERA DE INGENIERÍA EN SISTEMAS E INFORMÁTICA </a:t>
            </a:r>
          </a:p>
          <a:p>
            <a:pPr algn="ctr">
              <a:lnSpc>
                <a:spcPct val="150000"/>
              </a:lnSpc>
              <a:spcAft>
                <a:spcPts val="0"/>
              </a:spcAft>
            </a:pPr>
            <a:endParaRPr lang="es-ES" sz="14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b="1" dirty="0">
                <a:latin typeface="Arial" panose="020B0604020202020204" pitchFamily="34" charset="0"/>
                <a:ea typeface="Calibri" panose="020F0502020204030204" pitchFamily="34" charset="0"/>
                <a:cs typeface="Arial" panose="020B0604020202020204" pitchFamily="34" charset="0"/>
              </a:rPr>
              <a:t>TEMA: DESARROLLO DE UN SISTEMA DE SIMULACIÓN 3D SOBRE EDUCACIÓN VIAL UTILIZANDO TÉCNICAS DE INTELIGENCIA ARTIFICIAL. CASO DE ESTUDIO: NIÑOS DE LA ESCUELA “VÍCTOR MANUEL PEÑAHERRERA” </a:t>
            </a:r>
          </a:p>
          <a:p>
            <a:pPr algn="ctr">
              <a:lnSpc>
                <a:spcPct val="150000"/>
              </a:lnSpc>
              <a:spcAft>
                <a:spcPts val="0"/>
              </a:spcAft>
            </a:pPr>
            <a:endParaRPr lang="es-ES" sz="14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b="1" dirty="0">
                <a:latin typeface="Arial" panose="020B0604020202020204" pitchFamily="34" charset="0"/>
                <a:ea typeface="Calibri" panose="020F0502020204030204" pitchFamily="34" charset="0"/>
                <a:cs typeface="Arial" panose="020B0604020202020204" pitchFamily="34" charset="0"/>
              </a:rPr>
              <a:t>AUTOR: PROAÑO VALLES, CARLOS ANDRÉS </a:t>
            </a:r>
          </a:p>
          <a:p>
            <a:pPr algn="ctr">
              <a:lnSpc>
                <a:spcPct val="150000"/>
              </a:lnSpc>
              <a:spcAft>
                <a:spcPts val="0"/>
              </a:spcAft>
            </a:pPr>
            <a:endParaRPr lang="es-ES" sz="1400" dirty="0">
              <a:latin typeface="Calibri" panose="020F0502020204030204" pitchFamily="34" charset="0"/>
              <a:ea typeface="Calibri" panose="020F0502020204030204" pitchFamily="34" charset="0"/>
              <a:cs typeface="Arial" panose="020B0604020202020204" pitchFamily="34" charset="0"/>
            </a:endParaRPr>
          </a:p>
          <a:p>
            <a:pPr algn="ctr">
              <a:lnSpc>
                <a:spcPct val="150000"/>
              </a:lnSpc>
              <a:spcAft>
                <a:spcPts val="0"/>
              </a:spcAft>
            </a:pPr>
            <a:r>
              <a:rPr lang="es-EC" b="1" dirty="0">
                <a:latin typeface="Arial" panose="020B0604020202020204" pitchFamily="34" charset="0"/>
                <a:ea typeface="Calibri" panose="020F0502020204030204" pitchFamily="34" charset="0"/>
                <a:cs typeface="Arial" panose="020B0604020202020204" pitchFamily="34" charset="0"/>
              </a:rPr>
              <a:t>DIRECTOR: VILLACÍS SILVA, CÉSAR JAVIER </a:t>
            </a:r>
            <a:endParaRPr lang="es-ES" sz="1400" dirty="0">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944910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xmlns=""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81FE5AE6-4CDA-483B-826B-CBC8F16223B6}"/>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b="0" i="0" kern="1200">
                <a:solidFill>
                  <a:srgbClr val="EBEBEB"/>
                </a:solidFill>
                <a:latin typeface="+mj-lt"/>
                <a:ea typeface="+mj-ea"/>
                <a:cs typeface="+mj-cs"/>
              </a:rPr>
              <a:t>Señales Informativas</a:t>
            </a:r>
          </a:p>
        </p:txBody>
      </p:sp>
      <p:sp>
        <p:nvSpPr>
          <p:cNvPr id="24" name="Freeform 36">
            <a:extLst>
              <a:ext uri="{FF2B5EF4-FFF2-40B4-BE49-F238E27FC236}">
                <a16:creationId xmlns:a16="http://schemas.microsoft.com/office/drawing/2014/main" xmlns=""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6" name="Freeform: Shape 25">
            <a:extLst>
              <a:ext uri="{FF2B5EF4-FFF2-40B4-BE49-F238E27FC236}">
                <a16:creationId xmlns:a16="http://schemas.microsoft.com/office/drawing/2014/main" xmlns=""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xmlns=""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Imagen 6">
            <a:extLst>
              <a:ext uri="{FF2B5EF4-FFF2-40B4-BE49-F238E27FC236}">
                <a16:creationId xmlns:a16="http://schemas.microsoft.com/office/drawing/2014/main" xmlns="" id="{3ECAA2D2-DCB6-4128-964F-C538295D1C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160" y="1301339"/>
            <a:ext cx="1736893" cy="1771983"/>
          </a:xfrm>
          <a:prstGeom prst="rect">
            <a:avLst/>
          </a:prstGeom>
        </p:spPr>
      </p:pic>
      <p:pic>
        <p:nvPicPr>
          <p:cNvPr id="9" name="Imagen 8">
            <a:extLst>
              <a:ext uri="{FF2B5EF4-FFF2-40B4-BE49-F238E27FC236}">
                <a16:creationId xmlns:a16="http://schemas.microsoft.com/office/drawing/2014/main" xmlns="" id="{BB9DA111-D477-4A3C-96BD-018D10807F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6993" y="1349681"/>
            <a:ext cx="1514748" cy="1736419"/>
          </a:xfrm>
          <a:prstGeom prst="rect">
            <a:avLst/>
          </a:prstGeom>
        </p:spPr>
      </p:pic>
      <p:pic>
        <p:nvPicPr>
          <p:cNvPr id="13" name="Imagen 12">
            <a:extLst>
              <a:ext uri="{FF2B5EF4-FFF2-40B4-BE49-F238E27FC236}">
                <a16:creationId xmlns:a16="http://schemas.microsoft.com/office/drawing/2014/main" xmlns="" id="{E1B57A4C-CA77-4D12-AD61-B9B39B76B6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607" y="3709641"/>
            <a:ext cx="1963656" cy="2025666"/>
          </a:xfrm>
          <a:prstGeom prst="rect">
            <a:avLst/>
          </a:prstGeom>
        </p:spPr>
      </p:pic>
    </p:spTree>
    <p:extLst>
      <p:ext uri="{BB962C8B-B14F-4D97-AF65-F5344CB8AC3E}">
        <p14:creationId xmlns:p14="http://schemas.microsoft.com/office/powerpoint/2010/main" val="280980488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xmlns=""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48C0C484-86C3-490A-8895-BDC15420BB3B}"/>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b="0" i="0" kern="1200" dirty="0" err="1">
                <a:solidFill>
                  <a:srgbClr val="EBEBEB"/>
                </a:solidFill>
                <a:latin typeface="+mj-lt"/>
                <a:ea typeface="+mj-ea"/>
                <a:cs typeface="+mj-cs"/>
              </a:rPr>
              <a:t>Señales</a:t>
            </a:r>
            <a:r>
              <a:rPr lang="en-US" b="0" i="0" kern="1200" dirty="0">
                <a:solidFill>
                  <a:srgbClr val="EBEBEB"/>
                </a:solidFill>
                <a:latin typeface="+mj-lt"/>
                <a:ea typeface="+mj-ea"/>
                <a:cs typeface="+mj-cs"/>
              </a:rPr>
              <a:t> </a:t>
            </a:r>
            <a:r>
              <a:rPr lang="en-US" b="0" i="0" kern="1200" dirty="0" err="1">
                <a:solidFill>
                  <a:srgbClr val="EBEBEB"/>
                </a:solidFill>
                <a:latin typeface="+mj-lt"/>
                <a:ea typeface="+mj-ea"/>
                <a:cs typeface="+mj-cs"/>
              </a:rPr>
              <a:t>Preventivas</a:t>
            </a:r>
            <a:endParaRPr lang="en-US" b="0" i="0" kern="1200" dirty="0">
              <a:solidFill>
                <a:srgbClr val="EBEBEB"/>
              </a:solidFill>
              <a:latin typeface="+mj-lt"/>
              <a:ea typeface="+mj-ea"/>
              <a:cs typeface="+mj-cs"/>
            </a:endParaRPr>
          </a:p>
        </p:txBody>
      </p:sp>
      <p:sp>
        <p:nvSpPr>
          <p:cNvPr id="25" name="Freeform 36">
            <a:extLst>
              <a:ext uri="{FF2B5EF4-FFF2-40B4-BE49-F238E27FC236}">
                <a16:creationId xmlns:a16="http://schemas.microsoft.com/office/drawing/2014/main" xmlns=""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xmlns=""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xmlns=""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Imagen 8" descr="Imagen que contiene señal&#10;&#10;Descripción generada automáticamente">
            <a:extLst>
              <a:ext uri="{FF2B5EF4-FFF2-40B4-BE49-F238E27FC236}">
                <a16:creationId xmlns:a16="http://schemas.microsoft.com/office/drawing/2014/main" xmlns="" id="{E0B5C51C-10FD-4BB6-B987-450B14BC7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8403" y="246249"/>
            <a:ext cx="2297971" cy="2279058"/>
          </a:xfrm>
          <a:prstGeom prst="rect">
            <a:avLst/>
          </a:prstGeom>
        </p:spPr>
      </p:pic>
      <p:pic>
        <p:nvPicPr>
          <p:cNvPr id="12" name="Imagen 11" descr="Imagen que contiene señal&#10;&#10;Descripción generada automáticamente">
            <a:extLst>
              <a:ext uri="{FF2B5EF4-FFF2-40B4-BE49-F238E27FC236}">
                <a16:creationId xmlns:a16="http://schemas.microsoft.com/office/drawing/2014/main" xmlns="" id="{039B2558-6D72-47B9-9E82-FCEF979C3F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515" y="2253085"/>
            <a:ext cx="2525484" cy="2556856"/>
          </a:xfrm>
          <a:prstGeom prst="rect">
            <a:avLst/>
          </a:prstGeom>
        </p:spPr>
      </p:pic>
      <p:pic>
        <p:nvPicPr>
          <p:cNvPr id="16" name="Imagen 15" descr="Imagen que contiene señal, texto&#10;&#10;Descripción generada automáticamente">
            <a:extLst>
              <a:ext uri="{FF2B5EF4-FFF2-40B4-BE49-F238E27FC236}">
                <a16:creationId xmlns:a16="http://schemas.microsoft.com/office/drawing/2014/main" xmlns="" id="{C7FEA50F-35AA-4EF6-802D-17E3EDB082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3778" y="2204415"/>
            <a:ext cx="2566696" cy="2598580"/>
          </a:xfrm>
          <a:prstGeom prst="rect">
            <a:avLst/>
          </a:prstGeom>
        </p:spPr>
      </p:pic>
      <p:pic>
        <p:nvPicPr>
          <p:cNvPr id="20" name="Imagen 19" descr="Imagen que contiene señal, amarillo, tráfico&#10;&#10;Descripción generada automáticamente">
            <a:extLst>
              <a:ext uri="{FF2B5EF4-FFF2-40B4-BE49-F238E27FC236}">
                <a16:creationId xmlns:a16="http://schemas.microsoft.com/office/drawing/2014/main" xmlns="" id="{711CCAF5-6BCE-46AA-8177-6F7E6BB09C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4487" y="4754061"/>
            <a:ext cx="2205309" cy="2232704"/>
          </a:xfrm>
          <a:prstGeom prst="rect">
            <a:avLst/>
          </a:prstGeom>
        </p:spPr>
      </p:pic>
      <p:pic>
        <p:nvPicPr>
          <p:cNvPr id="24" name="Imagen 23" descr="Imagen que contiene señal, detener, amarillo, texto&#10;&#10;Descripción generada automáticamente">
            <a:extLst>
              <a:ext uri="{FF2B5EF4-FFF2-40B4-BE49-F238E27FC236}">
                <a16:creationId xmlns:a16="http://schemas.microsoft.com/office/drawing/2014/main" xmlns="" id="{E67BEB90-276E-4394-9A4C-EE59BE308C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09907" y="4655824"/>
            <a:ext cx="2317799" cy="2339393"/>
          </a:xfrm>
          <a:prstGeom prst="rect">
            <a:avLst/>
          </a:prstGeom>
        </p:spPr>
      </p:pic>
      <p:pic>
        <p:nvPicPr>
          <p:cNvPr id="28" name="Imagen 27" descr="Imagen que contiene señal, amarillo, detener, exterior&#10;&#10;Descripción generada automáticamente">
            <a:extLst>
              <a:ext uri="{FF2B5EF4-FFF2-40B4-BE49-F238E27FC236}">
                <a16:creationId xmlns:a16="http://schemas.microsoft.com/office/drawing/2014/main" xmlns="" id="{9D094C3D-C4FA-40A0-A6C9-C3D6A8E290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16729" y="2213579"/>
            <a:ext cx="2555652" cy="2579462"/>
          </a:xfrm>
          <a:prstGeom prst="rect">
            <a:avLst/>
          </a:prstGeom>
        </p:spPr>
      </p:pic>
      <p:pic>
        <p:nvPicPr>
          <p:cNvPr id="31" name="Imagen 30" descr="Imagen que contiene señal, detener, exterior&#10;&#10;Descripción generada automáticamente">
            <a:extLst>
              <a:ext uri="{FF2B5EF4-FFF2-40B4-BE49-F238E27FC236}">
                <a16:creationId xmlns:a16="http://schemas.microsoft.com/office/drawing/2014/main" xmlns="" id="{82184981-3A00-4255-9287-E54FB652EC8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08560" y="4556460"/>
            <a:ext cx="2289374" cy="2310704"/>
          </a:xfrm>
          <a:prstGeom prst="rect">
            <a:avLst/>
          </a:prstGeom>
        </p:spPr>
      </p:pic>
      <p:pic>
        <p:nvPicPr>
          <p:cNvPr id="33" name="Imagen 32" descr="Imagen que contiene señal, exterior&#10;&#10;Descripción generada automáticamente">
            <a:extLst>
              <a:ext uri="{FF2B5EF4-FFF2-40B4-BE49-F238E27FC236}">
                <a16:creationId xmlns:a16="http://schemas.microsoft.com/office/drawing/2014/main" xmlns="" id="{DE0188EA-185A-4768-B646-803AA84840A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5426" y="155433"/>
            <a:ext cx="2304990" cy="2340893"/>
          </a:xfrm>
          <a:prstGeom prst="rect">
            <a:avLst/>
          </a:prstGeom>
        </p:spPr>
      </p:pic>
      <p:pic>
        <p:nvPicPr>
          <p:cNvPr id="35" name="Imagen 34" descr="Imagen que contiene texto&#10;&#10;Descripción generada automáticamente">
            <a:extLst>
              <a:ext uri="{FF2B5EF4-FFF2-40B4-BE49-F238E27FC236}">
                <a16:creationId xmlns:a16="http://schemas.microsoft.com/office/drawing/2014/main" xmlns="" id="{4FB47D74-5F67-4654-B198-A7D9E62261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178216" y="186351"/>
            <a:ext cx="2255121" cy="2276131"/>
          </a:xfrm>
          <a:prstGeom prst="rect">
            <a:avLst/>
          </a:prstGeom>
        </p:spPr>
      </p:pic>
    </p:spTree>
    <p:extLst>
      <p:ext uri="{BB962C8B-B14F-4D97-AF65-F5344CB8AC3E}">
        <p14:creationId xmlns:p14="http://schemas.microsoft.com/office/powerpoint/2010/main" val="289179237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xmlns=""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6A236D5F-48B7-4AAE-9D11-B3AD167679B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3800" b="0" i="0" kern="1200">
                <a:solidFill>
                  <a:srgbClr val="EBEBEB"/>
                </a:solidFill>
                <a:latin typeface="+mj-lt"/>
                <a:ea typeface="+mj-ea"/>
                <a:cs typeface="+mj-cs"/>
              </a:rPr>
              <a:t>Señales Regulatorias</a:t>
            </a:r>
          </a:p>
        </p:txBody>
      </p:sp>
      <p:sp>
        <p:nvSpPr>
          <p:cNvPr id="23" name="Freeform 36">
            <a:extLst>
              <a:ext uri="{FF2B5EF4-FFF2-40B4-BE49-F238E27FC236}">
                <a16:creationId xmlns:a16="http://schemas.microsoft.com/office/drawing/2014/main" xmlns=""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xmlns=""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xmlns=""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Marcador de contenido 6" descr="Imagen que contiene señal, imágenes prediseñadas, detener&#10;&#10;Descripción generada automáticamente">
            <a:extLst>
              <a:ext uri="{FF2B5EF4-FFF2-40B4-BE49-F238E27FC236}">
                <a16:creationId xmlns:a16="http://schemas.microsoft.com/office/drawing/2014/main" xmlns="" id="{EAC25934-D879-4843-9D76-F3B9FCA998E6}"/>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50325" y="705539"/>
            <a:ext cx="2620339" cy="2444062"/>
          </a:xfrm>
        </p:spPr>
      </p:pic>
      <p:pic>
        <p:nvPicPr>
          <p:cNvPr id="10" name="Imagen 9">
            <a:extLst>
              <a:ext uri="{FF2B5EF4-FFF2-40B4-BE49-F238E27FC236}">
                <a16:creationId xmlns:a16="http://schemas.microsoft.com/office/drawing/2014/main" xmlns="" id="{E57702DB-BE46-46E7-BE8A-C92C3C3FA5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72972" y="740590"/>
            <a:ext cx="2133149" cy="2228460"/>
          </a:xfrm>
          <a:prstGeom prst="rect">
            <a:avLst/>
          </a:prstGeom>
        </p:spPr>
      </p:pic>
      <p:pic>
        <p:nvPicPr>
          <p:cNvPr id="14" name="Imagen 13" descr="Imagen que contiene imágenes prediseñadas&#10;&#10;Descripción generada automáticamente">
            <a:extLst>
              <a:ext uri="{FF2B5EF4-FFF2-40B4-BE49-F238E27FC236}">
                <a16:creationId xmlns:a16="http://schemas.microsoft.com/office/drawing/2014/main" xmlns="" id="{827BE2E4-D02D-4163-91FE-3071EBB4DF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21470" y="2624775"/>
            <a:ext cx="2171976" cy="2288750"/>
          </a:xfrm>
          <a:prstGeom prst="rect">
            <a:avLst/>
          </a:prstGeom>
        </p:spPr>
      </p:pic>
      <p:pic>
        <p:nvPicPr>
          <p:cNvPr id="18" name="Imagen 17" descr="Imagen que contiene señal, detener, cielo, imágenes prediseñadas&#10;&#10;Descripción generada automáticamente">
            <a:extLst>
              <a:ext uri="{FF2B5EF4-FFF2-40B4-BE49-F238E27FC236}">
                <a16:creationId xmlns:a16="http://schemas.microsoft.com/office/drawing/2014/main" xmlns="" id="{EE4484E0-91BD-4C51-9A99-9EB64ACD40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8045" y="4491691"/>
            <a:ext cx="2008733" cy="1977541"/>
          </a:xfrm>
          <a:prstGeom prst="rect">
            <a:avLst/>
          </a:prstGeom>
        </p:spPr>
      </p:pic>
      <p:pic>
        <p:nvPicPr>
          <p:cNvPr id="28" name="Picture 722126361" descr="Resultado de imagen para one way sign  circle">
            <a:extLst>
              <a:ext uri="{FF2B5EF4-FFF2-40B4-BE49-F238E27FC236}">
                <a16:creationId xmlns:a16="http://schemas.microsoft.com/office/drawing/2014/main" xmlns="" id="{4AC51A14-7071-419A-AF4F-A61862EFA6EA}"/>
              </a:ext>
            </a:extLst>
          </p:cNvPr>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4641661" y="4671115"/>
            <a:ext cx="1586374" cy="1618691"/>
          </a:xfrm>
          <a:prstGeom prst="rect">
            <a:avLst/>
          </a:prstGeom>
        </p:spPr>
      </p:pic>
    </p:spTree>
    <p:extLst>
      <p:ext uri="{BB962C8B-B14F-4D97-AF65-F5344CB8AC3E}">
        <p14:creationId xmlns:p14="http://schemas.microsoft.com/office/powerpoint/2010/main" val="8245482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006CA8-55B5-4779-8B11-0016DC1EB7ED}"/>
              </a:ext>
            </a:extLst>
          </p:cNvPr>
          <p:cNvSpPr>
            <a:spLocks noGrp="1"/>
          </p:cNvSpPr>
          <p:nvPr>
            <p:ph type="title"/>
          </p:nvPr>
        </p:nvSpPr>
        <p:spPr>
          <a:xfrm>
            <a:off x="646111" y="452718"/>
            <a:ext cx="9404723" cy="1400530"/>
          </a:xfrm>
        </p:spPr>
        <p:txBody>
          <a:bodyPr/>
          <a:lstStyle/>
          <a:p>
            <a:r>
              <a:rPr lang="es-EC"/>
              <a:t>Aprendizaje Situado y Nuevas TICs</a:t>
            </a:r>
            <a:br>
              <a:rPr lang="es-EC"/>
            </a:br>
            <a:endParaRPr lang="es-EC" dirty="0"/>
          </a:p>
        </p:txBody>
      </p:sp>
      <p:sp>
        <p:nvSpPr>
          <p:cNvPr id="3" name="Marcador de contenido 2">
            <a:extLst>
              <a:ext uri="{FF2B5EF4-FFF2-40B4-BE49-F238E27FC236}">
                <a16:creationId xmlns:a16="http://schemas.microsoft.com/office/drawing/2014/main" xmlns="" id="{A861E531-78F7-4918-8C30-5769C4B201B0}"/>
              </a:ext>
            </a:extLst>
          </p:cNvPr>
          <p:cNvSpPr>
            <a:spLocks noGrp="1"/>
          </p:cNvSpPr>
          <p:nvPr>
            <p:ph idx="1"/>
          </p:nvPr>
        </p:nvSpPr>
        <p:spPr>
          <a:xfrm>
            <a:off x="1103312" y="2052918"/>
            <a:ext cx="8946541" cy="4195481"/>
          </a:xfrm>
        </p:spPr>
        <p:txBody>
          <a:bodyPr/>
          <a:lstStyle/>
          <a:p>
            <a:r>
              <a:rPr lang="es-EC" dirty="0"/>
              <a:t>Lo que se aprende a través de la motivación y la pasión raramente se olvida. Por lo que en las escuelas se debe generar un ambiente de situaciones divertidas que alienten al niño a prender más sobre un tema.</a:t>
            </a:r>
          </a:p>
          <a:p>
            <a:r>
              <a:rPr lang="es-EC" dirty="0"/>
              <a:t>Las </a:t>
            </a:r>
            <a:r>
              <a:rPr lang="es-EC" dirty="0" err="1"/>
              <a:t>TICs</a:t>
            </a:r>
            <a:r>
              <a:rPr lang="es-EC" dirty="0"/>
              <a:t> son herramientas que deben ser utilizadas y aprovechadas de la mayor forma posible para brindar un apoyo a la enseñanza tradicional y lograr </a:t>
            </a:r>
            <a:r>
              <a:rPr lang="es-EC"/>
              <a:t>el </a:t>
            </a:r>
            <a:r>
              <a:rPr lang="es-EC" smtClean="0"/>
              <a:t>mayor </a:t>
            </a:r>
            <a:r>
              <a:rPr lang="es-EC" dirty="0"/>
              <a:t>interés en lo niños en un determinado tema.</a:t>
            </a:r>
          </a:p>
        </p:txBody>
      </p:sp>
    </p:spTree>
    <p:extLst>
      <p:ext uri="{BB962C8B-B14F-4D97-AF65-F5344CB8AC3E}">
        <p14:creationId xmlns:p14="http://schemas.microsoft.com/office/powerpoint/2010/main" val="357488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DCE453-4189-43A3-90B3-0544DF13F481}"/>
              </a:ext>
            </a:extLst>
          </p:cNvPr>
          <p:cNvSpPr>
            <a:spLocks noGrp="1"/>
          </p:cNvSpPr>
          <p:nvPr>
            <p:ph type="title"/>
          </p:nvPr>
        </p:nvSpPr>
        <p:spPr/>
        <p:txBody>
          <a:bodyPr/>
          <a:lstStyle/>
          <a:p>
            <a:r>
              <a:rPr lang="es-EC" dirty="0"/>
              <a:t>Herramientas para el desarrollo del Sistema</a:t>
            </a:r>
          </a:p>
        </p:txBody>
      </p:sp>
      <p:sp>
        <p:nvSpPr>
          <p:cNvPr id="3" name="Marcador de contenido 2">
            <a:extLst>
              <a:ext uri="{FF2B5EF4-FFF2-40B4-BE49-F238E27FC236}">
                <a16:creationId xmlns:a16="http://schemas.microsoft.com/office/drawing/2014/main" xmlns="" id="{5700BD54-4875-4E77-9AB1-A9903C65388C}"/>
              </a:ext>
            </a:extLst>
          </p:cNvPr>
          <p:cNvSpPr>
            <a:spLocks noGrp="1"/>
          </p:cNvSpPr>
          <p:nvPr>
            <p:ph idx="1"/>
          </p:nvPr>
        </p:nvSpPr>
        <p:spPr/>
        <p:txBody>
          <a:bodyPr/>
          <a:lstStyle/>
          <a:p>
            <a:r>
              <a:rPr lang="es-EC" dirty="0"/>
              <a:t>Máquinas de Estados</a:t>
            </a:r>
          </a:p>
          <a:p>
            <a:r>
              <a:rPr lang="es-EC" dirty="0"/>
              <a:t>Sistema de Navegación(</a:t>
            </a:r>
            <a:r>
              <a:rPr lang="es-EC" dirty="0" err="1"/>
              <a:t>Navmesh</a:t>
            </a:r>
            <a:r>
              <a:rPr lang="es-EC" dirty="0"/>
              <a:t>)</a:t>
            </a:r>
          </a:p>
          <a:p>
            <a:r>
              <a:rPr lang="es-EC" dirty="0"/>
              <a:t>Seguimiento de una Trayectoria</a:t>
            </a:r>
          </a:p>
          <a:p>
            <a:r>
              <a:rPr lang="es-EC" dirty="0"/>
              <a:t>Controladores de Personajes(</a:t>
            </a:r>
            <a:r>
              <a:rPr lang="es-EC" dirty="0" err="1"/>
              <a:t>Character</a:t>
            </a:r>
            <a:r>
              <a:rPr lang="es-EC" dirty="0"/>
              <a:t> </a:t>
            </a:r>
            <a:r>
              <a:rPr lang="es-EC" dirty="0" err="1"/>
              <a:t>Controllers</a:t>
            </a:r>
            <a:r>
              <a:rPr lang="es-EC" dirty="0"/>
              <a:t>)</a:t>
            </a:r>
          </a:p>
          <a:p>
            <a:r>
              <a:rPr lang="es-EC" dirty="0"/>
              <a:t>Colisionador de Rueda(</a:t>
            </a:r>
            <a:r>
              <a:rPr lang="es-EC" dirty="0" err="1"/>
              <a:t>WheelCollider</a:t>
            </a:r>
            <a:r>
              <a:rPr lang="es-EC" dirty="0"/>
              <a:t>)</a:t>
            </a:r>
          </a:p>
          <a:p>
            <a:r>
              <a:rPr lang="es-EC" dirty="0" err="1"/>
              <a:t>Canvas</a:t>
            </a:r>
            <a:endParaRPr lang="es-EC" dirty="0"/>
          </a:p>
          <a:p>
            <a:r>
              <a:rPr lang="es-EC" dirty="0" err="1"/>
              <a:t>LineRenderer</a:t>
            </a:r>
            <a:endParaRPr lang="es-EC" dirty="0"/>
          </a:p>
          <a:p>
            <a:r>
              <a:rPr lang="es-EC" dirty="0"/>
              <a:t>Scripts</a:t>
            </a:r>
          </a:p>
        </p:txBody>
      </p:sp>
    </p:spTree>
    <p:extLst>
      <p:ext uri="{BB962C8B-B14F-4D97-AF65-F5344CB8AC3E}">
        <p14:creationId xmlns:p14="http://schemas.microsoft.com/office/powerpoint/2010/main" val="5676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5AE183-21BD-4414-ACD7-75227F4079CD}"/>
              </a:ext>
            </a:extLst>
          </p:cNvPr>
          <p:cNvSpPr>
            <a:spLocks noGrp="1"/>
          </p:cNvSpPr>
          <p:nvPr>
            <p:ph type="title"/>
          </p:nvPr>
        </p:nvSpPr>
        <p:spPr/>
        <p:txBody>
          <a:bodyPr/>
          <a:lstStyle/>
          <a:p>
            <a:r>
              <a:rPr lang="es-EC" dirty="0"/>
              <a:t>Máquinas de Estados</a:t>
            </a:r>
            <a:br>
              <a:rPr lang="es-EC" dirty="0"/>
            </a:br>
            <a:endParaRPr lang="es-EC" dirty="0"/>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xmlns="" id="{C6EBD92F-EB16-4BAA-B960-186F0951904F}"/>
                  </a:ext>
                </a:extLst>
              </p:cNvPr>
              <p:cNvSpPr>
                <a:spLocks noGrp="1"/>
              </p:cNvSpPr>
              <p:nvPr>
                <p:ph sz="half" idx="2"/>
              </p:nvPr>
            </p:nvSpPr>
            <p:spPr>
              <a:xfrm>
                <a:off x="6861124" y="1853248"/>
                <a:ext cx="4396341" cy="4200245"/>
              </a:xfrm>
            </p:spPr>
            <p:txBody>
              <a:bodyPr>
                <a:normAutofit/>
              </a:bodyPr>
              <a:lstStyle/>
              <a:p>
                <a:pPr marL="0" indent="0">
                  <a:buNone/>
                </a:pPr>
                <a:r>
                  <a:rPr lang="es-EC" sz="2800" dirty="0"/>
                  <a:t>Formula de Distancia de Frenado</a:t>
                </a:r>
              </a:p>
              <a:p>
                <a14:m>
                  <m:oMath xmlns:m="http://schemas.openxmlformats.org/officeDocument/2006/math">
                    <m:r>
                      <a:rPr lang="es-EC" sz="2800" i="1">
                        <a:latin typeface="Cambria Math" panose="02040503050406030204" pitchFamily="18" charset="0"/>
                      </a:rPr>
                      <m:t>𝐸𝑐</m:t>
                    </m:r>
                    <m:r>
                      <a:rPr lang="es-EC" sz="2800">
                        <a:latin typeface="Cambria Math" panose="02040503050406030204" pitchFamily="18" charset="0"/>
                      </a:rPr>
                      <m:t>=</m:t>
                    </m:r>
                    <m:r>
                      <a:rPr lang="es-EC" sz="2800" i="1">
                        <a:latin typeface="Cambria Math" panose="02040503050406030204" pitchFamily="18" charset="0"/>
                      </a:rPr>
                      <m:t>𝐸𝑟</m:t>
                    </m:r>
                  </m:oMath>
                </a14:m>
                <a:endParaRPr lang="es-EC" sz="2800" dirty="0"/>
              </a:p>
              <a:p>
                <a14:m>
                  <m:oMath xmlns:m="http://schemas.openxmlformats.org/officeDocument/2006/math">
                    <m:f>
                      <m:fPr>
                        <m:ctrlPr>
                          <a:rPr lang="es-ES" sz="2800" i="1">
                            <a:latin typeface="Cambria Math" panose="02040503050406030204" pitchFamily="18" charset="0"/>
                          </a:rPr>
                        </m:ctrlPr>
                      </m:fPr>
                      <m:num>
                        <m:r>
                          <a:rPr lang="es-EC" sz="2800">
                            <a:latin typeface="Cambria Math" panose="02040503050406030204" pitchFamily="18" charset="0"/>
                          </a:rPr>
                          <m:t>1</m:t>
                        </m:r>
                      </m:num>
                      <m:den>
                        <m:r>
                          <a:rPr lang="es-EC" sz="2800">
                            <a:latin typeface="Cambria Math" panose="02040503050406030204" pitchFamily="18" charset="0"/>
                          </a:rPr>
                          <m:t>2</m:t>
                        </m:r>
                      </m:den>
                    </m:f>
                    <m:r>
                      <a:rPr lang="es-EC" sz="2800" i="1">
                        <a:latin typeface="Cambria Math" panose="02040503050406030204" pitchFamily="18" charset="0"/>
                      </a:rPr>
                      <m:t>𝑚</m:t>
                    </m:r>
                    <m:sSup>
                      <m:sSupPr>
                        <m:ctrlPr>
                          <a:rPr lang="es-ES" sz="2800" i="1">
                            <a:latin typeface="Cambria Math" panose="02040503050406030204" pitchFamily="18" charset="0"/>
                          </a:rPr>
                        </m:ctrlPr>
                      </m:sSupPr>
                      <m:e>
                        <m:r>
                          <a:rPr lang="es-EC" sz="2800" i="1">
                            <a:latin typeface="Cambria Math" panose="02040503050406030204" pitchFamily="18" charset="0"/>
                          </a:rPr>
                          <m:t>𝑣𝑜</m:t>
                        </m:r>
                      </m:e>
                      <m:sup>
                        <m:r>
                          <a:rPr lang="es-EC" sz="2800">
                            <a:latin typeface="Cambria Math" panose="02040503050406030204" pitchFamily="18" charset="0"/>
                          </a:rPr>
                          <m:t>2</m:t>
                        </m:r>
                      </m:sup>
                    </m:sSup>
                    <m:r>
                      <a:rPr lang="es-EC" sz="2800">
                        <a:latin typeface="Cambria Math" panose="02040503050406030204" pitchFamily="18" charset="0"/>
                      </a:rPr>
                      <m:t>=</m:t>
                    </m:r>
                    <m:r>
                      <a:rPr lang="es-EC" sz="2800" i="1">
                        <a:latin typeface="Cambria Math" panose="02040503050406030204" pitchFamily="18" charset="0"/>
                      </a:rPr>
                      <m:t>𝑚𝑔</m:t>
                    </m:r>
                    <m:sSub>
                      <m:sSubPr>
                        <m:ctrlPr>
                          <a:rPr lang="es-ES" sz="2800" i="1">
                            <a:latin typeface="Cambria Math" panose="02040503050406030204" pitchFamily="18" charset="0"/>
                          </a:rPr>
                        </m:ctrlPr>
                      </m:sSubPr>
                      <m:e>
                        <m:r>
                          <a:rPr lang="es-EC" sz="2800" i="1">
                            <a:latin typeface="Cambria Math" panose="02040503050406030204" pitchFamily="18" charset="0"/>
                          </a:rPr>
                          <m:t>𝑑</m:t>
                        </m:r>
                      </m:e>
                      <m:sub>
                        <m:r>
                          <a:rPr lang="es-EC" sz="2800" i="1">
                            <a:latin typeface="Cambria Math" panose="02040503050406030204" pitchFamily="18" charset="0"/>
                          </a:rPr>
                          <m:t>𝑓</m:t>
                        </m:r>
                      </m:sub>
                    </m:sSub>
                    <m:r>
                      <a:rPr lang="es-EC" sz="2800" i="1">
                        <a:latin typeface="Cambria Math" panose="02040503050406030204" pitchFamily="18" charset="0"/>
                      </a:rPr>
                      <m:t>𝜇</m:t>
                    </m:r>
                  </m:oMath>
                </a14:m>
                <a:endParaRPr lang="es-EC" sz="2800" dirty="0"/>
              </a:p>
              <a:p>
                <a14:m>
                  <m:oMath xmlns:m="http://schemas.openxmlformats.org/officeDocument/2006/math">
                    <m:sSub>
                      <m:sSubPr>
                        <m:ctrlPr>
                          <a:rPr lang="es-ES" sz="2800" i="1">
                            <a:latin typeface="Cambria Math" panose="02040503050406030204" pitchFamily="18" charset="0"/>
                          </a:rPr>
                        </m:ctrlPr>
                      </m:sSubPr>
                      <m:e>
                        <m:r>
                          <a:rPr lang="es-EC" sz="2800" i="1">
                            <a:latin typeface="Cambria Math" panose="02040503050406030204" pitchFamily="18" charset="0"/>
                          </a:rPr>
                          <m:t>𝑑</m:t>
                        </m:r>
                      </m:e>
                      <m:sub>
                        <m:r>
                          <m:rPr>
                            <m:sty m:val="p"/>
                          </m:rPr>
                          <a:rPr lang="es-EC" sz="2800" b="0" i="0" smtClean="0">
                            <a:latin typeface="Cambria Math" panose="02040503050406030204" pitchFamily="18" charset="0"/>
                          </a:rPr>
                          <m:t>f</m:t>
                        </m:r>
                        <m:r>
                          <a:rPr lang="es-EC" sz="2800">
                            <a:latin typeface="Cambria Math" panose="02040503050406030204" pitchFamily="18" charset="0"/>
                          </a:rPr>
                          <m:t> </m:t>
                        </m:r>
                      </m:sub>
                    </m:sSub>
                    <m:r>
                      <a:rPr lang="es-EC" sz="2800">
                        <a:latin typeface="Cambria Math" panose="02040503050406030204" pitchFamily="18" charset="0"/>
                      </a:rPr>
                      <m:t>=</m:t>
                    </m:r>
                    <m:f>
                      <m:fPr>
                        <m:ctrlPr>
                          <a:rPr lang="es-ES" sz="2800" i="1">
                            <a:latin typeface="Cambria Math" panose="02040503050406030204" pitchFamily="18" charset="0"/>
                          </a:rPr>
                        </m:ctrlPr>
                      </m:fPr>
                      <m:num>
                        <m:r>
                          <a:rPr lang="es-EC" sz="2800">
                            <a:latin typeface="Cambria Math" panose="02040503050406030204" pitchFamily="18" charset="0"/>
                          </a:rPr>
                          <m:t>1</m:t>
                        </m:r>
                      </m:num>
                      <m:den>
                        <m:r>
                          <a:rPr lang="es-EC" sz="2800">
                            <a:latin typeface="Cambria Math" panose="02040503050406030204" pitchFamily="18" charset="0"/>
                          </a:rPr>
                          <m:t>2</m:t>
                        </m:r>
                      </m:den>
                    </m:f>
                    <m:r>
                      <a:rPr lang="es-EC" sz="2800">
                        <a:latin typeface="Cambria Math" panose="02040503050406030204" pitchFamily="18" charset="0"/>
                      </a:rPr>
                      <m:t>(</m:t>
                    </m:r>
                    <m:sSubSup>
                      <m:sSubSupPr>
                        <m:ctrlPr>
                          <a:rPr lang="es-ES" sz="2800" i="1">
                            <a:latin typeface="Cambria Math" panose="02040503050406030204" pitchFamily="18" charset="0"/>
                          </a:rPr>
                        </m:ctrlPr>
                      </m:sSubSupPr>
                      <m:e>
                        <m:r>
                          <a:rPr lang="es-EC" sz="2800" i="1">
                            <a:latin typeface="Cambria Math" panose="02040503050406030204" pitchFamily="18" charset="0"/>
                          </a:rPr>
                          <m:t>𝑣</m:t>
                        </m:r>
                      </m:e>
                      <m:sub>
                        <m:r>
                          <a:rPr lang="es-EC" sz="2800">
                            <a:latin typeface="Cambria Math" panose="02040503050406030204" pitchFamily="18" charset="0"/>
                          </a:rPr>
                          <m:t>0</m:t>
                        </m:r>
                      </m:sub>
                      <m:sup>
                        <m:r>
                          <a:rPr lang="es-EC" sz="2800">
                            <a:latin typeface="Cambria Math" panose="02040503050406030204" pitchFamily="18" charset="0"/>
                          </a:rPr>
                          <m:t>2</m:t>
                        </m:r>
                      </m:sup>
                    </m:sSubSup>
                    <m:r>
                      <a:rPr lang="es-EC" sz="2800" i="1">
                        <a:latin typeface="Cambria Math" panose="02040503050406030204" pitchFamily="18" charset="0"/>
                      </a:rPr>
                      <m:t>−</m:t>
                    </m:r>
                    <m:sSubSup>
                      <m:sSubSupPr>
                        <m:ctrlPr>
                          <a:rPr lang="es-ES" sz="2800" i="1">
                            <a:latin typeface="Cambria Math" panose="02040503050406030204" pitchFamily="18" charset="0"/>
                          </a:rPr>
                        </m:ctrlPr>
                      </m:sSubSupPr>
                      <m:e>
                        <m:r>
                          <a:rPr lang="es-EC" sz="2800" i="1">
                            <a:latin typeface="Cambria Math" panose="02040503050406030204" pitchFamily="18" charset="0"/>
                          </a:rPr>
                          <m:t>𝑣</m:t>
                        </m:r>
                      </m:e>
                      <m:sub>
                        <m:r>
                          <a:rPr lang="es-EC" sz="2800" i="1">
                            <a:latin typeface="Cambria Math" panose="02040503050406030204" pitchFamily="18" charset="0"/>
                          </a:rPr>
                          <m:t>𝑓</m:t>
                        </m:r>
                      </m:sub>
                      <m:sup>
                        <m:r>
                          <a:rPr lang="es-EC" sz="2800">
                            <a:latin typeface="Cambria Math" panose="02040503050406030204" pitchFamily="18" charset="0"/>
                          </a:rPr>
                          <m:t>2</m:t>
                        </m:r>
                      </m:sup>
                    </m:sSubSup>
                    <m:r>
                      <a:rPr lang="es-EC" sz="2800">
                        <a:latin typeface="Cambria Math" panose="02040503050406030204" pitchFamily="18" charset="0"/>
                      </a:rPr>
                      <m:t>)/(</m:t>
                    </m:r>
                    <m:r>
                      <a:rPr lang="es-EC" sz="2800" i="1">
                        <a:latin typeface="Cambria Math" panose="02040503050406030204" pitchFamily="18" charset="0"/>
                      </a:rPr>
                      <m:t>𝑔</m:t>
                    </m:r>
                    <m:r>
                      <a:rPr lang="es-EC" sz="2800" i="1">
                        <a:latin typeface="Cambria Math" panose="02040503050406030204" pitchFamily="18" charset="0"/>
                      </a:rPr>
                      <m:t>𝜇</m:t>
                    </m:r>
                    <m:r>
                      <a:rPr lang="es-EC" sz="2800">
                        <a:latin typeface="Cambria Math" panose="02040503050406030204" pitchFamily="18" charset="0"/>
                      </a:rPr>
                      <m:t>)</m:t>
                    </m:r>
                  </m:oMath>
                </a14:m>
                <a:endParaRPr lang="es-EC" sz="2800" dirty="0"/>
              </a:p>
            </p:txBody>
          </p:sp>
        </mc:Choice>
        <mc:Fallback xmlns="">
          <p:sp>
            <p:nvSpPr>
              <p:cNvPr id="6" name="Marcador de contenido 5">
                <a:extLst>
                  <a:ext uri="{FF2B5EF4-FFF2-40B4-BE49-F238E27FC236}">
                    <a16:creationId xmlns:a16="http://schemas.microsoft.com/office/drawing/2014/main" id="{C6EBD92F-EB16-4BAA-B960-186F0951904F}"/>
                  </a:ext>
                </a:extLst>
              </p:cNvPr>
              <p:cNvSpPr>
                <a:spLocks noGrp="1" noRot="1" noChangeAspect="1" noMove="1" noResize="1" noEditPoints="1" noAdjustHandles="1" noChangeArrowheads="1" noChangeShapeType="1" noTextEdit="1"/>
              </p:cNvSpPr>
              <p:nvPr>
                <p:ph sz="half" idx="2"/>
              </p:nvPr>
            </p:nvSpPr>
            <p:spPr>
              <a:xfrm>
                <a:off x="6861124" y="1853248"/>
                <a:ext cx="4396341" cy="4200245"/>
              </a:xfrm>
              <a:blipFill>
                <a:blip r:embed="rId2"/>
                <a:stretch>
                  <a:fillRect l="-2913" t="-1451"/>
                </a:stretch>
              </a:blipFill>
            </p:spPr>
            <p:txBody>
              <a:bodyPr/>
              <a:lstStyle/>
              <a:p>
                <a:r>
                  <a:rPr lang="es-EC">
                    <a:noFill/>
                  </a:rPr>
                  <a:t> </a:t>
                </a:r>
              </a:p>
            </p:txBody>
          </p:sp>
        </mc:Fallback>
      </mc:AlternateContent>
      <p:pic>
        <p:nvPicPr>
          <p:cNvPr id="7" name="Picture 230100453">
            <a:extLst>
              <a:ext uri="{FF2B5EF4-FFF2-40B4-BE49-F238E27FC236}">
                <a16:creationId xmlns:a16="http://schemas.microsoft.com/office/drawing/2014/main" xmlns="" id="{3E943547-F591-4527-8941-6CFCDD051805}"/>
              </a:ext>
            </a:extLst>
          </p:cNvPr>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359500" y="1974549"/>
            <a:ext cx="6371238" cy="3474144"/>
          </a:xfrm>
          <a:prstGeom prst="rect">
            <a:avLst/>
          </a:prstGeom>
        </p:spPr>
      </p:pic>
    </p:spTree>
    <p:extLst>
      <p:ext uri="{BB962C8B-B14F-4D97-AF65-F5344CB8AC3E}">
        <p14:creationId xmlns:p14="http://schemas.microsoft.com/office/powerpoint/2010/main" val="459162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BDFC12B-2878-43C8-AB7D-73C0F0193E7D}"/>
              </a:ext>
            </a:extLst>
          </p:cNvPr>
          <p:cNvSpPr>
            <a:spLocks noGrp="1"/>
          </p:cNvSpPr>
          <p:nvPr>
            <p:ph type="title"/>
          </p:nvPr>
        </p:nvSpPr>
        <p:spPr/>
        <p:txBody>
          <a:bodyPr/>
          <a:lstStyle/>
          <a:p>
            <a:r>
              <a:rPr lang="es-EC" dirty="0"/>
              <a:t>Sistema de Navegación(</a:t>
            </a:r>
            <a:r>
              <a:rPr lang="es-EC" dirty="0" err="1"/>
              <a:t>Navmesh</a:t>
            </a:r>
            <a:r>
              <a:rPr lang="es-EC" dirty="0"/>
              <a:t>)</a:t>
            </a:r>
            <a:br>
              <a:rPr lang="es-EC" dirty="0"/>
            </a:br>
            <a:endParaRPr lang="es-EC" dirty="0"/>
          </a:p>
        </p:txBody>
      </p:sp>
      <p:pic>
        <p:nvPicPr>
          <p:cNvPr id="5" name="Picture 23446775">
            <a:extLst>
              <a:ext uri="{FF2B5EF4-FFF2-40B4-BE49-F238E27FC236}">
                <a16:creationId xmlns:a16="http://schemas.microsoft.com/office/drawing/2014/main" xmlns="" id="{D0301C2C-5584-4D6A-8039-B5D0206FC12C}"/>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399808" y="1645247"/>
            <a:ext cx="6697058" cy="4529309"/>
          </a:xfrm>
          <a:prstGeom prst="rect">
            <a:avLst/>
          </a:prstGeom>
        </p:spPr>
      </p:pic>
    </p:spTree>
    <p:extLst>
      <p:ext uri="{BB962C8B-B14F-4D97-AF65-F5344CB8AC3E}">
        <p14:creationId xmlns:p14="http://schemas.microsoft.com/office/powerpoint/2010/main" val="95642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1D4AFD-59BA-4441-B178-AAE49ACF46F7}"/>
              </a:ext>
            </a:extLst>
          </p:cNvPr>
          <p:cNvSpPr>
            <a:spLocks noGrp="1"/>
          </p:cNvSpPr>
          <p:nvPr>
            <p:ph type="title"/>
          </p:nvPr>
        </p:nvSpPr>
        <p:spPr/>
        <p:txBody>
          <a:bodyPr/>
          <a:lstStyle/>
          <a:p>
            <a:r>
              <a:rPr lang="es-EC" dirty="0"/>
              <a:t>Seguimiento de una Trayectoria</a:t>
            </a:r>
            <a:br>
              <a:rPr lang="es-EC" dirty="0"/>
            </a:br>
            <a:endParaRPr lang="es-EC" dirty="0"/>
          </a:p>
        </p:txBody>
      </p:sp>
      <p:pic>
        <p:nvPicPr>
          <p:cNvPr id="5" name="Picture 798392960">
            <a:extLst>
              <a:ext uri="{FF2B5EF4-FFF2-40B4-BE49-F238E27FC236}">
                <a16:creationId xmlns:a16="http://schemas.microsoft.com/office/drawing/2014/main" xmlns="" id="{2093241D-F5A1-4F4A-803A-5EEC8241D218}"/>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89122" y="1589298"/>
            <a:ext cx="5423941" cy="4195762"/>
          </a:xfrm>
          <a:prstGeom prst="rect">
            <a:avLst/>
          </a:prstGeom>
        </p:spPr>
      </p:pic>
    </p:spTree>
    <p:extLst>
      <p:ext uri="{BB962C8B-B14F-4D97-AF65-F5344CB8AC3E}">
        <p14:creationId xmlns:p14="http://schemas.microsoft.com/office/powerpoint/2010/main" val="1175538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01C552C-5994-451E-A897-C6B87E712B1E}"/>
              </a:ext>
            </a:extLst>
          </p:cNvPr>
          <p:cNvSpPr>
            <a:spLocks noGrp="1"/>
          </p:cNvSpPr>
          <p:nvPr>
            <p:ph type="title"/>
          </p:nvPr>
        </p:nvSpPr>
        <p:spPr/>
        <p:txBody>
          <a:bodyPr/>
          <a:lstStyle/>
          <a:p>
            <a:r>
              <a:rPr lang="es-EC" dirty="0"/>
              <a:t>Controladores de Personajes(</a:t>
            </a:r>
            <a:r>
              <a:rPr lang="es-EC" dirty="0" err="1"/>
              <a:t>Character</a:t>
            </a:r>
            <a:r>
              <a:rPr lang="es-EC" dirty="0"/>
              <a:t> </a:t>
            </a:r>
            <a:r>
              <a:rPr lang="es-EC" dirty="0" err="1"/>
              <a:t>Controllers</a:t>
            </a:r>
            <a:r>
              <a:rPr lang="es-EC" dirty="0"/>
              <a:t>)</a:t>
            </a:r>
            <a:br>
              <a:rPr lang="es-EC" dirty="0"/>
            </a:br>
            <a:endParaRPr lang="es-EC" dirty="0"/>
          </a:p>
        </p:txBody>
      </p:sp>
      <p:pic>
        <p:nvPicPr>
          <p:cNvPr id="34" name="Marcador de contenido 33">
            <a:extLst>
              <a:ext uri="{FF2B5EF4-FFF2-40B4-BE49-F238E27FC236}">
                <a16:creationId xmlns:a16="http://schemas.microsoft.com/office/drawing/2014/main" xmlns="" id="{D018DD4F-9B4D-4F87-9749-F1696E331DAB}"/>
              </a:ext>
            </a:extLst>
          </p:cNvPr>
          <p:cNvPicPr>
            <a:picLocks noGrp="1"/>
          </p:cNvPicPr>
          <p:nvPr>
            <p:ph idx="1"/>
          </p:nvPr>
        </p:nvPicPr>
        <p:blipFill>
          <a:blip r:embed="rId2">
            <a:extLst>
              <a:ext uri="{BEBA8EAE-BF5A-486C-A8C5-ECC9F3942E4B}">
                <a14:imgProps xmlns:a14="http://schemas.microsoft.com/office/drawing/2010/main">
                  <a14:imgLayer r:embed="rId3">
                    <a14:imgEffect>
                      <a14:backgroundRemoval t="292" b="95912" l="2107" r="95138">
                        <a14:foregroundMark x1="33063" y1="4818" x2="33063" y2="4818"/>
                        <a14:foregroundMark x1="11183" y1="18102" x2="11183" y2="18102"/>
                        <a14:foregroundMark x1="2593" y1="15620" x2="2593" y2="15620"/>
                        <a14:foregroundMark x1="10373" y1="292" x2="10373" y2="292"/>
                        <a14:foregroundMark x1="95138" y1="10511" x2="95138" y2="10511"/>
                        <a14:foregroundMark x1="63533" y1="92847" x2="63533" y2="92847"/>
                        <a14:foregroundMark x1="60454" y1="95912" x2="60454" y2="95912"/>
                      </a14:backgroundRemoval>
                    </a14:imgEffect>
                  </a14:imgLayer>
                </a14:imgProps>
              </a:ext>
            </a:extLst>
          </a:blip>
          <a:stretch>
            <a:fillRect/>
          </a:stretch>
        </p:blipFill>
        <p:spPr>
          <a:xfrm>
            <a:off x="2442924" y="1853248"/>
            <a:ext cx="4193545" cy="4734662"/>
          </a:xfrm>
          <a:prstGeom prst="rect">
            <a:avLst/>
          </a:prstGeom>
        </p:spPr>
      </p:pic>
      <p:pic>
        <p:nvPicPr>
          <p:cNvPr id="35" name="Imagen 34">
            <a:extLst>
              <a:ext uri="{FF2B5EF4-FFF2-40B4-BE49-F238E27FC236}">
                <a16:creationId xmlns:a16="http://schemas.microsoft.com/office/drawing/2014/main" xmlns="" id="{9F4F0280-A7DA-4B8E-AEA7-CAD3200D9CF0}"/>
              </a:ext>
            </a:extLst>
          </p:cNvPr>
          <p:cNvPicPr/>
          <p:nvPr/>
        </p:nvPicPr>
        <p:blipFill>
          <a:blip r:embed="rId4">
            <a:extLst>
              <a:ext uri="{BEBA8EAE-BF5A-486C-A8C5-ECC9F3942E4B}">
                <a14:imgProps xmlns:a14="http://schemas.microsoft.com/office/drawing/2010/main">
                  <a14:imgLayer r:embed="rId5">
                    <a14:imgEffect>
                      <a14:backgroundRemoval t="7794" b="95688" l="9425" r="89425">
                        <a14:foregroundMark x1="51034" y1="8126" x2="51034" y2="8126"/>
                        <a14:foregroundMark x1="59310" y1="94362" x2="59310" y2="94362"/>
                        <a14:foregroundMark x1="41609" y1="95688" x2="41609" y2="95688"/>
                      </a14:backgroundRemoval>
                    </a14:imgEffect>
                  </a14:imgLayer>
                </a14:imgProps>
              </a:ext>
              <a:ext uri="{28A0092B-C50C-407E-A947-70E740481C1C}">
                <a14:useLocalDpi xmlns:a14="http://schemas.microsoft.com/office/drawing/2010/main" val="0"/>
              </a:ext>
            </a:extLst>
          </a:blip>
          <a:stretch>
            <a:fillRect/>
          </a:stretch>
        </p:blipFill>
        <p:spPr>
          <a:xfrm>
            <a:off x="7194124" y="1975796"/>
            <a:ext cx="2762250" cy="3829050"/>
          </a:xfrm>
          <a:prstGeom prst="rect">
            <a:avLst/>
          </a:prstGeom>
        </p:spPr>
      </p:pic>
    </p:spTree>
    <p:extLst>
      <p:ext uri="{BB962C8B-B14F-4D97-AF65-F5344CB8AC3E}">
        <p14:creationId xmlns:p14="http://schemas.microsoft.com/office/powerpoint/2010/main" val="231254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D5613E-A202-4085-B282-AD20408DD1F1}"/>
              </a:ext>
            </a:extLst>
          </p:cNvPr>
          <p:cNvSpPr>
            <a:spLocks noGrp="1"/>
          </p:cNvSpPr>
          <p:nvPr>
            <p:ph type="title"/>
          </p:nvPr>
        </p:nvSpPr>
        <p:spPr/>
        <p:txBody>
          <a:bodyPr/>
          <a:lstStyle/>
          <a:p>
            <a:r>
              <a:rPr lang="es-EC" dirty="0"/>
              <a:t>Colisionador de Rueda(</a:t>
            </a:r>
            <a:r>
              <a:rPr lang="es-EC" dirty="0" err="1"/>
              <a:t>WheelCollider</a:t>
            </a:r>
            <a:r>
              <a:rPr lang="es-EC" dirty="0"/>
              <a:t>)</a:t>
            </a:r>
            <a:br>
              <a:rPr lang="es-EC" dirty="0"/>
            </a:br>
            <a:endParaRPr lang="es-EC" dirty="0"/>
          </a:p>
        </p:txBody>
      </p:sp>
      <p:pic>
        <p:nvPicPr>
          <p:cNvPr id="5" name="Picture 1642230887">
            <a:extLst>
              <a:ext uri="{FF2B5EF4-FFF2-40B4-BE49-F238E27FC236}">
                <a16:creationId xmlns:a16="http://schemas.microsoft.com/office/drawing/2014/main" xmlns="" id="{0A48D153-BF4F-4338-98FE-B3A80CE69B5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357235" y="1853248"/>
            <a:ext cx="2738765" cy="4678100"/>
          </a:xfrm>
          <a:prstGeom prst="rect">
            <a:avLst/>
          </a:prstGeom>
        </p:spPr>
      </p:pic>
      <p:pic>
        <p:nvPicPr>
          <p:cNvPr id="6" name="Imagen 5">
            <a:extLst>
              <a:ext uri="{FF2B5EF4-FFF2-40B4-BE49-F238E27FC236}">
                <a16:creationId xmlns:a16="http://schemas.microsoft.com/office/drawing/2014/main" xmlns="" id="{DD477038-E044-4554-A3C8-2F34F02490D1}"/>
              </a:ext>
            </a:extLst>
          </p:cNvPr>
          <p:cNvPicPr/>
          <p:nvPr/>
        </p:nvPicPr>
        <p:blipFill>
          <a:blip r:embed="rId3">
            <a:extLst>
              <a:ext uri="{28A0092B-C50C-407E-A947-70E740481C1C}">
                <a14:useLocalDpi xmlns:a14="http://schemas.microsoft.com/office/drawing/2010/main" val="0"/>
              </a:ext>
            </a:extLst>
          </a:blip>
          <a:stretch>
            <a:fillRect/>
          </a:stretch>
        </p:blipFill>
        <p:spPr>
          <a:xfrm>
            <a:off x="7286658" y="3239453"/>
            <a:ext cx="1879600" cy="1765300"/>
          </a:xfrm>
          <a:prstGeom prst="rect">
            <a:avLst/>
          </a:prstGeom>
        </p:spPr>
      </p:pic>
    </p:spTree>
    <p:extLst>
      <p:ext uri="{BB962C8B-B14F-4D97-AF65-F5344CB8AC3E}">
        <p14:creationId xmlns:p14="http://schemas.microsoft.com/office/powerpoint/2010/main" val="161903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5FBA1F-371D-4A71-9A3F-AB88922DAC70}"/>
              </a:ext>
            </a:extLst>
          </p:cNvPr>
          <p:cNvSpPr>
            <a:spLocks noGrp="1"/>
          </p:cNvSpPr>
          <p:nvPr>
            <p:ph type="title"/>
          </p:nvPr>
        </p:nvSpPr>
        <p:spPr/>
        <p:txBody>
          <a:bodyPr/>
          <a:lstStyle/>
          <a:p>
            <a:r>
              <a:rPr lang="es-EC" dirty="0"/>
              <a:t>AGENDA</a:t>
            </a:r>
          </a:p>
        </p:txBody>
      </p:sp>
      <p:graphicFrame>
        <p:nvGraphicFramePr>
          <p:cNvPr id="8" name="Diagrama 7">
            <a:extLst>
              <a:ext uri="{FF2B5EF4-FFF2-40B4-BE49-F238E27FC236}">
                <a16:creationId xmlns:a16="http://schemas.microsoft.com/office/drawing/2014/main" xmlns="" id="{ED31D6D1-BDDA-4560-8C29-840496D3D773}"/>
              </a:ext>
            </a:extLst>
          </p:cNvPr>
          <p:cNvGraphicFramePr/>
          <p:nvPr>
            <p:extLst>
              <p:ext uri="{D42A27DB-BD31-4B8C-83A1-F6EECF244321}">
                <p14:modId xmlns:p14="http://schemas.microsoft.com/office/powerpoint/2010/main" val="1460980314"/>
              </p:ext>
            </p:extLst>
          </p:nvPr>
        </p:nvGraphicFramePr>
        <p:xfrm>
          <a:off x="2141166" y="12860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75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BC6C0DF-824B-412A-A105-5B4DA1F25CB9}"/>
              </a:ext>
            </a:extLst>
          </p:cNvPr>
          <p:cNvSpPr>
            <a:spLocks noGrp="1"/>
          </p:cNvSpPr>
          <p:nvPr>
            <p:ph type="title"/>
          </p:nvPr>
        </p:nvSpPr>
        <p:spPr/>
        <p:txBody>
          <a:bodyPr/>
          <a:lstStyle/>
          <a:p>
            <a:r>
              <a:rPr lang="es-EC" dirty="0" err="1"/>
              <a:t>Canvas</a:t>
            </a:r>
            <a:r>
              <a:rPr lang="es-EC" dirty="0"/>
              <a:t/>
            </a:r>
            <a:br>
              <a:rPr lang="es-EC" dirty="0"/>
            </a:br>
            <a:endParaRPr lang="es-EC" dirty="0"/>
          </a:p>
        </p:txBody>
      </p:sp>
      <p:pic>
        <p:nvPicPr>
          <p:cNvPr id="5" name="Picture 1327881864">
            <a:extLst>
              <a:ext uri="{FF2B5EF4-FFF2-40B4-BE49-F238E27FC236}">
                <a16:creationId xmlns:a16="http://schemas.microsoft.com/office/drawing/2014/main" xmlns="" id="{72F1D568-7138-42BF-BBE2-550BFB58203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23817" y="1853248"/>
            <a:ext cx="7943850" cy="4038600"/>
          </a:xfrm>
          <a:prstGeom prst="rect">
            <a:avLst/>
          </a:prstGeom>
        </p:spPr>
      </p:pic>
    </p:spTree>
    <p:extLst>
      <p:ext uri="{BB962C8B-B14F-4D97-AF65-F5344CB8AC3E}">
        <p14:creationId xmlns:p14="http://schemas.microsoft.com/office/powerpoint/2010/main" val="3874372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029AAE-E2A4-4C10-B1AB-2891B64B8858}"/>
              </a:ext>
            </a:extLst>
          </p:cNvPr>
          <p:cNvSpPr>
            <a:spLocks noGrp="1"/>
          </p:cNvSpPr>
          <p:nvPr>
            <p:ph type="title"/>
          </p:nvPr>
        </p:nvSpPr>
        <p:spPr/>
        <p:txBody>
          <a:bodyPr/>
          <a:lstStyle/>
          <a:p>
            <a:r>
              <a:rPr lang="es-EC" dirty="0" err="1"/>
              <a:t>LineRenderer</a:t>
            </a:r>
            <a:r>
              <a:rPr lang="es-EC" dirty="0"/>
              <a:t/>
            </a:r>
            <a:br>
              <a:rPr lang="es-EC" dirty="0"/>
            </a:br>
            <a:endParaRPr lang="es-EC" dirty="0"/>
          </a:p>
        </p:txBody>
      </p:sp>
      <p:pic>
        <p:nvPicPr>
          <p:cNvPr id="4" name="Picture 1339565871" descr="https://docs.unity3d.com/es/current/uploads/Main/Inspector-LineRenderer.png">
            <a:extLst>
              <a:ext uri="{FF2B5EF4-FFF2-40B4-BE49-F238E27FC236}">
                <a16:creationId xmlns:a16="http://schemas.microsoft.com/office/drawing/2014/main" xmlns="" id="{7389DA13-AAF7-4F0E-8ED7-8AB2DFF7655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32635" y="1152983"/>
            <a:ext cx="3214539" cy="5352485"/>
          </a:xfrm>
          <a:prstGeom prst="rect">
            <a:avLst/>
          </a:prstGeom>
        </p:spPr>
      </p:pic>
    </p:spTree>
    <p:extLst>
      <p:ext uri="{BB962C8B-B14F-4D97-AF65-F5344CB8AC3E}">
        <p14:creationId xmlns:p14="http://schemas.microsoft.com/office/powerpoint/2010/main" val="2227252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A986CB-B8A3-44EC-9FD5-076C64A6F818}"/>
              </a:ext>
            </a:extLst>
          </p:cNvPr>
          <p:cNvSpPr>
            <a:spLocks noGrp="1"/>
          </p:cNvSpPr>
          <p:nvPr>
            <p:ph type="title"/>
          </p:nvPr>
        </p:nvSpPr>
        <p:spPr/>
        <p:txBody>
          <a:bodyPr/>
          <a:lstStyle/>
          <a:p>
            <a:r>
              <a:rPr lang="es-EC" dirty="0"/>
              <a:t>Scripts</a:t>
            </a:r>
          </a:p>
        </p:txBody>
      </p:sp>
      <p:pic>
        <p:nvPicPr>
          <p:cNvPr id="4" name="Marcador de contenido 3">
            <a:extLst>
              <a:ext uri="{FF2B5EF4-FFF2-40B4-BE49-F238E27FC236}">
                <a16:creationId xmlns:a16="http://schemas.microsoft.com/office/drawing/2014/main" xmlns="" id="{35E07143-E6B5-4835-9334-5B666E01863B}"/>
              </a:ext>
            </a:extLst>
          </p:cNvPr>
          <p:cNvPicPr>
            <a:picLocks noGrp="1"/>
          </p:cNvPicPr>
          <p:nvPr>
            <p:ph idx="1"/>
          </p:nvPr>
        </p:nvPicPr>
        <p:blipFill>
          <a:blip r:embed="rId2"/>
          <a:stretch>
            <a:fillRect/>
          </a:stretch>
        </p:blipFill>
        <p:spPr>
          <a:xfrm>
            <a:off x="2544017" y="1581298"/>
            <a:ext cx="6310838" cy="4195762"/>
          </a:xfrm>
          <a:prstGeom prst="rect">
            <a:avLst/>
          </a:prstGeom>
          <a:ln>
            <a:solidFill>
              <a:schemeClr val="tx1"/>
            </a:solidFill>
          </a:ln>
        </p:spPr>
      </p:pic>
    </p:spTree>
    <p:extLst>
      <p:ext uri="{BB962C8B-B14F-4D97-AF65-F5344CB8AC3E}">
        <p14:creationId xmlns:p14="http://schemas.microsoft.com/office/powerpoint/2010/main" val="1852806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F4F325-D547-4A00-A6E5-83D4BD85DBF6}"/>
              </a:ext>
            </a:extLst>
          </p:cNvPr>
          <p:cNvSpPr>
            <a:spLocks noGrp="1"/>
          </p:cNvSpPr>
          <p:nvPr>
            <p:ph type="title"/>
          </p:nvPr>
        </p:nvSpPr>
        <p:spPr/>
        <p:txBody>
          <a:bodyPr/>
          <a:lstStyle/>
          <a:p>
            <a:r>
              <a:rPr lang="es-EC" dirty="0"/>
              <a:t>Hardware</a:t>
            </a:r>
          </a:p>
        </p:txBody>
      </p:sp>
      <p:pic>
        <p:nvPicPr>
          <p:cNvPr id="4" name="Marcador de contenido 3" descr="Imagen relacionada">
            <a:extLst>
              <a:ext uri="{FF2B5EF4-FFF2-40B4-BE49-F238E27FC236}">
                <a16:creationId xmlns:a16="http://schemas.microsoft.com/office/drawing/2014/main" xmlns="" id="{640975A5-2E32-4373-9D57-8D63DCA9D2E8}"/>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t="7915"/>
          <a:stretch/>
        </p:blipFill>
        <p:spPr bwMode="auto">
          <a:xfrm>
            <a:off x="3726267" y="1760780"/>
            <a:ext cx="4284258" cy="380182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868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D8A092-1D9E-4DFA-88DA-23B0FC87F234}"/>
              </a:ext>
            </a:extLst>
          </p:cNvPr>
          <p:cNvSpPr>
            <a:spLocks noGrp="1"/>
          </p:cNvSpPr>
          <p:nvPr>
            <p:ph type="title"/>
          </p:nvPr>
        </p:nvSpPr>
        <p:spPr>
          <a:xfrm>
            <a:off x="646111" y="452718"/>
            <a:ext cx="9404723" cy="1400530"/>
          </a:xfrm>
        </p:spPr>
        <p:txBody>
          <a:bodyPr/>
          <a:lstStyle/>
          <a:p>
            <a:r>
              <a:rPr lang="es-EC" dirty="0"/>
              <a:t>Software</a:t>
            </a:r>
            <a:br>
              <a:rPr lang="es-EC" dirty="0"/>
            </a:br>
            <a:endParaRPr lang="es-EC" dirty="0"/>
          </a:p>
        </p:txBody>
      </p:sp>
      <p:pic>
        <p:nvPicPr>
          <p:cNvPr id="4" name="Marcador de contenido 3" descr="C:\Users\Andilin\AppData\Local\Microsoft\Windows\INetCache\Content.MSO\7C0B7BAB.tmp">
            <a:extLst>
              <a:ext uri="{FF2B5EF4-FFF2-40B4-BE49-F238E27FC236}">
                <a16:creationId xmlns:a16="http://schemas.microsoft.com/office/drawing/2014/main" xmlns="" id="{DD90D1D2-C045-466B-A050-B3D0975C36B1}"/>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l="16567" t="24297" r="17781" b="24285"/>
          <a:stretch/>
        </p:blipFill>
        <p:spPr bwMode="auto">
          <a:xfrm rot="559734">
            <a:off x="2262093" y="1866274"/>
            <a:ext cx="2427905" cy="905204"/>
          </a:xfrm>
          <a:prstGeom prst="rect">
            <a:avLst/>
          </a:prstGeom>
          <a:noFill/>
          <a:ln>
            <a:solidFill>
              <a:schemeClr val="tx1"/>
            </a:solidFill>
          </a:ln>
          <a:extLst>
            <a:ext uri="{53640926-AAD7-44D8-BBD7-CCE9431645EC}">
              <a14:shadowObscured xmlns:a14="http://schemas.microsoft.com/office/drawing/2010/main"/>
            </a:ext>
          </a:extLst>
        </p:spPr>
      </p:pic>
      <p:pic>
        <p:nvPicPr>
          <p:cNvPr id="5" name="Picture 83331440" descr="http://2.bp.blogspot.com/-STcE0Scqh5I/UF5834YeT_I/AAAAAAAAAko/_Y7dzxkvFaI/s1600/makehuman-logo-200x150.png">
            <a:extLst>
              <a:ext uri="{FF2B5EF4-FFF2-40B4-BE49-F238E27FC236}">
                <a16:creationId xmlns:a16="http://schemas.microsoft.com/office/drawing/2014/main" xmlns="" id="{965CC019-85A9-4610-96E6-563DB204F764}"/>
              </a:ext>
            </a:extLst>
          </p:cNvPr>
          <p:cNvPicPr/>
          <p:nvPr/>
        </p:nvPicPr>
        <p:blipFill>
          <a:blip r:embed="rId3">
            <a:extLst>
              <a:ext uri="{28A0092B-C50C-407E-A947-70E740481C1C}">
                <a14:useLocalDpi xmlns:a14="http://schemas.microsoft.com/office/drawing/2010/main" val="0"/>
              </a:ext>
            </a:extLst>
          </a:blip>
          <a:stretch>
            <a:fillRect/>
          </a:stretch>
        </p:blipFill>
        <p:spPr>
          <a:xfrm rot="19680405">
            <a:off x="7213482" y="1508366"/>
            <a:ext cx="1718664" cy="1315550"/>
          </a:xfrm>
          <a:prstGeom prst="rect">
            <a:avLst/>
          </a:prstGeom>
        </p:spPr>
      </p:pic>
      <p:pic>
        <p:nvPicPr>
          <p:cNvPr id="7" name="Picture 687297284" descr="Audacity">
            <a:extLst>
              <a:ext uri="{FF2B5EF4-FFF2-40B4-BE49-F238E27FC236}">
                <a16:creationId xmlns:a16="http://schemas.microsoft.com/office/drawing/2014/main" xmlns="" id="{ABCDF2DA-1656-40ED-A090-F395F195D691}"/>
              </a:ext>
            </a:extLst>
          </p:cNvPr>
          <p:cNvPicPr/>
          <p:nvPr/>
        </p:nvPicPr>
        <p:blipFill>
          <a:blip r:embed="rId4">
            <a:extLst>
              <a:ext uri="{28A0092B-C50C-407E-A947-70E740481C1C}">
                <a14:useLocalDpi xmlns:a14="http://schemas.microsoft.com/office/drawing/2010/main" val="0"/>
              </a:ext>
            </a:extLst>
          </a:blip>
          <a:stretch>
            <a:fillRect/>
          </a:stretch>
        </p:blipFill>
        <p:spPr>
          <a:xfrm rot="20169059">
            <a:off x="3309775" y="3794869"/>
            <a:ext cx="2967989" cy="1034346"/>
          </a:xfrm>
          <a:prstGeom prst="rect">
            <a:avLst/>
          </a:prstGeom>
        </p:spPr>
      </p:pic>
      <p:pic>
        <p:nvPicPr>
          <p:cNvPr id="8" name="Imagen 7">
            <a:extLst>
              <a:ext uri="{FF2B5EF4-FFF2-40B4-BE49-F238E27FC236}">
                <a16:creationId xmlns:a16="http://schemas.microsoft.com/office/drawing/2014/main" xmlns="" id="{4A5BB0AF-785C-4FE6-8003-7E6E4E3B211D}"/>
              </a:ext>
            </a:extLst>
          </p:cNvPr>
          <p:cNvPicPr/>
          <p:nvPr/>
        </p:nvPicPr>
        <p:blipFill>
          <a:blip r:embed="rId5">
            <a:extLst>
              <a:ext uri="{28A0092B-C50C-407E-A947-70E740481C1C}">
                <a14:useLocalDpi xmlns:a14="http://schemas.microsoft.com/office/drawing/2010/main" val="0"/>
              </a:ext>
            </a:extLst>
          </a:blip>
          <a:stretch>
            <a:fillRect/>
          </a:stretch>
        </p:blipFill>
        <p:spPr>
          <a:xfrm rot="729532">
            <a:off x="6831450" y="3995655"/>
            <a:ext cx="3132780" cy="1156018"/>
          </a:xfrm>
          <a:prstGeom prst="rect">
            <a:avLst/>
          </a:prstGeom>
        </p:spPr>
      </p:pic>
    </p:spTree>
    <p:extLst>
      <p:ext uri="{BB962C8B-B14F-4D97-AF65-F5344CB8AC3E}">
        <p14:creationId xmlns:p14="http://schemas.microsoft.com/office/powerpoint/2010/main" val="342407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899E96-1145-48CD-B463-108F0D6FC6A8}"/>
              </a:ext>
            </a:extLst>
          </p:cNvPr>
          <p:cNvSpPr>
            <a:spLocks noGrp="1"/>
          </p:cNvSpPr>
          <p:nvPr>
            <p:ph type="title"/>
          </p:nvPr>
        </p:nvSpPr>
        <p:spPr/>
        <p:txBody>
          <a:bodyPr/>
          <a:lstStyle/>
          <a:p>
            <a:r>
              <a:rPr lang="es-EC" dirty="0"/>
              <a:t>Metodología de desarrollo(</a:t>
            </a:r>
            <a:r>
              <a:rPr lang="es-EC" dirty="0" err="1"/>
              <a:t>Huddle</a:t>
            </a:r>
            <a:r>
              <a:rPr lang="es-EC" dirty="0"/>
              <a:t>)</a:t>
            </a:r>
          </a:p>
        </p:txBody>
      </p:sp>
      <p:graphicFrame>
        <p:nvGraphicFramePr>
          <p:cNvPr id="4" name="Marcador de contenido 3">
            <a:extLst>
              <a:ext uri="{FF2B5EF4-FFF2-40B4-BE49-F238E27FC236}">
                <a16:creationId xmlns:a16="http://schemas.microsoft.com/office/drawing/2014/main" xmlns="" id="{FF815E30-4AA9-45AB-A94A-D073140E5A08}"/>
              </a:ext>
            </a:extLst>
          </p:cNvPr>
          <p:cNvGraphicFramePr>
            <a:graphicFrameLocks noGrp="1"/>
          </p:cNvGraphicFramePr>
          <p:nvPr>
            <p:ph idx="1"/>
            <p:extLst>
              <p:ext uri="{D42A27DB-BD31-4B8C-83A1-F6EECF244321}">
                <p14:modId xmlns:p14="http://schemas.microsoft.com/office/powerpoint/2010/main" val="422600795"/>
              </p:ext>
            </p:extLst>
          </p:nvPr>
        </p:nvGraphicFramePr>
        <p:xfrm>
          <a:off x="2141166" y="1374172"/>
          <a:ext cx="8689393" cy="4480560"/>
        </p:xfrm>
        <a:graphic>
          <a:graphicData uri="http://schemas.openxmlformats.org/drawingml/2006/table">
            <a:tbl>
              <a:tblPr firstRow="1" firstCol="1" bandRow="1">
                <a:tableStyleId>{5C22544A-7EE6-4342-B048-85BDC9FD1C3A}</a:tableStyleId>
              </a:tblPr>
              <a:tblGrid>
                <a:gridCol w="1885395">
                  <a:extLst>
                    <a:ext uri="{9D8B030D-6E8A-4147-A177-3AD203B41FA5}">
                      <a16:colId xmlns:a16="http://schemas.microsoft.com/office/drawing/2014/main" xmlns="" val="362875238"/>
                    </a:ext>
                  </a:extLst>
                </a:gridCol>
                <a:gridCol w="6803998">
                  <a:extLst>
                    <a:ext uri="{9D8B030D-6E8A-4147-A177-3AD203B41FA5}">
                      <a16:colId xmlns:a16="http://schemas.microsoft.com/office/drawing/2014/main" xmlns="" val="1729254174"/>
                    </a:ext>
                  </a:extLst>
                </a:gridCol>
              </a:tblGrid>
              <a:tr h="0">
                <a:tc>
                  <a:txBody>
                    <a:bodyPr/>
                    <a:lstStyle/>
                    <a:p>
                      <a:pPr algn="just">
                        <a:lnSpc>
                          <a:spcPct val="150000"/>
                        </a:lnSpc>
                        <a:spcAft>
                          <a:spcPts val="0"/>
                        </a:spcAft>
                      </a:pPr>
                      <a:r>
                        <a:rPr lang="es-EC" sz="1400">
                          <a:effectLst/>
                        </a:rPr>
                        <a:t>CAMPO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400">
                          <a:effectLst/>
                        </a:rPr>
                        <a:t>DESCRIPCIÓN</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94676568"/>
                  </a:ext>
                </a:extLst>
              </a:tr>
              <a:tr h="0">
                <a:tc>
                  <a:txBody>
                    <a:bodyPr/>
                    <a:lstStyle/>
                    <a:p>
                      <a:pPr algn="just">
                        <a:lnSpc>
                          <a:spcPct val="150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400">
                          <a:effectLst/>
                        </a:rPr>
                        <a:t>CONCEPTO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35996654"/>
                  </a:ext>
                </a:extLst>
              </a:tr>
              <a:tr h="117315">
                <a:tc>
                  <a:txBody>
                    <a:bodyPr/>
                    <a:lstStyle/>
                    <a:p>
                      <a:pPr algn="just">
                        <a:lnSpc>
                          <a:spcPct val="150000"/>
                        </a:lnSpc>
                        <a:spcAft>
                          <a:spcPts val="0"/>
                        </a:spcAft>
                      </a:pPr>
                      <a:r>
                        <a:rPr lang="es-EC" sz="1400">
                          <a:effectLst/>
                        </a:rPr>
                        <a:t>TÍTULO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lgn="just">
                        <a:lnSpc>
                          <a:spcPct val="150000"/>
                        </a:lnSpc>
                        <a:spcAft>
                          <a:spcPts val="0"/>
                        </a:spcAft>
                        <a:buFont typeface="Arial" panose="020B0604020202020204" pitchFamily="34" charset="0"/>
                        <a:buChar char="•"/>
                      </a:pPr>
                      <a:r>
                        <a:rPr lang="es-EC" sz="1400" b="1" dirty="0">
                          <a:effectLst/>
                        </a:rPr>
                        <a:t>Nombre que capte la atención del jugador </a:t>
                      </a:r>
                    </a:p>
                    <a:p>
                      <a:pPr marL="171450" indent="-171450" algn="just">
                        <a:lnSpc>
                          <a:spcPct val="150000"/>
                        </a:lnSpc>
                        <a:spcAft>
                          <a:spcPts val="0"/>
                        </a:spcAft>
                        <a:buFont typeface="Arial" panose="020B0604020202020204" pitchFamily="34" charset="0"/>
                        <a:buChar char="•"/>
                      </a:pPr>
                      <a:r>
                        <a:rPr lang="es-EC" sz="1400" b="1" dirty="0">
                          <a:effectLst/>
                        </a:rPr>
                        <a:t>Incluir el concepto del juego. </a:t>
                      </a:r>
                    </a:p>
                    <a:p>
                      <a:pPr marL="171450" indent="-171450" algn="just">
                        <a:lnSpc>
                          <a:spcPct val="150000"/>
                        </a:lnSpc>
                        <a:spcAft>
                          <a:spcPts val="0"/>
                        </a:spcAft>
                        <a:buFont typeface="Arial" panose="020B0604020202020204" pitchFamily="34" charset="0"/>
                        <a:buChar char="•"/>
                      </a:pPr>
                      <a:r>
                        <a:rPr lang="es-EC" sz="1400" b="1" dirty="0">
                          <a:effectLst/>
                        </a:rPr>
                        <a:t>Ser algo memorable.</a:t>
                      </a:r>
                    </a:p>
                    <a:p>
                      <a:pPr marL="0" marR="0" lvl="0" indent="0" algn="just"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s-EC" sz="1600" b="0" dirty="0">
                          <a:effectLst/>
                        </a:rPr>
                        <a:t>Título: “</a:t>
                      </a:r>
                      <a:r>
                        <a:rPr lang="es-EC" sz="1600" b="0" dirty="0" err="1">
                          <a:effectLst/>
                        </a:rPr>
                        <a:t>Save</a:t>
                      </a:r>
                      <a:r>
                        <a:rPr lang="es-EC" sz="1600" b="0" dirty="0">
                          <a:effectLst/>
                        </a:rPr>
                        <a:t> </a:t>
                      </a:r>
                      <a:r>
                        <a:rPr lang="es-EC" sz="1600" b="0" dirty="0" err="1">
                          <a:effectLst/>
                        </a:rPr>
                        <a:t>Your</a:t>
                      </a:r>
                      <a:r>
                        <a:rPr lang="es-EC" sz="1600" b="0" dirty="0">
                          <a:effectLst/>
                        </a:rPr>
                        <a:t> </a:t>
                      </a:r>
                      <a:r>
                        <a:rPr lang="es-EC" sz="1600" b="0" dirty="0" err="1">
                          <a:effectLst/>
                        </a:rPr>
                        <a:t>Life</a:t>
                      </a:r>
                      <a:r>
                        <a:rPr lang="es-EC" sz="1600" b="0" dirty="0">
                          <a:effectLst/>
                        </a:rPr>
                        <a:t>”</a:t>
                      </a:r>
                      <a:endParaRPr lang="es-ES" sz="1600" b="0" dirty="0">
                        <a:effectLst/>
                      </a:endParaRPr>
                    </a:p>
                  </a:txBody>
                  <a:tcPr marL="68580" marR="68580" marT="0" marB="0"/>
                </a:tc>
                <a:extLst>
                  <a:ext uri="{0D108BD9-81ED-4DB2-BD59-A6C34878D82A}">
                    <a16:rowId xmlns:a16="http://schemas.microsoft.com/office/drawing/2014/main" xmlns="" val="1675872008"/>
                  </a:ext>
                </a:extLst>
              </a:tr>
              <a:tr h="0">
                <a:tc>
                  <a:txBody>
                    <a:bodyPr/>
                    <a:lstStyle/>
                    <a:p>
                      <a:pPr algn="just">
                        <a:lnSpc>
                          <a:spcPct val="150000"/>
                        </a:lnSpc>
                        <a:spcAft>
                          <a:spcPts val="0"/>
                        </a:spcAft>
                      </a:pPr>
                      <a:r>
                        <a:rPr lang="es-EC" sz="1400">
                          <a:effectLst/>
                        </a:rPr>
                        <a:t>DISEÑADOR</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400" b="1" dirty="0">
                          <a:effectLst/>
                        </a:rPr>
                        <a:t>Estudiante: </a:t>
                      </a:r>
                      <a:r>
                        <a:rPr lang="es-EC" sz="1600" b="0" dirty="0">
                          <a:effectLst/>
                        </a:rPr>
                        <a:t>“Carlos Proaño Valles”</a:t>
                      </a:r>
                      <a:endParaRPr lang="es-E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48329963"/>
                  </a:ext>
                </a:extLst>
              </a:tr>
              <a:tr h="0">
                <a:tc>
                  <a:txBody>
                    <a:bodyPr/>
                    <a:lstStyle/>
                    <a:p>
                      <a:pPr algn="just">
                        <a:lnSpc>
                          <a:spcPct val="150000"/>
                        </a:lnSpc>
                        <a:spcAft>
                          <a:spcPts val="0"/>
                        </a:spcAft>
                      </a:pPr>
                      <a:r>
                        <a:rPr lang="es-EC" sz="1400">
                          <a:effectLst/>
                        </a:rPr>
                        <a:t>GÉNERO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lgn="just">
                        <a:lnSpc>
                          <a:spcPct val="150000"/>
                        </a:lnSpc>
                        <a:spcAft>
                          <a:spcPts val="0"/>
                        </a:spcAft>
                        <a:buFont typeface="Arial" panose="020B0604020202020204" pitchFamily="34" charset="0"/>
                        <a:buChar char="•"/>
                      </a:pPr>
                      <a:r>
                        <a:rPr lang="es-EC" sz="1400" b="1" dirty="0">
                          <a:effectLst/>
                        </a:rPr>
                        <a:t>Tipo de juego</a:t>
                      </a:r>
                      <a:endParaRPr lang="es-ES" sz="1400" b="1" dirty="0">
                        <a:effectLst/>
                      </a:endParaRPr>
                    </a:p>
                    <a:p>
                      <a:pPr algn="just">
                        <a:lnSpc>
                          <a:spcPct val="150000"/>
                        </a:lnSpc>
                        <a:spcAft>
                          <a:spcPts val="0"/>
                        </a:spcAft>
                      </a:pPr>
                      <a:r>
                        <a:rPr lang="es-EC" sz="1600" b="0" dirty="0">
                          <a:effectLst/>
                        </a:rPr>
                        <a:t>Tipo: Simulación</a:t>
                      </a:r>
                      <a:endParaRPr lang="es-E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3007161"/>
                  </a:ext>
                </a:extLst>
              </a:tr>
              <a:tr h="0">
                <a:tc>
                  <a:txBody>
                    <a:bodyPr/>
                    <a:lstStyle/>
                    <a:p>
                      <a:pPr algn="just">
                        <a:lnSpc>
                          <a:spcPct val="150000"/>
                        </a:lnSpc>
                        <a:spcAft>
                          <a:spcPts val="0"/>
                        </a:spcAft>
                      </a:pPr>
                      <a:r>
                        <a:rPr lang="es-EC" sz="1400">
                          <a:effectLst/>
                        </a:rPr>
                        <a:t>PLATAFORMA</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indent="0" algn="just">
                        <a:lnSpc>
                          <a:spcPct val="150000"/>
                        </a:lnSpc>
                        <a:spcAft>
                          <a:spcPts val="0"/>
                        </a:spcAft>
                        <a:buFont typeface="Arial" panose="020B0604020202020204" pitchFamily="34" charset="0"/>
                        <a:buNone/>
                      </a:pPr>
                      <a:r>
                        <a:rPr lang="es-EC" sz="1400" b="1" dirty="0">
                          <a:effectLst/>
                        </a:rPr>
                        <a:t>Hardware:</a:t>
                      </a:r>
                      <a:endParaRPr lang="es-ES" sz="1400" b="1" dirty="0">
                        <a:effectLst/>
                      </a:endParaRPr>
                    </a:p>
                    <a:p>
                      <a:pPr marL="171450" indent="-171450" algn="just">
                        <a:lnSpc>
                          <a:spcPct val="150000"/>
                        </a:lnSpc>
                        <a:spcAft>
                          <a:spcPts val="0"/>
                        </a:spcAft>
                        <a:buFont typeface="Arial" panose="020B0604020202020204" pitchFamily="34" charset="0"/>
                        <a:buChar char="•"/>
                      </a:pPr>
                      <a:r>
                        <a:rPr lang="es-EC" sz="1600" b="0" dirty="0">
                          <a:effectLst/>
                        </a:rPr>
                        <a:t>Computadora personal con Windows </a:t>
                      </a:r>
                    </a:p>
                    <a:p>
                      <a:pPr marL="171450" indent="-171450" algn="just">
                        <a:lnSpc>
                          <a:spcPct val="150000"/>
                        </a:lnSpc>
                        <a:spcAft>
                          <a:spcPts val="0"/>
                        </a:spcAft>
                        <a:buFont typeface="Arial" panose="020B0604020202020204" pitchFamily="34" charset="0"/>
                        <a:buChar char="•"/>
                      </a:pPr>
                      <a:r>
                        <a:rPr lang="es-EC" sz="1600" b="0" dirty="0">
                          <a:effectLst/>
                        </a:rPr>
                        <a:t>Sistema operativo de 32 0 64 bits.</a:t>
                      </a:r>
                      <a:endParaRPr lang="es-E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93476951"/>
                  </a:ext>
                </a:extLst>
              </a:tr>
              <a:tr h="0">
                <a:tc>
                  <a:txBody>
                    <a:bodyPr/>
                    <a:lstStyle/>
                    <a:p>
                      <a:pPr algn="just">
                        <a:lnSpc>
                          <a:spcPct val="150000"/>
                        </a:lnSpc>
                        <a:spcAft>
                          <a:spcPts val="0"/>
                        </a:spcAft>
                      </a:pPr>
                      <a:r>
                        <a:rPr lang="es-EC" sz="1400">
                          <a:effectLst/>
                        </a:rPr>
                        <a:t>VERSION</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lgn="just">
                        <a:lnSpc>
                          <a:spcPct val="150000"/>
                        </a:lnSpc>
                        <a:spcAft>
                          <a:spcPts val="0"/>
                        </a:spcAft>
                        <a:buFont typeface="Arial" panose="020B0604020202020204" pitchFamily="34" charset="0"/>
                        <a:buChar char="•"/>
                      </a:pPr>
                      <a:r>
                        <a:rPr lang="es-EC" sz="1400" b="1" dirty="0">
                          <a:effectLst/>
                        </a:rPr>
                        <a:t>Debe ser un número y no una fecha</a:t>
                      </a:r>
                      <a:endParaRPr lang="es-ES" sz="1400" b="1" dirty="0">
                        <a:effectLst/>
                      </a:endParaRPr>
                    </a:p>
                    <a:p>
                      <a:pPr algn="just">
                        <a:lnSpc>
                          <a:spcPct val="150000"/>
                        </a:lnSpc>
                        <a:spcAft>
                          <a:spcPts val="0"/>
                        </a:spcAft>
                      </a:pPr>
                      <a:r>
                        <a:rPr lang="es-EC" sz="1600" b="0" dirty="0">
                          <a:effectLst/>
                        </a:rPr>
                        <a:t>Versión: 1.0</a:t>
                      </a:r>
                      <a:endParaRPr lang="es-ES"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232439017"/>
                  </a:ext>
                </a:extLst>
              </a:tr>
            </a:tbl>
          </a:graphicData>
        </a:graphic>
      </p:graphicFrame>
    </p:spTree>
    <p:extLst>
      <p:ext uri="{BB962C8B-B14F-4D97-AF65-F5344CB8AC3E}">
        <p14:creationId xmlns:p14="http://schemas.microsoft.com/office/powerpoint/2010/main" val="160305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F1652C2-C763-4F98-906F-8801417112BF}"/>
              </a:ext>
            </a:extLst>
          </p:cNvPr>
          <p:cNvSpPr>
            <a:spLocks noGrp="1"/>
          </p:cNvSpPr>
          <p:nvPr>
            <p:ph type="title"/>
          </p:nvPr>
        </p:nvSpPr>
        <p:spPr/>
        <p:txBody>
          <a:bodyPr/>
          <a:lstStyle/>
          <a:p>
            <a:r>
              <a:rPr lang="es-EC" dirty="0"/>
              <a:t>Metodología de desarrollo(</a:t>
            </a:r>
            <a:r>
              <a:rPr lang="es-EC" dirty="0" err="1"/>
              <a:t>Huddle</a:t>
            </a:r>
            <a:r>
              <a:rPr lang="es-EC" dirty="0"/>
              <a:t>)</a:t>
            </a:r>
          </a:p>
        </p:txBody>
      </p:sp>
      <p:graphicFrame>
        <p:nvGraphicFramePr>
          <p:cNvPr id="6" name="Marcador de contenido 5">
            <a:extLst>
              <a:ext uri="{FF2B5EF4-FFF2-40B4-BE49-F238E27FC236}">
                <a16:creationId xmlns:a16="http://schemas.microsoft.com/office/drawing/2014/main" xmlns="" id="{508BC5B4-0821-4E29-8A38-8D4B5D258AC3}"/>
              </a:ext>
            </a:extLst>
          </p:cNvPr>
          <p:cNvGraphicFramePr>
            <a:graphicFrameLocks noGrp="1"/>
          </p:cNvGraphicFramePr>
          <p:nvPr>
            <p:ph idx="1"/>
            <p:extLst>
              <p:ext uri="{D42A27DB-BD31-4B8C-83A1-F6EECF244321}">
                <p14:modId xmlns:p14="http://schemas.microsoft.com/office/powerpoint/2010/main" val="448233577"/>
              </p:ext>
            </p:extLst>
          </p:nvPr>
        </p:nvGraphicFramePr>
        <p:xfrm>
          <a:off x="646110" y="1483679"/>
          <a:ext cx="11261409" cy="4462907"/>
        </p:xfrm>
        <a:graphic>
          <a:graphicData uri="http://schemas.openxmlformats.org/drawingml/2006/table">
            <a:tbl>
              <a:tblPr firstRow="1" firstCol="1" bandRow="1">
                <a:tableStyleId>{5C22544A-7EE6-4342-B048-85BDC9FD1C3A}</a:tableStyleId>
              </a:tblPr>
              <a:tblGrid>
                <a:gridCol w="2443464">
                  <a:extLst>
                    <a:ext uri="{9D8B030D-6E8A-4147-A177-3AD203B41FA5}">
                      <a16:colId xmlns:a16="http://schemas.microsoft.com/office/drawing/2014/main" xmlns="" val="1814932990"/>
                    </a:ext>
                  </a:extLst>
                </a:gridCol>
                <a:gridCol w="8817945">
                  <a:extLst>
                    <a:ext uri="{9D8B030D-6E8A-4147-A177-3AD203B41FA5}">
                      <a16:colId xmlns:a16="http://schemas.microsoft.com/office/drawing/2014/main" xmlns="" val="3749214879"/>
                    </a:ext>
                  </a:extLst>
                </a:gridCol>
              </a:tblGrid>
              <a:tr h="192469">
                <a:tc>
                  <a:txBody>
                    <a:bodyPr/>
                    <a:lstStyle/>
                    <a:p>
                      <a:pPr algn="just">
                        <a:lnSpc>
                          <a:spcPct val="150000"/>
                        </a:lnSpc>
                        <a:spcAft>
                          <a:spcPts val="0"/>
                        </a:spcAft>
                      </a:pPr>
                      <a:r>
                        <a:rPr lang="es-EC" sz="1400">
                          <a:effectLst/>
                        </a:rPr>
                        <a:t>CAMPO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tc>
                  <a:txBody>
                    <a:bodyPr/>
                    <a:lstStyle/>
                    <a:p>
                      <a:pPr algn="just">
                        <a:lnSpc>
                          <a:spcPct val="150000"/>
                        </a:lnSpc>
                        <a:spcAft>
                          <a:spcPts val="0"/>
                        </a:spcAft>
                      </a:pPr>
                      <a:r>
                        <a:rPr lang="es-EC" sz="1400" dirty="0">
                          <a:effectLst/>
                        </a:rPr>
                        <a:t>DESCRIPCIÓN</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extLst>
                  <a:ext uri="{0D108BD9-81ED-4DB2-BD59-A6C34878D82A}">
                    <a16:rowId xmlns:a16="http://schemas.microsoft.com/office/drawing/2014/main" xmlns="" val="2125084730"/>
                  </a:ext>
                </a:extLst>
              </a:tr>
              <a:tr h="192603">
                <a:tc>
                  <a:txBody>
                    <a:bodyPr/>
                    <a:lstStyle/>
                    <a:p>
                      <a:pPr algn="just">
                        <a:lnSpc>
                          <a:spcPct val="150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tc>
                  <a:txBody>
                    <a:bodyPr/>
                    <a:lstStyle/>
                    <a:p>
                      <a:pPr algn="just">
                        <a:lnSpc>
                          <a:spcPct val="150000"/>
                        </a:lnSpc>
                        <a:spcAft>
                          <a:spcPts val="0"/>
                        </a:spcAft>
                      </a:pPr>
                      <a:r>
                        <a:rPr lang="es-EC" sz="1400">
                          <a:effectLst/>
                        </a:rPr>
                        <a:t>CONCEPTO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extLst>
                  <a:ext uri="{0D108BD9-81ED-4DB2-BD59-A6C34878D82A}">
                    <a16:rowId xmlns:a16="http://schemas.microsoft.com/office/drawing/2014/main" xmlns="" val="342563707"/>
                  </a:ext>
                </a:extLst>
              </a:tr>
              <a:tr h="0">
                <a:tc>
                  <a:txBody>
                    <a:bodyPr/>
                    <a:lstStyle/>
                    <a:p>
                      <a:pPr algn="just">
                        <a:lnSpc>
                          <a:spcPct val="150000"/>
                        </a:lnSpc>
                        <a:spcAft>
                          <a:spcPts val="0"/>
                        </a:spcAft>
                      </a:pPr>
                      <a:r>
                        <a:rPr lang="es-EC" sz="1400">
                          <a:effectLst/>
                        </a:rPr>
                        <a:t>SINOPSIS DE LA JUGABILIDAD Y CONTENIDO</a:t>
                      </a:r>
                      <a:endParaRPr lang="es-ES" sz="1400">
                        <a:effectLst/>
                      </a:endParaRPr>
                    </a:p>
                    <a:p>
                      <a:pPr algn="just">
                        <a:lnSpc>
                          <a:spcPct val="150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tc>
                  <a:txBody>
                    <a:bodyPr/>
                    <a:lstStyle/>
                    <a:p>
                      <a:pPr marL="171450" indent="-171450" algn="just">
                        <a:lnSpc>
                          <a:spcPct val="150000"/>
                        </a:lnSpc>
                        <a:spcAft>
                          <a:spcPts val="0"/>
                        </a:spcAft>
                        <a:buFont typeface="Arial" panose="020B0604020202020204" pitchFamily="34" charset="0"/>
                        <a:buChar char="•"/>
                      </a:pPr>
                      <a:r>
                        <a:rPr lang="es-EC" sz="1400" b="1" dirty="0">
                          <a:effectLst/>
                        </a:rPr>
                        <a:t>Esencia del juego. </a:t>
                      </a:r>
                    </a:p>
                    <a:p>
                      <a:pPr marL="171450" indent="-171450" algn="just">
                        <a:lnSpc>
                          <a:spcPct val="150000"/>
                        </a:lnSpc>
                        <a:spcAft>
                          <a:spcPts val="0"/>
                        </a:spcAft>
                        <a:buFont typeface="Arial" panose="020B0604020202020204" pitchFamily="34" charset="0"/>
                        <a:buChar char="•"/>
                      </a:pPr>
                      <a:r>
                        <a:rPr lang="es-EC" sz="1400" b="1" dirty="0">
                          <a:effectLst/>
                        </a:rPr>
                        <a:t>Contenido del juego.</a:t>
                      </a:r>
                      <a:endParaRPr lang="es-ES" sz="1400" b="1" dirty="0">
                        <a:effectLst/>
                      </a:endParaRPr>
                    </a:p>
                    <a:p>
                      <a:pPr marL="171450" indent="-171450" algn="just">
                        <a:lnSpc>
                          <a:spcPct val="150000"/>
                        </a:lnSpc>
                        <a:spcAft>
                          <a:spcPts val="0"/>
                        </a:spcAft>
                        <a:buFont typeface="Arial" panose="020B0604020202020204" pitchFamily="34" charset="0"/>
                        <a:buChar char="•"/>
                      </a:pPr>
                      <a:r>
                        <a:rPr lang="es-EC" sz="1600" dirty="0">
                          <a:effectLst/>
                        </a:rPr>
                        <a:t>La esencia del juego es el respeto de las señales de tránsito y el aprendizaje de las normas de conducta de un peatón. </a:t>
                      </a:r>
                      <a:endParaRPr lang="es-ES" sz="1600" dirty="0">
                        <a:effectLst/>
                      </a:endParaRPr>
                    </a:p>
                    <a:p>
                      <a:pPr marL="171450" indent="-171450" algn="just">
                        <a:lnSpc>
                          <a:spcPct val="150000"/>
                        </a:lnSpc>
                        <a:spcAft>
                          <a:spcPts val="0"/>
                        </a:spcAft>
                        <a:buFont typeface="Arial" panose="020B0604020202020204" pitchFamily="34" charset="0"/>
                        <a:buChar char="•"/>
                      </a:pPr>
                      <a:r>
                        <a:rPr lang="es-EC" sz="1600" dirty="0">
                          <a:effectLst/>
                        </a:rPr>
                        <a:t>El objetivo que se persigue es el aprendizaje en un contexto cercano a la realidad y el personaje principal de las escenas es el jugador que debe enfrentarse a la situación de manejo de un coche en un ambiente donde otros coches están circulando y respetar las leyes de tránsito.</a:t>
                      </a:r>
                      <a:endParaRPr lang="es-ES" sz="1600" dirty="0">
                        <a:effectLst/>
                      </a:endParaRPr>
                    </a:p>
                    <a:p>
                      <a:pPr marL="171450" indent="-171450" algn="just">
                        <a:lnSpc>
                          <a:spcPct val="150000"/>
                        </a:lnSpc>
                        <a:spcAft>
                          <a:spcPts val="0"/>
                        </a:spcAft>
                        <a:buFont typeface="Arial" panose="020B0604020202020204" pitchFamily="34" charset="0"/>
                        <a:buChar char="•"/>
                      </a:pPr>
                      <a:r>
                        <a:rPr lang="es-EC" sz="1600" dirty="0">
                          <a:effectLst/>
                        </a:rPr>
                        <a:t>En el rol de peatón el objetivo es que el jugador reconozca las virtudes que hacen que se considere a una persona un buen ciudadano al respetar la norma más básica de comportamiento en la ciudad.</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extLst>
                  <a:ext uri="{0D108BD9-81ED-4DB2-BD59-A6C34878D82A}">
                    <a16:rowId xmlns:a16="http://schemas.microsoft.com/office/drawing/2014/main" xmlns="" val="1086553539"/>
                  </a:ext>
                </a:extLst>
              </a:tr>
            </a:tbl>
          </a:graphicData>
        </a:graphic>
      </p:graphicFrame>
    </p:spTree>
    <p:extLst>
      <p:ext uri="{BB962C8B-B14F-4D97-AF65-F5344CB8AC3E}">
        <p14:creationId xmlns:p14="http://schemas.microsoft.com/office/powerpoint/2010/main" val="204712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19B2F1-A05B-4F38-818B-4255A20F7970}"/>
              </a:ext>
            </a:extLst>
          </p:cNvPr>
          <p:cNvSpPr>
            <a:spLocks noGrp="1"/>
          </p:cNvSpPr>
          <p:nvPr>
            <p:ph type="title"/>
          </p:nvPr>
        </p:nvSpPr>
        <p:spPr/>
        <p:txBody>
          <a:bodyPr/>
          <a:lstStyle/>
          <a:p>
            <a:r>
              <a:rPr lang="es-EC" dirty="0"/>
              <a:t>Metodología de desarrollo(</a:t>
            </a:r>
            <a:r>
              <a:rPr lang="es-EC" dirty="0" err="1"/>
              <a:t>Huddle</a:t>
            </a:r>
            <a:r>
              <a:rPr lang="es-EC" dirty="0"/>
              <a:t>)</a:t>
            </a:r>
          </a:p>
        </p:txBody>
      </p:sp>
      <p:graphicFrame>
        <p:nvGraphicFramePr>
          <p:cNvPr id="4" name="Marcador de contenido 3">
            <a:extLst>
              <a:ext uri="{FF2B5EF4-FFF2-40B4-BE49-F238E27FC236}">
                <a16:creationId xmlns:a16="http://schemas.microsoft.com/office/drawing/2014/main" xmlns="" id="{B1B0F10B-EB44-472D-894E-704B058A00A1}"/>
              </a:ext>
            </a:extLst>
          </p:cNvPr>
          <p:cNvGraphicFramePr>
            <a:graphicFrameLocks noGrp="1"/>
          </p:cNvGraphicFramePr>
          <p:nvPr>
            <p:ph idx="1"/>
            <p:extLst>
              <p:ext uri="{D42A27DB-BD31-4B8C-83A1-F6EECF244321}">
                <p14:modId xmlns:p14="http://schemas.microsoft.com/office/powerpoint/2010/main" val="3911141956"/>
              </p:ext>
            </p:extLst>
          </p:nvPr>
        </p:nvGraphicFramePr>
        <p:xfrm>
          <a:off x="1505875" y="1670368"/>
          <a:ext cx="9180250" cy="4318381"/>
        </p:xfrm>
        <a:graphic>
          <a:graphicData uri="http://schemas.openxmlformats.org/drawingml/2006/table">
            <a:tbl>
              <a:tblPr firstRow="1" firstCol="1" bandRow="1">
                <a:tableStyleId>{5C22544A-7EE6-4342-B048-85BDC9FD1C3A}</a:tableStyleId>
              </a:tblPr>
              <a:tblGrid>
                <a:gridCol w="1991900">
                  <a:extLst>
                    <a:ext uri="{9D8B030D-6E8A-4147-A177-3AD203B41FA5}">
                      <a16:colId xmlns:a16="http://schemas.microsoft.com/office/drawing/2014/main" xmlns="" val="594184490"/>
                    </a:ext>
                  </a:extLst>
                </a:gridCol>
                <a:gridCol w="7188350">
                  <a:extLst>
                    <a:ext uri="{9D8B030D-6E8A-4147-A177-3AD203B41FA5}">
                      <a16:colId xmlns:a16="http://schemas.microsoft.com/office/drawing/2014/main" xmlns="" val="2390310224"/>
                    </a:ext>
                  </a:extLst>
                </a:gridCol>
              </a:tblGrid>
              <a:tr h="218479">
                <a:tc>
                  <a:txBody>
                    <a:bodyPr/>
                    <a:lstStyle/>
                    <a:p>
                      <a:pPr algn="just">
                        <a:lnSpc>
                          <a:spcPct val="150000"/>
                        </a:lnSpc>
                        <a:spcAft>
                          <a:spcPts val="0"/>
                        </a:spcAft>
                      </a:pPr>
                      <a:r>
                        <a:rPr lang="es-EC" sz="1400" dirty="0">
                          <a:effectLst/>
                        </a:rPr>
                        <a:t>CAMPO</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tc>
                  <a:txBody>
                    <a:bodyPr/>
                    <a:lstStyle/>
                    <a:p>
                      <a:pPr algn="just">
                        <a:lnSpc>
                          <a:spcPct val="150000"/>
                        </a:lnSpc>
                        <a:spcAft>
                          <a:spcPts val="0"/>
                        </a:spcAft>
                      </a:pPr>
                      <a:r>
                        <a:rPr lang="es-EC" sz="1400" dirty="0">
                          <a:effectLst/>
                        </a:rPr>
                        <a:t>DESCRIPCIÓN</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3971" marR="63971" marT="0" marB="0"/>
                </a:tc>
                <a:extLst>
                  <a:ext uri="{0D108BD9-81ED-4DB2-BD59-A6C34878D82A}">
                    <a16:rowId xmlns:a16="http://schemas.microsoft.com/office/drawing/2014/main" xmlns="" val="2044122973"/>
                  </a:ext>
                </a:extLst>
              </a:tr>
              <a:tr h="245039">
                <a:tc>
                  <a:txBody>
                    <a:bodyPr/>
                    <a:lstStyle/>
                    <a:p>
                      <a:pPr algn="just">
                        <a:lnSpc>
                          <a:spcPct val="150000"/>
                        </a:lnSpc>
                        <a:spcAft>
                          <a:spcPts val="0"/>
                        </a:spcAft>
                      </a:pPr>
                      <a:r>
                        <a:rPr lang="es-EC" sz="1400" dirty="0">
                          <a:effectLst/>
                        </a:rPr>
                        <a:t> </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tc>
                  <a:txBody>
                    <a:bodyPr/>
                    <a:lstStyle/>
                    <a:p>
                      <a:pPr algn="just">
                        <a:lnSpc>
                          <a:spcPct val="150000"/>
                        </a:lnSpc>
                        <a:spcAft>
                          <a:spcPts val="0"/>
                        </a:spcAft>
                      </a:pPr>
                      <a:r>
                        <a:rPr lang="es-EC" sz="1400" dirty="0">
                          <a:effectLst/>
                        </a:rPr>
                        <a:t>CONCEPTO</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extLst>
                  <a:ext uri="{0D108BD9-81ED-4DB2-BD59-A6C34878D82A}">
                    <a16:rowId xmlns:a16="http://schemas.microsoft.com/office/drawing/2014/main" xmlns="" val="4164863016"/>
                  </a:ext>
                </a:extLst>
              </a:tr>
              <a:tr h="1649095">
                <a:tc>
                  <a:txBody>
                    <a:bodyPr/>
                    <a:lstStyle/>
                    <a:p>
                      <a:pPr algn="just">
                        <a:lnSpc>
                          <a:spcPct val="150000"/>
                        </a:lnSpc>
                        <a:spcAft>
                          <a:spcPts val="0"/>
                        </a:spcAft>
                      </a:pPr>
                      <a:r>
                        <a:rPr lang="es-EC" sz="1400" dirty="0">
                          <a:effectLst/>
                        </a:rPr>
                        <a:t>CATEGORÍA</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171450" indent="-171450" algn="just">
                        <a:lnSpc>
                          <a:spcPct val="150000"/>
                        </a:lnSpc>
                        <a:spcAft>
                          <a:spcPts val="0"/>
                        </a:spcAft>
                        <a:buFont typeface="Arial" panose="020B0604020202020204" pitchFamily="34" charset="0"/>
                        <a:buChar char="•"/>
                      </a:pPr>
                      <a:r>
                        <a:rPr lang="es-EC" sz="1400" b="1" dirty="0">
                          <a:effectLst/>
                        </a:rPr>
                        <a:t>Comparar con uno o varios juegos existentes.</a:t>
                      </a:r>
                    </a:p>
                    <a:p>
                      <a:pPr marL="171450" indent="-171450" algn="just">
                        <a:lnSpc>
                          <a:spcPct val="150000"/>
                        </a:lnSpc>
                        <a:spcAft>
                          <a:spcPts val="0"/>
                        </a:spcAft>
                        <a:buFont typeface="Arial" panose="020B0604020202020204" pitchFamily="34" charset="0"/>
                        <a:buChar char="•"/>
                      </a:pPr>
                      <a:r>
                        <a:rPr lang="es-EC" sz="1400" b="1" dirty="0">
                          <a:effectLst/>
                        </a:rPr>
                        <a:t>Enfatizar las diferencias y características principales de este juego.</a:t>
                      </a:r>
                    </a:p>
                    <a:p>
                      <a:pPr marL="285750" indent="-285750" algn="just">
                        <a:lnSpc>
                          <a:spcPct val="150000"/>
                        </a:lnSpc>
                        <a:spcAft>
                          <a:spcPts val="0"/>
                        </a:spcAft>
                        <a:buFont typeface="Arial" panose="020B0604020202020204" pitchFamily="34" charset="0"/>
                        <a:buChar char="•"/>
                      </a:pPr>
                      <a:r>
                        <a:rPr lang="es-EC" sz="1600" dirty="0">
                          <a:effectLst/>
                        </a:rPr>
                        <a:t>La comparación se realiza con respecto a un videojuego en 2D producido por una empresa española MAPFRE. </a:t>
                      </a:r>
                    </a:p>
                    <a:p>
                      <a:pPr marL="285750" indent="-285750" algn="just">
                        <a:lnSpc>
                          <a:spcPct val="150000"/>
                        </a:lnSpc>
                        <a:spcAft>
                          <a:spcPts val="0"/>
                        </a:spcAft>
                        <a:buFont typeface="Arial" panose="020B0604020202020204" pitchFamily="34" charset="0"/>
                        <a:buChar char="•"/>
                      </a:pPr>
                      <a:r>
                        <a:rPr lang="es-EC" sz="1600" dirty="0">
                          <a:effectLst/>
                        </a:rPr>
                        <a:t>Frente a ese sistema el presente proyecto tiene la ventaja significativa que genera un ambiente mucho más cercano a la realidad puesto que es un ambiente 3D y se presentan situaciones reales.  </a:t>
                      </a:r>
                    </a:p>
                  </a:txBody>
                  <a:tcPr marL="68580" marR="68580" marT="0" marB="0"/>
                </a:tc>
                <a:extLst>
                  <a:ext uri="{0D108BD9-81ED-4DB2-BD59-A6C34878D82A}">
                    <a16:rowId xmlns:a16="http://schemas.microsoft.com/office/drawing/2014/main" xmlns="" val="4123807691"/>
                  </a:ext>
                </a:extLst>
              </a:tr>
              <a:tr h="721360">
                <a:tc>
                  <a:txBody>
                    <a:bodyPr/>
                    <a:lstStyle/>
                    <a:p>
                      <a:pPr algn="just">
                        <a:lnSpc>
                          <a:spcPct val="150000"/>
                        </a:lnSpc>
                        <a:spcAft>
                          <a:spcPts val="0"/>
                        </a:spcAft>
                      </a:pPr>
                      <a:r>
                        <a:rPr lang="es-EC" sz="1400">
                          <a:effectLst/>
                        </a:rPr>
                        <a:t>LICENCIA</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285750" indent="-285750" algn="just">
                        <a:lnSpc>
                          <a:spcPct val="150000"/>
                        </a:lnSpc>
                        <a:spcAft>
                          <a:spcPts val="0"/>
                        </a:spcAft>
                        <a:buFont typeface="Arial" panose="020B0604020202020204" pitchFamily="34" charset="0"/>
                        <a:buChar char="•"/>
                      </a:pPr>
                      <a:r>
                        <a:rPr lang="es-EC" sz="1400" b="1" dirty="0">
                          <a:effectLst/>
                        </a:rPr>
                        <a:t>Describir si el juego está basado en un libro o en una película. Si es original se puede omitir este campo.</a:t>
                      </a:r>
                    </a:p>
                    <a:p>
                      <a:pPr algn="just">
                        <a:lnSpc>
                          <a:spcPct val="150000"/>
                        </a:lnSpc>
                        <a:spcAft>
                          <a:spcPts val="0"/>
                        </a:spcAft>
                      </a:pPr>
                      <a:r>
                        <a:rPr lang="es-ES" sz="1600" dirty="0">
                          <a:effectLst/>
                        </a:rPr>
                        <a:t>El aplicativo es original.</a:t>
                      </a:r>
                      <a:endParaRPr lang="es-EC" sz="1600" dirty="0">
                        <a:effectLst/>
                      </a:endParaRPr>
                    </a:p>
                  </a:txBody>
                  <a:tcPr marL="68580" marR="68580" marT="0" marB="0"/>
                </a:tc>
                <a:extLst>
                  <a:ext uri="{0D108BD9-81ED-4DB2-BD59-A6C34878D82A}">
                    <a16:rowId xmlns:a16="http://schemas.microsoft.com/office/drawing/2014/main" xmlns="" val="2746464328"/>
                  </a:ext>
                </a:extLst>
              </a:tr>
            </a:tbl>
          </a:graphicData>
        </a:graphic>
      </p:graphicFrame>
    </p:spTree>
    <p:extLst>
      <p:ext uri="{BB962C8B-B14F-4D97-AF65-F5344CB8AC3E}">
        <p14:creationId xmlns:p14="http://schemas.microsoft.com/office/powerpoint/2010/main" val="892151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1BA0B90-F4EC-45ED-8B31-5C4D8A3708B1}"/>
              </a:ext>
            </a:extLst>
          </p:cNvPr>
          <p:cNvSpPr>
            <a:spLocks noGrp="1"/>
          </p:cNvSpPr>
          <p:nvPr>
            <p:ph type="title"/>
          </p:nvPr>
        </p:nvSpPr>
        <p:spPr/>
        <p:txBody>
          <a:bodyPr/>
          <a:lstStyle/>
          <a:p>
            <a:r>
              <a:rPr lang="es-EC" dirty="0"/>
              <a:t>Metodología de desarrollo(</a:t>
            </a:r>
            <a:r>
              <a:rPr lang="es-EC" dirty="0" err="1"/>
              <a:t>Huddle</a:t>
            </a:r>
            <a:r>
              <a:rPr lang="es-EC" dirty="0"/>
              <a:t>)</a:t>
            </a:r>
          </a:p>
        </p:txBody>
      </p:sp>
      <p:graphicFrame>
        <p:nvGraphicFramePr>
          <p:cNvPr id="4" name="Marcador de contenido 3">
            <a:extLst>
              <a:ext uri="{FF2B5EF4-FFF2-40B4-BE49-F238E27FC236}">
                <a16:creationId xmlns:a16="http://schemas.microsoft.com/office/drawing/2014/main" xmlns="" id="{EFDF8D51-D00E-4F75-B808-39EE0417B8BD}"/>
              </a:ext>
            </a:extLst>
          </p:cNvPr>
          <p:cNvGraphicFramePr>
            <a:graphicFrameLocks noGrp="1"/>
          </p:cNvGraphicFramePr>
          <p:nvPr>
            <p:ph idx="1"/>
            <p:extLst>
              <p:ext uri="{D42A27DB-BD31-4B8C-83A1-F6EECF244321}">
                <p14:modId xmlns:p14="http://schemas.microsoft.com/office/powerpoint/2010/main" val="3980215599"/>
              </p:ext>
            </p:extLst>
          </p:nvPr>
        </p:nvGraphicFramePr>
        <p:xfrm>
          <a:off x="934720" y="1152983"/>
          <a:ext cx="10535920" cy="5435219"/>
        </p:xfrm>
        <a:graphic>
          <a:graphicData uri="http://schemas.openxmlformats.org/drawingml/2006/table">
            <a:tbl>
              <a:tblPr firstRow="1" firstCol="1" bandRow="1">
                <a:tableStyleId>{5C22544A-7EE6-4342-B048-85BDC9FD1C3A}</a:tableStyleId>
              </a:tblPr>
              <a:tblGrid>
                <a:gridCol w="2286048">
                  <a:extLst>
                    <a:ext uri="{9D8B030D-6E8A-4147-A177-3AD203B41FA5}">
                      <a16:colId xmlns:a16="http://schemas.microsoft.com/office/drawing/2014/main" xmlns="" val="2921087888"/>
                    </a:ext>
                  </a:extLst>
                </a:gridCol>
                <a:gridCol w="8249872">
                  <a:extLst>
                    <a:ext uri="{9D8B030D-6E8A-4147-A177-3AD203B41FA5}">
                      <a16:colId xmlns:a16="http://schemas.microsoft.com/office/drawing/2014/main" xmlns="" val="2586809210"/>
                    </a:ext>
                  </a:extLst>
                </a:gridCol>
              </a:tblGrid>
              <a:tr h="220451">
                <a:tc>
                  <a:txBody>
                    <a:bodyPr/>
                    <a:lstStyle/>
                    <a:p>
                      <a:pPr algn="just">
                        <a:lnSpc>
                          <a:spcPct val="150000"/>
                        </a:lnSpc>
                        <a:spcAft>
                          <a:spcPts val="0"/>
                        </a:spcAft>
                      </a:pPr>
                      <a:r>
                        <a:rPr lang="es-EC" sz="1400">
                          <a:effectLst/>
                        </a:rPr>
                        <a:t>CAMPO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tc>
                  <a:txBody>
                    <a:bodyPr/>
                    <a:lstStyle/>
                    <a:p>
                      <a:pPr algn="just">
                        <a:lnSpc>
                          <a:spcPct val="150000"/>
                        </a:lnSpc>
                        <a:spcAft>
                          <a:spcPts val="0"/>
                        </a:spcAft>
                      </a:pPr>
                      <a:r>
                        <a:rPr lang="es-EC" sz="1400">
                          <a:effectLst/>
                        </a:rPr>
                        <a:t>DESCRIPCIÓN</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extLst>
                  <a:ext uri="{0D108BD9-81ED-4DB2-BD59-A6C34878D82A}">
                    <a16:rowId xmlns:a16="http://schemas.microsoft.com/office/drawing/2014/main" xmlns="" val="4031095168"/>
                  </a:ext>
                </a:extLst>
              </a:tr>
              <a:tr h="120746">
                <a:tc>
                  <a:txBody>
                    <a:bodyPr/>
                    <a:lstStyle/>
                    <a:p>
                      <a:pPr algn="just">
                        <a:lnSpc>
                          <a:spcPct val="150000"/>
                        </a:lnSpc>
                        <a:spcAft>
                          <a:spcPts val="0"/>
                        </a:spcAft>
                      </a:pPr>
                      <a:r>
                        <a:rPr lang="es-EC" sz="1400">
                          <a:effectLst/>
                        </a:rPr>
                        <a:t> </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tc>
                  <a:txBody>
                    <a:bodyPr/>
                    <a:lstStyle/>
                    <a:p>
                      <a:pPr algn="just">
                        <a:lnSpc>
                          <a:spcPct val="150000"/>
                        </a:lnSpc>
                        <a:spcAft>
                          <a:spcPts val="0"/>
                        </a:spcAft>
                      </a:pPr>
                      <a:r>
                        <a:rPr lang="es-EC" sz="1400" dirty="0">
                          <a:effectLst/>
                        </a:rPr>
                        <a:t>CONCEPTO</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extLst>
                  <a:ext uri="{0D108BD9-81ED-4DB2-BD59-A6C34878D82A}">
                    <a16:rowId xmlns:a16="http://schemas.microsoft.com/office/drawing/2014/main" xmlns="" val="3463333045"/>
                  </a:ext>
                </a:extLst>
              </a:tr>
              <a:tr h="1826291">
                <a:tc>
                  <a:txBody>
                    <a:bodyPr/>
                    <a:lstStyle/>
                    <a:p>
                      <a:pPr algn="just">
                        <a:lnSpc>
                          <a:spcPct val="150000"/>
                        </a:lnSpc>
                        <a:spcAft>
                          <a:spcPts val="0"/>
                        </a:spcAft>
                      </a:pPr>
                      <a:r>
                        <a:rPr lang="es-EC" sz="1400">
                          <a:effectLst/>
                        </a:rPr>
                        <a:t>MECÁNICA</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tc>
                  <a:txBody>
                    <a:bodyPr/>
                    <a:lstStyle/>
                    <a:p>
                      <a:pPr marL="171450" indent="-171450" algn="just">
                        <a:lnSpc>
                          <a:spcPct val="150000"/>
                        </a:lnSpc>
                        <a:spcAft>
                          <a:spcPts val="0"/>
                        </a:spcAft>
                        <a:buFont typeface="Arial" panose="020B0604020202020204" pitchFamily="34" charset="0"/>
                        <a:buChar char="•"/>
                      </a:pPr>
                      <a:r>
                        <a:rPr lang="es-EC" sz="1400" b="1" dirty="0">
                          <a:effectLst/>
                        </a:rPr>
                        <a:t>Describir la jugabilidad y el control del juego</a:t>
                      </a:r>
                    </a:p>
                    <a:p>
                      <a:pPr marL="171450" indent="-171450" algn="just">
                        <a:lnSpc>
                          <a:spcPct val="150000"/>
                        </a:lnSpc>
                        <a:spcAft>
                          <a:spcPts val="0"/>
                        </a:spcAft>
                        <a:buFont typeface="Arial" panose="020B0604020202020204" pitchFamily="34" charset="0"/>
                        <a:buChar char="•"/>
                      </a:pPr>
                      <a:r>
                        <a:rPr lang="es-EC" sz="1600" dirty="0">
                          <a:effectLst/>
                        </a:rPr>
                        <a:t>Se controla mediante el teclado de la computadora y los botones de avanzar y </a:t>
                      </a:r>
                      <a:r>
                        <a:rPr lang="es-EC" sz="1600">
                          <a:effectLst/>
                        </a:rPr>
                        <a:t>retroceder o </a:t>
                      </a:r>
                      <a:r>
                        <a:rPr lang="es-EC" sz="1600" dirty="0">
                          <a:effectLst/>
                        </a:rPr>
                        <a:t>se puede interconectar un volante comercial. </a:t>
                      </a:r>
                    </a:p>
                    <a:p>
                      <a:pPr marL="171450" indent="-171450" algn="just">
                        <a:lnSpc>
                          <a:spcPct val="150000"/>
                        </a:lnSpc>
                        <a:spcAft>
                          <a:spcPts val="0"/>
                        </a:spcAft>
                        <a:buFont typeface="Arial" panose="020B0604020202020204" pitchFamily="34" charset="0"/>
                        <a:buChar char="•"/>
                      </a:pPr>
                      <a:r>
                        <a:rPr lang="es-EC" sz="1600" dirty="0">
                          <a:effectLst/>
                        </a:rPr>
                        <a:t>El jugador debe conducir un coche por una ciudad </a:t>
                      </a:r>
                    </a:p>
                    <a:p>
                      <a:pPr marL="171450" indent="-171450" algn="just">
                        <a:lnSpc>
                          <a:spcPct val="150000"/>
                        </a:lnSpc>
                        <a:spcAft>
                          <a:spcPts val="0"/>
                        </a:spcAft>
                        <a:buFont typeface="Arial" panose="020B0604020202020204" pitchFamily="34" charset="0"/>
                        <a:buChar char="•"/>
                      </a:pPr>
                      <a:r>
                        <a:rPr lang="es-EC" sz="1600" dirty="0">
                          <a:effectLst/>
                        </a:rPr>
                        <a:t>El jugador debe cumplir con las leyes de tránsito, </a:t>
                      </a:r>
                    </a:p>
                    <a:p>
                      <a:pPr marL="171450" indent="-171450" algn="just">
                        <a:lnSpc>
                          <a:spcPct val="150000"/>
                        </a:lnSpc>
                        <a:spcAft>
                          <a:spcPts val="0"/>
                        </a:spcAft>
                        <a:buFont typeface="Arial" panose="020B0604020202020204" pitchFamily="34" charset="0"/>
                        <a:buChar char="•"/>
                      </a:pPr>
                      <a:r>
                        <a:rPr lang="es-EC" sz="1600" dirty="0">
                          <a:effectLst/>
                        </a:rPr>
                        <a:t>El jugador inicia con 900 puntos y por cada infracción que comete se le restan puntos. </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extLst>
                  <a:ext uri="{0D108BD9-81ED-4DB2-BD59-A6C34878D82A}">
                    <a16:rowId xmlns:a16="http://schemas.microsoft.com/office/drawing/2014/main" xmlns="" val="922844742"/>
                  </a:ext>
                </a:extLst>
              </a:tr>
              <a:tr h="677117">
                <a:tc>
                  <a:txBody>
                    <a:bodyPr/>
                    <a:lstStyle/>
                    <a:p>
                      <a:pPr algn="just">
                        <a:lnSpc>
                          <a:spcPct val="150000"/>
                        </a:lnSpc>
                        <a:spcAft>
                          <a:spcPts val="0"/>
                        </a:spcAft>
                      </a:pPr>
                      <a:r>
                        <a:rPr lang="es-EC" sz="1400">
                          <a:effectLst/>
                        </a:rPr>
                        <a:t>TECNOLOGÍA</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tc>
                  <a:txBody>
                    <a:bodyPr/>
                    <a:lstStyle/>
                    <a:p>
                      <a:pPr algn="just">
                        <a:lnSpc>
                          <a:spcPct val="150000"/>
                        </a:lnSpc>
                        <a:spcAft>
                          <a:spcPts val="0"/>
                        </a:spcAft>
                      </a:pPr>
                      <a:r>
                        <a:rPr lang="es-EC" sz="1400" b="1" dirty="0">
                          <a:effectLst/>
                        </a:rPr>
                        <a:t>Hardware y software se requiere para producir el juego. </a:t>
                      </a:r>
                    </a:p>
                    <a:p>
                      <a:pPr marL="171450" indent="-171450" algn="just">
                        <a:lnSpc>
                          <a:spcPct val="150000"/>
                        </a:lnSpc>
                        <a:spcAft>
                          <a:spcPts val="0"/>
                        </a:spcAft>
                        <a:buFont typeface="Arial" panose="020B0604020202020204" pitchFamily="34" charset="0"/>
                        <a:buChar char="•"/>
                      </a:pPr>
                      <a:r>
                        <a:rPr lang="es-EC" sz="1600" dirty="0">
                          <a:effectLst/>
                        </a:rPr>
                        <a:t>El juego ha sido desarrollado en un sistema operativo de 64 bits </a:t>
                      </a:r>
                    </a:p>
                    <a:p>
                      <a:pPr marL="171450" indent="-171450" algn="just">
                        <a:lnSpc>
                          <a:spcPct val="150000"/>
                        </a:lnSpc>
                        <a:spcAft>
                          <a:spcPts val="0"/>
                        </a:spcAft>
                        <a:buFont typeface="Arial" panose="020B0604020202020204" pitchFamily="34" charset="0"/>
                        <a:buChar char="•"/>
                      </a:pPr>
                      <a:r>
                        <a:rPr lang="es-EC" sz="1600" dirty="0">
                          <a:effectLst/>
                        </a:rPr>
                        <a:t>Programa Unity versión 2018.2.18f1. </a:t>
                      </a:r>
                    </a:p>
                    <a:p>
                      <a:pPr marL="171450" indent="-171450" algn="just">
                        <a:lnSpc>
                          <a:spcPct val="150000"/>
                        </a:lnSpc>
                        <a:spcAft>
                          <a:spcPts val="0"/>
                        </a:spcAft>
                        <a:buFont typeface="Arial" panose="020B0604020202020204" pitchFamily="34" charset="0"/>
                        <a:buChar char="•"/>
                      </a:pPr>
                      <a:r>
                        <a:rPr lang="es-EC" sz="1600" dirty="0">
                          <a:effectLst/>
                        </a:rPr>
                        <a:t>Los sonidos que se reproducen son de tipo </a:t>
                      </a:r>
                      <a:r>
                        <a:rPr lang="es-EC" sz="1600" dirty="0" err="1">
                          <a:effectLst/>
                        </a:rPr>
                        <a:t>wav</a:t>
                      </a:r>
                      <a:r>
                        <a:rPr lang="es-EC" sz="1600" dirty="0">
                          <a:effectLst/>
                        </a:rPr>
                        <a:t> </a:t>
                      </a:r>
                    </a:p>
                    <a:p>
                      <a:pPr marL="171450" indent="-171450" algn="just">
                        <a:lnSpc>
                          <a:spcPct val="150000"/>
                        </a:lnSpc>
                        <a:spcAft>
                          <a:spcPts val="0"/>
                        </a:spcAft>
                        <a:buFont typeface="Arial" panose="020B0604020202020204" pitchFamily="34" charset="0"/>
                        <a:buChar char="•"/>
                      </a:pPr>
                      <a:r>
                        <a:rPr lang="es-EC" sz="1600" dirty="0">
                          <a:effectLst/>
                        </a:rPr>
                        <a:t>Las imágenes de las señales de tránsito son de tipo png.</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extLst>
                  <a:ext uri="{0D108BD9-81ED-4DB2-BD59-A6C34878D82A}">
                    <a16:rowId xmlns:a16="http://schemas.microsoft.com/office/drawing/2014/main" xmlns="" val="3212779517"/>
                  </a:ext>
                </a:extLst>
              </a:tr>
              <a:tr h="581844">
                <a:tc>
                  <a:txBody>
                    <a:bodyPr/>
                    <a:lstStyle/>
                    <a:p>
                      <a:pPr algn="just">
                        <a:lnSpc>
                          <a:spcPct val="150000"/>
                        </a:lnSpc>
                        <a:spcAft>
                          <a:spcPts val="0"/>
                        </a:spcAft>
                      </a:pPr>
                      <a:r>
                        <a:rPr lang="es-EC" sz="1400">
                          <a:effectLst/>
                        </a:rPr>
                        <a:t>PÚBLICO</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tc>
                  <a:txBody>
                    <a:bodyPr/>
                    <a:lstStyle/>
                    <a:p>
                      <a:pPr algn="just">
                        <a:lnSpc>
                          <a:spcPct val="150000"/>
                        </a:lnSpc>
                        <a:spcAft>
                          <a:spcPts val="0"/>
                        </a:spcAft>
                      </a:pPr>
                      <a:r>
                        <a:rPr lang="es-EC" sz="1400" b="1" dirty="0">
                          <a:effectLst/>
                        </a:rPr>
                        <a:t>¿A quién va dirigido el juego? ¿Quién lo jugará? Tipo de jugador casual, competitivo.</a:t>
                      </a:r>
                      <a:endParaRPr lang="es-ES" sz="1400" b="1" dirty="0">
                        <a:effectLst/>
                      </a:endParaRPr>
                    </a:p>
                    <a:p>
                      <a:pPr algn="just">
                        <a:lnSpc>
                          <a:spcPct val="150000"/>
                        </a:lnSpc>
                        <a:spcAft>
                          <a:spcPts val="0"/>
                        </a:spcAft>
                      </a:pPr>
                      <a:r>
                        <a:rPr lang="es-EC" sz="1600" dirty="0">
                          <a:effectLst/>
                        </a:rPr>
                        <a:t>El juego está dirigido a niños de 10 a 12 años y el juego es competitivo.</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47569" marR="47569" marT="0" marB="0"/>
                </a:tc>
                <a:extLst>
                  <a:ext uri="{0D108BD9-81ED-4DB2-BD59-A6C34878D82A}">
                    <a16:rowId xmlns:a16="http://schemas.microsoft.com/office/drawing/2014/main" xmlns="" val="4160169309"/>
                  </a:ext>
                </a:extLst>
              </a:tr>
            </a:tbl>
          </a:graphicData>
        </a:graphic>
      </p:graphicFrame>
    </p:spTree>
    <p:extLst>
      <p:ext uri="{BB962C8B-B14F-4D97-AF65-F5344CB8AC3E}">
        <p14:creationId xmlns:p14="http://schemas.microsoft.com/office/powerpoint/2010/main" val="209016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70CA6A-4715-4569-A1E0-F1939432C3BA}"/>
              </a:ext>
            </a:extLst>
          </p:cNvPr>
          <p:cNvSpPr>
            <a:spLocks noGrp="1"/>
          </p:cNvSpPr>
          <p:nvPr>
            <p:ph type="title"/>
          </p:nvPr>
        </p:nvSpPr>
        <p:spPr/>
        <p:txBody>
          <a:bodyPr/>
          <a:lstStyle/>
          <a:p>
            <a:r>
              <a:rPr lang="es-EC" dirty="0"/>
              <a:t>Análisis y Diseño(Diagrama de Casos Uso)</a:t>
            </a:r>
          </a:p>
        </p:txBody>
      </p:sp>
      <p:pic>
        <p:nvPicPr>
          <p:cNvPr id="4" name="Marcador de contenido 3">
            <a:extLst>
              <a:ext uri="{FF2B5EF4-FFF2-40B4-BE49-F238E27FC236}">
                <a16:creationId xmlns:a16="http://schemas.microsoft.com/office/drawing/2014/main" xmlns="" id="{CBE475C5-5378-4168-A673-84A482570CBA}"/>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190" t="8706" r="1772" b="3755"/>
          <a:stretch/>
        </p:blipFill>
        <p:spPr bwMode="auto">
          <a:xfrm>
            <a:off x="1514476" y="1971674"/>
            <a:ext cx="8869044" cy="40633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480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4072A0-D28D-479E-9BF8-7229BE6A5D12}"/>
              </a:ext>
            </a:extLst>
          </p:cNvPr>
          <p:cNvSpPr>
            <a:spLocks noGrp="1"/>
          </p:cNvSpPr>
          <p:nvPr>
            <p:ph type="title"/>
          </p:nvPr>
        </p:nvSpPr>
        <p:spPr/>
        <p:txBody>
          <a:bodyPr/>
          <a:lstStyle/>
          <a:p>
            <a:r>
              <a:rPr lang="es-EC" dirty="0"/>
              <a:t>Antecedentes</a:t>
            </a:r>
          </a:p>
        </p:txBody>
      </p:sp>
      <p:sp>
        <p:nvSpPr>
          <p:cNvPr id="3" name="Marcador de contenido 2">
            <a:extLst>
              <a:ext uri="{FF2B5EF4-FFF2-40B4-BE49-F238E27FC236}">
                <a16:creationId xmlns:a16="http://schemas.microsoft.com/office/drawing/2014/main" xmlns="" id="{CB15F94A-B85D-44A0-948F-2D06D0025258}"/>
              </a:ext>
            </a:extLst>
          </p:cNvPr>
          <p:cNvSpPr>
            <a:spLocks noGrp="1"/>
          </p:cNvSpPr>
          <p:nvPr>
            <p:ph idx="1"/>
          </p:nvPr>
        </p:nvSpPr>
        <p:spPr/>
        <p:txBody>
          <a:bodyPr/>
          <a:lstStyle/>
          <a:p>
            <a:r>
              <a:rPr lang="es-EC" dirty="0"/>
              <a:t>Existe un incremento en los accidentes tránsito por el desconocimiento de las señales de tránsito.</a:t>
            </a:r>
          </a:p>
          <a:p>
            <a:r>
              <a:rPr lang="es-EC" dirty="0"/>
              <a:t>Se encuentra en el pensum académico de la materia de Ciencias Sociales desde el año 2016 el tema de educación vial.</a:t>
            </a:r>
          </a:p>
          <a:p>
            <a:r>
              <a:rPr lang="es-EC" dirty="0"/>
              <a:t>Existen aplicaciones sobre seguridad vial, pero estas no le permiten interactuar al niño con un ambiente real.</a:t>
            </a:r>
          </a:p>
          <a:p>
            <a:endParaRPr lang="es-EC" dirty="0"/>
          </a:p>
        </p:txBody>
      </p:sp>
    </p:spTree>
    <p:extLst>
      <p:ext uri="{BB962C8B-B14F-4D97-AF65-F5344CB8AC3E}">
        <p14:creationId xmlns:p14="http://schemas.microsoft.com/office/powerpoint/2010/main" val="201630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82BD421-B965-4FE2-977E-B317EADB11AA}"/>
              </a:ext>
            </a:extLst>
          </p:cNvPr>
          <p:cNvSpPr>
            <a:spLocks noGrp="1"/>
          </p:cNvSpPr>
          <p:nvPr>
            <p:ph type="title"/>
          </p:nvPr>
        </p:nvSpPr>
        <p:spPr/>
        <p:txBody>
          <a:bodyPr/>
          <a:lstStyle/>
          <a:p>
            <a:r>
              <a:rPr lang="es-EC" dirty="0"/>
              <a:t>Análisis y Diseño(Diagramas de Secuencia)</a:t>
            </a:r>
          </a:p>
        </p:txBody>
      </p:sp>
      <p:sp>
        <p:nvSpPr>
          <p:cNvPr id="3" name="Marcador de contenido 2">
            <a:extLst>
              <a:ext uri="{FF2B5EF4-FFF2-40B4-BE49-F238E27FC236}">
                <a16:creationId xmlns:a16="http://schemas.microsoft.com/office/drawing/2014/main" xmlns="" id="{0FA5468B-F50A-4A6F-AF8A-E5F799611D3A}"/>
              </a:ext>
            </a:extLst>
          </p:cNvPr>
          <p:cNvSpPr>
            <a:spLocks noGrp="1"/>
          </p:cNvSpPr>
          <p:nvPr>
            <p:ph idx="1"/>
          </p:nvPr>
        </p:nvSpPr>
        <p:spPr/>
        <p:txBody>
          <a:bodyPr/>
          <a:lstStyle/>
          <a:p>
            <a:r>
              <a:rPr lang="es-EC" dirty="0"/>
              <a:t>Realizar la actividad – Rol Conductor – Alcanzar la Meta</a:t>
            </a:r>
          </a:p>
          <a:p>
            <a:endParaRPr lang="es-EC" dirty="0"/>
          </a:p>
          <a:p>
            <a:endParaRPr lang="es-EC" dirty="0"/>
          </a:p>
        </p:txBody>
      </p:sp>
      <p:pic>
        <p:nvPicPr>
          <p:cNvPr id="4" name="Imagen 3">
            <a:extLst>
              <a:ext uri="{FF2B5EF4-FFF2-40B4-BE49-F238E27FC236}">
                <a16:creationId xmlns:a16="http://schemas.microsoft.com/office/drawing/2014/main" xmlns="" id="{E28A15FB-4FD5-4301-A7ED-6A6CB4C46C1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89442" y="2523470"/>
            <a:ext cx="7996238" cy="4080530"/>
          </a:xfrm>
          <a:prstGeom prst="rect">
            <a:avLst/>
          </a:prstGeom>
          <a:noFill/>
          <a:ln>
            <a:noFill/>
          </a:ln>
        </p:spPr>
      </p:pic>
    </p:spTree>
    <p:extLst>
      <p:ext uri="{BB962C8B-B14F-4D97-AF65-F5344CB8AC3E}">
        <p14:creationId xmlns:p14="http://schemas.microsoft.com/office/powerpoint/2010/main" val="340341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5E1BFE-5F12-46D1-BC28-7EF5DD27CB57}"/>
              </a:ext>
            </a:extLst>
          </p:cNvPr>
          <p:cNvSpPr>
            <a:spLocks noGrp="1"/>
          </p:cNvSpPr>
          <p:nvPr>
            <p:ph type="title"/>
          </p:nvPr>
        </p:nvSpPr>
        <p:spPr/>
        <p:txBody>
          <a:bodyPr/>
          <a:lstStyle/>
          <a:p>
            <a:r>
              <a:rPr lang="es-EC" dirty="0"/>
              <a:t>Análisis y Diseño(Diagramas de Secuencia)</a:t>
            </a:r>
          </a:p>
        </p:txBody>
      </p:sp>
      <p:sp>
        <p:nvSpPr>
          <p:cNvPr id="3" name="Marcador de contenido 2">
            <a:extLst>
              <a:ext uri="{FF2B5EF4-FFF2-40B4-BE49-F238E27FC236}">
                <a16:creationId xmlns:a16="http://schemas.microsoft.com/office/drawing/2014/main" xmlns="" id="{F2DB8402-37D8-4D91-BD3B-587516A5D763}"/>
              </a:ext>
            </a:extLst>
          </p:cNvPr>
          <p:cNvSpPr>
            <a:spLocks noGrp="1"/>
          </p:cNvSpPr>
          <p:nvPr>
            <p:ph idx="1"/>
          </p:nvPr>
        </p:nvSpPr>
        <p:spPr/>
        <p:txBody>
          <a:bodyPr/>
          <a:lstStyle/>
          <a:p>
            <a:r>
              <a:rPr lang="es-EC" dirty="0"/>
              <a:t>Realizar la actividad – Rol Conductor – Semáforo Rojo</a:t>
            </a:r>
          </a:p>
          <a:p>
            <a:endParaRPr lang="es-EC" dirty="0"/>
          </a:p>
        </p:txBody>
      </p:sp>
      <p:pic>
        <p:nvPicPr>
          <p:cNvPr id="4" name="Imagen 3">
            <a:extLst>
              <a:ext uri="{FF2B5EF4-FFF2-40B4-BE49-F238E27FC236}">
                <a16:creationId xmlns:a16="http://schemas.microsoft.com/office/drawing/2014/main" xmlns="" id="{8A9B5E47-453E-4B68-9AE3-7E03B01E2C8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941830" y="2505716"/>
            <a:ext cx="7760970" cy="4195481"/>
          </a:xfrm>
          <a:prstGeom prst="rect">
            <a:avLst/>
          </a:prstGeom>
          <a:noFill/>
          <a:ln>
            <a:noFill/>
          </a:ln>
        </p:spPr>
      </p:pic>
    </p:spTree>
    <p:extLst>
      <p:ext uri="{BB962C8B-B14F-4D97-AF65-F5344CB8AC3E}">
        <p14:creationId xmlns:p14="http://schemas.microsoft.com/office/powerpoint/2010/main" val="1414775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08F8AD-48E8-4EE5-A08B-2CEC455E75E6}"/>
              </a:ext>
            </a:extLst>
          </p:cNvPr>
          <p:cNvSpPr>
            <a:spLocks noGrp="1"/>
          </p:cNvSpPr>
          <p:nvPr>
            <p:ph type="title"/>
          </p:nvPr>
        </p:nvSpPr>
        <p:spPr/>
        <p:txBody>
          <a:bodyPr/>
          <a:lstStyle/>
          <a:p>
            <a:r>
              <a:rPr lang="es-EC" dirty="0"/>
              <a:t>Análisis y Diseño(Diagramas de Secuencia)</a:t>
            </a:r>
          </a:p>
        </p:txBody>
      </p:sp>
      <p:sp>
        <p:nvSpPr>
          <p:cNvPr id="3" name="Marcador de contenido 2">
            <a:extLst>
              <a:ext uri="{FF2B5EF4-FFF2-40B4-BE49-F238E27FC236}">
                <a16:creationId xmlns:a16="http://schemas.microsoft.com/office/drawing/2014/main" xmlns="" id="{44F280AD-B489-43D5-99F8-5C7363498377}"/>
              </a:ext>
            </a:extLst>
          </p:cNvPr>
          <p:cNvSpPr>
            <a:spLocks noGrp="1"/>
          </p:cNvSpPr>
          <p:nvPr>
            <p:ph idx="1"/>
          </p:nvPr>
        </p:nvSpPr>
        <p:spPr/>
        <p:txBody>
          <a:bodyPr/>
          <a:lstStyle/>
          <a:p>
            <a:r>
              <a:rPr lang="es-EC" dirty="0"/>
              <a:t>Realizar la actividad – Rol Conductor – Contravía</a:t>
            </a:r>
          </a:p>
          <a:p>
            <a:endParaRPr lang="es-EC" dirty="0"/>
          </a:p>
        </p:txBody>
      </p:sp>
      <p:pic>
        <p:nvPicPr>
          <p:cNvPr id="4" name="Imagen 3">
            <a:extLst>
              <a:ext uri="{FF2B5EF4-FFF2-40B4-BE49-F238E27FC236}">
                <a16:creationId xmlns:a16="http://schemas.microsoft.com/office/drawing/2014/main" xmlns="" id="{78E81C9D-A4F9-4C73-B5E1-1D8D2B06ECA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2146" y="2562542"/>
            <a:ext cx="7479373" cy="3885527"/>
          </a:xfrm>
          <a:prstGeom prst="rect">
            <a:avLst/>
          </a:prstGeom>
          <a:noFill/>
          <a:ln>
            <a:noFill/>
          </a:ln>
        </p:spPr>
      </p:pic>
    </p:spTree>
    <p:extLst>
      <p:ext uri="{BB962C8B-B14F-4D97-AF65-F5344CB8AC3E}">
        <p14:creationId xmlns:p14="http://schemas.microsoft.com/office/powerpoint/2010/main" val="2556641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4305D8-E62D-483D-AB54-137144EF7278}"/>
              </a:ext>
            </a:extLst>
          </p:cNvPr>
          <p:cNvSpPr>
            <a:spLocks noGrp="1"/>
          </p:cNvSpPr>
          <p:nvPr>
            <p:ph type="title"/>
          </p:nvPr>
        </p:nvSpPr>
        <p:spPr/>
        <p:txBody>
          <a:bodyPr/>
          <a:lstStyle/>
          <a:p>
            <a:r>
              <a:rPr lang="es-EC" dirty="0"/>
              <a:t>Análisis y Diseño(Diagramas de Secuencia)</a:t>
            </a:r>
          </a:p>
        </p:txBody>
      </p:sp>
      <p:sp>
        <p:nvSpPr>
          <p:cNvPr id="3" name="Marcador de contenido 2">
            <a:extLst>
              <a:ext uri="{FF2B5EF4-FFF2-40B4-BE49-F238E27FC236}">
                <a16:creationId xmlns:a16="http://schemas.microsoft.com/office/drawing/2014/main" xmlns="" id="{BAFAB79C-456A-4730-A06D-2B9967B0B9A2}"/>
              </a:ext>
            </a:extLst>
          </p:cNvPr>
          <p:cNvSpPr>
            <a:spLocks noGrp="1"/>
          </p:cNvSpPr>
          <p:nvPr>
            <p:ph idx="1"/>
          </p:nvPr>
        </p:nvSpPr>
        <p:spPr/>
        <p:txBody>
          <a:bodyPr/>
          <a:lstStyle/>
          <a:p>
            <a:r>
              <a:rPr lang="es-EC" dirty="0"/>
              <a:t>Realizar la actividad – Rol Conductor – Exceso de Velocidad</a:t>
            </a:r>
          </a:p>
          <a:p>
            <a:endParaRPr lang="es-EC" dirty="0"/>
          </a:p>
          <a:p>
            <a:endParaRPr lang="es-EC" dirty="0"/>
          </a:p>
        </p:txBody>
      </p:sp>
      <p:pic>
        <p:nvPicPr>
          <p:cNvPr id="4" name="Imagen 3">
            <a:extLst>
              <a:ext uri="{FF2B5EF4-FFF2-40B4-BE49-F238E27FC236}">
                <a16:creationId xmlns:a16="http://schemas.microsoft.com/office/drawing/2014/main" xmlns="" id="{D25C61A8-8395-41CD-B15A-597C4E55FF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2147" y="2519045"/>
            <a:ext cx="7573353" cy="4081780"/>
          </a:xfrm>
          <a:prstGeom prst="rect">
            <a:avLst/>
          </a:prstGeom>
          <a:noFill/>
          <a:ln>
            <a:noFill/>
          </a:ln>
        </p:spPr>
      </p:pic>
    </p:spTree>
    <p:extLst>
      <p:ext uri="{BB962C8B-B14F-4D97-AF65-F5344CB8AC3E}">
        <p14:creationId xmlns:p14="http://schemas.microsoft.com/office/powerpoint/2010/main" val="1305468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22D8C01-D2DD-4757-B6F0-623596CE08B3}"/>
              </a:ext>
            </a:extLst>
          </p:cNvPr>
          <p:cNvSpPr>
            <a:spLocks noGrp="1"/>
          </p:cNvSpPr>
          <p:nvPr>
            <p:ph type="title"/>
          </p:nvPr>
        </p:nvSpPr>
        <p:spPr/>
        <p:txBody>
          <a:bodyPr/>
          <a:lstStyle/>
          <a:p>
            <a:r>
              <a:rPr lang="es-EC" dirty="0"/>
              <a:t>Análisis y Diseño(Diagramas de Secuencia)</a:t>
            </a:r>
          </a:p>
        </p:txBody>
      </p:sp>
      <p:sp>
        <p:nvSpPr>
          <p:cNvPr id="3" name="Marcador de contenido 2">
            <a:extLst>
              <a:ext uri="{FF2B5EF4-FFF2-40B4-BE49-F238E27FC236}">
                <a16:creationId xmlns:a16="http://schemas.microsoft.com/office/drawing/2014/main" xmlns="" id="{07D7E3AB-6254-48E7-89EF-023D7CC5FA3F}"/>
              </a:ext>
            </a:extLst>
          </p:cNvPr>
          <p:cNvSpPr>
            <a:spLocks noGrp="1"/>
          </p:cNvSpPr>
          <p:nvPr>
            <p:ph idx="1"/>
          </p:nvPr>
        </p:nvSpPr>
        <p:spPr/>
        <p:txBody>
          <a:bodyPr/>
          <a:lstStyle/>
          <a:p>
            <a:r>
              <a:rPr lang="es-EC" dirty="0"/>
              <a:t>Realizar la actividad – Rol Peatón</a:t>
            </a:r>
          </a:p>
          <a:p>
            <a:endParaRPr lang="es-EC" dirty="0"/>
          </a:p>
        </p:txBody>
      </p:sp>
      <p:pic>
        <p:nvPicPr>
          <p:cNvPr id="4" name="Imagen 3">
            <a:extLst>
              <a:ext uri="{FF2B5EF4-FFF2-40B4-BE49-F238E27FC236}">
                <a16:creationId xmlns:a16="http://schemas.microsoft.com/office/drawing/2014/main" xmlns="" id="{30D5E439-2671-4C59-B633-13F097A6F0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23527" y="2547937"/>
            <a:ext cx="5848986" cy="3857345"/>
          </a:xfrm>
          <a:prstGeom prst="rect">
            <a:avLst/>
          </a:prstGeom>
          <a:noFill/>
          <a:ln>
            <a:noFill/>
          </a:ln>
        </p:spPr>
      </p:pic>
    </p:spTree>
    <p:extLst>
      <p:ext uri="{BB962C8B-B14F-4D97-AF65-F5344CB8AC3E}">
        <p14:creationId xmlns:p14="http://schemas.microsoft.com/office/powerpoint/2010/main" val="2906422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4A12976-FA7B-4993-95D6-B205AA83F412}"/>
              </a:ext>
            </a:extLst>
          </p:cNvPr>
          <p:cNvSpPr>
            <a:spLocks noGrp="1"/>
          </p:cNvSpPr>
          <p:nvPr>
            <p:ph type="title"/>
          </p:nvPr>
        </p:nvSpPr>
        <p:spPr/>
        <p:txBody>
          <a:bodyPr/>
          <a:lstStyle/>
          <a:p>
            <a:r>
              <a:rPr lang="es-EC" dirty="0"/>
              <a:t>Análisis y Diseño(Diagramas de Secuencia)</a:t>
            </a:r>
          </a:p>
        </p:txBody>
      </p:sp>
      <p:sp>
        <p:nvSpPr>
          <p:cNvPr id="3" name="Marcador de contenido 2">
            <a:extLst>
              <a:ext uri="{FF2B5EF4-FFF2-40B4-BE49-F238E27FC236}">
                <a16:creationId xmlns:a16="http://schemas.microsoft.com/office/drawing/2014/main" xmlns="" id="{00557B0A-B208-47CA-805A-61B8F8411AEA}"/>
              </a:ext>
            </a:extLst>
          </p:cNvPr>
          <p:cNvSpPr>
            <a:spLocks noGrp="1"/>
          </p:cNvSpPr>
          <p:nvPr>
            <p:ph idx="1"/>
          </p:nvPr>
        </p:nvSpPr>
        <p:spPr/>
        <p:txBody>
          <a:bodyPr/>
          <a:lstStyle/>
          <a:p>
            <a:r>
              <a:rPr lang="es-EC" dirty="0"/>
              <a:t>Realizar la actividad – Rol Espectador</a:t>
            </a:r>
          </a:p>
          <a:p>
            <a:endParaRPr lang="es-EC" dirty="0"/>
          </a:p>
          <a:p>
            <a:endParaRPr lang="es-EC" dirty="0"/>
          </a:p>
        </p:txBody>
      </p:sp>
      <p:pic>
        <p:nvPicPr>
          <p:cNvPr id="4" name="Imagen 3">
            <a:extLst>
              <a:ext uri="{FF2B5EF4-FFF2-40B4-BE49-F238E27FC236}">
                <a16:creationId xmlns:a16="http://schemas.microsoft.com/office/drawing/2014/main" xmlns="" id="{1780E745-B26A-4990-A40B-658E13C2B3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23832" y="2497137"/>
            <a:ext cx="5902008" cy="3908145"/>
          </a:xfrm>
          <a:prstGeom prst="rect">
            <a:avLst/>
          </a:prstGeom>
          <a:noFill/>
          <a:ln>
            <a:noFill/>
          </a:ln>
        </p:spPr>
      </p:pic>
    </p:spTree>
    <p:extLst>
      <p:ext uri="{BB962C8B-B14F-4D97-AF65-F5344CB8AC3E}">
        <p14:creationId xmlns:p14="http://schemas.microsoft.com/office/powerpoint/2010/main" val="2642243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6879FE-89F6-47FB-BDE3-B97869D7F9D1}"/>
              </a:ext>
            </a:extLst>
          </p:cNvPr>
          <p:cNvSpPr>
            <a:spLocks noGrp="1"/>
          </p:cNvSpPr>
          <p:nvPr>
            <p:ph type="title"/>
          </p:nvPr>
        </p:nvSpPr>
        <p:spPr>
          <a:xfrm>
            <a:off x="646111" y="452718"/>
            <a:ext cx="9404723" cy="1400530"/>
          </a:xfrm>
        </p:spPr>
        <p:txBody>
          <a:bodyPr/>
          <a:lstStyle/>
          <a:p>
            <a:r>
              <a:rPr lang="es-EC"/>
              <a:t>Análisis y Diseño(Diagrama de Componentes)</a:t>
            </a:r>
            <a:endParaRPr lang="es-EC" dirty="0"/>
          </a:p>
        </p:txBody>
      </p:sp>
      <p:pic>
        <p:nvPicPr>
          <p:cNvPr id="4" name="Marcador de contenido 3">
            <a:extLst>
              <a:ext uri="{FF2B5EF4-FFF2-40B4-BE49-F238E27FC236}">
                <a16:creationId xmlns:a16="http://schemas.microsoft.com/office/drawing/2014/main" xmlns="" id="{C63DC0A0-97C6-4CAE-9582-48D019639697}"/>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3264" t="-7651" r="-3694" b="-9096"/>
          <a:stretch/>
        </p:blipFill>
        <p:spPr bwMode="auto">
          <a:xfrm>
            <a:off x="1996414" y="2204720"/>
            <a:ext cx="7767345" cy="3682216"/>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6035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54CFAA-58CA-4A46-9E48-6305ADD32889}"/>
              </a:ext>
            </a:extLst>
          </p:cNvPr>
          <p:cNvSpPr>
            <a:spLocks noGrp="1"/>
          </p:cNvSpPr>
          <p:nvPr>
            <p:ph type="title"/>
          </p:nvPr>
        </p:nvSpPr>
        <p:spPr>
          <a:xfrm>
            <a:off x="646111" y="452718"/>
            <a:ext cx="10279064" cy="1400530"/>
          </a:xfrm>
        </p:spPr>
        <p:txBody>
          <a:bodyPr/>
          <a:lstStyle/>
          <a:p>
            <a:r>
              <a:rPr lang="es-EC" dirty="0"/>
              <a:t>Desarrollo e Implementación(Ciudad)</a:t>
            </a:r>
          </a:p>
        </p:txBody>
      </p:sp>
      <p:pic>
        <p:nvPicPr>
          <p:cNvPr id="4" name="Marcador de contenido 3">
            <a:extLst>
              <a:ext uri="{FF2B5EF4-FFF2-40B4-BE49-F238E27FC236}">
                <a16:creationId xmlns:a16="http://schemas.microsoft.com/office/drawing/2014/main" xmlns="" id="{A674C15B-92FE-4A3F-A7B7-59C8A47E30B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66788" y="1473994"/>
            <a:ext cx="3948112" cy="1688306"/>
          </a:xfrm>
          <a:prstGeom prst="rect">
            <a:avLst/>
          </a:prstGeom>
        </p:spPr>
      </p:pic>
      <p:sp>
        <p:nvSpPr>
          <p:cNvPr id="5" name="Flecha: a la derecha 4">
            <a:extLst>
              <a:ext uri="{FF2B5EF4-FFF2-40B4-BE49-F238E27FC236}">
                <a16:creationId xmlns:a16="http://schemas.microsoft.com/office/drawing/2014/main" xmlns="" id="{2628E686-679C-4CA9-8C88-D0882D0636B7}"/>
              </a:ext>
            </a:extLst>
          </p:cNvPr>
          <p:cNvSpPr/>
          <p:nvPr/>
        </p:nvSpPr>
        <p:spPr>
          <a:xfrm>
            <a:off x="5153025" y="2076450"/>
            <a:ext cx="7524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Picture 2018759073">
            <a:extLst>
              <a:ext uri="{FF2B5EF4-FFF2-40B4-BE49-F238E27FC236}">
                <a16:creationId xmlns:a16="http://schemas.microsoft.com/office/drawing/2014/main" xmlns="" id="{D86A0EE1-DA1C-4A1B-AA2F-0E1A17A01EFF}"/>
              </a:ext>
            </a:extLst>
          </p:cNvPr>
          <p:cNvPicPr/>
          <p:nvPr/>
        </p:nvPicPr>
        <p:blipFill>
          <a:blip r:embed="rId3">
            <a:extLst>
              <a:ext uri="{28A0092B-C50C-407E-A947-70E740481C1C}">
                <a14:useLocalDpi xmlns:a14="http://schemas.microsoft.com/office/drawing/2010/main" val="0"/>
              </a:ext>
            </a:extLst>
          </a:blip>
          <a:stretch>
            <a:fillRect/>
          </a:stretch>
        </p:blipFill>
        <p:spPr>
          <a:xfrm>
            <a:off x="6143625" y="1324293"/>
            <a:ext cx="4425950" cy="1755775"/>
          </a:xfrm>
          <a:prstGeom prst="rect">
            <a:avLst/>
          </a:prstGeom>
        </p:spPr>
      </p:pic>
      <p:sp>
        <p:nvSpPr>
          <p:cNvPr id="7" name="Flecha: a la derecha 6">
            <a:extLst>
              <a:ext uri="{FF2B5EF4-FFF2-40B4-BE49-F238E27FC236}">
                <a16:creationId xmlns:a16="http://schemas.microsoft.com/office/drawing/2014/main" xmlns="" id="{B69F8FBA-8DE6-4F78-8CBF-D9E13B671BE5}"/>
              </a:ext>
            </a:extLst>
          </p:cNvPr>
          <p:cNvSpPr/>
          <p:nvPr/>
        </p:nvSpPr>
        <p:spPr>
          <a:xfrm rot="5400000">
            <a:off x="8086726" y="3327798"/>
            <a:ext cx="7524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1100497333">
            <a:extLst>
              <a:ext uri="{FF2B5EF4-FFF2-40B4-BE49-F238E27FC236}">
                <a16:creationId xmlns:a16="http://schemas.microsoft.com/office/drawing/2014/main" xmlns="" id="{D1041E0E-B076-4961-A845-9732A801B48C}"/>
              </a:ext>
            </a:extLst>
          </p:cNvPr>
          <p:cNvPicPr/>
          <p:nvPr/>
        </p:nvPicPr>
        <p:blipFill>
          <a:blip r:embed="rId4">
            <a:extLst>
              <a:ext uri="{28A0092B-C50C-407E-A947-70E740481C1C}">
                <a14:useLocalDpi xmlns:a14="http://schemas.microsoft.com/office/drawing/2010/main" val="0"/>
              </a:ext>
            </a:extLst>
          </a:blip>
          <a:stretch>
            <a:fillRect/>
          </a:stretch>
        </p:blipFill>
        <p:spPr>
          <a:xfrm>
            <a:off x="6767513" y="4023203"/>
            <a:ext cx="3838575" cy="2414868"/>
          </a:xfrm>
          <a:prstGeom prst="rect">
            <a:avLst/>
          </a:prstGeom>
        </p:spPr>
      </p:pic>
      <p:sp>
        <p:nvSpPr>
          <p:cNvPr id="9" name="Flecha: a la derecha 8">
            <a:extLst>
              <a:ext uri="{FF2B5EF4-FFF2-40B4-BE49-F238E27FC236}">
                <a16:creationId xmlns:a16="http://schemas.microsoft.com/office/drawing/2014/main" xmlns="" id="{169D2578-E327-4E9B-A6B0-33A49EFC96A6}"/>
              </a:ext>
            </a:extLst>
          </p:cNvPr>
          <p:cNvSpPr/>
          <p:nvPr/>
        </p:nvSpPr>
        <p:spPr>
          <a:xfrm rot="10800000">
            <a:off x="5905500" y="5230637"/>
            <a:ext cx="7524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 name="Picture 611702379">
            <a:extLst>
              <a:ext uri="{FF2B5EF4-FFF2-40B4-BE49-F238E27FC236}">
                <a16:creationId xmlns:a16="http://schemas.microsoft.com/office/drawing/2014/main" xmlns="" id="{44F98210-6127-4333-B8CD-7AEB8B2DD32F}"/>
              </a:ext>
            </a:extLst>
          </p:cNvPr>
          <p:cNvPicPr/>
          <p:nvPr/>
        </p:nvPicPr>
        <p:blipFill>
          <a:blip r:embed="rId5">
            <a:extLst>
              <a:ext uri="{28A0092B-C50C-407E-A947-70E740481C1C}">
                <a14:useLocalDpi xmlns:a14="http://schemas.microsoft.com/office/drawing/2010/main" val="0"/>
              </a:ext>
            </a:extLst>
          </a:blip>
          <a:stretch>
            <a:fillRect/>
          </a:stretch>
        </p:blipFill>
        <p:spPr>
          <a:xfrm>
            <a:off x="1447482" y="3695701"/>
            <a:ext cx="4081780" cy="2879725"/>
          </a:xfrm>
          <a:prstGeom prst="rect">
            <a:avLst/>
          </a:prstGeom>
        </p:spPr>
      </p:pic>
    </p:spTree>
    <p:extLst>
      <p:ext uri="{BB962C8B-B14F-4D97-AF65-F5344CB8AC3E}">
        <p14:creationId xmlns:p14="http://schemas.microsoft.com/office/powerpoint/2010/main" val="153645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406649-AB88-4F10-AF54-57E1B62225C5}"/>
              </a:ext>
            </a:extLst>
          </p:cNvPr>
          <p:cNvSpPr>
            <a:spLocks noGrp="1"/>
          </p:cNvSpPr>
          <p:nvPr>
            <p:ph type="title"/>
          </p:nvPr>
        </p:nvSpPr>
        <p:spPr>
          <a:xfrm>
            <a:off x="665161" y="500343"/>
            <a:ext cx="10317164" cy="1400530"/>
          </a:xfrm>
        </p:spPr>
        <p:txBody>
          <a:bodyPr/>
          <a:lstStyle/>
          <a:p>
            <a:r>
              <a:rPr lang="es-EC" dirty="0"/>
              <a:t>Desarrollo e Implementación(Edificios)</a:t>
            </a:r>
          </a:p>
        </p:txBody>
      </p:sp>
      <p:pic>
        <p:nvPicPr>
          <p:cNvPr id="9" name="Imagen 8">
            <a:extLst>
              <a:ext uri="{FF2B5EF4-FFF2-40B4-BE49-F238E27FC236}">
                <a16:creationId xmlns:a16="http://schemas.microsoft.com/office/drawing/2014/main" xmlns="" id="{B2928FA5-5C83-443E-907B-1C64DDFB8ED7}"/>
              </a:ext>
            </a:extLst>
          </p:cNvPr>
          <p:cNvPicPr>
            <a:picLocks noChangeAspect="1"/>
          </p:cNvPicPr>
          <p:nvPr/>
        </p:nvPicPr>
        <p:blipFill>
          <a:blip r:embed="rId2"/>
          <a:stretch>
            <a:fillRect/>
          </a:stretch>
        </p:blipFill>
        <p:spPr>
          <a:xfrm>
            <a:off x="2214892" y="1342848"/>
            <a:ext cx="7048500" cy="1676400"/>
          </a:xfrm>
          <a:prstGeom prst="rect">
            <a:avLst/>
          </a:prstGeom>
        </p:spPr>
      </p:pic>
      <p:pic>
        <p:nvPicPr>
          <p:cNvPr id="12" name="Imagen 11">
            <a:extLst>
              <a:ext uri="{FF2B5EF4-FFF2-40B4-BE49-F238E27FC236}">
                <a16:creationId xmlns:a16="http://schemas.microsoft.com/office/drawing/2014/main" xmlns="" id="{A597E3D9-80B0-4254-A0BE-DE34355EEAB6}"/>
              </a:ext>
            </a:extLst>
          </p:cNvPr>
          <p:cNvPicPr>
            <a:picLocks noChangeAspect="1"/>
          </p:cNvPicPr>
          <p:nvPr/>
        </p:nvPicPr>
        <p:blipFill>
          <a:blip r:embed="rId3"/>
          <a:stretch>
            <a:fillRect/>
          </a:stretch>
        </p:blipFill>
        <p:spPr>
          <a:xfrm>
            <a:off x="2175668" y="4099878"/>
            <a:ext cx="7296150" cy="1714500"/>
          </a:xfrm>
          <a:prstGeom prst="rect">
            <a:avLst/>
          </a:prstGeom>
        </p:spPr>
      </p:pic>
      <p:sp>
        <p:nvSpPr>
          <p:cNvPr id="18" name="Flecha: a la derecha 17">
            <a:extLst>
              <a:ext uri="{FF2B5EF4-FFF2-40B4-BE49-F238E27FC236}">
                <a16:creationId xmlns:a16="http://schemas.microsoft.com/office/drawing/2014/main" xmlns="" id="{C887A09C-3375-44A3-A3FC-99D0C730BD1C}"/>
              </a:ext>
            </a:extLst>
          </p:cNvPr>
          <p:cNvSpPr/>
          <p:nvPr/>
        </p:nvSpPr>
        <p:spPr>
          <a:xfrm rot="5400000">
            <a:off x="5139067" y="3335725"/>
            <a:ext cx="7524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75817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4DFE2D-370E-45BD-A5FC-44E822008D9A}"/>
              </a:ext>
            </a:extLst>
          </p:cNvPr>
          <p:cNvSpPr>
            <a:spLocks noGrp="1"/>
          </p:cNvSpPr>
          <p:nvPr>
            <p:ph type="title"/>
          </p:nvPr>
        </p:nvSpPr>
        <p:spPr>
          <a:xfrm>
            <a:off x="646111" y="452718"/>
            <a:ext cx="10438449" cy="1400530"/>
          </a:xfrm>
        </p:spPr>
        <p:txBody>
          <a:bodyPr/>
          <a:lstStyle/>
          <a:p>
            <a:r>
              <a:rPr lang="es-EC" dirty="0"/>
              <a:t>Desarrollo e Implementación(Autos)</a:t>
            </a:r>
          </a:p>
        </p:txBody>
      </p:sp>
      <p:pic>
        <p:nvPicPr>
          <p:cNvPr id="6" name="Marcador de contenido 5">
            <a:extLst>
              <a:ext uri="{FF2B5EF4-FFF2-40B4-BE49-F238E27FC236}">
                <a16:creationId xmlns:a16="http://schemas.microsoft.com/office/drawing/2014/main" xmlns="" id="{765AA77E-4650-4C47-AE55-B1BF3D47CA05}"/>
              </a:ext>
            </a:extLst>
          </p:cNvPr>
          <p:cNvPicPr>
            <a:picLocks noGrp="1" noChangeAspect="1"/>
          </p:cNvPicPr>
          <p:nvPr>
            <p:ph idx="1"/>
          </p:nvPr>
        </p:nvPicPr>
        <p:blipFill>
          <a:blip r:embed="rId2"/>
          <a:stretch>
            <a:fillRect/>
          </a:stretch>
        </p:blipFill>
        <p:spPr>
          <a:xfrm>
            <a:off x="3036410" y="1380014"/>
            <a:ext cx="5657850" cy="1619250"/>
          </a:xfrm>
          <a:prstGeom prst="rect">
            <a:avLst/>
          </a:prstGeom>
        </p:spPr>
      </p:pic>
      <p:pic>
        <p:nvPicPr>
          <p:cNvPr id="7" name="Imagen 6">
            <a:extLst>
              <a:ext uri="{FF2B5EF4-FFF2-40B4-BE49-F238E27FC236}">
                <a16:creationId xmlns:a16="http://schemas.microsoft.com/office/drawing/2014/main" xmlns="" id="{DE102D95-9FBF-4658-86C0-B26DDFB8F0B6}"/>
              </a:ext>
            </a:extLst>
          </p:cNvPr>
          <p:cNvPicPr>
            <a:picLocks noChangeAspect="1"/>
          </p:cNvPicPr>
          <p:nvPr/>
        </p:nvPicPr>
        <p:blipFill>
          <a:blip r:embed="rId3"/>
          <a:stretch>
            <a:fillRect/>
          </a:stretch>
        </p:blipFill>
        <p:spPr>
          <a:xfrm>
            <a:off x="2421572" y="4046855"/>
            <a:ext cx="7572375" cy="2076450"/>
          </a:xfrm>
          <a:prstGeom prst="rect">
            <a:avLst/>
          </a:prstGeom>
        </p:spPr>
      </p:pic>
      <p:sp>
        <p:nvSpPr>
          <p:cNvPr id="10" name="Flecha: a la derecha 9">
            <a:extLst>
              <a:ext uri="{FF2B5EF4-FFF2-40B4-BE49-F238E27FC236}">
                <a16:creationId xmlns:a16="http://schemas.microsoft.com/office/drawing/2014/main" xmlns="" id="{746CCA66-25C2-4975-9DF9-1DE5396B73C6}"/>
              </a:ext>
            </a:extLst>
          </p:cNvPr>
          <p:cNvSpPr/>
          <p:nvPr/>
        </p:nvSpPr>
        <p:spPr>
          <a:xfrm rot="5400000">
            <a:off x="5607684" y="3344942"/>
            <a:ext cx="752475" cy="447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8039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E7C0B9-53BA-4287-8D8D-7CF572286E75}"/>
              </a:ext>
            </a:extLst>
          </p:cNvPr>
          <p:cNvSpPr>
            <a:spLocks noGrp="1"/>
          </p:cNvSpPr>
          <p:nvPr>
            <p:ph type="title"/>
          </p:nvPr>
        </p:nvSpPr>
        <p:spPr/>
        <p:txBody>
          <a:bodyPr/>
          <a:lstStyle/>
          <a:p>
            <a:r>
              <a:rPr lang="es-EC" dirty="0"/>
              <a:t>Planteamiento del Problema</a:t>
            </a:r>
          </a:p>
        </p:txBody>
      </p:sp>
      <p:sp>
        <p:nvSpPr>
          <p:cNvPr id="3" name="Marcador de contenido 2">
            <a:extLst>
              <a:ext uri="{FF2B5EF4-FFF2-40B4-BE49-F238E27FC236}">
                <a16:creationId xmlns:a16="http://schemas.microsoft.com/office/drawing/2014/main" xmlns="" id="{4C3C2761-0DD2-4A77-A6E0-CE92251EE0A7}"/>
              </a:ext>
            </a:extLst>
          </p:cNvPr>
          <p:cNvSpPr>
            <a:spLocks noGrp="1"/>
          </p:cNvSpPr>
          <p:nvPr>
            <p:ph idx="1"/>
          </p:nvPr>
        </p:nvSpPr>
        <p:spPr/>
        <p:txBody>
          <a:bodyPr/>
          <a:lstStyle/>
          <a:p>
            <a:r>
              <a:rPr lang="es-EC" dirty="0"/>
              <a:t>Una de las causas principales de muerte en el Ecuador son los accidentes de tránsito.</a:t>
            </a:r>
          </a:p>
          <a:p>
            <a:r>
              <a:rPr lang="es-EC" dirty="0"/>
              <a:t>El Factor Humano es una de las principales causas por el desconocimiento de la Señales de Tránsito.</a:t>
            </a:r>
          </a:p>
          <a:p>
            <a:r>
              <a:rPr lang="es-EC" dirty="0"/>
              <a:t>La falta de herramientas pedagógicas sobre Educación Vial en las escuelas, provoca un escaso aprendizaje y falta de interés en los niños</a:t>
            </a:r>
          </a:p>
          <a:p>
            <a:endParaRPr lang="es-EC" dirty="0"/>
          </a:p>
        </p:txBody>
      </p:sp>
    </p:spTree>
    <p:extLst>
      <p:ext uri="{BB962C8B-B14F-4D97-AF65-F5344CB8AC3E}">
        <p14:creationId xmlns:p14="http://schemas.microsoft.com/office/powerpoint/2010/main" val="1987344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5DAB05-F506-4245-9DB0-2D98FE1CEE3B}"/>
              </a:ext>
            </a:extLst>
          </p:cNvPr>
          <p:cNvSpPr>
            <a:spLocks noGrp="1"/>
          </p:cNvSpPr>
          <p:nvPr>
            <p:ph type="title"/>
          </p:nvPr>
        </p:nvSpPr>
        <p:spPr>
          <a:xfrm>
            <a:off x="646111" y="452718"/>
            <a:ext cx="10529889" cy="1400530"/>
          </a:xfrm>
        </p:spPr>
        <p:txBody>
          <a:bodyPr/>
          <a:lstStyle/>
          <a:p>
            <a:r>
              <a:rPr lang="es-EC" dirty="0"/>
              <a:t>Desarrollo e Implementación(Características Autos)</a:t>
            </a:r>
          </a:p>
        </p:txBody>
      </p:sp>
      <p:pic>
        <p:nvPicPr>
          <p:cNvPr id="4" name="Marcador de contenido 3">
            <a:extLst>
              <a:ext uri="{FF2B5EF4-FFF2-40B4-BE49-F238E27FC236}">
                <a16:creationId xmlns:a16="http://schemas.microsoft.com/office/drawing/2014/main" xmlns="" id="{C73B6847-19FC-4354-BA6F-7A10C373CAD6}"/>
              </a:ext>
            </a:extLst>
          </p:cNvPr>
          <p:cNvPicPr>
            <a:picLocks noGrp="1" noChangeAspect="1"/>
          </p:cNvPicPr>
          <p:nvPr>
            <p:ph idx="1"/>
          </p:nvPr>
        </p:nvPicPr>
        <p:blipFill>
          <a:blip r:embed="rId2"/>
          <a:stretch>
            <a:fillRect/>
          </a:stretch>
        </p:blipFill>
        <p:spPr>
          <a:xfrm>
            <a:off x="2749551" y="1853248"/>
            <a:ext cx="6496050" cy="2430780"/>
          </a:xfrm>
          <a:prstGeom prst="rect">
            <a:avLst/>
          </a:prstGeom>
        </p:spPr>
      </p:pic>
      <p:pic>
        <p:nvPicPr>
          <p:cNvPr id="5" name="Imagen 4">
            <a:extLst>
              <a:ext uri="{FF2B5EF4-FFF2-40B4-BE49-F238E27FC236}">
                <a16:creationId xmlns:a16="http://schemas.microsoft.com/office/drawing/2014/main" xmlns="" id="{37707045-BE3C-46D1-8172-17E9C51991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37000" y="4527550"/>
            <a:ext cx="4318000" cy="2101850"/>
          </a:xfrm>
          <a:prstGeom prst="rect">
            <a:avLst/>
          </a:prstGeom>
          <a:noFill/>
          <a:ln>
            <a:noFill/>
          </a:ln>
        </p:spPr>
      </p:pic>
    </p:spTree>
    <p:extLst>
      <p:ext uri="{BB962C8B-B14F-4D97-AF65-F5344CB8AC3E}">
        <p14:creationId xmlns:p14="http://schemas.microsoft.com/office/powerpoint/2010/main" val="17781678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0850866-3BE0-4E6B-B5E5-9A4B5EA2495B}"/>
              </a:ext>
            </a:extLst>
          </p:cNvPr>
          <p:cNvSpPr>
            <a:spLocks noGrp="1"/>
          </p:cNvSpPr>
          <p:nvPr>
            <p:ph type="title"/>
          </p:nvPr>
        </p:nvSpPr>
        <p:spPr>
          <a:xfrm>
            <a:off x="646111" y="452718"/>
            <a:ext cx="10722929" cy="1400530"/>
          </a:xfrm>
        </p:spPr>
        <p:txBody>
          <a:bodyPr/>
          <a:lstStyle/>
          <a:p>
            <a:r>
              <a:rPr lang="es-EC" dirty="0"/>
              <a:t>Desarrollo e Implementación(Peatones)</a:t>
            </a:r>
          </a:p>
        </p:txBody>
      </p:sp>
      <p:pic>
        <p:nvPicPr>
          <p:cNvPr id="4" name="Marcador de contenido 3">
            <a:extLst>
              <a:ext uri="{FF2B5EF4-FFF2-40B4-BE49-F238E27FC236}">
                <a16:creationId xmlns:a16="http://schemas.microsoft.com/office/drawing/2014/main" xmlns="" id="{F581320E-0E7A-4753-82F0-ADAC68059A5C}"/>
              </a:ext>
            </a:extLst>
          </p:cNvPr>
          <p:cNvPicPr>
            <a:picLocks noGrp="1" noChangeAspect="1"/>
          </p:cNvPicPr>
          <p:nvPr>
            <p:ph idx="1"/>
          </p:nvPr>
        </p:nvPicPr>
        <p:blipFill>
          <a:blip r:embed="rId2"/>
          <a:stretch>
            <a:fillRect/>
          </a:stretch>
        </p:blipFill>
        <p:spPr>
          <a:xfrm>
            <a:off x="389255" y="1459389"/>
            <a:ext cx="5403471" cy="2111851"/>
          </a:xfrm>
          <a:prstGeom prst="rect">
            <a:avLst/>
          </a:prstGeom>
        </p:spPr>
      </p:pic>
      <p:pic>
        <p:nvPicPr>
          <p:cNvPr id="5" name="Imagen 4">
            <a:extLst>
              <a:ext uri="{FF2B5EF4-FFF2-40B4-BE49-F238E27FC236}">
                <a16:creationId xmlns:a16="http://schemas.microsoft.com/office/drawing/2014/main" xmlns="" id="{9D6616D6-61E1-4E3C-8E69-4E89D016BB1B}"/>
              </a:ext>
            </a:extLst>
          </p:cNvPr>
          <p:cNvPicPr>
            <a:picLocks noChangeAspect="1"/>
          </p:cNvPicPr>
          <p:nvPr/>
        </p:nvPicPr>
        <p:blipFill>
          <a:blip r:embed="rId3"/>
          <a:stretch>
            <a:fillRect/>
          </a:stretch>
        </p:blipFill>
        <p:spPr>
          <a:xfrm>
            <a:off x="6563360" y="1430485"/>
            <a:ext cx="5136197" cy="2169658"/>
          </a:xfrm>
          <a:prstGeom prst="rect">
            <a:avLst/>
          </a:prstGeom>
        </p:spPr>
      </p:pic>
      <p:pic>
        <p:nvPicPr>
          <p:cNvPr id="6" name="Imagen 5">
            <a:extLst>
              <a:ext uri="{FF2B5EF4-FFF2-40B4-BE49-F238E27FC236}">
                <a16:creationId xmlns:a16="http://schemas.microsoft.com/office/drawing/2014/main" xmlns="" id="{0FF852D1-A3CE-4432-9CCA-3E141213B61C}"/>
              </a:ext>
            </a:extLst>
          </p:cNvPr>
          <p:cNvPicPr>
            <a:picLocks noChangeAspect="1"/>
          </p:cNvPicPr>
          <p:nvPr/>
        </p:nvPicPr>
        <p:blipFill>
          <a:blip r:embed="rId4"/>
          <a:stretch>
            <a:fillRect/>
          </a:stretch>
        </p:blipFill>
        <p:spPr>
          <a:xfrm>
            <a:off x="3897885" y="3843102"/>
            <a:ext cx="4745673" cy="2562180"/>
          </a:xfrm>
          <a:prstGeom prst="rect">
            <a:avLst/>
          </a:prstGeom>
        </p:spPr>
      </p:pic>
    </p:spTree>
    <p:extLst>
      <p:ext uri="{BB962C8B-B14F-4D97-AF65-F5344CB8AC3E}">
        <p14:creationId xmlns:p14="http://schemas.microsoft.com/office/powerpoint/2010/main" val="93754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CE49E6-2850-434D-8EB8-A3196954EFB7}"/>
              </a:ext>
            </a:extLst>
          </p:cNvPr>
          <p:cNvSpPr>
            <a:spLocks noGrp="1"/>
          </p:cNvSpPr>
          <p:nvPr>
            <p:ph type="title"/>
          </p:nvPr>
        </p:nvSpPr>
        <p:spPr>
          <a:xfrm>
            <a:off x="646111" y="452718"/>
            <a:ext cx="9595169" cy="1400530"/>
          </a:xfrm>
        </p:spPr>
        <p:txBody>
          <a:bodyPr/>
          <a:lstStyle/>
          <a:p>
            <a:r>
              <a:rPr lang="es-EC" dirty="0"/>
              <a:t>Desarrollo e Implementación(Señales Peatones)</a:t>
            </a:r>
          </a:p>
        </p:txBody>
      </p:sp>
      <p:pic>
        <p:nvPicPr>
          <p:cNvPr id="4" name="Imagen 3">
            <a:extLst>
              <a:ext uri="{FF2B5EF4-FFF2-40B4-BE49-F238E27FC236}">
                <a16:creationId xmlns:a16="http://schemas.microsoft.com/office/drawing/2014/main" xmlns="" id="{EC810796-E405-4BC5-AB1C-53EB6E309D08}"/>
              </a:ext>
            </a:extLst>
          </p:cNvPr>
          <p:cNvPicPr>
            <a:picLocks noChangeAspect="1"/>
          </p:cNvPicPr>
          <p:nvPr/>
        </p:nvPicPr>
        <p:blipFill>
          <a:blip r:embed="rId2"/>
          <a:stretch>
            <a:fillRect/>
          </a:stretch>
        </p:blipFill>
        <p:spPr>
          <a:xfrm>
            <a:off x="3500437" y="2253615"/>
            <a:ext cx="5191125" cy="3143250"/>
          </a:xfrm>
          <a:prstGeom prst="rect">
            <a:avLst/>
          </a:prstGeom>
        </p:spPr>
      </p:pic>
    </p:spTree>
    <p:extLst>
      <p:ext uri="{BB962C8B-B14F-4D97-AF65-F5344CB8AC3E}">
        <p14:creationId xmlns:p14="http://schemas.microsoft.com/office/powerpoint/2010/main" val="1960145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ADCB80-AD64-458F-ACBB-3FC65ED322C9}"/>
              </a:ext>
            </a:extLst>
          </p:cNvPr>
          <p:cNvSpPr>
            <a:spLocks noGrp="1"/>
          </p:cNvSpPr>
          <p:nvPr>
            <p:ph type="title"/>
          </p:nvPr>
        </p:nvSpPr>
        <p:spPr>
          <a:xfrm>
            <a:off x="646112" y="452718"/>
            <a:ext cx="7993064" cy="1400530"/>
          </a:xfrm>
        </p:spPr>
        <p:txBody>
          <a:bodyPr/>
          <a:lstStyle/>
          <a:p>
            <a:r>
              <a:rPr lang="es-EC" dirty="0"/>
              <a:t>Desarrollo e Implementación(Rutas Autos)</a:t>
            </a:r>
          </a:p>
        </p:txBody>
      </p:sp>
      <p:pic>
        <p:nvPicPr>
          <p:cNvPr id="4" name="Picture 1494247946">
            <a:extLst>
              <a:ext uri="{FF2B5EF4-FFF2-40B4-BE49-F238E27FC236}">
                <a16:creationId xmlns:a16="http://schemas.microsoft.com/office/drawing/2014/main" xmlns="" id="{F96ABDC5-B1A8-402C-9969-D35E8B84B13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050" y="1917064"/>
            <a:ext cx="4116070" cy="3437255"/>
          </a:xfrm>
          <a:prstGeom prst="rect">
            <a:avLst/>
          </a:prstGeom>
        </p:spPr>
      </p:pic>
      <p:pic>
        <p:nvPicPr>
          <p:cNvPr id="5" name="Picture 1437087901">
            <a:extLst>
              <a:ext uri="{FF2B5EF4-FFF2-40B4-BE49-F238E27FC236}">
                <a16:creationId xmlns:a16="http://schemas.microsoft.com/office/drawing/2014/main" xmlns="" id="{1AEF22FC-C0B9-44CB-9E55-3E0834D6E4A0}"/>
              </a:ext>
            </a:extLst>
          </p:cNvPr>
          <p:cNvPicPr/>
          <p:nvPr/>
        </p:nvPicPr>
        <p:blipFill>
          <a:blip r:embed="rId3">
            <a:extLst>
              <a:ext uri="{28A0092B-C50C-407E-A947-70E740481C1C}">
                <a14:useLocalDpi xmlns:a14="http://schemas.microsoft.com/office/drawing/2010/main" val="0"/>
              </a:ext>
            </a:extLst>
          </a:blip>
          <a:stretch>
            <a:fillRect/>
          </a:stretch>
        </p:blipFill>
        <p:spPr>
          <a:xfrm>
            <a:off x="7802882" y="2078354"/>
            <a:ext cx="4046220" cy="3028950"/>
          </a:xfrm>
          <a:prstGeom prst="rect">
            <a:avLst/>
          </a:prstGeom>
        </p:spPr>
      </p:pic>
      <p:pic>
        <p:nvPicPr>
          <p:cNvPr id="6" name="Picture 542274209">
            <a:extLst>
              <a:ext uri="{FF2B5EF4-FFF2-40B4-BE49-F238E27FC236}">
                <a16:creationId xmlns:a16="http://schemas.microsoft.com/office/drawing/2014/main" xmlns="" id="{97E1E7F5-A151-412A-963F-52828B874144}"/>
              </a:ext>
            </a:extLst>
          </p:cNvPr>
          <p:cNvPicPr/>
          <p:nvPr/>
        </p:nvPicPr>
        <p:blipFill>
          <a:blip r:embed="rId4">
            <a:extLst>
              <a:ext uri="{28A0092B-C50C-407E-A947-70E740481C1C}">
                <a14:useLocalDpi xmlns:a14="http://schemas.microsoft.com/office/drawing/2010/main" val="0"/>
              </a:ext>
            </a:extLst>
          </a:blip>
          <a:stretch>
            <a:fillRect/>
          </a:stretch>
        </p:blipFill>
        <p:spPr>
          <a:xfrm>
            <a:off x="4656138" y="1997708"/>
            <a:ext cx="2879725" cy="3275965"/>
          </a:xfrm>
          <a:prstGeom prst="rect">
            <a:avLst/>
          </a:prstGeom>
        </p:spPr>
      </p:pic>
    </p:spTree>
    <p:extLst>
      <p:ext uri="{BB962C8B-B14F-4D97-AF65-F5344CB8AC3E}">
        <p14:creationId xmlns:p14="http://schemas.microsoft.com/office/powerpoint/2010/main" val="545217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4786E0-5B65-4784-8234-D6F7FE752D0C}"/>
              </a:ext>
            </a:extLst>
          </p:cNvPr>
          <p:cNvSpPr>
            <a:spLocks noGrp="1"/>
          </p:cNvSpPr>
          <p:nvPr>
            <p:ph type="title"/>
          </p:nvPr>
        </p:nvSpPr>
        <p:spPr>
          <a:xfrm>
            <a:off x="646111" y="452718"/>
            <a:ext cx="8783639" cy="1400530"/>
          </a:xfrm>
        </p:spPr>
        <p:txBody>
          <a:bodyPr/>
          <a:lstStyle/>
          <a:p>
            <a:r>
              <a:rPr lang="es-EC" dirty="0"/>
              <a:t>Desarrollo e Implementación(Inputs Volante)</a:t>
            </a:r>
          </a:p>
        </p:txBody>
      </p:sp>
      <p:pic>
        <p:nvPicPr>
          <p:cNvPr id="4" name="Marcador de contenido 3">
            <a:extLst>
              <a:ext uri="{FF2B5EF4-FFF2-40B4-BE49-F238E27FC236}">
                <a16:creationId xmlns:a16="http://schemas.microsoft.com/office/drawing/2014/main" xmlns="" id="{5AD8FB22-68D4-4ADC-BB49-7D1BD5CD2094}"/>
              </a:ext>
            </a:extLst>
          </p:cNvPr>
          <p:cNvPicPr>
            <a:picLocks noGrp="1" noChangeAspect="1"/>
          </p:cNvPicPr>
          <p:nvPr>
            <p:ph idx="1"/>
          </p:nvPr>
        </p:nvPicPr>
        <p:blipFill>
          <a:blip r:embed="rId2"/>
          <a:stretch>
            <a:fillRect/>
          </a:stretch>
        </p:blipFill>
        <p:spPr>
          <a:xfrm>
            <a:off x="1490663" y="2216944"/>
            <a:ext cx="8496300" cy="3505200"/>
          </a:xfrm>
          <a:prstGeom prst="rect">
            <a:avLst/>
          </a:prstGeom>
        </p:spPr>
      </p:pic>
    </p:spTree>
    <p:extLst>
      <p:ext uri="{BB962C8B-B14F-4D97-AF65-F5344CB8AC3E}">
        <p14:creationId xmlns:p14="http://schemas.microsoft.com/office/powerpoint/2010/main" val="2545129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45082DC-86E0-4755-9DB1-82D6CC709016}"/>
              </a:ext>
            </a:extLst>
          </p:cNvPr>
          <p:cNvSpPr>
            <a:spLocks noGrp="1"/>
          </p:cNvSpPr>
          <p:nvPr>
            <p:ph type="title"/>
          </p:nvPr>
        </p:nvSpPr>
        <p:spPr>
          <a:xfrm>
            <a:off x="646112" y="452718"/>
            <a:ext cx="7802563" cy="1400530"/>
          </a:xfrm>
        </p:spPr>
        <p:txBody>
          <a:bodyPr/>
          <a:lstStyle/>
          <a:p>
            <a:r>
              <a:rPr lang="es-EC" dirty="0"/>
              <a:t>Desarrollo e Implementación (Rol Espectador)</a:t>
            </a:r>
          </a:p>
        </p:txBody>
      </p:sp>
      <p:pic>
        <p:nvPicPr>
          <p:cNvPr id="4" name="Picture 251143076">
            <a:extLst>
              <a:ext uri="{FF2B5EF4-FFF2-40B4-BE49-F238E27FC236}">
                <a16:creationId xmlns:a16="http://schemas.microsoft.com/office/drawing/2014/main" xmlns="" id="{FFA63B69-0329-40C4-A0E1-1B2BCFD8722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03313" y="2563666"/>
            <a:ext cx="8947150" cy="3173706"/>
          </a:xfrm>
          <a:prstGeom prst="rect">
            <a:avLst/>
          </a:prstGeom>
        </p:spPr>
      </p:pic>
    </p:spTree>
    <p:extLst>
      <p:ext uri="{BB962C8B-B14F-4D97-AF65-F5344CB8AC3E}">
        <p14:creationId xmlns:p14="http://schemas.microsoft.com/office/powerpoint/2010/main" val="42085655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BF0D96-7885-422D-809C-6DE960BDE218}"/>
              </a:ext>
            </a:extLst>
          </p:cNvPr>
          <p:cNvSpPr>
            <a:spLocks noGrp="1"/>
          </p:cNvSpPr>
          <p:nvPr>
            <p:ph type="title"/>
          </p:nvPr>
        </p:nvSpPr>
        <p:spPr/>
        <p:txBody>
          <a:bodyPr/>
          <a:lstStyle/>
          <a:p>
            <a:r>
              <a:rPr lang="es-EC" dirty="0"/>
              <a:t>Resultados(Encuesta Estudiantes)</a:t>
            </a:r>
          </a:p>
        </p:txBody>
      </p:sp>
      <p:graphicFrame>
        <p:nvGraphicFramePr>
          <p:cNvPr id="7" name="Marcador de contenido 6">
            <a:extLst>
              <a:ext uri="{FF2B5EF4-FFF2-40B4-BE49-F238E27FC236}">
                <a16:creationId xmlns:a16="http://schemas.microsoft.com/office/drawing/2014/main" xmlns="" id="{A770AB83-DCC0-481A-B1F5-9983F9223BF1}"/>
              </a:ext>
            </a:extLst>
          </p:cNvPr>
          <p:cNvGraphicFramePr>
            <a:graphicFrameLocks noGrp="1"/>
          </p:cNvGraphicFramePr>
          <p:nvPr>
            <p:ph idx="1"/>
            <p:extLst>
              <p:ext uri="{D42A27DB-BD31-4B8C-83A1-F6EECF244321}">
                <p14:modId xmlns:p14="http://schemas.microsoft.com/office/powerpoint/2010/main" val="56797758"/>
              </p:ext>
            </p:extLst>
          </p:nvPr>
        </p:nvGraphicFramePr>
        <p:xfrm>
          <a:off x="101757" y="1470580"/>
          <a:ext cx="11988485" cy="4335237"/>
        </p:xfrm>
        <a:graphic>
          <a:graphicData uri="http://schemas.openxmlformats.org/drawingml/2006/table">
            <a:tbl>
              <a:tblPr firstRow="1" firstCol="1" bandRow="1">
                <a:tableStyleId>{BDBED569-4797-4DF1-A0F4-6AAB3CD982D8}</a:tableStyleId>
              </a:tblPr>
              <a:tblGrid>
                <a:gridCol w="6323648">
                  <a:extLst>
                    <a:ext uri="{9D8B030D-6E8A-4147-A177-3AD203B41FA5}">
                      <a16:colId xmlns:a16="http://schemas.microsoft.com/office/drawing/2014/main" xmlns="" val="2850336948"/>
                    </a:ext>
                  </a:extLst>
                </a:gridCol>
                <a:gridCol w="1370648">
                  <a:extLst>
                    <a:ext uri="{9D8B030D-6E8A-4147-A177-3AD203B41FA5}">
                      <a16:colId xmlns:a16="http://schemas.microsoft.com/office/drawing/2014/main" xmlns="" val="878683894"/>
                    </a:ext>
                  </a:extLst>
                </a:gridCol>
                <a:gridCol w="1323658">
                  <a:extLst>
                    <a:ext uri="{9D8B030D-6E8A-4147-A177-3AD203B41FA5}">
                      <a16:colId xmlns:a16="http://schemas.microsoft.com/office/drawing/2014/main" xmlns="" val="4058727750"/>
                    </a:ext>
                  </a:extLst>
                </a:gridCol>
                <a:gridCol w="1320483">
                  <a:extLst>
                    <a:ext uri="{9D8B030D-6E8A-4147-A177-3AD203B41FA5}">
                      <a16:colId xmlns:a16="http://schemas.microsoft.com/office/drawing/2014/main" xmlns="" val="759121208"/>
                    </a:ext>
                  </a:extLst>
                </a:gridCol>
                <a:gridCol w="1650048">
                  <a:extLst>
                    <a:ext uri="{9D8B030D-6E8A-4147-A177-3AD203B41FA5}">
                      <a16:colId xmlns:a16="http://schemas.microsoft.com/office/drawing/2014/main" xmlns="" val="3511500642"/>
                    </a:ext>
                  </a:extLst>
                </a:gridCol>
              </a:tblGrid>
              <a:tr h="490194">
                <a:tc>
                  <a:txBody>
                    <a:bodyPr/>
                    <a:lstStyle/>
                    <a:p>
                      <a:pPr marL="0" lvl="0" indent="0" algn="just" rtl="0">
                        <a:lnSpc>
                          <a:spcPct val="150000"/>
                        </a:lnSpc>
                        <a:spcAft>
                          <a:spcPts val="0"/>
                        </a:spcAft>
                        <a:buFont typeface="+mj-lt"/>
                        <a:buNone/>
                      </a:pPr>
                      <a:r>
                        <a:rPr lang="es-EC" sz="1600" dirty="0">
                          <a:effectLst/>
                        </a:rPr>
                        <a:t>¿Qué te pareció el manejo del coche?</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0"/>
                        </a:spcAft>
                      </a:pPr>
                      <a:r>
                        <a:rPr lang="es-EC" sz="1600" dirty="0">
                          <a:effectLst/>
                        </a:rPr>
                        <a:t>Bueno 46%</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10" algn="just">
                        <a:lnSpc>
                          <a:spcPct val="150000"/>
                        </a:lnSpc>
                        <a:spcAft>
                          <a:spcPts val="0"/>
                        </a:spcAft>
                      </a:pPr>
                      <a:r>
                        <a:rPr lang="es-EC" sz="1600" dirty="0">
                          <a:effectLst/>
                        </a:rPr>
                        <a:t>Normal 7%</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8735" algn="just">
                        <a:lnSpc>
                          <a:spcPct val="150000"/>
                        </a:lnSpc>
                        <a:spcAft>
                          <a:spcPts val="0"/>
                        </a:spcAft>
                      </a:pPr>
                      <a:r>
                        <a:rPr lang="es-EC" sz="1600" dirty="0">
                          <a:effectLst/>
                        </a:rPr>
                        <a:t>Lento 40%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925" algn="just">
                        <a:lnSpc>
                          <a:spcPct val="150000"/>
                        </a:lnSpc>
                        <a:spcAft>
                          <a:spcPts val="0"/>
                        </a:spcAft>
                      </a:pPr>
                      <a:r>
                        <a:rPr lang="es-EC" sz="1600" dirty="0">
                          <a:effectLst/>
                        </a:rPr>
                        <a:t>Malo 7%</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53502031"/>
                  </a:ext>
                </a:extLst>
              </a:tr>
              <a:tr h="427227">
                <a:tc>
                  <a:txBody>
                    <a:bodyPr/>
                    <a:lstStyle/>
                    <a:p>
                      <a:pPr marL="0" lvl="0" indent="0" algn="just" rtl="0">
                        <a:lnSpc>
                          <a:spcPct val="150000"/>
                        </a:lnSpc>
                        <a:spcAft>
                          <a:spcPts val="0"/>
                        </a:spcAft>
                        <a:buFont typeface="+mj-lt"/>
                        <a:buNone/>
                      </a:pPr>
                      <a:r>
                        <a:rPr lang="es-EC" sz="1600" dirty="0">
                          <a:effectLst/>
                        </a:rPr>
                        <a:t>¿Aprendiste las señales de tránsito? </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600" dirty="0">
                          <a:effectLst/>
                        </a:rPr>
                        <a:t>Si 63%</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Mas o Menos 27%</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a:txBody>
                    <a:bodyPr/>
                    <a:lstStyle/>
                    <a:p>
                      <a:pPr algn="just">
                        <a:lnSpc>
                          <a:spcPct val="150000"/>
                        </a:lnSpc>
                        <a:spcAft>
                          <a:spcPts val="0"/>
                        </a:spcAft>
                      </a:pPr>
                      <a:r>
                        <a:rPr lang="es-EC" sz="1600" dirty="0">
                          <a:effectLst/>
                        </a:rPr>
                        <a:t>Un poco 10%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25320824"/>
                  </a:ext>
                </a:extLst>
              </a:tr>
              <a:tr h="427227">
                <a:tc>
                  <a:txBody>
                    <a:bodyPr/>
                    <a:lstStyle/>
                    <a:p>
                      <a:pPr marL="0" lvl="0" indent="0" algn="just" rtl="0">
                        <a:lnSpc>
                          <a:spcPct val="150000"/>
                        </a:lnSpc>
                        <a:spcAft>
                          <a:spcPts val="0"/>
                        </a:spcAft>
                        <a:buFont typeface="+mj-lt"/>
                        <a:buNone/>
                      </a:pPr>
                      <a:r>
                        <a:rPr lang="es-EC" sz="1600" dirty="0">
                          <a:effectLst/>
                        </a:rPr>
                        <a:t>¿Qué no te gustó del programa?</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600" dirty="0">
                          <a:effectLst/>
                        </a:rPr>
                        <a:t>Bien 18%</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600" dirty="0">
                          <a:effectLst/>
                        </a:rPr>
                        <a:t>Lento 74%</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600" dirty="0">
                          <a:effectLst/>
                        </a:rPr>
                        <a:t>Voz 5%</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0"/>
                        </a:spcAft>
                      </a:pPr>
                      <a:r>
                        <a:rPr lang="es-EC" sz="1600" dirty="0">
                          <a:effectLst/>
                        </a:rPr>
                        <a:t>Animación 3%</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75941523"/>
                  </a:ext>
                </a:extLst>
              </a:tr>
              <a:tr h="427227">
                <a:tc>
                  <a:txBody>
                    <a:bodyPr/>
                    <a:lstStyle/>
                    <a:p>
                      <a:pPr marL="0" lvl="0" indent="0" algn="just" rtl="0">
                        <a:lnSpc>
                          <a:spcPct val="150000"/>
                        </a:lnSpc>
                        <a:spcAft>
                          <a:spcPts val="0"/>
                        </a:spcAft>
                        <a:buFont typeface="+mj-lt"/>
                        <a:buNone/>
                      </a:pPr>
                      <a:r>
                        <a:rPr lang="es-EC" sz="1600" dirty="0">
                          <a:effectLst/>
                        </a:rPr>
                        <a:t>¿A qué velocidad debería viajarse en la ciudad?</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93%</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7%</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1939233514"/>
                  </a:ext>
                </a:extLst>
              </a:tr>
              <a:tr h="427227">
                <a:tc>
                  <a:txBody>
                    <a:bodyPr/>
                    <a:lstStyle/>
                    <a:p>
                      <a:pPr marL="0" lvl="0" indent="0" algn="just" rtl="0">
                        <a:lnSpc>
                          <a:spcPct val="150000"/>
                        </a:lnSpc>
                        <a:spcAft>
                          <a:spcPts val="0"/>
                        </a:spcAft>
                        <a:buFont typeface="+mj-lt"/>
                        <a:buNone/>
                      </a:pPr>
                      <a:r>
                        <a:rPr lang="es-EC" sz="1600">
                          <a:effectLst/>
                        </a:rPr>
                        <a:t>¿Qué color debe tener el semáforo para avanzar?</a:t>
                      </a:r>
                      <a:endParaRPr lang="es-E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100%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1981170807"/>
                  </a:ext>
                </a:extLst>
              </a:tr>
              <a:tr h="427227">
                <a:tc>
                  <a:txBody>
                    <a:bodyPr/>
                    <a:lstStyle/>
                    <a:p>
                      <a:pPr marL="0" lvl="0" indent="0" algn="just" rtl="0">
                        <a:lnSpc>
                          <a:spcPct val="150000"/>
                        </a:lnSpc>
                        <a:spcAft>
                          <a:spcPts val="0"/>
                        </a:spcAft>
                        <a:buFont typeface="+mj-lt"/>
                        <a:buNone/>
                      </a:pPr>
                      <a:r>
                        <a:rPr lang="es-EC" sz="1600" dirty="0">
                          <a:effectLst/>
                        </a:rPr>
                        <a:t>¿Qué significa cuando el semáforo está en el color amarillo?</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100%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707092525"/>
                  </a:ext>
                </a:extLst>
              </a:tr>
              <a:tr h="427227">
                <a:tc>
                  <a:txBody>
                    <a:bodyPr/>
                    <a:lstStyle/>
                    <a:p>
                      <a:pPr marL="0" lvl="0" indent="0" algn="just" rtl="0">
                        <a:lnSpc>
                          <a:spcPct val="150000"/>
                        </a:lnSpc>
                        <a:spcAft>
                          <a:spcPts val="0"/>
                        </a:spcAft>
                        <a:buFont typeface="+mj-lt"/>
                        <a:buNone/>
                      </a:pPr>
                      <a:r>
                        <a:rPr lang="es-EC" sz="1600" dirty="0">
                          <a:effectLst/>
                        </a:rPr>
                        <a:t>¿Qué significa la señal regulatoria PARE?</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100%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1599686088"/>
                  </a:ext>
                </a:extLst>
              </a:tr>
              <a:tr h="427227">
                <a:tc>
                  <a:txBody>
                    <a:bodyPr/>
                    <a:lstStyle/>
                    <a:p>
                      <a:pPr marL="0" lvl="0" indent="0" algn="just" rtl="0">
                        <a:lnSpc>
                          <a:spcPct val="150000"/>
                        </a:lnSpc>
                        <a:spcAft>
                          <a:spcPts val="0"/>
                        </a:spcAft>
                        <a:buFont typeface="+mj-lt"/>
                        <a:buNone/>
                      </a:pPr>
                      <a:r>
                        <a:rPr lang="es-EC" sz="1600" dirty="0">
                          <a:effectLst/>
                        </a:rPr>
                        <a:t>¿Para qué sirven las señales preventivas?</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83%</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17%</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3190206047"/>
                  </a:ext>
                </a:extLst>
              </a:tr>
              <a:tr h="427227">
                <a:tc>
                  <a:txBody>
                    <a:bodyPr/>
                    <a:lstStyle/>
                    <a:p>
                      <a:pPr marL="0" lvl="0" indent="0" algn="just" rtl="0">
                        <a:lnSpc>
                          <a:spcPct val="150000"/>
                        </a:lnSpc>
                        <a:spcAft>
                          <a:spcPts val="0"/>
                        </a:spcAft>
                        <a:buFont typeface="+mj-lt"/>
                        <a:buNone/>
                      </a:pPr>
                      <a:r>
                        <a:rPr lang="es-EC" sz="1600" dirty="0">
                          <a:effectLst/>
                        </a:rPr>
                        <a:t>¿De qué color son las señales informativas?</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53%</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47%</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1870729612"/>
                  </a:ext>
                </a:extLst>
              </a:tr>
              <a:tr h="427227">
                <a:tc>
                  <a:txBody>
                    <a:bodyPr/>
                    <a:lstStyle/>
                    <a:p>
                      <a:pPr marL="0" lvl="0" indent="0" algn="just" rtl="0">
                        <a:lnSpc>
                          <a:spcPct val="150000"/>
                        </a:lnSpc>
                        <a:spcAft>
                          <a:spcPts val="0"/>
                        </a:spcAft>
                        <a:buFont typeface="+mj-lt"/>
                        <a:buNone/>
                      </a:pPr>
                      <a:r>
                        <a:rPr lang="es-EC" sz="1600" dirty="0">
                          <a:effectLst/>
                        </a:rPr>
                        <a:t>¿Diga una señal informativa?</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50000"/>
                        </a:lnSpc>
                        <a:spcAft>
                          <a:spcPts val="0"/>
                        </a:spcAft>
                      </a:pPr>
                      <a:r>
                        <a:rPr lang="es-EC" sz="1600" dirty="0">
                          <a:effectLst/>
                        </a:rPr>
                        <a:t>Correcto 50%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tc gridSpan="2">
                  <a:txBody>
                    <a:bodyPr/>
                    <a:lstStyle/>
                    <a:p>
                      <a:pPr algn="ctr">
                        <a:lnSpc>
                          <a:spcPct val="150000"/>
                        </a:lnSpc>
                        <a:spcAft>
                          <a:spcPts val="0"/>
                        </a:spcAft>
                      </a:pPr>
                      <a:r>
                        <a:rPr lang="es-EC" sz="1600" dirty="0">
                          <a:effectLst/>
                        </a:rPr>
                        <a:t>Incorrecto 50%</a:t>
                      </a:r>
                      <a:endParaRPr lang="es-E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s-EC"/>
                    </a:p>
                  </a:txBody>
                  <a:tcPr/>
                </a:tc>
                <a:extLst>
                  <a:ext uri="{0D108BD9-81ED-4DB2-BD59-A6C34878D82A}">
                    <a16:rowId xmlns:a16="http://schemas.microsoft.com/office/drawing/2014/main" xmlns="" val="212262325"/>
                  </a:ext>
                </a:extLst>
              </a:tr>
            </a:tbl>
          </a:graphicData>
        </a:graphic>
      </p:graphicFrame>
    </p:spTree>
    <p:extLst>
      <p:ext uri="{BB962C8B-B14F-4D97-AF65-F5344CB8AC3E}">
        <p14:creationId xmlns:p14="http://schemas.microsoft.com/office/powerpoint/2010/main" val="2589289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D6E1731-65D9-4F83-9A38-77D116414EBA}"/>
              </a:ext>
            </a:extLst>
          </p:cNvPr>
          <p:cNvSpPr>
            <a:spLocks noGrp="1"/>
          </p:cNvSpPr>
          <p:nvPr>
            <p:ph type="title"/>
          </p:nvPr>
        </p:nvSpPr>
        <p:spPr>
          <a:xfrm>
            <a:off x="646111" y="452718"/>
            <a:ext cx="11169969" cy="1400530"/>
          </a:xfrm>
        </p:spPr>
        <p:txBody>
          <a:bodyPr/>
          <a:lstStyle/>
          <a:p>
            <a:r>
              <a:rPr lang="es-EC" dirty="0"/>
              <a:t>Resultados(Ficha de catalogación y evaluación de programas educativos (Pere </a:t>
            </a:r>
            <a:r>
              <a:rPr lang="es-EC" dirty="0" err="1"/>
              <a:t>Marquez</a:t>
            </a:r>
            <a:r>
              <a:rPr lang="es-EC" dirty="0"/>
              <a:t>-UAB/2002)</a:t>
            </a:r>
            <a:br>
              <a:rPr lang="es-EC" dirty="0"/>
            </a:br>
            <a:r>
              <a:rPr lang="es-EC" dirty="0"/>
              <a:t/>
            </a:r>
            <a:br>
              <a:rPr lang="es-EC" dirty="0"/>
            </a:br>
            <a:endParaRPr lang="es-EC" dirty="0"/>
          </a:p>
        </p:txBody>
      </p:sp>
      <p:graphicFrame>
        <p:nvGraphicFramePr>
          <p:cNvPr id="4" name="Gráfico 3">
            <a:extLst>
              <a:ext uri="{FF2B5EF4-FFF2-40B4-BE49-F238E27FC236}">
                <a16:creationId xmlns:a16="http://schemas.microsoft.com/office/drawing/2014/main" xmlns="" id="{00000000-0008-0000-0000-000002000000}"/>
              </a:ext>
            </a:extLst>
          </p:cNvPr>
          <p:cNvGraphicFramePr/>
          <p:nvPr>
            <p:extLst>
              <p:ext uri="{D42A27DB-BD31-4B8C-83A1-F6EECF244321}">
                <p14:modId xmlns:p14="http://schemas.microsoft.com/office/powerpoint/2010/main" val="129793559"/>
              </p:ext>
            </p:extLst>
          </p:nvPr>
        </p:nvGraphicFramePr>
        <p:xfrm>
          <a:off x="3078480" y="2656840"/>
          <a:ext cx="5831840" cy="3489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1738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8394BF-57DD-43EA-85CF-AF93DEF11890}"/>
              </a:ext>
            </a:extLst>
          </p:cNvPr>
          <p:cNvSpPr>
            <a:spLocks noGrp="1"/>
          </p:cNvSpPr>
          <p:nvPr>
            <p:ph type="title"/>
          </p:nvPr>
        </p:nvSpPr>
        <p:spPr/>
        <p:txBody>
          <a:bodyPr/>
          <a:lstStyle/>
          <a:p>
            <a:r>
              <a:rPr lang="es-EC" dirty="0"/>
              <a:t>Conclusiones </a:t>
            </a:r>
          </a:p>
        </p:txBody>
      </p:sp>
      <p:sp>
        <p:nvSpPr>
          <p:cNvPr id="3" name="Marcador de contenido 2">
            <a:extLst>
              <a:ext uri="{FF2B5EF4-FFF2-40B4-BE49-F238E27FC236}">
                <a16:creationId xmlns:a16="http://schemas.microsoft.com/office/drawing/2014/main" xmlns="" id="{26DEE2E4-0684-4829-9982-355F1711485F}"/>
              </a:ext>
            </a:extLst>
          </p:cNvPr>
          <p:cNvSpPr>
            <a:spLocks noGrp="1"/>
          </p:cNvSpPr>
          <p:nvPr>
            <p:ph idx="1"/>
          </p:nvPr>
        </p:nvSpPr>
        <p:spPr/>
        <p:txBody>
          <a:bodyPr>
            <a:normAutofit/>
          </a:bodyPr>
          <a:lstStyle/>
          <a:p>
            <a:r>
              <a:rPr lang="es-EC" sz="2400" dirty="0"/>
              <a:t>La aplicación ha sido probada por los niños de la Escuela “Víctor Manuel Peñaherrera” y el principal problema que se indica de la aplicación es que es lenta. Esta lentitud debe atribuirse a las computadoras utilizadas para realizar la prueba lo cual se podría solucionar añadiendo una tarjeta de video que no estaba incluido en el presupuesto de este proyecto.</a:t>
            </a:r>
          </a:p>
          <a:p>
            <a:pPr lvl="0"/>
            <a:r>
              <a:rPr lang="es-EC" sz="2400" dirty="0"/>
              <a:t>Unity es una excelente herramienta para el desarrollo de sistemas de simulación y videojuegos educativos, por su flexibilidad y fácil uso.</a:t>
            </a:r>
            <a:endParaRPr lang="es-ES" sz="2400" dirty="0"/>
          </a:p>
          <a:p>
            <a:endParaRPr lang="es-EC" dirty="0"/>
          </a:p>
        </p:txBody>
      </p:sp>
    </p:spTree>
    <p:extLst>
      <p:ext uri="{BB962C8B-B14F-4D97-AF65-F5344CB8AC3E}">
        <p14:creationId xmlns:p14="http://schemas.microsoft.com/office/powerpoint/2010/main" val="1851519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8394BF-57DD-43EA-85CF-AF93DEF11890}"/>
              </a:ext>
            </a:extLst>
          </p:cNvPr>
          <p:cNvSpPr>
            <a:spLocks noGrp="1"/>
          </p:cNvSpPr>
          <p:nvPr>
            <p:ph type="title"/>
          </p:nvPr>
        </p:nvSpPr>
        <p:spPr/>
        <p:txBody>
          <a:bodyPr/>
          <a:lstStyle/>
          <a:p>
            <a:r>
              <a:rPr lang="es-EC" dirty="0"/>
              <a:t>Conclusiones </a:t>
            </a:r>
          </a:p>
        </p:txBody>
      </p:sp>
      <p:sp>
        <p:nvSpPr>
          <p:cNvPr id="3" name="Marcador de contenido 2">
            <a:extLst>
              <a:ext uri="{FF2B5EF4-FFF2-40B4-BE49-F238E27FC236}">
                <a16:creationId xmlns:a16="http://schemas.microsoft.com/office/drawing/2014/main" xmlns="" id="{26DEE2E4-0684-4829-9982-355F1711485F}"/>
              </a:ext>
            </a:extLst>
          </p:cNvPr>
          <p:cNvSpPr>
            <a:spLocks noGrp="1"/>
          </p:cNvSpPr>
          <p:nvPr>
            <p:ph idx="1"/>
          </p:nvPr>
        </p:nvSpPr>
        <p:spPr/>
        <p:txBody>
          <a:bodyPr>
            <a:normAutofit/>
          </a:bodyPr>
          <a:lstStyle/>
          <a:p>
            <a:pPr lvl="0"/>
            <a:r>
              <a:rPr lang="es-EC" sz="2400" dirty="0"/>
              <a:t>La norma ISO 830 ayuda a documentar adecuadamente los requerimientos funcionales y no funcionales del sistema en base a los requerimientos de los usuarios.</a:t>
            </a:r>
            <a:endParaRPr lang="es-ES" sz="2400" dirty="0"/>
          </a:p>
          <a:p>
            <a:pPr lvl="0"/>
            <a:r>
              <a:rPr lang="es-EC" sz="2400" dirty="0"/>
              <a:t>La </a:t>
            </a:r>
            <a:r>
              <a:rPr lang="es-EC" sz="2400" dirty="0" err="1"/>
              <a:t>Medología</a:t>
            </a:r>
            <a:r>
              <a:rPr lang="es-EC" sz="2400" dirty="0"/>
              <a:t> </a:t>
            </a:r>
            <a:r>
              <a:rPr lang="es-EC" sz="2400" dirty="0" err="1"/>
              <a:t>Huddle</a:t>
            </a:r>
            <a:r>
              <a:rPr lang="es-EC" sz="2400" dirty="0"/>
              <a:t> posee una plantilla de documento la cual permite  comprender la forma de diseñar e implementar un sistema de simulación (videojuego serio) y mecanismos que permiten su mejor diseño e implementación.</a:t>
            </a:r>
          </a:p>
          <a:p>
            <a:endParaRPr lang="es-EC" dirty="0"/>
          </a:p>
        </p:txBody>
      </p:sp>
    </p:spTree>
    <p:extLst>
      <p:ext uri="{BB962C8B-B14F-4D97-AF65-F5344CB8AC3E}">
        <p14:creationId xmlns:p14="http://schemas.microsoft.com/office/powerpoint/2010/main" val="66048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3C8B2-E0D4-4F1D-B69A-420E3E9E5A88}"/>
              </a:ext>
            </a:extLst>
          </p:cNvPr>
          <p:cNvSpPr>
            <a:spLocks noGrp="1"/>
          </p:cNvSpPr>
          <p:nvPr>
            <p:ph type="title"/>
          </p:nvPr>
        </p:nvSpPr>
        <p:spPr/>
        <p:txBody>
          <a:bodyPr/>
          <a:lstStyle/>
          <a:p>
            <a:r>
              <a:rPr lang="es-EC" dirty="0"/>
              <a:t>Objetivos</a:t>
            </a:r>
          </a:p>
        </p:txBody>
      </p:sp>
      <p:sp>
        <p:nvSpPr>
          <p:cNvPr id="3" name="Marcador de contenido 2">
            <a:extLst>
              <a:ext uri="{FF2B5EF4-FFF2-40B4-BE49-F238E27FC236}">
                <a16:creationId xmlns:a16="http://schemas.microsoft.com/office/drawing/2014/main" xmlns="" id="{01F17264-8C34-46C8-86E1-E04222B7CEDD}"/>
              </a:ext>
            </a:extLst>
          </p:cNvPr>
          <p:cNvSpPr>
            <a:spLocks noGrp="1"/>
          </p:cNvSpPr>
          <p:nvPr>
            <p:ph idx="1"/>
          </p:nvPr>
        </p:nvSpPr>
        <p:spPr/>
        <p:txBody>
          <a:bodyPr>
            <a:normAutofit/>
          </a:bodyPr>
          <a:lstStyle/>
          <a:p>
            <a:pPr marL="0" indent="0">
              <a:lnSpc>
                <a:spcPct val="120000"/>
              </a:lnSpc>
              <a:buNone/>
            </a:pPr>
            <a:r>
              <a:rPr lang="es-EC" b="1" dirty="0"/>
              <a:t>Objetivo General</a:t>
            </a:r>
            <a:endParaRPr lang="es-ES" b="1" dirty="0"/>
          </a:p>
          <a:p>
            <a:pPr>
              <a:lnSpc>
                <a:spcPct val="120000"/>
              </a:lnSpc>
            </a:pPr>
            <a:r>
              <a:rPr lang="es-EC" dirty="0"/>
              <a:t>Desarrollar un Sistema de Simulación 3D sobre Educación Vial Utilizando Técnicas de Inteligencia Artificial, aplicando las mejores prácticas de la Ingeniería de Software y validarlo con los niños de la Escuela “Víctor Manuel Peñaherrera”, de la parroquia Tumbaco del cantón Quito. </a:t>
            </a:r>
          </a:p>
          <a:p>
            <a:endParaRPr lang="es-EC" dirty="0"/>
          </a:p>
        </p:txBody>
      </p:sp>
    </p:spTree>
    <p:extLst>
      <p:ext uri="{BB962C8B-B14F-4D97-AF65-F5344CB8AC3E}">
        <p14:creationId xmlns:p14="http://schemas.microsoft.com/office/powerpoint/2010/main" val="4090956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CE49E9-A6F5-471F-A4AA-211C2B497073}"/>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xmlns="" id="{B1448832-7B28-4175-BA1B-7247AF92AA28}"/>
              </a:ext>
            </a:extLst>
          </p:cNvPr>
          <p:cNvSpPr>
            <a:spLocks noGrp="1"/>
          </p:cNvSpPr>
          <p:nvPr>
            <p:ph idx="1"/>
          </p:nvPr>
        </p:nvSpPr>
        <p:spPr/>
        <p:txBody>
          <a:bodyPr>
            <a:normAutofit/>
          </a:bodyPr>
          <a:lstStyle/>
          <a:p>
            <a:pPr lvl="0"/>
            <a:r>
              <a:rPr lang="es-EC" sz="2400" dirty="0"/>
              <a:t>Se recomienda que se utilice al menos cuatro artefactos de los doce diagramas manejados por la versión 2.0 de UML, que son diagramas de casos de uso, diagramas de secuencia, diagramas de clases y diagramas de componentes.</a:t>
            </a:r>
            <a:endParaRPr lang="es-ES" sz="2400" dirty="0"/>
          </a:p>
          <a:p>
            <a:pPr lvl="0"/>
            <a:r>
              <a:rPr lang="es-EC" sz="2400" dirty="0"/>
              <a:t>Se recomienda que en todo proyecto de desarrollo de sistemas de simulación (videojuegos serios), se utilice una metodología que permita documentar adecuadamente el sistema y obtener productos razonables en tiempos no extensos.</a:t>
            </a:r>
            <a:endParaRPr lang="es-ES" sz="2400" dirty="0"/>
          </a:p>
        </p:txBody>
      </p:sp>
    </p:spTree>
    <p:extLst>
      <p:ext uri="{BB962C8B-B14F-4D97-AF65-F5344CB8AC3E}">
        <p14:creationId xmlns:p14="http://schemas.microsoft.com/office/powerpoint/2010/main" val="40714288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CE49E9-A6F5-471F-A4AA-211C2B497073}"/>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xmlns="" id="{B1448832-7B28-4175-BA1B-7247AF92AA28}"/>
              </a:ext>
            </a:extLst>
          </p:cNvPr>
          <p:cNvSpPr>
            <a:spLocks noGrp="1"/>
          </p:cNvSpPr>
          <p:nvPr>
            <p:ph idx="1"/>
          </p:nvPr>
        </p:nvSpPr>
        <p:spPr/>
        <p:txBody>
          <a:bodyPr>
            <a:normAutofit/>
          </a:bodyPr>
          <a:lstStyle/>
          <a:p>
            <a:pPr lvl="0"/>
            <a:r>
              <a:rPr lang="es-EC" sz="2400" dirty="0"/>
              <a:t>Se recomienda que se realice pruebas de la aplicación para revisar el funcionamiento adecuado de la misma para su entrega final. </a:t>
            </a:r>
          </a:p>
          <a:p>
            <a:pPr lvl="0"/>
            <a:r>
              <a:rPr lang="es-EC" sz="2400" dirty="0"/>
              <a:t>Se recomienda que se analice la magnitud del proyecto  en detalle antes de emprender con la realización. Debe realizarse una investigación previa sobre la factibilidad del proyecto. Es decir el tiempo, los recursos económicos, la dificultad del proyecto, para lograr cumplir con el objetivo.</a:t>
            </a:r>
          </a:p>
        </p:txBody>
      </p:sp>
    </p:spTree>
    <p:extLst>
      <p:ext uri="{BB962C8B-B14F-4D97-AF65-F5344CB8AC3E}">
        <p14:creationId xmlns:p14="http://schemas.microsoft.com/office/powerpoint/2010/main" val="243567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3C8B2-E0D4-4F1D-B69A-420E3E9E5A88}"/>
              </a:ext>
            </a:extLst>
          </p:cNvPr>
          <p:cNvSpPr>
            <a:spLocks noGrp="1"/>
          </p:cNvSpPr>
          <p:nvPr>
            <p:ph type="title"/>
          </p:nvPr>
        </p:nvSpPr>
        <p:spPr/>
        <p:txBody>
          <a:bodyPr/>
          <a:lstStyle/>
          <a:p>
            <a:r>
              <a:rPr lang="es-EC" dirty="0"/>
              <a:t>Objetivos</a:t>
            </a:r>
          </a:p>
        </p:txBody>
      </p:sp>
      <p:sp>
        <p:nvSpPr>
          <p:cNvPr id="3" name="Marcador de contenido 2">
            <a:extLst>
              <a:ext uri="{FF2B5EF4-FFF2-40B4-BE49-F238E27FC236}">
                <a16:creationId xmlns:a16="http://schemas.microsoft.com/office/drawing/2014/main" xmlns="" id="{01F17264-8C34-46C8-86E1-E04222B7CEDD}"/>
              </a:ext>
            </a:extLst>
          </p:cNvPr>
          <p:cNvSpPr>
            <a:spLocks noGrp="1"/>
          </p:cNvSpPr>
          <p:nvPr>
            <p:ph idx="1"/>
          </p:nvPr>
        </p:nvSpPr>
        <p:spPr/>
        <p:txBody>
          <a:bodyPr>
            <a:normAutofit/>
          </a:bodyPr>
          <a:lstStyle/>
          <a:p>
            <a:pPr marL="0" indent="0">
              <a:lnSpc>
                <a:spcPct val="120000"/>
              </a:lnSpc>
              <a:buNone/>
            </a:pPr>
            <a:r>
              <a:rPr lang="es-EC" b="1" dirty="0"/>
              <a:t>Objetivos Específicos</a:t>
            </a:r>
            <a:endParaRPr lang="es-ES" b="1" dirty="0"/>
          </a:p>
          <a:p>
            <a:pPr lvl="0">
              <a:lnSpc>
                <a:spcPct val="120000"/>
              </a:lnSpc>
            </a:pPr>
            <a:r>
              <a:rPr lang="es-EC" dirty="0"/>
              <a:t>Revisar el estado del arte de las aplicaciones de multimedia educativa enfocada a la educación vial.</a:t>
            </a:r>
            <a:endParaRPr lang="es-ES" dirty="0"/>
          </a:p>
          <a:p>
            <a:pPr lvl="0">
              <a:lnSpc>
                <a:spcPct val="120000"/>
              </a:lnSpc>
            </a:pPr>
            <a:r>
              <a:rPr lang="es-EC" dirty="0"/>
              <a:t>Realizar el análisis de requerimientos aplicando la norma ISO 830.</a:t>
            </a:r>
            <a:endParaRPr lang="es-ES" dirty="0"/>
          </a:p>
          <a:p>
            <a:pPr lvl="0"/>
            <a:r>
              <a:rPr lang="es-EC" dirty="0"/>
              <a:t>Aplicar la metodología </a:t>
            </a:r>
            <a:r>
              <a:rPr lang="es-EC" dirty="0" err="1"/>
              <a:t>Huddle</a:t>
            </a:r>
            <a:r>
              <a:rPr lang="es-EC" dirty="0"/>
              <a:t> para el diseño y desarrollo del sistema de simulación.</a:t>
            </a:r>
            <a:endParaRPr lang="es-ES" dirty="0"/>
          </a:p>
          <a:p>
            <a:pPr lvl="0">
              <a:lnSpc>
                <a:spcPct val="120000"/>
              </a:lnSpc>
            </a:pPr>
            <a:r>
              <a:rPr lang="es-EC" dirty="0"/>
              <a:t>Realizar la implementación y las pruebas del sistema de simulación en la escuela “Víctor Manuel Peñaherrera”.</a:t>
            </a:r>
            <a:endParaRPr lang="es-ES" dirty="0"/>
          </a:p>
          <a:p>
            <a:endParaRPr lang="es-EC" dirty="0"/>
          </a:p>
        </p:txBody>
      </p:sp>
    </p:spTree>
    <p:extLst>
      <p:ext uri="{BB962C8B-B14F-4D97-AF65-F5344CB8AC3E}">
        <p14:creationId xmlns:p14="http://schemas.microsoft.com/office/powerpoint/2010/main" val="156246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342348-C023-471D-A30E-8F2C9B6EC6DB}"/>
              </a:ext>
            </a:extLst>
          </p:cNvPr>
          <p:cNvSpPr>
            <a:spLocks noGrp="1"/>
          </p:cNvSpPr>
          <p:nvPr>
            <p:ph type="title"/>
          </p:nvPr>
        </p:nvSpPr>
        <p:spPr/>
        <p:txBody>
          <a:bodyPr/>
          <a:lstStyle/>
          <a:p>
            <a:r>
              <a:rPr lang="es-EC" dirty="0"/>
              <a:t>Alcance</a:t>
            </a:r>
          </a:p>
        </p:txBody>
      </p:sp>
      <p:sp>
        <p:nvSpPr>
          <p:cNvPr id="3" name="Marcador de contenido 2">
            <a:extLst>
              <a:ext uri="{FF2B5EF4-FFF2-40B4-BE49-F238E27FC236}">
                <a16:creationId xmlns:a16="http://schemas.microsoft.com/office/drawing/2014/main" xmlns="" id="{BA2EAA63-224D-4583-B5BF-B0EDC5EB8F27}"/>
              </a:ext>
            </a:extLst>
          </p:cNvPr>
          <p:cNvSpPr>
            <a:spLocks noGrp="1"/>
          </p:cNvSpPr>
          <p:nvPr>
            <p:ph idx="1"/>
          </p:nvPr>
        </p:nvSpPr>
        <p:spPr>
          <a:xfrm>
            <a:off x="1104293" y="1331259"/>
            <a:ext cx="8946541" cy="4195481"/>
          </a:xfrm>
        </p:spPr>
        <p:txBody>
          <a:bodyPr/>
          <a:lstStyle/>
          <a:p>
            <a:r>
              <a:rPr lang="es-EC" dirty="0"/>
              <a:t>Se ha desarrollado un Sistema de Simulación 3D sobre Educación Vial  que permite incorporar información de las leyes de tránsito del Ecuador donde el usuario puede actuar en dos roles: como conductor o como peatón. </a:t>
            </a:r>
            <a:endParaRPr lang="es-ES" dirty="0"/>
          </a:p>
          <a:p>
            <a:endParaRPr lang="es-EC" dirty="0"/>
          </a:p>
        </p:txBody>
      </p:sp>
      <p:graphicFrame>
        <p:nvGraphicFramePr>
          <p:cNvPr id="4" name="Diagrama 3">
            <a:extLst>
              <a:ext uri="{FF2B5EF4-FFF2-40B4-BE49-F238E27FC236}">
                <a16:creationId xmlns:a16="http://schemas.microsoft.com/office/drawing/2014/main" xmlns="" id="{9C24AD9C-590C-41F9-9CAA-F8092E8D7317}"/>
              </a:ext>
            </a:extLst>
          </p:cNvPr>
          <p:cNvGraphicFramePr/>
          <p:nvPr>
            <p:extLst>
              <p:ext uri="{D42A27DB-BD31-4B8C-83A1-F6EECF244321}">
                <p14:modId xmlns:p14="http://schemas.microsoft.com/office/powerpoint/2010/main" val="2516982977"/>
              </p:ext>
            </p:extLst>
          </p:nvPr>
        </p:nvGraphicFramePr>
        <p:xfrm>
          <a:off x="1513563" y="2731789"/>
          <a:ext cx="8128000" cy="3059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78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C7D2BD-6CEB-4464-BAEF-E50822783446}"/>
              </a:ext>
            </a:extLst>
          </p:cNvPr>
          <p:cNvSpPr>
            <a:spLocks noGrp="1"/>
          </p:cNvSpPr>
          <p:nvPr>
            <p:ph type="title"/>
          </p:nvPr>
        </p:nvSpPr>
        <p:spPr/>
        <p:txBody>
          <a:bodyPr/>
          <a:lstStyle/>
          <a:p>
            <a:r>
              <a:rPr lang="es-EC" dirty="0"/>
              <a:t>Marco Teórico</a:t>
            </a:r>
          </a:p>
        </p:txBody>
      </p:sp>
      <p:sp>
        <p:nvSpPr>
          <p:cNvPr id="3" name="Marcador de contenido 2">
            <a:extLst>
              <a:ext uri="{FF2B5EF4-FFF2-40B4-BE49-F238E27FC236}">
                <a16:creationId xmlns:a16="http://schemas.microsoft.com/office/drawing/2014/main" xmlns="" id="{A8B58550-568E-44F2-9A2A-157D4A037299}"/>
              </a:ext>
            </a:extLst>
          </p:cNvPr>
          <p:cNvSpPr>
            <a:spLocks noGrp="1"/>
          </p:cNvSpPr>
          <p:nvPr>
            <p:ph idx="1"/>
          </p:nvPr>
        </p:nvSpPr>
        <p:spPr/>
        <p:txBody>
          <a:bodyPr/>
          <a:lstStyle/>
          <a:p>
            <a:r>
              <a:rPr lang="es-EC" dirty="0"/>
              <a:t>Seguridad Vial</a:t>
            </a:r>
          </a:p>
          <a:p>
            <a:r>
              <a:rPr lang="es-EC" dirty="0"/>
              <a:t>Aprendizaje Situado y Nuevas </a:t>
            </a:r>
            <a:r>
              <a:rPr lang="es-EC" dirty="0" err="1"/>
              <a:t>TICs</a:t>
            </a:r>
            <a:endParaRPr lang="es-EC" dirty="0"/>
          </a:p>
          <a:p>
            <a:r>
              <a:rPr lang="es-EC" dirty="0"/>
              <a:t>Herramientas para el desarrollo del sistema</a:t>
            </a:r>
          </a:p>
          <a:p>
            <a:r>
              <a:rPr lang="es-EC" dirty="0"/>
              <a:t>Hardware</a:t>
            </a:r>
          </a:p>
          <a:p>
            <a:r>
              <a:rPr lang="es-EC" dirty="0"/>
              <a:t>Software</a:t>
            </a:r>
          </a:p>
          <a:p>
            <a:r>
              <a:rPr lang="es-EC" dirty="0"/>
              <a:t>Metodología de desarrollo del sistema de simulación</a:t>
            </a:r>
          </a:p>
          <a:p>
            <a:pPr marL="0" indent="0">
              <a:buNone/>
            </a:pPr>
            <a:endParaRPr lang="es-EC" dirty="0"/>
          </a:p>
        </p:txBody>
      </p:sp>
    </p:spTree>
    <p:extLst>
      <p:ext uri="{BB962C8B-B14F-4D97-AF65-F5344CB8AC3E}">
        <p14:creationId xmlns:p14="http://schemas.microsoft.com/office/powerpoint/2010/main" val="180274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AE21933-CE30-4A53-A8C6-E90AA5BB7667}"/>
              </a:ext>
            </a:extLst>
          </p:cNvPr>
          <p:cNvSpPr>
            <a:spLocks noGrp="1"/>
          </p:cNvSpPr>
          <p:nvPr>
            <p:ph type="title"/>
          </p:nvPr>
        </p:nvSpPr>
        <p:spPr/>
        <p:txBody>
          <a:bodyPr/>
          <a:lstStyle/>
          <a:p>
            <a:r>
              <a:rPr lang="es-EC" dirty="0"/>
              <a:t>Seguridad Vial</a:t>
            </a:r>
          </a:p>
        </p:txBody>
      </p:sp>
      <p:sp>
        <p:nvSpPr>
          <p:cNvPr id="3" name="Marcador de contenido 2">
            <a:extLst>
              <a:ext uri="{FF2B5EF4-FFF2-40B4-BE49-F238E27FC236}">
                <a16:creationId xmlns:a16="http://schemas.microsoft.com/office/drawing/2014/main" xmlns="" id="{194DC226-89DD-4509-8CC9-7B80CB46243F}"/>
              </a:ext>
            </a:extLst>
          </p:cNvPr>
          <p:cNvSpPr>
            <a:spLocks noGrp="1"/>
          </p:cNvSpPr>
          <p:nvPr>
            <p:ph idx="1"/>
          </p:nvPr>
        </p:nvSpPr>
        <p:spPr/>
        <p:txBody>
          <a:bodyPr>
            <a:normAutofit/>
          </a:bodyPr>
          <a:lstStyle/>
          <a:p>
            <a:r>
              <a:rPr lang="es-EC" dirty="0"/>
              <a:t>Los Involucrados en la vía</a:t>
            </a:r>
          </a:p>
          <a:p>
            <a:endParaRPr lang="es-EC" dirty="0"/>
          </a:p>
          <a:p>
            <a:endParaRPr lang="es-EC" dirty="0"/>
          </a:p>
          <a:p>
            <a:pPr marL="0" indent="0">
              <a:buNone/>
            </a:pPr>
            <a:endParaRPr lang="es-EC" dirty="0"/>
          </a:p>
          <a:p>
            <a:pPr marL="0" indent="0">
              <a:buNone/>
            </a:pPr>
            <a:endParaRPr lang="es-EC" dirty="0"/>
          </a:p>
          <a:p>
            <a:r>
              <a:rPr lang="es-EC" dirty="0"/>
              <a:t>Señales de Tránsito</a:t>
            </a:r>
          </a:p>
          <a:p>
            <a:r>
              <a:rPr lang="es-EC" dirty="0"/>
              <a:t>1. Señales Informativas</a:t>
            </a:r>
          </a:p>
          <a:p>
            <a:r>
              <a:rPr lang="es-EC" dirty="0"/>
              <a:t>2. Señales Preventivas </a:t>
            </a:r>
          </a:p>
          <a:p>
            <a:r>
              <a:rPr lang="es-EC" dirty="0"/>
              <a:t>3. Señales Regulatorias</a:t>
            </a:r>
          </a:p>
          <a:p>
            <a:endParaRPr lang="es-EC" dirty="0"/>
          </a:p>
          <a:p>
            <a:endParaRPr lang="es-EC" dirty="0"/>
          </a:p>
        </p:txBody>
      </p:sp>
      <p:graphicFrame>
        <p:nvGraphicFramePr>
          <p:cNvPr id="4" name="Diagrama 3">
            <a:extLst>
              <a:ext uri="{FF2B5EF4-FFF2-40B4-BE49-F238E27FC236}">
                <a16:creationId xmlns:a16="http://schemas.microsoft.com/office/drawing/2014/main" xmlns="" id="{7FDB9900-E752-484A-85A3-8612759A547E}"/>
              </a:ext>
            </a:extLst>
          </p:cNvPr>
          <p:cNvGraphicFramePr/>
          <p:nvPr>
            <p:extLst>
              <p:ext uri="{D42A27DB-BD31-4B8C-83A1-F6EECF244321}">
                <p14:modId xmlns:p14="http://schemas.microsoft.com/office/powerpoint/2010/main" val="401979962"/>
              </p:ext>
            </p:extLst>
          </p:nvPr>
        </p:nvGraphicFramePr>
        <p:xfrm>
          <a:off x="1284287" y="2436740"/>
          <a:ext cx="7469188" cy="1713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8988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312</TotalTime>
  <Words>1635</Words>
  <Application>Microsoft Office PowerPoint</Application>
  <PresentationFormat>Panorámica</PresentationFormat>
  <Paragraphs>246</Paragraphs>
  <Slides>51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51</vt:i4>
      </vt:variant>
    </vt:vector>
  </HeadingPairs>
  <TitlesOfParts>
    <vt:vector size="57" baseType="lpstr">
      <vt:lpstr>Arial</vt:lpstr>
      <vt:lpstr>Calibri</vt:lpstr>
      <vt:lpstr>Cambria Math</vt:lpstr>
      <vt:lpstr>Century Gothic</vt:lpstr>
      <vt:lpstr>Wingdings 3</vt:lpstr>
      <vt:lpstr>Ion</vt:lpstr>
      <vt:lpstr>Presentación de PowerPoint</vt:lpstr>
      <vt:lpstr>AGENDA</vt:lpstr>
      <vt:lpstr>Antecedentes</vt:lpstr>
      <vt:lpstr>Planteamiento del Problema</vt:lpstr>
      <vt:lpstr>Objetivos</vt:lpstr>
      <vt:lpstr>Objetivos</vt:lpstr>
      <vt:lpstr>Alcance</vt:lpstr>
      <vt:lpstr>Marco Teórico</vt:lpstr>
      <vt:lpstr>Seguridad Vial</vt:lpstr>
      <vt:lpstr>Señales Informativas</vt:lpstr>
      <vt:lpstr>Señales Preventivas</vt:lpstr>
      <vt:lpstr>Señales Regulatorias</vt:lpstr>
      <vt:lpstr>Aprendizaje Situado y Nuevas TICs </vt:lpstr>
      <vt:lpstr>Herramientas para el desarrollo del Sistema</vt:lpstr>
      <vt:lpstr>Máquinas de Estados </vt:lpstr>
      <vt:lpstr>Sistema de Navegación(Navmesh) </vt:lpstr>
      <vt:lpstr>Seguimiento de una Trayectoria </vt:lpstr>
      <vt:lpstr>Controladores de Personajes(Character Controllers) </vt:lpstr>
      <vt:lpstr>Colisionador de Rueda(WheelCollider) </vt:lpstr>
      <vt:lpstr>Canvas </vt:lpstr>
      <vt:lpstr>LineRenderer </vt:lpstr>
      <vt:lpstr>Scripts</vt:lpstr>
      <vt:lpstr>Hardware</vt:lpstr>
      <vt:lpstr>Software </vt:lpstr>
      <vt:lpstr>Metodología de desarrollo(Huddle)</vt:lpstr>
      <vt:lpstr>Metodología de desarrollo(Huddle)</vt:lpstr>
      <vt:lpstr>Metodología de desarrollo(Huddle)</vt:lpstr>
      <vt:lpstr>Metodología de desarrollo(Huddle)</vt:lpstr>
      <vt:lpstr>Análisis y Diseño(Diagrama de Casos Uso)</vt:lpstr>
      <vt:lpstr>Análisis y Diseño(Diagramas de Secuencia)</vt:lpstr>
      <vt:lpstr>Análisis y Diseño(Diagramas de Secuencia)</vt:lpstr>
      <vt:lpstr>Análisis y Diseño(Diagramas de Secuencia)</vt:lpstr>
      <vt:lpstr>Análisis y Diseño(Diagramas de Secuencia)</vt:lpstr>
      <vt:lpstr>Análisis y Diseño(Diagramas de Secuencia)</vt:lpstr>
      <vt:lpstr>Análisis y Diseño(Diagramas de Secuencia)</vt:lpstr>
      <vt:lpstr>Análisis y Diseño(Diagrama de Componentes)</vt:lpstr>
      <vt:lpstr>Desarrollo e Implementación(Ciudad)</vt:lpstr>
      <vt:lpstr>Desarrollo e Implementación(Edificios)</vt:lpstr>
      <vt:lpstr>Desarrollo e Implementación(Autos)</vt:lpstr>
      <vt:lpstr>Desarrollo e Implementación(Características Autos)</vt:lpstr>
      <vt:lpstr>Desarrollo e Implementación(Peatones)</vt:lpstr>
      <vt:lpstr>Desarrollo e Implementación(Señales Peatones)</vt:lpstr>
      <vt:lpstr>Desarrollo e Implementación(Rutas Autos)</vt:lpstr>
      <vt:lpstr>Desarrollo e Implementación(Inputs Volante)</vt:lpstr>
      <vt:lpstr>Desarrollo e Implementación (Rol Espectador)</vt:lpstr>
      <vt:lpstr>Resultados(Encuesta Estudiantes)</vt:lpstr>
      <vt:lpstr>Resultados(Ficha de catalogación y evaluación de programas educativos (Pere Marquez-UAB/2002)  </vt:lpstr>
      <vt:lpstr>Conclusiones </vt:lpstr>
      <vt:lpstr>Conclusiones </vt:lpstr>
      <vt:lpstr>Recomendaciones</vt:lpstr>
      <vt:lpstr>Recomendaciones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Proaño</dc:creator>
  <cp:lastModifiedBy>Proanio Rosero Victor Gonzalo</cp:lastModifiedBy>
  <cp:revision>33</cp:revision>
  <dcterms:created xsi:type="dcterms:W3CDTF">2019-04-09T17:08:28Z</dcterms:created>
  <dcterms:modified xsi:type="dcterms:W3CDTF">2019-06-05T17:52:49Z</dcterms:modified>
</cp:coreProperties>
</file>