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5" r:id="rId2"/>
    <p:sldId id="276" r:id="rId3"/>
    <p:sldId id="277" r:id="rId4"/>
    <p:sldId id="312" r:id="rId5"/>
    <p:sldId id="258" r:id="rId6"/>
    <p:sldId id="313" r:id="rId7"/>
    <p:sldId id="260" r:id="rId8"/>
    <p:sldId id="261" r:id="rId9"/>
    <p:sldId id="314" r:id="rId10"/>
    <p:sldId id="262" r:id="rId11"/>
    <p:sldId id="291" r:id="rId12"/>
    <p:sldId id="299" r:id="rId13"/>
    <p:sldId id="303" r:id="rId14"/>
    <p:sldId id="281" r:id="rId15"/>
    <p:sldId id="286" r:id="rId16"/>
    <p:sldId id="298" r:id="rId17"/>
    <p:sldId id="293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69" r:id="rId27"/>
    <p:sldId id="339" r:id="rId28"/>
    <p:sldId id="340" r:id="rId29"/>
    <p:sldId id="319" r:id="rId30"/>
    <p:sldId id="330" r:id="rId31"/>
    <p:sldId id="320" r:id="rId32"/>
    <p:sldId id="331" r:id="rId33"/>
    <p:sldId id="332" r:id="rId34"/>
    <p:sldId id="341" r:id="rId35"/>
    <p:sldId id="333" r:id="rId36"/>
    <p:sldId id="318" r:id="rId37"/>
    <p:sldId id="317" r:id="rId38"/>
    <p:sldId id="334" r:id="rId39"/>
    <p:sldId id="271" r:id="rId40"/>
    <p:sldId id="336" r:id="rId4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TON EFRAIN GUAMAN GUANOPATIN" initials="MEGG" lastIdx="15" clrIdx="0">
    <p:extLst>
      <p:ext uri="{19B8F6BF-5375-455C-9EA6-DF929625EA0E}">
        <p15:presenceInfo xmlns:p15="http://schemas.microsoft.com/office/powerpoint/2012/main" userId="S-1-5-21-1850019287-1021951040-4242073780-33626" providerId="AD"/>
      </p:ext>
    </p:extLst>
  </p:cmAuthor>
  <p:cmAuthor id="2" name="admin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CC66"/>
    <a:srgbClr val="00FF99"/>
    <a:srgbClr val="FFFFFF"/>
    <a:srgbClr val="000000"/>
    <a:srgbClr val="0F0F0F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77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lash\Maestria%20TESIS\Proyecto%202\ANEXOS\Dashboard%20V2.0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EC" sz="16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u="none" strike="noStrike" kern="1200" cap="all" spc="15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rPr>
              <a:t>Nivel de Madurez CMMI-DEV</a:t>
            </a:r>
          </a:p>
        </c:rich>
      </c:tx>
      <c:layout>
        <c:manualLayout>
          <c:xMode val="edge"/>
          <c:yMode val="edge"/>
          <c:x val="0.24316682100702761"/>
          <c:y val="5.808229195231193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1600" b="1" i="0" u="none" strike="noStrike" kern="1200" cap="all" spc="15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7.6050377926936349E-2"/>
          <c:y val="0.26775201807527538"/>
          <c:w val="0.89430000238061513"/>
          <c:h val="0.472580266432898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CMI!$G$3</c:f>
              <c:strCache>
                <c:ptCount val="1"/>
                <c:pt idx="0">
                  <c:v>% Actual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FFFF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CMI!$D$10:$D$12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CMI!$G$10:$G$12</c:f>
              <c:numCache>
                <c:formatCode>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D-4056-ABEA-B6E9C9E2DAEE}"/>
            </c:ext>
          </c:extLst>
        </c:ser>
        <c:ser>
          <c:idx val="2"/>
          <c:order val="1"/>
          <c:tx>
            <c:strRef>
              <c:f>CMI!$H$2</c:f>
              <c:strCache>
                <c:ptCount val="1"/>
                <c:pt idx="0">
                  <c:v>abr-19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CMI!$D$10:$D$12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CMI!$H$10:$H$12</c:f>
              <c:numCache>
                <c:formatCode>0%</c:formatCode>
                <c:ptCount val="3"/>
                <c:pt idx="0">
                  <c:v>0.8</c:v>
                </c:pt>
                <c:pt idx="1">
                  <c:v>0.93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D-4056-ABEA-B6E9C9E2DAEE}"/>
            </c:ext>
          </c:extLst>
        </c:ser>
        <c:ser>
          <c:idx val="3"/>
          <c:order val="2"/>
          <c:tx>
            <c:strRef>
              <c:f>CMI!$L$2</c:f>
              <c:strCache>
                <c:ptCount val="1"/>
                <c:pt idx="0">
                  <c:v>mar-19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CMI!$D$10:$D$12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CMI!$H$10:$H$12</c:f>
              <c:numCache>
                <c:formatCode>0%</c:formatCode>
                <c:ptCount val="3"/>
                <c:pt idx="0">
                  <c:v>0.8</c:v>
                </c:pt>
                <c:pt idx="1">
                  <c:v>0.93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D-4056-ABEA-B6E9C9E2DAEE}"/>
            </c:ext>
          </c:extLst>
        </c:ser>
        <c:ser>
          <c:idx val="4"/>
          <c:order val="3"/>
          <c:tx>
            <c:strRef>
              <c:f>CMI!$P$2</c:f>
              <c:strCache>
                <c:ptCount val="1"/>
                <c:pt idx="0">
                  <c:v>feb-19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CMI!$D$10:$D$12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CMI!$P$10:$P$12</c:f>
              <c:numCache>
                <c:formatCode>0%</c:formatCode>
                <c:ptCount val="3"/>
                <c:pt idx="0">
                  <c:v>0.92</c:v>
                </c:pt>
                <c:pt idx="1">
                  <c:v>0.89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D-4056-ABEA-B6E9C9E2D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20"/>
        <c:axId val="178497792"/>
        <c:axId val="178585600"/>
      </c:barChart>
      <c:lineChart>
        <c:grouping val="standard"/>
        <c:varyColors val="0"/>
        <c:ser>
          <c:idx val="0"/>
          <c:order val="4"/>
          <c:tx>
            <c:strRef>
              <c:f>CMI!$E$3</c:f>
              <c:strCache>
                <c:ptCount val="1"/>
                <c:pt idx="0">
                  <c:v>Objetivo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CMI!$F$10:$F$12</c:f>
              <c:numCache>
                <c:formatCode>0%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1D-4056-ABEA-B6E9C9E2D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7792"/>
        <c:axId val="178585600"/>
      </c:lineChart>
      <c:catAx>
        <c:axId val="1784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585600"/>
        <c:crosses val="autoZero"/>
        <c:auto val="1"/>
        <c:lblAlgn val="ctr"/>
        <c:lblOffset val="100"/>
        <c:noMultiLvlLbl val="0"/>
      </c:catAx>
      <c:valAx>
        <c:axId val="1785856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497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82965681874153E-2"/>
          <c:y val="0.85903657565192404"/>
          <c:w val="0.98203758711767519"/>
          <c:h val="0.10116242932320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EC" sz="14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u="none" strike="noStrike" kern="1200" cap="all" spc="15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rPr>
              <a:t>Nivel de adherencia al plan del proyecto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1400" b="1" i="0" u="none" strike="noStrike" kern="1200" cap="all" spc="15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5.6192532547335722E-2"/>
          <c:y val="0.16710994771959828"/>
          <c:w val="0.92347743402671312"/>
          <c:h val="0.58432471537193342"/>
        </c:manualLayout>
      </c:layout>
      <c:lineChart>
        <c:grouping val="standard"/>
        <c:varyColors val="0"/>
        <c:ser>
          <c:idx val="0"/>
          <c:order val="0"/>
          <c:tx>
            <c:strRef>
              <c:f>CMI!$D$7</c:f>
              <c:strCache>
                <c:ptCount val="1"/>
                <c:pt idx="0">
                  <c:v>Portafolio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CMI!$G$7:$S$7</c:f>
              <c:numCache>
                <c:formatCode>0%</c:formatCode>
                <c:ptCount val="13"/>
                <c:pt idx="0">
                  <c:v>0.03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0.05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CF-4FB6-98FD-6CB835ED64F1}"/>
            </c:ext>
          </c:extLst>
        </c:ser>
        <c:ser>
          <c:idx val="1"/>
          <c:order val="1"/>
          <c:tx>
            <c:strRef>
              <c:f>CMI!$D$8</c:f>
              <c:strCache>
                <c:ptCount val="1"/>
                <c:pt idx="0">
                  <c:v>Portafolio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CMI!$G$8:$S$8</c:f>
              <c:numCache>
                <c:formatCode>0%</c:formatCode>
                <c:ptCount val="13"/>
                <c:pt idx="0">
                  <c:v>0.13</c:v>
                </c:pt>
                <c:pt idx="1">
                  <c:v>0.1</c:v>
                </c:pt>
                <c:pt idx="2">
                  <c:v>0.06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CF-4FB6-98FD-6CB835ED64F1}"/>
            </c:ext>
          </c:extLst>
        </c:ser>
        <c:ser>
          <c:idx val="2"/>
          <c:order val="2"/>
          <c:tx>
            <c:strRef>
              <c:f>CMI!$D$9</c:f>
              <c:strCache>
                <c:ptCount val="1"/>
                <c:pt idx="0">
                  <c:v>Portafolio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CMI!$G$9:$S$9</c:f>
              <c:numCache>
                <c:formatCode>0%</c:formatCode>
                <c:ptCount val="13"/>
                <c:pt idx="0">
                  <c:v>2.3900000000000001E-2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CF-4FB6-98FD-6CB835ED6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846368"/>
        <c:axId val="277840544"/>
      </c:lineChart>
      <c:catAx>
        <c:axId val="2778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7840544"/>
        <c:crosses val="autoZero"/>
        <c:auto val="1"/>
        <c:lblAlgn val="ctr"/>
        <c:lblOffset val="100"/>
        <c:noMultiLvlLbl val="0"/>
      </c:catAx>
      <c:valAx>
        <c:axId val="277840544"/>
        <c:scaling>
          <c:orientation val="minMax"/>
        </c:scaling>
        <c:delete val="0"/>
        <c:axPos val="l"/>
        <c:numFmt formatCode="0%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7846368"/>
        <c:crosses val="autoZero"/>
        <c:crossBetween val="between"/>
        <c:minorUnit val="2.5000000000000005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EC" sz="9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900" b="1" i="0" u="none" strike="noStrike" kern="1200" cap="all" spc="15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rPr>
              <a:t>Nivel de adherencia al esfuerzo y costo del plan del proyecto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900" b="1" i="0" u="none" strike="noStrike" kern="1200" cap="all" spc="15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5.6192532547335722E-2"/>
          <c:y val="0.16710994771959828"/>
          <c:w val="0.92347743402671312"/>
          <c:h val="0.58432471537193342"/>
        </c:manualLayout>
      </c:layout>
      <c:lineChart>
        <c:grouping val="standard"/>
        <c:varyColors val="0"/>
        <c:ser>
          <c:idx val="0"/>
          <c:order val="0"/>
          <c:tx>
            <c:strRef>
              <c:f>CMI!$D$4</c:f>
              <c:strCache>
                <c:ptCount val="1"/>
                <c:pt idx="0">
                  <c:v>Portafolio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CMI!$G$4:$S$4</c:f>
              <c:numCache>
                <c:formatCode>0%</c:formatCode>
                <c:ptCount val="13"/>
                <c:pt idx="0">
                  <c:v>0.1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0.05</c:v>
                </c:pt>
                <c:pt idx="5">
                  <c:v>0.02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8-49B0-A91B-3B32807CE0C2}"/>
            </c:ext>
          </c:extLst>
        </c:ser>
        <c:ser>
          <c:idx val="1"/>
          <c:order val="1"/>
          <c:tx>
            <c:strRef>
              <c:f>CMI!$D$5</c:f>
              <c:strCache>
                <c:ptCount val="1"/>
                <c:pt idx="0">
                  <c:v>Portafolio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CMI!$G$5:$S$5</c:f>
              <c:numCache>
                <c:formatCode>0%</c:formatCode>
                <c:ptCount val="13"/>
                <c:pt idx="0">
                  <c:v>0.2</c:v>
                </c:pt>
                <c:pt idx="1">
                  <c:v>0.1</c:v>
                </c:pt>
                <c:pt idx="2">
                  <c:v>0.06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8-49B0-A91B-3B32807CE0C2}"/>
            </c:ext>
          </c:extLst>
        </c:ser>
        <c:ser>
          <c:idx val="2"/>
          <c:order val="2"/>
          <c:tx>
            <c:strRef>
              <c:f>CMI!$D$6</c:f>
              <c:strCache>
                <c:ptCount val="1"/>
                <c:pt idx="0">
                  <c:v>Portafolio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CMI!$G$3:$S$3</c:f>
              <c:strCache>
                <c:ptCount val="13"/>
                <c:pt idx="0">
                  <c:v>% Actual</c:v>
                </c:pt>
                <c:pt idx="1">
                  <c:v>Semana 4</c:v>
                </c:pt>
                <c:pt idx="2">
                  <c:v>Semana 3</c:v>
                </c:pt>
                <c:pt idx="3">
                  <c:v>Semana 2</c:v>
                </c:pt>
                <c:pt idx="4">
                  <c:v>Semana 1</c:v>
                </c:pt>
                <c:pt idx="5">
                  <c:v>Semana 4</c:v>
                </c:pt>
                <c:pt idx="6">
                  <c:v>Semana 3</c:v>
                </c:pt>
                <c:pt idx="7">
                  <c:v>Semana 2</c:v>
                </c:pt>
                <c:pt idx="8">
                  <c:v>Semana 1</c:v>
                </c:pt>
                <c:pt idx="9">
                  <c:v>Semana 4</c:v>
                </c:pt>
                <c:pt idx="10">
                  <c:v>Semana 3</c:v>
                </c:pt>
                <c:pt idx="11">
                  <c:v>Semana 2</c:v>
                </c:pt>
                <c:pt idx="12">
                  <c:v>Semana 1</c:v>
                </c:pt>
              </c:strCache>
            </c:strRef>
          </c:cat>
          <c:val>
            <c:numRef>
              <c:f>CMI!$G$6:$S$6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7.4999999999999997E-2</c:v>
                </c:pt>
                <c:pt idx="8">
                  <c:v>7.4999999999999997E-2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F8-49B0-A91B-3B32807CE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846368"/>
        <c:axId val="277840544"/>
      </c:lineChart>
      <c:catAx>
        <c:axId val="2778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7840544"/>
        <c:crosses val="autoZero"/>
        <c:auto val="1"/>
        <c:lblAlgn val="ctr"/>
        <c:lblOffset val="100"/>
        <c:noMultiLvlLbl val="0"/>
      </c:catAx>
      <c:valAx>
        <c:axId val="277840544"/>
        <c:scaling>
          <c:orientation val="minMax"/>
        </c:scaling>
        <c:delete val="0"/>
        <c:axPos val="l"/>
        <c:numFmt formatCode="0%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7846368"/>
        <c:crosses val="autoZero"/>
        <c:crossBetween val="between"/>
        <c:minorUnit val="2.5000000000000005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/>
              <a:t>Nivel de satisfacción del cliente</a:t>
            </a:r>
          </a:p>
        </c:rich>
      </c:tx>
      <c:layout>
        <c:manualLayout>
          <c:xMode val="edge"/>
          <c:yMode val="edge"/>
          <c:x val="0.22576603496536254"/>
          <c:y val="5.808229195231193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7.6050377926936349E-2"/>
          <c:y val="0.26775201807527538"/>
          <c:w val="0.89430000238061513"/>
          <c:h val="0.472580266432898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CMI!$G$3</c:f>
              <c:strCache>
                <c:ptCount val="1"/>
                <c:pt idx="0">
                  <c:v>% Actual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FFFF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CMI!$D$13:$D$15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CMI!$G$13:$G$15</c:f>
              <c:numCache>
                <c:formatCode>0%</c:formatCode>
                <c:ptCount val="3"/>
                <c:pt idx="0">
                  <c:v>0.91</c:v>
                </c:pt>
                <c:pt idx="1">
                  <c:v>0.6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1-40CA-B107-6A56527FDA12}"/>
            </c:ext>
          </c:extLst>
        </c:ser>
        <c:ser>
          <c:idx val="2"/>
          <c:order val="1"/>
          <c:tx>
            <c:strRef>
              <c:f>CMI!$H$2</c:f>
              <c:strCache>
                <c:ptCount val="1"/>
                <c:pt idx="0">
                  <c:v>abr-19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CMI!$D$13:$D$15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CMI!$H$13:$H$15</c:f>
              <c:numCache>
                <c:formatCode>0%</c:formatCode>
                <c:ptCount val="3"/>
                <c:pt idx="0">
                  <c:v>0.8</c:v>
                </c:pt>
                <c:pt idx="1">
                  <c:v>0.78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1-40CA-B107-6A56527FDA12}"/>
            </c:ext>
          </c:extLst>
        </c:ser>
        <c:ser>
          <c:idx val="3"/>
          <c:order val="2"/>
          <c:tx>
            <c:strRef>
              <c:f>CMI!$L$2</c:f>
              <c:strCache>
                <c:ptCount val="1"/>
                <c:pt idx="0">
                  <c:v>mar-19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CMI!$D$13:$D$15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CMI!$L$13:$L$15</c:f>
              <c:numCache>
                <c:formatCode>0%</c:formatCode>
                <c:ptCount val="3"/>
                <c:pt idx="0">
                  <c:v>0.8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1-40CA-B107-6A56527FDA12}"/>
            </c:ext>
          </c:extLst>
        </c:ser>
        <c:ser>
          <c:idx val="6"/>
          <c:order val="3"/>
          <c:tx>
            <c:strRef>
              <c:f>CMI!$P$2</c:f>
              <c:strCache>
                <c:ptCount val="1"/>
                <c:pt idx="0">
                  <c:v>feb-19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CMI!$D$13:$D$15</c:f>
              <c:strCache>
                <c:ptCount val="3"/>
                <c:pt idx="0">
                  <c:v>Portafolio 1</c:v>
                </c:pt>
                <c:pt idx="1">
                  <c:v>Portafolio 2</c:v>
                </c:pt>
                <c:pt idx="2">
                  <c:v>Portafolio 3</c:v>
                </c:pt>
              </c:strCache>
            </c:strRef>
          </c:cat>
          <c:val>
            <c:numRef>
              <c:f>CMI!$P$13:$P$15</c:f>
              <c:numCache>
                <c:formatCode>0%</c:formatCode>
                <c:ptCount val="3"/>
                <c:pt idx="0">
                  <c:v>0.8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1-40CA-B107-6A56527FD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20"/>
        <c:axId val="178497792"/>
        <c:axId val="178585600"/>
      </c:barChart>
      <c:lineChart>
        <c:grouping val="standard"/>
        <c:varyColors val="0"/>
        <c:ser>
          <c:idx val="0"/>
          <c:order val="4"/>
          <c:tx>
            <c:strRef>
              <c:f>CMI!$E$3</c:f>
              <c:strCache>
                <c:ptCount val="1"/>
                <c:pt idx="0">
                  <c:v>Objetivo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CMI!$F$13:$F$15</c:f>
              <c:numCache>
                <c:formatCode>0%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41-40CA-B107-6A56527FD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7792"/>
        <c:axId val="178585600"/>
      </c:lineChart>
      <c:catAx>
        <c:axId val="1784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585600"/>
        <c:crosses val="autoZero"/>
        <c:auto val="1"/>
        <c:lblAlgn val="ctr"/>
        <c:lblOffset val="100"/>
        <c:noMultiLvlLbl val="0"/>
      </c:catAx>
      <c:valAx>
        <c:axId val="1785856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497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82965681874153E-2"/>
          <c:y val="0.85903657565192404"/>
          <c:w val="0.98203758711767519"/>
          <c:h val="0.10116242932320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xfrm>
          <a:off x="0" y="1874"/>
          <a:ext cx="2926080" cy="819661"/>
        </a:xfrm>
        <a:prstGeom prst="roundRect">
          <a:avLst/>
        </a:prstGeom>
        <a:solidFill>
          <a:srgbClr val="00CC66"/>
        </a:solidFill>
        <a:ln>
          <a:noFill/>
        </a:ln>
        <a:effectLst/>
      </dgm:spPr>
      <dgm:t>
        <a:bodyPr/>
        <a:lstStyle/>
        <a:p>
          <a:r>
            <a:rPr lang="es-EC" sz="36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Proceso</a:t>
          </a:r>
          <a:endParaRPr lang="es-EC" sz="36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>
        <a:xfrm>
          <a:off x="0" y="1723164"/>
          <a:ext cx="2926080" cy="819661"/>
        </a:xfrm>
        <a:prstGeom prst="roundRect">
          <a:avLst/>
        </a:prstGeom>
        <a:solidFill>
          <a:srgbClr val="00CC66"/>
        </a:solidFill>
        <a:ln>
          <a:noFill/>
        </a:ln>
        <a:effectLst/>
      </dgm:spPr>
      <dgm:t>
        <a:bodyPr/>
        <a:lstStyle/>
        <a:p>
          <a:r>
            <a:rPr lang="es-EC" sz="36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Riesgos</a:t>
          </a:r>
          <a:endParaRPr lang="es-EC" sz="36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6CF284C3-4A70-4432-8F33-E75A802B3330}">
      <dgm:prSet custT="1"/>
      <dgm:spPr>
        <a:xfrm rot="5400000">
          <a:off x="5199175" y="-1328609"/>
          <a:ext cx="655729" cy="5201920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Desconocimiento</a:t>
          </a:r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 de los elementos de trabajo en donde se provocan la mayoría de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errores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frecuentes en los en la ejecución del proceso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DDCF078C-D429-4F3D-A86A-601C37333F0E}">
      <dgm:prSet phldrT="[Text]" custT="1"/>
      <dgm:spPr>
        <a:xfrm rot="5400000">
          <a:off x="5199175" y="-467965"/>
          <a:ext cx="655729" cy="5201920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F39C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Observaciones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por los auditores en la recertificación CMMI-DEV, que ponga el riesgo la certificación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>
        <a:xfrm rot="5400000">
          <a:off x="5199175" y="-2189254"/>
          <a:ext cx="655729" cy="5201920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16A08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Monitoreo técnico deficiente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de los proyectos en el portafolio.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70CA45FA-DFDA-4C1A-A014-F9B71BF1438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Alto esfuerzo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en la consolidación y 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generación de los 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indicadores de estado para el Tablero de Control.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FA7AB-E376-4078-88D6-F8E76F852E31}" type="parTrans" cxnId="{145D5AFF-1DB5-4D05-9331-C1DC54D76D1C}">
      <dgm:prSet/>
      <dgm:spPr/>
      <dgm:t>
        <a:bodyPr/>
        <a:lstStyle/>
        <a:p>
          <a:endParaRPr lang="es-ES"/>
        </a:p>
      </dgm:t>
    </dgm:pt>
    <dgm:pt modelId="{3FAAE99E-D587-40B9-A74B-F093A50DD673}" type="sibTrans" cxnId="{145D5AFF-1DB5-4D05-9331-C1DC54D76D1C}">
      <dgm:prSet/>
      <dgm:spPr/>
      <dgm:t>
        <a:bodyPr/>
        <a:lstStyle/>
        <a:p>
          <a:endParaRPr lang="es-ES"/>
        </a:p>
      </dgm:t>
    </dgm:pt>
    <dgm:pt modelId="{77F8C52F-D075-48C5-B33D-DF6887B987AD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Baja calidad en los entregables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, al no contar con una estandarización en el proceso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05E5B-1879-408C-A0E6-CF45A817DF4F}" type="parTrans" cxnId="{2583979B-8846-4C5B-BCF8-13A0D07821E4}">
      <dgm:prSet/>
      <dgm:spPr/>
      <dgm:t>
        <a:bodyPr/>
        <a:lstStyle/>
        <a:p>
          <a:endParaRPr lang="es-ES"/>
        </a:p>
      </dgm:t>
    </dgm:pt>
    <dgm:pt modelId="{9525AA80-EC2C-4475-8B0A-2901140C0828}" type="sibTrans" cxnId="{2583979B-8846-4C5B-BCF8-13A0D07821E4}">
      <dgm:prSet/>
      <dgm:spPr/>
      <dgm:t>
        <a:bodyPr/>
        <a:lstStyle/>
        <a:p>
          <a:endParaRPr lang="es-ES"/>
        </a:p>
      </dgm:t>
    </dgm:pt>
    <dgm:pt modelId="{6B9D78C1-E616-49DC-9DD1-0F5E22F420A4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Riesgo 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de plantear 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estrategias empresariales 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erróneas, debido al desconocimiento de la madurez del proceso de gestión de proyectos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9C86B-67C1-4A25-84AC-73ED8A5D14C4}" type="parTrans" cxnId="{BE34F85E-674E-4DA0-8D90-30EC37F05221}">
      <dgm:prSet/>
      <dgm:spPr/>
      <dgm:t>
        <a:bodyPr/>
        <a:lstStyle/>
        <a:p>
          <a:endParaRPr lang="es-ES"/>
        </a:p>
      </dgm:t>
    </dgm:pt>
    <dgm:pt modelId="{FDCF784C-BB38-4708-BE59-7DE639B86E2C}" type="sibTrans" cxnId="{BE34F85E-674E-4DA0-8D90-30EC37F05221}">
      <dgm:prSet/>
      <dgm:spPr/>
      <dgm:t>
        <a:bodyPr/>
        <a:lstStyle/>
        <a:p>
          <a:endParaRPr lang="es-ES"/>
        </a:p>
      </dgm:t>
    </dgm:pt>
    <dgm:pt modelId="{F66099B6-DBBD-4AB0-82D2-877B80F846F7}">
      <dgm:prSet phldrT="[Text]" custT="1"/>
      <dgm:spPr>
        <a:xfrm>
          <a:off x="0" y="862519"/>
          <a:ext cx="2926080" cy="819661"/>
        </a:xfrm>
        <a:prstGeom prst="roundRect">
          <a:avLst/>
        </a:prstGeom>
        <a:solidFill>
          <a:srgbClr val="00CC66"/>
        </a:solidFill>
        <a:ln>
          <a:noFill/>
        </a:ln>
        <a:effectLst/>
      </dgm:spPr>
      <dgm:t>
        <a:bodyPr/>
        <a:lstStyle/>
        <a:p>
          <a:r>
            <a:rPr lang="es-EC" sz="36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Calidad</a:t>
          </a:r>
          <a:endParaRPr lang="es-EC" sz="36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7B19ECFD-ABB8-490A-9E55-2CA0AB70353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Gasto en esfuerzo de retrabajo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en la Certificación CMMI - DEV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7E21B-1392-46A3-9697-D42078A04B50}" type="parTrans" cxnId="{5A2E9138-0F63-451A-9ECA-E54621A89FF2}">
      <dgm:prSet/>
      <dgm:spPr/>
      <dgm:t>
        <a:bodyPr/>
        <a:lstStyle/>
        <a:p>
          <a:endParaRPr lang="es-ES"/>
        </a:p>
      </dgm:t>
    </dgm:pt>
    <dgm:pt modelId="{AE9C6A1F-3BC4-40BF-8AD2-B2665D278CBD}" type="sibTrans" cxnId="{5A2E9138-0F63-451A-9ECA-E54621A89FF2}">
      <dgm:prSet/>
      <dgm:spPr/>
      <dgm:t>
        <a:bodyPr/>
        <a:lstStyle/>
        <a:p>
          <a:endParaRPr lang="es-ES"/>
        </a:p>
      </dgm:t>
    </dgm:pt>
    <dgm:pt modelId="{916267AA-4A39-4ADC-93B7-3D217075F5D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2FDBA-F55F-4832-9A52-5246E19C6506}" type="pres">
      <dgm:prSet presAssocID="{42D71409-67F9-455C-8C6D-716D284AAA6B}" presName="linNode" presStyleCnt="0"/>
      <dgm:spPr/>
      <dgm:t>
        <a:bodyPr/>
        <a:lstStyle/>
        <a:p>
          <a:endParaRPr lang="en-US"/>
        </a:p>
      </dgm:t>
    </dgm:pt>
    <dgm:pt modelId="{9AB51666-48FF-4F20-8A98-26B73854CE32}" type="pres">
      <dgm:prSet presAssocID="{42D71409-67F9-455C-8C6D-716D284AAA6B}" presName="parentText" presStyleLbl="node1" presStyleIdx="0" presStyleCnt="3" custScaleX="66419" custScaleY="42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C653-681F-4ECF-B010-9E292AA1AF6F}" type="pres">
      <dgm:prSet presAssocID="{42D71409-67F9-455C-8C6D-716D284AAA6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BDA52-CDE3-4472-B330-750D4802F3D0}" type="pres">
      <dgm:prSet presAssocID="{478B7D3C-9FB4-4BC6-90AC-49960560DECD}" presName="sp" presStyleCnt="0"/>
      <dgm:spPr/>
      <dgm:t>
        <a:bodyPr/>
        <a:lstStyle/>
        <a:p>
          <a:endParaRPr lang="en-US"/>
        </a:p>
      </dgm:t>
    </dgm:pt>
    <dgm:pt modelId="{359F22C4-9892-4484-9677-F3CA99241DDE}" type="pres">
      <dgm:prSet presAssocID="{F66099B6-DBBD-4AB0-82D2-877B80F846F7}" presName="linNode" presStyleCnt="0"/>
      <dgm:spPr/>
      <dgm:t>
        <a:bodyPr/>
        <a:lstStyle/>
        <a:p>
          <a:endParaRPr lang="en-US"/>
        </a:p>
      </dgm:t>
    </dgm:pt>
    <dgm:pt modelId="{0F827D5D-7F21-4BEF-A102-47C64E91352C}" type="pres">
      <dgm:prSet presAssocID="{F66099B6-DBBD-4AB0-82D2-877B80F846F7}" presName="parentText" presStyleLbl="node1" presStyleIdx="1" presStyleCnt="3" custScaleX="66419" custScaleY="42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96D8-89A4-49F1-B591-96EE4F6C6E14}" type="pres">
      <dgm:prSet presAssocID="{F66099B6-DBBD-4AB0-82D2-877B80F846F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3DA91-5335-4664-9C95-D4ECC3AF06A7}" type="pres">
      <dgm:prSet presAssocID="{BC531B32-9B0E-482E-BF91-65C61F17168D}" presName="sp" presStyleCnt="0"/>
      <dgm:spPr/>
      <dgm:t>
        <a:bodyPr/>
        <a:lstStyle/>
        <a:p>
          <a:endParaRPr lang="en-US"/>
        </a:p>
      </dgm:t>
    </dgm:pt>
    <dgm:pt modelId="{B35CB561-A6FC-4BDF-B187-2515CA365B75}" type="pres">
      <dgm:prSet presAssocID="{EE62A4F6-4AC4-435B-990E-81A71CE8CAC7}" presName="linNode" presStyleCnt="0"/>
      <dgm:spPr/>
      <dgm:t>
        <a:bodyPr/>
        <a:lstStyle/>
        <a:p>
          <a:endParaRPr lang="en-US"/>
        </a:p>
      </dgm:t>
    </dgm:pt>
    <dgm:pt modelId="{05987F72-554B-4E59-8821-222F2010FE24}" type="pres">
      <dgm:prSet presAssocID="{EE62A4F6-4AC4-435B-990E-81A71CE8CAC7}" presName="parentText" presStyleLbl="node1" presStyleIdx="2" presStyleCnt="3" custScaleX="66419" custScaleY="42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B3D2-9B4E-4889-946B-F6D475ACE6C1}" type="pres">
      <dgm:prSet presAssocID="{EE62A4F6-4AC4-435B-990E-81A71CE8CA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74C8D-EA51-46BD-BA2E-3D5A86620D17}" type="presOf" srcId="{70CA45FA-DFDA-4C1A-A014-F9B71BF14389}" destId="{4667C653-681F-4ECF-B010-9E292AA1AF6F}" srcOrd="0" destOrd="1" presId="urn:microsoft.com/office/officeart/2005/8/layout/vList5"/>
    <dgm:cxn modelId="{F55B3648-21A6-4884-89A1-4A78FAC78BBF}" type="presOf" srcId="{EE62A4F6-4AC4-435B-990E-81A71CE8CAC7}" destId="{05987F72-554B-4E59-8821-222F2010FE24}" srcOrd="0" destOrd="0" presId="urn:microsoft.com/office/officeart/2005/8/layout/vList5"/>
    <dgm:cxn modelId="{5A2E9138-0F63-451A-9ECA-E54621A89FF2}" srcId="{42D71409-67F9-455C-8C6D-716D284AAA6B}" destId="{7B19ECFD-ABB8-490A-9E55-2CA0AB703532}" srcOrd="2" destOrd="0" parTransId="{E427E21B-1392-46A3-9697-D42078A04B50}" sibTransId="{AE9C6A1F-3BC4-40BF-8AD2-B2665D278CBD}"/>
    <dgm:cxn modelId="{5E38DDF4-547A-4FD0-8A4D-326E3C70C54C}" type="presOf" srcId="{42D71409-67F9-455C-8C6D-716D284AAA6B}" destId="{9AB51666-48FF-4F20-8A98-26B73854CE32}" srcOrd="0" destOrd="0" presId="urn:microsoft.com/office/officeart/2005/8/layout/vList5"/>
    <dgm:cxn modelId="{BE34F85E-674E-4DA0-8D90-30EC37F05221}" srcId="{EE62A4F6-4AC4-435B-990E-81A71CE8CAC7}" destId="{6B9D78C1-E616-49DC-9DD1-0F5E22F420A4}" srcOrd="1" destOrd="0" parTransId="{CF09C86B-67C1-4A25-84AC-73ED8A5D14C4}" sibTransId="{FDCF784C-BB38-4708-BE59-7DE639B86E2C}"/>
    <dgm:cxn modelId="{8A512354-6582-4E5E-A6F6-AA418BE46332}" type="presOf" srcId="{6CF284C3-4A70-4432-8F33-E75A802B3330}" destId="{8AF496D8-89A4-49F1-B591-96EE4F6C6E14}" srcOrd="0" destOrd="0" presId="urn:microsoft.com/office/officeart/2005/8/layout/vList5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7A5721E8-1459-4B4F-A9D0-71A17192BAC8}" type="presOf" srcId="{F66099B6-DBBD-4AB0-82D2-877B80F846F7}" destId="{0F827D5D-7F21-4BEF-A102-47C64E91352C}" srcOrd="0" destOrd="0" presId="urn:microsoft.com/office/officeart/2005/8/layout/vList5"/>
    <dgm:cxn modelId="{624AB3D4-4154-4159-990A-B352B8FC2831}" type="presOf" srcId="{DDCF078C-D429-4F3D-A86A-601C37333F0E}" destId="{CA9FB3D2-9B4E-4889-946B-F6D475ACE6C1}" srcOrd="0" destOrd="0" presId="urn:microsoft.com/office/officeart/2005/8/layout/vList5"/>
    <dgm:cxn modelId="{46477203-AE7F-41F7-84A9-ABFE3390E76F}" type="presOf" srcId="{6B9D78C1-E616-49DC-9DD1-0F5E22F420A4}" destId="{CA9FB3D2-9B4E-4889-946B-F6D475ACE6C1}" srcOrd="0" destOrd="1" presId="urn:microsoft.com/office/officeart/2005/8/layout/vList5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145D5AFF-1DB5-4D05-9331-C1DC54D76D1C}" srcId="{42D71409-67F9-455C-8C6D-716D284AAA6B}" destId="{70CA45FA-DFDA-4C1A-A014-F9B71BF14389}" srcOrd="1" destOrd="0" parTransId="{5A0FA7AB-E376-4078-88D6-F8E76F852E31}" sibTransId="{3FAAE99E-D587-40B9-A74B-F093A50DD673}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8ED196F6-6553-443C-AAB2-40F72E795577}" srcId="{EE62A4F6-4AC4-435B-990E-81A71CE8CAC7}" destId="{DDCF078C-D429-4F3D-A86A-601C37333F0E}" srcOrd="0" destOrd="0" parTransId="{1882E0FC-22B0-4EC0-AFEA-6913C3E42D04}" sibTransId="{E265BFA4-891C-408C-98FC-08B80CC170BD}"/>
    <dgm:cxn modelId="{28AC90D5-6580-47A9-9744-76A2D139FC5D}" type="presOf" srcId="{B9C32B05-62EA-407A-B21C-2310C7945705}" destId="{916267AA-4A39-4ADC-93B7-3D217075F5DD}" srcOrd="0" destOrd="0" presId="urn:microsoft.com/office/officeart/2005/8/layout/vList5"/>
    <dgm:cxn modelId="{445D564E-595E-48BA-A9C0-B2C1F2B91603}" type="presOf" srcId="{7B19ECFD-ABB8-490A-9E55-2CA0AB703532}" destId="{4667C653-681F-4ECF-B010-9E292AA1AF6F}" srcOrd="0" destOrd="2" presId="urn:microsoft.com/office/officeart/2005/8/layout/vList5"/>
    <dgm:cxn modelId="{2583979B-8846-4C5B-BCF8-13A0D07821E4}" srcId="{F66099B6-DBBD-4AB0-82D2-877B80F846F7}" destId="{77F8C52F-D075-48C5-B33D-DF6887B987AD}" srcOrd="1" destOrd="0" parTransId="{93E05E5B-1879-408C-A0E6-CF45A817DF4F}" sibTransId="{9525AA80-EC2C-4475-8B0A-2901140C0828}"/>
    <dgm:cxn modelId="{8148B012-C1C5-4DAF-B851-9965DFF4D12E}" type="presOf" srcId="{77F8C52F-D075-48C5-B33D-DF6887B987AD}" destId="{8AF496D8-89A4-49F1-B591-96EE4F6C6E14}" srcOrd="0" destOrd="1" presId="urn:microsoft.com/office/officeart/2005/8/layout/vList5"/>
    <dgm:cxn modelId="{C3ECEF3D-4828-46A7-A9CE-989D59FE9C26}" type="presOf" srcId="{8EA7219F-BDB2-48EB-9EEB-3133522D132E}" destId="{4667C653-681F-4ECF-B010-9E292AA1AF6F}" srcOrd="0" destOrd="0" presId="urn:microsoft.com/office/officeart/2005/8/layout/vList5"/>
    <dgm:cxn modelId="{BFAE2039-323F-4510-BE4A-BD1E9B334191}" type="presParOf" srcId="{916267AA-4A39-4ADC-93B7-3D217075F5DD}" destId="{BCA2FDBA-F55F-4832-9A52-5246E19C6506}" srcOrd="0" destOrd="0" presId="urn:microsoft.com/office/officeart/2005/8/layout/vList5"/>
    <dgm:cxn modelId="{8D5077DF-2FC3-492A-810E-B6C6C100157F}" type="presParOf" srcId="{BCA2FDBA-F55F-4832-9A52-5246E19C6506}" destId="{9AB51666-48FF-4F20-8A98-26B73854CE32}" srcOrd="0" destOrd="0" presId="urn:microsoft.com/office/officeart/2005/8/layout/vList5"/>
    <dgm:cxn modelId="{9D40CE5A-3ED1-4892-8480-D310C7BBF542}" type="presParOf" srcId="{BCA2FDBA-F55F-4832-9A52-5246E19C6506}" destId="{4667C653-681F-4ECF-B010-9E292AA1AF6F}" srcOrd="1" destOrd="0" presId="urn:microsoft.com/office/officeart/2005/8/layout/vList5"/>
    <dgm:cxn modelId="{B3C439E6-6BFE-4CA5-B34A-D4478C0ADB62}" type="presParOf" srcId="{916267AA-4A39-4ADC-93B7-3D217075F5DD}" destId="{37ABDA52-CDE3-4472-B330-750D4802F3D0}" srcOrd="1" destOrd="0" presId="urn:microsoft.com/office/officeart/2005/8/layout/vList5"/>
    <dgm:cxn modelId="{F8BE2C44-C2CF-4532-B41F-E5A8289F0D92}" type="presParOf" srcId="{916267AA-4A39-4ADC-93B7-3D217075F5DD}" destId="{359F22C4-9892-4484-9677-F3CA99241DDE}" srcOrd="2" destOrd="0" presId="urn:microsoft.com/office/officeart/2005/8/layout/vList5"/>
    <dgm:cxn modelId="{50D279F1-AB45-4921-9BCF-4C8F8837AFEE}" type="presParOf" srcId="{359F22C4-9892-4484-9677-F3CA99241DDE}" destId="{0F827D5D-7F21-4BEF-A102-47C64E91352C}" srcOrd="0" destOrd="0" presId="urn:microsoft.com/office/officeart/2005/8/layout/vList5"/>
    <dgm:cxn modelId="{34A317A9-1882-405A-9C59-76F612F4B896}" type="presParOf" srcId="{359F22C4-9892-4484-9677-F3CA99241DDE}" destId="{8AF496D8-89A4-49F1-B591-96EE4F6C6E14}" srcOrd="1" destOrd="0" presId="urn:microsoft.com/office/officeart/2005/8/layout/vList5"/>
    <dgm:cxn modelId="{288CBF49-9945-4779-8895-FF2A804D999D}" type="presParOf" srcId="{916267AA-4A39-4ADC-93B7-3D217075F5DD}" destId="{FEC3DA91-5335-4664-9C95-D4ECC3AF06A7}" srcOrd="3" destOrd="0" presId="urn:microsoft.com/office/officeart/2005/8/layout/vList5"/>
    <dgm:cxn modelId="{C93A149C-CDDC-469B-8A37-3B09FC889114}" type="presParOf" srcId="{916267AA-4A39-4ADC-93B7-3D217075F5DD}" destId="{B35CB561-A6FC-4BDF-B187-2515CA365B75}" srcOrd="4" destOrd="0" presId="urn:microsoft.com/office/officeart/2005/8/layout/vList5"/>
    <dgm:cxn modelId="{F0E124D8-82D2-4F9D-A974-58504C03DCFE}" type="presParOf" srcId="{B35CB561-A6FC-4BDF-B187-2515CA365B75}" destId="{05987F72-554B-4E59-8821-222F2010FE24}" srcOrd="0" destOrd="0" presId="urn:microsoft.com/office/officeart/2005/8/layout/vList5"/>
    <dgm:cxn modelId="{189FDC81-7A04-4D8F-83F9-1FD3936C0941}" type="presParOf" srcId="{B35CB561-A6FC-4BDF-B187-2515CA365B75}" destId="{CA9FB3D2-9B4E-4889-946B-F6D475ACE6C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726E2-3EE1-41E4-AA55-47DD1129EFB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6B4BEEF-B968-4EDB-B6EC-662273A0174F}">
      <dgm:prSet phldrT="[Texto]" custT="1"/>
      <dgm:spPr/>
      <dgm:t>
        <a:bodyPr/>
        <a:lstStyle/>
        <a:p>
          <a:r>
            <a:rPr lang="es-EC" sz="3200" dirty="0"/>
            <a:t>Validar</a:t>
          </a:r>
        </a:p>
      </dgm:t>
    </dgm:pt>
    <dgm:pt modelId="{73FEDF37-C234-42A7-BF76-75671F0CDC4F}" type="sibTrans" cxnId="{3208583B-60E5-4A7C-9ADB-91E0A7816502}">
      <dgm:prSet/>
      <dgm:spPr/>
      <dgm:t>
        <a:bodyPr/>
        <a:lstStyle/>
        <a:p>
          <a:endParaRPr lang="es-EC" sz="1100"/>
        </a:p>
      </dgm:t>
    </dgm:pt>
    <dgm:pt modelId="{0AEF6A88-948E-4799-96DF-274914A880D2}" type="parTrans" cxnId="{3208583B-60E5-4A7C-9ADB-91E0A7816502}">
      <dgm:prSet/>
      <dgm:spPr/>
      <dgm:t>
        <a:bodyPr/>
        <a:lstStyle/>
        <a:p>
          <a:endParaRPr lang="es-EC" sz="1100"/>
        </a:p>
      </dgm:t>
    </dgm:pt>
    <dgm:pt modelId="{3A8E6BC2-A114-4697-AFCE-7A4B1E16959D}">
      <dgm:prSet phldrT="[Texto]" custT="1"/>
      <dgm:spPr/>
      <dgm:t>
        <a:bodyPr/>
        <a:lstStyle/>
        <a:p>
          <a:r>
            <a:rPr lang="es-EC" sz="3200" dirty="0"/>
            <a:t>Hacer</a:t>
          </a:r>
        </a:p>
      </dgm:t>
    </dgm:pt>
    <dgm:pt modelId="{870CECDB-02A3-40BC-9C12-FA3CA66DC11C}" type="sibTrans" cxnId="{A34AC8C7-DC1E-4043-88CF-D57238ADE74C}">
      <dgm:prSet/>
      <dgm:spPr/>
      <dgm:t>
        <a:bodyPr/>
        <a:lstStyle/>
        <a:p>
          <a:endParaRPr lang="es-EC" sz="1100"/>
        </a:p>
      </dgm:t>
    </dgm:pt>
    <dgm:pt modelId="{892C2F3F-D58D-4C6E-9FD3-E112D62BF7B5}" type="parTrans" cxnId="{A34AC8C7-DC1E-4043-88CF-D57238ADE74C}">
      <dgm:prSet/>
      <dgm:spPr/>
      <dgm:t>
        <a:bodyPr/>
        <a:lstStyle/>
        <a:p>
          <a:endParaRPr lang="es-EC" sz="1100"/>
        </a:p>
      </dgm:t>
    </dgm:pt>
    <dgm:pt modelId="{6ACD22DD-DA3E-4C26-BD5F-AB638414CD3D}">
      <dgm:prSet phldrT="[Texto]" custT="1"/>
      <dgm:spPr/>
      <dgm:t>
        <a:bodyPr/>
        <a:lstStyle/>
        <a:p>
          <a:r>
            <a:rPr lang="es-EC" sz="3200" dirty="0"/>
            <a:t> Actuar</a:t>
          </a:r>
        </a:p>
      </dgm:t>
    </dgm:pt>
    <dgm:pt modelId="{45645EBF-4F2C-4C31-A5AF-873AC0288ADE}" type="sibTrans" cxnId="{6B3921AA-1ED4-40AD-B47E-90C0364DDE6D}">
      <dgm:prSet/>
      <dgm:spPr/>
      <dgm:t>
        <a:bodyPr/>
        <a:lstStyle/>
        <a:p>
          <a:endParaRPr lang="es-EC" sz="1100"/>
        </a:p>
      </dgm:t>
    </dgm:pt>
    <dgm:pt modelId="{75030FC9-5343-43BB-B099-127D8AFDDA2F}" type="parTrans" cxnId="{6B3921AA-1ED4-40AD-B47E-90C0364DDE6D}">
      <dgm:prSet/>
      <dgm:spPr/>
      <dgm:t>
        <a:bodyPr/>
        <a:lstStyle/>
        <a:p>
          <a:endParaRPr lang="es-EC" sz="1100"/>
        </a:p>
      </dgm:t>
    </dgm:pt>
    <dgm:pt modelId="{C246D183-AB97-4DAE-BD4D-1DCAFE3357FD}">
      <dgm:prSet phldrT="[Texto]" custT="1"/>
      <dgm:spPr/>
      <dgm:t>
        <a:bodyPr/>
        <a:lstStyle/>
        <a:p>
          <a:r>
            <a:rPr lang="es-EC" sz="3200" dirty="0"/>
            <a:t>Planear</a:t>
          </a:r>
        </a:p>
      </dgm:t>
    </dgm:pt>
    <dgm:pt modelId="{2FFE8354-9DB5-43C0-A561-C3CCF62DF8D6}" type="sibTrans" cxnId="{A6B34F3B-328B-4CFF-836E-156A39214316}">
      <dgm:prSet/>
      <dgm:spPr/>
      <dgm:t>
        <a:bodyPr/>
        <a:lstStyle/>
        <a:p>
          <a:endParaRPr lang="es-EC" sz="1100"/>
        </a:p>
      </dgm:t>
    </dgm:pt>
    <dgm:pt modelId="{7E9B6A42-DADB-442D-B8AF-3D76521DC58A}" type="parTrans" cxnId="{A6B34F3B-328B-4CFF-836E-156A39214316}">
      <dgm:prSet/>
      <dgm:spPr/>
      <dgm:t>
        <a:bodyPr/>
        <a:lstStyle/>
        <a:p>
          <a:endParaRPr lang="es-EC" sz="1100"/>
        </a:p>
      </dgm:t>
    </dgm:pt>
    <dgm:pt modelId="{43C1F7FA-2CAD-4068-B399-7E4670CC20FA}" type="pres">
      <dgm:prSet presAssocID="{766726E2-3EE1-41E4-AA55-47DD1129EF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6F4D08-614A-4770-AE08-1FBDE471EE22}" type="pres">
      <dgm:prSet presAssocID="{66B4BEEF-B968-4EDB-B6EC-662273A0174F}" presName="dummy" presStyleCnt="0"/>
      <dgm:spPr/>
    </dgm:pt>
    <dgm:pt modelId="{99146469-01B0-41FD-9EB0-40567FE02F1B}" type="pres">
      <dgm:prSet presAssocID="{66B4BEEF-B968-4EDB-B6EC-662273A0174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433E8-2F92-493F-B860-AB1570314041}" type="pres">
      <dgm:prSet presAssocID="{73FEDF37-C234-42A7-BF76-75671F0CDC4F}" presName="sibTrans" presStyleLbl="node1" presStyleIdx="0" presStyleCnt="4" custFlipHor="1" custScaleX="100636"/>
      <dgm:spPr/>
      <dgm:t>
        <a:bodyPr/>
        <a:lstStyle/>
        <a:p>
          <a:endParaRPr lang="es-ES"/>
        </a:p>
      </dgm:t>
    </dgm:pt>
    <dgm:pt modelId="{55CA205A-B431-4EB9-B96B-251E0DAA6348}" type="pres">
      <dgm:prSet presAssocID="{3A8E6BC2-A114-4697-AFCE-7A4B1E16959D}" presName="dummy" presStyleCnt="0"/>
      <dgm:spPr/>
    </dgm:pt>
    <dgm:pt modelId="{ADFC5483-7D25-438B-9C6F-759E1AA0547D}" type="pres">
      <dgm:prSet presAssocID="{3A8E6BC2-A114-4697-AFCE-7A4B1E16959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EF77A-91B8-4720-A3D3-BA43A19D3B27}" type="pres">
      <dgm:prSet presAssocID="{870CECDB-02A3-40BC-9C12-FA3CA66DC11C}" presName="sibTrans" presStyleLbl="node1" presStyleIdx="1" presStyleCnt="4" custFlipVert="1" custScaleX="70396" custScaleY="99580" custLinFactNeighborY="744"/>
      <dgm:spPr/>
      <dgm:t>
        <a:bodyPr/>
        <a:lstStyle/>
        <a:p>
          <a:endParaRPr lang="es-ES"/>
        </a:p>
      </dgm:t>
    </dgm:pt>
    <dgm:pt modelId="{C58E9484-A8FB-44A1-9C64-F68440E7E56A}" type="pres">
      <dgm:prSet presAssocID="{C246D183-AB97-4DAE-BD4D-1DCAFE3357FD}" presName="dummy" presStyleCnt="0"/>
      <dgm:spPr/>
    </dgm:pt>
    <dgm:pt modelId="{CC00E849-9D6D-49B1-BE6B-19F165DC250D}" type="pres">
      <dgm:prSet presAssocID="{C246D183-AB97-4DAE-BD4D-1DCAFE3357F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9B880-4CA8-486F-ADAA-95E5AB2D370C}" type="pres">
      <dgm:prSet presAssocID="{2FFE8354-9DB5-43C0-A561-C3CCF62DF8D6}" presName="sibTrans" presStyleLbl="node1" presStyleIdx="2" presStyleCnt="4" custFlipHor="1" custScaleX="103249"/>
      <dgm:spPr/>
      <dgm:t>
        <a:bodyPr/>
        <a:lstStyle/>
        <a:p>
          <a:endParaRPr lang="es-ES"/>
        </a:p>
      </dgm:t>
    </dgm:pt>
    <dgm:pt modelId="{88885C83-D771-4F57-80F7-C3C8FFE49DE0}" type="pres">
      <dgm:prSet presAssocID="{6ACD22DD-DA3E-4C26-BD5F-AB638414CD3D}" presName="dummy" presStyleCnt="0"/>
      <dgm:spPr/>
    </dgm:pt>
    <dgm:pt modelId="{DA1DC67B-306E-47FA-88AD-E0E6A34B8597}" type="pres">
      <dgm:prSet presAssocID="{6ACD22DD-DA3E-4C26-BD5F-AB638414CD3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A1123-EB2D-495E-8B44-C295CE8099E1}" type="pres">
      <dgm:prSet presAssocID="{45645EBF-4F2C-4C31-A5AF-873AC0288ADE}" presName="sibTrans" presStyleLbl="node1" presStyleIdx="3" presStyleCnt="4" custFlipHor="1" custScaleX="80631"/>
      <dgm:spPr/>
      <dgm:t>
        <a:bodyPr/>
        <a:lstStyle/>
        <a:p>
          <a:endParaRPr lang="es-ES"/>
        </a:p>
      </dgm:t>
    </dgm:pt>
  </dgm:ptLst>
  <dgm:cxnLst>
    <dgm:cxn modelId="{C04298FA-53E6-4F90-BDE2-32A51E72D827}" type="presOf" srcId="{73FEDF37-C234-42A7-BF76-75671F0CDC4F}" destId="{102433E8-2F92-493F-B860-AB1570314041}" srcOrd="0" destOrd="0" presId="urn:microsoft.com/office/officeart/2005/8/layout/cycle1"/>
    <dgm:cxn modelId="{186F3526-6601-4FAD-870A-4D4A384780B4}" type="presOf" srcId="{3A8E6BC2-A114-4697-AFCE-7A4B1E16959D}" destId="{ADFC5483-7D25-438B-9C6F-759E1AA0547D}" srcOrd="0" destOrd="0" presId="urn:microsoft.com/office/officeart/2005/8/layout/cycle1"/>
    <dgm:cxn modelId="{86AC0718-10F6-4CCE-B081-667530227836}" type="presOf" srcId="{C246D183-AB97-4DAE-BD4D-1DCAFE3357FD}" destId="{CC00E849-9D6D-49B1-BE6B-19F165DC250D}" srcOrd="0" destOrd="0" presId="urn:microsoft.com/office/officeart/2005/8/layout/cycle1"/>
    <dgm:cxn modelId="{A6B34F3B-328B-4CFF-836E-156A39214316}" srcId="{766726E2-3EE1-41E4-AA55-47DD1129EFB3}" destId="{C246D183-AB97-4DAE-BD4D-1DCAFE3357FD}" srcOrd="2" destOrd="0" parTransId="{7E9B6A42-DADB-442D-B8AF-3D76521DC58A}" sibTransId="{2FFE8354-9DB5-43C0-A561-C3CCF62DF8D6}"/>
    <dgm:cxn modelId="{76710485-7CFE-4E81-9A53-F3891E89A715}" type="presOf" srcId="{66B4BEEF-B968-4EDB-B6EC-662273A0174F}" destId="{99146469-01B0-41FD-9EB0-40567FE02F1B}" srcOrd="0" destOrd="0" presId="urn:microsoft.com/office/officeart/2005/8/layout/cycle1"/>
    <dgm:cxn modelId="{B1DB1F97-FF26-4FF3-8D39-7C5AED117D18}" type="presOf" srcId="{766726E2-3EE1-41E4-AA55-47DD1129EFB3}" destId="{43C1F7FA-2CAD-4068-B399-7E4670CC20FA}" srcOrd="0" destOrd="0" presId="urn:microsoft.com/office/officeart/2005/8/layout/cycle1"/>
    <dgm:cxn modelId="{EC351C7A-26E0-4440-9BA2-D905C9046A57}" type="presOf" srcId="{6ACD22DD-DA3E-4C26-BD5F-AB638414CD3D}" destId="{DA1DC67B-306E-47FA-88AD-E0E6A34B8597}" srcOrd="0" destOrd="0" presId="urn:microsoft.com/office/officeart/2005/8/layout/cycle1"/>
    <dgm:cxn modelId="{E85774B4-D715-4D24-BDBC-0FDAB5C3BFD2}" type="presOf" srcId="{45645EBF-4F2C-4C31-A5AF-873AC0288ADE}" destId="{F30A1123-EB2D-495E-8B44-C295CE8099E1}" srcOrd="0" destOrd="0" presId="urn:microsoft.com/office/officeart/2005/8/layout/cycle1"/>
    <dgm:cxn modelId="{3208583B-60E5-4A7C-9ADB-91E0A7816502}" srcId="{766726E2-3EE1-41E4-AA55-47DD1129EFB3}" destId="{66B4BEEF-B968-4EDB-B6EC-662273A0174F}" srcOrd="0" destOrd="0" parTransId="{0AEF6A88-948E-4799-96DF-274914A880D2}" sibTransId="{73FEDF37-C234-42A7-BF76-75671F0CDC4F}"/>
    <dgm:cxn modelId="{6B3921AA-1ED4-40AD-B47E-90C0364DDE6D}" srcId="{766726E2-3EE1-41E4-AA55-47DD1129EFB3}" destId="{6ACD22DD-DA3E-4C26-BD5F-AB638414CD3D}" srcOrd="3" destOrd="0" parTransId="{75030FC9-5343-43BB-B099-127D8AFDDA2F}" sibTransId="{45645EBF-4F2C-4C31-A5AF-873AC0288ADE}"/>
    <dgm:cxn modelId="{A34AC8C7-DC1E-4043-88CF-D57238ADE74C}" srcId="{766726E2-3EE1-41E4-AA55-47DD1129EFB3}" destId="{3A8E6BC2-A114-4697-AFCE-7A4B1E16959D}" srcOrd="1" destOrd="0" parTransId="{892C2F3F-D58D-4C6E-9FD3-E112D62BF7B5}" sibTransId="{870CECDB-02A3-40BC-9C12-FA3CA66DC11C}"/>
    <dgm:cxn modelId="{E61BE92C-E125-4172-B8EE-514AC485959F}" type="presOf" srcId="{2FFE8354-9DB5-43C0-A561-C3CCF62DF8D6}" destId="{B609B880-4CA8-486F-ADAA-95E5AB2D370C}" srcOrd="0" destOrd="0" presId="urn:microsoft.com/office/officeart/2005/8/layout/cycle1"/>
    <dgm:cxn modelId="{F3DCD9CC-6B51-4851-B3A8-73E2FD1359BF}" type="presOf" srcId="{870CECDB-02A3-40BC-9C12-FA3CA66DC11C}" destId="{FFCEF77A-91B8-4720-A3D3-BA43A19D3B27}" srcOrd="0" destOrd="0" presId="urn:microsoft.com/office/officeart/2005/8/layout/cycle1"/>
    <dgm:cxn modelId="{23AEC559-AB2A-4604-B294-738E15E554BB}" type="presParOf" srcId="{43C1F7FA-2CAD-4068-B399-7E4670CC20FA}" destId="{536F4D08-614A-4770-AE08-1FBDE471EE22}" srcOrd="0" destOrd="0" presId="urn:microsoft.com/office/officeart/2005/8/layout/cycle1"/>
    <dgm:cxn modelId="{8CCE3004-4BC2-4F54-A910-A859887CEECB}" type="presParOf" srcId="{43C1F7FA-2CAD-4068-B399-7E4670CC20FA}" destId="{99146469-01B0-41FD-9EB0-40567FE02F1B}" srcOrd="1" destOrd="0" presId="urn:microsoft.com/office/officeart/2005/8/layout/cycle1"/>
    <dgm:cxn modelId="{84629C02-7A06-4E8A-BD92-743D3AA5A1BC}" type="presParOf" srcId="{43C1F7FA-2CAD-4068-B399-7E4670CC20FA}" destId="{102433E8-2F92-493F-B860-AB1570314041}" srcOrd="2" destOrd="0" presId="urn:microsoft.com/office/officeart/2005/8/layout/cycle1"/>
    <dgm:cxn modelId="{3E6A6AB2-4405-407F-BA4C-ACE3FC0C9D82}" type="presParOf" srcId="{43C1F7FA-2CAD-4068-B399-7E4670CC20FA}" destId="{55CA205A-B431-4EB9-B96B-251E0DAA6348}" srcOrd="3" destOrd="0" presId="urn:microsoft.com/office/officeart/2005/8/layout/cycle1"/>
    <dgm:cxn modelId="{E88D402A-EC0E-4381-807A-9F84F68F9D82}" type="presParOf" srcId="{43C1F7FA-2CAD-4068-B399-7E4670CC20FA}" destId="{ADFC5483-7D25-438B-9C6F-759E1AA0547D}" srcOrd="4" destOrd="0" presId="urn:microsoft.com/office/officeart/2005/8/layout/cycle1"/>
    <dgm:cxn modelId="{96BEFCC5-D2A3-45BD-883B-D7819B5F42D1}" type="presParOf" srcId="{43C1F7FA-2CAD-4068-B399-7E4670CC20FA}" destId="{FFCEF77A-91B8-4720-A3D3-BA43A19D3B27}" srcOrd="5" destOrd="0" presId="urn:microsoft.com/office/officeart/2005/8/layout/cycle1"/>
    <dgm:cxn modelId="{4E2F8575-01BE-4347-AFF8-6FD1531E217F}" type="presParOf" srcId="{43C1F7FA-2CAD-4068-B399-7E4670CC20FA}" destId="{C58E9484-A8FB-44A1-9C64-F68440E7E56A}" srcOrd="6" destOrd="0" presId="urn:microsoft.com/office/officeart/2005/8/layout/cycle1"/>
    <dgm:cxn modelId="{4A645FCF-C63E-4CA9-937B-CF2E66E989DC}" type="presParOf" srcId="{43C1F7FA-2CAD-4068-B399-7E4670CC20FA}" destId="{CC00E849-9D6D-49B1-BE6B-19F165DC250D}" srcOrd="7" destOrd="0" presId="urn:microsoft.com/office/officeart/2005/8/layout/cycle1"/>
    <dgm:cxn modelId="{58254E32-F54A-4DD0-93C6-3C48C3878F42}" type="presParOf" srcId="{43C1F7FA-2CAD-4068-B399-7E4670CC20FA}" destId="{B609B880-4CA8-486F-ADAA-95E5AB2D370C}" srcOrd="8" destOrd="0" presId="urn:microsoft.com/office/officeart/2005/8/layout/cycle1"/>
    <dgm:cxn modelId="{1FC7A907-D705-478A-A2A4-D661C3D8D88D}" type="presParOf" srcId="{43C1F7FA-2CAD-4068-B399-7E4670CC20FA}" destId="{88885C83-D771-4F57-80F7-C3C8FFE49DE0}" srcOrd="9" destOrd="0" presId="urn:microsoft.com/office/officeart/2005/8/layout/cycle1"/>
    <dgm:cxn modelId="{2FCD1BCA-C7DA-48DF-924B-1F2BB6B60CD2}" type="presParOf" srcId="{43C1F7FA-2CAD-4068-B399-7E4670CC20FA}" destId="{DA1DC67B-306E-47FA-88AD-E0E6A34B8597}" srcOrd="10" destOrd="0" presId="urn:microsoft.com/office/officeart/2005/8/layout/cycle1"/>
    <dgm:cxn modelId="{F3A75DA6-7011-4107-B1C2-2814D5E2155E}" type="presParOf" srcId="{43C1F7FA-2CAD-4068-B399-7E4670CC20FA}" destId="{F30A1123-EB2D-495E-8B44-C295CE8099E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B03C2-AEB1-4A50-8323-86E31576335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2873D93-592F-41A5-866E-2DBFFE06A5C3}">
      <dgm:prSet phldrT="[Texto]" custT="1"/>
      <dgm:spPr/>
      <dgm:t>
        <a:bodyPr/>
        <a:lstStyle/>
        <a:p>
          <a:r>
            <a:rPr lang="es-EC" sz="4000" dirty="0"/>
            <a:t>Planear</a:t>
          </a:r>
        </a:p>
      </dgm:t>
    </dgm:pt>
    <dgm:pt modelId="{A5ED73EE-3C83-46D1-94CE-F5B1DDF3BF20}" type="parTrans" cxnId="{0299FE7E-3F5C-4A87-A650-18B624188FC1}">
      <dgm:prSet/>
      <dgm:spPr/>
      <dgm:t>
        <a:bodyPr/>
        <a:lstStyle/>
        <a:p>
          <a:endParaRPr lang="es-EC" sz="1800"/>
        </a:p>
      </dgm:t>
    </dgm:pt>
    <dgm:pt modelId="{795344DA-B484-4E8F-9A0C-6C7DFCE62EFA}" type="sibTrans" cxnId="{0299FE7E-3F5C-4A87-A650-18B624188FC1}">
      <dgm:prSet/>
      <dgm:spPr/>
      <dgm:t>
        <a:bodyPr/>
        <a:lstStyle/>
        <a:p>
          <a:endParaRPr lang="es-EC" sz="1800"/>
        </a:p>
      </dgm:t>
    </dgm:pt>
    <dgm:pt modelId="{F61E0045-20FE-46C1-8187-BF9670DEF4BB}">
      <dgm:prSet phldrT="[Texto]" custT="1"/>
      <dgm:spPr/>
      <dgm:t>
        <a:bodyPr/>
        <a:lstStyle/>
        <a:p>
          <a:r>
            <a:rPr lang="es-EC" sz="1800" dirty="0"/>
            <a:t>Levantamiento y análisis del proceso actual</a:t>
          </a:r>
        </a:p>
      </dgm:t>
    </dgm:pt>
    <dgm:pt modelId="{BD0DFEE2-2490-447A-A763-F30CF4E73509}" type="parTrans" cxnId="{FF100EDB-74D4-42CE-A59E-5F9A48E1450D}">
      <dgm:prSet/>
      <dgm:spPr/>
      <dgm:t>
        <a:bodyPr/>
        <a:lstStyle/>
        <a:p>
          <a:endParaRPr lang="es-EC" sz="1800"/>
        </a:p>
      </dgm:t>
    </dgm:pt>
    <dgm:pt modelId="{203ABD0E-E315-470E-B7D1-88BBB2E36589}" type="sibTrans" cxnId="{FF100EDB-74D4-42CE-A59E-5F9A48E1450D}">
      <dgm:prSet/>
      <dgm:spPr/>
      <dgm:t>
        <a:bodyPr/>
        <a:lstStyle/>
        <a:p>
          <a:endParaRPr lang="es-EC" sz="1800"/>
        </a:p>
      </dgm:t>
    </dgm:pt>
    <dgm:pt modelId="{051675C9-95E3-49CA-93BD-9A84F2C00CE7}">
      <dgm:prSet phldrT="[Texto]" custT="1"/>
      <dgm:spPr/>
      <dgm:t>
        <a:bodyPr/>
        <a:lstStyle/>
        <a:p>
          <a:r>
            <a:rPr lang="es-EC" sz="1800" dirty="0"/>
            <a:t>Comparación del proceso con objetivos y prácticas CMMI</a:t>
          </a:r>
        </a:p>
      </dgm:t>
    </dgm:pt>
    <dgm:pt modelId="{6DDBFC81-94FE-4E23-8152-8010E46217A1}" type="parTrans" cxnId="{1C4B1F21-826B-48A9-BBB4-70C9E3001444}">
      <dgm:prSet/>
      <dgm:spPr/>
      <dgm:t>
        <a:bodyPr/>
        <a:lstStyle/>
        <a:p>
          <a:endParaRPr lang="es-EC" sz="1800"/>
        </a:p>
      </dgm:t>
    </dgm:pt>
    <dgm:pt modelId="{F409AFD9-A22B-497F-B643-1DC52046FFA0}" type="sibTrans" cxnId="{1C4B1F21-826B-48A9-BBB4-70C9E3001444}">
      <dgm:prSet/>
      <dgm:spPr/>
      <dgm:t>
        <a:bodyPr/>
        <a:lstStyle/>
        <a:p>
          <a:endParaRPr lang="es-EC" sz="1800"/>
        </a:p>
      </dgm:t>
    </dgm:pt>
    <dgm:pt modelId="{7801C33F-AF68-4846-867C-6F67346C8432}">
      <dgm:prSet phldrT="[Texto]" custT="1"/>
      <dgm:spPr/>
      <dgm:t>
        <a:bodyPr/>
        <a:lstStyle/>
        <a:p>
          <a:r>
            <a:rPr lang="es-EC" sz="4000" dirty="0"/>
            <a:t>Hacer</a:t>
          </a:r>
        </a:p>
      </dgm:t>
    </dgm:pt>
    <dgm:pt modelId="{5C055EA8-3F0C-4C78-90F0-D68152432462}" type="parTrans" cxnId="{9F698257-C9CB-4DEB-8B7C-39FDC9F67649}">
      <dgm:prSet/>
      <dgm:spPr/>
      <dgm:t>
        <a:bodyPr/>
        <a:lstStyle/>
        <a:p>
          <a:endParaRPr lang="es-EC" sz="1800"/>
        </a:p>
      </dgm:t>
    </dgm:pt>
    <dgm:pt modelId="{A4D3AF71-B0D1-47C5-8E81-A4045881E210}" type="sibTrans" cxnId="{9F698257-C9CB-4DEB-8B7C-39FDC9F67649}">
      <dgm:prSet/>
      <dgm:spPr/>
      <dgm:t>
        <a:bodyPr/>
        <a:lstStyle/>
        <a:p>
          <a:endParaRPr lang="es-EC" sz="1800"/>
        </a:p>
      </dgm:t>
    </dgm:pt>
    <dgm:pt modelId="{777C5953-DF92-4F59-BBAD-EEC0486661F0}">
      <dgm:prSet phldrT="[Texto]" custT="1"/>
      <dgm:spPr/>
      <dgm:t>
        <a:bodyPr/>
        <a:lstStyle/>
        <a:p>
          <a:r>
            <a:rPr lang="es-EC" sz="1800" dirty="0"/>
            <a:t>Diseño del manual del proceso</a:t>
          </a:r>
        </a:p>
      </dgm:t>
    </dgm:pt>
    <dgm:pt modelId="{73E40776-BD17-4961-B753-B3FDDCEF0BED}" type="parTrans" cxnId="{4C3F9B9D-E768-49C8-AA61-3386AE19592E}">
      <dgm:prSet/>
      <dgm:spPr/>
      <dgm:t>
        <a:bodyPr/>
        <a:lstStyle/>
        <a:p>
          <a:endParaRPr lang="es-EC" sz="1800"/>
        </a:p>
      </dgm:t>
    </dgm:pt>
    <dgm:pt modelId="{57695069-67E7-4D6D-A2B8-8B6DD7383D6E}" type="sibTrans" cxnId="{4C3F9B9D-E768-49C8-AA61-3386AE19592E}">
      <dgm:prSet/>
      <dgm:spPr/>
      <dgm:t>
        <a:bodyPr/>
        <a:lstStyle/>
        <a:p>
          <a:endParaRPr lang="es-EC" sz="1800"/>
        </a:p>
      </dgm:t>
    </dgm:pt>
    <dgm:pt modelId="{99A41B5E-DEF8-4930-AFEA-9B4A97728391}">
      <dgm:prSet phldrT="[Texto]" custT="1"/>
      <dgm:spPr/>
      <dgm:t>
        <a:bodyPr/>
        <a:lstStyle/>
        <a:p>
          <a:r>
            <a:rPr lang="es-EC" sz="1800" dirty="0"/>
            <a:t>Alineamiento del manual del proceso</a:t>
          </a:r>
        </a:p>
      </dgm:t>
    </dgm:pt>
    <dgm:pt modelId="{18ECA1F2-0419-4172-984C-3A539A3C6837}" type="parTrans" cxnId="{3AB13862-F778-4DF1-8129-F1AF16A2EFAD}">
      <dgm:prSet/>
      <dgm:spPr/>
      <dgm:t>
        <a:bodyPr/>
        <a:lstStyle/>
        <a:p>
          <a:endParaRPr lang="es-EC" sz="1800"/>
        </a:p>
      </dgm:t>
    </dgm:pt>
    <dgm:pt modelId="{1BA9D58C-C7A7-4AB8-9617-196A49AB2341}" type="sibTrans" cxnId="{3AB13862-F778-4DF1-8129-F1AF16A2EFAD}">
      <dgm:prSet/>
      <dgm:spPr/>
      <dgm:t>
        <a:bodyPr/>
        <a:lstStyle/>
        <a:p>
          <a:endParaRPr lang="es-EC" sz="1800"/>
        </a:p>
      </dgm:t>
    </dgm:pt>
    <dgm:pt modelId="{CA7705FD-5E5A-4745-97F9-37EEADA8D433}">
      <dgm:prSet phldrT="[Texto]" custT="1"/>
      <dgm:spPr/>
      <dgm:t>
        <a:bodyPr/>
        <a:lstStyle/>
        <a:p>
          <a:r>
            <a:rPr lang="es-EC" sz="4000" dirty="0"/>
            <a:t>Validar</a:t>
          </a:r>
        </a:p>
      </dgm:t>
    </dgm:pt>
    <dgm:pt modelId="{0F76A366-A0C0-4648-9122-0444CD1677AE}" type="parTrans" cxnId="{4A2CC648-052B-4092-9555-729D0D2E9C31}">
      <dgm:prSet/>
      <dgm:spPr/>
      <dgm:t>
        <a:bodyPr/>
        <a:lstStyle/>
        <a:p>
          <a:endParaRPr lang="es-EC" sz="1800"/>
        </a:p>
      </dgm:t>
    </dgm:pt>
    <dgm:pt modelId="{FA5CBA22-E4BD-4B2D-9E4F-AE425D05EADB}" type="sibTrans" cxnId="{4A2CC648-052B-4092-9555-729D0D2E9C31}">
      <dgm:prSet/>
      <dgm:spPr/>
      <dgm:t>
        <a:bodyPr/>
        <a:lstStyle/>
        <a:p>
          <a:endParaRPr lang="es-EC" sz="1800"/>
        </a:p>
      </dgm:t>
    </dgm:pt>
    <dgm:pt modelId="{7E150126-02D9-40A9-A90D-FF903473C53D}">
      <dgm:prSet phldrT="[Texto]" custT="1"/>
      <dgm:spPr/>
      <dgm:t>
        <a:bodyPr/>
        <a:lstStyle/>
        <a:p>
          <a:r>
            <a:rPr lang="es-EC" sz="1800" dirty="0"/>
            <a:t>Evaluación final con base a CMMI</a:t>
          </a:r>
        </a:p>
      </dgm:t>
    </dgm:pt>
    <dgm:pt modelId="{86AE1095-F589-4939-AD60-7F5E7E0AF90F}" type="parTrans" cxnId="{5F7D3FC2-2F32-4BD2-B6CF-A54BC6CC1472}">
      <dgm:prSet/>
      <dgm:spPr/>
      <dgm:t>
        <a:bodyPr/>
        <a:lstStyle/>
        <a:p>
          <a:endParaRPr lang="es-EC" sz="1800"/>
        </a:p>
      </dgm:t>
    </dgm:pt>
    <dgm:pt modelId="{9B1D474E-A0B3-490E-8CC0-29FE3E475F39}" type="sibTrans" cxnId="{5F7D3FC2-2F32-4BD2-B6CF-A54BC6CC1472}">
      <dgm:prSet/>
      <dgm:spPr/>
      <dgm:t>
        <a:bodyPr/>
        <a:lstStyle/>
        <a:p>
          <a:endParaRPr lang="es-EC" sz="1800"/>
        </a:p>
      </dgm:t>
    </dgm:pt>
    <dgm:pt modelId="{F01CA6EA-6F7B-4012-8476-F01F1D5493DE}">
      <dgm:prSet phldrT="[Texto]" custT="1"/>
      <dgm:spPr/>
      <dgm:t>
        <a:bodyPr/>
        <a:lstStyle/>
        <a:p>
          <a:r>
            <a:rPr lang="es-EC" sz="1800" dirty="0"/>
            <a:t>Evaluación inicial del proceso con base a CMMI</a:t>
          </a:r>
        </a:p>
      </dgm:t>
    </dgm:pt>
    <dgm:pt modelId="{A9FF0232-C34B-4B90-9C4D-742F6E197033}" type="parTrans" cxnId="{FA67BC91-02B7-4F52-8E80-17F01D239E80}">
      <dgm:prSet/>
      <dgm:spPr/>
      <dgm:t>
        <a:bodyPr/>
        <a:lstStyle/>
        <a:p>
          <a:endParaRPr lang="es-EC" sz="1800"/>
        </a:p>
      </dgm:t>
    </dgm:pt>
    <dgm:pt modelId="{79369325-9698-4B88-A6D4-87E1B1ED9B22}" type="sibTrans" cxnId="{FA67BC91-02B7-4F52-8E80-17F01D239E80}">
      <dgm:prSet/>
      <dgm:spPr/>
      <dgm:t>
        <a:bodyPr/>
        <a:lstStyle/>
        <a:p>
          <a:endParaRPr lang="es-EC" sz="1800"/>
        </a:p>
      </dgm:t>
    </dgm:pt>
    <dgm:pt modelId="{1CB04A03-9B72-421D-9ED5-19B53C12A8B1}">
      <dgm:prSet phldrT="[Texto]" custT="1"/>
      <dgm:spPr/>
      <dgm:t>
        <a:bodyPr/>
        <a:lstStyle/>
        <a:p>
          <a:r>
            <a:rPr lang="es-EC" sz="1800" dirty="0"/>
            <a:t>Documentar el manual del proceso</a:t>
          </a:r>
        </a:p>
      </dgm:t>
    </dgm:pt>
    <dgm:pt modelId="{A7DB49F5-3090-41C3-98D2-5908C94685B0}" type="parTrans" cxnId="{4E8E8459-7614-4542-92B0-00DF0C62D087}">
      <dgm:prSet/>
      <dgm:spPr/>
      <dgm:t>
        <a:bodyPr/>
        <a:lstStyle/>
        <a:p>
          <a:endParaRPr lang="es-EC" sz="2400"/>
        </a:p>
      </dgm:t>
    </dgm:pt>
    <dgm:pt modelId="{B5901E56-872C-4B68-B8F8-8BEBACC95355}" type="sibTrans" cxnId="{4E8E8459-7614-4542-92B0-00DF0C62D087}">
      <dgm:prSet/>
      <dgm:spPr/>
      <dgm:t>
        <a:bodyPr/>
        <a:lstStyle/>
        <a:p>
          <a:endParaRPr lang="es-EC" sz="2400"/>
        </a:p>
      </dgm:t>
    </dgm:pt>
    <dgm:pt modelId="{FD84781F-37DF-46B8-BD06-EAECB17DA476}">
      <dgm:prSet phldrT="[Texto]" custT="1"/>
      <dgm:spPr/>
      <dgm:t>
        <a:bodyPr/>
        <a:lstStyle/>
        <a:p>
          <a:r>
            <a:rPr lang="es-EC" sz="1800" dirty="0"/>
            <a:t>Despliegue organizacional</a:t>
          </a:r>
        </a:p>
      </dgm:t>
    </dgm:pt>
    <dgm:pt modelId="{1B87A817-120C-4049-9180-22ACD90BAA72}" type="parTrans" cxnId="{D9E5D139-6142-4F9F-BCAF-1345B5E9A87D}">
      <dgm:prSet/>
      <dgm:spPr/>
      <dgm:t>
        <a:bodyPr/>
        <a:lstStyle/>
        <a:p>
          <a:endParaRPr lang="es-EC" sz="2400"/>
        </a:p>
      </dgm:t>
    </dgm:pt>
    <dgm:pt modelId="{10733FCA-5E56-4E5E-99AF-02B78A67C9EC}" type="sibTrans" cxnId="{D9E5D139-6142-4F9F-BCAF-1345B5E9A87D}">
      <dgm:prSet/>
      <dgm:spPr/>
      <dgm:t>
        <a:bodyPr/>
        <a:lstStyle/>
        <a:p>
          <a:endParaRPr lang="es-EC" sz="2400"/>
        </a:p>
      </dgm:t>
    </dgm:pt>
    <dgm:pt modelId="{EBB535E2-A48C-458E-B639-BA1B7A921F1C}">
      <dgm:prSet phldrT="[Texto]" custT="1"/>
      <dgm:spPr/>
      <dgm:t>
        <a:bodyPr/>
        <a:lstStyle/>
        <a:p>
          <a:r>
            <a:rPr lang="es-EC" sz="4000" dirty="0"/>
            <a:t>Actuar</a:t>
          </a:r>
          <a:endParaRPr lang="es-EC" sz="4400" dirty="0"/>
        </a:p>
      </dgm:t>
    </dgm:pt>
    <dgm:pt modelId="{CACDD8F6-683E-4F6C-B301-8F7321F0328F}" type="parTrans" cxnId="{C7D6FF55-9072-40DE-A71A-B9555307F99B}">
      <dgm:prSet/>
      <dgm:spPr/>
      <dgm:t>
        <a:bodyPr/>
        <a:lstStyle/>
        <a:p>
          <a:endParaRPr lang="es-EC" sz="2400"/>
        </a:p>
      </dgm:t>
    </dgm:pt>
    <dgm:pt modelId="{488E908A-2F16-4DCC-BEB9-695CA33FCB82}" type="sibTrans" cxnId="{C7D6FF55-9072-40DE-A71A-B9555307F99B}">
      <dgm:prSet/>
      <dgm:spPr/>
      <dgm:t>
        <a:bodyPr/>
        <a:lstStyle/>
        <a:p>
          <a:endParaRPr lang="es-EC" sz="2400"/>
        </a:p>
      </dgm:t>
    </dgm:pt>
    <dgm:pt modelId="{D7F7F721-AB26-44C0-8472-469186376042}">
      <dgm:prSet phldrT="[Texto]" custT="1"/>
      <dgm:spPr/>
      <dgm:t>
        <a:bodyPr/>
        <a:lstStyle/>
        <a:p>
          <a:r>
            <a:rPr lang="es-EC" sz="1800" dirty="0"/>
            <a:t>Recomendaciones levantadas en la revisión CMMI</a:t>
          </a:r>
        </a:p>
      </dgm:t>
    </dgm:pt>
    <dgm:pt modelId="{E07185DF-110D-45B5-AA63-7F35EA85E0BE}" type="parTrans" cxnId="{FDB7391B-2DA7-4B75-BD42-FB41271F38F1}">
      <dgm:prSet/>
      <dgm:spPr/>
      <dgm:t>
        <a:bodyPr/>
        <a:lstStyle/>
        <a:p>
          <a:endParaRPr lang="es-EC" sz="2400"/>
        </a:p>
      </dgm:t>
    </dgm:pt>
    <dgm:pt modelId="{1ED90E22-5B6C-4DBA-A381-890766C10709}" type="sibTrans" cxnId="{FDB7391B-2DA7-4B75-BD42-FB41271F38F1}">
      <dgm:prSet/>
      <dgm:spPr/>
      <dgm:t>
        <a:bodyPr/>
        <a:lstStyle/>
        <a:p>
          <a:endParaRPr lang="es-EC" sz="2400"/>
        </a:p>
      </dgm:t>
    </dgm:pt>
    <dgm:pt modelId="{2FD844C5-45C4-44FC-8FAF-65DB9E41A258}">
      <dgm:prSet phldrT="[Texto]" custT="1"/>
      <dgm:spPr/>
      <dgm:t>
        <a:bodyPr/>
        <a:lstStyle/>
        <a:p>
          <a:r>
            <a:rPr lang="es-EC" sz="1800" dirty="0"/>
            <a:t>No conformidades levantas en las auditorias internas</a:t>
          </a:r>
        </a:p>
      </dgm:t>
    </dgm:pt>
    <dgm:pt modelId="{0748DCB9-14F7-43ED-911A-597094B8783C}" type="parTrans" cxnId="{72414E28-66D5-4CE3-8F33-F72CB8BCF00C}">
      <dgm:prSet/>
      <dgm:spPr/>
      <dgm:t>
        <a:bodyPr/>
        <a:lstStyle/>
        <a:p>
          <a:endParaRPr lang="es-EC" sz="2400"/>
        </a:p>
      </dgm:t>
    </dgm:pt>
    <dgm:pt modelId="{F17609EF-110D-49F9-BDC1-C4E0D73BD1AE}" type="sibTrans" cxnId="{72414E28-66D5-4CE3-8F33-F72CB8BCF00C}">
      <dgm:prSet/>
      <dgm:spPr/>
      <dgm:t>
        <a:bodyPr/>
        <a:lstStyle/>
        <a:p>
          <a:endParaRPr lang="es-EC" sz="2400"/>
        </a:p>
      </dgm:t>
    </dgm:pt>
    <dgm:pt modelId="{1D952FA9-DAE6-4122-B991-D499F2147E26}">
      <dgm:prSet phldrT="[Texto]" custT="1"/>
      <dgm:spPr/>
      <dgm:t>
        <a:bodyPr/>
        <a:lstStyle/>
        <a:p>
          <a:r>
            <a:rPr lang="es-EC" sz="1800" dirty="0"/>
            <a:t>Incidentes en producción provocados por los proyectos</a:t>
          </a:r>
        </a:p>
      </dgm:t>
    </dgm:pt>
    <dgm:pt modelId="{A6FD19A7-0398-457A-87C0-96693D87269F}" type="parTrans" cxnId="{23791672-A8C9-4AA0-9ED7-8301BFE662E8}">
      <dgm:prSet/>
      <dgm:spPr/>
      <dgm:t>
        <a:bodyPr/>
        <a:lstStyle/>
        <a:p>
          <a:endParaRPr lang="es-EC" sz="2400"/>
        </a:p>
      </dgm:t>
    </dgm:pt>
    <dgm:pt modelId="{A0746272-6C4A-4043-B53F-F9FC921D820B}" type="sibTrans" cxnId="{23791672-A8C9-4AA0-9ED7-8301BFE662E8}">
      <dgm:prSet/>
      <dgm:spPr/>
      <dgm:t>
        <a:bodyPr/>
        <a:lstStyle/>
        <a:p>
          <a:endParaRPr lang="es-EC" sz="2400"/>
        </a:p>
      </dgm:t>
    </dgm:pt>
    <dgm:pt modelId="{6F44B3F5-E2CC-4643-88F5-F71D2915D894}" type="pres">
      <dgm:prSet presAssocID="{FBDB03C2-AEB1-4A50-8323-86E31576335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5B08F36-A1EE-4F81-965C-4C8FCE10B232}" type="pres">
      <dgm:prSet presAssocID="{EBB535E2-A48C-458E-B639-BA1B7A921F1C}" presName="root" presStyleCnt="0">
        <dgm:presLayoutVars>
          <dgm:chMax/>
          <dgm:chPref/>
        </dgm:presLayoutVars>
      </dgm:prSet>
      <dgm:spPr/>
    </dgm:pt>
    <dgm:pt modelId="{F25B32D5-CCAC-40B4-A6D1-050EFA1FBDC5}" type="pres">
      <dgm:prSet presAssocID="{EBB535E2-A48C-458E-B639-BA1B7A921F1C}" presName="rootComposite" presStyleCnt="0">
        <dgm:presLayoutVars/>
      </dgm:prSet>
      <dgm:spPr/>
    </dgm:pt>
    <dgm:pt modelId="{FA37BEBA-F904-4ADB-AFBF-3D48F106E4DC}" type="pres">
      <dgm:prSet presAssocID="{EBB535E2-A48C-458E-B639-BA1B7A921F1C}" presName="ParentAccent" presStyleLbl="alignNode1" presStyleIdx="0" presStyleCnt="4"/>
      <dgm:spPr/>
    </dgm:pt>
    <dgm:pt modelId="{546B833F-9A65-4DFA-AC62-6CEE619C3DFF}" type="pres">
      <dgm:prSet presAssocID="{EBB535E2-A48C-458E-B639-BA1B7A921F1C}" presName="ParentSmallAccent" presStyleLbl="fgAcc1" presStyleIdx="0" presStyleCnt="4"/>
      <dgm:spPr/>
    </dgm:pt>
    <dgm:pt modelId="{75523348-A2AC-40DE-A84D-6E30646D44D1}" type="pres">
      <dgm:prSet presAssocID="{EBB535E2-A48C-458E-B639-BA1B7A921F1C}" presName="Parent" presStyleLbl="revTx" presStyleIdx="0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48D37-3010-4176-BB34-12C6D52ADC70}" type="pres">
      <dgm:prSet presAssocID="{EBB535E2-A48C-458E-B639-BA1B7A921F1C}" presName="childShape" presStyleCnt="0">
        <dgm:presLayoutVars>
          <dgm:chMax val="0"/>
          <dgm:chPref val="0"/>
        </dgm:presLayoutVars>
      </dgm:prSet>
      <dgm:spPr/>
    </dgm:pt>
    <dgm:pt modelId="{7D1D311F-CC45-4034-89D4-FE85B143D970}" type="pres">
      <dgm:prSet presAssocID="{D7F7F721-AB26-44C0-8472-469186376042}" presName="childComposite" presStyleCnt="0">
        <dgm:presLayoutVars>
          <dgm:chMax val="0"/>
          <dgm:chPref val="0"/>
        </dgm:presLayoutVars>
      </dgm:prSet>
      <dgm:spPr/>
    </dgm:pt>
    <dgm:pt modelId="{37F2B487-E364-4A78-A800-7D4715C23706}" type="pres">
      <dgm:prSet presAssocID="{D7F7F721-AB26-44C0-8472-469186376042}" presName="ChildAccent" presStyleLbl="solidFgAcc1" presStyleIdx="0" presStyleCnt="11"/>
      <dgm:spPr/>
    </dgm:pt>
    <dgm:pt modelId="{8A7ED298-5C81-43A1-933D-E12596622F22}" type="pres">
      <dgm:prSet presAssocID="{D7F7F721-AB26-44C0-8472-469186376042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176B1-D14E-4D8A-A727-62925047EF11}" type="pres">
      <dgm:prSet presAssocID="{2FD844C5-45C4-44FC-8FAF-65DB9E41A258}" presName="childComposite" presStyleCnt="0">
        <dgm:presLayoutVars>
          <dgm:chMax val="0"/>
          <dgm:chPref val="0"/>
        </dgm:presLayoutVars>
      </dgm:prSet>
      <dgm:spPr/>
    </dgm:pt>
    <dgm:pt modelId="{26A2D088-D509-4D6D-AAD6-38355C71DB05}" type="pres">
      <dgm:prSet presAssocID="{2FD844C5-45C4-44FC-8FAF-65DB9E41A258}" presName="ChildAccent" presStyleLbl="solidFgAcc1" presStyleIdx="1" presStyleCnt="11" custLinFactY="100000" custLinFactNeighborY="112995"/>
      <dgm:spPr/>
    </dgm:pt>
    <dgm:pt modelId="{60B492C5-3CAC-4141-8B2B-B8F10FEA9BAE}" type="pres">
      <dgm:prSet presAssocID="{2FD844C5-45C4-44FC-8FAF-65DB9E41A258}" presName="Child" presStyleLbl="revTx" presStyleIdx="2" presStyleCnt="15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879CE-02AE-40C1-9F97-17DEA31A186B}" type="pres">
      <dgm:prSet presAssocID="{1D952FA9-DAE6-4122-B991-D499F2147E26}" presName="childComposite" presStyleCnt="0">
        <dgm:presLayoutVars>
          <dgm:chMax val="0"/>
          <dgm:chPref val="0"/>
        </dgm:presLayoutVars>
      </dgm:prSet>
      <dgm:spPr/>
    </dgm:pt>
    <dgm:pt modelId="{5FE2B856-4B42-403B-928F-BFCE6428760C}" type="pres">
      <dgm:prSet presAssocID="{1D952FA9-DAE6-4122-B991-D499F2147E26}" presName="ChildAccent" presStyleLbl="solidFgAcc1" presStyleIdx="2" presStyleCnt="11" custLinFactY="173991" custLinFactNeighborY="200000"/>
      <dgm:spPr/>
    </dgm:pt>
    <dgm:pt modelId="{520C2572-48BE-4B33-A540-19EF8FCA793F}" type="pres">
      <dgm:prSet presAssocID="{1D952FA9-DAE6-4122-B991-D499F2147E26}" presName="Child" presStyleLbl="revTx" presStyleIdx="3" presStyleCnt="15" custLinFactY="318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47431-13C0-4471-8F4B-E8E4829C7E9C}" type="pres">
      <dgm:prSet presAssocID="{22873D93-592F-41A5-866E-2DBFFE06A5C3}" presName="root" presStyleCnt="0">
        <dgm:presLayoutVars>
          <dgm:chMax/>
          <dgm:chPref/>
        </dgm:presLayoutVars>
      </dgm:prSet>
      <dgm:spPr/>
    </dgm:pt>
    <dgm:pt modelId="{3BCFB9FC-5DB4-4072-8E52-66C5B62754D3}" type="pres">
      <dgm:prSet presAssocID="{22873D93-592F-41A5-866E-2DBFFE06A5C3}" presName="rootComposite" presStyleCnt="0">
        <dgm:presLayoutVars/>
      </dgm:prSet>
      <dgm:spPr/>
    </dgm:pt>
    <dgm:pt modelId="{BA040EC6-4AFD-4651-8A88-0FA599985EDA}" type="pres">
      <dgm:prSet presAssocID="{22873D93-592F-41A5-866E-2DBFFE06A5C3}" presName="ParentAccent" presStyleLbl="alignNode1" presStyleIdx="1" presStyleCnt="4"/>
      <dgm:spPr/>
    </dgm:pt>
    <dgm:pt modelId="{AA7B2943-A787-44FA-A670-0DBDA459AAF3}" type="pres">
      <dgm:prSet presAssocID="{22873D93-592F-41A5-866E-2DBFFE06A5C3}" presName="ParentSmallAccent" presStyleLbl="fgAcc1" presStyleIdx="1" presStyleCnt="4"/>
      <dgm:spPr/>
    </dgm:pt>
    <dgm:pt modelId="{36499185-9000-4AF0-A89A-1597CCAB08FD}" type="pres">
      <dgm:prSet presAssocID="{22873D93-592F-41A5-866E-2DBFFE06A5C3}" presName="Parent" presStyleLbl="revTx" presStyleIdx="4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FDFCF-6AB3-48ED-8570-1069B2F38F8C}" type="pres">
      <dgm:prSet presAssocID="{22873D93-592F-41A5-866E-2DBFFE06A5C3}" presName="childShape" presStyleCnt="0">
        <dgm:presLayoutVars>
          <dgm:chMax val="0"/>
          <dgm:chPref val="0"/>
        </dgm:presLayoutVars>
      </dgm:prSet>
      <dgm:spPr/>
    </dgm:pt>
    <dgm:pt modelId="{E7E4118D-CE81-4DE2-91DC-A6DB1CF2E0FB}" type="pres">
      <dgm:prSet presAssocID="{F61E0045-20FE-46C1-8187-BF9670DEF4BB}" presName="childComposite" presStyleCnt="0">
        <dgm:presLayoutVars>
          <dgm:chMax val="0"/>
          <dgm:chPref val="0"/>
        </dgm:presLayoutVars>
      </dgm:prSet>
      <dgm:spPr/>
    </dgm:pt>
    <dgm:pt modelId="{B655FFFE-B01E-41A6-B780-56339BF5101A}" type="pres">
      <dgm:prSet presAssocID="{F61E0045-20FE-46C1-8187-BF9670DEF4BB}" presName="ChildAccent" presStyleLbl="solidFgAcc1" presStyleIdx="3" presStyleCnt="11"/>
      <dgm:spPr/>
    </dgm:pt>
    <dgm:pt modelId="{E4113E0A-751A-45C6-9FB1-44D9D3BCCE23}" type="pres">
      <dgm:prSet presAssocID="{F61E0045-20FE-46C1-8187-BF9670DEF4BB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8C57F-B62E-472F-A5C0-4EA028F3B4D9}" type="pres">
      <dgm:prSet presAssocID="{051675C9-95E3-49CA-93BD-9A84F2C00CE7}" presName="childComposite" presStyleCnt="0">
        <dgm:presLayoutVars>
          <dgm:chMax val="0"/>
          <dgm:chPref val="0"/>
        </dgm:presLayoutVars>
      </dgm:prSet>
      <dgm:spPr/>
    </dgm:pt>
    <dgm:pt modelId="{DBC146E0-B13F-4CFD-BAFC-79B52215A422}" type="pres">
      <dgm:prSet presAssocID="{051675C9-95E3-49CA-93BD-9A84F2C00CE7}" presName="ChildAccent" presStyleLbl="solidFgAcc1" presStyleIdx="4" presStyleCnt="11" custLinFactY="100000" custLinFactNeighborY="112995"/>
      <dgm:spPr/>
    </dgm:pt>
    <dgm:pt modelId="{F8B50AFE-133C-4077-A0BA-191AFADA58DF}" type="pres">
      <dgm:prSet presAssocID="{051675C9-95E3-49CA-93BD-9A84F2C00CE7}" presName="Child" presStyleLbl="revTx" presStyleIdx="6" presStyleCnt="15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6325FF-3BE4-45FF-B9BB-C7CF188160C5}" type="pres">
      <dgm:prSet presAssocID="{F01CA6EA-6F7B-4012-8476-F01F1D5493DE}" presName="childComposite" presStyleCnt="0">
        <dgm:presLayoutVars>
          <dgm:chMax val="0"/>
          <dgm:chPref val="0"/>
        </dgm:presLayoutVars>
      </dgm:prSet>
      <dgm:spPr/>
    </dgm:pt>
    <dgm:pt modelId="{061EB9A4-DDDC-4E07-8692-BD9BA133A2C3}" type="pres">
      <dgm:prSet presAssocID="{F01CA6EA-6F7B-4012-8476-F01F1D5493DE}" presName="ChildAccent" presStyleLbl="solidFgAcc1" presStyleIdx="5" presStyleCnt="11" custLinFactY="173991" custLinFactNeighborY="200000"/>
      <dgm:spPr/>
    </dgm:pt>
    <dgm:pt modelId="{5B2BD757-596D-4211-8A34-2F56D034F799}" type="pres">
      <dgm:prSet presAssocID="{F01CA6EA-6F7B-4012-8476-F01F1D5493DE}" presName="Child" presStyleLbl="revTx" presStyleIdx="7" presStyleCnt="15" custLinFactY="318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498150-7A01-47FC-B5F3-95E4A488C703}" type="pres">
      <dgm:prSet presAssocID="{7801C33F-AF68-4846-867C-6F67346C8432}" presName="root" presStyleCnt="0">
        <dgm:presLayoutVars>
          <dgm:chMax/>
          <dgm:chPref/>
        </dgm:presLayoutVars>
      </dgm:prSet>
      <dgm:spPr/>
    </dgm:pt>
    <dgm:pt modelId="{6AB8F00A-2068-4369-BEDA-F1D36990E955}" type="pres">
      <dgm:prSet presAssocID="{7801C33F-AF68-4846-867C-6F67346C8432}" presName="rootComposite" presStyleCnt="0">
        <dgm:presLayoutVars/>
      </dgm:prSet>
      <dgm:spPr/>
    </dgm:pt>
    <dgm:pt modelId="{2B8F1AA0-0368-4A81-85A5-80F3CD84FBB2}" type="pres">
      <dgm:prSet presAssocID="{7801C33F-AF68-4846-867C-6F67346C8432}" presName="ParentAccent" presStyleLbl="alignNode1" presStyleIdx="2" presStyleCnt="4"/>
      <dgm:spPr/>
    </dgm:pt>
    <dgm:pt modelId="{448A8C0F-FCFE-478D-B28F-7EE7D719E366}" type="pres">
      <dgm:prSet presAssocID="{7801C33F-AF68-4846-867C-6F67346C8432}" presName="ParentSmallAccent" presStyleLbl="fgAcc1" presStyleIdx="2" presStyleCnt="4"/>
      <dgm:spPr/>
    </dgm:pt>
    <dgm:pt modelId="{49E0D4F2-C7D1-40E2-8008-811CD8DCFEDC}" type="pres">
      <dgm:prSet presAssocID="{7801C33F-AF68-4846-867C-6F67346C8432}" presName="Parent" presStyleLbl="revTx" presStyleIdx="8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4CC5A-01B3-46DE-92CE-CE3A47B4DA87}" type="pres">
      <dgm:prSet presAssocID="{7801C33F-AF68-4846-867C-6F67346C8432}" presName="childShape" presStyleCnt="0">
        <dgm:presLayoutVars>
          <dgm:chMax val="0"/>
          <dgm:chPref val="0"/>
        </dgm:presLayoutVars>
      </dgm:prSet>
      <dgm:spPr/>
    </dgm:pt>
    <dgm:pt modelId="{B4E63D35-5F4D-41FA-AEB1-420FDA6110EF}" type="pres">
      <dgm:prSet presAssocID="{777C5953-DF92-4F59-BBAD-EEC0486661F0}" presName="childComposite" presStyleCnt="0">
        <dgm:presLayoutVars>
          <dgm:chMax val="0"/>
          <dgm:chPref val="0"/>
        </dgm:presLayoutVars>
      </dgm:prSet>
      <dgm:spPr/>
    </dgm:pt>
    <dgm:pt modelId="{2B9C59A1-61DF-4B0D-A36F-DB33530BFDBC}" type="pres">
      <dgm:prSet presAssocID="{777C5953-DF92-4F59-BBAD-EEC0486661F0}" presName="ChildAccent" presStyleLbl="solidFgAcc1" presStyleIdx="6" presStyleCnt="11"/>
      <dgm:spPr/>
    </dgm:pt>
    <dgm:pt modelId="{63D9D8E4-4027-441C-9404-CAD8278D8100}" type="pres">
      <dgm:prSet presAssocID="{777C5953-DF92-4F59-BBAD-EEC0486661F0}" presName="Child" presStyleLbl="revTx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7ACC7-0105-4FB0-B6CB-CF5A51B42A2E}" type="pres">
      <dgm:prSet presAssocID="{99A41B5E-DEF8-4930-AFEA-9B4A97728391}" presName="childComposite" presStyleCnt="0">
        <dgm:presLayoutVars>
          <dgm:chMax val="0"/>
          <dgm:chPref val="0"/>
        </dgm:presLayoutVars>
      </dgm:prSet>
      <dgm:spPr/>
    </dgm:pt>
    <dgm:pt modelId="{C64C710F-7E00-4A84-81F2-59B46EFC2275}" type="pres">
      <dgm:prSet presAssocID="{99A41B5E-DEF8-4930-AFEA-9B4A97728391}" presName="ChildAccent" presStyleLbl="solidFgAcc1" presStyleIdx="7" presStyleCnt="11" custLinFactY="100000" custLinFactNeighborY="112995"/>
      <dgm:spPr/>
    </dgm:pt>
    <dgm:pt modelId="{35236923-D9A9-4AE0-A74B-45B9BAC7DA7F}" type="pres">
      <dgm:prSet presAssocID="{99A41B5E-DEF8-4930-AFEA-9B4A97728391}" presName="Child" presStyleLbl="revTx" presStyleIdx="10" presStyleCnt="15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296F2-A1C8-4073-BC6B-43818CF18384}" type="pres">
      <dgm:prSet presAssocID="{1CB04A03-9B72-421D-9ED5-19B53C12A8B1}" presName="childComposite" presStyleCnt="0">
        <dgm:presLayoutVars>
          <dgm:chMax val="0"/>
          <dgm:chPref val="0"/>
        </dgm:presLayoutVars>
      </dgm:prSet>
      <dgm:spPr/>
    </dgm:pt>
    <dgm:pt modelId="{650402CE-3919-4DE9-8A36-756159469838}" type="pres">
      <dgm:prSet presAssocID="{1CB04A03-9B72-421D-9ED5-19B53C12A8B1}" presName="ChildAccent" presStyleLbl="solidFgAcc1" presStyleIdx="8" presStyleCnt="11" custLinFactY="173991" custLinFactNeighborY="200000"/>
      <dgm:spPr/>
    </dgm:pt>
    <dgm:pt modelId="{4766833D-820A-4A07-8736-7100D578395E}" type="pres">
      <dgm:prSet presAssocID="{1CB04A03-9B72-421D-9ED5-19B53C12A8B1}" presName="Child" presStyleLbl="revTx" presStyleIdx="11" presStyleCnt="15" custLinFactY="318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F3A1F-F987-434A-9238-160F5702ACF5}" type="pres">
      <dgm:prSet presAssocID="{CA7705FD-5E5A-4745-97F9-37EEADA8D433}" presName="root" presStyleCnt="0">
        <dgm:presLayoutVars>
          <dgm:chMax/>
          <dgm:chPref/>
        </dgm:presLayoutVars>
      </dgm:prSet>
      <dgm:spPr/>
    </dgm:pt>
    <dgm:pt modelId="{70E4CB05-4666-4CC6-B767-61BC0399CF64}" type="pres">
      <dgm:prSet presAssocID="{CA7705FD-5E5A-4745-97F9-37EEADA8D433}" presName="rootComposite" presStyleCnt="0">
        <dgm:presLayoutVars/>
      </dgm:prSet>
      <dgm:spPr/>
    </dgm:pt>
    <dgm:pt modelId="{FBADE7C6-CFB5-477A-AE4A-0F9E35447A6E}" type="pres">
      <dgm:prSet presAssocID="{CA7705FD-5E5A-4745-97F9-37EEADA8D433}" presName="ParentAccent" presStyleLbl="alignNode1" presStyleIdx="3" presStyleCnt="4"/>
      <dgm:spPr/>
    </dgm:pt>
    <dgm:pt modelId="{81B6E674-5085-43F9-B7C3-574F16A30F33}" type="pres">
      <dgm:prSet presAssocID="{CA7705FD-5E5A-4745-97F9-37EEADA8D433}" presName="ParentSmallAccent" presStyleLbl="fgAcc1" presStyleIdx="3" presStyleCnt="4"/>
      <dgm:spPr/>
    </dgm:pt>
    <dgm:pt modelId="{62A45EBB-3D05-4442-83E9-1999EB73BDFA}" type="pres">
      <dgm:prSet presAssocID="{CA7705FD-5E5A-4745-97F9-37EEADA8D433}" presName="Parent" presStyleLbl="revTx" presStyleIdx="12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9ED90-08EB-4D68-A6D5-5A22ADC6AE2A}" type="pres">
      <dgm:prSet presAssocID="{CA7705FD-5E5A-4745-97F9-37EEADA8D433}" presName="childShape" presStyleCnt="0">
        <dgm:presLayoutVars>
          <dgm:chMax val="0"/>
          <dgm:chPref val="0"/>
        </dgm:presLayoutVars>
      </dgm:prSet>
      <dgm:spPr/>
    </dgm:pt>
    <dgm:pt modelId="{C7D24D2B-CA17-4717-87F8-BFCD2A1F2756}" type="pres">
      <dgm:prSet presAssocID="{7E150126-02D9-40A9-A90D-FF903473C53D}" presName="childComposite" presStyleCnt="0">
        <dgm:presLayoutVars>
          <dgm:chMax val="0"/>
          <dgm:chPref val="0"/>
        </dgm:presLayoutVars>
      </dgm:prSet>
      <dgm:spPr/>
    </dgm:pt>
    <dgm:pt modelId="{E543612F-F61C-482E-A635-9686CDF7E077}" type="pres">
      <dgm:prSet presAssocID="{7E150126-02D9-40A9-A90D-FF903473C53D}" presName="ChildAccent" presStyleLbl="solidFgAcc1" presStyleIdx="9" presStyleCnt="11"/>
      <dgm:spPr/>
    </dgm:pt>
    <dgm:pt modelId="{2CB09C09-BE66-4040-B5DC-F292CAB76480}" type="pres">
      <dgm:prSet presAssocID="{7E150126-02D9-40A9-A90D-FF903473C53D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82693-B06D-49E5-9B3B-151C61C9C43C}" type="pres">
      <dgm:prSet presAssocID="{FD84781F-37DF-46B8-BD06-EAECB17DA476}" presName="childComposite" presStyleCnt="0">
        <dgm:presLayoutVars>
          <dgm:chMax val="0"/>
          <dgm:chPref val="0"/>
        </dgm:presLayoutVars>
      </dgm:prSet>
      <dgm:spPr/>
    </dgm:pt>
    <dgm:pt modelId="{AB6AC954-0C37-4FC5-952A-C1BDD007E22D}" type="pres">
      <dgm:prSet presAssocID="{FD84781F-37DF-46B8-BD06-EAECB17DA476}" presName="ChildAccent" presStyleLbl="solidFgAcc1" presStyleIdx="10" presStyleCnt="11" custLinFactY="100000" custLinFactNeighborY="112995"/>
      <dgm:spPr/>
    </dgm:pt>
    <dgm:pt modelId="{6B3C9C5B-518E-4C46-9748-54929B410E4A}" type="pres">
      <dgm:prSet presAssocID="{FD84781F-37DF-46B8-BD06-EAECB17DA476}" presName="Child" presStyleLbl="revTx" presStyleIdx="14" presStyleCnt="15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AFBA9A-2CF5-4E9C-B4A9-A1F7B5601735}" type="presOf" srcId="{22873D93-592F-41A5-866E-2DBFFE06A5C3}" destId="{36499185-9000-4AF0-A89A-1597CCAB08FD}" srcOrd="0" destOrd="0" presId="urn:microsoft.com/office/officeart/2008/layout/SquareAccentList"/>
    <dgm:cxn modelId="{FA67BC91-02B7-4F52-8E80-17F01D239E80}" srcId="{22873D93-592F-41A5-866E-2DBFFE06A5C3}" destId="{F01CA6EA-6F7B-4012-8476-F01F1D5493DE}" srcOrd="2" destOrd="0" parTransId="{A9FF0232-C34B-4B90-9C4D-742F6E197033}" sibTransId="{79369325-9698-4B88-A6D4-87E1B1ED9B22}"/>
    <dgm:cxn modelId="{08E71442-ADD5-49A4-BF78-E3B799C2D1D7}" type="presOf" srcId="{1CB04A03-9B72-421D-9ED5-19B53C12A8B1}" destId="{4766833D-820A-4A07-8736-7100D578395E}" srcOrd="0" destOrd="0" presId="urn:microsoft.com/office/officeart/2008/layout/SquareAccentList"/>
    <dgm:cxn modelId="{0299FE7E-3F5C-4A87-A650-18B624188FC1}" srcId="{FBDB03C2-AEB1-4A50-8323-86E315763351}" destId="{22873D93-592F-41A5-866E-2DBFFE06A5C3}" srcOrd="1" destOrd="0" parTransId="{A5ED73EE-3C83-46D1-94CE-F5B1DDF3BF20}" sibTransId="{795344DA-B484-4E8F-9A0C-6C7DFCE62EFA}"/>
    <dgm:cxn modelId="{D9E5D139-6142-4F9F-BCAF-1345B5E9A87D}" srcId="{CA7705FD-5E5A-4745-97F9-37EEADA8D433}" destId="{FD84781F-37DF-46B8-BD06-EAECB17DA476}" srcOrd="1" destOrd="0" parTransId="{1B87A817-120C-4049-9180-22ACD90BAA72}" sibTransId="{10733FCA-5E56-4E5E-99AF-02B78A67C9EC}"/>
    <dgm:cxn modelId="{BAD3D60C-2F52-4FAC-ACE9-E0EA0B871E38}" type="presOf" srcId="{7801C33F-AF68-4846-867C-6F67346C8432}" destId="{49E0D4F2-C7D1-40E2-8008-811CD8DCFEDC}" srcOrd="0" destOrd="0" presId="urn:microsoft.com/office/officeart/2008/layout/SquareAccentList"/>
    <dgm:cxn modelId="{23752F9E-3AA2-48B5-8FA6-618719735FC5}" type="presOf" srcId="{F01CA6EA-6F7B-4012-8476-F01F1D5493DE}" destId="{5B2BD757-596D-4211-8A34-2F56D034F799}" srcOrd="0" destOrd="0" presId="urn:microsoft.com/office/officeart/2008/layout/SquareAccentList"/>
    <dgm:cxn modelId="{4C3F9B9D-E768-49C8-AA61-3386AE19592E}" srcId="{7801C33F-AF68-4846-867C-6F67346C8432}" destId="{777C5953-DF92-4F59-BBAD-EEC0486661F0}" srcOrd="0" destOrd="0" parTransId="{73E40776-BD17-4961-B753-B3FDDCEF0BED}" sibTransId="{57695069-67E7-4D6D-A2B8-8B6DD7383D6E}"/>
    <dgm:cxn modelId="{FF100EDB-74D4-42CE-A59E-5F9A48E1450D}" srcId="{22873D93-592F-41A5-866E-2DBFFE06A5C3}" destId="{F61E0045-20FE-46C1-8187-BF9670DEF4BB}" srcOrd="0" destOrd="0" parTransId="{BD0DFEE2-2490-447A-A763-F30CF4E73509}" sibTransId="{203ABD0E-E315-470E-B7D1-88BBB2E36589}"/>
    <dgm:cxn modelId="{4A2CC648-052B-4092-9555-729D0D2E9C31}" srcId="{FBDB03C2-AEB1-4A50-8323-86E315763351}" destId="{CA7705FD-5E5A-4745-97F9-37EEADA8D433}" srcOrd="3" destOrd="0" parTransId="{0F76A366-A0C0-4648-9122-0444CD1677AE}" sibTransId="{FA5CBA22-E4BD-4B2D-9E4F-AE425D05EADB}"/>
    <dgm:cxn modelId="{9F698257-C9CB-4DEB-8B7C-39FDC9F67649}" srcId="{FBDB03C2-AEB1-4A50-8323-86E315763351}" destId="{7801C33F-AF68-4846-867C-6F67346C8432}" srcOrd="2" destOrd="0" parTransId="{5C055EA8-3F0C-4C78-90F0-D68152432462}" sibTransId="{A4D3AF71-B0D1-47C5-8E81-A4045881E210}"/>
    <dgm:cxn modelId="{6CD32707-371E-4E09-8BA9-D4E5432CC7C2}" type="presOf" srcId="{99A41B5E-DEF8-4930-AFEA-9B4A97728391}" destId="{35236923-D9A9-4AE0-A74B-45B9BAC7DA7F}" srcOrd="0" destOrd="0" presId="urn:microsoft.com/office/officeart/2008/layout/SquareAccentList"/>
    <dgm:cxn modelId="{A84D4B97-D9F4-4E9C-869A-54F0CA554D11}" type="presOf" srcId="{7E150126-02D9-40A9-A90D-FF903473C53D}" destId="{2CB09C09-BE66-4040-B5DC-F292CAB76480}" srcOrd="0" destOrd="0" presId="urn:microsoft.com/office/officeart/2008/layout/SquareAccentList"/>
    <dgm:cxn modelId="{5F7D3FC2-2F32-4BD2-B6CF-A54BC6CC1472}" srcId="{CA7705FD-5E5A-4745-97F9-37EEADA8D433}" destId="{7E150126-02D9-40A9-A90D-FF903473C53D}" srcOrd="0" destOrd="0" parTransId="{86AE1095-F589-4939-AD60-7F5E7E0AF90F}" sibTransId="{9B1D474E-A0B3-490E-8CC0-29FE3E475F39}"/>
    <dgm:cxn modelId="{160FF631-D4B5-4F87-A33C-F3C1409B0FAF}" type="presOf" srcId="{CA7705FD-5E5A-4745-97F9-37EEADA8D433}" destId="{62A45EBB-3D05-4442-83E9-1999EB73BDFA}" srcOrd="0" destOrd="0" presId="urn:microsoft.com/office/officeart/2008/layout/SquareAccentList"/>
    <dgm:cxn modelId="{1C4B1F21-826B-48A9-BBB4-70C9E3001444}" srcId="{22873D93-592F-41A5-866E-2DBFFE06A5C3}" destId="{051675C9-95E3-49CA-93BD-9A84F2C00CE7}" srcOrd="1" destOrd="0" parTransId="{6DDBFC81-94FE-4E23-8152-8010E46217A1}" sibTransId="{F409AFD9-A22B-497F-B643-1DC52046FFA0}"/>
    <dgm:cxn modelId="{16AFB44B-1D7A-4A47-A190-6FA0118B3D70}" type="presOf" srcId="{777C5953-DF92-4F59-BBAD-EEC0486661F0}" destId="{63D9D8E4-4027-441C-9404-CAD8278D8100}" srcOrd="0" destOrd="0" presId="urn:microsoft.com/office/officeart/2008/layout/SquareAccentList"/>
    <dgm:cxn modelId="{64F59F5C-FD2A-4235-A646-F6816EC4396B}" type="presOf" srcId="{051675C9-95E3-49CA-93BD-9A84F2C00CE7}" destId="{F8B50AFE-133C-4077-A0BA-191AFADA58DF}" srcOrd="0" destOrd="0" presId="urn:microsoft.com/office/officeart/2008/layout/SquareAccentList"/>
    <dgm:cxn modelId="{72414E28-66D5-4CE3-8F33-F72CB8BCF00C}" srcId="{EBB535E2-A48C-458E-B639-BA1B7A921F1C}" destId="{2FD844C5-45C4-44FC-8FAF-65DB9E41A258}" srcOrd="1" destOrd="0" parTransId="{0748DCB9-14F7-43ED-911A-597094B8783C}" sibTransId="{F17609EF-110D-49F9-BDC1-C4E0D73BD1AE}"/>
    <dgm:cxn modelId="{8719B559-B77F-472F-B3CE-BFB87A1EC002}" type="presOf" srcId="{1D952FA9-DAE6-4122-B991-D499F2147E26}" destId="{520C2572-48BE-4B33-A540-19EF8FCA793F}" srcOrd="0" destOrd="0" presId="urn:microsoft.com/office/officeart/2008/layout/SquareAccentList"/>
    <dgm:cxn modelId="{7A1E5E63-8E6A-491D-8F69-6F2BEEFE70B9}" type="presOf" srcId="{EBB535E2-A48C-458E-B639-BA1B7A921F1C}" destId="{75523348-A2AC-40DE-A84D-6E30646D44D1}" srcOrd="0" destOrd="0" presId="urn:microsoft.com/office/officeart/2008/layout/SquareAccentList"/>
    <dgm:cxn modelId="{FDB7391B-2DA7-4B75-BD42-FB41271F38F1}" srcId="{EBB535E2-A48C-458E-B639-BA1B7A921F1C}" destId="{D7F7F721-AB26-44C0-8472-469186376042}" srcOrd="0" destOrd="0" parTransId="{E07185DF-110D-45B5-AA63-7F35EA85E0BE}" sibTransId="{1ED90E22-5B6C-4DBA-A381-890766C10709}"/>
    <dgm:cxn modelId="{0BF28235-F79E-4EDD-B283-64E0393DED03}" type="presOf" srcId="{FD84781F-37DF-46B8-BD06-EAECB17DA476}" destId="{6B3C9C5B-518E-4C46-9748-54929B410E4A}" srcOrd="0" destOrd="0" presId="urn:microsoft.com/office/officeart/2008/layout/SquareAccentList"/>
    <dgm:cxn modelId="{423537EB-2755-46EC-928D-9BC65AB3542C}" type="presOf" srcId="{2FD844C5-45C4-44FC-8FAF-65DB9E41A258}" destId="{60B492C5-3CAC-4141-8B2B-B8F10FEA9BAE}" srcOrd="0" destOrd="0" presId="urn:microsoft.com/office/officeart/2008/layout/SquareAccentList"/>
    <dgm:cxn modelId="{ADAF43EE-0A02-4FF8-818C-91DDE9930F67}" type="presOf" srcId="{D7F7F721-AB26-44C0-8472-469186376042}" destId="{8A7ED298-5C81-43A1-933D-E12596622F22}" srcOrd="0" destOrd="0" presId="urn:microsoft.com/office/officeart/2008/layout/SquareAccentList"/>
    <dgm:cxn modelId="{C7D6FF55-9072-40DE-A71A-B9555307F99B}" srcId="{FBDB03C2-AEB1-4A50-8323-86E315763351}" destId="{EBB535E2-A48C-458E-B639-BA1B7A921F1C}" srcOrd="0" destOrd="0" parTransId="{CACDD8F6-683E-4F6C-B301-8F7321F0328F}" sibTransId="{488E908A-2F16-4DCC-BEB9-695CA33FCB82}"/>
    <dgm:cxn modelId="{4E8E8459-7614-4542-92B0-00DF0C62D087}" srcId="{7801C33F-AF68-4846-867C-6F67346C8432}" destId="{1CB04A03-9B72-421D-9ED5-19B53C12A8B1}" srcOrd="2" destOrd="0" parTransId="{A7DB49F5-3090-41C3-98D2-5908C94685B0}" sibTransId="{B5901E56-872C-4B68-B8F8-8BEBACC95355}"/>
    <dgm:cxn modelId="{3AB13862-F778-4DF1-8129-F1AF16A2EFAD}" srcId="{7801C33F-AF68-4846-867C-6F67346C8432}" destId="{99A41B5E-DEF8-4930-AFEA-9B4A97728391}" srcOrd="1" destOrd="0" parTransId="{18ECA1F2-0419-4172-984C-3A539A3C6837}" sibTransId="{1BA9D58C-C7A7-4AB8-9617-196A49AB2341}"/>
    <dgm:cxn modelId="{4E82B2B0-2D72-4606-AAF8-5A26C8F3E358}" type="presOf" srcId="{FBDB03C2-AEB1-4A50-8323-86E315763351}" destId="{6F44B3F5-E2CC-4643-88F5-F71D2915D894}" srcOrd="0" destOrd="0" presId="urn:microsoft.com/office/officeart/2008/layout/SquareAccentList"/>
    <dgm:cxn modelId="{23791672-A8C9-4AA0-9ED7-8301BFE662E8}" srcId="{EBB535E2-A48C-458E-B639-BA1B7A921F1C}" destId="{1D952FA9-DAE6-4122-B991-D499F2147E26}" srcOrd="2" destOrd="0" parTransId="{A6FD19A7-0398-457A-87C0-96693D87269F}" sibTransId="{A0746272-6C4A-4043-B53F-F9FC921D820B}"/>
    <dgm:cxn modelId="{E667149F-E189-4506-A31B-48337F8D50CF}" type="presOf" srcId="{F61E0045-20FE-46C1-8187-BF9670DEF4BB}" destId="{E4113E0A-751A-45C6-9FB1-44D9D3BCCE23}" srcOrd="0" destOrd="0" presId="urn:microsoft.com/office/officeart/2008/layout/SquareAccentList"/>
    <dgm:cxn modelId="{3A5312D2-8066-43BA-AF70-08F17C3A95FD}" type="presParOf" srcId="{6F44B3F5-E2CC-4643-88F5-F71D2915D894}" destId="{25B08F36-A1EE-4F81-965C-4C8FCE10B232}" srcOrd="0" destOrd="0" presId="urn:microsoft.com/office/officeart/2008/layout/SquareAccentList"/>
    <dgm:cxn modelId="{FE412F82-432E-4A73-BEAE-7A4ED9D82A4C}" type="presParOf" srcId="{25B08F36-A1EE-4F81-965C-4C8FCE10B232}" destId="{F25B32D5-CCAC-40B4-A6D1-050EFA1FBDC5}" srcOrd="0" destOrd="0" presId="urn:microsoft.com/office/officeart/2008/layout/SquareAccentList"/>
    <dgm:cxn modelId="{E546A22A-6B2D-47B2-8557-A06391ECA365}" type="presParOf" srcId="{F25B32D5-CCAC-40B4-A6D1-050EFA1FBDC5}" destId="{FA37BEBA-F904-4ADB-AFBF-3D48F106E4DC}" srcOrd="0" destOrd="0" presId="urn:microsoft.com/office/officeart/2008/layout/SquareAccentList"/>
    <dgm:cxn modelId="{B382582E-91D3-4E38-8E1B-79643B66537B}" type="presParOf" srcId="{F25B32D5-CCAC-40B4-A6D1-050EFA1FBDC5}" destId="{546B833F-9A65-4DFA-AC62-6CEE619C3DFF}" srcOrd="1" destOrd="0" presId="urn:microsoft.com/office/officeart/2008/layout/SquareAccentList"/>
    <dgm:cxn modelId="{81424001-B0AA-4B83-B225-3791ED26BB32}" type="presParOf" srcId="{F25B32D5-CCAC-40B4-A6D1-050EFA1FBDC5}" destId="{75523348-A2AC-40DE-A84D-6E30646D44D1}" srcOrd="2" destOrd="0" presId="urn:microsoft.com/office/officeart/2008/layout/SquareAccentList"/>
    <dgm:cxn modelId="{AB526C74-5C57-4004-ADE5-A1861B04B56B}" type="presParOf" srcId="{25B08F36-A1EE-4F81-965C-4C8FCE10B232}" destId="{59948D37-3010-4176-BB34-12C6D52ADC70}" srcOrd="1" destOrd="0" presId="urn:microsoft.com/office/officeart/2008/layout/SquareAccentList"/>
    <dgm:cxn modelId="{BA3C90BC-7575-47B4-8D21-0D3D1B163A12}" type="presParOf" srcId="{59948D37-3010-4176-BB34-12C6D52ADC70}" destId="{7D1D311F-CC45-4034-89D4-FE85B143D970}" srcOrd="0" destOrd="0" presId="urn:microsoft.com/office/officeart/2008/layout/SquareAccentList"/>
    <dgm:cxn modelId="{021F119F-A20A-4722-A8F5-0861E694ADD3}" type="presParOf" srcId="{7D1D311F-CC45-4034-89D4-FE85B143D970}" destId="{37F2B487-E364-4A78-A800-7D4715C23706}" srcOrd="0" destOrd="0" presId="urn:microsoft.com/office/officeart/2008/layout/SquareAccentList"/>
    <dgm:cxn modelId="{4A31ABAE-2D46-488C-92DB-0E415C02E9C0}" type="presParOf" srcId="{7D1D311F-CC45-4034-89D4-FE85B143D970}" destId="{8A7ED298-5C81-43A1-933D-E12596622F22}" srcOrd="1" destOrd="0" presId="urn:microsoft.com/office/officeart/2008/layout/SquareAccentList"/>
    <dgm:cxn modelId="{6F64D81C-B706-4451-A1FB-21373749686F}" type="presParOf" srcId="{59948D37-3010-4176-BB34-12C6D52ADC70}" destId="{D63176B1-D14E-4D8A-A727-62925047EF11}" srcOrd="1" destOrd="0" presId="urn:microsoft.com/office/officeart/2008/layout/SquareAccentList"/>
    <dgm:cxn modelId="{6FABD3C8-3E5A-4C5C-88C3-B892071E12A8}" type="presParOf" srcId="{D63176B1-D14E-4D8A-A727-62925047EF11}" destId="{26A2D088-D509-4D6D-AAD6-38355C71DB05}" srcOrd="0" destOrd="0" presId="urn:microsoft.com/office/officeart/2008/layout/SquareAccentList"/>
    <dgm:cxn modelId="{13662886-4026-4F13-9A09-DE403451E66B}" type="presParOf" srcId="{D63176B1-D14E-4D8A-A727-62925047EF11}" destId="{60B492C5-3CAC-4141-8B2B-B8F10FEA9BAE}" srcOrd="1" destOrd="0" presId="urn:microsoft.com/office/officeart/2008/layout/SquareAccentList"/>
    <dgm:cxn modelId="{FE53C2D7-E8DC-4E3C-B1BE-7AF42D395E1F}" type="presParOf" srcId="{59948D37-3010-4176-BB34-12C6D52ADC70}" destId="{5B4879CE-02AE-40C1-9F97-17DEA31A186B}" srcOrd="2" destOrd="0" presId="urn:microsoft.com/office/officeart/2008/layout/SquareAccentList"/>
    <dgm:cxn modelId="{370FEB47-9158-4CFD-9F89-92B85C8E4C38}" type="presParOf" srcId="{5B4879CE-02AE-40C1-9F97-17DEA31A186B}" destId="{5FE2B856-4B42-403B-928F-BFCE6428760C}" srcOrd="0" destOrd="0" presId="urn:microsoft.com/office/officeart/2008/layout/SquareAccentList"/>
    <dgm:cxn modelId="{9AEF47C4-D8D2-46BC-ACC8-DE7F87578D0A}" type="presParOf" srcId="{5B4879CE-02AE-40C1-9F97-17DEA31A186B}" destId="{520C2572-48BE-4B33-A540-19EF8FCA793F}" srcOrd="1" destOrd="0" presId="urn:microsoft.com/office/officeart/2008/layout/SquareAccentList"/>
    <dgm:cxn modelId="{51284529-D98B-4847-A84C-D1706C910D94}" type="presParOf" srcId="{6F44B3F5-E2CC-4643-88F5-F71D2915D894}" destId="{F7447431-13C0-4471-8F4B-E8E4829C7E9C}" srcOrd="1" destOrd="0" presId="urn:microsoft.com/office/officeart/2008/layout/SquareAccentList"/>
    <dgm:cxn modelId="{524F79A8-91BE-489A-B0D1-C104BE0F3936}" type="presParOf" srcId="{F7447431-13C0-4471-8F4B-E8E4829C7E9C}" destId="{3BCFB9FC-5DB4-4072-8E52-66C5B62754D3}" srcOrd="0" destOrd="0" presId="urn:microsoft.com/office/officeart/2008/layout/SquareAccentList"/>
    <dgm:cxn modelId="{29A488E9-48E0-4A28-B2FB-6CFD73913788}" type="presParOf" srcId="{3BCFB9FC-5DB4-4072-8E52-66C5B62754D3}" destId="{BA040EC6-4AFD-4651-8A88-0FA599985EDA}" srcOrd="0" destOrd="0" presId="urn:microsoft.com/office/officeart/2008/layout/SquareAccentList"/>
    <dgm:cxn modelId="{7177D9A9-0898-401C-A4AC-E86F3D18FD46}" type="presParOf" srcId="{3BCFB9FC-5DB4-4072-8E52-66C5B62754D3}" destId="{AA7B2943-A787-44FA-A670-0DBDA459AAF3}" srcOrd="1" destOrd="0" presId="urn:microsoft.com/office/officeart/2008/layout/SquareAccentList"/>
    <dgm:cxn modelId="{D85C351D-C1C3-4389-9674-8F1B5A770270}" type="presParOf" srcId="{3BCFB9FC-5DB4-4072-8E52-66C5B62754D3}" destId="{36499185-9000-4AF0-A89A-1597CCAB08FD}" srcOrd="2" destOrd="0" presId="urn:microsoft.com/office/officeart/2008/layout/SquareAccentList"/>
    <dgm:cxn modelId="{3ADF611B-0CAC-4993-8221-DA2CE8A74ED5}" type="presParOf" srcId="{F7447431-13C0-4471-8F4B-E8E4829C7E9C}" destId="{ED9FDFCF-6AB3-48ED-8570-1069B2F38F8C}" srcOrd="1" destOrd="0" presId="urn:microsoft.com/office/officeart/2008/layout/SquareAccentList"/>
    <dgm:cxn modelId="{EBC8F3FE-E0AE-48A2-9A4C-B356F52D0764}" type="presParOf" srcId="{ED9FDFCF-6AB3-48ED-8570-1069B2F38F8C}" destId="{E7E4118D-CE81-4DE2-91DC-A6DB1CF2E0FB}" srcOrd="0" destOrd="0" presId="urn:microsoft.com/office/officeart/2008/layout/SquareAccentList"/>
    <dgm:cxn modelId="{1E1A3890-6408-429C-B8F5-3C0C3B195B88}" type="presParOf" srcId="{E7E4118D-CE81-4DE2-91DC-A6DB1CF2E0FB}" destId="{B655FFFE-B01E-41A6-B780-56339BF5101A}" srcOrd="0" destOrd="0" presId="urn:microsoft.com/office/officeart/2008/layout/SquareAccentList"/>
    <dgm:cxn modelId="{D1510933-B320-486F-85E6-82FA7B478381}" type="presParOf" srcId="{E7E4118D-CE81-4DE2-91DC-A6DB1CF2E0FB}" destId="{E4113E0A-751A-45C6-9FB1-44D9D3BCCE23}" srcOrd="1" destOrd="0" presId="urn:microsoft.com/office/officeart/2008/layout/SquareAccentList"/>
    <dgm:cxn modelId="{EE250F68-2FF7-42DC-B3B6-73E0368B3ED9}" type="presParOf" srcId="{ED9FDFCF-6AB3-48ED-8570-1069B2F38F8C}" destId="{DFE8C57F-B62E-472F-A5C0-4EA028F3B4D9}" srcOrd="1" destOrd="0" presId="urn:microsoft.com/office/officeart/2008/layout/SquareAccentList"/>
    <dgm:cxn modelId="{29942798-A31C-4482-902A-CC357B6079DB}" type="presParOf" srcId="{DFE8C57F-B62E-472F-A5C0-4EA028F3B4D9}" destId="{DBC146E0-B13F-4CFD-BAFC-79B52215A422}" srcOrd="0" destOrd="0" presId="urn:microsoft.com/office/officeart/2008/layout/SquareAccentList"/>
    <dgm:cxn modelId="{A2741500-269B-4703-BBC0-B4E2E7ECD5FB}" type="presParOf" srcId="{DFE8C57F-B62E-472F-A5C0-4EA028F3B4D9}" destId="{F8B50AFE-133C-4077-A0BA-191AFADA58DF}" srcOrd="1" destOrd="0" presId="urn:microsoft.com/office/officeart/2008/layout/SquareAccentList"/>
    <dgm:cxn modelId="{8CE7CD49-048E-4C4E-9313-23360F016FA0}" type="presParOf" srcId="{ED9FDFCF-6AB3-48ED-8570-1069B2F38F8C}" destId="{806325FF-3BE4-45FF-B9BB-C7CF188160C5}" srcOrd="2" destOrd="0" presId="urn:microsoft.com/office/officeart/2008/layout/SquareAccentList"/>
    <dgm:cxn modelId="{A15E3682-89F2-4C6F-9182-55A35A2B68F6}" type="presParOf" srcId="{806325FF-3BE4-45FF-B9BB-C7CF188160C5}" destId="{061EB9A4-DDDC-4E07-8692-BD9BA133A2C3}" srcOrd="0" destOrd="0" presId="urn:microsoft.com/office/officeart/2008/layout/SquareAccentList"/>
    <dgm:cxn modelId="{0C81C905-A8C6-4B38-BB20-83B4608F1487}" type="presParOf" srcId="{806325FF-3BE4-45FF-B9BB-C7CF188160C5}" destId="{5B2BD757-596D-4211-8A34-2F56D034F799}" srcOrd="1" destOrd="0" presId="urn:microsoft.com/office/officeart/2008/layout/SquareAccentList"/>
    <dgm:cxn modelId="{ED9D4ED6-3259-4C7C-9F0B-5693B09385D0}" type="presParOf" srcId="{6F44B3F5-E2CC-4643-88F5-F71D2915D894}" destId="{BE498150-7A01-47FC-B5F3-95E4A488C703}" srcOrd="2" destOrd="0" presId="urn:microsoft.com/office/officeart/2008/layout/SquareAccentList"/>
    <dgm:cxn modelId="{795419E4-1885-4749-AF9B-85274423F340}" type="presParOf" srcId="{BE498150-7A01-47FC-B5F3-95E4A488C703}" destId="{6AB8F00A-2068-4369-BEDA-F1D36990E955}" srcOrd="0" destOrd="0" presId="urn:microsoft.com/office/officeart/2008/layout/SquareAccentList"/>
    <dgm:cxn modelId="{C4FCC485-43F8-495C-A6BF-A2E301B09CB1}" type="presParOf" srcId="{6AB8F00A-2068-4369-BEDA-F1D36990E955}" destId="{2B8F1AA0-0368-4A81-85A5-80F3CD84FBB2}" srcOrd="0" destOrd="0" presId="urn:microsoft.com/office/officeart/2008/layout/SquareAccentList"/>
    <dgm:cxn modelId="{0607AF6A-1246-4226-A155-D780D61B8FCB}" type="presParOf" srcId="{6AB8F00A-2068-4369-BEDA-F1D36990E955}" destId="{448A8C0F-FCFE-478D-B28F-7EE7D719E366}" srcOrd="1" destOrd="0" presId="urn:microsoft.com/office/officeart/2008/layout/SquareAccentList"/>
    <dgm:cxn modelId="{F74A0DA1-5060-465B-B823-2E943CFE6A0D}" type="presParOf" srcId="{6AB8F00A-2068-4369-BEDA-F1D36990E955}" destId="{49E0D4F2-C7D1-40E2-8008-811CD8DCFEDC}" srcOrd="2" destOrd="0" presId="urn:microsoft.com/office/officeart/2008/layout/SquareAccentList"/>
    <dgm:cxn modelId="{626B81FC-7692-4A87-A546-4DBF54FC2594}" type="presParOf" srcId="{BE498150-7A01-47FC-B5F3-95E4A488C703}" destId="{F554CC5A-01B3-46DE-92CE-CE3A47B4DA87}" srcOrd="1" destOrd="0" presId="urn:microsoft.com/office/officeart/2008/layout/SquareAccentList"/>
    <dgm:cxn modelId="{16A6D51C-2404-430B-B379-ECC27BB5C95B}" type="presParOf" srcId="{F554CC5A-01B3-46DE-92CE-CE3A47B4DA87}" destId="{B4E63D35-5F4D-41FA-AEB1-420FDA6110EF}" srcOrd="0" destOrd="0" presId="urn:microsoft.com/office/officeart/2008/layout/SquareAccentList"/>
    <dgm:cxn modelId="{6EDD4417-3107-4DAF-B538-C39DA92952ED}" type="presParOf" srcId="{B4E63D35-5F4D-41FA-AEB1-420FDA6110EF}" destId="{2B9C59A1-61DF-4B0D-A36F-DB33530BFDBC}" srcOrd="0" destOrd="0" presId="urn:microsoft.com/office/officeart/2008/layout/SquareAccentList"/>
    <dgm:cxn modelId="{D2382F03-05C2-4FB8-8154-88816632A519}" type="presParOf" srcId="{B4E63D35-5F4D-41FA-AEB1-420FDA6110EF}" destId="{63D9D8E4-4027-441C-9404-CAD8278D8100}" srcOrd="1" destOrd="0" presId="urn:microsoft.com/office/officeart/2008/layout/SquareAccentList"/>
    <dgm:cxn modelId="{47314A3A-F346-4270-A68D-2BA1F7FE45B5}" type="presParOf" srcId="{F554CC5A-01B3-46DE-92CE-CE3A47B4DA87}" destId="{8BA7ACC7-0105-4FB0-B6CB-CF5A51B42A2E}" srcOrd="1" destOrd="0" presId="urn:microsoft.com/office/officeart/2008/layout/SquareAccentList"/>
    <dgm:cxn modelId="{A68831F4-24ED-4E4C-AB58-802367342414}" type="presParOf" srcId="{8BA7ACC7-0105-4FB0-B6CB-CF5A51B42A2E}" destId="{C64C710F-7E00-4A84-81F2-59B46EFC2275}" srcOrd="0" destOrd="0" presId="urn:microsoft.com/office/officeart/2008/layout/SquareAccentList"/>
    <dgm:cxn modelId="{D4BB8C8A-E6D6-434B-8A2C-F235D536E5D7}" type="presParOf" srcId="{8BA7ACC7-0105-4FB0-B6CB-CF5A51B42A2E}" destId="{35236923-D9A9-4AE0-A74B-45B9BAC7DA7F}" srcOrd="1" destOrd="0" presId="urn:microsoft.com/office/officeart/2008/layout/SquareAccentList"/>
    <dgm:cxn modelId="{1C089682-5335-49E5-B605-C1D9EEBC46F1}" type="presParOf" srcId="{F554CC5A-01B3-46DE-92CE-CE3A47B4DA87}" destId="{37B296F2-A1C8-4073-BC6B-43818CF18384}" srcOrd="2" destOrd="0" presId="urn:microsoft.com/office/officeart/2008/layout/SquareAccentList"/>
    <dgm:cxn modelId="{7CC302D0-19AA-41D7-A3A7-F60B2C8803E7}" type="presParOf" srcId="{37B296F2-A1C8-4073-BC6B-43818CF18384}" destId="{650402CE-3919-4DE9-8A36-756159469838}" srcOrd="0" destOrd="0" presId="urn:microsoft.com/office/officeart/2008/layout/SquareAccentList"/>
    <dgm:cxn modelId="{8D710683-2C01-45CC-BBC9-9DF14E8FB23C}" type="presParOf" srcId="{37B296F2-A1C8-4073-BC6B-43818CF18384}" destId="{4766833D-820A-4A07-8736-7100D578395E}" srcOrd="1" destOrd="0" presId="urn:microsoft.com/office/officeart/2008/layout/SquareAccentList"/>
    <dgm:cxn modelId="{D078127F-6B98-4C10-BFC8-480492FE24C9}" type="presParOf" srcId="{6F44B3F5-E2CC-4643-88F5-F71D2915D894}" destId="{DB4F3A1F-F987-434A-9238-160F5702ACF5}" srcOrd="3" destOrd="0" presId="urn:microsoft.com/office/officeart/2008/layout/SquareAccentList"/>
    <dgm:cxn modelId="{F56155AB-598B-4B05-A0A2-97D9CA1B4B4A}" type="presParOf" srcId="{DB4F3A1F-F987-434A-9238-160F5702ACF5}" destId="{70E4CB05-4666-4CC6-B767-61BC0399CF64}" srcOrd="0" destOrd="0" presId="urn:microsoft.com/office/officeart/2008/layout/SquareAccentList"/>
    <dgm:cxn modelId="{8C75A155-39F1-48A5-A9DA-BABD04673A53}" type="presParOf" srcId="{70E4CB05-4666-4CC6-B767-61BC0399CF64}" destId="{FBADE7C6-CFB5-477A-AE4A-0F9E35447A6E}" srcOrd="0" destOrd="0" presId="urn:microsoft.com/office/officeart/2008/layout/SquareAccentList"/>
    <dgm:cxn modelId="{4A0051C3-0D14-4ECE-B96E-49F75A8255B0}" type="presParOf" srcId="{70E4CB05-4666-4CC6-B767-61BC0399CF64}" destId="{81B6E674-5085-43F9-B7C3-574F16A30F33}" srcOrd="1" destOrd="0" presId="urn:microsoft.com/office/officeart/2008/layout/SquareAccentList"/>
    <dgm:cxn modelId="{F4E710B3-53D2-456B-87B5-0BD1F85B7D38}" type="presParOf" srcId="{70E4CB05-4666-4CC6-B767-61BC0399CF64}" destId="{62A45EBB-3D05-4442-83E9-1999EB73BDFA}" srcOrd="2" destOrd="0" presId="urn:microsoft.com/office/officeart/2008/layout/SquareAccentList"/>
    <dgm:cxn modelId="{3B5D4C1B-7570-4348-8188-167738D3AD59}" type="presParOf" srcId="{DB4F3A1F-F987-434A-9238-160F5702ACF5}" destId="{9179ED90-08EB-4D68-A6D5-5A22ADC6AE2A}" srcOrd="1" destOrd="0" presId="urn:microsoft.com/office/officeart/2008/layout/SquareAccentList"/>
    <dgm:cxn modelId="{F2C03F1D-F0B5-406F-BC60-60F0ECC3BE30}" type="presParOf" srcId="{9179ED90-08EB-4D68-A6D5-5A22ADC6AE2A}" destId="{C7D24D2B-CA17-4717-87F8-BFCD2A1F2756}" srcOrd="0" destOrd="0" presId="urn:microsoft.com/office/officeart/2008/layout/SquareAccentList"/>
    <dgm:cxn modelId="{376265FF-E70A-45DA-A26B-F762E306EC19}" type="presParOf" srcId="{C7D24D2B-CA17-4717-87F8-BFCD2A1F2756}" destId="{E543612F-F61C-482E-A635-9686CDF7E077}" srcOrd="0" destOrd="0" presId="urn:microsoft.com/office/officeart/2008/layout/SquareAccentList"/>
    <dgm:cxn modelId="{C848DF00-7E80-4481-BB06-4636AE430ED8}" type="presParOf" srcId="{C7D24D2B-CA17-4717-87F8-BFCD2A1F2756}" destId="{2CB09C09-BE66-4040-B5DC-F292CAB76480}" srcOrd="1" destOrd="0" presId="urn:microsoft.com/office/officeart/2008/layout/SquareAccentList"/>
    <dgm:cxn modelId="{C531B522-BA3C-4E42-9B83-377358D80609}" type="presParOf" srcId="{9179ED90-08EB-4D68-A6D5-5A22ADC6AE2A}" destId="{45582693-B06D-49E5-9B3B-151C61C9C43C}" srcOrd="1" destOrd="0" presId="urn:microsoft.com/office/officeart/2008/layout/SquareAccentList"/>
    <dgm:cxn modelId="{AE1EEDFA-B6D3-4B6B-84AE-057169703217}" type="presParOf" srcId="{45582693-B06D-49E5-9B3B-151C61C9C43C}" destId="{AB6AC954-0C37-4FC5-952A-C1BDD007E22D}" srcOrd="0" destOrd="0" presId="urn:microsoft.com/office/officeart/2008/layout/SquareAccentList"/>
    <dgm:cxn modelId="{31E6014A-7E53-41A4-A7DC-F97B544CBBA0}" type="presParOf" srcId="{45582693-B06D-49E5-9B3B-151C61C9C43C}" destId="{6B3C9C5B-518E-4C46-9748-54929B410E4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93045-AACF-4776-8384-6099DC221E5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48F026E-9F8F-4F46-A460-8773F20F8470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Gerente TI</a:t>
          </a:r>
        </a:p>
      </dgm:t>
    </dgm:pt>
    <dgm:pt modelId="{B69279A8-94DD-4AD5-BB08-BD31E4FFA700}" type="parTrans" cxnId="{AC9B7AA1-DF51-46E4-A131-B8677705C31A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1E570-F84C-4D0D-A9BC-5293CDC6F1E0}" type="sibTrans" cxnId="{AC9B7AA1-DF51-46E4-A131-B8677705C31A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22396-54FB-4EF7-BEFD-FFCD4EF7B1D1}" type="asst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0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Gerente Cliente</a:t>
          </a:r>
        </a:p>
      </dgm:t>
    </dgm:pt>
    <dgm:pt modelId="{A2DB774E-534B-4F56-AF54-36DB8A4A3382}" type="parTrans" cxnId="{D9A44191-3F77-43C9-A687-26455C774779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A2F39-F88E-46C5-BB41-5D45DC7B720E}" type="sibTrans" cxnId="{D9A44191-3F77-43C9-A687-26455C774779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F5756-3691-4350-A73C-74D2CF969F79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900" b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Líder </a:t>
          </a:r>
          <a:r>
            <a:rPr lang="es-ES" sz="9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Funcional</a:t>
          </a:r>
        </a:p>
      </dgm:t>
    </dgm:pt>
    <dgm:pt modelId="{66527622-F9D8-4BBF-9B85-E64C8C135C9A}" type="parTrans" cxnId="{C7F8C17C-6DD1-42D8-972F-D8D9FD1FB9E1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76576-6480-44FA-B23A-BD8F38807103}" type="sibTrans" cxnId="{C7F8C17C-6DD1-42D8-972F-D8D9FD1FB9E1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D2228-12FE-4242-8D58-30762C2999D6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9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Auspiciante del proyecto</a:t>
          </a:r>
        </a:p>
      </dgm:t>
    </dgm:pt>
    <dgm:pt modelId="{CB1FB982-349E-4B61-AE8D-5C6A04510FF7}" type="parTrans" cxnId="{D6B657EF-A609-4C19-A96C-EEBA191117F6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6E7F4-8CBB-4403-AB99-4CF2B72E4792}" type="sibTrans" cxnId="{D6B657EF-A609-4C19-A96C-EEBA191117F6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854F2-F8F0-4B73-B2A4-3DC68D651CEA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Líder de Proyecto</a:t>
          </a:r>
        </a:p>
      </dgm:t>
    </dgm:pt>
    <dgm:pt modelId="{5E9A07A4-E7F6-4F29-88BF-0809DA230CAC}" type="parTrans" cxnId="{9FC61780-B321-44D2-827B-68D876D797E7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812AF-33FF-4229-AFE3-4984D17F208C}" type="sibTrans" cxnId="{9FC61780-B321-44D2-827B-68D876D797E7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06D45-44F4-4EC0-AEC6-80F448FABCD1}" type="asst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Grupos de Soporte</a:t>
          </a:r>
        </a:p>
      </dgm:t>
    </dgm:pt>
    <dgm:pt modelId="{7FD68A0D-1DCB-41EC-B6EF-D4D45CFF7840}" type="parTrans" cxnId="{C97AE810-B969-41FB-B6C8-897B789069E0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B23B7-FA8E-4061-9A90-5E7748B39390}" type="sibTrans" cxnId="{C97AE810-B969-41FB-B6C8-897B789069E0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9B6D2-5495-4626-B028-E7862633C70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Soporte</a:t>
          </a:r>
        </a:p>
      </dgm:t>
    </dgm:pt>
    <dgm:pt modelId="{1D9A7248-43B4-472D-A7C9-88142403F631}" type="parTrans" cxnId="{997B6888-8AB3-4A8B-B231-6BB579337129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DCA1D-E69A-4045-A437-DF9F09DE8A76}" type="sibTrans" cxnId="{997B6888-8AB3-4A8B-B231-6BB579337129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86FE4-8F64-439A-A114-4E96606D2A31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Oficial PMO</a:t>
          </a:r>
        </a:p>
      </dgm:t>
    </dgm:pt>
    <dgm:pt modelId="{954142B7-7506-4D22-BE59-EA29F7665370}" type="parTrans" cxnId="{28BE2353-9B31-4AA2-AB7C-E2DFA95DFA48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35EB1-2ABE-4F35-8F8D-267D25C3534F}" type="sibTrans" cxnId="{28BE2353-9B31-4AA2-AB7C-E2DFA95DFA48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62E1A-4A8E-49B4-812E-037F4B0320AE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desarrollo</a:t>
          </a:r>
        </a:p>
      </dgm:t>
    </dgm:pt>
    <dgm:pt modelId="{DCF61E64-55C0-4795-AF6C-073DDCCAD06E}" type="parTrans" cxnId="{8B43DB78-D13C-450A-B55F-0FF328E373FE}">
      <dgm:prSet/>
      <dgm:spPr/>
      <dgm:t>
        <a:bodyPr/>
        <a:lstStyle/>
        <a:p>
          <a:endParaRPr lang="es-ES"/>
        </a:p>
      </dgm:t>
    </dgm:pt>
    <dgm:pt modelId="{EA1DDAC7-E7E4-4069-B2F4-A60033DAA596}" type="sibTrans" cxnId="{8B43DB78-D13C-450A-B55F-0FF328E373FE}">
      <dgm:prSet/>
      <dgm:spPr/>
      <dgm:t>
        <a:bodyPr/>
        <a:lstStyle/>
        <a:p>
          <a:endParaRPr lang="es-ES"/>
        </a:p>
      </dgm:t>
    </dgm:pt>
    <dgm:pt modelId="{2183599B-1CC1-40C1-9169-7C29E9A98895}" type="pres">
      <dgm:prSet presAssocID="{90993045-AACF-4776-8384-6099DC22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83FD4FE-6BDF-4D3A-B2CB-425154C806D9}" type="pres">
      <dgm:prSet presAssocID="{248F026E-9F8F-4F46-A460-8773F20F8470}" presName="hierRoot1" presStyleCnt="0">
        <dgm:presLayoutVars>
          <dgm:hierBranch val="init"/>
        </dgm:presLayoutVars>
      </dgm:prSet>
      <dgm:spPr/>
    </dgm:pt>
    <dgm:pt modelId="{39A7062D-AACF-45E3-9394-166E8451C8C5}" type="pres">
      <dgm:prSet presAssocID="{248F026E-9F8F-4F46-A460-8773F20F8470}" presName="rootComposite1" presStyleCnt="0"/>
      <dgm:spPr/>
    </dgm:pt>
    <dgm:pt modelId="{E862A6F6-1470-4EA5-B1FF-576DD777816F}" type="pres">
      <dgm:prSet presAssocID="{248F026E-9F8F-4F46-A460-8773F20F8470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D79D-794E-46FB-8CBA-AE75052E60D3}" type="pres">
      <dgm:prSet presAssocID="{248F026E-9F8F-4F46-A460-8773F20F8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E4FAA0-E892-4F1D-BE30-985E7D837A10}" type="pres">
      <dgm:prSet presAssocID="{248F026E-9F8F-4F46-A460-8773F20F8470}" presName="hierChild2" presStyleCnt="0"/>
      <dgm:spPr/>
    </dgm:pt>
    <dgm:pt modelId="{71CC3A3A-2256-48B4-BE12-24372AB5A1A3}" type="pres">
      <dgm:prSet presAssocID="{5E9A07A4-E7F6-4F29-88BF-0809DA230CA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8F9C11C8-2BF1-4869-9783-7DDF3783BA4D}" type="pres">
      <dgm:prSet presAssocID="{835854F2-F8F0-4B73-B2A4-3DC68D651CEA}" presName="hierRoot2" presStyleCnt="0">
        <dgm:presLayoutVars>
          <dgm:hierBranch val="init"/>
        </dgm:presLayoutVars>
      </dgm:prSet>
      <dgm:spPr/>
    </dgm:pt>
    <dgm:pt modelId="{2E88FA4F-F993-456B-AE48-74E84B490B60}" type="pres">
      <dgm:prSet presAssocID="{835854F2-F8F0-4B73-B2A4-3DC68D651CEA}" presName="rootComposite" presStyleCnt="0"/>
      <dgm:spPr/>
    </dgm:pt>
    <dgm:pt modelId="{21A6A7A6-1463-4461-B05B-08DC40CEEA64}" type="pres">
      <dgm:prSet presAssocID="{835854F2-F8F0-4B73-B2A4-3DC68D651CE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FB0D16-7CEB-4C7E-8A65-EC84AFEE6404}" type="pres">
      <dgm:prSet presAssocID="{835854F2-F8F0-4B73-B2A4-3DC68D651CE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FCF5B63-CD64-4890-88B9-1888A514EE15}" type="pres">
      <dgm:prSet presAssocID="{835854F2-F8F0-4B73-B2A4-3DC68D651CEA}" presName="hierChild4" presStyleCnt="0"/>
      <dgm:spPr/>
    </dgm:pt>
    <dgm:pt modelId="{908F2CF0-5A7E-4C6C-A492-02A767DC3F1D}" type="pres">
      <dgm:prSet presAssocID="{DCF61E64-55C0-4795-AF6C-073DDCCAD06E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00CB0C5-844D-4AAF-8803-DAAA96E72D4E}" type="pres">
      <dgm:prSet presAssocID="{44262E1A-4A8E-49B4-812E-037F4B0320AE}" presName="hierRoot2" presStyleCnt="0">
        <dgm:presLayoutVars>
          <dgm:hierBranch val="init"/>
        </dgm:presLayoutVars>
      </dgm:prSet>
      <dgm:spPr/>
    </dgm:pt>
    <dgm:pt modelId="{E98B0024-E3FE-432B-8100-3461C86D4641}" type="pres">
      <dgm:prSet presAssocID="{44262E1A-4A8E-49B4-812E-037F4B0320AE}" presName="rootComposite" presStyleCnt="0"/>
      <dgm:spPr/>
    </dgm:pt>
    <dgm:pt modelId="{4DAEA9D4-CDD4-4D61-8D02-4BA7D8F59FF8}" type="pres">
      <dgm:prSet presAssocID="{44262E1A-4A8E-49B4-812E-037F4B0320AE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0BFB99-320E-43A0-A46B-61C588162FE0}" type="pres">
      <dgm:prSet presAssocID="{44262E1A-4A8E-49B4-812E-037F4B0320AE}" presName="rootConnector" presStyleLbl="node3" presStyleIdx="0" presStyleCnt="1"/>
      <dgm:spPr/>
      <dgm:t>
        <a:bodyPr/>
        <a:lstStyle/>
        <a:p>
          <a:endParaRPr lang="es-ES"/>
        </a:p>
      </dgm:t>
    </dgm:pt>
    <dgm:pt modelId="{147C74F1-C899-44FC-8239-884C9B89C3E4}" type="pres">
      <dgm:prSet presAssocID="{44262E1A-4A8E-49B4-812E-037F4B0320AE}" presName="hierChild4" presStyleCnt="0"/>
      <dgm:spPr/>
    </dgm:pt>
    <dgm:pt modelId="{2746391B-AEF1-4849-8845-455013DE842E}" type="pres">
      <dgm:prSet presAssocID="{44262E1A-4A8E-49B4-812E-037F4B0320AE}" presName="hierChild5" presStyleCnt="0"/>
      <dgm:spPr/>
    </dgm:pt>
    <dgm:pt modelId="{0BCA7A19-A454-406D-AA39-B57D27E60E1C}" type="pres">
      <dgm:prSet presAssocID="{835854F2-F8F0-4B73-B2A4-3DC68D651CEA}" presName="hierChild5" presStyleCnt="0"/>
      <dgm:spPr/>
    </dgm:pt>
    <dgm:pt modelId="{C5F27E05-771A-4E0B-8D4D-76BB5792FB94}" type="pres">
      <dgm:prSet presAssocID="{954142B7-7506-4D22-BE59-EA29F766537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DDE8936-45D4-4010-B8B6-7A0768315788}" type="pres">
      <dgm:prSet presAssocID="{3E786FE4-8F64-439A-A114-4E96606D2A31}" presName="hierRoot2" presStyleCnt="0">
        <dgm:presLayoutVars>
          <dgm:hierBranch val="init"/>
        </dgm:presLayoutVars>
      </dgm:prSet>
      <dgm:spPr/>
    </dgm:pt>
    <dgm:pt modelId="{FBA5A61D-810D-4488-8C87-D4D79CDCB9EA}" type="pres">
      <dgm:prSet presAssocID="{3E786FE4-8F64-439A-A114-4E96606D2A31}" presName="rootComposite" presStyleCnt="0"/>
      <dgm:spPr/>
    </dgm:pt>
    <dgm:pt modelId="{67A2BBC7-9635-4D26-9A78-4DE4AC075046}" type="pres">
      <dgm:prSet presAssocID="{3E786FE4-8F64-439A-A114-4E96606D2A3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7BF588-4016-47D5-9DF5-5C7762B4B558}" type="pres">
      <dgm:prSet presAssocID="{3E786FE4-8F64-439A-A114-4E96606D2A31}" presName="rootConnector" presStyleLbl="node2" presStyleIdx="1" presStyleCnt="5"/>
      <dgm:spPr/>
      <dgm:t>
        <a:bodyPr/>
        <a:lstStyle/>
        <a:p>
          <a:endParaRPr lang="es-ES"/>
        </a:p>
      </dgm:t>
    </dgm:pt>
    <dgm:pt modelId="{007C0607-11DB-4D65-9652-3A9AAE7956A2}" type="pres">
      <dgm:prSet presAssocID="{3E786FE4-8F64-439A-A114-4E96606D2A31}" presName="hierChild4" presStyleCnt="0"/>
      <dgm:spPr/>
    </dgm:pt>
    <dgm:pt modelId="{DB6512BE-3FDD-4A0D-B767-6DCF99CB1917}" type="pres">
      <dgm:prSet presAssocID="{3E786FE4-8F64-439A-A114-4E96606D2A31}" presName="hierChild5" presStyleCnt="0"/>
      <dgm:spPr/>
    </dgm:pt>
    <dgm:pt modelId="{41505B6B-A647-4DF2-8602-79FA3A5ECC76}" type="pres">
      <dgm:prSet presAssocID="{248F026E-9F8F-4F46-A460-8773F20F8470}" presName="hierChild3" presStyleCnt="0"/>
      <dgm:spPr/>
    </dgm:pt>
    <dgm:pt modelId="{54EEA034-828C-42D0-8731-D4F39B5F35A7}" type="pres">
      <dgm:prSet presAssocID="{A7822396-54FB-4EF7-BEFD-FFCD4EF7B1D1}" presName="hierRoot1" presStyleCnt="0">
        <dgm:presLayoutVars>
          <dgm:hierBranch val="init"/>
        </dgm:presLayoutVars>
      </dgm:prSet>
      <dgm:spPr/>
    </dgm:pt>
    <dgm:pt modelId="{FA3E7E04-161D-451D-AF0F-3B74A681FE79}" type="pres">
      <dgm:prSet presAssocID="{A7822396-54FB-4EF7-BEFD-FFCD4EF7B1D1}" presName="rootComposite1" presStyleCnt="0"/>
      <dgm:spPr/>
    </dgm:pt>
    <dgm:pt modelId="{5829FC1B-F234-48EA-8A59-79FA396519CF}" type="pres">
      <dgm:prSet presAssocID="{A7822396-54FB-4EF7-BEFD-FFCD4EF7B1D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99428F-6624-4C83-8B2A-0B19016B519F}" type="pres">
      <dgm:prSet presAssocID="{A7822396-54FB-4EF7-BEFD-FFCD4EF7B1D1}" presName="rootConnector1" presStyleLbl="asst0" presStyleIdx="0" presStyleCnt="0"/>
      <dgm:spPr/>
      <dgm:t>
        <a:bodyPr/>
        <a:lstStyle/>
        <a:p>
          <a:endParaRPr lang="es-ES"/>
        </a:p>
      </dgm:t>
    </dgm:pt>
    <dgm:pt modelId="{FB73B704-0BDF-4A50-8F18-D4079D4EDF8B}" type="pres">
      <dgm:prSet presAssocID="{A7822396-54FB-4EF7-BEFD-FFCD4EF7B1D1}" presName="hierChild2" presStyleCnt="0"/>
      <dgm:spPr/>
    </dgm:pt>
    <dgm:pt modelId="{89D3CABA-E00F-4554-B98B-6E6200A2B876}" type="pres">
      <dgm:prSet presAssocID="{66527622-F9D8-4BBF-9B85-E64C8C135C9A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9B7BD7A-A9F1-4C97-ADD3-CF55B613BE59}" type="pres">
      <dgm:prSet presAssocID="{6FBF5756-3691-4350-A73C-74D2CF969F79}" presName="hierRoot2" presStyleCnt="0">
        <dgm:presLayoutVars>
          <dgm:hierBranch val="init"/>
        </dgm:presLayoutVars>
      </dgm:prSet>
      <dgm:spPr/>
    </dgm:pt>
    <dgm:pt modelId="{0286C55C-97CB-425D-B6A9-CF5D4A7386F2}" type="pres">
      <dgm:prSet presAssocID="{6FBF5756-3691-4350-A73C-74D2CF969F79}" presName="rootComposite" presStyleCnt="0"/>
      <dgm:spPr/>
    </dgm:pt>
    <dgm:pt modelId="{EDD7D771-B57D-4CA9-9278-6B9B47C28D69}" type="pres">
      <dgm:prSet presAssocID="{6FBF5756-3691-4350-A73C-74D2CF969F7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3895F5-5D7E-4465-AE7B-1648F8D752AC}" type="pres">
      <dgm:prSet presAssocID="{6FBF5756-3691-4350-A73C-74D2CF969F79}" presName="rootConnector" presStyleLbl="node2" presStyleIdx="2" presStyleCnt="5"/>
      <dgm:spPr/>
      <dgm:t>
        <a:bodyPr/>
        <a:lstStyle/>
        <a:p>
          <a:endParaRPr lang="es-ES"/>
        </a:p>
      </dgm:t>
    </dgm:pt>
    <dgm:pt modelId="{7D0A1585-BACD-4D33-A4C4-40D5D45330AC}" type="pres">
      <dgm:prSet presAssocID="{6FBF5756-3691-4350-A73C-74D2CF969F79}" presName="hierChild4" presStyleCnt="0"/>
      <dgm:spPr/>
    </dgm:pt>
    <dgm:pt modelId="{EE7CDEEC-0F91-43C2-BF2F-809464F33DFF}" type="pres">
      <dgm:prSet presAssocID="{6FBF5756-3691-4350-A73C-74D2CF969F79}" presName="hierChild5" presStyleCnt="0"/>
      <dgm:spPr/>
    </dgm:pt>
    <dgm:pt modelId="{3C5C5A9E-0678-45E7-B66B-4DD2F8EF3AD3}" type="pres">
      <dgm:prSet presAssocID="{CB1FB982-349E-4B61-AE8D-5C6A04510FF7}" presName="Name37" presStyleLbl="parChTrans1D2" presStyleIdx="3" presStyleCnt="5"/>
      <dgm:spPr/>
      <dgm:t>
        <a:bodyPr/>
        <a:lstStyle/>
        <a:p>
          <a:endParaRPr lang="es-ES"/>
        </a:p>
      </dgm:t>
    </dgm:pt>
    <dgm:pt modelId="{39CA5B99-D1E9-4D22-97B0-253CD421D801}" type="pres">
      <dgm:prSet presAssocID="{9B1D2228-12FE-4242-8D58-30762C2999D6}" presName="hierRoot2" presStyleCnt="0">
        <dgm:presLayoutVars>
          <dgm:hierBranch val="init"/>
        </dgm:presLayoutVars>
      </dgm:prSet>
      <dgm:spPr/>
    </dgm:pt>
    <dgm:pt modelId="{DB87CB31-1805-43F8-B3E2-C0B9330E3676}" type="pres">
      <dgm:prSet presAssocID="{9B1D2228-12FE-4242-8D58-30762C2999D6}" presName="rootComposite" presStyleCnt="0"/>
      <dgm:spPr/>
    </dgm:pt>
    <dgm:pt modelId="{B23AC679-9A59-4728-A2DB-F8695D260981}" type="pres">
      <dgm:prSet presAssocID="{9B1D2228-12FE-4242-8D58-30762C2999D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18A699-5114-4BEA-A7A2-F765D1F3B4A7}" type="pres">
      <dgm:prSet presAssocID="{9B1D2228-12FE-4242-8D58-30762C2999D6}" presName="rootConnector" presStyleLbl="node2" presStyleIdx="3" presStyleCnt="5"/>
      <dgm:spPr/>
      <dgm:t>
        <a:bodyPr/>
        <a:lstStyle/>
        <a:p>
          <a:endParaRPr lang="es-ES"/>
        </a:p>
      </dgm:t>
    </dgm:pt>
    <dgm:pt modelId="{AA87B726-D0C5-4FB6-B5A8-626EFA095B56}" type="pres">
      <dgm:prSet presAssocID="{9B1D2228-12FE-4242-8D58-30762C2999D6}" presName="hierChild4" presStyleCnt="0"/>
      <dgm:spPr/>
    </dgm:pt>
    <dgm:pt modelId="{51C030F8-A92F-4991-9D0A-89A255ADF968}" type="pres">
      <dgm:prSet presAssocID="{9B1D2228-12FE-4242-8D58-30762C2999D6}" presName="hierChild5" presStyleCnt="0"/>
      <dgm:spPr/>
    </dgm:pt>
    <dgm:pt modelId="{A27DED0E-3E45-448F-B28B-259B0013D9AB}" type="pres">
      <dgm:prSet presAssocID="{A7822396-54FB-4EF7-BEFD-FFCD4EF7B1D1}" presName="hierChild3" presStyleCnt="0"/>
      <dgm:spPr/>
    </dgm:pt>
    <dgm:pt modelId="{2D03DC41-CF94-460E-AED9-C220EDD72A78}" type="pres">
      <dgm:prSet presAssocID="{34B06D45-44F4-4EC0-AEC6-80F448FABCD1}" presName="hierRoot1" presStyleCnt="0">
        <dgm:presLayoutVars>
          <dgm:hierBranch val="init"/>
        </dgm:presLayoutVars>
      </dgm:prSet>
      <dgm:spPr/>
    </dgm:pt>
    <dgm:pt modelId="{478F567B-B419-40BC-A8DD-20A8296B2F2A}" type="pres">
      <dgm:prSet presAssocID="{34B06D45-44F4-4EC0-AEC6-80F448FABCD1}" presName="rootComposite1" presStyleCnt="0"/>
      <dgm:spPr/>
    </dgm:pt>
    <dgm:pt modelId="{49007A22-2980-42F9-816C-405A1E7AEDAE}" type="pres">
      <dgm:prSet presAssocID="{34B06D45-44F4-4EC0-AEC6-80F448FABCD1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5BEEE2-F506-496E-88B0-4098048CF83E}" type="pres">
      <dgm:prSet presAssocID="{34B06D45-44F4-4EC0-AEC6-80F448FABCD1}" presName="rootConnector1" presStyleLbl="asst0" presStyleIdx="0" presStyleCnt="0"/>
      <dgm:spPr/>
      <dgm:t>
        <a:bodyPr/>
        <a:lstStyle/>
        <a:p>
          <a:endParaRPr lang="es-ES"/>
        </a:p>
      </dgm:t>
    </dgm:pt>
    <dgm:pt modelId="{C5A909CE-CE99-488C-8ABA-FF8D68F7ABF4}" type="pres">
      <dgm:prSet presAssocID="{34B06D45-44F4-4EC0-AEC6-80F448FABCD1}" presName="hierChild2" presStyleCnt="0"/>
      <dgm:spPr/>
    </dgm:pt>
    <dgm:pt modelId="{7B278AD3-C264-4406-9097-C1B732D21FFE}" type="pres">
      <dgm:prSet presAssocID="{1D9A7248-43B4-472D-A7C9-88142403F63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8BDD503-581B-4F47-892F-6A09C9C44AEC}" type="pres">
      <dgm:prSet presAssocID="{2FB9B6D2-5495-4626-B028-E7862633C704}" presName="hierRoot2" presStyleCnt="0">
        <dgm:presLayoutVars>
          <dgm:hierBranch val="init"/>
        </dgm:presLayoutVars>
      </dgm:prSet>
      <dgm:spPr/>
    </dgm:pt>
    <dgm:pt modelId="{7D39ED02-E7A6-4CBB-9A7B-3A8D838A3AC3}" type="pres">
      <dgm:prSet presAssocID="{2FB9B6D2-5495-4626-B028-E7862633C704}" presName="rootComposite" presStyleCnt="0"/>
      <dgm:spPr/>
    </dgm:pt>
    <dgm:pt modelId="{4ABE5689-94DE-4ED8-8F46-36AEE6FEFC04}" type="pres">
      <dgm:prSet presAssocID="{2FB9B6D2-5495-4626-B028-E7862633C70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466B2-D657-45CF-B43F-E5DCF4A2C5FC}" type="pres">
      <dgm:prSet presAssocID="{2FB9B6D2-5495-4626-B028-E7862633C704}" presName="rootConnector" presStyleLbl="node2" presStyleIdx="4" presStyleCnt="5"/>
      <dgm:spPr/>
      <dgm:t>
        <a:bodyPr/>
        <a:lstStyle/>
        <a:p>
          <a:endParaRPr lang="es-ES"/>
        </a:p>
      </dgm:t>
    </dgm:pt>
    <dgm:pt modelId="{5B2BB84A-229F-4889-8A35-AC22F2A8B3FC}" type="pres">
      <dgm:prSet presAssocID="{2FB9B6D2-5495-4626-B028-E7862633C704}" presName="hierChild4" presStyleCnt="0"/>
      <dgm:spPr/>
    </dgm:pt>
    <dgm:pt modelId="{6EFF0E05-E649-4E18-8047-C8335CA0AFE4}" type="pres">
      <dgm:prSet presAssocID="{2FB9B6D2-5495-4626-B028-E7862633C704}" presName="hierChild5" presStyleCnt="0"/>
      <dgm:spPr/>
    </dgm:pt>
    <dgm:pt modelId="{A1C47C7E-02A3-44EA-86E5-CF95B4DE9E6B}" type="pres">
      <dgm:prSet presAssocID="{34B06D45-44F4-4EC0-AEC6-80F448FABCD1}" presName="hierChild3" presStyleCnt="0"/>
      <dgm:spPr/>
    </dgm:pt>
  </dgm:ptLst>
  <dgm:cxnLst>
    <dgm:cxn modelId="{21A6C319-BDA9-4360-84A4-2D882B2D3418}" type="presOf" srcId="{44262E1A-4A8E-49B4-812E-037F4B0320AE}" destId="{4DAEA9D4-CDD4-4D61-8D02-4BA7D8F59FF8}" srcOrd="0" destOrd="0" presId="urn:microsoft.com/office/officeart/2005/8/layout/orgChart1"/>
    <dgm:cxn modelId="{DD88E943-F4AE-455D-8C41-EE0782FEABA6}" type="presOf" srcId="{90993045-AACF-4776-8384-6099DC221E56}" destId="{2183599B-1CC1-40C1-9169-7C29E9A98895}" srcOrd="0" destOrd="0" presId="urn:microsoft.com/office/officeart/2005/8/layout/orgChart1"/>
    <dgm:cxn modelId="{FF9BD877-2666-43E8-8EBB-E126C508C883}" type="presOf" srcId="{44262E1A-4A8E-49B4-812E-037F4B0320AE}" destId="{070BFB99-320E-43A0-A46B-61C588162FE0}" srcOrd="1" destOrd="0" presId="urn:microsoft.com/office/officeart/2005/8/layout/orgChart1"/>
    <dgm:cxn modelId="{C97AE810-B969-41FB-B6C8-897B789069E0}" srcId="{90993045-AACF-4776-8384-6099DC221E56}" destId="{34B06D45-44F4-4EC0-AEC6-80F448FABCD1}" srcOrd="2" destOrd="0" parTransId="{7FD68A0D-1DCB-41EC-B6EF-D4D45CFF7840}" sibTransId="{33AB23B7-FA8E-4061-9A90-5E7748B39390}"/>
    <dgm:cxn modelId="{3CC108AC-7A95-4CB6-91AD-A4DE95F733B0}" type="presOf" srcId="{6FBF5756-3691-4350-A73C-74D2CF969F79}" destId="{D53895F5-5D7E-4465-AE7B-1648F8D752AC}" srcOrd="1" destOrd="0" presId="urn:microsoft.com/office/officeart/2005/8/layout/orgChart1"/>
    <dgm:cxn modelId="{B0D93542-4D97-4561-9064-2208A2C4E4EE}" type="presOf" srcId="{6FBF5756-3691-4350-A73C-74D2CF969F79}" destId="{EDD7D771-B57D-4CA9-9278-6B9B47C28D69}" srcOrd="0" destOrd="0" presId="urn:microsoft.com/office/officeart/2005/8/layout/orgChart1"/>
    <dgm:cxn modelId="{C7F8C17C-6DD1-42D8-972F-D8D9FD1FB9E1}" srcId="{A7822396-54FB-4EF7-BEFD-FFCD4EF7B1D1}" destId="{6FBF5756-3691-4350-A73C-74D2CF969F79}" srcOrd="0" destOrd="0" parTransId="{66527622-F9D8-4BBF-9B85-E64C8C135C9A}" sibTransId="{51276576-6480-44FA-B23A-BD8F38807103}"/>
    <dgm:cxn modelId="{28BE2353-9B31-4AA2-AB7C-E2DFA95DFA48}" srcId="{248F026E-9F8F-4F46-A460-8773F20F8470}" destId="{3E786FE4-8F64-439A-A114-4E96606D2A31}" srcOrd="1" destOrd="0" parTransId="{954142B7-7506-4D22-BE59-EA29F7665370}" sibTransId="{FB635EB1-2ABE-4F35-8F8D-267D25C3534F}"/>
    <dgm:cxn modelId="{AA9945DC-64A3-4FB4-A4F7-1078EA0AAE97}" type="presOf" srcId="{9B1D2228-12FE-4242-8D58-30762C2999D6}" destId="{B23AC679-9A59-4728-A2DB-F8695D260981}" srcOrd="0" destOrd="0" presId="urn:microsoft.com/office/officeart/2005/8/layout/orgChart1"/>
    <dgm:cxn modelId="{98B83CCF-6DBA-4FF8-812C-7BD645EED3B2}" type="presOf" srcId="{34B06D45-44F4-4EC0-AEC6-80F448FABCD1}" destId="{49007A22-2980-42F9-816C-405A1E7AEDAE}" srcOrd="0" destOrd="0" presId="urn:microsoft.com/office/officeart/2005/8/layout/orgChart1"/>
    <dgm:cxn modelId="{1CDAFFC9-19EA-41C9-94AD-96349C3DB61E}" type="presOf" srcId="{2FB9B6D2-5495-4626-B028-E7862633C704}" destId="{4ABE5689-94DE-4ED8-8F46-36AEE6FEFC04}" srcOrd="0" destOrd="0" presId="urn:microsoft.com/office/officeart/2005/8/layout/orgChart1"/>
    <dgm:cxn modelId="{E3080B5F-1405-424A-AB93-5C4D3664DB26}" type="presOf" srcId="{248F026E-9F8F-4F46-A460-8773F20F8470}" destId="{E862A6F6-1470-4EA5-B1FF-576DD777816F}" srcOrd="0" destOrd="0" presId="urn:microsoft.com/office/officeart/2005/8/layout/orgChart1"/>
    <dgm:cxn modelId="{43EDEC74-6580-4E04-9E10-7A14BB8D0AAF}" type="presOf" srcId="{DCF61E64-55C0-4795-AF6C-073DDCCAD06E}" destId="{908F2CF0-5A7E-4C6C-A492-02A767DC3F1D}" srcOrd="0" destOrd="0" presId="urn:microsoft.com/office/officeart/2005/8/layout/orgChart1"/>
    <dgm:cxn modelId="{AC9B7AA1-DF51-46E4-A131-B8677705C31A}" srcId="{90993045-AACF-4776-8384-6099DC221E56}" destId="{248F026E-9F8F-4F46-A460-8773F20F8470}" srcOrd="0" destOrd="0" parTransId="{B69279A8-94DD-4AD5-BB08-BD31E4FFA700}" sibTransId="{A7F1E570-F84C-4D0D-A9BC-5293CDC6F1E0}"/>
    <dgm:cxn modelId="{F9B04CB6-5BBF-4ECF-9DCC-4571072642D5}" type="presOf" srcId="{248F026E-9F8F-4F46-A460-8773F20F8470}" destId="{89ECD79D-794E-46FB-8CBA-AE75052E60D3}" srcOrd="1" destOrd="0" presId="urn:microsoft.com/office/officeart/2005/8/layout/orgChart1"/>
    <dgm:cxn modelId="{39BDCEF7-C012-4848-8D81-0A7BD023072D}" type="presOf" srcId="{9B1D2228-12FE-4242-8D58-30762C2999D6}" destId="{B218A699-5114-4BEA-A7A2-F765D1F3B4A7}" srcOrd="1" destOrd="0" presId="urn:microsoft.com/office/officeart/2005/8/layout/orgChart1"/>
    <dgm:cxn modelId="{BDCD13BA-9260-478B-8FE2-67C609878294}" type="presOf" srcId="{835854F2-F8F0-4B73-B2A4-3DC68D651CEA}" destId="{21A6A7A6-1463-4461-B05B-08DC40CEEA64}" srcOrd="0" destOrd="0" presId="urn:microsoft.com/office/officeart/2005/8/layout/orgChart1"/>
    <dgm:cxn modelId="{E2C8FF8D-4E5C-4808-A051-36FAEF5D2589}" type="presOf" srcId="{835854F2-F8F0-4B73-B2A4-3DC68D651CEA}" destId="{EEFB0D16-7CEB-4C7E-8A65-EC84AFEE6404}" srcOrd="1" destOrd="0" presId="urn:microsoft.com/office/officeart/2005/8/layout/orgChart1"/>
    <dgm:cxn modelId="{C76739F8-E694-49CD-892B-FFAB0F8374C7}" type="presOf" srcId="{3E786FE4-8F64-439A-A114-4E96606D2A31}" destId="{237BF588-4016-47D5-9DF5-5C7762B4B558}" srcOrd="1" destOrd="0" presId="urn:microsoft.com/office/officeart/2005/8/layout/orgChart1"/>
    <dgm:cxn modelId="{874066D5-A5B8-4DE4-9901-BA30CB6E2DBB}" type="presOf" srcId="{A7822396-54FB-4EF7-BEFD-FFCD4EF7B1D1}" destId="{5829FC1B-F234-48EA-8A59-79FA396519CF}" srcOrd="0" destOrd="0" presId="urn:microsoft.com/office/officeart/2005/8/layout/orgChart1"/>
    <dgm:cxn modelId="{B49B661D-B88F-4A1C-9D93-57E2D7D3D646}" type="presOf" srcId="{1D9A7248-43B4-472D-A7C9-88142403F631}" destId="{7B278AD3-C264-4406-9097-C1B732D21FFE}" srcOrd="0" destOrd="0" presId="urn:microsoft.com/office/officeart/2005/8/layout/orgChart1"/>
    <dgm:cxn modelId="{9EFB4E7D-428E-4BF3-983B-06910135DA6E}" type="presOf" srcId="{66527622-F9D8-4BBF-9B85-E64C8C135C9A}" destId="{89D3CABA-E00F-4554-B98B-6E6200A2B876}" srcOrd="0" destOrd="0" presId="urn:microsoft.com/office/officeart/2005/8/layout/orgChart1"/>
    <dgm:cxn modelId="{997B6888-8AB3-4A8B-B231-6BB579337129}" srcId="{34B06D45-44F4-4EC0-AEC6-80F448FABCD1}" destId="{2FB9B6D2-5495-4626-B028-E7862633C704}" srcOrd="0" destOrd="0" parTransId="{1D9A7248-43B4-472D-A7C9-88142403F631}" sibTransId="{152DCA1D-E69A-4045-A437-DF9F09DE8A76}"/>
    <dgm:cxn modelId="{D9A44191-3F77-43C9-A687-26455C774779}" srcId="{90993045-AACF-4776-8384-6099DC221E56}" destId="{A7822396-54FB-4EF7-BEFD-FFCD4EF7B1D1}" srcOrd="1" destOrd="0" parTransId="{A2DB774E-534B-4F56-AF54-36DB8A4A3382}" sibTransId="{FAAA2F39-F88E-46C5-BB41-5D45DC7B720E}"/>
    <dgm:cxn modelId="{8B43DB78-D13C-450A-B55F-0FF328E373FE}" srcId="{835854F2-F8F0-4B73-B2A4-3DC68D651CEA}" destId="{44262E1A-4A8E-49B4-812E-037F4B0320AE}" srcOrd="0" destOrd="0" parTransId="{DCF61E64-55C0-4795-AF6C-073DDCCAD06E}" sibTransId="{EA1DDAC7-E7E4-4069-B2F4-A60033DAA596}"/>
    <dgm:cxn modelId="{A2909690-3A89-48E9-BE23-2AFE5BA06325}" type="presOf" srcId="{2FB9B6D2-5495-4626-B028-E7862633C704}" destId="{EA1466B2-D657-45CF-B43F-E5DCF4A2C5FC}" srcOrd="1" destOrd="0" presId="urn:microsoft.com/office/officeart/2005/8/layout/orgChart1"/>
    <dgm:cxn modelId="{D6B657EF-A609-4C19-A96C-EEBA191117F6}" srcId="{A7822396-54FB-4EF7-BEFD-FFCD4EF7B1D1}" destId="{9B1D2228-12FE-4242-8D58-30762C2999D6}" srcOrd="1" destOrd="0" parTransId="{CB1FB982-349E-4B61-AE8D-5C6A04510FF7}" sibTransId="{2F46E7F4-8CBB-4403-AB99-4CF2B72E4792}"/>
    <dgm:cxn modelId="{9FC61780-B321-44D2-827B-68D876D797E7}" srcId="{248F026E-9F8F-4F46-A460-8773F20F8470}" destId="{835854F2-F8F0-4B73-B2A4-3DC68D651CEA}" srcOrd="0" destOrd="0" parTransId="{5E9A07A4-E7F6-4F29-88BF-0809DA230CAC}" sibTransId="{CA3812AF-33FF-4229-AFE3-4984D17F208C}"/>
    <dgm:cxn modelId="{701E954F-A6D9-45D2-A43F-988BB6E12CD6}" type="presOf" srcId="{A7822396-54FB-4EF7-BEFD-FFCD4EF7B1D1}" destId="{9899428F-6624-4C83-8B2A-0B19016B519F}" srcOrd="1" destOrd="0" presId="urn:microsoft.com/office/officeart/2005/8/layout/orgChart1"/>
    <dgm:cxn modelId="{DB342E9F-15E3-49CC-BC7E-02910ACAEBE6}" type="presOf" srcId="{CB1FB982-349E-4B61-AE8D-5C6A04510FF7}" destId="{3C5C5A9E-0678-45E7-B66B-4DD2F8EF3AD3}" srcOrd="0" destOrd="0" presId="urn:microsoft.com/office/officeart/2005/8/layout/orgChart1"/>
    <dgm:cxn modelId="{704096C5-6BEA-4CE2-9C02-EC0EF013DCD6}" type="presOf" srcId="{34B06D45-44F4-4EC0-AEC6-80F448FABCD1}" destId="{9D5BEEE2-F506-496E-88B0-4098048CF83E}" srcOrd="1" destOrd="0" presId="urn:microsoft.com/office/officeart/2005/8/layout/orgChart1"/>
    <dgm:cxn modelId="{1CD7AF1C-D4BD-47F7-A9D2-607B1D9FA0F1}" type="presOf" srcId="{5E9A07A4-E7F6-4F29-88BF-0809DA230CAC}" destId="{71CC3A3A-2256-48B4-BE12-24372AB5A1A3}" srcOrd="0" destOrd="0" presId="urn:microsoft.com/office/officeart/2005/8/layout/orgChart1"/>
    <dgm:cxn modelId="{AD7F9114-2A27-420E-8087-95A80D1C1287}" type="presOf" srcId="{3E786FE4-8F64-439A-A114-4E96606D2A31}" destId="{67A2BBC7-9635-4D26-9A78-4DE4AC075046}" srcOrd="0" destOrd="0" presId="urn:microsoft.com/office/officeart/2005/8/layout/orgChart1"/>
    <dgm:cxn modelId="{51871986-B917-404B-9494-F4356F8BB21C}" type="presOf" srcId="{954142B7-7506-4D22-BE59-EA29F7665370}" destId="{C5F27E05-771A-4E0B-8D4D-76BB5792FB94}" srcOrd="0" destOrd="0" presId="urn:microsoft.com/office/officeart/2005/8/layout/orgChart1"/>
    <dgm:cxn modelId="{0858A833-EF72-4236-8EB7-6C95B7C7D238}" type="presParOf" srcId="{2183599B-1CC1-40C1-9169-7C29E9A98895}" destId="{B83FD4FE-6BDF-4D3A-B2CB-425154C806D9}" srcOrd="0" destOrd="0" presId="urn:microsoft.com/office/officeart/2005/8/layout/orgChart1"/>
    <dgm:cxn modelId="{21F3F18A-C3DF-45CF-B15D-055E1D90A0D1}" type="presParOf" srcId="{B83FD4FE-6BDF-4D3A-B2CB-425154C806D9}" destId="{39A7062D-AACF-45E3-9394-166E8451C8C5}" srcOrd="0" destOrd="0" presId="urn:microsoft.com/office/officeart/2005/8/layout/orgChart1"/>
    <dgm:cxn modelId="{CCB9D25B-FF1E-40F6-8C57-5D78EB624F1C}" type="presParOf" srcId="{39A7062D-AACF-45E3-9394-166E8451C8C5}" destId="{E862A6F6-1470-4EA5-B1FF-576DD777816F}" srcOrd="0" destOrd="0" presId="urn:microsoft.com/office/officeart/2005/8/layout/orgChart1"/>
    <dgm:cxn modelId="{2602E775-E411-4262-9854-B64FA6CD7D1A}" type="presParOf" srcId="{39A7062D-AACF-45E3-9394-166E8451C8C5}" destId="{89ECD79D-794E-46FB-8CBA-AE75052E60D3}" srcOrd="1" destOrd="0" presId="urn:microsoft.com/office/officeart/2005/8/layout/orgChart1"/>
    <dgm:cxn modelId="{CF5E5FEB-66F8-4924-862B-91EAFA02FECB}" type="presParOf" srcId="{B83FD4FE-6BDF-4D3A-B2CB-425154C806D9}" destId="{52E4FAA0-E892-4F1D-BE30-985E7D837A10}" srcOrd="1" destOrd="0" presId="urn:microsoft.com/office/officeart/2005/8/layout/orgChart1"/>
    <dgm:cxn modelId="{FFEE7CD6-BA0F-4D5E-B26F-84CFA1C0A2C3}" type="presParOf" srcId="{52E4FAA0-E892-4F1D-BE30-985E7D837A10}" destId="{71CC3A3A-2256-48B4-BE12-24372AB5A1A3}" srcOrd="0" destOrd="0" presId="urn:microsoft.com/office/officeart/2005/8/layout/orgChart1"/>
    <dgm:cxn modelId="{5D71FA4B-7694-40D2-A646-31D2BD0981A1}" type="presParOf" srcId="{52E4FAA0-E892-4F1D-BE30-985E7D837A10}" destId="{8F9C11C8-2BF1-4869-9783-7DDF3783BA4D}" srcOrd="1" destOrd="0" presId="urn:microsoft.com/office/officeart/2005/8/layout/orgChart1"/>
    <dgm:cxn modelId="{822939B5-78B4-4CA1-98E2-4529B2298B32}" type="presParOf" srcId="{8F9C11C8-2BF1-4869-9783-7DDF3783BA4D}" destId="{2E88FA4F-F993-456B-AE48-74E84B490B60}" srcOrd="0" destOrd="0" presId="urn:microsoft.com/office/officeart/2005/8/layout/orgChart1"/>
    <dgm:cxn modelId="{17871238-85CF-4F24-9143-B2B026903091}" type="presParOf" srcId="{2E88FA4F-F993-456B-AE48-74E84B490B60}" destId="{21A6A7A6-1463-4461-B05B-08DC40CEEA64}" srcOrd="0" destOrd="0" presId="urn:microsoft.com/office/officeart/2005/8/layout/orgChart1"/>
    <dgm:cxn modelId="{56CF55C0-77A4-4D0E-9F38-20CDD086D1E9}" type="presParOf" srcId="{2E88FA4F-F993-456B-AE48-74E84B490B60}" destId="{EEFB0D16-7CEB-4C7E-8A65-EC84AFEE6404}" srcOrd="1" destOrd="0" presId="urn:microsoft.com/office/officeart/2005/8/layout/orgChart1"/>
    <dgm:cxn modelId="{F1971ED4-BD01-47A8-8131-1305DF49FF3E}" type="presParOf" srcId="{8F9C11C8-2BF1-4869-9783-7DDF3783BA4D}" destId="{BFCF5B63-CD64-4890-88B9-1888A514EE15}" srcOrd="1" destOrd="0" presId="urn:microsoft.com/office/officeart/2005/8/layout/orgChart1"/>
    <dgm:cxn modelId="{3B3360BC-8D49-4EB6-9DD9-429A12A90DB0}" type="presParOf" srcId="{BFCF5B63-CD64-4890-88B9-1888A514EE15}" destId="{908F2CF0-5A7E-4C6C-A492-02A767DC3F1D}" srcOrd="0" destOrd="0" presId="urn:microsoft.com/office/officeart/2005/8/layout/orgChart1"/>
    <dgm:cxn modelId="{C4C404A7-301C-4C91-A100-CA0288914055}" type="presParOf" srcId="{BFCF5B63-CD64-4890-88B9-1888A514EE15}" destId="{300CB0C5-844D-4AAF-8803-DAAA96E72D4E}" srcOrd="1" destOrd="0" presId="urn:microsoft.com/office/officeart/2005/8/layout/orgChart1"/>
    <dgm:cxn modelId="{D86562EF-AF28-49F8-AE86-398ABC1274A3}" type="presParOf" srcId="{300CB0C5-844D-4AAF-8803-DAAA96E72D4E}" destId="{E98B0024-E3FE-432B-8100-3461C86D4641}" srcOrd="0" destOrd="0" presId="urn:microsoft.com/office/officeart/2005/8/layout/orgChart1"/>
    <dgm:cxn modelId="{7063B870-6752-4681-9C6B-C9E0AF38C2A0}" type="presParOf" srcId="{E98B0024-E3FE-432B-8100-3461C86D4641}" destId="{4DAEA9D4-CDD4-4D61-8D02-4BA7D8F59FF8}" srcOrd="0" destOrd="0" presId="urn:microsoft.com/office/officeart/2005/8/layout/orgChart1"/>
    <dgm:cxn modelId="{936B51BB-252C-4CD9-955D-B9F9EB47DFF4}" type="presParOf" srcId="{E98B0024-E3FE-432B-8100-3461C86D4641}" destId="{070BFB99-320E-43A0-A46B-61C588162FE0}" srcOrd="1" destOrd="0" presId="urn:microsoft.com/office/officeart/2005/8/layout/orgChart1"/>
    <dgm:cxn modelId="{6E6C1E84-3B2D-46D7-B144-E5FF457AD5C3}" type="presParOf" srcId="{300CB0C5-844D-4AAF-8803-DAAA96E72D4E}" destId="{147C74F1-C899-44FC-8239-884C9B89C3E4}" srcOrd="1" destOrd="0" presId="urn:microsoft.com/office/officeart/2005/8/layout/orgChart1"/>
    <dgm:cxn modelId="{5CE996F9-6C4A-4C4C-9E63-BC7D05AC2D41}" type="presParOf" srcId="{300CB0C5-844D-4AAF-8803-DAAA96E72D4E}" destId="{2746391B-AEF1-4849-8845-455013DE842E}" srcOrd="2" destOrd="0" presId="urn:microsoft.com/office/officeart/2005/8/layout/orgChart1"/>
    <dgm:cxn modelId="{2C7EB846-0EA3-4B2E-972D-3A0E63FEBF38}" type="presParOf" srcId="{8F9C11C8-2BF1-4869-9783-7DDF3783BA4D}" destId="{0BCA7A19-A454-406D-AA39-B57D27E60E1C}" srcOrd="2" destOrd="0" presId="urn:microsoft.com/office/officeart/2005/8/layout/orgChart1"/>
    <dgm:cxn modelId="{976A011A-61A8-4994-BDD2-BEA113FF35E6}" type="presParOf" srcId="{52E4FAA0-E892-4F1D-BE30-985E7D837A10}" destId="{C5F27E05-771A-4E0B-8D4D-76BB5792FB94}" srcOrd="2" destOrd="0" presId="urn:microsoft.com/office/officeart/2005/8/layout/orgChart1"/>
    <dgm:cxn modelId="{081AA04A-CE69-41BC-A858-36EB4BC35E9A}" type="presParOf" srcId="{52E4FAA0-E892-4F1D-BE30-985E7D837A10}" destId="{8DDE8936-45D4-4010-B8B6-7A0768315788}" srcOrd="3" destOrd="0" presId="urn:microsoft.com/office/officeart/2005/8/layout/orgChart1"/>
    <dgm:cxn modelId="{D367AEF8-D3EA-43CF-951E-92DB8BCD5FF6}" type="presParOf" srcId="{8DDE8936-45D4-4010-B8B6-7A0768315788}" destId="{FBA5A61D-810D-4488-8C87-D4D79CDCB9EA}" srcOrd="0" destOrd="0" presId="urn:microsoft.com/office/officeart/2005/8/layout/orgChart1"/>
    <dgm:cxn modelId="{0FE95C69-E557-4879-A41B-D3FB5185EAA0}" type="presParOf" srcId="{FBA5A61D-810D-4488-8C87-D4D79CDCB9EA}" destId="{67A2BBC7-9635-4D26-9A78-4DE4AC075046}" srcOrd="0" destOrd="0" presId="urn:microsoft.com/office/officeart/2005/8/layout/orgChart1"/>
    <dgm:cxn modelId="{A73B1A4F-D5D5-46DC-A8C8-348DC5408BFA}" type="presParOf" srcId="{FBA5A61D-810D-4488-8C87-D4D79CDCB9EA}" destId="{237BF588-4016-47D5-9DF5-5C7762B4B558}" srcOrd="1" destOrd="0" presId="urn:microsoft.com/office/officeart/2005/8/layout/orgChart1"/>
    <dgm:cxn modelId="{FC08ABBC-160E-40C7-B571-B5568E26848B}" type="presParOf" srcId="{8DDE8936-45D4-4010-B8B6-7A0768315788}" destId="{007C0607-11DB-4D65-9652-3A9AAE7956A2}" srcOrd="1" destOrd="0" presId="urn:microsoft.com/office/officeart/2005/8/layout/orgChart1"/>
    <dgm:cxn modelId="{2C91724E-5B35-427D-B39A-71B50C5393CA}" type="presParOf" srcId="{8DDE8936-45D4-4010-B8B6-7A0768315788}" destId="{DB6512BE-3FDD-4A0D-B767-6DCF99CB1917}" srcOrd="2" destOrd="0" presId="urn:microsoft.com/office/officeart/2005/8/layout/orgChart1"/>
    <dgm:cxn modelId="{714E6E8A-FAD7-4DFF-B537-FE45D7F5DB0A}" type="presParOf" srcId="{B83FD4FE-6BDF-4D3A-B2CB-425154C806D9}" destId="{41505B6B-A647-4DF2-8602-79FA3A5ECC76}" srcOrd="2" destOrd="0" presId="urn:microsoft.com/office/officeart/2005/8/layout/orgChart1"/>
    <dgm:cxn modelId="{A3F169FA-A23C-456B-9BD9-315974F77DFF}" type="presParOf" srcId="{2183599B-1CC1-40C1-9169-7C29E9A98895}" destId="{54EEA034-828C-42D0-8731-D4F39B5F35A7}" srcOrd="1" destOrd="0" presId="urn:microsoft.com/office/officeart/2005/8/layout/orgChart1"/>
    <dgm:cxn modelId="{37C2D81B-AD8D-4C0A-A8BC-696E4424B8AA}" type="presParOf" srcId="{54EEA034-828C-42D0-8731-D4F39B5F35A7}" destId="{FA3E7E04-161D-451D-AF0F-3B74A681FE79}" srcOrd="0" destOrd="0" presId="urn:microsoft.com/office/officeart/2005/8/layout/orgChart1"/>
    <dgm:cxn modelId="{D8E9580D-3D81-4D22-BD6B-0C3E5D91FC1A}" type="presParOf" srcId="{FA3E7E04-161D-451D-AF0F-3B74A681FE79}" destId="{5829FC1B-F234-48EA-8A59-79FA396519CF}" srcOrd="0" destOrd="0" presId="urn:microsoft.com/office/officeart/2005/8/layout/orgChart1"/>
    <dgm:cxn modelId="{A89454EB-988C-4F40-9436-FB2B666CFFF0}" type="presParOf" srcId="{FA3E7E04-161D-451D-AF0F-3B74A681FE79}" destId="{9899428F-6624-4C83-8B2A-0B19016B519F}" srcOrd="1" destOrd="0" presId="urn:microsoft.com/office/officeart/2005/8/layout/orgChart1"/>
    <dgm:cxn modelId="{9268615B-A0C4-4AF1-8300-2D8D5AF45B1D}" type="presParOf" srcId="{54EEA034-828C-42D0-8731-D4F39B5F35A7}" destId="{FB73B704-0BDF-4A50-8F18-D4079D4EDF8B}" srcOrd="1" destOrd="0" presId="urn:microsoft.com/office/officeart/2005/8/layout/orgChart1"/>
    <dgm:cxn modelId="{10CD1961-93E6-436A-9DD1-3850DE476026}" type="presParOf" srcId="{FB73B704-0BDF-4A50-8F18-D4079D4EDF8B}" destId="{89D3CABA-E00F-4554-B98B-6E6200A2B876}" srcOrd="0" destOrd="0" presId="urn:microsoft.com/office/officeart/2005/8/layout/orgChart1"/>
    <dgm:cxn modelId="{0C519F6E-40C8-4A34-B071-1B7C5AE66AA4}" type="presParOf" srcId="{FB73B704-0BDF-4A50-8F18-D4079D4EDF8B}" destId="{19B7BD7A-A9F1-4C97-ADD3-CF55B613BE59}" srcOrd="1" destOrd="0" presId="urn:microsoft.com/office/officeart/2005/8/layout/orgChart1"/>
    <dgm:cxn modelId="{877D9AC5-C86C-4A84-B40E-1326EC0B0FE5}" type="presParOf" srcId="{19B7BD7A-A9F1-4C97-ADD3-CF55B613BE59}" destId="{0286C55C-97CB-425D-B6A9-CF5D4A7386F2}" srcOrd="0" destOrd="0" presId="urn:microsoft.com/office/officeart/2005/8/layout/orgChart1"/>
    <dgm:cxn modelId="{2DC78141-FE58-4859-B28B-B68C2A3EF729}" type="presParOf" srcId="{0286C55C-97CB-425D-B6A9-CF5D4A7386F2}" destId="{EDD7D771-B57D-4CA9-9278-6B9B47C28D69}" srcOrd="0" destOrd="0" presId="urn:microsoft.com/office/officeart/2005/8/layout/orgChart1"/>
    <dgm:cxn modelId="{C9B4D387-0D48-4293-A8E0-50DCA9E03C58}" type="presParOf" srcId="{0286C55C-97CB-425D-B6A9-CF5D4A7386F2}" destId="{D53895F5-5D7E-4465-AE7B-1648F8D752AC}" srcOrd="1" destOrd="0" presId="urn:microsoft.com/office/officeart/2005/8/layout/orgChart1"/>
    <dgm:cxn modelId="{FAABE3B1-E851-4F0D-BEE1-174097A506EE}" type="presParOf" srcId="{19B7BD7A-A9F1-4C97-ADD3-CF55B613BE59}" destId="{7D0A1585-BACD-4D33-A4C4-40D5D45330AC}" srcOrd="1" destOrd="0" presId="urn:microsoft.com/office/officeart/2005/8/layout/orgChart1"/>
    <dgm:cxn modelId="{94F62DC1-BF7F-4BCB-BFEE-2C52BFE27C9B}" type="presParOf" srcId="{19B7BD7A-A9F1-4C97-ADD3-CF55B613BE59}" destId="{EE7CDEEC-0F91-43C2-BF2F-809464F33DFF}" srcOrd="2" destOrd="0" presId="urn:microsoft.com/office/officeart/2005/8/layout/orgChart1"/>
    <dgm:cxn modelId="{BEA174BE-FEAD-49E8-9FDF-8A994371EE73}" type="presParOf" srcId="{FB73B704-0BDF-4A50-8F18-D4079D4EDF8B}" destId="{3C5C5A9E-0678-45E7-B66B-4DD2F8EF3AD3}" srcOrd="2" destOrd="0" presId="urn:microsoft.com/office/officeart/2005/8/layout/orgChart1"/>
    <dgm:cxn modelId="{89C78580-A455-40AE-B8C4-73DE904F3C77}" type="presParOf" srcId="{FB73B704-0BDF-4A50-8F18-D4079D4EDF8B}" destId="{39CA5B99-D1E9-4D22-97B0-253CD421D801}" srcOrd="3" destOrd="0" presId="urn:microsoft.com/office/officeart/2005/8/layout/orgChart1"/>
    <dgm:cxn modelId="{6075E2CB-5B0F-4C2E-ADCF-0B343D8D676F}" type="presParOf" srcId="{39CA5B99-D1E9-4D22-97B0-253CD421D801}" destId="{DB87CB31-1805-43F8-B3E2-C0B9330E3676}" srcOrd="0" destOrd="0" presId="urn:microsoft.com/office/officeart/2005/8/layout/orgChart1"/>
    <dgm:cxn modelId="{09A26D8C-D71E-474D-9558-628EC943AD29}" type="presParOf" srcId="{DB87CB31-1805-43F8-B3E2-C0B9330E3676}" destId="{B23AC679-9A59-4728-A2DB-F8695D260981}" srcOrd="0" destOrd="0" presId="urn:microsoft.com/office/officeart/2005/8/layout/orgChart1"/>
    <dgm:cxn modelId="{E8458EF4-4372-426E-A483-7071AC4A07FE}" type="presParOf" srcId="{DB87CB31-1805-43F8-B3E2-C0B9330E3676}" destId="{B218A699-5114-4BEA-A7A2-F765D1F3B4A7}" srcOrd="1" destOrd="0" presId="urn:microsoft.com/office/officeart/2005/8/layout/orgChart1"/>
    <dgm:cxn modelId="{522C6C35-194F-4B6E-8206-2BEE40C0ACFD}" type="presParOf" srcId="{39CA5B99-D1E9-4D22-97B0-253CD421D801}" destId="{AA87B726-D0C5-4FB6-B5A8-626EFA095B56}" srcOrd="1" destOrd="0" presId="urn:microsoft.com/office/officeart/2005/8/layout/orgChart1"/>
    <dgm:cxn modelId="{A97C3280-5ACF-495C-93DF-9E84283B8228}" type="presParOf" srcId="{39CA5B99-D1E9-4D22-97B0-253CD421D801}" destId="{51C030F8-A92F-4991-9D0A-89A255ADF968}" srcOrd="2" destOrd="0" presId="urn:microsoft.com/office/officeart/2005/8/layout/orgChart1"/>
    <dgm:cxn modelId="{BC41308A-1193-4839-A8BF-0D9C53D551C8}" type="presParOf" srcId="{54EEA034-828C-42D0-8731-D4F39B5F35A7}" destId="{A27DED0E-3E45-448F-B28B-259B0013D9AB}" srcOrd="2" destOrd="0" presId="urn:microsoft.com/office/officeart/2005/8/layout/orgChart1"/>
    <dgm:cxn modelId="{D70EB332-AE05-4470-8CA5-E570BB221330}" type="presParOf" srcId="{2183599B-1CC1-40C1-9169-7C29E9A98895}" destId="{2D03DC41-CF94-460E-AED9-C220EDD72A78}" srcOrd="2" destOrd="0" presId="urn:microsoft.com/office/officeart/2005/8/layout/orgChart1"/>
    <dgm:cxn modelId="{F2E46EDE-39B2-430F-B205-D35987E89A49}" type="presParOf" srcId="{2D03DC41-CF94-460E-AED9-C220EDD72A78}" destId="{478F567B-B419-40BC-A8DD-20A8296B2F2A}" srcOrd="0" destOrd="0" presId="urn:microsoft.com/office/officeart/2005/8/layout/orgChart1"/>
    <dgm:cxn modelId="{4491B3D2-C32B-44A5-88C8-045394FC0A3F}" type="presParOf" srcId="{478F567B-B419-40BC-A8DD-20A8296B2F2A}" destId="{49007A22-2980-42F9-816C-405A1E7AEDAE}" srcOrd="0" destOrd="0" presId="urn:microsoft.com/office/officeart/2005/8/layout/orgChart1"/>
    <dgm:cxn modelId="{1944FFBC-1EED-4194-8A0F-FF4D7C4DB4CE}" type="presParOf" srcId="{478F567B-B419-40BC-A8DD-20A8296B2F2A}" destId="{9D5BEEE2-F506-496E-88B0-4098048CF83E}" srcOrd="1" destOrd="0" presId="urn:microsoft.com/office/officeart/2005/8/layout/orgChart1"/>
    <dgm:cxn modelId="{7879D286-F685-4618-BE1F-D3653264BDD6}" type="presParOf" srcId="{2D03DC41-CF94-460E-AED9-C220EDD72A78}" destId="{C5A909CE-CE99-488C-8ABA-FF8D68F7ABF4}" srcOrd="1" destOrd="0" presId="urn:microsoft.com/office/officeart/2005/8/layout/orgChart1"/>
    <dgm:cxn modelId="{D2366F87-D441-497F-9FA1-323116F909E6}" type="presParOf" srcId="{C5A909CE-CE99-488C-8ABA-FF8D68F7ABF4}" destId="{7B278AD3-C264-4406-9097-C1B732D21FFE}" srcOrd="0" destOrd="0" presId="urn:microsoft.com/office/officeart/2005/8/layout/orgChart1"/>
    <dgm:cxn modelId="{8DF289E4-0299-4200-BA7D-4619B15C0A8B}" type="presParOf" srcId="{C5A909CE-CE99-488C-8ABA-FF8D68F7ABF4}" destId="{18BDD503-581B-4F47-892F-6A09C9C44AEC}" srcOrd="1" destOrd="0" presId="urn:microsoft.com/office/officeart/2005/8/layout/orgChart1"/>
    <dgm:cxn modelId="{0B2E4DA0-4E48-4E50-882B-6CBFF9E29BCF}" type="presParOf" srcId="{18BDD503-581B-4F47-892F-6A09C9C44AEC}" destId="{7D39ED02-E7A6-4CBB-9A7B-3A8D838A3AC3}" srcOrd="0" destOrd="0" presId="urn:microsoft.com/office/officeart/2005/8/layout/orgChart1"/>
    <dgm:cxn modelId="{7B114CA0-BC56-410A-A4AA-7FBCD56BFC6B}" type="presParOf" srcId="{7D39ED02-E7A6-4CBB-9A7B-3A8D838A3AC3}" destId="{4ABE5689-94DE-4ED8-8F46-36AEE6FEFC04}" srcOrd="0" destOrd="0" presId="urn:microsoft.com/office/officeart/2005/8/layout/orgChart1"/>
    <dgm:cxn modelId="{F5AD5371-A3AE-4E84-8815-982CE8B4DBC7}" type="presParOf" srcId="{7D39ED02-E7A6-4CBB-9A7B-3A8D838A3AC3}" destId="{EA1466B2-D657-45CF-B43F-E5DCF4A2C5FC}" srcOrd="1" destOrd="0" presId="urn:microsoft.com/office/officeart/2005/8/layout/orgChart1"/>
    <dgm:cxn modelId="{FC3D93C2-26CF-4479-8B31-D5A3E5AFCEB5}" type="presParOf" srcId="{18BDD503-581B-4F47-892F-6A09C9C44AEC}" destId="{5B2BB84A-229F-4889-8A35-AC22F2A8B3FC}" srcOrd="1" destOrd="0" presId="urn:microsoft.com/office/officeart/2005/8/layout/orgChart1"/>
    <dgm:cxn modelId="{803D5E54-595C-4DB4-93DB-1ED450EF0D4D}" type="presParOf" srcId="{18BDD503-581B-4F47-892F-6A09C9C44AEC}" destId="{6EFF0E05-E649-4E18-8047-C8335CA0AFE4}" srcOrd="2" destOrd="0" presId="urn:microsoft.com/office/officeart/2005/8/layout/orgChart1"/>
    <dgm:cxn modelId="{AA71709B-4CD6-4E61-990B-D001EAF86C22}" type="presParOf" srcId="{2D03DC41-CF94-460E-AED9-C220EDD72A78}" destId="{A1C47C7E-02A3-44EA-86E5-CF95B4DE9E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09412-E3F9-47BC-A66D-3FC08BE81ED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1920DB-C454-48B5-8CD3-D24C7122BA3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/>
            <a:t>Entrada</a:t>
          </a:r>
          <a:endParaRPr lang="es-ES" sz="2800" dirty="0"/>
        </a:p>
      </dgm:t>
    </dgm:pt>
    <dgm:pt modelId="{D740F7C2-77F5-45F5-B766-8A567C929234}" type="parTrans" cxnId="{447081E9-9F10-4B5E-9F7F-7E62745FB855}">
      <dgm:prSet/>
      <dgm:spPr/>
      <dgm:t>
        <a:bodyPr/>
        <a:lstStyle/>
        <a:p>
          <a:endParaRPr lang="es-ES" sz="2000"/>
        </a:p>
      </dgm:t>
    </dgm:pt>
    <dgm:pt modelId="{D4EBCDD9-9125-4AC3-8327-6BF92EEF9D25}" type="sibTrans" cxnId="{447081E9-9F10-4B5E-9F7F-7E62745FB855}">
      <dgm:prSet/>
      <dgm:spPr/>
      <dgm:t>
        <a:bodyPr/>
        <a:lstStyle/>
        <a:p>
          <a:endParaRPr lang="es-ES" sz="2000"/>
        </a:p>
      </dgm:t>
    </dgm:pt>
    <dgm:pt modelId="{99C46DB9-0404-4D15-B5D4-558117B2B31B}">
      <dgm:prSet phldrT="[Texto]" custT="1"/>
      <dgm:spPr/>
      <dgm:t>
        <a:bodyPr/>
        <a:lstStyle/>
        <a:p>
          <a:endParaRPr lang="es-EC" sz="1400" dirty="0" smtClean="0">
            <a:solidFill>
              <a:schemeClr val="tx1"/>
            </a:solidFill>
          </a:endParaRPr>
        </a:p>
        <a:p>
          <a:r>
            <a:rPr lang="es-EC" sz="1400" dirty="0" smtClean="0">
              <a:solidFill>
                <a:schemeClr val="tx1"/>
              </a:solidFill>
            </a:rPr>
            <a:t>- El contrato ha sido revisado y autorizado. (PP3010).</a:t>
          </a:r>
          <a:endParaRPr lang="es-ES" sz="1400" dirty="0">
            <a:solidFill>
              <a:schemeClr val="tx1"/>
            </a:solidFill>
          </a:endParaRPr>
        </a:p>
      </dgm:t>
    </dgm:pt>
    <dgm:pt modelId="{F976263D-8174-42AB-AEF5-4C3EDE782CFA}" type="parTrans" cxnId="{7BCD6238-B5BD-498F-8D2C-C4A5DA062390}">
      <dgm:prSet/>
      <dgm:spPr/>
      <dgm:t>
        <a:bodyPr/>
        <a:lstStyle/>
        <a:p>
          <a:endParaRPr lang="es-ES" sz="2000"/>
        </a:p>
      </dgm:t>
    </dgm:pt>
    <dgm:pt modelId="{716652F7-D838-44F4-B626-3BFF32DCF1F3}" type="sibTrans" cxnId="{7BCD6238-B5BD-498F-8D2C-C4A5DA062390}">
      <dgm:prSet/>
      <dgm:spPr/>
      <dgm:t>
        <a:bodyPr/>
        <a:lstStyle/>
        <a:p>
          <a:endParaRPr lang="es-ES" sz="2000"/>
        </a:p>
      </dgm:t>
    </dgm:pt>
    <dgm:pt modelId="{5135E499-D23D-4B5C-B9F4-5F99907C699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Actividades</a:t>
          </a:r>
          <a:endParaRPr lang="es-ES" sz="2800" dirty="0">
            <a:solidFill>
              <a:schemeClr val="tx1"/>
            </a:solidFill>
          </a:endParaRPr>
        </a:p>
      </dgm:t>
    </dgm:pt>
    <dgm:pt modelId="{A91234CA-2D3F-48CA-BA9B-28EF5DBD82BF}" type="parTrans" cxnId="{72FECD1E-5BB3-490D-82B8-80D62C9C6616}">
      <dgm:prSet/>
      <dgm:spPr/>
      <dgm:t>
        <a:bodyPr/>
        <a:lstStyle/>
        <a:p>
          <a:endParaRPr lang="es-ES" sz="2000"/>
        </a:p>
      </dgm:t>
    </dgm:pt>
    <dgm:pt modelId="{CFB47573-9F4C-4671-8369-C8052DF32FCA}" type="sibTrans" cxnId="{72FECD1E-5BB3-490D-82B8-80D62C9C6616}">
      <dgm:prSet/>
      <dgm:spPr/>
      <dgm:t>
        <a:bodyPr/>
        <a:lstStyle/>
        <a:p>
          <a:endParaRPr lang="es-ES" sz="2000"/>
        </a:p>
      </dgm:t>
    </dgm:pt>
    <dgm:pt modelId="{C38B40B1-93F0-40B5-A8BE-2BBAECFA5A7A}">
      <dgm:prSet phldrT="[Texto]" custT="1"/>
      <dgm:spPr/>
      <dgm:t>
        <a:bodyPr/>
        <a:lstStyle/>
        <a:p>
          <a:endParaRPr lang="es-EC" sz="1200" dirty="0" smtClean="0">
            <a:solidFill>
              <a:schemeClr val="tx1"/>
            </a:solidFill>
          </a:endParaRPr>
        </a:p>
        <a:p>
          <a:r>
            <a:rPr lang="es-EC" sz="1200" u="sng" dirty="0" smtClean="0">
              <a:solidFill>
                <a:schemeClr val="tx1"/>
              </a:solidFill>
            </a:rPr>
            <a:t>I</a:t>
          </a:r>
          <a:r>
            <a:rPr lang="es-EC" sz="1400" b="1" u="sng" dirty="0" smtClean="0">
              <a:solidFill>
                <a:schemeClr val="tx1"/>
              </a:solidFill>
            </a:rPr>
            <a:t>niciación del proyecto</a:t>
          </a:r>
          <a:endParaRPr lang="es-ES" sz="1400" b="1" u="sng" dirty="0">
            <a:solidFill>
              <a:schemeClr val="tx1"/>
            </a:solidFill>
          </a:endParaRPr>
        </a:p>
      </dgm:t>
    </dgm:pt>
    <dgm:pt modelId="{62097FD7-195A-485D-B377-A1EBB7B7D0D3}" type="parTrans" cxnId="{39C8510D-26CB-4C3A-97E1-24AC7D3FF2E2}">
      <dgm:prSet/>
      <dgm:spPr/>
      <dgm:t>
        <a:bodyPr/>
        <a:lstStyle/>
        <a:p>
          <a:endParaRPr lang="es-ES" sz="2000"/>
        </a:p>
      </dgm:t>
    </dgm:pt>
    <dgm:pt modelId="{89CAF0B7-EFD5-483E-B7A6-16A48886FB1B}" type="sibTrans" cxnId="{39C8510D-26CB-4C3A-97E1-24AC7D3FF2E2}">
      <dgm:prSet/>
      <dgm:spPr/>
      <dgm:t>
        <a:bodyPr/>
        <a:lstStyle/>
        <a:p>
          <a:endParaRPr lang="es-ES" sz="2000"/>
        </a:p>
      </dgm:t>
    </dgm:pt>
    <dgm:pt modelId="{E663BC3E-E2C7-4B37-9D14-56B2338DE5F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/>
            <a:t>Validación</a:t>
          </a:r>
          <a:endParaRPr lang="es-ES" sz="2800" dirty="0"/>
        </a:p>
      </dgm:t>
    </dgm:pt>
    <dgm:pt modelId="{2664FCB3-3B09-45EF-8600-CF22217C9074}" type="parTrans" cxnId="{F7440E9B-396A-475E-8B22-7CC371978389}">
      <dgm:prSet/>
      <dgm:spPr/>
      <dgm:t>
        <a:bodyPr/>
        <a:lstStyle/>
        <a:p>
          <a:endParaRPr lang="es-ES" sz="2000"/>
        </a:p>
      </dgm:t>
    </dgm:pt>
    <dgm:pt modelId="{DEA383C6-2C5C-468A-A9F1-9B41EBEDC344}" type="sibTrans" cxnId="{F7440E9B-396A-475E-8B22-7CC371978389}">
      <dgm:prSet/>
      <dgm:spPr/>
      <dgm:t>
        <a:bodyPr/>
        <a:lstStyle/>
        <a:p>
          <a:endParaRPr lang="es-ES" sz="2000"/>
        </a:p>
      </dgm:t>
    </dgm:pt>
    <dgm:pt modelId="{5735BAB6-E379-4392-BBA7-14A3B7363272}">
      <dgm:prSet phldrT="[Texto]" custT="1"/>
      <dgm:spPr/>
      <dgm:t>
        <a:bodyPr/>
        <a:lstStyle/>
        <a:p>
          <a:endParaRPr lang="es-EC" sz="1200" dirty="0" smtClean="0">
            <a:solidFill>
              <a:schemeClr val="tx1"/>
            </a:solidFill>
          </a:endParaRPr>
        </a:p>
        <a:p>
          <a:r>
            <a:rPr lang="es-EC" sz="1200" dirty="0" smtClean="0">
              <a:solidFill>
                <a:schemeClr val="tx1"/>
              </a:solidFill>
            </a:rPr>
            <a:t>Revisión del plan del proyecto</a:t>
          </a:r>
          <a:endParaRPr lang="es-ES" sz="1200" dirty="0">
            <a:solidFill>
              <a:schemeClr val="tx1"/>
            </a:solidFill>
          </a:endParaRPr>
        </a:p>
      </dgm:t>
    </dgm:pt>
    <dgm:pt modelId="{8747C269-AC4A-46E8-8D31-2E69773075ED}" type="parTrans" cxnId="{7B4B2BF0-38B6-44EF-BBA5-B2F3501C37BE}">
      <dgm:prSet/>
      <dgm:spPr/>
      <dgm:t>
        <a:bodyPr/>
        <a:lstStyle/>
        <a:p>
          <a:endParaRPr lang="es-ES" sz="2000"/>
        </a:p>
      </dgm:t>
    </dgm:pt>
    <dgm:pt modelId="{C4F5B020-BF3E-4F99-B3EB-B72A455758E5}" type="sibTrans" cxnId="{7B4B2BF0-38B6-44EF-BBA5-B2F3501C37BE}">
      <dgm:prSet/>
      <dgm:spPr/>
      <dgm:t>
        <a:bodyPr/>
        <a:lstStyle/>
        <a:p>
          <a:endParaRPr lang="es-ES" sz="2000"/>
        </a:p>
      </dgm:t>
    </dgm:pt>
    <dgm:pt modelId="{1A3C53FB-EBAF-42C7-BDB7-96ADA9D345C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 smtClean="0"/>
            <a:t>Salida</a:t>
          </a:r>
          <a:endParaRPr lang="es-ES" sz="2800" dirty="0"/>
        </a:p>
      </dgm:t>
    </dgm:pt>
    <dgm:pt modelId="{8BFAB7B9-F7B2-408E-943F-F74660059B85}" type="parTrans" cxnId="{12E5CC2C-33D9-4EA7-AD8B-8F81E692ECC8}">
      <dgm:prSet/>
      <dgm:spPr/>
      <dgm:t>
        <a:bodyPr/>
        <a:lstStyle/>
        <a:p>
          <a:endParaRPr lang="es-ES" sz="2000"/>
        </a:p>
      </dgm:t>
    </dgm:pt>
    <dgm:pt modelId="{5A1341EA-78F7-46F6-8667-12515B17DDB1}" type="sibTrans" cxnId="{12E5CC2C-33D9-4EA7-AD8B-8F81E692ECC8}">
      <dgm:prSet/>
      <dgm:spPr/>
      <dgm:t>
        <a:bodyPr/>
        <a:lstStyle/>
        <a:p>
          <a:endParaRPr lang="es-ES" sz="2000"/>
        </a:p>
      </dgm:t>
    </dgm:pt>
    <dgm:pt modelId="{A4A89D4B-9169-460C-A116-E72ACC4522B8}">
      <dgm:prSet phldrT="[Texto]" custT="1"/>
      <dgm:spPr/>
      <dgm:t>
        <a:bodyPr/>
        <a:lstStyle/>
        <a:p>
          <a:endParaRPr lang="es-EC" sz="1100" dirty="0" smtClean="0">
            <a:solidFill>
              <a:schemeClr val="tx1"/>
            </a:solidFill>
          </a:endParaRPr>
        </a:p>
        <a:p>
          <a:r>
            <a:rPr lang="es-EC" sz="1400" dirty="0" smtClean="0">
              <a:solidFill>
                <a:schemeClr val="tx1"/>
              </a:solidFill>
            </a:rPr>
            <a:t>Nota Inicio del proyecto (PIN)</a:t>
          </a:r>
        </a:p>
        <a:p>
          <a:r>
            <a:rPr lang="es-EC" sz="1200" dirty="0" smtClean="0">
              <a:solidFill>
                <a:schemeClr val="tx1"/>
              </a:solidFill>
            </a:rPr>
            <a:t>Liberación del plan del proyecto</a:t>
          </a:r>
          <a:endParaRPr lang="es-ES" sz="1200" dirty="0">
            <a:solidFill>
              <a:schemeClr val="tx1"/>
            </a:solidFill>
          </a:endParaRPr>
        </a:p>
      </dgm:t>
    </dgm:pt>
    <dgm:pt modelId="{562724F0-7410-4F0B-9AAA-3CA0346EA268}" type="parTrans" cxnId="{4FECCBC0-5B7E-479E-B759-2DA5355E8EC2}">
      <dgm:prSet/>
      <dgm:spPr/>
      <dgm:t>
        <a:bodyPr/>
        <a:lstStyle/>
        <a:p>
          <a:endParaRPr lang="es-ES" sz="2000"/>
        </a:p>
      </dgm:t>
    </dgm:pt>
    <dgm:pt modelId="{AE72E42F-5A10-451B-AD47-E75657AFFBA0}" type="sibTrans" cxnId="{4FECCBC0-5B7E-479E-B759-2DA5355E8EC2}">
      <dgm:prSet/>
      <dgm:spPr/>
      <dgm:t>
        <a:bodyPr/>
        <a:lstStyle/>
        <a:p>
          <a:endParaRPr lang="es-ES" sz="2000"/>
        </a:p>
      </dgm:t>
    </dgm:pt>
    <dgm:pt modelId="{FEEB297A-899D-433D-8E83-488F4A93C859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- Deben realizarse las Actividades comunes de un proyecto. </a:t>
          </a:r>
        </a:p>
        <a:p>
          <a:r>
            <a:rPr lang="es-EC" sz="1400" dirty="0" smtClean="0">
              <a:solidFill>
                <a:schemeClr val="tx1"/>
              </a:solidFill>
            </a:rPr>
            <a:t>Ver el detalle en el punto (3.1.9.1. “Actividades comunes de un proyecto”).</a:t>
          </a:r>
          <a:endParaRPr lang="es-EC" sz="1400" dirty="0">
            <a:solidFill>
              <a:schemeClr val="tx1"/>
            </a:solidFill>
          </a:endParaRPr>
        </a:p>
      </dgm:t>
    </dgm:pt>
    <dgm:pt modelId="{EB913AAB-FD1D-4368-B729-DE9CED4E361B}" type="parTrans" cxnId="{54FBDDB5-FBC5-439C-918D-4F5EEB627DE5}">
      <dgm:prSet/>
      <dgm:spPr/>
      <dgm:t>
        <a:bodyPr/>
        <a:lstStyle/>
        <a:p>
          <a:endParaRPr lang="es-ES" sz="2000"/>
        </a:p>
      </dgm:t>
    </dgm:pt>
    <dgm:pt modelId="{7CB4D31A-DDA9-4F57-AD8C-AE2D63217BFD}" type="sibTrans" cxnId="{54FBDDB5-FBC5-439C-918D-4F5EEB627DE5}">
      <dgm:prSet/>
      <dgm:spPr/>
      <dgm:t>
        <a:bodyPr/>
        <a:lstStyle/>
        <a:p>
          <a:endParaRPr lang="es-ES" sz="2000"/>
        </a:p>
      </dgm:t>
    </dgm:pt>
    <dgm:pt modelId="{642A943F-8FE6-40E4-A9C1-B549CD4EF84B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Revisión del producto del cliente/proveedor (si aplica)</a:t>
          </a:r>
          <a:endParaRPr lang="es-EC" sz="1200" dirty="0">
            <a:solidFill>
              <a:schemeClr val="tx1"/>
            </a:solidFill>
          </a:endParaRPr>
        </a:p>
      </dgm:t>
    </dgm:pt>
    <dgm:pt modelId="{5ACFA5C3-225C-46F7-90A2-F66FF1223233}" type="parTrans" cxnId="{CC4F14A0-B79A-4C88-B22F-9206EC551769}">
      <dgm:prSet/>
      <dgm:spPr/>
      <dgm:t>
        <a:bodyPr/>
        <a:lstStyle/>
        <a:p>
          <a:endParaRPr lang="es-ES" sz="2000"/>
        </a:p>
      </dgm:t>
    </dgm:pt>
    <dgm:pt modelId="{15F28BC9-F633-4FD9-9298-084978E46CCE}" type="sibTrans" cxnId="{CC4F14A0-B79A-4C88-B22F-9206EC551769}">
      <dgm:prSet/>
      <dgm:spPr/>
      <dgm:t>
        <a:bodyPr/>
        <a:lstStyle/>
        <a:p>
          <a:endParaRPr lang="es-ES" sz="2000"/>
        </a:p>
      </dgm:t>
    </dgm:pt>
    <dgm:pt modelId="{56654239-37AC-40E4-9ECA-3DA0B31C2D16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Revisión del manual de inducción (si aplica) </a:t>
          </a:r>
        </a:p>
        <a:p>
          <a:r>
            <a:rPr lang="es-EC" sz="1200" dirty="0" smtClean="0">
              <a:solidFill>
                <a:schemeClr val="tx1"/>
              </a:solidFill>
            </a:rPr>
            <a:t>   GP-P0800</a:t>
          </a:r>
          <a:endParaRPr lang="es-EC" sz="1200" dirty="0">
            <a:solidFill>
              <a:schemeClr val="tx1"/>
            </a:solidFill>
          </a:endParaRPr>
        </a:p>
      </dgm:t>
    </dgm:pt>
    <dgm:pt modelId="{72E20A9B-983F-49E7-B8EE-D30B3D049978}" type="parTrans" cxnId="{0FA8C4F2-E5A9-41FA-A08E-6154AE3D209E}">
      <dgm:prSet/>
      <dgm:spPr/>
      <dgm:t>
        <a:bodyPr/>
        <a:lstStyle/>
        <a:p>
          <a:endParaRPr lang="es-ES" sz="2000"/>
        </a:p>
      </dgm:t>
    </dgm:pt>
    <dgm:pt modelId="{F2740F47-4B38-46AC-AA3A-4EA2C68C0F98}" type="sibTrans" cxnId="{0FA8C4F2-E5A9-41FA-A08E-6154AE3D209E}">
      <dgm:prSet/>
      <dgm:spPr/>
      <dgm:t>
        <a:bodyPr/>
        <a:lstStyle/>
        <a:p>
          <a:endParaRPr lang="es-ES" sz="2000"/>
        </a:p>
      </dgm:t>
    </dgm:pt>
    <dgm:pt modelId="{3F24312C-E460-4DFB-8C8A-502FC6287A2F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Conducción de la prueba al finalizar la fase inducción</a:t>
          </a:r>
          <a:endParaRPr lang="es-EC" sz="1200" dirty="0">
            <a:solidFill>
              <a:schemeClr val="tx1"/>
            </a:solidFill>
          </a:endParaRPr>
        </a:p>
      </dgm:t>
    </dgm:pt>
    <dgm:pt modelId="{F2C3F9A9-B818-4DE5-912F-3E8DB7D2C0DA}" type="parTrans" cxnId="{004F55CD-F433-44C6-A755-3182D8E0E321}">
      <dgm:prSet/>
      <dgm:spPr/>
      <dgm:t>
        <a:bodyPr/>
        <a:lstStyle/>
        <a:p>
          <a:endParaRPr lang="es-ES" sz="2000"/>
        </a:p>
      </dgm:t>
    </dgm:pt>
    <dgm:pt modelId="{6A9802D1-0B4A-4C39-8058-A6772B640229}" type="sibTrans" cxnId="{004F55CD-F433-44C6-A755-3182D8E0E321}">
      <dgm:prSet/>
      <dgm:spPr/>
      <dgm:t>
        <a:bodyPr/>
        <a:lstStyle/>
        <a:p>
          <a:endParaRPr lang="es-ES" sz="2000"/>
        </a:p>
      </dgm:t>
    </dgm:pt>
    <dgm:pt modelId="{D46E1E54-8A1D-4D74-8898-34A250349CC9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Autorización de la Orden de trabajo</a:t>
          </a:r>
          <a:endParaRPr lang="es-EC" sz="1200" dirty="0">
            <a:solidFill>
              <a:schemeClr val="tx1"/>
            </a:solidFill>
          </a:endParaRPr>
        </a:p>
      </dgm:t>
    </dgm:pt>
    <dgm:pt modelId="{EEFDD0F9-29AF-440E-9B94-414C910B5CD7}" type="parTrans" cxnId="{02512A2C-6BD1-477F-A65E-3F429EC97056}">
      <dgm:prSet/>
      <dgm:spPr/>
      <dgm:t>
        <a:bodyPr/>
        <a:lstStyle/>
        <a:p>
          <a:endParaRPr lang="es-ES" sz="2000"/>
        </a:p>
      </dgm:t>
    </dgm:pt>
    <dgm:pt modelId="{14D40E88-7FB4-4818-B775-B6DD5AFB468B}" type="sibTrans" cxnId="{02512A2C-6BD1-477F-A65E-3F429EC97056}">
      <dgm:prSet/>
      <dgm:spPr/>
      <dgm:t>
        <a:bodyPr/>
        <a:lstStyle/>
        <a:p>
          <a:endParaRPr lang="es-ES" sz="2000"/>
        </a:p>
      </dgm:t>
    </dgm:pt>
    <dgm:pt modelId="{8413524F-DEAC-47D0-8655-994A87C24A0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Actualización de la Lista de Verificación de la fase de Inicio</a:t>
          </a:r>
          <a:endParaRPr lang="es-EC" sz="1200" dirty="0">
            <a:solidFill>
              <a:schemeClr val="tx1"/>
            </a:solidFill>
          </a:endParaRPr>
        </a:p>
      </dgm:t>
    </dgm:pt>
    <dgm:pt modelId="{D6BEB5BC-67AA-445A-B1A9-B7D4F1710904}" type="parTrans" cxnId="{BE5E5D46-E075-4B23-8D7C-8E5A247B522B}">
      <dgm:prSet/>
      <dgm:spPr/>
      <dgm:t>
        <a:bodyPr/>
        <a:lstStyle/>
        <a:p>
          <a:endParaRPr lang="es-ES" sz="2000"/>
        </a:p>
      </dgm:t>
    </dgm:pt>
    <dgm:pt modelId="{AA97255F-061E-4F6B-BBDB-B0A98B3C977F}" type="sibTrans" cxnId="{BE5E5D46-E075-4B23-8D7C-8E5A247B522B}">
      <dgm:prSet/>
      <dgm:spPr/>
      <dgm:t>
        <a:bodyPr/>
        <a:lstStyle/>
        <a:p>
          <a:endParaRPr lang="es-ES" sz="2000"/>
        </a:p>
      </dgm:t>
    </dgm:pt>
    <dgm:pt modelId="{E180B3E4-00AF-4B04-B4AA-978659A91BDD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Conducción de la reunión de Inicio con el cliente</a:t>
          </a:r>
          <a:endParaRPr lang="es-EC" sz="1200" dirty="0">
            <a:solidFill>
              <a:schemeClr val="tx1"/>
            </a:solidFill>
          </a:endParaRPr>
        </a:p>
      </dgm:t>
    </dgm:pt>
    <dgm:pt modelId="{516D51A2-3A19-4136-8F16-81412917A94F}" type="parTrans" cxnId="{0D02F072-F2DB-4A91-9247-3CC93A25BDA3}">
      <dgm:prSet/>
      <dgm:spPr/>
      <dgm:t>
        <a:bodyPr/>
        <a:lstStyle/>
        <a:p>
          <a:endParaRPr lang="es-ES" sz="2000"/>
        </a:p>
      </dgm:t>
    </dgm:pt>
    <dgm:pt modelId="{1F05470E-1279-4836-978E-F472EA0274ED}" type="sibTrans" cxnId="{0D02F072-F2DB-4A91-9247-3CC93A25BDA3}">
      <dgm:prSet/>
      <dgm:spPr/>
      <dgm:t>
        <a:bodyPr/>
        <a:lstStyle/>
        <a:p>
          <a:endParaRPr lang="es-ES" sz="2000"/>
        </a:p>
      </dgm:t>
    </dgm:pt>
    <dgm:pt modelId="{9B517394-5F1B-4060-A5BB-8951F164A783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Aceptación de completar la Fase de Inicio.</a:t>
          </a:r>
        </a:p>
        <a:p>
          <a:r>
            <a:rPr lang="es-EC" sz="1000" dirty="0" smtClean="0">
              <a:solidFill>
                <a:schemeClr val="tx1"/>
              </a:solidFill>
            </a:rPr>
            <a:t> </a:t>
          </a:r>
          <a:endParaRPr lang="es-EC" sz="1000" dirty="0">
            <a:solidFill>
              <a:schemeClr val="tx1"/>
            </a:solidFill>
          </a:endParaRPr>
        </a:p>
      </dgm:t>
    </dgm:pt>
    <dgm:pt modelId="{E437B2AD-EE89-4DDF-846B-B9DDDF79F3C0}" type="parTrans" cxnId="{A6A50912-F66B-476B-AB92-75C31358AB83}">
      <dgm:prSet/>
      <dgm:spPr/>
      <dgm:t>
        <a:bodyPr/>
        <a:lstStyle/>
        <a:p>
          <a:endParaRPr lang="es-ES" sz="2000"/>
        </a:p>
      </dgm:t>
    </dgm:pt>
    <dgm:pt modelId="{8E794CC1-09E1-420B-B5A7-7BDBB76FE15B}" type="sibTrans" cxnId="{A6A50912-F66B-476B-AB92-75C31358AB83}">
      <dgm:prSet/>
      <dgm:spPr/>
      <dgm:t>
        <a:bodyPr/>
        <a:lstStyle/>
        <a:p>
          <a:endParaRPr lang="es-ES" sz="2000"/>
        </a:p>
      </dgm:t>
    </dgm:pt>
    <dgm:pt modelId="{36EC3DE8-8BFD-40F0-9C90-E795CEEB57DC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   (GP-P0200)</a:t>
          </a:r>
          <a:endParaRPr lang="es-EC" sz="1400" b="1" dirty="0">
            <a:solidFill>
              <a:schemeClr val="tx1"/>
            </a:solidFill>
          </a:endParaRPr>
        </a:p>
      </dgm:t>
    </dgm:pt>
    <dgm:pt modelId="{3F38A3E1-99B0-4136-BE3A-D378B07EFA1C}" type="parTrans" cxnId="{BB91B9C2-51C5-4496-A80F-30A05B596AFB}">
      <dgm:prSet/>
      <dgm:spPr/>
      <dgm:t>
        <a:bodyPr/>
        <a:lstStyle/>
        <a:p>
          <a:endParaRPr lang="es-ES" sz="2000"/>
        </a:p>
      </dgm:t>
    </dgm:pt>
    <dgm:pt modelId="{998B19D5-7045-4ECB-8A7C-38F75F03229F}" type="sibTrans" cxnId="{BB91B9C2-51C5-4496-A80F-30A05B596AFB}">
      <dgm:prSet/>
      <dgm:spPr/>
      <dgm:t>
        <a:bodyPr/>
        <a:lstStyle/>
        <a:p>
          <a:endParaRPr lang="es-ES" sz="2000"/>
        </a:p>
      </dgm:t>
    </dgm:pt>
    <dgm:pt modelId="{7CD66B3B-2C05-4E31-BE74-248FBC28D62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Conducir la sesión de inicio con el cliente</a:t>
          </a:r>
          <a:endParaRPr lang="es-EC" sz="1200" dirty="0">
            <a:solidFill>
              <a:schemeClr val="tx1"/>
            </a:solidFill>
          </a:endParaRPr>
        </a:p>
      </dgm:t>
    </dgm:pt>
    <dgm:pt modelId="{B5FB3A66-B1FE-4362-B35D-C58061660F1B}" type="parTrans" cxnId="{1C7B3A7B-30C0-4F7F-BB7F-EB43944A29A8}">
      <dgm:prSet/>
      <dgm:spPr/>
      <dgm:t>
        <a:bodyPr/>
        <a:lstStyle/>
        <a:p>
          <a:endParaRPr lang="es-ES" sz="2000"/>
        </a:p>
      </dgm:t>
    </dgm:pt>
    <dgm:pt modelId="{D1DB82AA-CCC5-4EA6-9C6F-9EFF4110FB2D}" type="sibTrans" cxnId="{1C7B3A7B-30C0-4F7F-BB7F-EB43944A29A8}">
      <dgm:prSet/>
      <dgm:spPr/>
      <dgm:t>
        <a:bodyPr/>
        <a:lstStyle/>
        <a:p>
          <a:endParaRPr lang="es-ES" sz="2000"/>
        </a:p>
      </dgm:t>
    </dgm:pt>
    <dgm:pt modelId="{A37F968D-F9EC-4B29-9BA1-4A6AF6CFD2AA}">
      <dgm:prSet custT="1"/>
      <dgm:spPr/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  (GP-P0300)</a:t>
          </a:r>
          <a:endParaRPr lang="es-EC" sz="1050" dirty="0">
            <a:solidFill>
              <a:schemeClr val="tx1"/>
            </a:solidFill>
          </a:endParaRPr>
        </a:p>
      </dgm:t>
    </dgm:pt>
    <dgm:pt modelId="{AAF84787-D13B-4909-8EF3-F4F20CDF1F63}" type="parTrans" cxnId="{E6F4D335-F170-4DB8-9863-90F28C534CD4}">
      <dgm:prSet/>
      <dgm:spPr/>
      <dgm:t>
        <a:bodyPr/>
        <a:lstStyle/>
        <a:p>
          <a:endParaRPr lang="es-ES" sz="2000"/>
        </a:p>
      </dgm:t>
    </dgm:pt>
    <dgm:pt modelId="{9677B71F-91CA-47B0-8415-A8A141CA7AC5}" type="sibTrans" cxnId="{E6F4D335-F170-4DB8-9863-90F28C534CD4}">
      <dgm:prSet/>
      <dgm:spPr/>
      <dgm:t>
        <a:bodyPr/>
        <a:lstStyle/>
        <a:p>
          <a:endParaRPr lang="es-ES" sz="2000"/>
        </a:p>
      </dgm:t>
    </dgm:pt>
    <dgm:pt modelId="{9BB688AC-62DC-45E0-AE77-E08F647ECE08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Preparar la orden de trabajo </a:t>
          </a:r>
          <a:endParaRPr lang="es-EC" sz="1200" dirty="0">
            <a:solidFill>
              <a:schemeClr val="tx1"/>
            </a:solidFill>
          </a:endParaRPr>
        </a:p>
      </dgm:t>
    </dgm:pt>
    <dgm:pt modelId="{19455FFE-A9D0-4228-936E-847998BC182E}" type="parTrans" cxnId="{48AF9002-B86D-4BA6-A519-D4254C33E9AB}">
      <dgm:prSet/>
      <dgm:spPr/>
      <dgm:t>
        <a:bodyPr/>
        <a:lstStyle/>
        <a:p>
          <a:endParaRPr lang="es-ES" sz="2000"/>
        </a:p>
      </dgm:t>
    </dgm:pt>
    <dgm:pt modelId="{BB827C26-586C-4689-832F-595AAA35C138}" type="sibTrans" cxnId="{48AF9002-B86D-4BA6-A519-D4254C33E9AB}">
      <dgm:prSet/>
      <dgm:spPr/>
      <dgm:t>
        <a:bodyPr/>
        <a:lstStyle/>
        <a:p>
          <a:endParaRPr lang="es-ES" sz="2000"/>
        </a:p>
      </dgm:t>
    </dgm:pt>
    <dgm:pt modelId="{6BE7A0AA-CCE9-4DCF-8514-3754FEAA35FC}">
      <dgm:prSet custT="1"/>
      <dgm:spPr/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  (GP-P0700)</a:t>
          </a:r>
          <a:endParaRPr lang="es-EC" sz="1050" dirty="0">
            <a:solidFill>
              <a:schemeClr val="tx1"/>
            </a:solidFill>
          </a:endParaRPr>
        </a:p>
      </dgm:t>
    </dgm:pt>
    <dgm:pt modelId="{A51FB16D-834D-423E-B294-2F0560FAE1D3}" type="parTrans" cxnId="{271AEFE4-527B-4B84-B0DE-A03B20A66E1E}">
      <dgm:prSet/>
      <dgm:spPr/>
      <dgm:t>
        <a:bodyPr/>
        <a:lstStyle/>
        <a:p>
          <a:endParaRPr lang="es-ES" sz="2000"/>
        </a:p>
      </dgm:t>
    </dgm:pt>
    <dgm:pt modelId="{7F7D5C3C-D1BD-4887-B50C-EF59D78208D3}" type="sibTrans" cxnId="{271AEFE4-527B-4B84-B0DE-A03B20A66E1E}">
      <dgm:prSet/>
      <dgm:spPr/>
      <dgm:t>
        <a:bodyPr/>
        <a:lstStyle/>
        <a:p>
          <a:endParaRPr lang="es-ES" sz="2000"/>
        </a:p>
      </dgm:t>
    </dgm:pt>
    <dgm:pt modelId="{9B03E290-061D-4F4E-9FA9-9FBD6F80A17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inicio del proyecto </a:t>
          </a:r>
          <a:endParaRPr lang="es-EC" sz="1200" dirty="0">
            <a:solidFill>
              <a:schemeClr val="tx1"/>
            </a:solidFill>
          </a:endParaRPr>
        </a:p>
      </dgm:t>
    </dgm:pt>
    <dgm:pt modelId="{3AD3D021-7E46-4B6A-83EB-D4F69D8A4041}" type="parTrans" cxnId="{2FA63600-9211-493C-B630-45E4961A04E8}">
      <dgm:prSet/>
      <dgm:spPr/>
      <dgm:t>
        <a:bodyPr/>
        <a:lstStyle/>
        <a:p>
          <a:endParaRPr lang="es-ES" sz="2000"/>
        </a:p>
      </dgm:t>
    </dgm:pt>
    <dgm:pt modelId="{2EE178F6-26FD-472C-9E24-15266B94F029}" type="sibTrans" cxnId="{2FA63600-9211-493C-B630-45E4961A04E8}">
      <dgm:prSet/>
      <dgm:spPr/>
      <dgm:t>
        <a:bodyPr/>
        <a:lstStyle/>
        <a:p>
          <a:endParaRPr lang="es-ES" sz="2000"/>
        </a:p>
      </dgm:t>
    </dgm:pt>
    <dgm:pt modelId="{0589423E-20E6-4689-BE77-0454CE5BC31B}">
      <dgm:prSet custT="1"/>
      <dgm:spPr/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 (GP-P0400)</a:t>
          </a:r>
          <a:endParaRPr lang="es-EC" sz="1050" dirty="0">
            <a:solidFill>
              <a:schemeClr val="tx1"/>
            </a:solidFill>
          </a:endParaRPr>
        </a:p>
      </dgm:t>
    </dgm:pt>
    <dgm:pt modelId="{25D8893D-1340-4043-9353-4F4BE33464C1}" type="parTrans" cxnId="{B74ED838-C7E3-4660-944D-8561EAF6E2A5}">
      <dgm:prSet/>
      <dgm:spPr/>
      <dgm:t>
        <a:bodyPr/>
        <a:lstStyle/>
        <a:p>
          <a:endParaRPr lang="es-ES" sz="2000"/>
        </a:p>
      </dgm:t>
    </dgm:pt>
    <dgm:pt modelId="{6E97DB77-DA01-4D56-BF81-405B3BA6208D}" type="sibTrans" cxnId="{B74ED838-C7E3-4660-944D-8561EAF6E2A5}">
      <dgm:prSet/>
      <dgm:spPr/>
      <dgm:t>
        <a:bodyPr/>
        <a:lstStyle/>
        <a:p>
          <a:endParaRPr lang="es-ES" sz="2000"/>
        </a:p>
      </dgm:t>
    </dgm:pt>
    <dgm:pt modelId="{295D3281-8FF3-4ABF-86AC-804AD5A8853A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Preparar y revisar las estimaciones</a:t>
          </a:r>
          <a:endParaRPr lang="es-EC" sz="1200" dirty="0">
            <a:solidFill>
              <a:schemeClr val="tx1"/>
            </a:solidFill>
          </a:endParaRPr>
        </a:p>
      </dgm:t>
    </dgm:pt>
    <dgm:pt modelId="{AA11E6AA-608A-439C-A126-9612A7435B4E}" type="parTrans" cxnId="{63267DF2-8B60-43E0-992F-8416738FDFEB}">
      <dgm:prSet/>
      <dgm:spPr/>
      <dgm:t>
        <a:bodyPr/>
        <a:lstStyle/>
        <a:p>
          <a:endParaRPr lang="es-ES" sz="2000"/>
        </a:p>
      </dgm:t>
    </dgm:pt>
    <dgm:pt modelId="{F7EF52CC-BEDD-4154-AC50-F913DDF2F78B}" type="sibTrans" cxnId="{63267DF2-8B60-43E0-992F-8416738FDFEB}">
      <dgm:prSet/>
      <dgm:spPr/>
      <dgm:t>
        <a:bodyPr/>
        <a:lstStyle/>
        <a:p>
          <a:endParaRPr lang="es-ES" sz="2000"/>
        </a:p>
      </dgm:t>
    </dgm:pt>
    <dgm:pt modelId="{0BBABF82-AFCE-45E9-8857-CD3C2FE70D4F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   GP-P1100, GP-P4200</a:t>
          </a:r>
          <a:endParaRPr lang="es-ES" sz="1200" dirty="0">
            <a:solidFill>
              <a:schemeClr val="tx1"/>
            </a:solidFill>
          </a:endParaRPr>
        </a:p>
      </dgm:t>
    </dgm:pt>
    <dgm:pt modelId="{D67DB401-F06E-45DA-990D-9CA4232446C4}" type="parTrans" cxnId="{CC3026BF-5EFE-45C9-B3B3-6187ECBB9BA3}">
      <dgm:prSet/>
      <dgm:spPr/>
      <dgm:t>
        <a:bodyPr/>
        <a:lstStyle/>
        <a:p>
          <a:endParaRPr lang="es-ES" sz="2000"/>
        </a:p>
      </dgm:t>
    </dgm:pt>
    <dgm:pt modelId="{72659CC1-4B6D-4D8F-851F-1A618D61D12E}" type="sibTrans" cxnId="{CC3026BF-5EFE-45C9-B3B3-6187ECBB9BA3}">
      <dgm:prSet/>
      <dgm:spPr/>
      <dgm:t>
        <a:bodyPr/>
        <a:lstStyle/>
        <a:p>
          <a:endParaRPr lang="es-ES" sz="2000"/>
        </a:p>
      </dgm:t>
    </dgm:pt>
    <dgm:pt modelId="{17F4392E-C3BC-4D5E-BE18-3F233CD9A7D7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   GP-P3500</a:t>
          </a:r>
          <a:endParaRPr lang="es-EC" sz="1200" dirty="0">
            <a:solidFill>
              <a:schemeClr val="tx1"/>
            </a:solidFill>
          </a:endParaRPr>
        </a:p>
      </dgm:t>
    </dgm:pt>
    <dgm:pt modelId="{C968A729-89EF-4D93-B5E2-38374FD78A22}" type="parTrans" cxnId="{96C8CE1B-5EC1-4BB5-8E6B-9C04FBDD20CD}">
      <dgm:prSet/>
      <dgm:spPr/>
      <dgm:t>
        <a:bodyPr/>
        <a:lstStyle/>
        <a:p>
          <a:endParaRPr lang="es-ES" sz="2000"/>
        </a:p>
      </dgm:t>
    </dgm:pt>
    <dgm:pt modelId="{42FA28E7-8BF4-4D4A-B953-3549CD63016E}" type="sibTrans" cxnId="{96C8CE1B-5EC1-4BB5-8E6B-9C04FBDD20CD}">
      <dgm:prSet/>
      <dgm:spPr/>
      <dgm:t>
        <a:bodyPr/>
        <a:lstStyle/>
        <a:p>
          <a:endParaRPr lang="es-ES" sz="2000"/>
        </a:p>
      </dgm:t>
    </dgm:pt>
    <dgm:pt modelId="{585BEADA-53F0-4017-AC2A-0458AFCB7CB8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   GP-P1000</a:t>
          </a:r>
          <a:endParaRPr lang="es-EC" sz="1200" dirty="0">
            <a:solidFill>
              <a:schemeClr val="tx1"/>
            </a:solidFill>
          </a:endParaRPr>
        </a:p>
      </dgm:t>
    </dgm:pt>
    <dgm:pt modelId="{776D769F-3D6A-438C-8AB2-86B648B2FCDE}" type="parTrans" cxnId="{40331E22-AE76-4F47-8F38-AECA2A957CFB}">
      <dgm:prSet/>
      <dgm:spPr/>
      <dgm:t>
        <a:bodyPr/>
        <a:lstStyle/>
        <a:p>
          <a:endParaRPr lang="es-ES" sz="2000"/>
        </a:p>
      </dgm:t>
    </dgm:pt>
    <dgm:pt modelId="{83AEB6E5-F1CD-430C-98E8-0279A1CBA0FD}" type="sibTrans" cxnId="{40331E22-AE76-4F47-8F38-AECA2A957CFB}">
      <dgm:prSet/>
      <dgm:spPr/>
      <dgm:t>
        <a:bodyPr/>
        <a:lstStyle/>
        <a:p>
          <a:endParaRPr lang="es-ES" sz="2000"/>
        </a:p>
      </dgm:t>
    </dgm:pt>
    <dgm:pt modelId="{CC8730E9-E9E7-45B5-9953-C99367DA7011}">
      <dgm:prSet custT="1"/>
      <dgm:spPr/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   (GP-P0500)</a:t>
          </a:r>
          <a:endParaRPr lang="es-EC" sz="1050" dirty="0">
            <a:solidFill>
              <a:schemeClr val="tx1"/>
            </a:solidFill>
          </a:endParaRPr>
        </a:p>
      </dgm:t>
    </dgm:pt>
    <dgm:pt modelId="{6F8B5EBE-29D3-43E3-9D26-866C6B9E7F7B}" type="sibTrans" cxnId="{90806262-2953-409D-831C-DBD5C96DF2F7}">
      <dgm:prSet/>
      <dgm:spPr/>
      <dgm:t>
        <a:bodyPr/>
        <a:lstStyle/>
        <a:p>
          <a:endParaRPr lang="es-ES" sz="2000"/>
        </a:p>
      </dgm:t>
    </dgm:pt>
    <dgm:pt modelId="{1BB0AA19-24DB-4B73-943D-474BEFA6C74F}" type="parTrans" cxnId="{90806262-2953-409D-831C-DBD5C96DF2F7}">
      <dgm:prSet/>
      <dgm:spPr/>
      <dgm:t>
        <a:bodyPr/>
        <a:lstStyle/>
        <a:p>
          <a:endParaRPr lang="es-ES" sz="2000"/>
        </a:p>
      </dgm:t>
    </dgm:pt>
    <dgm:pt modelId="{6EA49F3E-FAF6-4190-B8F2-595C6126C88D}" type="pres">
      <dgm:prSet presAssocID="{DA809412-E3F9-47BC-A66D-3FC08BE81E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45F177-9E8B-48F0-9DCD-42D3A3FB83E5}" type="pres">
      <dgm:prSet presAssocID="{BD1920DB-C454-48B5-8CD3-D24C7122BA3C}" presName="compositeNode" presStyleCnt="0">
        <dgm:presLayoutVars>
          <dgm:bulletEnabled val="1"/>
        </dgm:presLayoutVars>
      </dgm:prSet>
      <dgm:spPr/>
    </dgm:pt>
    <dgm:pt modelId="{DCBDF4A2-445D-4525-89D0-0F37581F34BB}" type="pres">
      <dgm:prSet presAssocID="{BD1920DB-C454-48B5-8CD3-D24C7122BA3C}" presName="bgRect" presStyleLbl="node1" presStyleIdx="0" presStyleCnt="4"/>
      <dgm:spPr/>
      <dgm:t>
        <a:bodyPr/>
        <a:lstStyle/>
        <a:p>
          <a:endParaRPr lang="es-ES"/>
        </a:p>
      </dgm:t>
    </dgm:pt>
    <dgm:pt modelId="{1790B1BF-EC0E-4CC8-B47B-EFEFAACF0095}" type="pres">
      <dgm:prSet presAssocID="{BD1920DB-C454-48B5-8CD3-D24C7122BA3C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8855F-DA95-47C5-BC60-A67BB19ED813}" type="pres">
      <dgm:prSet presAssocID="{BD1920DB-C454-48B5-8CD3-D24C7122BA3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53906-B68E-4FA2-AFF3-ED6991210D0F}" type="pres">
      <dgm:prSet presAssocID="{D4EBCDD9-9125-4AC3-8327-6BF92EEF9D25}" presName="hSp" presStyleCnt="0"/>
      <dgm:spPr/>
    </dgm:pt>
    <dgm:pt modelId="{659FF2A0-0EB9-4F11-AA1D-476DDF5C60D3}" type="pres">
      <dgm:prSet presAssocID="{D4EBCDD9-9125-4AC3-8327-6BF92EEF9D25}" presName="vProcSp" presStyleCnt="0"/>
      <dgm:spPr/>
    </dgm:pt>
    <dgm:pt modelId="{9C57B4BF-659E-45D1-BB97-914CBD916AB6}" type="pres">
      <dgm:prSet presAssocID="{D4EBCDD9-9125-4AC3-8327-6BF92EEF9D25}" presName="vSp1" presStyleCnt="0"/>
      <dgm:spPr/>
    </dgm:pt>
    <dgm:pt modelId="{D90B853D-262D-476C-A175-B6A1680A2CEE}" type="pres">
      <dgm:prSet presAssocID="{D4EBCDD9-9125-4AC3-8327-6BF92EEF9D25}" presName="simulatedConn" presStyleLbl="solidFgAcc1" presStyleIdx="0" presStyleCnt="3"/>
      <dgm:spPr/>
    </dgm:pt>
    <dgm:pt modelId="{0045B15B-A39C-4C0C-BF16-71E19D26F289}" type="pres">
      <dgm:prSet presAssocID="{D4EBCDD9-9125-4AC3-8327-6BF92EEF9D25}" presName="vSp2" presStyleCnt="0"/>
      <dgm:spPr/>
    </dgm:pt>
    <dgm:pt modelId="{BCCC38CF-8FEA-4C45-A187-ADBAE835D193}" type="pres">
      <dgm:prSet presAssocID="{D4EBCDD9-9125-4AC3-8327-6BF92EEF9D25}" presName="sibTrans" presStyleCnt="0"/>
      <dgm:spPr/>
    </dgm:pt>
    <dgm:pt modelId="{15B18A21-AC28-4FF3-9AE7-14038CCA624A}" type="pres">
      <dgm:prSet presAssocID="{5135E499-D23D-4B5C-B9F4-5F99907C6991}" presName="compositeNode" presStyleCnt="0">
        <dgm:presLayoutVars>
          <dgm:bulletEnabled val="1"/>
        </dgm:presLayoutVars>
      </dgm:prSet>
      <dgm:spPr/>
    </dgm:pt>
    <dgm:pt modelId="{9AEF7BDC-093E-41C3-9510-DE3B02041C29}" type="pres">
      <dgm:prSet presAssocID="{5135E499-D23D-4B5C-B9F4-5F99907C6991}" presName="bgRect" presStyleLbl="node1" presStyleIdx="1" presStyleCnt="4"/>
      <dgm:spPr/>
      <dgm:t>
        <a:bodyPr/>
        <a:lstStyle/>
        <a:p>
          <a:endParaRPr lang="es-ES"/>
        </a:p>
      </dgm:t>
    </dgm:pt>
    <dgm:pt modelId="{5D85F141-53BA-469C-93AA-85C33F2B7802}" type="pres">
      <dgm:prSet presAssocID="{5135E499-D23D-4B5C-B9F4-5F99907C699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32A57-551A-4DD8-86CF-26F70DEF7E9F}" type="pres">
      <dgm:prSet presAssocID="{5135E499-D23D-4B5C-B9F4-5F99907C699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0003F-D538-49B8-B812-CA42B395EDD7}" type="pres">
      <dgm:prSet presAssocID="{CFB47573-9F4C-4671-8369-C8052DF32FCA}" presName="hSp" presStyleCnt="0"/>
      <dgm:spPr/>
    </dgm:pt>
    <dgm:pt modelId="{EB82DC8D-0F90-4998-A17B-B3C6A5A9B04C}" type="pres">
      <dgm:prSet presAssocID="{CFB47573-9F4C-4671-8369-C8052DF32FCA}" presName="vProcSp" presStyleCnt="0"/>
      <dgm:spPr/>
    </dgm:pt>
    <dgm:pt modelId="{CE752753-996F-4057-891A-433B63C4A669}" type="pres">
      <dgm:prSet presAssocID="{CFB47573-9F4C-4671-8369-C8052DF32FCA}" presName="vSp1" presStyleCnt="0"/>
      <dgm:spPr/>
    </dgm:pt>
    <dgm:pt modelId="{B1217510-C219-419F-BF4E-D9768FFE3418}" type="pres">
      <dgm:prSet presAssocID="{CFB47573-9F4C-4671-8369-C8052DF32FCA}" presName="simulatedConn" presStyleLbl="solidFgAcc1" presStyleIdx="1" presStyleCnt="3"/>
      <dgm:spPr/>
    </dgm:pt>
    <dgm:pt modelId="{1CB32FE2-C3A0-47A5-92D6-759FD0E7B71B}" type="pres">
      <dgm:prSet presAssocID="{CFB47573-9F4C-4671-8369-C8052DF32FCA}" presName="vSp2" presStyleCnt="0"/>
      <dgm:spPr/>
    </dgm:pt>
    <dgm:pt modelId="{D638404B-D460-4F11-B9C5-9287ACB800CC}" type="pres">
      <dgm:prSet presAssocID="{CFB47573-9F4C-4671-8369-C8052DF32FCA}" presName="sibTrans" presStyleCnt="0"/>
      <dgm:spPr/>
    </dgm:pt>
    <dgm:pt modelId="{910010E2-EE04-4BC9-B576-4D02D5C33F5D}" type="pres">
      <dgm:prSet presAssocID="{E663BC3E-E2C7-4B37-9D14-56B2338DE5FD}" presName="compositeNode" presStyleCnt="0">
        <dgm:presLayoutVars>
          <dgm:bulletEnabled val="1"/>
        </dgm:presLayoutVars>
      </dgm:prSet>
      <dgm:spPr/>
    </dgm:pt>
    <dgm:pt modelId="{811A1B2E-E5FF-488A-90C9-D94563B56797}" type="pres">
      <dgm:prSet presAssocID="{E663BC3E-E2C7-4B37-9D14-56B2338DE5FD}" presName="bgRect" presStyleLbl="node1" presStyleIdx="2" presStyleCnt="4"/>
      <dgm:spPr/>
      <dgm:t>
        <a:bodyPr/>
        <a:lstStyle/>
        <a:p>
          <a:endParaRPr lang="es-ES"/>
        </a:p>
      </dgm:t>
    </dgm:pt>
    <dgm:pt modelId="{F020AD79-26F7-4783-9DF9-1147D2055A6E}" type="pres">
      <dgm:prSet presAssocID="{E663BC3E-E2C7-4B37-9D14-56B2338DE5F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4AD68-9FFC-4CD5-91CC-98389E2AFCE7}" type="pres">
      <dgm:prSet presAssocID="{E663BC3E-E2C7-4B37-9D14-56B2338DE5F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60504-881A-407E-9051-3E9FB357894D}" type="pres">
      <dgm:prSet presAssocID="{DEA383C6-2C5C-468A-A9F1-9B41EBEDC344}" presName="hSp" presStyleCnt="0"/>
      <dgm:spPr/>
    </dgm:pt>
    <dgm:pt modelId="{0D1583BF-A71E-4098-B2B5-70D38FD08CCE}" type="pres">
      <dgm:prSet presAssocID="{DEA383C6-2C5C-468A-A9F1-9B41EBEDC344}" presName="vProcSp" presStyleCnt="0"/>
      <dgm:spPr/>
    </dgm:pt>
    <dgm:pt modelId="{415A012D-07A1-435B-BEA7-33538106256C}" type="pres">
      <dgm:prSet presAssocID="{DEA383C6-2C5C-468A-A9F1-9B41EBEDC344}" presName="vSp1" presStyleCnt="0"/>
      <dgm:spPr/>
    </dgm:pt>
    <dgm:pt modelId="{BD79BA98-B1F5-4ABA-87B0-22F4F2EE3C3F}" type="pres">
      <dgm:prSet presAssocID="{DEA383C6-2C5C-468A-A9F1-9B41EBEDC344}" presName="simulatedConn" presStyleLbl="solidFgAcc1" presStyleIdx="2" presStyleCnt="3"/>
      <dgm:spPr/>
    </dgm:pt>
    <dgm:pt modelId="{0803DEA6-B797-4A82-A28B-5331DC2B43E1}" type="pres">
      <dgm:prSet presAssocID="{DEA383C6-2C5C-468A-A9F1-9B41EBEDC344}" presName="vSp2" presStyleCnt="0"/>
      <dgm:spPr/>
    </dgm:pt>
    <dgm:pt modelId="{28F29E0F-6099-41CD-A73F-6BA31D2890EA}" type="pres">
      <dgm:prSet presAssocID="{DEA383C6-2C5C-468A-A9F1-9B41EBEDC344}" presName="sibTrans" presStyleCnt="0"/>
      <dgm:spPr/>
    </dgm:pt>
    <dgm:pt modelId="{3C6A1537-515D-4BBD-9A01-6F8D6BB1CE73}" type="pres">
      <dgm:prSet presAssocID="{1A3C53FB-EBAF-42C7-BDB7-96ADA9D345C5}" presName="compositeNode" presStyleCnt="0">
        <dgm:presLayoutVars>
          <dgm:bulletEnabled val="1"/>
        </dgm:presLayoutVars>
      </dgm:prSet>
      <dgm:spPr/>
    </dgm:pt>
    <dgm:pt modelId="{FEAC20E6-53BC-4223-9032-EBB14CB81FC3}" type="pres">
      <dgm:prSet presAssocID="{1A3C53FB-EBAF-42C7-BDB7-96ADA9D345C5}" presName="bgRect" presStyleLbl="node1" presStyleIdx="3" presStyleCnt="4"/>
      <dgm:spPr/>
      <dgm:t>
        <a:bodyPr/>
        <a:lstStyle/>
        <a:p>
          <a:endParaRPr lang="es-ES"/>
        </a:p>
      </dgm:t>
    </dgm:pt>
    <dgm:pt modelId="{71DB368C-AA4B-4FBE-8A74-C4D435ADF32E}" type="pres">
      <dgm:prSet presAssocID="{1A3C53FB-EBAF-42C7-BDB7-96ADA9D345C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C3BD6-ADCC-455F-8D60-E59717F7DC09}" type="pres">
      <dgm:prSet presAssocID="{1A3C53FB-EBAF-42C7-BDB7-96ADA9D345C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34C88-0890-467E-8A75-11D1B2409F19}" type="presOf" srcId="{D46E1E54-8A1D-4D74-8898-34A250349CC9}" destId="{0A7C3BD6-ADCC-455F-8D60-E59717F7DC09}" srcOrd="0" destOrd="1" presId="urn:microsoft.com/office/officeart/2005/8/layout/hProcess7"/>
    <dgm:cxn modelId="{0FA8C4F2-E5A9-41FA-A08E-6154AE3D209E}" srcId="{E663BC3E-E2C7-4B37-9D14-56B2338DE5FD}" destId="{56654239-37AC-40E4-9ECA-3DA0B31C2D16}" srcOrd="4" destOrd="0" parTransId="{72E20A9B-983F-49E7-B8EE-D30B3D049978}" sibTransId="{F2740F47-4B38-46AC-AA3A-4EA2C68C0F98}"/>
    <dgm:cxn modelId="{C9466E7D-32CA-4207-9D86-93B0FA63BB5F}" type="presOf" srcId="{585BEADA-53F0-4017-AC2A-0458AFCB7CB8}" destId="{BBB4AD68-9FFC-4CD5-91CC-98389E2AFCE7}" srcOrd="0" destOrd="6" presId="urn:microsoft.com/office/officeart/2005/8/layout/hProcess7"/>
    <dgm:cxn modelId="{42676513-8247-4B0B-A5F4-B4111D9B923E}" type="presOf" srcId="{9B03E290-061D-4F4E-9FA9-9FBD6F80A170}" destId="{14632A57-551A-4DD8-86CF-26F70DEF7E9F}" srcOrd="0" destOrd="6" presId="urn:microsoft.com/office/officeart/2005/8/layout/hProcess7"/>
    <dgm:cxn modelId="{62D70521-E87F-48B6-BB15-6FDB4C910331}" type="presOf" srcId="{7CD66B3B-2C05-4E31-BE74-248FBC28D620}" destId="{14632A57-551A-4DD8-86CF-26F70DEF7E9F}" srcOrd="0" destOrd="2" presId="urn:microsoft.com/office/officeart/2005/8/layout/hProcess7"/>
    <dgm:cxn modelId="{72FECD1E-5BB3-490D-82B8-80D62C9C6616}" srcId="{DA809412-E3F9-47BC-A66D-3FC08BE81ED8}" destId="{5135E499-D23D-4B5C-B9F4-5F99907C6991}" srcOrd="1" destOrd="0" parTransId="{A91234CA-2D3F-48CA-BA9B-28EF5DBD82BF}" sibTransId="{CFB47573-9F4C-4671-8369-C8052DF32FCA}"/>
    <dgm:cxn modelId="{D8230EBC-7CE4-47DA-8E04-D0FDE1BDD4EE}" type="presOf" srcId="{6BE7A0AA-CCE9-4DCF-8514-3754FEAA35FC}" destId="{14632A57-551A-4DD8-86CF-26F70DEF7E9F}" srcOrd="0" destOrd="5" presId="urn:microsoft.com/office/officeart/2005/8/layout/hProcess7"/>
    <dgm:cxn modelId="{02512A2C-6BD1-477F-A65E-3F429EC97056}" srcId="{1A3C53FB-EBAF-42C7-BDB7-96ADA9D345C5}" destId="{D46E1E54-8A1D-4D74-8898-34A250349CC9}" srcOrd="1" destOrd="0" parTransId="{EEFDD0F9-29AF-440E-9B94-414C910B5CD7}" sibTransId="{14D40E88-7FB4-4818-B775-B6DD5AFB468B}"/>
    <dgm:cxn modelId="{B62D3681-B984-4BD9-9B91-E93827559F38}" type="presOf" srcId="{9BB688AC-62DC-45E0-AE77-E08F647ECE08}" destId="{14632A57-551A-4DD8-86CF-26F70DEF7E9F}" srcOrd="0" destOrd="4" presId="urn:microsoft.com/office/officeart/2005/8/layout/hProcess7"/>
    <dgm:cxn modelId="{057C769F-23F8-4BB6-AFD2-FFD3762B1B12}" type="presOf" srcId="{99C46DB9-0404-4D15-B5D4-558117B2B31B}" destId="{D508855F-DA95-47C5-BC60-A67BB19ED813}" srcOrd="0" destOrd="0" presId="urn:microsoft.com/office/officeart/2005/8/layout/hProcess7"/>
    <dgm:cxn modelId="{7B4B2BF0-38B6-44EF-BBA5-B2F3501C37BE}" srcId="{E663BC3E-E2C7-4B37-9D14-56B2338DE5FD}" destId="{5735BAB6-E379-4392-BBA7-14A3B7363272}" srcOrd="0" destOrd="0" parTransId="{8747C269-AC4A-46E8-8D31-2E69773075ED}" sibTransId="{C4F5B020-BF3E-4F99-B3EB-B72A455758E5}"/>
    <dgm:cxn modelId="{7E1DEE58-3240-48FE-B1C8-2FCE8B05D2E8}" type="presOf" srcId="{BD1920DB-C454-48B5-8CD3-D24C7122BA3C}" destId="{DCBDF4A2-445D-4525-89D0-0F37581F34BB}" srcOrd="0" destOrd="0" presId="urn:microsoft.com/office/officeart/2005/8/layout/hProcess7"/>
    <dgm:cxn modelId="{A6A50912-F66B-476B-AB92-75C31358AB83}" srcId="{1A3C53FB-EBAF-42C7-BDB7-96ADA9D345C5}" destId="{9B517394-5F1B-4060-A5BB-8951F164A783}" srcOrd="4" destOrd="0" parTransId="{E437B2AD-EE89-4DDF-846B-B9DDDF79F3C0}" sibTransId="{8E794CC1-09E1-420B-B5A7-7BDBB76FE15B}"/>
    <dgm:cxn modelId="{70F799D8-E97A-4CD6-B7AD-2C5527F1B6B2}" type="presOf" srcId="{BD1920DB-C454-48B5-8CD3-D24C7122BA3C}" destId="{1790B1BF-EC0E-4CC8-B47B-EFEFAACF0095}" srcOrd="1" destOrd="0" presId="urn:microsoft.com/office/officeart/2005/8/layout/hProcess7"/>
    <dgm:cxn modelId="{12E5CC2C-33D9-4EA7-AD8B-8F81E692ECC8}" srcId="{DA809412-E3F9-47BC-A66D-3FC08BE81ED8}" destId="{1A3C53FB-EBAF-42C7-BDB7-96ADA9D345C5}" srcOrd="3" destOrd="0" parTransId="{8BFAB7B9-F7B2-408E-943F-F74660059B85}" sibTransId="{5A1341EA-78F7-46F6-8667-12515B17DDB1}"/>
    <dgm:cxn modelId="{40331E22-AE76-4F47-8F38-AECA2A957CFB}" srcId="{E663BC3E-E2C7-4B37-9D14-56B2338DE5FD}" destId="{585BEADA-53F0-4017-AC2A-0458AFCB7CB8}" srcOrd="6" destOrd="0" parTransId="{776D769F-3D6A-438C-8AB2-86B648B2FCDE}" sibTransId="{83AEB6E5-F1CD-430C-98E8-0279A1CBA0FD}"/>
    <dgm:cxn modelId="{48AF9002-B86D-4BA6-A519-D4254C33E9AB}" srcId="{5135E499-D23D-4B5C-B9F4-5F99907C6991}" destId="{9BB688AC-62DC-45E0-AE77-E08F647ECE08}" srcOrd="2" destOrd="0" parTransId="{19455FFE-A9D0-4228-936E-847998BC182E}" sibTransId="{BB827C26-586C-4689-832F-595AAA35C138}"/>
    <dgm:cxn modelId="{7BCD6238-B5BD-498F-8D2C-C4A5DA062390}" srcId="{BD1920DB-C454-48B5-8CD3-D24C7122BA3C}" destId="{99C46DB9-0404-4D15-B5D4-558117B2B31B}" srcOrd="0" destOrd="0" parTransId="{F976263D-8174-42AB-AEF5-4C3EDE782CFA}" sibTransId="{716652F7-D838-44F4-B626-3BFF32DCF1F3}"/>
    <dgm:cxn modelId="{2FA63600-9211-493C-B630-45E4961A04E8}" srcId="{5135E499-D23D-4B5C-B9F4-5F99907C6991}" destId="{9B03E290-061D-4F4E-9FA9-9FBD6F80A170}" srcOrd="3" destOrd="0" parTransId="{3AD3D021-7E46-4B6A-83EB-D4F69D8A4041}" sibTransId="{2EE178F6-26FD-472C-9E24-15266B94F029}"/>
    <dgm:cxn modelId="{447081E9-9F10-4B5E-9F7F-7E62745FB855}" srcId="{DA809412-E3F9-47BC-A66D-3FC08BE81ED8}" destId="{BD1920DB-C454-48B5-8CD3-D24C7122BA3C}" srcOrd="0" destOrd="0" parTransId="{D740F7C2-77F5-45F5-B766-8A567C929234}" sibTransId="{D4EBCDD9-9125-4AC3-8327-6BF92EEF9D25}"/>
    <dgm:cxn modelId="{1C7B3A7B-30C0-4F7F-BB7F-EB43944A29A8}" srcId="{5135E499-D23D-4B5C-B9F4-5F99907C6991}" destId="{7CD66B3B-2C05-4E31-BE74-248FBC28D620}" srcOrd="1" destOrd="0" parTransId="{B5FB3A66-B1FE-4362-B35D-C58061660F1B}" sibTransId="{D1DB82AA-CCC5-4EA6-9C6F-9EFF4110FB2D}"/>
    <dgm:cxn modelId="{7E024237-3632-42AD-8C77-746812F980CC}" type="presOf" srcId="{56654239-37AC-40E4-9ECA-3DA0B31C2D16}" destId="{BBB4AD68-9FFC-4CD5-91CC-98389E2AFCE7}" srcOrd="0" destOrd="4" presId="urn:microsoft.com/office/officeart/2005/8/layout/hProcess7"/>
    <dgm:cxn modelId="{9B33AF04-362F-4F5A-8005-43006ED72C08}" type="presOf" srcId="{E663BC3E-E2C7-4B37-9D14-56B2338DE5FD}" destId="{F020AD79-26F7-4783-9DF9-1147D2055A6E}" srcOrd="1" destOrd="0" presId="urn:microsoft.com/office/officeart/2005/8/layout/hProcess7"/>
    <dgm:cxn modelId="{5622CD65-8664-44DD-A526-611E2ED41C72}" type="presOf" srcId="{5735BAB6-E379-4392-BBA7-14A3B7363272}" destId="{BBB4AD68-9FFC-4CD5-91CC-98389E2AFCE7}" srcOrd="0" destOrd="0" presId="urn:microsoft.com/office/officeart/2005/8/layout/hProcess7"/>
    <dgm:cxn modelId="{FF01D672-9669-4DEE-8886-0817196C4AB3}" type="presOf" srcId="{295D3281-8FF3-4ABF-86AC-804AD5A8853A}" destId="{14632A57-551A-4DD8-86CF-26F70DEF7E9F}" srcOrd="0" destOrd="8" presId="urn:microsoft.com/office/officeart/2005/8/layout/hProcess7"/>
    <dgm:cxn modelId="{AA598144-C4EC-4622-A36F-B6E3CE3D5ABF}" type="presOf" srcId="{642A943F-8FE6-40E4-A9C1-B549CD4EF84B}" destId="{BBB4AD68-9FFC-4CD5-91CC-98389E2AFCE7}" srcOrd="0" destOrd="2" presId="urn:microsoft.com/office/officeart/2005/8/layout/hProcess7"/>
    <dgm:cxn modelId="{D00E06BD-026E-48BA-A907-C56516BB90FA}" type="presOf" srcId="{9B517394-5F1B-4060-A5BB-8951F164A783}" destId="{0A7C3BD6-ADCC-455F-8D60-E59717F7DC09}" srcOrd="0" destOrd="4" presId="urn:microsoft.com/office/officeart/2005/8/layout/hProcess7"/>
    <dgm:cxn modelId="{984791A5-FB9F-4473-9C85-E1586091F093}" type="presOf" srcId="{17F4392E-C3BC-4D5E-BE18-3F233CD9A7D7}" destId="{BBB4AD68-9FFC-4CD5-91CC-98389E2AFCE7}" srcOrd="0" destOrd="3" presId="urn:microsoft.com/office/officeart/2005/8/layout/hProcess7"/>
    <dgm:cxn modelId="{B74ED838-C7E3-4660-944D-8561EAF6E2A5}" srcId="{9B03E290-061D-4F4E-9FA9-9FBD6F80A170}" destId="{0589423E-20E6-4689-BE77-0454CE5BC31B}" srcOrd="0" destOrd="0" parTransId="{25D8893D-1340-4043-9353-4F4BE33464C1}" sibTransId="{6E97DB77-DA01-4D56-BF81-405B3BA6208D}"/>
    <dgm:cxn modelId="{E6F4D335-F170-4DB8-9863-90F28C534CD4}" srcId="{7CD66B3B-2C05-4E31-BE74-248FBC28D620}" destId="{A37F968D-F9EC-4B29-9BA1-4A6AF6CFD2AA}" srcOrd="0" destOrd="0" parTransId="{AAF84787-D13B-4909-8EF3-F4F20CDF1F63}" sibTransId="{9677B71F-91CA-47B0-8415-A8A141CA7AC5}"/>
    <dgm:cxn modelId="{43B03395-D64D-4793-B2FA-E82DC7C3B0F7}" type="presOf" srcId="{A37F968D-F9EC-4B29-9BA1-4A6AF6CFD2AA}" destId="{14632A57-551A-4DD8-86CF-26F70DEF7E9F}" srcOrd="0" destOrd="3" presId="urn:microsoft.com/office/officeart/2005/8/layout/hProcess7"/>
    <dgm:cxn modelId="{BCBB8EA8-BDF7-44E4-8417-792B6E206DCD}" type="presOf" srcId="{1A3C53FB-EBAF-42C7-BDB7-96ADA9D345C5}" destId="{FEAC20E6-53BC-4223-9032-EBB14CB81FC3}" srcOrd="0" destOrd="0" presId="urn:microsoft.com/office/officeart/2005/8/layout/hProcess7"/>
    <dgm:cxn modelId="{0A89DD71-AC32-451C-9C1A-22432732E8E4}" type="presOf" srcId="{A4A89D4B-9169-460C-A116-E72ACC4522B8}" destId="{0A7C3BD6-ADCC-455F-8D60-E59717F7DC09}" srcOrd="0" destOrd="0" presId="urn:microsoft.com/office/officeart/2005/8/layout/hProcess7"/>
    <dgm:cxn modelId="{63267DF2-8B60-43E0-992F-8416738FDFEB}" srcId="{5135E499-D23D-4B5C-B9F4-5F99907C6991}" destId="{295D3281-8FF3-4ABF-86AC-804AD5A8853A}" srcOrd="4" destOrd="0" parTransId="{AA11E6AA-608A-439C-A126-9612A7435B4E}" sibTransId="{F7EF52CC-BEDD-4154-AC50-F913DDF2F78B}"/>
    <dgm:cxn modelId="{6899CEA5-EE3B-4D38-A8A6-989865789D00}" type="presOf" srcId="{8413524F-DEAC-47D0-8655-994A87C24A00}" destId="{0A7C3BD6-ADCC-455F-8D60-E59717F7DC09}" srcOrd="0" destOrd="2" presId="urn:microsoft.com/office/officeart/2005/8/layout/hProcess7"/>
    <dgm:cxn modelId="{39C8510D-26CB-4C3A-97E1-24AC7D3FF2E2}" srcId="{5135E499-D23D-4B5C-B9F4-5F99907C6991}" destId="{C38B40B1-93F0-40B5-A8BE-2BBAECFA5A7A}" srcOrd="0" destOrd="0" parTransId="{62097FD7-195A-485D-B377-A1EBB7B7D0D3}" sibTransId="{89CAF0B7-EFD5-483E-B7A6-16A48886FB1B}"/>
    <dgm:cxn modelId="{F7440E9B-396A-475E-8B22-7CC371978389}" srcId="{DA809412-E3F9-47BC-A66D-3FC08BE81ED8}" destId="{E663BC3E-E2C7-4B37-9D14-56B2338DE5FD}" srcOrd="2" destOrd="0" parTransId="{2664FCB3-3B09-45EF-8600-CF22217C9074}" sibTransId="{DEA383C6-2C5C-468A-A9F1-9B41EBEDC344}"/>
    <dgm:cxn modelId="{0D02F072-F2DB-4A91-9247-3CC93A25BDA3}" srcId="{1A3C53FB-EBAF-42C7-BDB7-96ADA9D345C5}" destId="{E180B3E4-00AF-4B04-B4AA-978659A91BDD}" srcOrd="3" destOrd="0" parTransId="{516D51A2-3A19-4136-8F16-81412917A94F}" sibTransId="{1F05470E-1279-4836-978E-F472EA0274ED}"/>
    <dgm:cxn modelId="{E16A4B0D-4AF7-49BB-94CF-5E4BB9EE7451}" type="presOf" srcId="{5135E499-D23D-4B5C-B9F4-5F99907C6991}" destId="{5D85F141-53BA-469C-93AA-85C33F2B7802}" srcOrd="1" destOrd="0" presId="urn:microsoft.com/office/officeart/2005/8/layout/hProcess7"/>
    <dgm:cxn modelId="{271AEFE4-527B-4B84-B0DE-A03B20A66E1E}" srcId="{9BB688AC-62DC-45E0-AE77-E08F647ECE08}" destId="{6BE7A0AA-CCE9-4DCF-8514-3754FEAA35FC}" srcOrd="0" destOrd="0" parTransId="{A51FB16D-834D-423E-B294-2F0560FAE1D3}" sibTransId="{7F7D5C3C-D1BD-4887-B50C-EF59D78208D3}"/>
    <dgm:cxn modelId="{CC4F14A0-B79A-4C88-B22F-9206EC551769}" srcId="{E663BC3E-E2C7-4B37-9D14-56B2338DE5FD}" destId="{642A943F-8FE6-40E4-A9C1-B549CD4EF84B}" srcOrd="2" destOrd="0" parTransId="{5ACFA5C3-225C-46F7-90A2-F66FF1223233}" sibTransId="{15F28BC9-F633-4FD9-9298-084978E46CCE}"/>
    <dgm:cxn modelId="{6C411E5B-5057-4857-A65B-2835C5D285E9}" type="presOf" srcId="{36EC3DE8-8BFD-40F0-9C90-E795CEEB57DC}" destId="{14632A57-551A-4DD8-86CF-26F70DEF7E9F}" srcOrd="0" destOrd="1" presId="urn:microsoft.com/office/officeart/2005/8/layout/hProcess7"/>
    <dgm:cxn modelId="{47D2DE85-7520-4231-8AD8-71E6570E2DB1}" type="presOf" srcId="{5135E499-D23D-4B5C-B9F4-5F99907C6991}" destId="{9AEF7BDC-093E-41C3-9510-DE3B02041C29}" srcOrd="0" destOrd="0" presId="urn:microsoft.com/office/officeart/2005/8/layout/hProcess7"/>
    <dgm:cxn modelId="{4FECCBC0-5B7E-479E-B759-2DA5355E8EC2}" srcId="{1A3C53FB-EBAF-42C7-BDB7-96ADA9D345C5}" destId="{A4A89D4B-9169-460C-A116-E72ACC4522B8}" srcOrd="0" destOrd="0" parTransId="{562724F0-7410-4F0B-9AAA-3CA0346EA268}" sibTransId="{AE72E42F-5A10-451B-AD47-E75657AFFBA0}"/>
    <dgm:cxn modelId="{004F55CD-F433-44C6-A755-3182D8E0E321}" srcId="{E663BC3E-E2C7-4B37-9D14-56B2338DE5FD}" destId="{3F24312C-E460-4DFB-8C8A-502FC6287A2F}" srcOrd="5" destOrd="0" parTransId="{F2C3F9A9-B818-4DE5-912F-3E8DB7D2C0DA}" sibTransId="{6A9802D1-0B4A-4C39-8058-A6772B640229}"/>
    <dgm:cxn modelId="{72464F55-5928-40D9-AB4C-FE12CEA33BCA}" type="presOf" srcId="{1A3C53FB-EBAF-42C7-BDB7-96ADA9D345C5}" destId="{71DB368C-AA4B-4FBE-8A74-C4D435ADF32E}" srcOrd="1" destOrd="0" presId="urn:microsoft.com/office/officeart/2005/8/layout/hProcess7"/>
    <dgm:cxn modelId="{65E6EA42-A09E-4C4C-A979-31B12E5BF518}" type="presOf" srcId="{0BBABF82-AFCE-45E9-8857-CD3C2FE70D4F}" destId="{BBB4AD68-9FFC-4CD5-91CC-98389E2AFCE7}" srcOrd="0" destOrd="1" presId="urn:microsoft.com/office/officeart/2005/8/layout/hProcess7"/>
    <dgm:cxn modelId="{29EB6DD0-2C74-4016-ACDA-1E5B1EC383B3}" type="presOf" srcId="{E663BC3E-E2C7-4B37-9D14-56B2338DE5FD}" destId="{811A1B2E-E5FF-488A-90C9-D94563B56797}" srcOrd="0" destOrd="0" presId="urn:microsoft.com/office/officeart/2005/8/layout/hProcess7"/>
    <dgm:cxn modelId="{BB91B9C2-51C5-4496-A80F-30A05B596AFB}" srcId="{C38B40B1-93F0-40B5-A8BE-2BBAECFA5A7A}" destId="{36EC3DE8-8BFD-40F0-9C90-E795CEEB57DC}" srcOrd="0" destOrd="0" parTransId="{3F38A3E1-99B0-4136-BE3A-D378B07EFA1C}" sibTransId="{998B19D5-7045-4ECB-8A7C-38F75F03229F}"/>
    <dgm:cxn modelId="{90806262-2953-409D-831C-DBD5C96DF2F7}" srcId="{295D3281-8FF3-4ABF-86AC-804AD5A8853A}" destId="{CC8730E9-E9E7-45B5-9953-C99367DA7011}" srcOrd="0" destOrd="0" parTransId="{1BB0AA19-24DB-4B73-943D-474BEFA6C74F}" sibTransId="{6F8B5EBE-29D3-43E3-9D26-866C6B9E7F7B}"/>
    <dgm:cxn modelId="{15C423EE-29E0-4502-B46B-F9DD8D1BE65D}" type="presOf" srcId="{FEEB297A-899D-433D-8E83-488F4A93C859}" destId="{D508855F-DA95-47C5-BC60-A67BB19ED813}" srcOrd="0" destOrd="1" presId="urn:microsoft.com/office/officeart/2005/8/layout/hProcess7"/>
    <dgm:cxn modelId="{0519410F-1304-42E9-B485-09BAEF9D5080}" type="presOf" srcId="{DA809412-E3F9-47BC-A66D-3FC08BE81ED8}" destId="{6EA49F3E-FAF6-4190-B8F2-595C6126C88D}" srcOrd="0" destOrd="0" presId="urn:microsoft.com/office/officeart/2005/8/layout/hProcess7"/>
    <dgm:cxn modelId="{CC3026BF-5EFE-45C9-B3B3-6187ECBB9BA3}" srcId="{E663BC3E-E2C7-4B37-9D14-56B2338DE5FD}" destId="{0BBABF82-AFCE-45E9-8857-CD3C2FE70D4F}" srcOrd="1" destOrd="0" parTransId="{D67DB401-F06E-45DA-990D-9CA4232446C4}" sibTransId="{72659CC1-4B6D-4D8F-851F-1A618D61D12E}"/>
    <dgm:cxn modelId="{6DC75BB5-0387-45DE-B696-617640A45226}" type="presOf" srcId="{C38B40B1-93F0-40B5-A8BE-2BBAECFA5A7A}" destId="{14632A57-551A-4DD8-86CF-26F70DEF7E9F}" srcOrd="0" destOrd="0" presId="urn:microsoft.com/office/officeart/2005/8/layout/hProcess7"/>
    <dgm:cxn modelId="{1F745104-1528-4430-8784-F40AFA368129}" type="presOf" srcId="{0589423E-20E6-4689-BE77-0454CE5BC31B}" destId="{14632A57-551A-4DD8-86CF-26F70DEF7E9F}" srcOrd="0" destOrd="7" presId="urn:microsoft.com/office/officeart/2005/8/layout/hProcess7"/>
    <dgm:cxn modelId="{54FBDDB5-FBC5-439C-918D-4F5EEB627DE5}" srcId="{BD1920DB-C454-48B5-8CD3-D24C7122BA3C}" destId="{FEEB297A-899D-433D-8E83-488F4A93C859}" srcOrd="1" destOrd="0" parTransId="{EB913AAB-FD1D-4368-B729-DE9CED4E361B}" sibTransId="{7CB4D31A-DDA9-4F57-AD8C-AE2D63217BFD}"/>
    <dgm:cxn modelId="{BE5E5D46-E075-4B23-8D7C-8E5A247B522B}" srcId="{1A3C53FB-EBAF-42C7-BDB7-96ADA9D345C5}" destId="{8413524F-DEAC-47D0-8655-994A87C24A00}" srcOrd="2" destOrd="0" parTransId="{D6BEB5BC-67AA-445A-B1A9-B7D4F1710904}" sibTransId="{AA97255F-061E-4F6B-BBDB-B0A98B3C977F}"/>
    <dgm:cxn modelId="{AFA0D687-CCAD-4FA6-98E2-B73CE50AD227}" type="presOf" srcId="{CC8730E9-E9E7-45B5-9953-C99367DA7011}" destId="{14632A57-551A-4DD8-86CF-26F70DEF7E9F}" srcOrd="0" destOrd="9" presId="urn:microsoft.com/office/officeart/2005/8/layout/hProcess7"/>
    <dgm:cxn modelId="{96C8CE1B-5EC1-4BB5-8E6B-9C04FBDD20CD}" srcId="{E663BC3E-E2C7-4B37-9D14-56B2338DE5FD}" destId="{17F4392E-C3BC-4D5E-BE18-3F233CD9A7D7}" srcOrd="3" destOrd="0" parTransId="{C968A729-89EF-4D93-B5E2-38374FD78A22}" sibTransId="{42FA28E7-8BF4-4D4A-B953-3549CD63016E}"/>
    <dgm:cxn modelId="{3EE5F932-987B-484F-994F-E4DF5445FA37}" type="presOf" srcId="{3F24312C-E460-4DFB-8C8A-502FC6287A2F}" destId="{BBB4AD68-9FFC-4CD5-91CC-98389E2AFCE7}" srcOrd="0" destOrd="5" presId="urn:microsoft.com/office/officeart/2005/8/layout/hProcess7"/>
    <dgm:cxn modelId="{88E69697-8858-4B9A-8CAE-56BEED749F76}" type="presOf" srcId="{E180B3E4-00AF-4B04-B4AA-978659A91BDD}" destId="{0A7C3BD6-ADCC-455F-8D60-E59717F7DC09}" srcOrd="0" destOrd="3" presId="urn:microsoft.com/office/officeart/2005/8/layout/hProcess7"/>
    <dgm:cxn modelId="{9AA95C9C-1DF5-4024-A936-D500F9C54B62}" type="presParOf" srcId="{6EA49F3E-FAF6-4190-B8F2-595C6126C88D}" destId="{AB45F177-9E8B-48F0-9DCD-42D3A3FB83E5}" srcOrd="0" destOrd="0" presId="urn:microsoft.com/office/officeart/2005/8/layout/hProcess7"/>
    <dgm:cxn modelId="{3FBEBA65-60B1-48CD-BAC0-09172ABBB3D5}" type="presParOf" srcId="{AB45F177-9E8B-48F0-9DCD-42D3A3FB83E5}" destId="{DCBDF4A2-445D-4525-89D0-0F37581F34BB}" srcOrd="0" destOrd="0" presId="urn:microsoft.com/office/officeart/2005/8/layout/hProcess7"/>
    <dgm:cxn modelId="{D0567236-07CF-4C3B-8BFE-67C71D878EC1}" type="presParOf" srcId="{AB45F177-9E8B-48F0-9DCD-42D3A3FB83E5}" destId="{1790B1BF-EC0E-4CC8-B47B-EFEFAACF0095}" srcOrd="1" destOrd="0" presId="urn:microsoft.com/office/officeart/2005/8/layout/hProcess7"/>
    <dgm:cxn modelId="{4C8EAF29-5349-4485-A003-18C3C2E33AFD}" type="presParOf" srcId="{AB45F177-9E8B-48F0-9DCD-42D3A3FB83E5}" destId="{D508855F-DA95-47C5-BC60-A67BB19ED813}" srcOrd="2" destOrd="0" presId="urn:microsoft.com/office/officeart/2005/8/layout/hProcess7"/>
    <dgm:cxn modelId="{AD182266-3A27-4E2C-AD1E-0259F547E41B}" type="presParOf" srcId="{6EA49F3E-FAF6-4190-B8F2-595C6126C88D}" destId="{07453906-B68E-4FA2-AFF3-ED6991210D0F}" srcOrd="1" destOrd="0" presId="urn:microsoft.com/office/officeart/2005/8/layout/hProcess7"/>
    <dgm:cxn modelId="{36750BB8-0B86-486C-A320-1E7A3DF2E606}" type="presParOf" srcId="{6EA49F3E-FAF6-4190-B8F2-595C6126C88D}" destId="{659FF2A0-0EB9-4F11-AA1D-476DDF5C60D3}" srcOrd="2" destOrd="0" presId="urn:microsoft.com/office/officeart/2005/8/layout/hProcess7"/>
    <dgm:cxn modelId="{668F47F8-ED41-4217-9C44-44111066C0BC}" type="presParOf" srcId="{659FF2A0-0EB9-4F11-AA1D-476DDF5C60D3}" destId="{9C57B4BF-659E-45D1-BB97-914CBD916AB6}" srcOrd="0" destOrd="0" presId="urn:microsoft.com/office/officeart/2005/8/layout/hProcess7"/>
    <dgm:cxn modelId="{82E0495E-3515-48E1-9CF4-1E759CE3538B}" type="presParOf" srcId="{659FF2A0-0EB9-4F11-AA1D-476DDF5C60D3}" destId="{D90B853D-262D-476C-A175-B6A1680A2CEE}" srcOrd="1" destOrd="0" presId="urn:microsoft.com/office/officeart/2005/8/layout/hProcess7"/>
    <dgm:cxn modelId="{32C90799-72F1-4475-87AB-9190F06E231B}" type="presParOf" srcId="{659FF2A0-0EB9-4F11-AA1D-476DDF5C60D3}" destId="{0045B15B-A39C-4C0C-BF16-71E19D26F289}" srcOrd="2" destOrd="0" presId="urn:microsoft.com/office/officeart/2005/8/layout/hProcess7"/>
    <dgm:cxn modelId="{D1CE17A2-6178-4FEE-BD80-6805F9C63D98}" type="presParOf" srcId="{6EA49F3E-FAF6-4190-B8F2-595C6126C88D}" destId="{BCCC38CF-8FEA-4C45-A187-ADBAE835D193}" srcOrd="3" destOrd="0" presId="urn:microsoft.com/office/officeart/2005/8/layout/hProcess7"/>
    <dgm:cxn modelId="{3A5FC1AA-FAEC-4878-A4FE-EBCBA924D53E}" type="presParOf" srcId="{6EA49F3E-FAF6-4190-B8F2-595C6126C88D}" destId="{15B18A21-AC28-4FF3-9AE7-14038CCA624A}" srcOrd="4" destOrd="0" presId="urn:microsoft.com/office/officeart/2005/8/layout/hProcess7"/>
    <dgm:cxn modelId="{44A3C3DE-5CD9-4C98-91F2-CC0A0F8ECD57}" type="presParOf" srcId="{15B18A21-AC28-4FF3-9AE7-14038CCA624A}" destId="{9AEF7BDC-093E-41C3-9510-DE3B02041C29}" srcOrd="0" destOrd="0" presId="urn:microsoft.com/office/officeart/2005/8/layout/hProcess7"/>
    <dgm:cxn modelId="{88036EC8-2300-4561-B053-03D6EE06D08B}" type="presParOf" srcId="{15B18A21-AC28-4FF3-9AE7-14038CCA624A}" destId="{5D85F141-53BA-469C-93AA-85C33F2B7802}" srcOrd="1" destOrd="0" presId="urn:microsoft.com/office/officeart/2005/8/layout/hProcess7"/>
    <dgm:cxn modelId="{EA58CE59-FE71-421E-A18A-7C782B6FA89E}" type="presParOf" srcId="{15B18A21-AC28-4FF3-9AE7-14038CCA624A}" destId="{14632A57-551A-4DD8-86CF-26F70DEF7E9F}" srcOrd="2" destOrd="0" presId="urn:microsoft.com/office/officeart/2005/8/layout/hProcess7"/>
    <dgm:cxn modelId="{D32693F3-55A3-4C5D-B4FB-190EE9734E70}" type="presParOf" srcId="{6EA49F3E-FAF6-4190-B8F2-595C6126C88D}" destId="{5D80003F-D538-49B8-B812-CA42B395EDD7}" srcOrd="5" destOrd="0" presId="urn:microsoft.com/office/officeart/2005/8/layout/hProcess7"/>
    <dgm:cxn modelId="{A9953028-ED79-4809-B5EB-86583A770605}" type="presParOf" srcId="{6EA49F3E-FAF6-4190-B8F2-595C6126C88D}" destId="{EB82DC8D-0F90-4998-A17B-B3C6A5A9B04C}" srcOrd="6" destOrd="0" presId="urn:microsoft.com/office/officeart/2005/8/layout/hProcess7"/>
    <dgm:cxn modelId="{2071B8FD-0797-40FD-AE92-2FBA9EBDDA17}" type="presParOf" srcId="{EB82DC8D-0F90-4998-A17B-B3C6A5A9B04C}" destId="{CE752753-996F-4057-891A-433B63C4A669}" srcOrd="0" destOrd="0" presId="urn:microsoft.com/office/officeart/2005/8/layout/hProcess7"/>
    <dgm:cxn modelId="{EFA998D6-7A90-4417-AE99-C1145C980B52}" type="presParOf" srcId="{EB82DC8D-0F90-4998-A17B-B3C6A5A9B04C}" destId="{B1217510-C219-419F-BF4E-D9768FFE3418}" srcOrd="1" destOrd="0" presId="urn:microsoft.com/office/officeart/2005/8/layout/hProcess7"/>
    <dgm:cxn modelId="{FAA8B2A0-5737-48E6-A958-22844D639EEA}" type="presParOf" srcId="{EB82DC8D-0F90-4998-A17B-B3C6A5A9B04C}" destId="{1CB32FE2-C3A0-47A5-92D6-759FD0E7B71B}" srcOrd="2" destOrd="0" presId="urn:microsoft.com/office/officeart/2005/8/layout/hProcess7"/>
    <dgm:cxn modelId="{66E73ADC-EF75-47E0-9542-631CA2314BBA}" type="presParOf" srcId="{6EA49F3E-FAF6-4190-B8F2-595C6126C88D}" destId="{D638404B-D460-4F11-B9C5-9287ACB800CC}" srcOrd="7" destOrd="0" presId="urn:microsoft.com/office/officeart/2005/8/layout/hProcess7"/>
    <dgm:cxn modelId="{88EEA046-97FD-4FB0-83D4-1547FB4B5139}" type="presParOf" srcId="{6EA49F3E-FAF6-4190-B8F2-595C6126C88D}" destId="{910010E2-EE04-4BC9-B576-4D02D5C33F5D}" srcOrd="8" destOrd="0" presId="urn:microsoft.com/office/officeart/2005/8/layout/hProcess7"/>
    <dgm:cxn modelId="{7CE79066-639C-4188-8C43-13DB6C454E51}" type="presParOf" srcId="{910010E2-EE04-4BC9-B576-4D02D5C33F5D}" destId="{811A1B2E-E5FF-488A-90C9-D94563B56797}" srcOrd="0" destOrd="0" presId="urn:microsoft.com/office/officeart/2005/8/layout/hProcess7"/>
    <dgm:cxn modelId="{8F9E3D61-7286-4DCB-837C-64179753343A}" type="presParOf" srcId="{910010E2-EE04-4BC9-B576-4D02D5C33F5D}" destId="{F020AD79-26F7-4783-9DF9-1147D2055A6E}" srcOrd="1" destOrd="0" presId="urn:microsoft.com/office/officeart/2005/8/layout/hProcess7"/>
    <dgm:cxn modelId="{8B47A03B-3D7D-47B5-9AAD-1A3EF1D04CB0}" type="presParOf" srcId="{910010E2-EE04-4BC9-B576-4D02D5C33F5D}" destId="{BBB4AD68-9FFC-4CD5-91CC-98389E2AFCE7}" srcOrd="2" destOrd="0" presId="urn:microsoft.com/office/officeart/2005/8/layout/hProcess7"/>
    <dgm:cxn modelId="{AC48CB2A-EDEA-4BFB-88E5-B7E14C427788}" type="presParOf" srcId="{6EA49F3E-FAF6-4190-B8F2-595C6126C88D}" destId="{8C660504-881A-407E-9051-3E9FB357894D}" srcOrd="9" destOrd="0" presId="urn:microsoft.com/office/officeart/2005/8/layout/hProcess7"/>
    <dgm:cxn modelId="{6497487E-1674-4526-BC76-75750A1C4183}" type="presParOf" srcId="{6EA49F3E-FAF6-4190-B8F2-595C6126C88D}" destId="{0D1583BF-A71E-4098-B2B5-70D38FD08CCE}" srcOrd="10" destOrd="0" presId="urn:microsoft.com/office/officeart/2005/8/layout/hProcess7"/>
    <dgm:cxn modelId="{5C2B90D1-95C5-4296-B2B9-0A7A634146FC}" type="presParOf" srcId="{0D1583BF-A71E-4098-B2B5-70D38FD08CCE}" destId="{415A012D-07A1-435B-BEA7-33538106256C}" srcOrd="0" destOrd="0" presId="urn:microsoft.com/office/officeart/2005/8/layout/hProcess7"/>
    <dgm:cxn modelId="{049D1ED8-01C1-4126-BB9C-8FE1B1BABC7E}" type="presParOf" srcId="{0D1583BF-A71E-4098-B2B5-70D38FD08CCE}" destId="{BD79BA98-B1F5-4ABA-87B0-22F4F2EE3C3F}" srcOrd="1" destOrd="0" presId="urn:microsoft.com/office/officeart/2005/8/layout/hProcess7"/>
    <dgm:cxn modelId="{FB02FFC2-18DD-40B6-AE65-B02F68259A85}" type="presParOf" srcId="{0D1583BF-A71E-4098-B2B5-70D38FD08CCE}" destId="{0803DEA6-B797-4A82-A28B-5331DC2B43E1}" srcOrd="2" destOrd="0" presId="urn:microsoft.com/office/officeart/2005/8/layout/hProcess7"/>
    <dgm:cxn modelId="{A753F347-B5F6-46D5-A681-9238A6BCB558}" type="presParOf" srcId="{6EA49F3E-FAF6-4190-B8F2-595C6126C88D}" destId="{28F29E0F-6099-41CD-A73F-6BA31D2890EA}" srcOrd="11" destOrd="0" presId="urn:microsoft.com/office/officeart/2005/8/layout/hProcess7"/>
    <dgm:cxn modelId="{D383025C-AFAE-4305-9395-0CC4099B76D4}" type="presParOf" srcId="{6EA49F3E-FAF6-4190-B8F2-595C6126C88D}" destId="{3C6A1537-515D-4BBD-9A01-6F8D6BB1CE73}" srcOrd="12" destOrd="0" presId="urn:microsoft.com/office/officeart/2005/8/layout/hProcess7"/>
    <dgm:cxn modelId="{AC90BB1E-4019-4679-92BC-D5F0AC62A787}" type="presParOf" srcId="{3C6A1537-515D-4BBD-9A01-6F8D6BB1CE73}" destId="{FEAC20E6-53BC-4223-9032-EBB14CB81FC3}" srcOrd="0" destOrd="0" presId="urn:microsoft.com/office/officeart/2005/8/layout/hProcess7"/>
    <dgm:cxn modelId="{818380BC-9DC6-478C-B6EE-33A5DD43BC72}" type="presParOf" srcId="{3C6A1537-515D-4BBD-9A01-6F8D6BB1CE73}" destId="{71DB368C-AA4B-4FBE-8A74-C4D435ADF32E}" srcOrd="1" destOrd="0" presId="urn:microsoft.com/office/officeart/2005/8/layout/hProcess7"/>
    <dgm:cxn modelId="{047C540A-EBE1-4C2D-940D-93AD0517F76D}" type="presParOf" srcId="{3C6A1537-515D-4BBD-9A01-6F8D6BB1CE73}" destId="{0A7C3BD6-ADCC-455F-8D60-E59717F7DC0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B03C2-AEB1-4A50-8323-86E31576335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2873D93-592F-41A5-866E-2DBFFE06A5C3}">
      <dgm:prSet phldrT="[Texto]" custT="1"/>
      <dgm:spPr/>
      <dgm:t>
        <a:bodyPr/>
        <a:lstStyle/>
        <a:p>
          <a:r>
            <a:rPr lang="es-EC" sz="4000" dirty="0"/>
            <a:t>Planear</a:t>
          </a:r>
        </a:p>
      </dgm:t>
    </dgm:pt>
    <dgm:pt modelId="{A5ED73EE-3C83-46D1-94CE-F5B1DDF3BF20}" type="parTrans" cxnId="{0299FE7E-3F5C-4A87-A650-18B624188FC1}">
      <dgm:prSet/>
      <dgm:spPr/>
      <dgm:t>
        <a:bodyPr/>
        <a:lstStyle/>
        <a:p>
          <a:endParaRPr lang="es-EC" sz="1800"/>
        </a:p>
      </dgm:t>
    </dgm:pt>
    <dgm:pt modelId="{795344DA-B484-4E8F-9A0C-6C7DFCE62EFA}" type="sibTrans" cxnId="{0299FE7E-3F5C-4A87-A650-18B624188FC1}">
      <dgm:prSet/>
      <dgm:spPr/>
      <dgm:t>
        <a:bodyPr/>
        <a:lstStyle/>
        <a:p>
          <a:endParaRPr lang="es-EC" sz="1800"/>
        </a:p>
      </dgm:t>
    </dgm:pt>
    <dgm:pt modelId="{F61E0045-20FE-46C1-8187-BF9670DEF4BB}">
      <dgm:prSet phldrT="[Texto]" custT="1"/>
      <dgm:spPr/>
      <dgm:t>
        <a:bodyPr/>
        <a:lstStyle/>
        <a:p>
          <a:r>
            <a:rPr lang="es-EC" sz="1800" dirty="0"/>
            <a:t>Levantamiento y análisis del proceso actual</a:t>
          </a:r>
        </a:p>
      </dgm:t>
    </dgm:pt>
    <dgm:pt modelId="{BD0DFEE2-2490-447A-A763-F30CF4E73509}" type="parTrans" cxnId="{FF100EDB-74D4-42CE-A59E-5F9A48E1450D}">
      <dgm:prSet/>
      <dgm:spPr/>
      <dgm:t>
        <a:bodyPr/>
        <a:lstStyle/>
        <a:p>
          <a:endParaRPr lang="es-EC" sz="1800"/>
        </a:p>
      </dgm:t>
    </dgm:pt>
    <dgm:pt modelId="{203ABD0E-E315-470E-B7D1-88BBB2E36589}" type="sibTrans" cxnId="{FF100EDB-74D4-42CE-A59E-5F9A48E1450D}">
      <dgm:prSet/>
      <dgm:spPr/>
      <dgm:t>
        <a:bodyPr/>
        <a:lstStyle/>
        <a:p>
          <a:endParaRPr lang="es-EC" sz="1800"/>
        </a:p>
      </dgm:t>
    </dgm:pt>
    <dgm:pt modelId="{051675C9-95E3-49CA-93BD-9A84F2C00CE7}">
      <dgm:prSet phldrT="[Texto]" custT="1"/>
      <dgm:spPr/>
      <dgm:t>
        <a:bodyPr/>
        <a:lstStyle/>
        <a:p>
          <a:r>
            <a:rPr lang="es-EC" sz="1800" dirty="0"/>
            <a:t>Comparación del proceso </a:t>
          </a:r>
          <a:r>
            <a:rPr lang="es-EC" sz="1800" dirty="0" smtClean="0"/>
            <a:t>- objetivos </a:t>
          </a:r>
          <a:r>
            <a:rPr lang="es-EC" sz="1800" dirty="0"/>
            <a:t>y prácticas CMMI</a:t>
          </a:r>
        </a:p>
      </dgm:t>
    </dgm:pt>
    <dgm:pt modelId="{6DDBFC81-94FE-4E23-8152-8010E46217A1}" type="parTrans" cxnId="{1C4B1F21-826B-48A9-BBB4-70C9E3001444}">
      <dgm:prSet/>
      <dgm:spPr/>
      <dgm:t>
        <a:bodyPr/>
        <a:lstStyle/>
        <a:p>
          <a:endParaRPr lang="es-EC" sz="1800"/>
        </a:p>
      </dgm:t>
    </dgm:pt>
    <dgm:pt modelId="{F409AFD9-A22B-497F-B643-1DC52046FFA0}" type="sibTrans" cxnId="{1C4B1F21-826B-48A9-BBB4-70C9E3001444}">
      <dgm:prSet/>
      <dgm:spPr/>
      <dgm:t>
        <a:bodyPr/>
        <a:lstStyle/>
        <a:p>
          <a:endParaRPr lang="es-EC" sz="1800"/>
        </a:p>
      </dgm:t>
    </dgm:pt>
    <dgm:pt modelId="{7801C33F-AF68-4846-867C-6F67346C8432}">
      <dgm:prSet phldrT="[Texto]" custT="1"/>
      <dgm:spPr/>
      <dgm:t>
        <a:bodyPr/>
        <a:lstStyle/>
        <a:p>
          <a:r>
            <a:rPr lang="es-EC" sz="4000" dirty="0"/>
            <a:t>Hacer</a:t>
          </a:r>
        </a:p>
      </dgm:t>
    </dgm:pt>
    <dgm:pt modelId="{5C055EA8-3F0C-4C78-90F0-D68152432462}" type="parTrans" cxnId="{9F698257-C9CB-4DEB-8B7C-39FDC9F67649}">
      <dgm:prSet/>
      <dgm:spPr/>
      <dgm:t>
        <a:bodyPr/>
        <a:lstStyle/>
        <a:p>
          <a:endParaRPr lang="es-EC" sz="1800"/>
        </a:p>
      </dgm:t>
    </dgm:pt>
    <dgm:pt modelId="{A4D3AF71-B0D1-47C5-8E81-A4045881E210}" type="sibTrans" cxnId="{9F698257-C9CB-4DEB-8B7C-39FDC9F67649}">
      <dgm:prSet/>
      <dgm:spPr/>
      <dgm:t>
        <a:bodyPr/>
        <a:lstStyle/>
        <a:p>
          <a:endParaRPr lang="es-EC" sz="1800"/>
        </a:p>
      </dgm:t>
    </dgm:pt>
    <dgm:pt modelId="{777C5953-DF92-4F59-BBAD-EEC0486661F0}">
      <dgm:prSet phldrT="[Texto]" custT="1"/>
      <dgm:spPr/>
      <dgm:t>
        <a:bodyPr/>
        <a:lstStyle/>
        <a:p>
          <a:r>
            <a:rPr lang="es-EC" sz="1800" dirty="0"/>
            <a:t>Diseño del manual del proceso</a:t>
          </a:r>
        </a:p>
      </dgm:t>
    </dgm:pt>
    <dgm:pt modelId="{73E40776-BD17-4961-B753-B3FDDCEF0BED}" type="parTrans" cxnId="{4C3F9B9D-E768-49C8-AA61-3386AE19592E}">
      <dgm:prSet/>
      <dgm:spPr/>
      <dgm:t>
        <a:bodyPr/>
        <a:lstStyle/>
        <a:p>
          <a:endParaRPr lang="es-EC" sz="1800"/>
        </a:p>
      </dgm:t>
    </dgm:pt>
    <dgm:pt modelId="{57695069-67E7-4D6D-A2B8-8B6DD7383D6E}" type="sibTrans" cxnId="{4C3F9B9D-E768-49C8-AA61-3386AE19592E}">
      <dgm:prSet/>
      <dgm:spPr/>
      <dgm:t>
        <a:bodyPr/>
        <a:lstStyle/>
        <a:p>
          <a:endParaRPr lang="es-EC" sz="1800"/>
        </a:p>
      </dgm:t>
    </dgm:pt>
    <dgm:pt modelId="{99A41B5E-DEF8-4930-AFEA-9B4A97728391}">
      <dgm:prSet phldrT="[Texto]" custT="1"/>
      <dgm:spPr/>
      <dgm:t>
        <a:bodyPr/>
        <a:lstStyle/>
        <a:p>
          <a:r>
            <a:rPr lang="es-EC" sz="1800" dirty="0"/>
            <a:t>Alineamiento del manual del proceso</a:t>
          </a:r>
        </a:p>
      </dgm:t>
    </dgm:pt>
    <dgm:pt modelId="{18ECA1F2-0419-4172-984C-3A539A3C6837}" type="parTrans" cxnId="{3AB13862-F778-4DF1-8129-F1AF16A2EFAD}">
      <dgm:prSet/>
      <dgm:spPr/>
      <dgm:t>
        <a:bodyPr/>
        <a:lstStyle/>
        <a:p>
          <a:endParaRPr lang="es-EC" sz="1800"/>
        </a:p>
      </dgm:t>
    </dgm:pt>
    <dgm:pt modelId="{1BA9D58C-C7A7-4AB8-9617-196A49AB2341}" type="sibTrans" cxnId="{3AB13862-F778-4DF1-8129-F1AF16A2EFAD}">
      <dgm:prSet/>
      <dgm:spPr/>
      <dgm:t>
        <a:bodyPr/>
        <a:lstStyle/>
        <a:p>
          <a:endParaRPr lang="es-EC" sz="1800"/>
        </a:p>
      </dgm:t>
    </dgm:pt>
    <dgm:pt modelId="{CA7705FD-5E5A-4745-97F9-37EEADA8D433}">
      <dgm:prSet phldrT="[Texto]" custT="1"/>
      <dgm:spPr/>
      <dgm:t>
        <a:bodyPr/>
        <a:lstStyle/>
        <a:p>
          <a:r>
            <a:rPr lang="es-EC" sz="4000" dirty="0"/>
            <a:t>Validar</a:t>
          </a:r>
        </a:p>
      </dgm:t>
    </dgm:pt>
    <dgm:pt modelId="{0F76A366-A0C0-4648-9122-0444CD1677AE}" type="parTrans" cxnId="{4A2CC648-052B-4092-9555-729D0D2E9C31}">
      <dgm:prSet/>
      <dgm:spPr/>
      <dgm:t>
        <a:bodyPr/>
        <a:lstStyle/>
        <a:p>
          <a:endParaRPr lang="es-EC" sz="1800"/>
        </a:p>
      </dgm:t>
    </dgm:pt>
    <dgm:pt modelId="{FA5CBA22-E4BD-4B2D-9E4F-AE425D05EADB}" type="sibTrans" cxnId="{4A2CC648-052B-4092-9555-729D0D2E9C31}">
      <dgm:prSet/>
      <dgm:spPr/>
      <dgm:t>
        <a:bodyPr/>
        <a:lstStyle/>
        <a:p>
          <a:endParaRPr lang="es-EC" sz="1800"/>
        </a:p>
      </dgm:t>
    </dgm:pt>
    <dgm:pt modelId="{7E150126-02D9-40A9-A90D-FF903473C53D}">
      <dgm:prSet phldrT="[Texto]" custT="1"/>
      <dgm:spPr/>
      <dgm:t>
        <a:bodyPr/>
        <a:lstStyle/>
        <a:p>
          <a:r>
            <a:rPr lang="es-EC" sz="1800" dirty="0"/>
            <a:t>Evaluación final con base a CMMI</a:t>
          </a:r>
        </a:p>
      </dgm:t>
    </dgm:pt>
    <dgm:pt modelId="{86AE1095-F589-4939-AD60-7F5E7E0AF90F}" type="parTrans" cxnId="{5F7D3FC2-2F32-4BD2-B6CF-A54BC6CC1472}">
      <dgm:prSet/>
      <dgm:spPr/>
      <dgm:t>
        <a:bodyPr/>
        <a:lstStyle/>
        <a:p>
          <a:endParaRPr lang="es-EC" sz="1800"/>
        </a:p>
      </dgm:t>
    </dgm:pt>
    <dgm:pt modelId="{9B1D474E-A0B3-490E-8CC0-29FE3E475F39}" type="sibTrans" cxnId="{5F7D3FC2-2F32-4BD2-B6CF-A54BC6CC1472}">
      <dgm:prSet/>
      <dgm:spPr/>
      <dgm:t>
        <a:bodyPr/>
        <a:lstStyle/>
        <a:p>
          <a:endParaRPr lang="es-EC" sz="1800"/>
        </a:p>
      </dgm:t>
    </dgm:pt>
    <dgm:pt modelId="{F01CA6EA-6F7B-4012-8476-F01F1D5493DE}">
      <dgm:prSet phldrT="[Texto]" custT="1"/>
      <dgm:spPr/>
      <dgm:t>
        <a:bodyPr/>
        <a:lstStyle/>
        <a:p>
          <a:r>
            <a:rPr lang="es-EC" sz="1800" dirty="0"/>
            <a:t>Evaluación inicial del proceso con base a CMMI</a:t>
          </a:r>
        </a:p>
      </dgm:t>
    </dgm:pt>
    <dgm:pt modelId="{A9FF0232-C34B-4B90-9C4D-742F6E197033}" type="parTrans" cxnId="{FA67BC91-02B7-4F52-8E80-17F01D239E80}">
      <dgm:prSet/>
      <dgm:spPr/>
      <dgm:t>
        <a:bodyPr/>
        <a:lstStyle/>
        <a:p>
          <a:endParaRPr lang="es-EC" sz="1800"/>
        </a:p>
      </dgm:t>
    </dgm:pt>
    <dgm:pt modelId="{79369325-9698-4B88-A6D4-87E1B1ED9B22}" type="sibTrans" cxnId="{FA67BC91-02B7-4F52-8E80-17F01D239E80}">
      <dgm:prSet/>
      <dgm:spPr/>
      <dgm:t>
        <a:bodyPr/>
        <a:lstStyle/>
        <a:p>
          <a:endParaRPr lang="es-EC" sz="1800"/>
        </a:p>
      </dgm:t>
    </dgm:pt>
    <dgm:pt modelId="{1CB04A03-9B72-421D-9ED5-19B53C12A8B1}">
      <dgm:prSet phldrT="[Texto]" custT="1"/>
      <dgm:spPr/>
      <dgm:t>
        <a:bodyPr/>
        <a:lstStyle/>
        <a:p>
          <a:r>
            <a:rPr lang="es-EC" sz="1800" dirty="0"/>
            <a:t>Documentar el manual del proceso</a:t>
          </a:r>
        </a:p>
      </dgm:t>
    </dgm:pt>
    <dgm:pt modelId="{A7DB49F5-3090-41C3-98D2-5908C94685B0}" type="parTrans" cxnId="{4E8E8459-7614-4542-92B0-00DF0C62D087}">
      <dgm:prSet/>
      <dgm:spPr/>
      <dgm:t>
        <a:bodyPr/>
        <a:lstStyle/>
        <a:p>
          <a:endParaRPr lang="es-EC" sz="2400"/>
        </a:p>
      </dgm:t>
    </dgm:pt>
    <dgm:pt modelId="{B5901E56-872C-4B68-B8F8-8BEBACC95355}" type="sibTrans" cxnId="{4E8E8459-7614-4542-92B0-00DF0C62D087}">
      <dgm:prSet/>
      <dgm:spPr/>
      <dgm:t>
        <a:bodyPr/>
        <a:lstStyle/>
        <a:p>
          <a:endParaRPr lang="es-EC" sz="2400"/>
        </a:p>
      </dgm:t>
    </dgm:pt>
    <dgm:pt modelId="{FD84781F-37DF-46B8-BD06-EAECB17DA476}">
      <dgm:prSet phldrT="[Texto]" custT="1"/>
      <dgm:spPr/>
      <dgm:t>
        <a:bodyPr/>
        <a:lstStyle/>
        <a:p>
          <a:r>
            <a:rPr lang="es-EC" sz="1800" dirty="0"/>
            <a:t>Despliegue organizacional</a:t>
          </a:r>
        </a:p>
      </dgm:t>
    </dgm:pt>
    <dgm:pt modelId="{1B87A817-120C-4049-9180-22ACD90BAA72}" type="parTrans" cxnId="{D9E5D139-6142-4F9F-BCAF-1345B5E9A87D}">
      <dgm:prSet/>
      <dgm:spPr/>
      <dgm:t>
        <a:bodyPr/>
        <a:lstStyle/>
        <a:p>
          <a:endParaRPr lang="es-EC" sz="2400"/>
        </a:p>
      </dgm:t>
    </dgm:pt>
    <dgm:pt modelId="{10733FCA-5E56-4E5E-99AF-02B78A67C9EC}" type="sibTrans" cxnId="{D9E5D139-6142-4F9F-BCAF-1345B5E9A87D}">
      <dgm:prSet/>
      <dgm:spPr/>
      <dgm:t>
        <a:bodyPr/>
        <a:lstStyle/>
        <a:p>
          <a:endParaRPr lang="es-EC" sz="2400"/>
        </a:p>
      </dgm:t>
    </dgm:pt>
    <dgm:pt modelId="{EBB535E2-A48C-458E-B639-BA1B7A921F1C}">
      <dgm:prSet phldrT="[Texto]" custT="1"/>
      <dgm:spPr/>
      <dgm:t>
        <a:bodyPr/>
        <a:lstStyle/>
        <a:p>
          <a:r>
            <a:rPr lang="es-EC" sz="4000" dirty="0"/>
            <a:t>Actuar</a:t>
          </a:r>
          <a:endParaRPr lang="es-EC" sz="4400" dirty="0"/>
        </a:p>
      </dgm:t>
    </dgm:pt>
    <dgm:pt modelId="{CACDD8F6-683E-4F6C-B301-8F7321F0328F}" type="parTrans" cxnId="{C7D6FF55-9072-40DE-A71A-B9555307F99B}">
      <dgm:prSet/>
      <dgm:spPr/>
      <dgm:t>
        <a:bodyPr/>
        <a:lstStyle/>
        <a:p>
          <a:endParaRPr lang="es-EC" sz="2400"/>
        </a:p>
      </dgm:t>
    </dgm:pt>
    <dgm:pt modelId="{488E908A-2F16-4DCC-BEB9-695CA33FCB82}" type="sibTrans" cxnId="{C7D6FF55-9072-40DE-A71A-B9555307F99B}">
      <dgm:prSet/>
      <dgm:spPr/>
      <dgm:t>
        <a:bodyPr/>
        <a:lstStyle/>
        <a:p>
          <a:endParaRPr lang="es-EC" sz="2400"/>
        </a:p>
      </dgm:t>
    </dgm:pt>
    <dgm:pt modelId="{D7F7F721-AB26-44C0-8472-469186376042}">
      <dgm:prSet phldrT="[Texto]" custT="1"/>
      <dgm:spPr/>
      <dgm:t>
        <a:bodyPr/>
        <a:lstStyle/>
        <a:p>
          <a:r>
            <a:rPr lang="es-EC" sz="1800" dirty="0"/>
            <a:t>Recomendaciones levantadas en la revisión CMMI</a:t>
          </a:r>
        </a:p>
      </dgm:t>
    </dgm:pt>
    <dgm:pt modelId="{E07185DF-110D-45B5-AA63-7F35EA85E0BE}" type="parTrans" cxnId="{FDB7391B-2DA7-4B75-BD42-FB41271F38F1}">
      <dgm:prSet/>
      <dgm:spPr/>
      <dgm:t>
        <a:bodyPr/>
        <a:lstStyle/>
        <a:p>
          <a:endParaRPr lang="es-EC" sz="2400"/>
        </a:p>
      </dgm:t>
    </dgm:pt>
    <dgm:pt modelId="{1ED90E22-5B6C-4DBA-A381-890766C10709}" type="sibTrans" cxnId="{FDB7391B-2DA7-4B75-BD42-FB41271F38F1}">
      <dgm:prSet/>
      <dgm:spPr/>
      <dgm:t>
        <a:bodyPr/>
        <a:lstStyle/>
        <a:p>
          <a:endParaRPr lang="es-EC" sz="2400"/>
        </a:p>
      </dgm:t>
    </dgm:pt>
    <dgm:pt modelId="{2FD844C5-45C4-44FC-8FAF-65DB9E41A258}">
      <dgm:prSet phldrT="[Texto]" custT="1"/>
      <dgm:spPr/>
      <dgm:t>
        <a:bodyPr/>
        <a:lstStyle/>
        <a:p>
          <a:r>
            <a:rPr lang="es-EC" sz="1800" dirty="0"/>
            <a:t>No conformidades </a:t>
          </a:r>
          <a:r>
            <a:rPr lang="es-EC" sz="1800" dirty="0" smtClean="0"/>
            <a:t>Auditorias </a:t>
          </a:r>
          <a:r>
            <a:rPr lang="es-EC" sz="1800" dirty="0"/>
            <a:t>internas</a:t>
          </a:r>
        </a:p>
      </dgm:t>
    </dgm:pt>
    <dgm:pt modelId="{0748DCB9-14F7-43ED-911A-597094B8783C}" type="parTrans" cxnId="{72414E28-66D5-4CE3-8F33-F72CB8BCF00C}">
      <dgm:prSet/>
      <dgm:spPr/>
      <dgm:t>
        <a:bodyPr/>
        <a:lstStyle/>
        <a:p>
          <a:endParaRPr lang="es-EC" sz="2400"/>
        </a:p>
      </dgm:t>
    </dgm:pt>
    <dgm:pt modelId="{F17609EF-110D-49F9-BDC1-C4E0D73BD1AE}" type="sibTrans" cxnId="{72414E28-66D5-4CE3-8F33-F72CB8BCF00C}">
      <dgm:prSet/>
      <dgm:spPr/>
      <dgm:t>
        <a:bodyPr/>
        <a:lstStyle/>
        <a:p>
          <a:endParaRPr lang="es-EC" sz="2400"/>
        </a:p>
      </dgm:t>
    </dgm:pt>
    <dgm:pt modelId="{1D952FA9-DAE6-4122-B991-D499F2147E26}">
      <dgm:prSet phldrT="[Texto]" custT="1"/>
      <dgm:spPr/>
      <dgm:t>
        <a:bodyPr/>
        <a:lstStyle/>
        <a:p>
          <a:r>
            <a:rPr lang="es-EC" sz="1800" dirty="0"/>
            <a:t>Incidentes en producción provocados por los proyectos</a:t>
          </a:r>
        </a:p>
      </dgm:t>
    </dgm:pt>
    <dgm:pt modelId="{A6FD19A7-0398-457A-87C0-96693D87269F}" type="parTrans" cxnId="{23791672-A8C9-4AA0-9ED7-8301BFE662E8}">
      <dgm:prSet/>
      <dgm:spPr/>
      <dgm:t>
        <a:bodyPr/>
        <a:lstStyle/>
        <a:p>
          <a:endParaRPr lang="es-EC" sz="2400"/>
        </a:p>
      </dgm:t>
    </dgm:pt>
    <dgm:pt modelId="{A0746272-6C4A-4043-B53F-F9FC921D820B}" type="sibTrans" cxnId="{23791672-A8C9-4AA0-9ED7-8301BFE662E8}">
      <dgm:prSet/>
      <dgm:spPr/>
      <dgm:t>
        <a:bodyPr/>
        <a:lstStyle/>
        <a:p>
          <a:endParaRPr lang="es-EC" sz="2400"/>
        </a:p>
      </dgm:t>
    </dgm:pt>
    <dgm:pt modelId="{0A732029-426E-49FB-8186-EC4B76F8AF7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accent6">
                  <a:lumMod val="75000"/>
                </a:schemeClr>
              </a:solidFill>
            </a:rPr>
            <a:t>Recomendaciones de los Gerentes de Proyectos</a:t>
          </a:r>
          <a:endParaRPr lang="es-EC" sz="1800" dirty="0">
            <a:solidFill>
              <a:schemeClr val="accent6">
                <a:lumMod val="75000"/>
              </a:schemeClr>
            </a:solidFill>
          </a:endParaRPr>
        </a:p>
      </dgm:t>
    </dgm:pt>
    <dgm:pt modelId="{C5351813-D039-4708-A7A7-67C4DD300CF4}" type="parTrans" cxnId="{245DFD15-3F52-4C42-A643-431076A30A82}">
      <dgm:prSet/>
      <dgm:spPr/>
      <dgm:t>
        <a:bodyPr/>
        <a:lstStyle/>
        <a:p>
          <a:endParaRPr lang="es-ES"/>
        </a:p>
      </dgm:t>
    </dgm:pt>
    <dgm:pt modelId="{59D0FAEA-3DDE-4AA9-8FEB-7C838576F85A}" type="sibTrans" cxnId="{245DFD15-3F52-4C42-A643-431076A30A82}">
      <dgm:prSet/>
      <dgm:spPr/>
      <dgm:t>
        <a:bodyPr/>
        <a:lstStyle/>
        <a:p>
          <a:endParaRPr lang="es-ES"/>
        </a:p>
      </dgm:t>
    </dgm:pt>
    <dgm:pt modelId="{0C865896-8E9B-49E3-B4B5-59A665F4F54A}">
      <dgm:prSet phldrT="[Texto]" custT="1"/>
      <dgm:spPr/>
      <dgm:t>
        <a:bodyPr/>
        <a:lstStyle/>
        <a:p>
          <a:r>
            <a:rPr lang="es-EC" sz="1800" dirty="0" smtClean="0"/>
            <a:t>Desarrollar Herramienta de Medición</a:t>
          </a:r>
          <a:endParaRPr lang="es-EC" sz="1800" dirty="0"/>
        </a:p>
      </dgm:t>
    </dgm:pt>
    <dgm:pt modelId="{F178CB28-DB48-4FFA-8BAC-FA983FF53EFC}" type="parTrans" cxnId="{8741B839-D1F6-4FFB-B7B8-488B59C390F1}">
      <dgm:prSet/>
      <dgm:spPr/>
      <dgm:t>
        <a:bodyPr/>
        <a:lstStyle/>
        <a:p>
          <a:endParaRPr lang="es-ES"/>
        </a:p>
      </dgm:t>
    </dgm:pt>
    <dgm:pt modelId="{07AC0E60-0BD4-4C3F-9AD7-156D9F07AAD7}" type="sibTrans" cxnId="{8741B839-D1F6-4FFB-B7B8-488B59C390F1}">
      <dgm:prSet/>
      <dgm:spPr/>
      <dgm:t>
        <a:bodyPr/>
        <a:lstStyle/>
        <a:p>
          <a:endParaRPr lang="es-ES"/>
        </a:p>
      </dgm:t>
    </dgm:pt>
    <dgm:pt modelId="{0D5EECAF-92E1-4C4F-9840-59C50FCADA4F}">
      <dgm:prSet phldrT="[Texto]" custT="1"/>
      <dgm:spPr/>
      <dgm:t>
        <a:bodyPr/>
        <a:lstStyle/>
        <a:p>
          <a:r>
            <a:rPr lang="es-EC" sz="1800" dirty="0" smtClean="0"/>
            <a:t>Levantamiento y análisis Herramienta Medición</a:t>
          </a:r>
          <a:endParaRPr lang="es-EC" sz="1800" dirty="0"/>
        </a:p>
      </dgm:t>
    </dgm:pt>
    <dgm:pt modelId="{58048C15-EDDF-48EF-887B-40B03A9CFA29}" type="parTrans" cxnId="{2013537E-2AC3-4C34-BCE1-5DF81D505FBB}">
      <dgm:prSet/>
      <dgm:spPr/>
      <dgm:t>
        <a:bodyPr/>
        <a:lstStyle/>
        <a:p>
          <a:endParaRPr lang="es-ES"/>
        </a:p>
      </dgm:t>
    </dgm:pt>
    <dgm:pt modelId="{87BD74D4-6A1B-4922-865B-062FCB3C9BC2}" type="sibTrans" cxnId="{2013537E-2AC3-4C34-BCE1-5DF81D505FBB}">
      <dgm:prSet/>
      <dgm:spPr/>
      <dgm:t>
        <a:bodyPr/>
        <a:lstStyle/>
        <a:p>
          <a:endParaRPr lang="es-ES"/>
        </a:p>
      </dgm:t>
    </dgm:pt>
    <dgm:pt modelId="{ADA8E122-143F-453F-892D-06BCB6DA46FC}">
      <dgm:prSet phldrT="[Texto]" custT="1"/>
      <dgm:spPr/>
      <dgm:t>
        <a:bodyPr/>
        <a:lstStyle/>
        <a:p>
          <a:r>
            <a:rPr lang="es-EC" sz="1800" dirty="0" smtClean="0"/>
            <a:t>Evaluación Herramienta de Medición</a:t>
          </a:r>
          <a:endParaRPr lang="es-EC" sz="1800" dirty="0"/>
        </a:p>
      </dgm:t>
    </dgm:pt>
    <dgm:pt modelId="{EA81BD55-BFB1-47CA-8E51-18AB8D056632}" type="parTrans" cxnId="{77983E1C-9631-4F09-80FA-ED03A51B301B}">
      <dgm:prSet/>
      <dgm:spPr/>
      <dgm:t>
        <a:bodyPr/>
        <a:lstStyle/>
        <a:p>
          <a:endParaRPr lang="es-ES"/>
        </a:p>
      </dgm:t>
    </dgm:pt>
    <dgm:pt modelId="{EA9D5784-711C-4A86-869B-74CC733531EB}" type="sibTrans" cxnId="{77983E1C-9631-4F09-80FA-ED03A51B301B}">
      <dgm:prSet/>
      <dgm:spPr/>
      <dgm:t>
        <a:bodyPr/>
        <a:lstStyle/>
        <a:p>
          <a:endParaRPr lang="es-ES"/>
        </a:p>
      </dgm:t>
    </dgm:pt>
    <dgm:pt modelId="{6F44B3F5-E2CC-4643-88F5-F71D2915D894}" type="pres">
      <dgm:prSet presAssocID="{FBDB03C2-AEB1-4A50-8323-86E31576335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5B08F36-A1EE-4F81-965C-4C8FCE10B232}" type="pres">
      <dgm:prSet presAssocID="{EBB535E2-A48C-458E-B639-BA1B7A921F1C}" presName="root" presStyleCnt="0">
        <dgm:presLayoutVars>
          <dgm:chMax/>
          <dgm:chPref/>
        </dgm:presLayoutVars>
      </dgm:prSet>
      <dgm:spPr/>
    </dgm:pt>
    <dgm:pt modelId="{F25B32D5-CCAC-40B4-A6D1-050EFA1FBDC5}" type="pres">
      <dgm:prSet presAssocID="{EBB535E2-A48C-458E-B639-BA1B7A921F1C}" presName="rootComposite" presStyleCnt="0">
        <dgm:presLayoutVars/>
      </dgm:prSet>
      <dgm:spPr/>
    </dgm:pt>
    <dgm:pt modelId="{FA37BEBA-F904-4ADB-AFBF-3D48F106E4DC}" type="pres">
      <dgm:prSet presAssocID="{EBB535E2-A48C-458E-B639-BA1B7A921F1C}" presName="ParentAccent" presStyleLbl="alignNode1" presStyleIdx="0" presStyleCnt="4"/>
      <dgm:spPr/>
    </dgm:pt>
    <dgm:pt modelId="{546B833F-9A65-4DFA-AC62-6CEE619C3DFF}" type="pres">
      <dgm:prSet presAssocID="{EBB535E2-A48C-458E-B639-BA1B7A921F1C}" presName="ParentSmallAccent" presStyleLbl="fgAcc1" presStyleIdx="0" presStyleCnt="4"/>
      <dgm:spPr/>
    </dgm:pt>
    <dgm:pt modelId="{75523348-A2AC-40DE-A84D-6E30646D44D1}" type="pres">
      <dgm:prSet presAssocID="{EBB535E2-A48C-458E-B639-BA1B7A921F1C}" presName="Parent" presStyleLbl="revTx" presStyleIdx="0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48D37-3010-4176-BB34-12C6D52ADC70}" type="pres">
      <dgm:prSet presAssocID="{EBB535E2-A48C-458E-B639-BA1B7A921F1C}" presName="childShape" presStyleCnt="0">
        <dgm:presLayoutVars>
          <dgm:chMax val="0"/>
          <dgm:chPref val="0"/>
        </dgm:presLayoutVars>
      </dgm:prSet>
      <dgm:spPr/>
    </dgm:pt>
    <dgm:pt modelId="{7D1D311F-CC45-4034-89D4-FE85B143D970}" type="pres">
      <dgm:prSet presAssocID="{D7F7F721-AB26-44C0-8472-469186376042}" presName="childComposite" presStyleCnt="0">
        <dgm:presLayoutVars>
          <dgm:chMax val="0"/>
          <dgm:chPref val="0"/>
        </dgm:presLayoutVars>
      </dgm:prSet>
      <dgm:spPr/>
    </dgm:pt>
    <dgm:pt modelId="{37F2B487-E364-4A78-A800-7D4715C23706}" type="pres">
      <dgm:prSet presAssocID="{D7F7F721-AB26-44C0-8472-469186376042}" presName="ChildAccent" presStyleLbl="solidFgAcc1" presStyleIdx="0" presStyleCnt="15"/>
      <dgm:spPr/>
    </dgm:pt>
    <dgm:pt modelId="{8A7ED298-5C81-43A1-933D-E12596622F22}" type="pres">
      <dgm:prSet presAssocID="{D7F7F721-AB26-44C0-8472-469186376042}" presName="Child" presStyleLbl="revTx" presStyleIdx="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176B1-D14E-4D8A-A727-62925047EF11}" type="pres">
      <dgm:prSet presAssocID="{2FD844C5-45C4-44FC-8FAF-65DB9E41A258}" presName="childComposite" presStyleCnt="0">
        <dgm:presLayoutVars>
          <dgm:chMax val="0"/>
          <dgm:chPref val="0"/>
        </dgm:presLayoutVars>
      </dgm:prSet>
      <dgm:spPr/>
    </dgm:pt>
    <dgm:pt modelId="{26A2D088-D509-4D6D-AAD6-38355C71DB05}" type="pres">
      <dgm:prSet presAssocID="{2FD844C5-45C4-44FC-8FAF-65DB9E41A258}" presName="ChildAccent" presStyleLbl="solidFgAcc1" presStyleIdx="1" presStyleCnt="15" custLinFactNeighborY="74570"/>
      <dgm:spPr/>
    </dgm:pt>
    <dgm:pt modelId="{60B492C5-3CAC-4141-8B2B-B8F10FEA9BAE}" type="pres">
      <dgm:prSet presAssocID="{2FD844C5-45C4-44FC-8FAF-65DB9E41A258}" presName="Child" presStyleLbl="revTx" presStyleIdx="2" presStyleCnt="19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879CE-02AE-40C1-9F97-17DEA31A186B}" type="pres">
      <dgm:prSet presAssocID="{1D952FA9-DAE6-4122-B991-D499F2147E26}" presName="childComposite" presStyleCnt="0">
        <dgm:presLayoutVars>
          <dgm:chMax val="0"/>
          <dgm:chPref val="0"/>
        </dgm:presLayoutVars>
      </dgm:prSet>
      <dgm:spPr/>
    </dgm:pt>
    <dgm:pt modelId="{5FE2B856-4B42-403B-928F-BFCE6428760C}" type="pres">
      <dgm:prSet presAssocID="{1D952FA9-DAE6-4122-B991-D499F2147E26}" presName="ChildAccent" presStyleLbl="solidFgAcc1" presStyleIdx="2" presStyleCnt="15" custLinFactY="31748" custLinFactNeighborX="-4944" custLinFactNeighborY="100000"/>
      <dgm:spPr/>
    </dgm:pt>
    <dgm:pt modelId="{520C2572-48BE-4B33-A540-19EF8FCA793F}" type="pres">
      <dgm:prSet presAssocID="{1D952FA9-DAE6-4122-B991-D499F2147E26}" presName="Child" presStyleLbl="revTx" presStyleIdx="3" presStyleCnt="19" custLinFactNeighborY="97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5EA48-E244-415D-A02A-444313500E9D}" type="pres">
      <dgm:prSet presAssocID="{0A732029-426E-49FB-8186-EC4B76F8AF76}" presName="childComposite" presStyleCnt="0">
        <dgm:presLayoutVars>
          <dgm:chMax val="0"/>
          <dgm:chPref val="0"/>
        </dgm:presLayoutVars>
      </dgm:prSet>
      <dgm:spPr/>
    </dgm:pt>
    <dgm:pt modelId="{12969055-BC0F-483B-ADCD-1FC8D955958D}" type="pres">
      <dgm:prSet presAssocID="{0A732029-426E-49FB-8186-EC4B76F8AF76}" presName="ChildAccent" presStyleLbl="solidFgAcc1" presStyleIdx="3" presStyleCnt="15" custLinFactY="125102" custLinFactNeighborX="-9887" custLinFactNeighborY="200000"/>
      <dgm:spPr/>
    </dgm:pt>
    <dgm:pt modelId="{22CC39C7-2D33-4E27-8416-6ACFB3CB40D9}" type="pres">
      <dgm:prSet presAssocID="{0A732029-426E-49FB-8186-EC4B76F8AF76}" presName="Child" presStyleLbl="revTx" presStyleIdx="4" presStyleCnt="19" custLinFactY="60919" custLinFactNeighborX="-16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47431-13C0-4471-8F4B-E8E4829C7E9C}" type="pres">
      <dgm:prSet presAssocID="{22873D93-592F-41A5-866E-2DBFFE06A5C3}" presName="root" presStyleCnt="0">
        <dgm:presLayoutVars>
          <dgm:chMax/>
          <dgm:chPref/>
        </dgm:presLayoutVars>
      </dgm:prSet>
      <dgm:spPr/>
    </dgm:pt>
    <dgm:pt modelId="{3BCFB9FC-5DB4-4072-8E52-66C5B62754D3}" type="pres">
      <dgm:prSet presAssocID="{22873D93-592F-41A5-866E-2DBFFE06A5C3}" presName="rootComposite" presStyleCnt="0">
        <dgm:presLayoutVars/>
      </dgm:prSet>
      <dgm:spPr/>
    </dgm:pt>
    <dgm:pt modelId="{BA040EC6-4AFD-4651-8A88-0FA599985EDA}" type="pres">
      <dgm:prSet presAssocID="{22873D93-592F-41A5-866E-2DBFFE06A5C3}" presName="ParentAccent" presStyleLbl="alignNode1" presStyleIdx="1" presStyleCnt="4"/>
      <dgm:spPr/>
    </dgm:pt>
    <dgm:pt modelId="{AA7B2943-A787-44FA-A670-0DBDA459AAF3}" type="pres">
      <dgm:prSet presAssocID="{22873D93-592F-41A5-866E-2DBFFE06A5C3}" presName="ParentSmallAccent" presStyleLbl="fgAcc1" presStyleIdx="1" presStyleCnt="4"/>
      <dgm:spPr/>
    </dgm:pt>
    <dgm:pt modelId="{36499185-9000-4AF0-A89A-1597CCAB08FD}" type="pres">
      <dgm:prSet presAssocID="{22873D93-592F-41A5-866E-2DBFFE06A5C3}" presName="Parent" presStyleLbl="revTx" presStyleIdx="5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FDFCF-6AB3-48ED-8570-1069B2F38F8C}" type="pres">
      <dgm:prSet presAssocID="{22873D93-592F-41A5-866E-2DBFFE06A5C3}" presName="childShape" presStyleCnt="0">
        <dgm:presLayoutVars>
          <dgm:chMax val="0"/>
          <dgm:chPref val="0"/>
        </dgm:presLayoutVars>
      </dgm:prSet>
      <dgm:spPr/>
    </dgm:pt>
    <dgm:pt modelId="{E7E4118D-CE81-4DE2-91DC-A6DB1CF2E0FB}" type="pres">
      <dgm:prSet presAssocID="{F61E0045-20FE-46C1-8187-BF9670DEF4BB}" presName="childComposite" presStyleCnt="0">
        <dgm:presLayoutVars>
          <dgm:chMax val="0"/>
          <dgm:chPref val="0"/>
        </dgm:presLayoutVars>
      </dgm:prSet>
      <dgm:spPr/>
    </dgm:pt>
    <dgm:pt modelId="{B655FFFE-B01E-41A6-B780-56339BF5101A}" type="pres">
      <dgm:prSet presAssocID="{F61E0045-20FE-46C1-8187-BF9670DEF4BB}" presName="ChildAccent" presStyleLbl="solidFgAcc1" presStyleIdx="4" presStyleCnt="15"/>
      <dgm:spPr/>
    </dgm:pt>
    <dgm:pt modelId="{E4113E0A-751A-45C6-9FB1-44D9D3BCCE23}" type="pres">
      <dgm:prSet presAssocID="{F61E0045-20FE-46C1-8187-BF9670DEF4BB}" presName="Child" presStyleLbl="revTx" presStyleIdx="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8C57F-B62E-472F-A5C0-4EA028F3B4D9}" type="pres">
      <dgm:prSet presAssocID="{051675C9-95E3-49CA-93BD-9A84F2C00CE7}" presName="childComposite" presStyleCnt="0">
        <dgm:presLayoutVars>
          <dgm:chMax val="0"/>
          <dgm:chPref val="0"/>
        </dgm:presLayoutVars>
      </dgm:prSet>
      <dgm:spPr/>
    </dgm:pt>
    <dgm:pt modelId="{DBC146E0-B13F-4CFD-BAFC-79B52215A422}" type="pres">
      <dgm:prSet presAssocID="{051675C9-95E3-49CA-93BD-9A84F2C00CE7}" presName="ChildAccent" presStyleLbl="solidFgAcc1" presStyleIdx="5" presStyleCnt="15" custLinFactY="100000" custLinFactNeighborY="112995"/>
      <dgm:spPr/>
    </dgm:pt>
    <dgm:pt modelId="{F8B50AFE-133C-4077-A0BA-191AFADA58DF}" type="pres">
      <dgm:prSet presAssocID="{051675C9-95E3-49CA-93BD-9A84F2C00CE7}" presName="Child" presStyleLbl="revTx" presStyleIdx="7" presStyleCnt="19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6325FF-3BE4-45FF-B9BB-C7CF188160C5}" type="pres">
      <dgm:prSet presAssocID="{F01CA6EA-6F7B-4012-8476-F01F1D5493DE}" presName="childComposite" presStyleCnt="0">
        <dgm:presLayoutVars>
          <dgm:chMax val="0"/>
          <dgm:chPref val="0"/>
        </dgm:presLayoutVars>
      </dgm:prSet>
      <dgm:spPr/>
    </dgm:pt>
    <dgm:pt modelId="{061EB9A4-DDDC-4E07-8692-BD9BA133A2C3}" type="pres">
      <dgm:prSet presAssocID="{F01CA6EA-6F7B-4012-8476-F01F1D5493DE}" presName="ChildAccent" presStyleLbl="solidFgAcc1" presStyleIdx="6" presStyleCnt="15" custLinFactY="100000" custLinFactNeighborY="125679"/>
      <dgm:spPr/>
    </dgm:pt>
    <dgm:pt modelId="{5B2BD757-596D-4211-8A34-2F56D034F799}" type="pres">
      <dgm:prSet presAssocID="{F01CA6EA-6F7B-4012-8476-F01F1D5493DE}" presName="Child" presStyleLbl="revTx" presStyleIdx="8" presStyleCnt="19" custLinFactY="3188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09EDD-91B8-46C0-9D74-88FD748EDEED}" type="pres">
      <dgm:prSet presAssocID="{0D5EECAF-92E1-4C4F-9840-59C50FCADA4F}" presName="childComposite" presStyleCnt="0">
        <dgm:presLayoutVars>
          <dgm:chMax val="0"/>
          <dgm:chPref val="0"/>
        </dgm:presLayoutVars>
      </dgm:prSet>
      <dgm:spPr/>
    </dgm:pt>
    <dgm:pt modelId="{4198EDA1-C287-4001-B794-5DDDB0D6B9F6}" type="pres">
      <dgm:prSet presAssocID="{0D5EECAF-92E1-4C4F-9840-59C50FCADA4F}" presName="ChildAccent" presStyleLbl="solidFgAcc1" presStyleIdx="7" presStyleCnt="15" custLinFactY="123068" custLinFactNeighborX="-7648" custLinFactNeighborY="200000"/>
      <dgm:spPr/>
    </dgm:pt>
    <dgm:pt modelId="{E57D5442-604B-4486-9F4F-AD3B6B159CAE}" type="pres">
      <dgm:prSet presAssocID="{0D5EECAF-92E1-4C4F-9840-59C50FCADA4F}" presName="Child" presStyleLbl="revTx" presStyleIdx="9" presStyleCnt="19" custLinFactY="67146" custLinFactNeighborX="-8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498150-7A01-47FC-B5F3-95E4A488C703}" type="pres">
      <dgm:prSet presAssocID="{7801C33F-AF68-4846-867C-6F67346C8432}" presName="root" presStyleCnt="0">
        <dgm:presLayoutVars>
          <dgm:chMax/>
          <dgm:chPref/>
        </dgm:presLayoutVars>
      </dgm:prSet>
      <dgm:spPr/>
    </dgm:pt>
    <dgm:pt modelId="{6AB8F00A-2068-4369-BEDA-F1D36990E955}" type="pres">
      <dgm:prSet presAssocID="{7801C33F-AF68-4846-867C-6F67346C8432}" presName="rootComposite" presStyleCnt="0">
        <dgm:presLayoutVars/>
      </dgm:prSet>
      <dgm:spPr/>
    </dgm:pt>
    <dgm:pt modelId="{2B8F1AA0-0368-4A81-85A5-80F3CD84FBB2}" type="pres">
      <dgm:prSet presAssocID="{7801C33F-AF68-4846-867C-6F67346C8432}" presName="ParentAccent" presStyleLbl="alignNode1" presStyleIdx="2" presStyleCnt="4"/>
      <dgm:spPr/>
    </dgm:pt>
    <dgm:pt modelId="{448A8C0F-FCFE-478D-B28F-7EE7D719E366}" type="pres">
      <dgm:prSet presAssocID="{7801C33F-AF68-4846-867C-6F67346C8432}" presName="ParentSmallAccent" presStyleLbl="fgAcc1" presStyleIdx="2" presStyleCnt="4"/>
      <dgm:spPr/>
    </dgm:pt>
    <dgm:pt modelId="{49E0D4F2-C7D1-40E2-8008-811CD8DCFEDC}" type="pres">
      <dgm:prSet presAssocID="{7801C33F-AF68-4846-867C-6F67346C8432}" presName="Parent" presStyleLbl="revTx" presStyleIdx="10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4CC5A-01B3-46DE-92CE-CE3A47B4DA87}" type="pres">
      <dgm:prSet presAssocID="{7801C33F-AF68-4846-867C-6F67346C8432}" presName="childShape" presStyleCnt="0">
        <dgm:presLayoutVars>
          <dgm:chMax val="0"/>
          <dgm:chPref val="0"/>
        </dgm:presLayoutVars>
      </dgm:prSet>
      <dgm:spPr/>
    </dgm:pt>
    <dgm:pt modelId="{B4E63D35-5F4D-41FA-AEB1-420FDA6110EF}" type="pres">
      <dgm:prSet presAssocID="{777C5953-DF92-4F59-BBAD-EEC0486661F0}" presName="childComposite" presStyleCnt="0">
        <dgm:presLayoutVars>
          <dgm:chMax val="0"/>
          <dgm:chPref val="0"/>
        </dgm:presLayoutVars>
      </dgm:prSet>
      <dgm:spPr/>
    </dgm:pt>
    <dgm:pt modelId="{2B9C59A1-61DF-4B0D-A36F-DB33530BFDBC}" type="pres">
      <dgm:prSet presAssocID="{777C5953-DF92-4F59-BBAD-EEC0486661F0}" presName="ChildAccent" presStyleLbl="solidFgAcc1" presStyleIdx="8" presStyleCnt="15"/>
      <dgm:spPr/>
    </dgm:pt>
    <dgm:pt modelId="{63D9D8E4-4027-441C-9404-CAD8278D8100}" type="pres">
      <dgm:prSet presAssocID="{777C5953-DF92-4F59-BBAD-EEC0486661F0}" presName="Child" presStyleLbl="revTx" presStyleIdx="1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7ACC7-0105-4FB0-B6CB-CF5A51B42A2E}" type="pres">
      <dgm:prSet presAssocID="{99A41B5E-DEF8-4930-AFEA-9B4A97728391}" presName="childComposite" presStyleCnt="0">
        <dgm:presLayoutVars>
          <dgm:chMax val="0"/>
          <dgm:chPref val="0"/>
        </dgm:presLayoutVars>
      </dgm:prSet>
      <dgm:spPr/>
    </dgm:pt>
    <dgm:pt modelId="{C64C710F-7E00-4A84-81F2-59B46EFC2275}" type="pres">
      <dgm:prSet presAssocID="{99A41B5E-DEF8-4930-AFEA-9B4A97728391}" presName="ChildAccent" presStyleLbl="solidFgAcc1" presStyleIdx="9" presStyleCnt="15" custLinFactNeighborY="94343"/>
      <dgm:spPr/>
    </dgm:pt>
    <dgm:pt modelId="{35236923-D9A9-4AE0-A74B-45B9BAC7DA7F}" type="pres">
      <dgm:prSet presAssocID="{99A41B5E-DEF8-4930-AFEA-9B4A97728391}" presName="Child" presStyleLbl="revTx" presStyleIdx="12" presStyleCnt="19" custLinFactNeighborY="43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296F2-A1C8-4073-BC6B-43818CF18384}" type="pres">
      <dgm:prSet presAssocID="{1CB04A03-9B72-421D-9ED5-19B53C12A8B1}" presName="childComposite" presStyleCnt="0">
        <dgm:presLayoutVars>
          <dgm:chMax val="0"/>
          <dgm:chPref val="0"/>
        </dgm:presLayoutVars>
      </dgm:prSet>
      <dgm:spPr/>
    </dgm:pt>
    <dgm:pt modelId="{650402CE-3919-4DE9-8A36-756159469838}" type="pres">
      <dgm:prSet presAssocID="{1CB04A03-9B72-421D-9ED5-19B53C12A8B1}" presName="ChildAccent" presStyleLbl="solidFgAcc1" presStyleIdx="10" presStyleCnt="15" custLinFactY="210551" custLinFactNeighborX="-8519" custLinFactNeighborY="300000"/>
      <dgm:spPr/>
    </dgm:pt>
    <dgm:pt modelId="{4766833D-820A-4A07-8736-7100D578395E}" type="pres">
      <dgm:prSet presAssocID="{1CB04A03-9B72-421D-9ED5-19B53C12A8B1}" presName="Child" presStyleLbl="revTx" presStyleIdx="13" presStyleCnt="19" custLinFactNeighborY="74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771B4-F516-4CC5-9142-92B724838BAB}" type="pres">
      <dgm:prSet presAssocID="{0C865896-8E9B-49E3-B4B5-59A665F4F54A}" presName="childComposite" presStyleCnt="0">
        <dgm:presLayoutVars>
          <dgm:chMax val="0"/>
          <dgm:chPref val="0"/>
        </dgm:presLayoutVars>
      </dgm:prSet>
      <dgm:spPr/>
    </dgm:pt>
    <dgm:pt modelId="{8B41F447-2D15-4791-AF34-21D5E8D03F77}" type="pres">
      <dgm:prSet presAssocID="{0C865896-8E9B-49E3-B4B5-59A665F4F54A}" presName="ChildAccent" presStyleLbl="solidFgAcc1" presStyleIdx="11" presStyleCnt="15"/>
      <dgm:spPr/>
    </dgm:pt>
    <dgm:pt modelId="{DA09AE53-5999-47B5-A7C2-2AB44E49186E}" type="pres">
      <dgm:prSet presAssocID="{0C865896-8E9B-49E3-B4B5-59A665F4F54A}" presName="Child" presStyleLbl="revTx" presStyleIdx="14" presStyleCnt="19" custLinFactY="307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F3A1F-F987-434A-9238-160F5702ACF5}" type="pres">
      <dgm:prSet presAssocID="{CA7705FD-5E5A-4745-97F9-37EEADA8D433}" presName="root" presStyleCnt="0">
        <dgm:presLayoutVars>
          <dgm:chMax/>
          <dgm:chPref/>
        </dgm:presLayoutVars>
      </dgm:prSet>
      <dgm:spPr/>
    </dgm:pt>
    <dgm:pt modelId="{70E4CB05-4666-4CC6-B767-61BC0399CF64}" type="pres">
      <dgm:prSet presAssocID="{CA7705FD-5E5A-4745-97F9-37EEADA8D433}" presName="rootComposite" presStyleCnt="0">
        <dgm:presLayoutVars/>
      </dgm:prSet>
      <dgm:spPr/>
    </dgm:pt>
    <dgm:pt modelId="{FBADE7C6-CFB5-477A-AE4A-0F9E35447A6E}" type="pres">
      <dgm:prSet presAssocID="{CA7705FD-5E5A-4745-97F9-37EEADA8D433}" presName="ParentAccent" presStyleLbl="alignNode1" presStyleIdx="3" presStyleCnt="4"/>
      <dgm:spPr/>
    </dgm:pt>
    <dgm:pt modelId="{81B6E674-5085-43F9-B7C3-574F16A30F33}" type="pres">
      <dgm:prSet presAssocID="{CA7705FD-5E5A-4745-97F9-37EEADA8D433}" presName="ParentSmallAccent" presStyleLbl="fgAcc1" presStyleIdx="3" presStyleCnt="4"/>
      <dgm:spPr/>
    </dgm:pt>
    <dgm:pt modelId="{62A45EBB-3D05-4442-83E9-1999EB73BDFA}" type="pres">
      <dgm:prSet presAssocID="{CA7705FD-5E5A-4745-97F9-37EEADA8D433}" presName="Parent" presStyleLbl="revTx" presStyleIdx="15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9ED90-08EB-4D68-A6D5-5A22ADC6AE2A}" type="pres">
      <dgm:prSet presAssocID="{CA7705FD-5E5A-4745-97F9-37EEADA8D433}" presName="childShape" presStyleCnt="0">
        <dgm:presLayoutVars>
          <dgm:chMax val="0"/>
          <dgm:chPref val="0"/>
        </dgm:presLayoutVars>
      </dgm:prSet>
      <dgm:spPr/>
    </dgm:pt>
    <dgm:pt modelId="{C7D24D2B-CA17-4717-87F8-BFCD2A1F2756}" type="pres">
      <dgm:prSet presAssocID="{7E150126-02D9-40A9-A90D-FF903473C53D}" presName="childComposite" presStyleCnt="0">
        <dgm:presLayoutVars>
          <dgm:chMax val="0"/>
          <dgm:chPref val="0"/>
        </dgm:presLayoutVars>
      </dgm:prSet>
      <dgm:spPr/>
    </dgm:pt>
    <dgm:pt modelId="{E543612F-F61C-482E-A635-9686CDF7E077}" type="pres">
      <dgm:prSet presAssocID="{7E150126-02D9-40A9-A90D-FF903473C53D}" presName="ChildAccent" presStyleLbl="solidFgAcc1" presStyleIdx="12" presStyleCnt="15"/>
      <dgm:spPr/>
    </dgm:pt>
    <dgm:pt modelId="{2CB09C09-BE66-4040-B5DC-F292CAB76480}" type="pres">
      <dgm:prSet presAssocID="{7E150126-02D9-40A9-A90D-FF903473C53D}" presName="Child" presStyleLbl="revTx" presStyleIdx="1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82693-B06D-49E5-9B3B-151C61C9C43C}" type="pres">
      <dgm:prSet presAssocID="{FD84781F-37DF-46B8-BD06-EAECB17DA476}" presName="childComposite" presStyleCnt="0">
        <dgm:presLayoutVars>
          <dgm:chMax val="0"/>
          <dgm:chPref val="0"/>
        </dgm:presLayoutVars>
      </dgm:prSet>
      <dgm:spPr/>
    </dgm:pt>
    <dgm:pt modelId="{AB6AC954-0C37-4FC5-952A-C1BDD007E22D}" type="pres">
      <dgm:prSet presAssocID="{FD84781F-37DF-46B8-BD06-EAECB17DA476}" presName="ChildAccent" presStyleLbl="solidFgAcc1" presStyleIdx="13" presStyleCnt="15" custLinFactY="100000" custLinFactNeighborY="112995"/>
      <dgm:spPr/>
    </dgm:pt>
    <dgm:pt modelId="{6B3C9C5B-518E-4C46-9748-54929B410E4A}" type="pres">
      <dgm:prSet presAssocID="{FD84781F-37DF-46B8-BD06-EAECB17DA476}" presName="Child" presStyleLbl="revTx" presStyleIdx="17" presStyleCnt="19" custLinFactNeighborY="6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8C46CD-A717-4B28-ADC3-C0110D36ABF1}" type="pres">
      <dgm:prSet presAssocID="{ADA8E122-143F-453F-892D-06BCB6DA46FC}" presName="childComposite" presStyleCnt="0">
        <dgm:presLayoutVars>
          <dgm:chMax val="0"/>
          <dgm:chPref val="0"/>
        </dgm:presLayoutVars>
      </dgm:prSet>
      <dgm:spPr/>
    </dgm:pt>
    <dgm:pt modelId="{18299345-6977-41D3-B479-76A279FA9764}" type="pres">
      <dgm:prSet presAssocID="{ADA8E122-143F-453F-892D-06BCB6DA46FC}" presName="ChildAccent" presStyleLbl="solidFgAcc1" presStyleIdx="14" presStyleCnt="15" custLinFactY="100000" custLinFactNeighborY="191684"/>
      <dgm:spPr/>
    </dgm:pt>
    <dgm:pt modelId="{682F6A10-44C3-4182-AD15-93FFB15EFFC2}" type="pres">
      <dgm:prSet presAssocID="{ADA8E122-143F-453F-892D-06BCB6DA46FC}" presName="Child" presStyleLbl="revTx" presStyleIdx="18" presStyleCnt="19" custLinFactY="51240" custLinFactNeighborX="167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100EDB-74D4-42CE-A59E-5F9A48E1450D}" srcId="{22873D93-592F-41A5-866E-2DBFFE06A5C3}" destId="{F61E0045-20FE-46C1-8187-BF9670DEF4BB}" srcOrd="0" destOrd="0" parTransId="{BD0DFEE2-2490-447A-A763-F30CF4E73509}" sibTransId="{203ABD0E-E315-470E-B7D1-88BBB2E36589}"/>
    <dgm:cxn modelId="{ADAF43EE-0A02-4FF8-818C-91DDE9930F67}" type="presOf" srcId="{D7F7F721-AB26-44C0-8472-469186376042}" destId="{8A7ED298-5C81-43A1-933D-E12596622F22}" srcOrd="0" destOrd="0" presId="urn:microsoft.com/office/officeart/2008/layout/SquareAccentList"/>
    <dgm:cxn modelId="{7A1E5E63-8E6A-491D-8F69-6F2BEEFE70B9}" type="presOf" srcId="{EBB535E2-A48C-458E-B639-BA1B7A921F1C}" destId="{75523348-A2AC-40DE-A84D-6E30646D44D1}" srcOrd="0" destOrd="0" presId="urn:microsoft.com/office/officeart/2008/layout/SquareAccentList"/>
    <dgm:cxn modelId="{FDB7391B-2DA7-4B75-BD42-FB41271F38F1}" srcId="{EBB535E2-A48C-458E-B639-BA1B7A921F1C}" destId="{D7F7F721-AB26-44C0-8472-469186376042}" srcOrd="0" destOrd="0" parTransId="{E07185DF-110D-45B5-AA63-7F35EA85E0BE}" sibTransId="{1ED90E22-5B6C-4DBA-A381-890766C10709}"/>
    <dgm:cxn modelId="{4E82B2B0-2D72-4606-AAF8-5A26C8F3E358}" type="presOf" srcId="{FBDB03C2-AEB1-4A50-8323-86E315763351}" destId="{6F44B3F5-E2CC-4643-88F5-F71D2915D894}" srcOrd="0" destOrd="0" presId="urn:microsoft.com/office/officeart/2008/layout/SquareAccentList"/>
    <dgm:cxn modelId="{6CD32707-371E-4E09-8BA9-D4E5432CC7C2}" type="presOf" srcId="{99A41B5E-DEF8-4930-AFEA-9B4A97728391}" destId="{35236923-D9A9-4AE0-A74B-45B9BAC7DA7F}" srcOrd="0" destOrd="0" presId="urn:microsoft.com/office/officeart/2008/layout/SquareAccentList"/>
    <dgm:cxn modelId="{160FF631-D4B5-4F87-A33C-F3C1409B0FAF}" type="presOf" srcId="{CA7705FD-5E5A-4745-97F9-37EEADA8D433}" destId="{62A45EBB-3D05-4442-83E9-1999EB73BDFA}" srcOrd="0" destOrd="0" presId="urn:microsoft.com/office/officeart/2008/layout/SquareAccentList"/>
    <dgm:cxn modelId="{E667149F-E189-4506-A31B-48337F8D50CF}" type="presOf" srcId="{F61E0045-20FE-46C1-8187-BF9670DEF4BB}" destId="{E4113E0A-751A-45C6-9FB1-44D9D3BCCE23}" srcOrd="0" destOrd="0" presId="urn:microsoft.com/office/officeart/2008/layout/SquareAccentList"/>
    <dgm:cxn modelId="{EA6A8A45-92FA-4C52-874C-AAFAC11C92D3}" type="presOf" srcId="{ADA8E122-143F-453F-892D-06BCB6DA46FC}" destId="{682F6A10-44C3-4182-AD15-93FFB15EFFC2}" srcOrd="0" destOrd="0" presId="urn:microsoft.com/office/officeart/2008/layout/SquareAccentList"/>
    <dgm:cxn modelId="{0BF28235-F79E-4EDD-B283-64E0393DED03}" type="presOf" srcId="{FD84781F-37DF-46B8-BD06-EAECB17DA476}" destId="{6B3C9C5B-518E-4C46-9748-54929B410E4A}" srcOrd="0" destOrd="0" presId="urn:microsoft.com/office/officeart/2008/layout/SquareAccentList"/>
    <dgm:cxn modelId="{0299FE7E-3F5C-4A87-A650-18B624188FC1}" srcId="{FBDB03C2-AEB1-4A50-8323-86E315763351}" destId="{22873D93-592F-41A5-866E-2DBFFE06A5C3}" srcOrd="1" destOrd="0" parTransId="{A5ED73EE-3C83-46D1-94CE-F5B1DDF3BF20}" sibTransId="{795344DA-B484-4E8F-9A0C-6C7DFCE62EFA}"/>
    <dgm:cxn modelId="{423537EB-2755-46EC-928D-9BC65AB3542C}" type="presOf" srcId="{2FD844C5-45C4-44FC-8FAF-65DB9E41A258}" destId="{60B492C5-3CAC-4141-8B2B-B8F10FEA9BAE}" srcOrd="0" destOrd="0" presId="urn:microsoft.com/office/officeart/2008/layout/SquareAccentList"/>
    <dgm:cxn modelId="{2013537E-2AC3-4C34-BCE1-5DF81D505FBB}" srcId="{22873D93-592F-41A5-866E-2DBFFE06A5C3}" destId="{0D5EECAF-92E1-4C4F-9840-59C50FCADA4F}" srcOrd="3" destOrd="0" parTransId="{58048C15-EDDF-48EF-887B-40B03A9CFA29}" sibTransId="{87BD74D4-6A1B-4922-865B-062FCB3C9BC2}"/>
    <dgm:cxn modelId="{23791672-A8C9-4AA0-9ED7-8301BFE662E8}" srcId="{EBB535E2-A48C-458E-B639-BA1B7A921F1C}" destId="{1D952FA9-DAE6-4122-B991-D499F2147E26}" srcOrd="2" destOrd="0" parTransId="{A6FD19A7-0398-457A-87C0-96693D87269F}" sibTransId="{A0746272-6C4A-4043-B53F-F9FC921D820B}"/>
    <dgm:cxn modelId="{4C3F9B9D-E768-49C8-AA61-3386AE19592E}" srcId="{7801C33F-AF68-4846-867C-6F67346C8432}" destId="{777C5953-DF92-4F59-BBAD-EEC0486661F0}" srcOrd="0" destOrd="0" parTransId="{73E40776-BD17-4961-B753-B3FDDCEF0BED}" sibTransId="{57695069-67E7-4D6D-A2B8-8B6DD7383D6E}"/>
    <dgm:cxn modelId="{BAD3D60C-2F52-4FAC-ACE9-E0EA0B871E38}" type="presOf" srcId="{7801C33F-AF68-4846-867C-6F67346C8432}" destId="{49E0D4F2-C7D1-40E2-8008-811CD8DCFEDC}" srcOrd="0" destOrd="0" presId="urn:microsoft.com/office/officeart/2008/layout/SquareAccentList"/>
    <dgm:cxn modelId="{245DFD15-3F52-4C42-A643-431076A30A82}" srcId="{EBB535E2-A48C-458E-B639-BA1B7A921F1C}" destId="{0A732029-426E-49FB-8186-EC4B76F8AF76}" srcOrd="3" destOrd="0" parTransId="{C5351813-D039-4708-A7A7-67C4DD300CF4}" sibTransId="{59D0FAEA-3DDE-4AA9-8FEB-7C838576F85A}"/>
    <dgm:cxn modelId="{C7D6FF55-9072-40DE-A71A-B9555307F99B}" srcId="{FBDB03C2-AEB1-4A50-8323-86E315763351}" destId="{EBB535E2-A48C-458E-B639-BA1B7A921F1C}" srcOrd="0" destOrd="0" parTransId="{CACDD8F6-683E-4F6C-B301-8F7321F0328F}" sibTransId="{488E908A-2F16-4DCC-BEB9-695CA33FCB82}"/>
    <dgm:cxn modelId="{9F698257-C9CB-4DEB-8B7C-39FDC9F67649}" srcId="{FBDB03C2-AEB1-4A50-8323-86E315763351}" destId="{7801C33F-AF68-4846-867C-6F67346C8432}" srcOrd="2" destOrd="0" parTransId="{5C055EA8-3F0C-4C78-90F0-D68152432462}" sibTransId="{A4D3AF71-B0D1-47C5-8E81-A4045881E210}"/>
    <dgm:cxn modelId="{64F59F5C-FD2A-4235-A646-F6816EC4396B}" type="presOf" srcId="{051675C9-95E3-49CA-93BD-9A84F2C00CE7}" destId="{F8B50AFE-133C-4077-A0BA-191AFADA58DF}" srcOrd="0" destOrd="0" presId="urn:microsoft.com/office/officeart/2008/layout/SquareAccentList"/>
    <dgm:cxn modelId="{11DE614A-F7DB-466E-B438-D7BFD227A520}" type="presOf" srcId="{0D5EECAF-92E1-4C4F-9840-59C50FCADA4F}" destId="{E57D5442-604B-4486-9F4F-AD3B6B159CAE}" srcOrd="0" destOrd="0" presId="urn:microsoft.com/office/officeart/2008/layout/SquareAccentList"/>
    <dgm:cxn modelId="{08E71442-ADD5-49A4-BF78-E3B799C2D1D7}" type="presOf" srcId="{1CB04A03-9B72-421D-9ED5-19B53C12A8B1}" destId="{4766833D-820A-4A07-8736-7100D578395E}" srcOrd="0" destOrd="0" presId="urn:microsoft.com/office/officeart/2008/layout/SquareAccentList"/>
    <dgm:cxn modelId="{8719B559-B77F-472F-B3CE-BFB87A1EC002}" type="presOf" srcId="{1D952FA9-DAE6-4122-B991-D499F2147E26}" destId="{520C2572-48BE-4B33-A540-19EF8FCA793F}" srcOrd="0" destOrd="0" presId="urn:microsoft.com/office/officeart/2008/layout/SquareAccentList"/>
    <dgm:cxn modelId="{D9E5D139-6142-4F9F-BCAF-1345B5E9A87D}" srcId="{CA7705FD-5E5A-4745-97F9-37EEADA8D433}" destId="{FD84781F-37DF-46B8-BD06-EAECB17DA476}" srcOrd="1" destOrd="0" parTransId="{1B87A817-120C-4049-9180-22ACD90BAA72}" sibTransId="{10733FCA-5E56-4E5E-99AF-02B78A67C9EC}"/>
    <dgm:cxn modelId="{1B90A1AF-6E2A-46C0-BA63-38564AA61B56}" type="presOf" srcId="{0A732029-426E-49FB-8186-EC4B76F8AF76}" destId="{22CC39C7-2D33-4E27-8416-6ACFB3CB40D9}" srcOrd="0" destOrd="0" presId="urn:microsoft.com/office/officeart/2008/layout/SquareAccentList"/>
    <dgm:cxn modelId="{16AFB44B-1D7A-4A47-A190-6FA0118B3D70}" type="presOf" srcId="{777C5953-DF92-4F59-BBAD-EEC0486661F0}" destId="{63D9D8E4-4027-441C-9404-CAD8278D8100}" srcOrd="0" destOrd="0" presId="urn:microsoft.com/office/officeart/2008/layout/SquareAccentList"/>
    <dgm:cxn modelId="{3AB13862-F778-4DF1-8129-F1AF16A2EFAD}" srcId="{7801C33F-AF68-4846-867C-6F67346C8432}" destId="{99A41B5E-DEF8-4930-AFEA-9B4A97728391}" srcOrd="1" destOrd="0" parTransId="{18ECA1F2-0419-4172-984C-3A539A3C6837}" sibTransId="{1BA9D58C-C7A7-4AB8-9617-196A49AB2341}"/>
    <dgm:cxn modelId="{1CAFBA9A-2CF5-4E9C-B4A9-A1F7B5601735}" type="presOf" srcId="{22873D93-592F-41A5-866E-2DBFFE06A5C3}" destId="{36499185-9000-4AF0-A89A-1597CCAB08FD}" srcOrd="0" destOrd="0" presId="urn:microsoft.com/office/officeart/2008/layout/SquareAccentList"/>
    <dgm:cxn modelId="{4A2CC648-052B-4092-9555-729D0D2E9C31}" srcId="{FBDB03C2-AEB1-4A50-8323-86E315763351}" destId="{CA7705FD-5E5A-4745-97F9-37EEADA8D433}" srcOrd="3" destOrd="0" parTransId="{0F76A366-A0C0-4648-9122-0444CD1677AE}" sibTransId="{FA5CBA22-E4BD-4B2D-9E4F-AE425D05EADB}"/>
    <dgm:cxn modelId="{1C4B1F21-826B-48A9-BBB4-70C9E3001444}" srcId="{22873D93-592F-41A5-866E-2DBFFE06A5C3}" destId="{051675C9-95E3-49CA-93BD-9A84F2C00CE7}" srcOrd="1" destOrd="0" parTransId="{6DDBFC81-94FE-4E23-8152-8010E46217A1}" sibTransId="{F409AFD9-A22B-497F-B643-1DC52046FFA0}"/>
    <dgm:cxn modelId="{FA67BC91-02B7-4F52-8E80-17F01D239E80}" srcId="{22873D93-592F-41A5-866E-2DBFFE06A5C3}" destId="{F01CA6EA-6F7B-4012-8476-F01F1D5493DE}" srcOrd="2" destOrd="0" parTransId="{A9FF0232-C34B-4B90-9C4D-742F6E197033}" sibTransId="{79369325-9698-4B88-A6D4-87E1B1ED9B22}"/>
    <dgm:cxn modelId="{4E8E8459-7614-4542-92B0-00DF0C62D087}" srcId="{7801C33F-AF68-4846-867C-6F67346C8432}" destId="{1CB04A03-9B72-421D-9ED5-19B53C12A8B1}" srcOrd="2" destOrd="0" parTransId="{A7DB49F5-3090-41C3-98D2-5908C94685B0}" sibTransId="{B5901E56-872C-4B68-B8F8-8BEBACC95355}"/>
    <dgm:cxn modelId="{77983E1C-9631-4F09-80FA-ED03A51B301B}" srcId="{CA7705FD-5E5A-4745-97F9-37EEADA8D433}" destId="{ADA8E122-143F-453F-892D-06BCB6DA46FC}" srcOrd="2" destOrd="0" parTransId="{EA81BD55-BFB1-47CA-8E51-18AB8D056632}" sibTransId="{EA9D5784-711C-4A86-869B-74CC733531EB}"/>
    <dgm:cxn modelId="{A84D4B97-D9F4-4E9C-869A-54F0CA554D11}" type="presOf" srcId="{7E150126-02D9-40A9-A90D-FF903473C53D}" destId="{2CB09C09-BE66-4040-B5DC-F292CAB76480}" srcOrd="0" destOrd="0" presId="urn:microsoft.com/office/officeart/2008/layout/SquareAccentList"/>
    <dgm:cxn modelId="{5F7D3FC2-2F32-4BD2-B6CF-A54BC6CC1472}" srcId="{CA7705FD-5E5A-4745-97F9-37EEADA8D433}" destId="{7E150126-02D9-40A9-A90D-FF903473C53D}" srcOrd="0" destOrd="0" parTransId="{86AE1095-F589-4939-AD60-7F5E7E0AF90F}" sibTransId="{9B1D474E-A0B3-490E-8CC0-29FE3E475F39}"/>
    <dgm:cxn modelId="{7C0B002D-E867-4DE7-8C14-EE104FCE5770}" type="presOf" srcId="{0C865896-8E9B-49E3-B4B5-59A665F4F54A}" destId="{DA09AE53-5999-47B5-A7C2-2AB44E49186E}" srcOrd="0" destOrd="0" presId="urn:microsoft.com/office/officeart/2008/layout/SquareAccentList"/>
    <dgm:cxn modelId="{72414E28-66D5-4CE3-8F33-F72CB8BCF00C}" srcId="{EBB535E2-A48C-458E-B639-BA1B7A921F1C}" destId="{2FD844C5-45C4-44FC-8FAF-65DB9E41A258}" srcOrd="1" destOrd="0" parTransId="{0748DCB9-14F7-43ED-911A-597094B8783C}" sibTransId="{F17609EF-110D-49F9-BDC1-C4E0D73BD1AE}"/>
    <dgm:cxn modelId="{8741B839-D1F6-4FFB-B7B8-488B59C390F1}" srcId="{7801C33F-AF68-4846-867C-6F67346C8432}" destId="{0C865896-8E9B-49E3-B4B5-59A665F4F54A}" srcOrd="3" destOrd="0" parTransId="{F178CB28-DB48-4FFA-8BAC-FA983FF53EFC}" sibTransId="{07AC0E60-0BD4-4C3F-9AD7-156D9F07AAD7}"/>
    <dgm:cxn modelId="{23752F9E-3AA2-48B5-8FA6-618719735FC5}" type="presOf" srcId="{F01CA6EA-6F7B-4012-8476-F01F1D5493DE}" destId="{5B2BD757-596D-4211-8A34-2F56D034F799}" srcOrd="0" destOrd="0" presId="urn:microsoft.com/office/officeart/2008/layout/SquareAccentList"/>
    <dgm:cxn modelId="{3A5312D2-8066-43BA-AF70-08F17C3A95FD}" type="presParOf" srcId="{6F44B3F5-E2CC-4643-88F5-F71D2915D894}" destId="{25B08F36-A1EE-4F81-965C-4C8FCE10B232}" srcOrd="0" destOrd="0" presId="urn:microsoft.com/office/officeart/2008/layout/SquareAccentList"/>
    <dgm:cxn modelId="{FE412F82-432E-4A73-BEAE-7A4ED9D82A4C}" type="presParOf" srcId="{25B08F36-A1EE-4F81-965C-4C8FCE10B232}" destId="{F25B32D5-CCAC-40B4-A6D1-050EFA1FBDC5}" srcOrd="0" destOrd="0" presId="urn:microsoft.com/office/officeart/2008/layout/SquareAccentList"/>
    <dgm:cxn modelId="{E546A22A-6B2D-47B2-8557-A06391ECA365}" type="presParOf" srcId="{F25B32D5-CCAC-40B4-A6D1-050EFA1FBDC5}" destId="{FA37BEBA-F904-4ADB-AFBF-3D48F106E4DC}" srcOrd="0" destOrd="0" presId="urn:microsoft.com/office/officeart/2008/layout/SquareAccentList"/>
    <dgm:cxn modelId="{B382582E-91D3-4E38-8E1B-79643B66537B}" type="presParOf" srcId="{F25B32D5-CCAC-40B4-A6D1-050EFA1FBDC5}" destId="{546B833F-9A65-4DFA-AC62-6CEE619C3DFF}" srcOrd="1" destOrd="0" presId="urn:microsoft.com/office/officeart/2008/layout/SquareAccentList"/>
    <dgm:cxn modelId="{81424001-B0AA-4B83-B225-3791ED26BB32}" type="presParOf" srcId="{F25B32D5-CCAC-40B4-A6D1-050EFA1FBDC5}" destId="{75523348-A2AC-40DE-A84D-6E30646D44D1}" srcOrd="2" destOrd="0" presId="urn:microsoft.com/office/officeart/2008/layout/SquareAccentList"/>
    <dgm:cxn modelId="{AB526C74-5C57-4004-ADE5-A1861B04B56B}" type="presParOf" srcId="{25B08F36-A1EE-4F81-965C-4C8FCE10B232}" destId="{59948D37-3010-4176-BB34-12C6D52ADC70}" srcOrd="1" destOrd="0" presId="urn:microsoft.com/office/officeart/2008/layout/SquareAccentList"/>
    <dgm:cxn modelId="{BA3C90BC-7575-47B4-8D21-0D3D1B163A12}" type="presParOf" srcId="{59948D37-3010-4176-BB34-12C6D52ADC70}" destId="{7D1D311F-CC45-4034-89D4-FE85B143D970}" srcOrd="0" destOrd="0" presId="urn:microsoft.com/office/officeart/2008/layout/SquareAccentList"/>
    <dgm:cxn modelId="{021F119F-A20A-4722-A8F5-0861E694ADD3}" type="presParOf" srcId="{7D1D311F-CC45-4034-89D4-FE85B143D970}" destId="{37F2B487-E364-4A78-A800-7D4715C23706}" srcOrd="0" destOrd="0" presId="urn:microsoft.com/office/officeart/2008/layout/SquareAccentList"/>
    <dgm:cxn modelId="{4A31ABAE-2D46-488C-92DB-0E415C02E9C0}" type="presParOf" srcId="{7D1D311F-CC45-4034-89D4-FE85B143D970}" destId="{8A7ED298-5C81-43A1-933D-E12596622F22}" srcOrd="1" destOrd="0" presId="urn:microsoft.com/office/officeart/2008/layout/SquareAccentList"/>
    <dgm:cxn modelId="{6F64D81C-B706-4451-A1FB-21373749686F}" type="presParOf" srcId="{59948D37-3010-4176-BB34-12C6D52ADC70}" destId="{D63176B1-D14E-4D8A-A727-62925047EF11}" srcOrd="1" destOrd="0" presId="urn:microsoft.com/office/officeart/2008/layout/SquareAccentList"/>
    <dgm:cxn modelId="{6FABD3C8-3E5A-4C5C-88C3-B892071E12A8}" type="presParOf" srcId="{D63176B1-D14E-4D8A-A727-62925047EF11}" destId="{26A2D088-D509-4D6D-AAD6-38355C71DB05}" srcOrd="0" destOrd="0" presId="urn:microsoft.com/office/officeart/2008/layout/SquareAccentList"/>
    <dgm:cxn modelId="{13662886-4026-4F13-9A09-DE403451E66B}" type="presParOf" srcId="{D63176B1-D14E-4D8A-A727-62925047EF11}" destId="{60B492C5-3CAC-4141-8B2B-B8F10FEA9BAE}" srcOrd="1" destOrd="0" presId="urn:microsoft.com/office/officeart/2008/layout/SquareAccentList"/>
    <dgm:cxn modelId="{FE53C2D7-E8DC-4E3C-B1BE-7AF42D395E1F}" type="presParOf" srcId="{59948D37-3010-4176-BB34-12C6D52ADC70}" destId="{5B4879CE-02AE-40C1-9F97-17DEA31A186B}" srcOrd="2" destOrd="0" presId="urn:microsoft.com/office/officeart/2008/layout/SquareAccentList"/>
    <dgm:cxn modelId="{370FEB47-9158-4CFD-9F89-92B85C8E4C38}" type="presParOf" srcId="{5B4879CE-02AE-40C1-9F97-17DEA31A186B}" destId="{5FE2B856-4B42-403B-928F-BFCE6428760C}" srcOrd="0" destOrd="0" presId="urn:microsoft.com/office/officeart/2008/layout/SquareAccentList"/>
    <dgm:cxn modelId="{9AEF47C4-D8D2-46BC-ACC8-DE7F87578D0A}" type="presParOf" srcId="{5B4879CE-02AE-40C1-9F97-17DEA31A186B}" destId="{520C2572-48BE-4B33-A540-19EF8FCA793F}" srcOrd="1" destOrd="0" presId="urn:microsoft.com/office/officeart/2008/layout/SquareAccentList"/>
    <dgm:cxn modelId="{02D2CE62-E247-477B-89F2-576E84D48DBE}" type="presParOf" srcId="{59948D37-3010-4176-BB34-12C6D52ADC70}" destId="{4A35EA48-E244-415D-A02A-444313500E9D}" srcOrd="3" destOrd="0" presId="urn:microsoft.com/office/officeart/2008/layout/SquareAccentList"/>
    <dgm:cxn modelId="{44F02C2C-8BA3-4D7A-839C-B50A3A410062}" type="presParOf" srcId="{4A35EA48-E244-415D-A02A-444313500E9D}" destId="{12969055-BC0F-483B-ADCD-1FC8D955958D}" srcOrd="0" destOrd="0" presId="urn:microsoft.com/office/officeart/2008/layout/SquareAccentList"/>
    <dgm:cxn modelId="{5CB39BA3-9949-4D37-A1BB-29A02E45A351}" type="presParOf" srcId="{4A35EA48-E244-415D-A02A-444313500E9D}" destId="{22CC39C7-2D33-4E27-8416-6ACFB3CB40D9}" srcOrd="1" destOrd="0" presId="urn:microsoft.com/office/officeart/2008/layout/SquareAccentList"/>
    <dgm:cxn modelId="{51284529-D98B-4847-A84C-D1706C910D94}" type="presParOf" srcId="{6F44B3F5-E2CC-4643-88F5-F71D2915D894}" destId="{F7447431-13C0-4471-8F4B-E8E4829C7E9C}" srcOrd="1" destOrd="0" presId="urn:microsoft.com/office/officeart/2008/layout/SquareAccentList"/>
    <dgm:cxn modelId="{524F79A8-91BE-489A-B0D1-C104BE0F3936}" type="presParOf" srcId="{F7447431-13C0-4471-8F4B-E8E4829C7E9C}" destId="{3BCFB9FC-5DB4-4072-8E52-66C5B62754D3}" srcOrd="0" destOrd="0" presId="urn:microsoft.com/office/officeart/2008/layout/SquareAccentList"/>
    <dgm:cxn modelId="{29A488E9-48E0-4A28-B2FB-6CFD73913788}" type="presParOf" srcId="{3BCFB9FC-5DB4-4072-8E52-66C5B62754D3}" destId="{BA040EC6-4AFD-4651-8A88-0FA599985EDA}" srcOrd="0" destOrd="0" presId="urn:microsoft.com/office/officeart/2008/layout/SquareAccentList"/>
    <dgm:cxn modelId="{7177D9A9-0898-401C-A4AC-E86F3D18FD46}" type="presParOf" srcId="{3BCFB9FC-5DB4-4072-8E52-66C5B62754D3}" destId="{AA7B2943-A787-44FA-A670-0DBDA459AAF3}" srcOrd="1" destOrd="0" presId="urn:microsoft.com/office/officeart/2008/layout/SquareAccentList"/>
    <dgm:cxn modelId="{D85C351D-C1C3-4389-9674-8F1B5A770270}" type="presParOf" srcId="{3BCFB9FC-5DB4-4072-8E52-66C5B62754D3}" destId="{36499185-9000-4AF0-A89A-1597CCAB08FD}" srcOrd="2" destOrd="0" presId="urn:microsoft.com/office/officeart/2008/layout/SquareAccentList"/>
    <dgm:cxn modelId="{3ADF611B-0CAC-4993-8221-DA2CE8A74ED5}" type="presParOf" srcId="{F7447431-13C0-4471-8F4B-E8E4829C7E9C}" destId="{ED9FDFCF-6AB3-48ED-8570-1069B2F38F8C}" srcOrd="1" destOrd="0" presId="urn:microsoft.com/office/officeart/2008/layout/SquareAccentList"/>
    <dgm:cxn modelId="{EBC8F3FE-E0AE-48A2-9A4C-B356F52D0764}" type="presParOf" srcId="{ED9FDFCF-6AB3-48ED-8570-1069B2F38F8C}" destId="{E7E4118D-CE81-4DE2-91DC-A6DB1CF2E0FB}" srcOrd="0" destOrd="0" presId="urn:microsoft.com/office/officeart/2008/layout/SquareAccentList"/>
    <dgm:cxn modelId="{1E1A3890-6408-429C-B8F5-3C0C3B195B88}" type="presParOf" srcId="{E7E4118D-CE81-4DE2-91DC-A6DB1CF2E0FB}" destId="{B655FFFE-B01E-41A6-B780-56339BF5101A}" srcOrd="0" destOrd="0" presId="urn:microsoft.com/office/officeart/2008/layout/SquareAccentList"/>
    <dgm:cxn modelId="{D1510933-B320-486F-85E6-82FA7B478381}" type="presParOf" srcId="{E7E4118D-CE81-4DE2-91DC-A6DB1CF2E0FB}" destId="{E4113E0A-751A-45C6-9FB1-44D9D3BCCE23}" srcOrd="1" destOrd="0" presId="urn:microsoft.com/office/officeart/2008/layout/SquareAccentList"/>
    <dgm:cxn modelId="{EE250F68-2FF7-42DC-B3B6-73E0368B3ED9}" type="presParOf" srcId="{ED9FDFCF-6AB3-48ED-8570-1069B2F38F8C}" destId="{DFE8C57F-B62E-472F-A5C0-4EA028F3B4D9}" srcOrd="1" destOrd="0" presId="urn:microsoft.com/office/officeart/2008/layout/SquareAccentList"/>
    <dgm:cxn modelId="{29942798-A31C-4482-902A-CC357B6079DB}" type="presParOf" srcId="{DFE8C57F-B62E-472F-A5C0-4EA028F3B4D9}" destId="{DBC146E0-B13F-4CFD-BAFC-79B52215A422}" srcOrd="0" destOrd="0" presId="urn:microsoft.com/office/officeart/2008/layout/SquareAccentList"/>
    <dgm:cxn modelId="{A2741500-269B-4703-BBC0-B4E2E7ECD5FB}" type="presParOf" srcId="{DFE8C57F-B62E-472F-A5C0-4EA028F3B4D9}" destId="{F8B50AFE-133C-4077-A0BA-191AFADA58DF}" srcOrd="1" destOrd="0" presId="urn:microsoft.com/office/officeart/2008/layout/SquareAccentList"/>
    <dgm:cxn modelId="{8CE7CD49-048E-4C4E-9313-23360F016FA0}" type="presParOf" srcId="{ED9FDFCF-6AB3-48ED-8570-1069B2F38F8C}" destId="{806325FF-3BE4-45FF-B9BB-C7CF188160C5}" srcOrd="2" destOrd="0" presId="urn:microsoft.com/office/officeart/2008/layout/SquareAccentList"/>
    <dgm:cxn modelId="{A15E3682-89F2-4C6F-9182-55A35A2B68F6}" type="presParOf" srcId="{806325FF-3BE4-45FF-B9BB-C7CF188160C5}" destId="{061EB9A4-DDDC-4E07-8692-BD9BA133A2C3}" srcOrd="0" destOrd="0" presId="urn:microsoft.com/office/officeart/2008/layout/SquareAccentList"/>
    <dgm:cxn modelId="{0C81C905-A8C6-4B38-BB20-83B4608F1487}" type="presParOf" srcId="{806325FF-3BE4-45FF-B9BB-C7CF188160C5}" destId="{5B2BD757-596D-4211-8A34-2F56D034F799}" srcOrd="1" destOrd="0" presId="urn:microsoft.com/office/officeart/2008/layout/SquareAccentList"/>
    <dgm:cxn modelId="{7AAB8B08-B814-46D6-8050-DFB764FA5C7D}" type="presParOf" srcId="{ED9FDFCF-6AB3-48ED-8570-1069B2F38F8C}" destId="{96909EDD-91B8-46C0-9D74-88FD748EDEED}" srcOrd="3" destOrd="0" presId="urn:microsoft.com/office/officeart/2008/layout/SquareAccentList"/>
    <dgm:cxn modelId="{D3EA9304-95EC-459D-A000-C7EDA6D87054}" type="presParOf" srcId="{96909EDD-91B8-46C0-9D74-88FD748EDEED}" destId="{4198EDA1-C287-4001-B794-5DDDB0D6B9F6}" srcOrd="0" destOrd="0" presId="urn:microsoft.com/office/officeart/2008/layout/SquareAccentList"/>
    <dgm:cxn modelId="{A58A1BA1-4E2B-4B83-AE5B-E9E50801CACC}" type="presParOf" srcId="{96909EDD-91B8-46C0-9D74-88FD748EDEED}" destId="{E57D5442-604B-4486-9F4F-AD3B6B159CAE}" srcOrd="1" destOrd="0" presId="urn:microsoft.com/office/officeart/2008/layout/SquareAccentList"/>
    <dgm:cxn modelId="{ED9D4ED6-3259-4C7C-9F0B-5693B09385D0}" type="presParOf" srcId="{6F44B3F5-E2CC-4643-88F5-F71D2915D894}" destId="{BE498150-7A01-47FC-B5F3-95E4A488C703}" srcOrd="2" destOrd="0" presId="urn:microsoft.com/office/officeart/2008/layout/SquareAccentList"/>
    <dgm:cxn modelId="{795419E4-1885-4749-AF9B-85274423F340}" type="presParOf" srcId="{BE498150-7A01-47FC-B5F3-95E4A488C703}" destId="{6AB8F00A-2068-4369-BEDA-F1D36990E955}" srcOrd="0" destOrd="0" presId="urn:microsoft.com/office/officeart/2008/layout/SquareAccentList"/>
    <dgm:cxn modelId="{C4FCC485-43F8-495C-A6BF-A2E301B09CB1}" type="presParOf" srcId="{6AB8F00A-2068-4369-BEDA-F1D36990E955}" destId="{2B8F1AA0-0368-4A81-85A5-80F3CD84FBB2}" srcOrd="0" destOrd="0" presId="urn:microsoft.com/office/officeart/2008/layout/SquareAccentList"/>
    <dgm:cxn modelId="{0607AF6A-1246-4226-A155-D780D61B8FCB}" type="presParOf" srcId="{6AB8F00A-2068-4369-BEDA-F1D36990E955}" destId="{448A8C0F-FCFE-478D-B28F-7EE7D719E366}" srcOrd="1" destOrd="0" presId="urn:microsoft.com/office/officeart/2008/layout/SquareAccentList"/>
    <dgm:cxn modelId="{F74A0DA1-5060-465B-B823-2E943CFE6A0D}" type="presParOf" srcId="{6AB8F00A-2068-4369-BEDA-F1D36990E955}" destId="{49E0D4F2-C7D1-40E2-8008-811CD8DCFEDC}" srcOrd="2" destOrd="0" presId="urn:microsoft.com/office/officeart/2008/layout/SquareAccentList"/>
    <dgm:cxn modelId="{626B81FC-7692-4A87-A546-4DBF54FC2594}" type="presParOf" srcId="{BE498150-7A01-47FC-B5F3-95E4A488C703}" destId="{F554CC5A-01B3-46DE-92CE-CE3A47B4DA87}" srcOrd="1" destOrd="0" presId="urn:microsoft.com/office/officeart/2008/layout/SquareAccentList"/>
    <dgm:cxn modelId="{16A6D51C-2404-430B-B379-ECC27BB5C95B}" type="presParOf" srcId="{F554CC5A-01B3-46DE-92CE-CE3A47B4DA87}" destId="{B4E63D35-5F4D-41FA-AEB1-420FDA6110EF}" srcOrd="0" destOrd="0" presId="urn:microsoft.com/office/officeart/2008/layout/SquareAccentList"/>
    <dgm:cxn modelId="{6EDD4417-3107-4DAF-B538-C39DA92952ED}" type="presParOf" srcId="{B4E63D35-5F4D-41FA-AEB1-420FDA6110EF}" destId="{2B9C59A1-61DF-4B0D-A36F-DB33530BFDBC}" srcOrd="0" destOrd="0" presId="urn:microsoft.com/office/officeart/2008/layout/SquareAccentList"/>
    <dgm:cxn modelId="{D2382F03-05C2-4FB8-8154-88816632A519}" type="presParOf" srcId="{B4E63D35-5F4D-41FA-AEB1-420FDA6110EF}" destId="{63D9D8E4-4027-441C-9404-CAD8278D8100}" srcOrd="1" destOrd="0" presId="urn:microsoft.com/office/officeart/2008/layout/SquareAccentList"/>
    <dgm:cxn modelId="{47314A3A-F346-4270-A68D-2BA1F7FE45B5}" type="presParOf" srcId="{F554CC5A-01B3-46DE-92CE-CE3A47B4DA87}" destId="{8BA7ACC7-0105-4FB0-B6CB-CF5A51B42A2E}" srcOrd="1" destOrd="0" presId="urn:microsoft.com/office/officeart/2008/layout/SquareAccentList"/>
    <dgm:cxn modelId="{A68831F4-24ED-4E4C-AB58-802367342414}" type="presParOf" srcId="{8BA7ACC7-0105-4FB0-B6CB-CF5A51B42A2E}" destId="{C64C710F-7E00-4A84-81F2-59B46EFC2275}" srcOrd="0" destOrd="0" presId="urn:microsoft.com/office/officeart/2008/layout/SquareAccentList"/>
    <dgm:cxn modelId="{D4BB8C8A-E6D6-434B-8A2C-F235D536E5D7}" type="presParOf" srcId="{8BA7ACC7-0105-4FB0-B6CB-CF5A51B42A2E}" destId="{35236923-D9A9-4AE0-A74B-45B9BAC7DA7F}" srcOrd="1" destOrd="0" presId="urn:microsoft.com/office/officeart/2008/layout/SquareAccentList"/>
    <dgm:cxn modelId="{1C089682-5335-49E5-B605-C1D9EEBC46F1}" type="presParOf" srcId="{F554CC5A-01B3-46DE-92CE-CE3A47B4DA87}" destId="{37B296F2-A1C8-4073-BC6B-43818CF18384}" srcOrd="2" destOrd="0" presId="urn:microsoft.com/office/officeart/2008/layout/SquareAccentList"/>
    <dgm:cxn modelId="{7CC302D0-19AA-41D7-A3A7-F60B2C8803E7}" type="presParOf" srcId="{37B296F2-A1C8-4073-BC6B-43818CF18384}" destId="{650402CE-3919-4DE9-8A36-756159469838}" srcOrd="0" destOrd="0" presId="urn:microsoft.com/office/officeart/2008/layout/SquareAccentList"/>
    <dgm:cxn modelId="{8D710683-2C01-45CC-BBC9-9DF14E8FB23C}" type="presParOf" srcId="{37B296F2-A1C8-4073-BC6B-43818CF18384}" destId="{4766833D-820A-4A07-8736-7100D578395E}" srcOrd="1" destOrd="0" presId="urn:microsoft.com/office/officeart/2008/layout/SquareAccentList"/>
    <dgm:cxn modelId="{6D3FDD82-E9B5-479F-B27A-42AF7E5587A8}" type="presParOf" srcId="{F554CC5A-01B3-46DE-92CE-CE3A47B4DA87}" destId="{A4A771B4-F516-4CC5-9142-92B724838BAB}" srcOrd="3" destOrd="0" presId="urn:microsoft.com/office/officeart/2008/layout/SquareAccentList"/>
    <dgm:cxn modelId="{D2CE8779-4387-42AC-AEDE-3B52D296D4BE}" type="presParOf" srcId="{A4A771B4-F516-4CC5-9142-92B724838BAB}" destId="{8B41F447-2D15-4791-AF34-21D5E8D03F77}" srcOrd="0" destOrd="0" presId="urn:microsoft.com/office/officeart/2008/layout/SquareAccentList"/>
    <dgm:cxn modelId="{EF2B385C-CE4B-47CC-AF87-B0AEE0299819}" type="presParOf" srcId="{A4A771B4-F516-4CC5-9142-92B724838BAB}" destId="{DA09AE53-5999-47B5-A7C2-2AB44E49186E}" srcOrd="1" destOrd="0" presId="urn:microsoft.com/office/officeart/2008/layout/SquareAccentList"/>
    <dgm:cxn modelId="{D078127F-6B98-4C10-BFC8-480492FE24C9}" type="presParOf" srcId="{6F44B3F5-E2CC-4643-88F5-F71D2915D894}" destId="{DB4F3A1F-F987-434A-9238-160F5702ACF5}" srcOrd="3" destOrd="0" presId="urn:microsoft.com/office/officeart/2008/layout/SquareAccentList"/>
    <dgm:cxn modelId="{F56155AB-598B-4B05-A0A2-97D9CA1B4B4A}" type="presParOf" srcId="{DB4F3A1F-F987-434A-9238-160F5702ACF5}" destId="{70E4CB05-4666-4CC6-B767-61BC0399CF64}" srcOrd="0" destOrd="0" presId="urn:microsoft.com/office/officeart/2008/layout/SquareAccentList"/>
    <dgm:cxn modelId="{8C75A155-39F1-48A5-A9DA-BABD04673A53}" type="presParOf" srcId="{70E4CB05-4666-4CC6-B767-61BC0399CF64}" destId="{FBADE7C6-CFB5-477A-AE4A-0F9E35447A6E}" srcOrd="0" destOrd="0" presId="urn:microsoft.com/office/officeart/2008/layout/SquareAccentList"/>
    <dgm:cxn modelId="{4A0051C3-0D14-4ECE-B96E-49F75A8255B0}" type="presParOf" srcId="{70E4CB05-4666-4CC6-B767-61BC0399CF64}" destId="{81B6E674-5085-43F9-B7C3-574F16A30F33}" srcOrd="1" destOrd="0" presId="urn:microsoft.com/office/officeart/2008/layout/SquareAccentList"/>
    <dgm:cxn modelId="{F4E710B3-53D2-456B-87B5-0BD1F85B7D38}" type="presParOf" srcId="{70E4CB05-4666-4CC6-B767-61BC0399CF64}" destId="{62A45EBB-3D05-4442-83E9-1999EB73BDFA}" srcOrd="2" destOrd="0" presId="urn:microsoft.com/office/officeart/2008/layout/SquareAccentList"/>
    <dgm:cxn modelId="{3B5D4C1B-7570-4348-8188-167738D3AD59}" type="presParOf" srcId="{DB4F3A1F-F987-434A-9238-160F5702ACF5}" destId="{9179ED90-08EB-4D68-A6D5-5A22ADC6AE2A}" srcOrd="1" destOrd="0" presId="urn:microsoft.com/office/officeart/2008/layout/SquareAccentList"/>
    <dgm:cxn modelId="{F2C03F1D-F0B5-406F-BC60-60F0ECC3BE30}" type="presParOf" srcId="{9179ED90-08EB-4D68-A6D5-5A22ADC6AE2A}" destId="{C7D24D2B-CA17-4717-87F8-BFCD2A1F2756}" srcOrd="0" destOrd="0" presId="urn:microsoft.com/office/officeart/2008/layout/SquareAccentList"/>
    <dgm:cxn modelId="{376265FF-E70A-45DA-A26B-F762E306EC19}" type="presParOf" srcId="{C7D24D2B-CA17-4717-87F8-BFCD2A1F2756}" destId="{E543612F-F61C-482E-A635-9686CDF7E077}" srcOrd="0" destOrd="0" presId="urn:microsoft.com/office/officeart/2008/layout/SquareAccentList"/>
    <dgm:cxn modelId="{C848DF00-7E80-4481-BB06-4636AE430ED8}" type="presParOf" srcId="{C7D24D2B-CA17-4717-87F8-BFCD2A1F2756}" destId="{2CB09C09-BE66-4040-B5DC-F292CAB76480}" srcOrd="1" destOrd="0" presId="urn:microsoft.com/office/officeart/2008/layout/SquareAccentList"/>
    <dgm:cxn modelId="{C531B522-BA3C-4E42-9B83-377358D80609}" type="presParOf" srcId="{9179ED90-08EB-4D68-A6D5-5A22ADC6AE2A}" destId="{45582693-B06D-49E5-9B3B-151C61C9C43C}" srcOrd="1" destOrd="0" presId="urn:microsoft.com/office/officeart/2008/layout/SquareAccentList"/>
    <dgm:cxn modelId="{AE1EEDFA-B6D3-4B6B-84AE-057169703217}" type="presParOf" srcId="{45582693-B06D-49E5-9B3B-151C61C9C43C}" destId="{AB6AC954-0C37-4FC5-952A-C1BDD007E22D}" srcOrd="0" destOrd="0" presId="urn:microsoft.com/office/officeart/2008/layout/SquareAccentList"/>
    <dgm:cxn modelId="{31E6014A-7E53-41A4-A7DC-F97B544CBBA0}" type="presParOf" srcId="{45582693-B06D-49E5-9B3B-151C61C9C43C}" destId="{6B3C9C5B-518E-4C46-9748-54929B410E4A}" srcOrd="1" destOrd="0" presId="urn:microsoft.com/office/officeart/2008/layout/SquareAccentList"/>
    <dgm:cxn modelId="{8B024EAA-7F1C-4A5C-BBE7-7E79DCB0646B}" type="presParOf" srcId="{9179ED90-08EB-4D68-A6D5-5A22ADC6AE2A}" destId="{A48C46CD-A717-4B28-ADC3-C0110D36ABF1}" srcOrd="2" destOrd="0" presId="urn:microsoft.com/office/officeart/2008/layout/SquareAccentList"/>
    <dgm:cxn modelId="{23EE2AD4-92D4-411C-BD7C-7F3157055661}" type="presParOf" srcId="{A48C46CD-A717-4B28-ADC3-C0110D36ABF1}" destId="{18299345-6977-41D3-B479-76A279FA9764}" srcOrd="0" destOrd="0" presId="urn:microsoft.com/office/officeart/2008/layout/SquareAccentList"/>
    <dgm:cxn modelId="{27580599-2072-492B-A5C2-5CF1DFA24620}" type="presParOf" srcId="{A48C46CD-A717-4B28-ADC3-C0110D36ABF1}" destId="{682F6A10-44C3-4182-AD15-93FFB15EFFC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7C653-681F-4ECF-B010-9E292AA1AF6F}">
      <dsp:nvSpPr>
        <dsp:cNvPr id="0" name=""/>
        <dsp:cNvSpPr/>
      </dsp:nvSpPr>
      <dsp:spPr>
        <a:xfrm rot="5400000">
          <a:off x="6356723" y="-3000132"/>
          <a:ext cx="1169276" cy="717043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16A08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Monitoreo técnico deficiente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los proyectos en el portafolio.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Alto esfuerzo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 la consolidación y 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los 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indicadores de estado para el Tablero de Control.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Gasto en esfuerzo de retrabajo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la Certificación CMMI - DEV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56146" y="57524"/>
        <a:ext cx="7113353" cy="1055118"/>
      </dsp:txXfrm>
    </dsp:sp>
    <dsp:sp modelId="{9AB51666-48FF-4F20-8A98-26B73854CE32}">
      <dsp:nvSpPr>
        <dsp:cNvPr id="0" name=""/>
        <dsp:cNvSpPr/>
      </dsp:nvSpPr>
      <dsp:spPr>
        <a:xfrm>
          <a:off x="677222" y="275379"/>
          <a:ext cx="2678922" cy="619409"/>
        </a:xfrm>
        <a:prstGeom prst="roundRect">
          <a:avLst/>
        </a:prstGeom>
        <a:solidFill>
          <a:srgbClr val="00CC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Proceso</a:t>
          </a:r>
          <a:endParaRPr lang="es-EC" sz="36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07459" y="305616"/>
        <a:ext cx="2618448" cy="558935"/>
      </dsp:txXfrm>
    </dsp:sp>
    <dsp:sp modelId="{8AF496D8-89A4-49F1-B591-96EE4F6C6E14}">
      <dsp:nvSpPr>
        <dsp:cNvPr id="0" name=""/>
        <dsp:cNvSpPr/>
      </dsp:nvSpPr>
      <dsp:spPr>
        <a:xfrm rot="5400000">
          <a:off x="6356723" y="-1757776"/>
          <a:ext cx="1169276" cy="717043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Desconocimiento</a:t>
          </a: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los elementos de trabajo en donde se provocan la mayoría de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errores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frecuentes en los en la ejecución del proceso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Baja calidad en los entregables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al no contar con una estandarización en el proceso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56146" y="1299880"/>
        <a:ext cx="7113353" cy="1055118"/>
      </dsp:txXfrm>
    </dsp:sp>
    <dsp:sp modelId="{0F827D5D-7F21-4BEF-A102-47C64E91352C}">
      <dsp:nvSpPr>
        <dsp:cNvPr id="0" name=""/>
        <dsp:cNvSpPr/>
      </dsp:nvSpPr>
      <dsp:spPr>
        <a:xfrm>
          <a:off x="677222" y="1517735"/>
          <a:ext cx="2678922" cy="619409"/>
        </a:xfrm>
        <a:prstGeom prst="roundRect">
          <a:avLst/>
        </a:prstGeom>
        <a:solidFill>
          <a:srgbClr val="00CC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Calidad</a:t>
          </a:r>
          <a:endParaRPr lang="es-EC" sz="36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07459" y="1547972"/>
        <a:ext cx="2618448" cy="558935"/>
      </dsp:txXfrm>
    </dsp:sp>
    <dsp:sp modelId="{CA9FB3D2-9B4E-4889-946B-F6D475ACE6C1}">
      <dsp:nvSpPr>
        <dsp:cNvPr id="0" name=""/>
        <dsp:cNvSpPr/>
      </dsp:nvSpPr>
      <dsp:spPr>
        <a:xfrm rot="5400000">
          <a:off x="6356723" y="-515420"/>
          <a:ext cx="1169276" cy="717043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rgbClr val="F39C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Observaciones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por los auditores en la recertificación CMMI-DEV, que ponga el riesgo la certificación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Riesgo 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 plantear 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estrategias empresariales 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erróneas, debido al desconocimiento de la madurez del proceso de gestión de proyectos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56146" y="2542236"/>
        <a:ext cx="7113353" cy="1055118"/>
      </dsp:txXfrm>
    </dsp:sp>
    <dsp:sp modelId="{05987F72-554B-4E59-8821-222F2010FE24}">
      <dsp:nvSpPr>
        <dsp:cNvPr id="0" name=""/>
        <dsp:cNvSpPr/>
      </dsp:nvSpPr>
      <dsp:spPr>
        <a:xfrm>
          <a:off x="677222" y="2760091"/>
          <a:ext cx="2678922" cy="619409"/>
        </a:xfrm>
        <a:prstGeom prst="roundRect">
          <a:avLst/>
        </a:prstGeom>
        <a:solidFill>
          <a:srgbClr val="00CC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noProof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Riesgos</a:t>
          </a:r>
          <a:endParaRPr lang="es-EC" sz="3600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07459" y="2790328"/>
        <a:ext cx="2618448" cy="55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46469-01B0-41FD-9EB0-40567FE02F1B}">
      <dsp:nvSpPr>
        <dsp:cNvPr id="0" name=""/>
        <dsp:cNvSpPr/>
      </dsp:nvSpPr>
      <dsp:spPr>
        <a:xfrm>
          <a:off x="5156196" y="127245"/>
          <a:ext cx="2025065" cy="202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Validar</a:t>
          </a:r>
        </a:p>
      </dsp:txBody>
      <dsp:txXfrm>
        <a:off x="5156196" y="127245"/>
        <a:ext cx="2025065" cy="2025065"/>
      </dsp:txXfrm>
    </dsp:sp>
    <dsp:sp modelId="{102433E8-2F92-493F-B860-AB1570314041}">
      <dsp:nvSpPr>
        <dsp:cNvPr id="0" name=""/>
        <dsp:cNvSpPr/>
      </dsp:nvSpPr>
      <dsp:spPr>
        <a:xfrm flipH="1">
          <a:off x="1573203" y="32"/>
          <a:ext cx="5753451" cy="5717091"/>
        </a:xfrm>
        <a:prstGeom prst="circularArrow">
          <a:avLst>
            <a:gd name="adj1" fmla="val 6907"/>
            <a:gd name="adj2" fmla="val 465756"/>
            <a:gd name="adj3" fmla="val 547716"/>
            <a:gd name="adj4" fmla="val 20586528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C5483-7D25-438B-9C6F-759E1AA0547D}">
      <dsp:nvSpPr>
        <dsp:cNvPr id="0" name=""/>
        <dsp:cNvSpPr/>
      </dsp:nvSpPr>
      <dsp:spPr>
        <a:xfrm>
          <a:off x="5156196" y="3564845"/>
          <a:ext cx="2025065" cy="202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Hacer</a:t>
          </a:r>
        </a:p>
      </dsp:txBody>
      <dsp:txXfrm>
        <a:off x="5156196" y="3564845"/>
        <a:ext cx="2025065" cy="2025065"/>
      </dsp:txXfrm>
    </dsp:sp>
    <dsp:sp modelId="{FFCEF77A-91B8-4720-A3D3-BA43A19D3B27}">
      <dsp:nvSpPr>
        <dsp:cNvPr id="0" name=""/>
        <dsp:cNvSpPr/>
      </dsp:nvSpPr>
      <dsp:spPr>
        <a:xfrm flipV="1">
          <a:off x="2437627" y="54573"/>
          <a:ext cx="4024603" cy="5693079"/>
        </a:xfrm>
        <a:prstGeom prst="circularArrow">
          <a:avLst>
            <a:gd name="adj1" fmla="val 6907"/>
            <a:gd name="adj2" fmla="val 465756"/>
            <a:gd name="adj3" fmla="val 5947716"/>
            <a:gd name="adj4" fmla="val 4386528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0E849-9D6D-49B1-BE6B-19F165DC250D}">
      <dsp:nvSpPr>
        <dsp:cNvPr id="0" name=""/>
        <dsp:cNvSpPr/>
      </dsp:nvSpPr>
      <dsp:spPr>
        <a:xfrm>
          <a:off x="1718596" y="3564845"/>
          <a:ext cx="2025065" cy="202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Planear</a:t>
          </a:r>
        </a:p>
      </dsp:txBody>
      <dsp:txXfrm>
        <a:off x="1718596" y="3564845"/>
        <a:ext cx="2025065" cy="2025065"/>
      </dsp:txXfrm>
    </dsp:sp>
    <dsp:sp modelId="{B609B880-4CA8-486F-ADAA-95E5AB2D370C}">
      <dsp:nvSpPr>
        <dsp:cNvPr id="0" name=""/>
        <dsp:cNvSpPr/>
      </dsp:nvSpPr>
      <dsp:spPr>
        <a:xfrm flipH="1">
          <a:off x="1498509" y="32"/>
          <a:ext cx="5902839" cy="5717091"/>
        </a:xfrm>
        <a:prstGeom prst="circularArrow">
          <a:avLst>
            <a:gd name="adj1" fmla="val 6907"/>
            <a:gd name="adj2" fmla="val 465756"/>
            <a:gd name="adj3" fmla="val 11347716"/>
            <a:gd name="adj4" fmla="val 9786528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C67B-306E-47FA-88AD-E0E6A34B8597}">
      <dsp:nvSpPr>
        <dsp:cNvPr id="0" name=""/>
        <dsp:cNvSpPr/>
      </dsp:nvSpPr>
      <dsp:spPr>
        <a:xfrm>
          <a:off x="1718596" y="127245"/>
          <a:ext cx="2025065" cy="202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 Actuar</a:t>
          </a:r>
        </a:p>
      </dsp:txBody>
      <dsp:txXfrm>
        <a:off x="1718596" y="127245"/>
        <a:ext cx="2025065" cy="2025065"/>
      </dsp:txXfrm>
    </dsp:sp>
    <dsp:sp modelId="{F30A1123-EB2D-495E-8B44-C295CE8099E1}">
      <dsp:nvSpPr>
        <dsp:cNvPr id="0" name=""/>
        <dsp:cNvSpPr/>
      </dsp:nvSpPr>
      <dsp:spPr>
        <a:xfrm flipH="1">
          <a:off x="2145055" y="32"/>
          <a:ext cx="4609747" cy="5717091"/>
        </a:xfrm>
        <a:prstGeom prst="circularArrow">
          <a:avLst>
            <a:gd name="adj1" fmla="val 6907"/>
            <a:gd name="adj2" fmla="val 465756"/>
            <a:gd name="adj3" fmla="val 16747716"/>
            <a:gd name="adj4" fmla="val 15186528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BEBA-F904-4ADB-AFBF-3D48F106E4DC}">
      <dsp:nvSpPr>
        <dsp:cNvPr id="0" name=""/>
        <dsp:cNvSpPr/>
      </dsp:nvSpPr>
      <dsp:spPr>
        <a:xfrm>
          <a:off x="852" y="591239"/>
          <a:ext cx="2797525" cy="32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833F-9A65-4DFA-AC62-6CEE619C3DFF}">
      <dsp:nvSpPr>
        <dsp:cNvPr id="0" name=""/>
        <dsp:cNvSpPr/>
      </dsp:nvSpPr>
      <dsp:spPr>
        <a:xfrm>
          <a:off x="852" y="714843"/>
          <a:ext cx="205516" cy="205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23348-A2AC-40DE-A84D-6E30646D44D1}">
      <dsp:nvSpPr>
        <dsp:cNvPr id="0" name=""/>
        <dsp:cNvSpPr/>
      </dsp:nvSpPr>
      <dsp:spPr>
        <a:xfrm>
          <a:off x="852" y="0"/>
          <a:ext cx="2797525" cy="59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Actuar</a:t>
          </a:r>
          <a:endParaRPr lang="es-EC" sz="4400" kern="1200" dirty="0"/>
        </a:p>
      </dsp:txBody>
      <dsp:txXfrm>
        <a:off x="852" y="0"/>
        <a:ext cx="2797525" cy="591239"/>
      </dsp:txXfrm>
    </dsp:sp>
    <dsp:sp modelId="{37F2B487-E364-4A78-A800-7D4715C23706}">
      <dsp:nvSpPr>
        <dsp:cNvPr id="0" name=""/>
        <dsp:cNvSpPr/>
      </dsp:nvSpPr>
      <dsp:spPr>
        <a:xfrm>
          <a:off x="852" y="1193895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ED298-5C81-43A1-933D-E12596622F22}">
      <dsp:nvSpPr>
        <dsp:cNvPr id="0" name=""/>
        <dsp:cNvSpPr/>
      </dsp:nvSpPr>
      <dsp:spPr>
        <a:xfrm>
          <a:off x="196679" y="1057127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Recomendaciones levantadas en la revisión CMMI</a:t>
          </a:r>
        </a:p>
      </dsp:txBody>
      <dsp:txXfrm>
        <a:off x="196679" y="1057127"/>
        <a:ext cx="2601698" cy="479047"/>
      </dsp:txXfrm>
    </dsp:sp>
    <dsp:sp modelId="{26A2D088-D509-4D6D-AAD6-38355C71DB05}">
      <dsp:nvSpPr>
        <dsp:cNvPr id="0" name=""/>
        <dsp:cNvSpPr/>
      </dsp:nvSpPr>
      <dsp:spPr>
        <a:xfrm>
          <a:off x="852" y="2110671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492C5-3CAC-4141-8B2B-B8F10FEA9BAE}">
      <dsp:nvSpPr>
        <dsp:cNvPr id="0" name=""/>
        <dsp:cNvSpPr/>
      </dsp:nvSpPr>
      <dsp:spPr>
        <a:xfrm>
          <a:off x="196679" y="1837160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No conformidades levantas en las auditorias internas</a:t>
          </a:r>
        </a:p>
      </dsp:txBody>
      <dsp:txXfrm>
        <a:off x="196679" y="1837160"/>
        <a:ext cx="2601698" cy="479047"/>
      </dsp:txXfrm>
    </dsp:sp>
    <dsp:sp modelId="{5FE2B856-4B42-403B-928F-BFCE6428760C}">
      <dsp:nvSpPr>
        <dsp:cNvPr id="0" name=""/>
        <dsp:cNvSpPr/>
      </dsp:nvSpPr>
      <dsp:spPr>
        <a:xfrm>
          <a:off x="852" y="2920584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2572-48BE-4B33-A540-19EF8FCA793F}">
      <dsp:nvSpPr>
        <dsp:cNvPr id="0" name=""/>
        <dsp:cNvSpPr/>
      </dsp:nvSpPr>
      <dsp:spPr>
        <a:xfrm>
          <a:off x="196679" y="2647018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Incidentes en producción provocados por los proyectos</a:t>
          </a:r>
        </a:p>
      </dsp:txBody>
      <dsp:txXfrm>
        <a:off x="196679" y="2647018"/>
        <a:ext cx="2601698" cy="479047"/>
      </dsp:txXfrm>
    </dsp:sp>
    <dsp:sp modelId="{BA040EC6-4AFD-4651-8A88-0FA599985EDA}">
      <dsp:nvSpPr>
        <dsp:cNvPr id="0" name=""/>
        <dsp:cNvSpPr/>
      </dsp:nvSpPr>
      <dsp:spPr>
        <a:xfrm>
          <a:off x="2938254" y="591239"/>
          <a:ext cx="2797525" cy="32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B2943-A787-44FA-A670-0DBDA459AAF3}">
      <dsp:nvSpPr>
        <dsp:cNvPr id="0" name=""/>
        <dsp:cNvSpPr/>
      </dsp:nvSpPr>
      <dsp:spPr>
        <a:xfrm>
          <a:off x="2938254" y="714843"/>
          <a:ext cx="205516" cy="205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99185-9000-4AF0-A89A-1597CCAB08FD}">
      <dsp:nvSpPr>
        <dsp:cNvPr id="0" name=""/>
        <dsp:cNvSpPr/>
      </dsp:nvSpPr>
      <dsp:spPr>
        <a:xfrm>
          <a:off x="2938254" y="0"/>
          <a:ext cx="2797525" cy="59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Planear</a:t>
          </a:r>
        </a:p>
      </dsp:txBody>
      <dsp:txXfrm>
        <a:off x="2938254" y="0"/>
        <a:ext cx="2797525" cy="591239"/>
      </dsp:txXfrm>
    </dsp:sp>
    <dsp:sp modelId="{B655FFFE-B01E-41A6-B780-56339BF5101A}">
      <dsp:nvSpPr>
        <dsp:cNvPr id="0" name=""/>
        <dsp:cNvSpPr/>
      </dsp:nvSpPr>
      <dsp:spPr>
        <a:xfrm>
          <a:off x="2938254" y="1193895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13E0A-751A-45C6-9FB1-44D9D3BCCE23}">
      <dsp:nvSpPr>
        <dsp:cNvPr id="0" name=""/>
        <dsp:cNvSpPr/>
      </dsp:nvSpPr>
      <dsp:spPr>
        <a:xfrm>
          <a:off x="3134081" y="1057127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Levantamiento y análisis del proceso actual</a:t>
          </a:r>
        </a:p>
      </dsp:txBody>
      <dsp:txXfrm>
        <a:off x="3134081" y="1057127"/>
        <a:ext cx="2601698" cy="479047"/>
      </dsp:txXfrm>
    </dsp:sp>
    <dsp:sp modelId="{DBC146E0-B13F-4CFD-BAFC-79B52215A422}">
      <dsp:nvSpPr>
        <dsp:cNvPr id="0" name=""/>
        <dsp:cNvSpPr/>
      </dsp:nvSpPr>
      <dsp:spPr>
        <a:xfrm>
          <a:off x="2938254" y="2110671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50AFE-133C-4077-A0BA-191AFADA58DF}">
      <dsp:nvSpPr>
        <dsp:cNvPr id="0" name=""/>
        <dsp:cNvSpPr/>
      </dsp:nvSpPr>
      <dsp:spPr>
        <a:xfrm>
          <a:off x="3134081" y="1837160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Comparación del proceso con objetivos y prácticas CMMI</a:t>
          </a:r>
        </a:p>
      </dsp:txBody>
      <dsp:txXfrm>
        <a:off x="3134081" y="1837160"/>
        <a:ext cx="2601698" cy="479047"/>
      </dsp:txXfrm>
    </dsp:sp>
    <dsp:sp modelId="{061EB9A4-DDDC-4E07-8692-BD9BA133A2C3}">
      <dsp:nvSpPr>
        <dsp:cNvPr id="0" name=""/>
        <dsp:cNvSpPr/>
      </dsp:nvSpPr>
      <dsp:spPr>
        <a:xfrm>
          <a:off x="2938254" y="2920584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BD757-596D-4211-8A34-2F56D034F799}">
      <dsp:nvSpPr>
        <dsp:cNvPr id="0" name=""/>
        <dsp:cNvSpPr/>
      </dsp:nvSpPr>
      <dsp:spPr>
        <a:xfrm>
          <a:off x="3134081" y="2647018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Evaluación inicial del proceso con base a CMMI</a:t>
          </a:r>
        </a:p>
      </dsp:txBody>
      <dsp:txXfrm>
        <a:off x="3134081" y="2647018"/>
        <a:ext cx="2601698" cy="479047"/>
      </dsp:txXfrm>
    </dsp:sp>
    <dsp:sp modelId="{2B8F1AA0-0368-4A81-85A5-80F3CD84FBB2}">
      <dsp:nvSpPr>
        <dsp:cNvPr id="0" name=""/>
        <dsp:cNvSpPr/>
      </dsp:nvSpPr>
      <dsp:spPr>
        <a:xfrm>
          <a:off x="5875656" y="591239"/>
          <a:ext cx="2797525" cy="32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A8C0F-FCFE-478D-B28F-7EE7D719E366}">
      <dsp:nvSpPr>
        <dsp:cNvPr id="0" name=""/>
        <dsp:cNvSpPr/>
      </dsp:nvSpPr>
      <dsp:spPr>
        <a:xfrm>
          <a:off x="5875656" y="714843"/>
          <a:ext cx="205516" cy="205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0D4F2-C7D1-40E2-8008-811CD8DCFEDC}">
      <dsp:nvSpPr>
        <dsp:cNvPr id="0" name=""/>
        <dsp:cNvSpPr/>
      </dsp:nvSpPr>
      <dsp:spPr>
        <a:xfrm>
          <a:off x="5875656" y="0"/>
          <a:ext cx="2797525" cy="59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Hacer</a:t>
          </a:r>
        </a:p>
      </dsp:txBody>
      <dsp:txXfrm>
        <a:off x="5875656" y="0"/>
        <a:ext cx="2797525" cy="591239"/>
      </dsp:txXfrm>
    </dsp:sp>
    <dsp:sp modelId="{2B9C59A1-61DF-4B0D-A36F-DB33530BFDBC}">
      <dsp:nvSpPr>
        <dsp:cNvPr id="0" name=""/>
        <dsp:cNvSpPr/>
      </dsp:nvSpPr>
      <dsp:spPr>
        <a:xfrm>
          <a:off x="5875656" y="1193895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9D8E4-4027-441C-9404-CAD8278D8100}">
      <dsp:nvSpPr>
        <dsp:cNvPr id="0" name=""/>
        <dsp:cNvSpPr/>
      </dsp:nvSpPr>
      <dsp:spPr>
        <a:xfrm>
          <a:off x="6071483" y="1057127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Diseño del manual del proceso</a:t>
          </a:r>
        </a:p>
      </dsp:txBody>
      <dsp:txXfrm>
        <a:off x="6071483" y="1057127"/>
        <a:ext cx="2601698" cy="479047"/>
      </dsp:txXfrm>
    </dsp:sp>
    <dsp:sp modelId="{C64C710F-7E00-4A84-81F2-59B46EFC2275}">
      <dsp:nvSpPr>
        <dsp:cNvPr id="0" name=""/>
        <dsp:cNvSpPr/>
      </dsp:nvSpPr>
      <dsp:spPr>
        <a:xfrm>
          <a:off x="5875656" y="2110671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36923-D9A9-4AE0-A74B-45B9BAC7DA7F}">
      <dsp:nvSpPr>
        <dsp:cNvPr id="0" name=""/>
        <dsp:cNvSpPr/>
      </dsp:nvSpPr>
      <dsp:spPr>
        <a:xfrm>
          <a:off x="6071483" y="1837160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Alineamiento del manual del proceso</a:t>
          </a:r>
        </a:p>
      </dsp:txBody>
      <dsp:txXfrm>
        <a:off x="6071483" y="1837160"/>
        <a:ext cx="2601698" cy="479047"/>
      </dsp:txXfrm>
    </dsp:sp>
    <dsp:sp modelId="{650402CE-3919-4DE9-8A36-756159469838}">
      <dsp:nvSpPr>
        <dsp:cNvPr id="0" name=""/>
        <dsp:cNvSpPr/>
      </dsp:nvSpPr>
      <dsp:spPr>
        <a:xfrm>
          <a:off x="5875656" y="2920584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6833D-820A-4A07-8736-7100D578395E}">
      <dsp:nvSpPr>
        <dsp:cNvPr id="0" name=""/>
        <dsp:cNvSpPr/>
      </dsp:nvSpPr>
      <dsp:spPr>
        <a:xfrm>
          <a:off x="6071483" y="2647018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Documentar el manual del proceso</a:t>
          </a:r>
        </a:p>
      </dsp:txBody>
      <dsp:txXfrm>
        <a:off x="6071483" y="2647018"/>
        <a:ext cx="2601698" cy="479047"/>
      </dsp:txXfrm>
    </dsp:sp>
    <dsp:sp modelId="{FBADE7C6-CFB5-477A-AE4A-0F9E35447A6E}">
      <dsp:nvSpPr>
        <dsp:cNvPr id="0" name=""/>
        <dsp:cNvSpPr/>
      </dsp:nvSpPr>
      <dsp:spPr>
        <a:xfrm>
          <a:off x="8813058" y="591239"/>
          <a:ext cx="2797525" cy="32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6E674-5085-43F9-B7C3-574F16A30F33}">
      <dsp:nvSpPr>
        <dsp:cNvPr id="0" name=""/>
        <dsp:cNvSpPr/>
      </dsp:nvSpPr>
      <dsp:spPr>
        <a:xfrm>
          <a:off x="8813058" y="714843"/>
          <a:ext cx="205516" cy="205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45EBB-3D05-4442-83E9-1999EB73BDFA}">
      <dsp:nvSpPr>
        <dsp:cNvPr id="0" name=""/>
        <dsp:cNvSpPr/>
      </dsp:nvSpPr>
      <dsp:spPr>
        <a:xfrm>
          <a:off x="8813058" y="0"/>
          <a:ext cx="2797525" cy="59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Validar</a:t>
          </a:r>
        </a:p>
      </dsp:txBody>
      <dsp:txXfrm>
        <a:off x="8813058" y="0"/>
        <a:ext cx="2797525" cy="591239"/>
      </dsp:txXfrm>
    </dsp:sp>
    <dsp:sp modelId="{E543612F-F61C-482E-A635-9686CDF7E077}">
      <dsp:nvSpPr>
        <dsp:cNvPr id="0" name=""/>
        <dsp:cNvSpPr/>
      </dsp:nvSpPr>
      <dsp:spPr>
        <a:xfrm>
          <a:off x="8813058" y="1193895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9C09-BE66-4040-B5DC-F292CAB76480}">
      <dsp:nvSpPr>
        <dsp:cNvPr id="0" name=""/>
        <dsp:cNvSpPr/>
      </dsp:nvSpPr>
      <dsp:spPr>
        <a:xfrm>
          <a:off x="9008885" y="1057127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Evaluación final con base a CMMI</a:t>
          </a:r>
        </a:p>
      </dsp:txBody>
      <dsp:txXfrm>
        <a:off x="9008885" y="1057127"/>
        <a:ext cx="2601698" cy="479047"/>
      </dsp:txXfrm>
    </dsp:sp>
    <dsp:sp modelId="{AB6AC954-0C37-4FC5-952A-C1BDD007E22D}">
      <dsp:nvSpPr>
        <dsp:cNvPr id="0" name=""/>
        <dsp:cNvSpPr/>
      </dsp:nvSpPr>
      <dsp:spPr>
        <a:xfrm>
          <a:off x="8813058" y="2110671"/>
          <a:ext cx="205511" cy="20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C9C5B-518E-4C46-9748-54929B410E4A}">
      <dsp:nvSpPr>
        <dsp:cNvPr id="0" name=""/>
        <dsp:cNvSpPr/>
      </dsp:nvSpPr>
      <dsp:spPr>
        <a:xfrm>
          <a:off x="9008885" y="1837160"/>
          <a:ext cx="2601698" cy="4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Despliegue organizacional</a:t>
          </a:r>
        </a:p>
      </dsp:txBody>
      <dsp:txXfrm>
        <a:off x="9008885" y="1837160"/>
        <a:ext cx="2601698" cy="479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8AD3-C264-4406-9097-C1B732D21FFE}">
      <dsp:nvSpPr>
        <dsp:cNvPr id="0" name=""/>
        <dsp:cNvSpPr/>
      </dsp:nvSpPr>
      <dsp:spPr>
        <a:xfrm>
          <a:off x="4475653" y="610679"/>
          <a:ext cx="91440" cy="177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C5A9E-0678-45E7-B66B-4DD2F8EF3AD3}">
      <dsp:nvSpPr>
        <dsp:cNvPr id="0" name=""/>
        <dsp:cNvSpPr/>
      </dsp:nvSpPr>
      <dsp:spPr>
        <a:xfrm>
          <a:off x="2984758" y="610679"/>
          <a:ext cx="512205" cy="17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95"/>
              </a:lnTo>
              <a:lnTo>
                <a:pt x="512205" y="88895"/>
              </a:lnTo>
              <a:lnTo>
                <a:pt x="512205" y="1777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CABA-E00F-4554-B98B-6E6200A2B876}">
      <dsp:nvSpPr>
        <dsp:cNvPr id="0" name=""/>
        <dsp:cNvSpPr/>
      </dsp:nvSpPr>
      <dsp:spPr>
        <a:xfrm>
          <a:off x="2472553" y="610679"/>
          <a:ext cx="512205" cy="177790"/>
        </a:xfrm>
        <a:custGeom>
          <a:avLst/>
          <a:gdLst/>
          <a:ahLst/>
          <a:cxnLst/>
          <a:rect l="0" t="0" r="0" b="0"/>
          <a:pathLst>
            <a:path>
              <a:moveTo>
                <a:pt x="512205" y="0"/>
              </a:moveTo>
              <a:lnTo>
                <a:pt x="512205" y="88895"/>
              </a:lnTo>
              <a:lnTo>
                <a:pt x="0" y="88895"/>
              </a:lnTo>
              <a:lnTo>
                <a:pt x="0" y="1777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27E05-771A-4E0B-8D4D-76BB5792FB94}">
      <dsp:nvSpPr>
        <dsp:cNvPr id="0" name=""/>
        <dsp:cNvSpPr/>
      </dsp:nvSpPr>
      <dsp:spPr>
        <a:xfrm>
          <a:off x="935937" y="610679"/>
          <a:ext cx="512205" cy="17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95"/>
              </a:lnTo>
              <a:lnTo>
                <a:pt x="512205" y="88895"/>
              </a:lnTo>
              <a:lnTo>
                <a:pt x="512205" y="1777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F2CF0-5A7E-4C6C-A492-02A767DC3F1D}">
      <dsp:nvSpPr>
        <dsp:cNvPr id="0" name=""/>
        <dsp:cNvSpPr/>
      </dsp:nvSpPr>
      <dsp:spPr>
        <a:xfrm>
          <a:off x="85084" y="1211780"/>
          <a:ext cx="126993" cy="38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45"/>
              </a:lnTo>
              <a:lnTo>
                <a:pt x="126993" y="3894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C3A3A-2256-48B4-BE12-24372AB5A1A3}">
      <dsp:nvSpPr>
        <dsp:cNvPr id="0" name=""/>
        <dsp:cNvSpPr/>
      </dsp:nvSpPr>
      <dsp:spPr>
        <a:xfrm>
          <a:off x="423732" y="610679"/>
          <a:ext cx="512205" cy="177790"/>
        </a:xfrm>
        <a:custGeom>
          <a:avLst/>
          <a:gdLst/>
          <a:ahLst/>
          <a:cxnLst/>
          <a:rect l="0" t="0" r="0" b="0"/>
          <a:pathLst>
            <a:path>
              <a:moveTo>
                <a:pt x="512205" y="0"/>
              </a:moveTo>
              <a:lnTo>
                <a:pt x="512205" y="88895"/>
              </a:lnTo>
              <a:lnTo>
                <a:pt x="0" y="88895"/>
              </a:lnTo>
              <a:lnTo>
                <a:pt x="0" y="1777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2A6F6-1470-4EA5-B1FF-576DD777816F}">
      <dsp:nvSpPr>
        <dsp:cNvPr id="0" name=""/>
        <dsp:cNvSpPr/>
      </dsp:nvSpPr>
      <dsp:spPr>
        <a:xfrm>
          <a:off x="512627" y="187369"/>
          <a:ext cx="846620" cy="42331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Gerente TI</a:t>
          </a:r>
        </a:p>
      </dsp:txBody>
      <dsp:txXfrm>
        <a:off x="512627" y="187369"/>
        <a:ext cx="846620" cy="423310"/>
      </dsp:txXfrm>
    </dsp:sp>
    <dsp:sp modelId="{21A6A7A6-1463-4461-B05B-08DC40CEEA64}">
      <dsp:nvSpPr>
        <dsp:cNvPr id="0" name=""/>
        <dsp:cNvSpPr/>
      </dsp:nvSpPr>
      <dsp:spPr>
        <a:xfrm>
          <a:off x="422" y="788469"/>
          <a:ext cx="846620" cy="42331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Líder de Proyecto</a:t>
          </a:r>
        </a:p>
      </dsp:txBody>
      <dsp:txXfrm>
        <a:off x="422" y="788469"/>
        <a:ext cx="846620" cy="423310"/>
      </dsp:txXfrm>
    </dsp:sp>
    <dsp:sp modelId="{4DAEA9D4-CDD4-4D61-8D02-4BA7D8F59FF8}">
      <dsp:nvSpPr>
        <dsp:cNvPr id="0" name=""/>
        <dsp:cNvSpPr/>
      </dsp:nvSpPr>
      <dsp:spPr>
        <a:xfrm>
          <a:off x="212077" y="1389570"/>
          <a:ext cx="846620" cy="42331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desarrollo</a:t>
          </a:r>
        </a:p>
      </dsp:txBody>
      <dsp:txXfrm>
        <a:off x="212077" y="1389570"/>
        <a:ext cx="846620" cy="423310"/>
      </dsp:txXfrm>
    </dsp:sp>
    <dsp:sp modelId="{67A2BBC7-9635-4D26-9A78-4DE4AC075046}">
      <dsp:nvSpPr>
        <dsp:cNvPr id="0" name=""/>
        <dsp:cNvSpPr/>
      </dsp:nvSpPr>
      <dsp:spPr>
        <a:xfrm>
          <a:off x="1024832" y="788469"/>
          <a:ext cx="846620" cy="42331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Oficial PMO</a:t>
          </a:r>
        </a:p>
      </dsp:txBody>
      <dsp:txXfrm>
        <a:off x="1024832" y="788469"/>
        <a:ext cx="846620" cy="423310"/>
      </dsp:txXfrm>
    </dsp:sp>
    <dsp:sp modelId="{5829FC1B-F234-48EA-8A59-79FA396519CF}">
      <dsp:nvSpPr>
        <dsp:cNvPr id="0" name=""/>
        <dsp:cNvSpPr/>
      </dsp:nvSpPr>
      <dsp:spPr>
        <a:xfrm>
          <a:off x="2561448" y="187369"/>
          <a:ext cx="846620" cy="42331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Gerente Cliente</a:t>
          </a:r>
        </a:p>
      </dsp:txBody>
      <dsp:txXfrm>
        <a:off x="2561448" y="187369"/>
        <a:ext cx="846620" cy="423310"/>
      </dsp:txXfrm>
    </dsp:sp>
    <dsp:sp modelId="{EDD7D771-B57D-4CA9-9278-6B9B47C28D69}">
      <dsp:nvSpPr>
        <dsp:cNvPr id="0" name=""/>
        <dsp:cNvSpPr/>
      </dsp:nvSpPr>
      <dsp:spPr>
        <a:xfrm>
          <a:off x="2049242" y="788469"/>
          <a:ext cx="846620" cy="42331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0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Líder </a:t>
          </a:r>
          <a:r>
            <a:rPr lang="es-ES" sz="9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Funcional</a:t>
          </a:r>
        </a:p>
      </dsp:txBody>
      <dsp:txXfrm>
        <a:off x="2049242" y="788469"/>
        <a:ext cx="846620" cy="423310"/>
      </dsp:txXfrm>
    </dsp:sp>
    <dsp:sp modelId="{B23AC679-9A59-4728-A2DB-F8695D260981}">
      <dsp:nvSpPr>
        <dsp:cNvPr id="0" name=""/>
        <dsp:cNvSpPr/>
      </dsp:nvSpPr>
      <dsp:spPr>
        <a:xfrm>
          <a:off x="3073653" y="788469"/>
          <a:ext cx="846620" cy="42331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Auspiciante del proyecto</a:t>
          </a:r>
        </a:p>
      </dsp:txBody>
      <dsp:txXfrm>
        <a:off x="3073653" y="788469"/>
        <a:ext cx="846620" cy="423310"/>
      </dsp:txXfrm>
    </dsp:sp>
    <dsp:sp modelId="{49007A22-2980-42F9-816C-405A1E7AEDAE}">
      <dsp:nvSpPr>
        <dsp:cNvPr id="0" name=""/>
        <dsp:cNvSpPr/>
      </dsp:nvSpPr>
      <dsp:spPr>
        <a:xfrm>
          <a:off x="4098063" y="187369"/>
          <a:ext cx="846620" cy="42331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Grupos de Soporte</a:t>
          </a:r>
        </a:p>
      </dsp:txBody>
      <dsp:txXfrm>
        <a:off x="4098063" y="187369"/>
        <a:ext cx="846620" cy="423310"/>
      </dsp:txXfrm>
    </dsp:sp>
    <dsp:sp modelId="{4ABE5689-94DE-4ED8-8F46-36AEE6FEFC04}">
      <dsp:nvSpPr>
        <dsp:cNvPr id="0" name=""/>
        <dsp:cNvSpPr/>
      </dsp:nvSpPr>
      <dsp:spPr>
        <a:xfrm>
          <a:off x="4098063" y="788469"/>
          <a:ext cx="846620" cy="4233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Soporte</a:t>
          </a:r>
        </a:p>
      </dsp:txBody>
      <dsp:txXfrm>
        <a:off x="4098063" y="788469"/>
        <a:ext cx="846620" cy="423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DF4A2-445D-4525-89D0-0F37581F34BB}">
      <dsp:nvSpPr>
        <dsp:cNvPr id="0" name=""/>
        <dsp:cNvSpPr/>
      </dsp:nvSpPr>
      <dsp:spPr>
        <a:xfrm>
          <a:off x="3936" y="808526"/>
          <a:ext cx="2367779" cy="2841335"/>
        </a:xfrm>
        <a:prstGeom prst="roundRect">
          <a:avLst>
            <a:gd name="adj" fmla="val 5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Entrada</a:t>
          </a:r>
          <a:endParaRPr lang="es-ES" sz="2800" kern="1200" dirty="0"/>
        </a:p>
      </dsp:txBody>
      <dsp:txXfrm rot="16200000">
        <a:off x="-924233" y="1736696"/>
        <a:ext cx="2329895" cy="473555"/>
      </dsp:txXfrm>
    </dsp:sp>
    <dsp:sp modelId="{D508855F-DA95-47C5-BC60-A67BB19ED813}">
      <dsp:nvSpPr>
        <dsp:cNvPr id="0" name=""/>
        <dsp:cNvSpPr/>
      </dsp:nvSpPr>
      <dsp:spPr>
        <a:xfrm>
          <a:off x="477492" y="808526"/>
          <a:ext cx="1763995" cy="2841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- El contrato ha sido revisado y autorizado. (PP3010).</a:t>
          </a:r>
          <a:endParaRPr lang="es-E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- Deben realizarse las Actividades comunes de un proyecto.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Ver el detalle en el punto (3.1.9.1. “Actividades comunes de un proyecto”).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77492" y="808526"/>
        <a:ext cx="1763995" cy="2841335"/>
      </dsp:txXfrm>
    </dsp:sp>
    <dsp:sp modelId="{9AEF7BDC-093E-41C3-9510-DE3B02041C29}">
      <dsp:nvSpPr>
        <dsp:cNvPr id="0" name=""/>
        <dsp:cNvSpPr/>
      </dsp:nvSpPr>
      <dsp:spPr>
        <a:xfrm>
          <a:off x="2454588" y="808526"/>
          <a:ext cx="2367779" cy="2841335"/>
        </a:xfrm>
        <a:prstGeom prst="roundRect">
          <a:avLst>
            <a:gd name="adj" fmla="val 5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Actividades</a:t>
          </a:r>
          <a:endParaRPr lang="es-ES" sz="2800" kern="1200" dirty="0">
            <a:solidFill>
              <a:schemeClr val="tx1"/>
            </a:solidFill>
          </a:endParaRPr>
        </a:p>
      </dsp:txBody>
      <dsp:txXfrm rot="16200000">
        <a:off x="1526418" y="1736696"/>
        <a:ext cx="2329895" cy="473555"/>
      </dsp:txXfrm>
    </dsp:sp>
    <dsp:sp modelId="{D90B853D-262D-476C-A175-B6A1680A2CEE}">
      <dsp:nvSpPr>
        <dsp:cNvPr id="0" name=""/>
        <dsp:cNvSpPr/>
      </dsp:nvSpPr>
      <dsp:spPr>
        <a:xfrm rot="5400000">
          <a:off x="2257751" y="3065498"/>
          <a:ext cx="417352" cy="3551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32A57-551A-4DD8-86CF-26F70DEF7E9F}">
      <dsp:nvSpPr>
        <dsp:cNvPr id="0" name=""/>
        <dsp:cNvSpPr/>
      </dsp:nvSpPr>
      <dsp:spPr>
        <a:xfrm>
          <a:off x="2928144" y="808526"/>
          <a:ext cx="1763995" cy="2841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u="sng" kern="1200" dirty="0" smtClean="0">
              <a:solidFill>
                <a:schemeClr val="tx1"/>
              </a:solidFill>
            </a:rPr>
            <a:t>I</a:t>
          </a:r>
          <a:r>
            <a:rPr lang="es-EC" sz="1400" b="1" u="sng" kern="1200" dirty="0" smtClean="0">
              <a:solidFill>
                <a:schemeClr val="tx1"/>
              </a:solidFill>
            </a:rPr>
            <a:t>niciación del proyecto</a:t>
          </a:r>
          <a:endParaRPr lang="es-ES" sz="1400" b="1" u="sng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   (GP-P0200)</a:t>
          </a:r>
          <a:endParaRPr lang="es-EC" sz="1400" b="1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Conducir la sesión de inicio con el cliente</a:t>
          </a:r>
          <a:endParaRPr lang="es-EC" sz="12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solidFill>
                <a:schemeClr val="tx1"/>
              </a:solidFill>
            </a:rPr>
            <a:t>  (GP-P0300)</a:t>
          </a:r>
          <a:endParaRPr lang="es-EC" sz="105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Preparar la orden de trabajo </a:t>
          </a:r>
          <a:endParaRPr lang="es-EC" sz="12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solidFill>
                <a:schemeClr val="tx1"/>
              </a:solidFill>
            </a:rPr>
            <a:t>  (GP-P0700)</a:t>
          </a:r>
          <a:endParaRPr lang="es-EC" sz="105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inicio del proyecto </a:t>
          </a:r>
          <a:endParaRPr lang="es-EC" sz="12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solidFill>
                <a:schemeClr val="tx1"/>
              </a:solidFill>
            </a:rPr>
            <a:t> (GP-P0400)</a:t>
          </a:r>
          <a:endParaRPr lang="es-EC" sz="105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Preparar y revisar las estimaciones</a:t>
          </a:r>
          <a:endParaRPr lang="es-EC" sz="12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>
              <a:solidFill>
                <a:schemeClr val="tx1"/>
              </a:solidFill>
            </a:rPr>
            <a:t>   (GP-P0500)</a:t>
          </a:r>
          <a:endParaRPr lang="es-EC" sz="1050" kern="1200" dirty="0">
            <a:solidFill>
              <a:schemeClr val="tx1"/>
            </a:solidFill>
          </a:endParaRPr>
        </a:p>
      </dsp:txBody>
      <dsp:txXfrm>
        <a:off x="2928144" y="808526"/>
        <a:ext cx="1763995" cy="2841335"/>
      </dsp:txXfrm>
    </dsp:sp>
    <dsp:sp modelId="{811A1B2E-E5FF-488A-90C9-D94563B56797}">
      <dsp:nvSpPr>
        <dsp:cNvPr id="0" name=""/>
        <dsp:cNvSpPr/>
      </dsp:nvSpPr>
      <dsp:spPr>
        <a:xfrm>
          <a:off x="4905240" y="808526"/>
          <a:ext cx="2367779" cy="2841335"/>
        </a:xfrm>
        <a:prstGeom prst="roundRect">
          <a:avLst>
            <a:gd name="adj" fmla="val 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Validación</a:t>
          </a:r>
          <a:endParaRPr lang="es-ES" sz="2800" kern="1200" dirty="0"/>
        </a:p>
      </dsp:txBody>
      <dsp:txXfrm rot="16200000">
        <a:off x="3977070" y="1736696"/>
        <a:ext cx="2329895" cy="473555"/>
      </dsp:txXfrm>
    </dsp:sp>
    <dsp:sp modelId="{B1217510-C219-419F-BF4E-D9768FFE3418}">
      <dsp:nvSpPr>
        <dsp:cNvPr id="0" name=""/>
        <dsp:cNvSpPr/>
      </dsp:nvSpPr>
      <dsp:spPr>
        <a:xfrm rot="5400000">
          <a:off x="4708403" y="3065498"/>
          <a:ext cx="417352" cy="3551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4AD68-9FFC-4CD5-91CC-98389E2AFCE7}">
      <dsp:nvSpPr>
        <dsp:cNvPr id="0" name=""/>
        <dsp:cNvSpPr/>
      </dsp:nvSpPr>
      <dsp:spPr>
        <a:xfrm>
          <a:off x="5378796" y="808526"/>
          <a:ext cx="1763995" cy="2841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Revisión del plan del proyecto</a:t>
          </a:r>
          <a:endParaRPr lang="es-ES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   GP-P1100, GP-P4200</a:t>
          </a:r>
          <a:endParaRPr lang="es-ES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Revisión del producto del cliente/proveedor (si aplica)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   GP-P3500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Revisión del manual de inducción (si aplica)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   GP-P0800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Conducción de la prueba al finalizar la fase inducción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   GP-P1000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5378796" y="808526"/>
        <a:ext cx="1763995" cy="2841335"/>
      </dsp:txXfrm>
    </dsp:sp>
    <dsp:sp modelId="{FEAC20E6-53BC-4223-9032-EBB14CB81FC3}">
      <dsp:nvSpPr>
        <dsp:cNvPr id="0" name=""/>
        <dsp:cNvSpPr/>
      </dsp:nvSpPr>
      <dsp:spPr>
        <a:xfrm>
          <a:off x="7355892" y="808526"/>
          <a:ext cx="2367779" cy="2841335"/>
        </a:xfrm>
        <a:prstGeom prst="roundRect">
          <a:avLst>
            <a:gd name="adj" fmla="val 5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Salida</a:t>
          </a:r>
          <a:endParaRPr lang="es-ES" sz="2800" kern="1200" dirty="0"/>
        </a:p>
      </dsp:txBody>
      <dsp:txXfrm rot="16200000">
        <a:off x="6427723" y="1736696"/>
        <a:ext cx="2329895" cy="473555"/>
      </dsp:txXfrm>
    </dsp:sp>
    <dsp:sp modelId="{BD79BA98-B1F5-4ABA-87B0-22F4F2EE3C3F}">
      <dsp:nvSpPr>
        <dsp:cNvPr id="0" name=""/>
        <dsp:cNvSpPr/>
      </dsp:nvSpPr>
      <dsp:spPr>
        <a:xfrm rot="5400000">
          <a:off x="7159055" y="3065498"/>
          <a:ext cx="417352" cy="3551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3BD6-ADCC-455F-8D60-E59717F7DC09}">
      <dsp:nvSpPr>
        <dsp:cNvPr id="0" name=""/>
        <dsp:cNvSpPr/>
      </dsp:nvSpPr>
      <dsp:spPr>
        <a:xfrm>
          <a:off x="7829448" y="808526"/>
          <a:ext cx="1763995" cy="28413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Nota Inicio del proyecto (PIN)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Liberación del plan del proyecto</a:t>
          </a:r>
          <a:endParaRPr lang="es-ES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Autorización de la Orden de trabajo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Actualización de la Lista de Verificación de la fase de Inicio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Conducción de la reunión de Inicio con el cliente</a:t>
          </a:r>
          <a:endParaRPr lang="es-EC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Aceptación de completar la Fase de Inicio.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 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7829448" y="808526"/>
        <a:ext cx="1763995" cy="2841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BEBA-F904-4ADB-AFBF-3D48F106E4DC}">
      <dsp:nvSpPr>
        <dsp:cNvPr id="0" name=""/>
        <dsp:cNvSpPr/>
      </dsp:nvSpPr>
      <dsp:spPr>
        <a:xfrm>
          <a:off x="823" y="591242"/>
          <a:ext cx="2797539" cy="329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833F-9A65-4DFA-AC62-6CEE619C3DFF}">
      <dsp:nvSpPr>
        <dsp:cNvPr id="0" name=""/>
        <dsp:cNvSpPr/>
      </dsp:nvSpPr>
      <dsp:spPr>
        <a:xfrm>
          <a:off x="823" y="714847"/>
          <a:ext cx="205517" cy="20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23348-A2AC-40DE-A84D-6E30646D44D1}">
      <dsp:nvSpPr>
        <dsp:cNvPr id="0" name=""/>
        <dsp:cNvSpPr/>
      </dsp:nvSpPr>
      <dsp:spPr>
        <a:xfrm>
          <a:off x="823" y="0"/>
          <a:ext cx="2797539" cy="59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Actuar</a:t>
          </a:r>
          <a:endParaRPr lang="es-EC" sz="4400" kern="1200" dirty="0"/>
        </a:p>
      </dsp:txBody>
      <dsp:txXfrm>
        <a:off x="823" y="0"/>
        <a:ext cx="2797539" cy="591242"/>
      </dsp:txXfrm>
    </dsp:sp>
    <dsp:sp modelId="{37F2B487-E364-4A78-A800-7D4715C23706}">
      <dsp:nvSpPr>
        <dsp:cNvPr id="0" name=""/>
        <dsp:cNvSpPr/>
      </dsp:nvSpPr>
      <dsp:spPr>
        <a:xfrm>
          <a:off x="823" y="1193901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ED298-5C81-43A1-933D-E12596622F22}">
      <dsp:nvSpPr>
        <dsp:cNvPr id="0" name=""/>
        <dsp:cNvSpPr/>
      </dsp:nvSpPr>
      <dsp:spPr>
        <a:xfrm>
          <a:off x="196650" y="1057133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Recomendaciones levantadas en la revisión CMMI</a:t>
          </a:r>
        </a:p>
      </dsp:txBody>
      <dsp:txXfrm>
        <a:off x="196650" y="1057133"/>
        <a:ext cx="2601712" cy="479049"/>
      </dsp:txXfrm>
    </dsp:sp>
    <dsp:sp modelId="{26A2D088-D509-4D6D-AAD6-38355C71DB05}">
      <dsp:nvSpPr>
        <dsp:cNvPr id="0" name=""/>
        <dsp:cNvSpPr/>
      </dsp:nvSpPr>
      <dsp:spPr>
        <a:xfrm>
          <a:off x="823" y="1826202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492C5-3CAC-4141-8B2B-B8F10FEA9BAE}">
      <dsp:nvSpPr>
        <dsp:cNvPr id="0" name=""/>
        <dsp:cNvSpPr/>
      </dsp:nvSpPr>
      <dsp:spPr>
        <a:xfrm>
          <a:off x="196650" y="1837169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No conformidades </a:t>
          </a:r>
          <a:r>
            <a:rPr lang="es-EC" sz="1800" kern="1200" dirty="0" smtClean="0"/>
            <a:t>Auditorias </a:t>
          </a:r>
          <a:r>
            <a:rPr lang="es-EC" sz="1800" kern="1200" dirty="0"/>
            <a:t>internas</a:t>
          </a:r>
        </a:p>
      </dsp:txBody>
      <dsp:txXfrm>
        <a:off x="196650" y="1837169"/>
        <a:ext cx="2601712" cy="479049"/>
      </dsp:txXfrm>
    </dsp:sp>
    <dsp:sp modelId="{5FE2B856-4B42-403B-928F-BFCE6428760C}">
      <dsp:nvSpPr>
        <dsp:cNvPr id="0" name=""/>
        <dsp:cNvSpPr/>
      </dsp:nvSpPr>
      <dsp:spPr>
        <a:xfrm>
          <a:off x="0" y="2422759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2572-48BE-4B33-A540-19EF8FCA793F}">
      <dsp:nvSpPr>
        <dsp:cNvPr id="0" name=""/>
        <dsp:cNvSpPr/>
      </dsp:nvSpPr>
      <dsp:spPr>
        <a:xfrm>
          <a:off x="196650" y="2484471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Incidentes en producción provocados por los proyectos</a:t>
          </a:r>
        </a:p>
      </dsp:txBody>
      <dsp:txXfrm>
        <a:off x="196650" y="2484471"/>
        <a:ext cx="2601712" cy="479049"/>
      </dsp:txXfrm>
    </dsp:sp>
    <dsp:sp modelId="{12969055-BC0F-483B-ADCD-1FC8D955958D}">
      <dsp:nvSpPr>
        <dsp:cNvPr id="0" name=""/>
        <dsp:cNvSpPr/>
      </dsp:nvSpPr>
      <dsp:spPr>
        <a:xfrm>
          <a:off x="0" y="3299175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C39C7-2D33-4E27-8416-6ACFB3CB40D9}">
      <dsp:nvSpPr>
        <dsp:cNvPr id="0" name=""/>
        <dsp:cNvSpPr/>
      </dsp:nvSpPr>
      <dsp:spPr>
        <a:xfrm>
          <a:off x="192410" y="3265164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accent6">
                  <a:lumMod val="75000"/>
                </a:schemeClr>
              </a:solidFill>
            </a:rPr>
            <a:t>Recomendaciones de los Gerentes de Proyectos</a:t>
          </a:r>
          <a:endParaRPr lang="es-EC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2410" y="3265164"/>
        <a:ext cx="2601712" cy="479049"/>
      </dsp:txXfrm>
    </dsp:sp>
    <dsp:sp modelId="{BA040EC6-4AFD-4651-8A88-0FA599985EDA}">
      <dsp:nvSpPr>
        <dsp:cNvPr id="0" name=""/>
        <dsp:cNvSpPr/>
      </dsp:nvSpPr>
      <dsp:spPr>
        <a:xfrm>
          <a:off x="2938240" y="591242"/>
          <a:ext cx="2797539" cy="329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B2943-A787-44FA-A670-0DBDA459AAF3}">
      <dsp:nvSpPr>
        <dsp:cNvPr id="0" name=""/>
        <dsp:cNvSpPr/>
      </dsp:nvSpPr>
      <dsp:spPr>
        <a:xfrm>
          <a:off x="2938240" y="714847"/>
          <a:ext cx="205517" cy="20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99185-9000-4AF0-A89A-1597CCAB08FD}">
      <dsp:nvSpPr>
        <dsp:cNvPr id="0" name=""/>
        <dsp:cNvSpPr/>
      </dsp:nvSpPr>
      <dsp:spPr>
        <a:xfrm>
          <a:off x="2938240" y="0"/>
          <a:ext cx="2797539" cy="59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Planear</a:t>
          </a:r>
        </a:p>
      </dsp:txBody>
      <dsp:txXfrm>
        <a:off x="2938240" y="0"/>
        <a:ext cx="2797539" cy="591242"/>
      </dsp:txXfrm>
    </dsp:sp>
    <dsp:sp modelId="{B655FFFE-B01E-41A6-B780-56339BF5101A}">
      <dsp:nvSpPr>
        <dsp:cNvPr id="0" name=""/>
        <dsp:cNvSpPr/>
      </dsp:nvSpPr>
      <dsp:spPr>
        <a:xfrm>
          <a:off x="2938240" y="1193901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13E0A-751A-45C6-9FB1-44D9D3BCCE23}">
      <dsp:nvSpPr>
        <dsp:cNvPr id="0" name=""/>
        <dsp:cNvSpPr/>
      </dsp:nvSpPr>
      <dsp:spPr>
        <a:xfrm>
          <a:off x="3134067" y="1057133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Levantamiento y análisis del proceso actual</a:t>
          </a:r>
        </a:p>
      </dsp:txBody>
      <dsp:txXfrm>
        <a:off x="3134067" y="1057133"/>
        <a:ext cx="2601712" cy="479049"/>
      </dsp:txXfrm>
    </dsp:sp>
    <dsp:sp modelId="{DBC146E0-B13F-4CFD-BAFC-79B52215A422}">
      <dsp:nvSpPr>
        <dsp:cNvPr id="0" name=""/>
        <dsp:cNvSpPr/>
      </dsp:nvSpPr>
      <dsp:spPr>
        <a:xfrm>
          <a:off x="2938240" y="2110682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50AFE-133C-4077-A0BA-191AFADA58DF}">
      <dsp:nvSpPr>
        <dsp:cNvPr id="0" name=""/>
        <dsp:cNvSpPr/>
      </dsp:nvSpPr>
      <dsp:spPr>
        <a:xfrm>
          <a:off x="3134067" y="1837169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Comparación del proceso </a:t>
          </a:r>
          <a:r>
            <a:rPr lang="es-EC" sz="1800" kern="1200" dirty="0" smtClean="0"/>
            <a:t>- objetivos </a:t>
          </a:r>
          <a:r>
            <a:rPr lang="es-EC" sz="1800" kern="1200" dirty="0"/>
            <a:t>y prácticas CMMI</a:t>
          </a:r>
        </a:p>
      </dsp:txBody>
      <dsp:txXfrm>
        <a:off x="3134067" y="1837169"/>
        <a:ext cx="2601712" cy="479049"/>
      </dsp:txXfrm>
    </dsp:sp>
    <dsp:sp modelId="{061EB9A4-DDDC-4E07-8692-BD9BA133A2C3}">
      <dsp:nvSpPr>
        <dsp:cNvPr id="0" name=""/>
        <dsp:cNvSpPr/>
      </dsp:nvSpPr>
      <dsp:spPr>
        <a:xfrm>
          <a:off x="2938240" y="2615799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BD757-596D-4211-8A34-2F56D034F799}">
      <dsp:nvSpPr>
        <dsp:cNvPr id="0" name=""/>
        <dsp:cNvSpPr/>
      </dsp:nvSpPr>
      <dsp:spPr>
        <a:xfrm>
          <a:off x="3134067" y="2647032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Evaluación inicial del proceso con base a CMMI</a:t>
          </a:r>
        </a:p>
      </dsp:txBody>
      <dsp:txXfrm>
        <a:off x="3134067" y="2647032"/>
        <a:ext cx="2601712" cy="479049"/>
      </dsp:txXfrm>
    </dsp:sp>
    <dsp:sp modelId="{4198EDA1-C287-4001-B794-5DDDB0D6B9F6}">
      <dsp:nvSpPr>
        <dsp:cNvPr id="0" name=""/>
        <dsp:cNvSpPr/>
      </dsp:nvSpPr>
      <dsp:spPr>
        <a:xfrm>
          <a:off x="2922522" y="3294995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5442-604B-4486-9F4F-AD3B6B159CAE}">
      <dsp:nvSpPr>
        <dsp:cNvPr id="0" name=""/>
        <dsp:cNvSpPr/>
      </dsp:nvSpPr>
      <dsp:spPr>
        <a:xfrm>
          <a:off x="3112551" y="3294994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Levantamiento y análisis Herramienta Medición</a:t>
          </a:r>
          <a:endParaRPr lang="es-EC" sz="1800" kern="1200" dirty="0"/>
        </a:p>
      </dsp:txBody>
      <dsp:txXfrm>
        <a:off x="3112551" y="3294994"/>
        <a:ext cx="2601712" cy="479049"/>
      </dsp:txXfrm>
    </dsp:sp>
    <dsp:sp modelId="{2B8F1AA0-0368-4A81-85A5-80F3CD84FBB2}">
      <dsp:nvSpPr>
        <dsp:cNvPr id="0" name=""/>
        <dsp:cNvSpPr/>
      </dsp:nvSpPr>
      <dsp:spPr>
        <a:xfrm>
          <a:off x="5875656" y="591242"/>
          <a:ext cx="2797539" cy="329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A8C0F-FCFE-478D-B28F-7EE7D719E366}">
      <dsp:nvSpPr>
        <dsp:cNvPr id="0" name=""/>
        <dsp:cNvSpPr/>
      </dsp:nvSpPr>
      <dsp:spPr>
        <a:xfrm>
          <a:off x="5875656" y="714847"/>
          <a:ext cx="205517" cy="20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0D4F2-C7D1-40E2-8008-811CD8DCFEDC}">
      <dsp:nvSpPr>
        <dsp:cNvPr id="0" name=""/>
        <dsp:cNvSpPr/>
      </dsp:nvSpPr>
      <dsp:spPr>
        <a:xfrm>
          <a:off x="5875656" y="0"/>
          <a:ext cx="2797539" cy="59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Hacer</a:t>
          </a:r>
        </a:p>
      </dsp:txBody>
      <dsp:txXfrm>
        <a:off x="5875656" y="0"/>
        <a:ext cx="2797539" cy="591242"/>
      </dsp:txXfrm>
    </dsp:sp>
    <dsp:sp modelId="{2B9C59A1-61DF-4B0D-A36F-DB33530BFDBC}">
      <dsp:nvSpPr>
        <dsp:cNvPr id="0" name=""/>
        <dsp:cNvSpPr/>
      </dsp:nvSpPr>
      <dsp:spPr>
        <a:xfrm>
          <a:off x="5875656" y="1193901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9D8E4-4027-441C-9404-CAD8278D8100}">
      <dsp:nvSpPr>
        <dsp:cNvPr id="0" name=""/>
        <dsp:cNvSpPr/>
      </dsp:nvSpPr>
      <dsp:spPr>
        <a:xfrm>
          <a:off x="6071484" y="1057133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Diseño del manual del proceso</a:t>
          </a:r>
        </a:p>
      </dsp:txBody>
      <dsp:txXfrm>
        <a:off x="6071484" y="1057133"/>
        <a:ext cx="2601712" cy="479049"/>
      </dsp:txXfrm>
    </dsp:sp>
    <dsp:sp modelId="{C64C710F-7E00-4A84-81F2-59B46EFC2275}">
      <dsp:nvSpPr>
        <dsp:cNvPr id="0" name=""/>
        <dsp:cNvSpPr/>
      </dsp:nvSpPr>
      <dsp:spPr>
        <a:xfrm>
          <a:off x="5875656" y="1866838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36923-D9A9-4AE0-A74B-45B9BAC7DA7F}">
      <dsp:nvSpPr>
        <dsp:cNvPr id="0" name=""/>
        <dsp:cNvSpPr/>
      </dsp:nvSpPr>
      <dsp:spPr>
        <a:xfrm>
          <a:off x="6071484" y="1745728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Alineamiento del manual del proceso</a:t>
          </a:r>
        </a:p>
      </dsp:txBody>
      <dsp:txXfrm>
        <a:off x="6071484" y="1745728"/>
        <a:ext cx="2601712" cy="479049"/>
      </dsp:txXfrm>
    </dsp:sp>
    <dsp:sp modelId="{650402CE-3919-4DE9-8A36-756159469838}">
      <dsp:nvSpPr>
        <dsp:cNvPr id="0" name=""/>
        <dsp:cNvSpPr/>
      </dsp:nvSpPr>
      <dsp:spPr>
        <a:xfrm>
          <a:off x="5858149" y="3201246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6833D-820A-4A07-8736-7100D578395E}">
      <dsp:nvSpPr>
        <dsp:cNvPr id="0" name=""/>
        <dsp:cNvSpPr/>
      </dsp:nvSpPr>
      <dsp:spPr>
        <a:xfrm>
          <a:off x="6071484" y="2372713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Documentar el manual del proceso</a:t>
          </a:r>
        </a:p>
      </dsp:txBody>
      <dsp:txXfrm>
        <a:off x="6071484" y="2372713"/>
        <a:ext cx="2601712" cy="479049"/>
      </dsp:txXfrm>
    </dsp:sp>
    <dsp:sp modelId="{8B41F447-2D15-4791-AF34-21D5E8D03F77}">
      <dsp:nvSpPr>
        <dsp:cNvPr id="0" name=""/>
        <dsp:cNvSpPr/>
      </dsp:nvSpPr>
      <dsp:spPr>
        <a:xfrm>
          <a:off x="5875656" y="2631051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9AE53-5999-47B5-A7C2-2AB44E49186E}">
      <dsp:nvSpPr>
        <dsp:cNvPr id="0" name=""/>
        <dsp:cNvSpPr/>
      </dsp:nvSpPr>
      <dsp:spPr>
        <a:xfrm>
          <a:off x="6071484" y="3120726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Desarrollar Herramienta de Medición</a:t>
          </a:r>
          <a:endParaRPr lang="es-EC" sz="1800" kern="1200" dirty="0"/>
        </a:p>
      </dsp:txBody>
      <dsp:txXfrm>
        <a:off x="6071484" y="3120726"/>
        <a:ext cx="2601712" cy="479049"/>
      </dsp:txXfrm>
    </dsp:sp>
    <dsp:sp modelId="{FBADE7C6-CFB5-477A-AE4A-0F9E35447A6E}">
      <dsp:nvSpPr>
        <dsp:cNvPr id="0" name=""/>
        <dsp:cNvSpPr/>
      </dsp:nvSpPr>
      <dsp:spPr>
        <a:xfrm>
          <a:off x="8813073" y="591242"/>
          <a:ext cx="2797539" cy="329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6E674-5085-43F9-B7C3-574F16A30F33}">
      <dsp:nvSpPr>
        <dsp:cNvPr id="0" name=""/>
        <dsp:cNvSpPr/>
      </dsp:nvSpPr>
      <dsp:spPr>
        <a:xfrm>
          <a:off x="8813073" y="714847"/>
          <a:ext cx="205517" cy="20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45EBB-3D05-4442-83E9-1999EB73BDFA}">
      <dsp:nvSpPr>
        <dsp:cNvPr id="0" name=""/>
        <dsp:cNvSpPr/>
      </dsp:nvSpPr>
      <dsp:spPr>
        <a:xfrm>
          <a:off x="8813073" y="0"/>
          <a:ext cx="2797539" cy="59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Validar</a:t>
          </a:r>
        </a:p>
      </dsp:txBody>
      <dsp:txXfrm>
        <a:off x="8813073" y="0"/>
        <a:ext cx="2797539" cy="591242"/>
      </dsp:txXfrm>
    </dsp:sp>
    <dsp:sp modelId="{E543612F-F61C-482E-A635-9686CDF7E077}">
      <dsp:nvSpPr>
        <dsp:cNvPr id="0" name=""/>
        <dsp:cNvSpPr/>
      </dsp:nvSpPr>
      <dsp:spPr>
        <a:xfrm>
          <a:off x="8813073" y="1193901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9C09-BE66-4040-B5DC-F292CAB76480}">
      <dsp:nvSpPr>
        <dsp:cNvPr id="0" name=""/>
        <dsp:cNvSpPr/>
      </dsp:nvSpPr>
      <dsp:spPr>
        <a:xfrm>
          <a:off x="9008901" y="1057133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Evaluación final con base a CMMI</a:t>
          </a:r>
        </a:p>
      </dsp:txBody>
      <dsp:txXfrm>
        <a:off x="9008901" y="1057133"/>
        <a:ext cx="2601712" cy="479049"/>
      </dsp:txXfrm>
    </dsp:sp>
    <dsp:sp modelId="{AB6AC954-0C37-4FC5-952A-C1BDD007E22D}">
      <dsp:nvSpPr>
        <dsp:cNvPr id="0" name=""/>
        <dsp:cNvSpPr/>
      </dsp:nvSpPr>
      <dsp:spPr>
        <a:xfrm>
          <a:off x="8813073" y="2110682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C9C5B-518E-4C46-9748-54929B410E4A}">
      <dsp:nvSpPr>
        <dsp:cNvPr id="0" name=""/>
        <dsp:cNvSpPr/>
      </dsp:nvSpPr>
      <dsp:spPr>
        <a:xfrm>
          <a:off x="9008901" y="1837169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Despliegue organizacional</a:t>
          </a:r>
        </a:p>
      </dsp:txBody>
      <dsp:txXfrm>
        <a:off x="9008901" y="1837169"/>
        <a:ext cx="2601712" cy="479049"/>
      </dsp:txXfrm>
    </dsp:sp>
    <dsp:sp modelId="{18299345-6977-41D3-B479-76A279FA9764}">
      <dsp:nvSpPr>
        <dsp:cNvPr id="0" name=""/>
        <dsp:cNvSpPr/>
      </dsp:nvSpPr>
      <dsp:spPr>
        <a:xfrm>
          <a:off x="8813073" y="2751447"/>
          <a:ext cx="205512" cy="205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F6A10-44C3-4182-AD15-93FFB15EFFC2}">
      <dsp:nvSpPr>
        <dsp:cNvPr id="0" name=""/>
        <dsp:cNvSpPr/>
      </dsp:nvSpPr>
      <dsp:spPr>
        <a:xfrm>
          <a:off x="9009724" y="2739747"/>
          <a:ext cx="2601712" cy="47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Evaluación Herramienta de Medición</a:t>
          </a:r>
          <a:endParaRPr lang="es-EC" sz="1800" kern="1200" dirty="0"/>
        </a:p>
      </dsp:txBody>
      <dsp:txXfrm>
        <a:off x="9009724" y="2739747"/>
        <a:ext cx="2601712" cy="47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F23E6-C8D2-4024-B8C7-11E346E2D034}" type="datetimeFigureOut">
              <a:rPr lang="es-MX" smtClean="0"/>
              <a:pPr/>
              <a:t>09/06/2019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6ED1-8695-4427-BEF0-770A2D40991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872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D70E-E39B-4C9D-896A-E26D377C08B7}" type="datetimeFigureOut">
              <a:rPr lang="es-MX" smtClean="0"/>
              <a:pPr/>
              <a:t>09/06/2019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66E4-E226-4C1F-B4C3-52C5651ABA0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132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1389-5A2C-42B4-B3F3-8E61C8A976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568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041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CMMI-DEV representa dos modelos que comparten los mismos elementos subyacentes. El primero y el más conocido es el modelo de la representación por etapas, que presenta 22 áreas de proceso asignadas a uno de los cinco niveles de madurez organizativa. Al valorar una organización, se evaluaría su nivel de funcionamiento y este nivel sería un indicador de su capacidad para administrar los riesgos y, por consiguiente, cumplir con sus promesas.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002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CMMI-DEV representa dos modelos que comparten los mismos elementos subyacentes. El primero y el más conocido es el modelo de la representación por etapas, que presenta 22 áreas de proceso asignadas a uno de los cinco niveles de madurez organizativa. Al valorar una organización, se evaluaría su nivel de funcionamiento y este nivel sería un indicador de su capacidad para administrar los riesgos y, por consiguiente, cumplir con sus promesas.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83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áreas de proceso asignadas a uno de los cinco niveles de madurez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500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66E4-E226-4C1F-B4C3-52C5651ABA0C}" type="slidenum">
              <a:rPr lang="es-MX" smtClean="0"/>
              <a:pPr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725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- Strategy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762000"/>
            <a:ext cx="12192000" cy="6096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 flipH="1">
            <a:off x="1519708" y="4830893"/>
            <a:ext cx="10672292" cy="1629177"/>
          </a:xfrm>
          <a:prstGeom prst="rect">
            <a:avLst/>
          </a:prstGeom>
          <a:solidFill>
            <a:srgbClr val="0F0F0F">
              <a:alpha val="83137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61129" y="5135102"/>
            <a:ext cx="7936992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6982" y="6440435"/>
            <a:ext cx="369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Sangolquí,</a:t>
            </a:r>
            <a:r>
              <a:rPr lang="en-US" sz="2000" baseline="0" dirty="0">
                <a:solidFill>
                  <a:prstClr val="white"/>
                </a:solidFill>
              </a:rPr>
              <a:t> </a:t>
            </a:r>
            <a:r>
              <a:rPr lang="es-EC" sz="2000" baseline="0" noProof="0" dirty="0" smtClean="0">
                <a:solidFill>
                  <a:prstClr val="white"/>
                </a:solidFill>
              </a:rPr>
              <a:t>Junio</a:t>
            </a:r>
            <a:r>
              <a:rPr lang="en-US" sz="2000" dirty="0" smtClean="0">
                <a:solidFill>
                  <a:prstClr val="white"/>
                </a:solidFill>
              </a:rPr>
              <a:t> 2019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8005" y="170024"/>
            <a:ext cx="11293667" cy="424339"/>
            <a:chOff x="381003" y="257175"/>
            <a:chExt cx="8470250" cy="424339"/>
          </a:xfrm>
        </p:grpSpPr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5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76208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ángulo 37"/>
          <p:cNvSpPr/>
          <p:nvPr userDrawn="1"/>
        </p:nvSpPr>
        <p:spPr>
          <a:xfrm>
            <a:off x="0" y="0"/>
            <a:ext cx="12192000" cy="787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angle 24"/>
          <p:cNvSpPr/>
          <p:nvPr userDrawn="1"/>
        </p:nvSpPr>
        <p:spPr>
          <a:xfrm flipH="1">
            <a:off x="1519705" y="2972525"/>
            <a:ext cx="10672292" cy="1629177"/>
          </a:xfrm>
          <a:prstGeom prst="rect">
            <a:avLst/>
          </a:prstGeom>
          <a:solidFill>
            <a:srgbClr val="040404">
              <a:alpha val="83137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61129" y="3392681"/>
            <a:ext cx="82296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795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Strategy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08005" y="170024"/>
            <a:ext cx="11293667" cy="424339"/>
            <a:chOff x="381003" y="257175"/>
            <a:chExt cx="8470250" cy="424339"/>
          </a:xfrm>
        </p:grpSpPr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5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76208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ángulo 37"/>
          <p:cNvSpPr/>
          <p:nvPr userDrawn="1"/>
        </p:nvSpPr>
        <p:spPr>
          <a:xfrm>
            <a:off x="0" y="0"/>
            <a:ext cx="12192000" cy="787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angle 24"/>
          <p:cNvSpPr/>
          <p:nvPr userDrawn="1"/>
        </p:nvSpPr>
        <p:spPr>
          <a:xfrm flipH="1">
            <a:off x="759854" y="1763504"/>
            <a:ext cx="10672292" cy="3205660"/>
          </a:xfrm>
          <a:prstGeom prst="rect">
            <a:avLst/>
          </a:prstGeom>
          <a:solidFill>
            <a:srgbClr val="000000">
              <a:alpha val="83137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7147" y="2108535"/>
            <a:ext cx="82296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0104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 wrap="square">
            <a:no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581025" y="1171978"/>
            <a:ext cx="11087100" cy="51637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284808" y="824251"/>
            <a:ext cx="11610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6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 userDrawn="1"/>
        </p:nvSpPr>
        <p:spPr>
          <a:xfrm flipH="1">
            <a:off x="2768958" y="2599037"/>
            <a:ext cx="9423042" cy="1629177"/>
          </a:xfrm>
          <a:prstGeom prst="rect">
            <a:avLst/>
          </a:prstGeom>
          <a:solidFill>
            <a:schemeClr val="accent6">
              <a:lumMod val="50000"/>
              <a:alpha val="5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2824766" y="3033336"/>
            <a:ext cx="9311425" cy="760577"/>
          </a:xfrm>
        </p:spPr>
        <p:txBody>
          <a:bodyPr>
            <a:norm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934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58129"/>
            <a:ext cx="10515600" cy="832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D5C0-DB29-4FF5-A3AD-E9CD1B7AF7C3}" type="datetimeFigureOut">
              <a:rPr lang="es-MX" smtClean="0"/>
              <a:pPr/>
              <a:t>09/06/2019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F634-E979-49CF-8150-F133428D0F4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2446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06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 descr="Archivo:Logo ES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22" y="1996548"/>
            <a:ext cx="3223722" cy="29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Marcos de referencia - Enfoque en SGC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508" y="2382561"/>
            <a:ext cx="6201960" cy="27336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6639" y="5075402"/>
            <a:ext cx="365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</a:rPr>
              <a:t>Dimensiones en una organización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69496" y="5417517"/>
            <a:ext cx="2621230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</a:rPr>
              <a:t>SGC en la organización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347184" y="2970746"/>
            <a:ext cx="1279105" cy="529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 de calidad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462600" y="1618361"/>
            <a:ext cx="1671468" cy="503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Planificación de calidad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1600" y="2970746"/>
            <a:ext cx="1248229" cy="52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 de calidad</a:t>
            </a:r>
            <a:endParaRPr lang="es-EC" dirty="0"/>
          </a:p>
        </p:txBody>
      </p:sp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02" y="849476"/>
            <a:ext cx="5190985" cy="2797920"/>
          </a:xfrm>
          <a:prstGeom prst="rect">
            <a:avLst/>
          </a:prstGeom>
          <a:noFill/>
        </p:spPr>
      </p:pic>
      <p:sp>
        <p:nvSpPr>
          <p:cNvPr id="14" name="Rectángulo 13"/>
          <p:cNvSpPr/>
          <p:nvPr/>
        </p:nvSpPr>
        <p:spPr>
          <a:xfrm>
            <a:off x="7784749" y="3647396"/>
            <a:ext cx="2718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</a:rPr>
              <a:t>Pirámide de un SGC</a:t>
            </a:r>
          </a:p>
        </p:txBody>
      </p:sp>
      <p:pic>
        <p:nvPicPr>
          <p:cNvPr id="19" name="Picture 30" descr="https://knowmax.ultimatix.net/sites/manufacturing-isu/fg/pre-sales/Proposal-Accelerators-Wiki/Images1/Agile%20Development%20Methodology/ETVX%20Model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9434" y="4513915"/>
            <a:ext cx="4737099" cy="1273709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sp>
        <p:nvSpPr>
          <p:cNvPr id="21" name="Rectángulo 20"/>
          <p:cNvSpPr/>
          <p:nvPr/>
        </p:nvSpPr>
        <p:spPr>
          <a:xfrm>
            <a:off x="8313920" y="5687010"/>
            <a:ext cx="1608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spcAft>
                <a:spcPts val="0"/>
              </a:spcAft>
            </a:pPr>
            <a:r>
              <a:rPr lang="es-EC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Modelo </a:t>
            </a:r>
            <a:r>
              <a:rPr lang="es-EC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ETVX</a:t>
            </a:r>
            <a:endParaRPr lang="es-EC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580621" y="3890343"/>
            <a:ext cx="11120283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¿Cuál es el propósito del modelo CMMI?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guía nos indica que el propósito es evaluar la madurez de los procesos de una organización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capacidad de una organización para administrarlos, adicional orientar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cómo mejorar los procesos que darán lugar a mejores productos. 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 el propósito al que se llega es que una organización pueda cumplir su misión y empujar hacia su visión, con productos de alta calidad que sean atractivos para el mercado y satisfagan las necesidades de los clientes.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80621" y="1102681"/>
            <a:ext cx="5416119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es?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Publicado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por el Instituto de ingeniería de software (SEI)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Es un conjunto completo e integrado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buenas prácticas guías para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desarrollar productos.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modelo constituye colecciones de buenas prácticas que ayudan a las organizaciones a mejorar sus procesos.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254034" y="1145740"/>
            <a:ext cx="5516496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¿Por qué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usó el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modelo?</a:t>
            </a:r>
          </a:p>
          <a:p>
            <a:pPr marL="228600" indent="-228600" algn="just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lenguaje y marco común que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ayudan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la comunicación entre los involucrados en el proceso,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aporta años de experiencia,</a:t>
            </a:r>
          </a:p>
          <a:p>
            <a:pPr marL="228600" indent="-228600" algn="just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ayuda a los usuarios a no perder de vista la idea global cuando se enfocan específicamente en la mejora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MX" sz="2800" dirty="0" smtClean="0"/>
              <a:t>CMMI </a:t>
            </a:r>
            <a:r>
              <a:rPr lang="es-ES" sz="2800" dirty="0"/>
              <a:t>(Capability Maturity Model Integrated</a:t>
            </a:r>
            <a:r>
              <a:rPr lang="es-ES" sz="2800" dirty="0" smtClean="0"/>
              <a:t>)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0020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MX" dirty="0" smtClean="0"/>
              <a:t>CMMI </a:t>
            </a:r>
            <a:r>
              <a:rPr lang="es-MX" dirty="0"/>
              <a:t>mejora de </a:t>
            </a:r>
            <a:r>
              <a:rPr lang="es-MX" dirty="0" smtClean="0"/>
              <a:t>continua – </a:t>
            </a:r>
            <a:r>
              <a:rPr lang="es-MX" dirty="0" smtClean="0"/>
              <a:t>PHVA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59EFA-5540-4355-B2AB-3CF3252FD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677" y="1772725"/>
            <a:ext cx="4037805" cy="3936097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380E9DF-7D0B-41AD-8247-85CAB828B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336833"/>
              </p:ext>
            </p:extLst>
          </p:nvPr>
        </p:nvGraphicFramePr>
        <p:xfrm>
          <a:off x="1622566" y="942951"/>
          <a:ext cx="8899859" cy="571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F03A8ACB-E933-44F9-BBAC-212773718341}"/>
              </a:ext>
            </a:extLst>
          </p:cNvPr>
          <p:cNvSpPr/>
          <p:nvPr/>
        </p:nvSpPr>
        <p:spPr>
          <a:xfrm>
            <a:off x="4243009" y="2963446"/>
            <a:ext cx="902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Acordar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Prácticas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Actuales   </a:t>
            </a:r>
            <a:endParaRPr kumimoji="0" lang="es-EC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03E99E9-E367-4B6F-94FA-F492F0D5918F}"/>
              </a:ext>
            </a:extLst>
          </p:cNvPr>
          <p:cNvSpPr/>
          <p:nvPr/>
        </p:nvSpPr>
        <p:spPr>
          <a:xfrm>
            <a:off x="4974477" y="2012161"/>
            <a:ext cx="109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Revisar enfoque organizacional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1B9601E-9830-4AFC-8B17-EAFF356AD26C}"/>
              </a:ext>
            </a:extLst>
          </p:cNvPr>
          <p:cNvSpPr/>
          <p:nvPr/>
        </p:nvSpPr>
        <p:spPr>
          <a:xfrm>
            <a:off x="6096000" y="4786231"/>
            <a:ext cx="1157159" cy="122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Definir equipos de acción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Planear las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acciones</a:t>
            </a: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63F9970-0EAB-40CF-9204-DFBECC6C2B39}"/>
              </a:ext>
            </a:extLst>
          </p:cNvPr>
          <p:cNvSpPr/>
          <p:nvPr/>
        </p:nvSpPr>
        <p:spPr>
          <a:xfrm>
            <a:off x="5033561" y="4755466"/>
            <a:ext cx="1098018" cy="10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Definir estrategia y prioridades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6F4DFAE-3198-4CF5-B7DF-B5F5B5D9E359}"/>
              </a:ext>
            </a:extLst>
          </p:cNvPr>
          <p:cNvSpPr/>
          <p:nvPr/>
        </p:nvSpPr>
        <p:spPr>
          <a:xfrm>
            <a:off x="6993705" y="2951515"/>
            <a:ext cx="12092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Definir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procesos 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métricas</a:t>
            </a: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Planear y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ejecutar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pilotos</a:t>
            </a:r>
            <a:r>
              <a:rPr kumimoji="0" lang="es-EC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F42FE61-BFE0-47BD-B0F1-8AF683ED1CB9}"/>
              </a:ext>
            </a:extLst>
          </p:cNvPr>
          <p:cNvSpPr/>
          <p:nvPr/>
        </p:nvSpPr>
        <p:spPr>
          <a:xfrm>
            <a:off x="4203556" y="4042091"/>
            <a:ext cx="1098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Desarrollar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Recomenda- ciones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66271D7-87AB-4F21-9D81-53F2BB74BEDF}"/>
              </a:ext>
            </a:extLst>
          </p:cNvPr>
          <p:cNvSpPr/>
          <p:nvPr/>
        </p:nvSpPr>
        <p:spPr>
          <a:xfrm>
            <a:off x="5996740" y="1919090"/>
            <a:ext cx="1355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Documentar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y analizar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33687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Marcos de referencia </a:t>
            </a:r>
            <a:r>
              <a:rPr lang="es-ES" dirty="0" smtClean="0"/>
              <a:t>– CMMI-DEV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293757" y="3500319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Niveles de Madurez</a:t>
            </a:r>
            <a:endParaRPr kumimoji="0" lang="es-EC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11094" y="6358964"/>
            <a:ext cx="3198312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http://www.scielo.org.co/pdf/ean/n72/n72a08.pdf</a:t>
            </a: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42" y="855442"/>
            <a:ext cx="7857445" cy="56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Marcos de referencia </a:t>
            </a:r>
            <a:r>
              <a:rPr lang="es-ES" dirty="0" smtClean="0"/>
              <a:t>– CMMI-DEV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056772" y="5711065"/>
            <a:ext cx="3557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Componentes del modelo CMMI</a:t>
            </a:r>
            <a:r>
              <a:rPr kumimoji="0" lang="es-EC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s-EC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24916" y="5431416"/>
            <a:ext cx="5189241" cy="378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s-EC" sz="11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https://resources.sei.cmu.edu/asset_files/WhitePaper/2010_019_001_28782.pdf</a:t>
            </a:r>
            <a:endParaRPr kumimoji="0" lang="es-EC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028" y="963061"/>
            <a:ext cx="6618513" cy="45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4822439" y="5700588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Áreas de procesos</a:t>
            </a:r>
            <a:endParaRPr kumimoji="0" lang="es-EC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2352"/>
              </p:ext>
            </p:extLst>
          </p:nvPr>
        </p:nvGraphicFramePr>
        <p:xfrm>
          <a:off x="4194878" y="1009751"/>
          <a:ext cx="3434954" cy="4575895"/>
        </p:xfrm>
        <a:graphic>
          <a:graphicData uri="http://schemas.openxmlformats.org/drawingml/2006/table">
            <a:tbl>
              <a:tblPr/>
              <a:tblGrid>
                <a:gridCol w="264571">
                  <a:extLst>
                    <a:ext uri="{9D8B030D-6E8A-4147-A177-3AD203B41FA5}">
                      <a16:colId xmlns:a16="http://schemas.microsoft.com/office/drawing/2014/main" val="107206209"/>
                    </a:ext>
                  </a:extLst>
                </a:gridCol>
                <a:gridCol w="840138">
                  <a:extLst>
                    <a:ext uri="{9D8B030D-6E8A-4147-A177-3AD203B41FA5}">
                      <a16:colId xmlns:a16="http://schemas.microsoft.com/office/drawing/2014/main" val="205268004"/>
                    </a:ext>
                  </a:extLst>
                </a:gridCol>
                <a:gridCol w="2330245">
                  <a:extLst>
                    <a:ext uri="{9D8B030D-6E8A-4147-A177-3AD203B41FA5}">
                      <a16:colId xmlns:a16="http://schemas.microsoft.com/office/drawing/2014/main" val="929616260"/>
                    </a:ext>
                  </a:extLst>
                </a:gridCol>
              </a:tblGrid>
              <a:tr h="359781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solidFill>
                            <a:srgbClr val="2A2A2A"/>
                          </a:solidFill>
                          <a:effectLst/>
                        </a:rPr>
                        <a:t>N</a:t>
                      </a:r>
                      <a:endParaRPr lang="es-EC" sz="1400" b="1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50073" marR="50073" marT="62591" marB="6259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dirty="0">
                          <a:solidFill>
                            <a:srgbClr val="2A2A2A"/>
                          </a:solidFill>
                          <a:effectLst/>
                        </a:rPr>
                        <a:t>Acrónimo</a:t>
                      </a:r>
                    </a:p>
                  </a:txBody>
                  <a:tcPr marL="50073" marR="50073" marT="62591" marB="6259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dirty="0">
                          <a:solidFill>
                            <a:srgbClr val="2A2A2A"/>
                          </a:solidFill>
                          <a:effectLst/>
                        </a:rPr>
                        <a:t>Área de procesos</a:t>
                      </a:r>
                    </a:p>
                  </a:txBody>
                  <a:tcPr marL="50073" marR="50073" marT="62591" marB="6259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98423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Aprendizaje organizativo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217459"/>
                  </a:ext>
                </a:extLst>
              </a:tr>
              <a:tr h="3827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Integración de productos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594088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Definición de requisitos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467784"/>
                  </a:ext>
                </a:extLst>
              </a:tr>
              <a:tr h="364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RSKM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Administración de riesgos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56318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Solución técnica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218232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78424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Validación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295352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Rendimiento de los procesos organizativos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36436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Administración cuantitativa de proyectos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31394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Análisis y resolución causal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649103"/>
                  </a:ext>
                </a:extLst>
              </a:tr>
              <a:tr h="3856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EC" sz="1400" b="0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Innovación e implementación organizativas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308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43432"/>
              </p:ext>
            </p:extLst>
          </p:nvPr>
        </p:nvGraphicFramePr>
        <p:xfrm>
          <a:off x="365760" y="1015477"/>
          <a:ext cx="3694963" cy="4703627"/>
        </p:xfrm>
        <a:graphic>
          <a:graphicData uri="http://schemas.openxmlformats.org/drawingml/2006/table">
            <a:tbl>
              <a:tblPr/>
              <a:tblGrid>
                <a:gridCol w="242219">
                  <a:extLst>
                    <a:ext uri="{9D8B030D-6E8A-4147-A177-3AD203B41FA5}">
                      <a16:colId xmlns:a16="http://schemas.microsoft.com/office/drawing/2014/main" val="2022633947"/>
                    </a:ext>
                  </a:extLst>
                </a:gridCol>
                <a:gridCol w="900754">
                  <a:extLst>
                    <a:ext uri="{9D8B030D-6E8A-4147-A177-3AD203B41FA5}">
                      <a16:colId xmlns:a16="http://schemas.microsoft.com/office/drawing/2014/main" val="58578145"/>
                    </a:ext>
                  </a:extLst>
                </a:gridCol>
                <a:gridCol w="2551990">
                  <a:extLst>
                    <a:ext uri="{9D8B030D-6E8A-4147-A177-3AD203B41FA5}">
                      <a16:colId xmlns:a16="http://schemas.microsoft.com/office/drawing/2014/main" val="197756776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solidFill>
                            <a:srgbClr val="2A2A2A"/>
                          </a:solidFill>
                          <a:effectLst/>
                        </a:rPr>
                        <a:t>N</a:t>
                      </a:r>
                      <a:endParaRPr lang="es-EC" sz="1400" b="1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900" marR="45900" marT="57375" marB="57375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dirty="0">
                          <a:solidFill>
                            <a:srgbClr val="2A2A2A"/>
                          </a:solidFill>
                          <a:effectLst/>
                        </a:rPr>
                        <a:t>Acrónimo</a:t>
                      </a:r>
                    </a:p>
                  </a:txBody>
                  <a:tcPr marL="45900" marR="45900" marT="57375" marB="57375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dirty="0">
                          <a:solidFill>
                            <a:srgbClr val="2A2A2A"/>
                          </a:solidFill>
                          <a:effectLst/>
                        </a:rPr>
                        <a:t>Área de procesos</a:t>
                      </a:r>
                    </a:p>
                  </a:txBody>
                  <a:tcPr marL="45900" marR="45900" marT="57375" marB="57375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9347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configuración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75686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Medida y análisis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7839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PMC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Control y supervisión de proyectos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72329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Planeación de proyectos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27299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PPQA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Control de calidad de procesos y productos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2060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REQM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requisitos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36838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acuerdos con proveedores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35431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DAR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Análisis y resolución de decisiones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3490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IPM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Administración integrada de proyectos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4125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OPD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Definición de procesos organizativos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9937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C" sz="1400" b="1" i="0" u="none" strike="noStrike" kern="1200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OPF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b="0" i="0" u="none" strike="noStrike" dirty="0">
                          <a:solidFill>
                            <a:srgbClr val="2A2A2A"/>
                          </a:solidFill>
                          <a:effectLst/>
                          <a:latin typeface="Calibri" panose="020F0502020204030204" pitchFamily="34" charset="0"/>
                        </a:rPr>
                        <a:t>Enfoque de los procesos organizativos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11114"/>
                  </a:ext>
                </a:extLst>
              </a:tr>
            </a:tbl>
          </a:graphicData>
        </a:graphic>
      </p:graphicFrame>
      <p:pic>
        <p:nvPicPr>
          <p:cNvPr id="8" name="Picture 2" descr="RepresentaciÃ³n por fases mostrando Ã¡reas de proc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20" y="1964400"/>
            <a:ext cx="4316782" cy="31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4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MX" sz="2800" dirty="0" smtClean="0"/>
              <a:t>CMMI </a:t>
            </a:r>
            <a:r>
              <a:rPr lang="es-ES" sz="2800" dirty="0"/>
              <a:t>(Capability Maturity Model Integrated</a:t>
            </a:r>
            <a:r>
              <a:rPr lang="es-ES" sz="2800" dirty="0" smtClean="0"/>
              <a:t>)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5753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824766" y="2987040"/>
            <a:ext cx="9311425" cy="1158240"/>
          </a:xfrm>
        </p:spPr>
        <p:txBody>
          <a:bodyPr>
            <a:normAutofit/>
          </a:bodyPr>
          <a:lstStyle/>
          <a:p>
            <a:r>
              <a:rPr lang="es-ES" sz="3400" dirty="0" smtClean="0"/>
              <a:t>Proces</a:t>
            </a:r>
            <a:r>
              <a:rPr lang="es-ES" sz="3400" dirty="0" smtClean="0"/>
              <a:t>o de </a:t>
            </a:r>
            <a:r>
              <a:rPr lang="es-ES" sz="3400" dirty="0" smtClean="0"/>
              <a:t>Gestión </a:t>
            </a:r>
            <a:r>
              <a:rPr lang="es-ES" sz="3400" dirty="0" smtClean="0"/>
              <a:t>de Proyectos alineado a CMMI -DEV</a:t>
            </a:r>
            <a:endParaRPr lang="es-MX" sz="3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MX" dirty="0" smtClean="0"/>
              <a:t>Mejora Continua - PHVA</a:t>
            </a:r>
            <a:endParaRPr lang="es-MX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DF3E41-B982-4968-AE92-7B3FFC8EB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808352"/>
              </p:ext>
            </p:extLst>
          </p:nvPr>
        </p:nvGraphicFramePr>
        <p:xfrm>
          <a:off x="296772" y="1480205"/>
          <a:ext cx="11611437" cy="343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lecha doblada hacia arriba 3"/>
          <p:cNvSpPr/>
          <p:nvPr/>
        </p:nvSpPr>
        <p:spPr>
          <a:xfrm flipH="1">
            <a:off x="1523453" y="4984893"/>
            <a:ext cx="6669201" cy="1190839"/>
          </a:xfrm>
          <a:prstGeom prst="bentUpArrow">
            <a:avLst>
              <a:gd name="adj1" fmla="val 25000"/>
              <a:gd name="adj2" fmla="val 25000"/>
              <a:gd name="adj3" fmla="val 3158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Flecha doblada hacia arriba 7"/>
          <p:cNvSpPr/>
          <p:nvPr/>
        </p:nvSpPr>
        <p:spPr>
          <a:xfrm rot="16200000" flipH="1">
            <a:off x="9042442" y="4429802"/>
            <a:ext cx="1263504" cy="2373692"/>
          </a:xfrm>
          <a:prstGeom prst="bentUpArrow">
            <a:avLst>
              <a:gd name="adj1" fmla="val 25000"/>
              <a:gd name="adj2" fmla="val 25000"/>
              <a:gd name="adj3" fmla="val 3158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87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Situación </a:t>
            </a:r>
            <a:r>
              <a:rPr lang="es-EC" dirty="0" smtClean="0"/>
              <a:t>Inicial </a:t>
            </a:r>
            <a:r>
              <a:rPr lang="es-EC" dirty="0"/>
              <a:t>– </a:t>
            </a:r>
            <a:r>
              <a:rPr lang="es-EC" dirty="0" smtClean="0"/>
              <a:t>Áreas </a:t>
            </a:r>
            <a:r>
              <a:rPr lang="es-EC" dirty="0"/>
              <a:t>de </a:t>
            </a:r>
            <a:r>
              <a:rPr lang="es-EC" dirty="0" smtClean="0"/>
              <a:t>Proceso </a:t>
            </a:r>
            <a:r>
              <a:rPr lang="es-EC" dirty="0"/>
              <a:t>C</a:t>
            </a:r>
            <a:r>
              <a:rPr lang="es-EC" dirty="0" smtClean="0"/>
              <a:t>ubierta</a:t>
            </a:r>
            <a:endParaRPr lang="es-EC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1873812-8FBA-480A-86C7-83A5FB657F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1810" y="895578"/>
          <a:ext cx="6311931" cy="5870981"/>
        </p:xfrm>
        <a:graphic>
          <a:graphicData uri="http://schemas.openxmlformats.org/drawingml/2006/table">
            <a:tbl>
              <a:tblPr/>
              <a:tblGrid>
                <a:gridCol w="758937">
                  <a:extLst>
                    <a:ext uri="{9D8B030D-6E8A-4147-A177-3AD203B41FA5}">
                      <a16:colId xmlns:a16="http://schemas.microsoft.com/office/drawing/2014/main" val="3513475368"/>
                    </a:ext>
                  </a:extLst>
                </a:gridCol>
                <a:gridCol w="3586543">
                  <a:extLst>
                    <a:ext uri="{9D8B030D-6E8A-4147-A177-3AD203B41FA5}">
                      <a16:colId xmlns:a16="http://schemas.microsoft.com/office/drawing/2014/main" val="2843413645"/>
                    </a:ext>
                  </a:extLst>
                </a:gridCol>
                <a:gridCol w="877208">
                  <a:extLst>
                    <a:ext uri="{9D8B030D-6E8A-4147-A177-3AD203B41FA5}">
                      <a16:colId xmlns:a16="http://schemas.microsoft.com/office/drawing/2014/main" val="2886180380"/>
                    </a:ext>
                  </a:extLst>
                </a:gridCol>
                <a:gridCol w="1089243">
                  <a:extLst>
                    <a:ext uri="{9D8B030D-6E8A-4147-A177-3AD203B41FA5}">
                      <a16:colId xmlns:a16="http://schemas.microsoft.com/office/drawing/2014/main" val="3961393195"/>
                    </a:ext>
                  </a:extLst>
                </a:gridCol>
              </a:tblGrid>
              <a:tr h="328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ABREV.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ÁREAS DE PROCESO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¿Área cubierta?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6476"/>
                  </a:ext>
                </a:extLst>
              </a:tr>
              <a:tr h="340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los requisitos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65442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de proyectos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5494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PMC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y control de proyectos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83134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PPQA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Aseguramiento de calidad de procesos y productos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9643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configuración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25670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Medición y análisis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5405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acuerdo con el proveedor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39962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OPF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Enfoque de organización del proceso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08621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 de procesos de organización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4020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Entrenamiento organizacional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42398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del proyecto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944238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RSKM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Riesgos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5176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de decisión y resolución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21895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55209"/>
                  </a:ext>
                </a:extLst>
              </a:tr>
              <a:tr h="316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82386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para el desarrollo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39636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Soluciones técnicas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1883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Integración del producto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12459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Rendimiento del proceso organizacional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86987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QPM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cuantitativa del proyecto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4754"/>
                  </a:ext>
                </a:extLst>
              </a:tr>
              <a:tr h="24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causal y resolución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9453"/>
                  </a:ext>
                </a:extLst>
              </a:tr>
              <a:tr h="272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rendimiento organizacional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19" marR="551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2744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002891" y="5733891"/>
            <a:ext cx="3057833" cy="7315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5 </a:t>
            </a:r>
            <a:r>
              <a:rPr lang="es-EC" dirty="0"/>
              <a:t>No completo, alinearlo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2891" y="1324123"/>
            <a:ext cx="3057833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Nivel 1 Procesos ejecutados, pero no documentados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2890" y="2341762"/>
            <a:ext cx="3057833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Nivel 2 No completo, alinearlo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2890" y="3456367"/>
            <a:ext cx="3057833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</a:t>
            </a:r>
            <a:r>
              <a:rPr lang="es-EC" dirty="0"/>
              <a:t>3 No completo, alinearlo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02889" y="4570972"/>
            <a:ext cx="3057833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4 </a:t>
            </a:r>
            <a:r>
              <a:rPr lang="es-EC" dirty="0"/>
              <a:t>No completo, alinearlo</a:t>
            </a:r>
          </a:p>
        </p:txBody>
      </p:sp>
    </p:spTree>
    <p:extLst>
      <p:ext uri="{BB962C8B-B14F-4D97-AF65-F5344CB8AC3E}">
        <p14:creationId xmlns:p14="http://schemas.microsoft.com/office/powerpoint/2010/main" val="818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Manual </a:t>
            </a:r>
            <a:r>
              <a:rPr lang="es-EC" dirty="0"/>
              <a:t>de proceso Gestión de </a:t>
            </a:r>
            <a:r>
              <a:rPr lang="es-EC" dirty="0" smtClean="0"/>
              <a:t>Proyectos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80621" y="884246"/>
            <a:ext cx="3476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/>
              <a:t>Estructura </a:t>
            </a:r>
            <a:r>
              <a:rPr lang="es-EC" sz="2400" dirty="0" smtClean="0"/>
              <a:t>organizacional:</a:t>
            </a:r>
            <a:endParaRPr lang="es-EC" sz="2400" dirty="0"/>
          </a:p>
        </p:txBody>
      </p:sp>
      <p:graphicFrame>
        <p:nvGraphicFramePr>
          <p:cNvPr id="12" name="Diagrama 11"/>
          <p:cNvGraphicFramePr/>
          <p:nvPr>
            <p:extLst/>
          </p:nvPr>
        </p:nvGraphicFramePr>
        <p:xfrm>
          <a:off x="698610" y="1396487"/>
          <a:ext cx="4945106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298" y="1642294"/>
            <a:ext cx="5307312" cy="479160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317744" y="884245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/>
              <a:t>Matriz de </a:t>
            </a:r>
            <a:r>
              <a:rPr lang="es-EC" sz="2400" dirty="0" smtClean="0"/>
              <a:t>comunicación:</a:t>
            </a:r>
            <a:endParaRPr lang="es-EC" sz="2400" dirty="0"/>
          </a:p>
        </p:txBody>
      </p:sp>
      <p:sp>
        <p:nvSpPr>
          <p:cNvPr id="22" name="Rectángulo 21"/>
          <p:cNvSpPr/>
          <p:nvPr/>
        </p:nvSpPr>
        <p:spPr>
          <a:xfrm>
            <a:off x="580621" y="3535801"/>
            <a:ext cx="135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/>
              <a:t>Métricas:</a:t>
            </a:r>
            <a:endParaRPr lang="es-EC" sz="2400" dirty="0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580621" y="4201480"/>
          <a:ext cx="5585305" cy="182816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02621">
                  <a:extLst>
                    <a:ext uri="{9D8B030D-6E8A-4147-A177-3AD203B41FA5}">
                      <a16:colId xmlns:a16="http://schemas.microsoft.com/office/drawing/2014/main" val="3587587767"/>
                    </a:ext>
                  </a:extLst>
                </a:gridCol>
                <a:gridCol w="834684">
                  <a:extLst>
                    <a:ext uri="{9D8B030D-6E8A-4147-A177-3AD203B41FA5}">
                      <a16:colId xmlns:a16="http://schemas.microsoft.com/office/drawing/2014/main" val="690702573"/>
                    </a:ext>
                  </a:extLst>
                </a:gridCol>
                <a:gridCol w="765449">
                  <a:extLst>
                    <a:ext uri="{9D8B030D-6E8A-4147-A177-3AD203B41FA5}">
                      <a16:colId xmlns:a16="http://schemas.microsoft.com/office/drawing/2014/main" val="2063757213"/>
                    </a:ext>
                  </a:extLst>
                </a:gridCol>
                <a:gridCol w="1379852">
                  <a:extLst>
                    <a:ext uri="{9D8B030D-6E8A-4147-A177-3AD203B41FA5}">
                      <a16:colId xmlns:a16="http://schemas.microsoft.com/office/drawing/2014/main" val="2753941141"/>
                    </a:ext>
                  </a:extLst>
                </a:gridCol>
                <a:gridCol w="902699">
                  <a:extLst>
                    <a:ext uri="{9D8B030D-6E8A-4147-A177-3AD203B41FA5}">
                      <a16:colId xmlns:a16="http://schemas.microsoft.com/office/drawing/2014/main" val="649153048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Métrica documentada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Recolección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Análisis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Objetivo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02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Índice de satisfacción del cliente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Encuesta de satisfacción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Semestral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Tendencia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&gt;=80%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076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 de Desviación </a:t>
                      </a:r>
                      <a:r>
                        <a:rPr lang="es-EC" sz="1100" u="sng" dirty="0">
                          <a:effectLst/>
                        </a:rPr>
                        <a:t>en el esfuerzo</a:t>
                      </a:r>
                      <a:r>
                        <a:rPr lang="es-EC" sz="1100" dirty="0">
                          <a:effectLst/>
                        </a:rPr>
                        <a:t> (horas hombre) en el plan del proyecto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Gantt del proyecto CPI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Semanal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Gráfica de Control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&lt;=5%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030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 de Desviación </a:t>
                      </a:r>
                      <a:r>
                        <a:rPr lang="es-EC" sz="1100" u="sng" dirty="0" smtClean="0">
                          <a:effectLst/>
                        </a:rPr>
                        <a:t>en tiempo</a:t>
                      </a:r>
                      <a:r>
                        <a:rPr lang="es-EC" sz="1100" dirty="0" smtClean="0">
                          <a:effectLst/>
                        </a:rPr>
                        <a:t> en </a:t>
                      </a:r>
                      <a:r>
                        <a:rPr lang="es-EC" sz="1100" dirty="0">
                          <a:effectLst/>
                        </a:rPr>
                        <a:t>el plan del proyecto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Gantt del proyecto SPI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Semanal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Tendencia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&lt;=5%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89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109" y="4775198"/>
            <a:ext cx="9712036" cy="16533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HOLGER DAVID CRUZ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TAMAYO</a:t>
            </a:r>
            <a:b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ING.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MILTON GUAMÁN,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MSC		</a:t>
            </a:r>
            <a:b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ING. IVÁN MEDINA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, M.B.A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62766" y="3383340"/>
            <a:ext cx="10002982" cy="1095340"/>
          </a:xfrm>
        </p:spPr>
        <p:txBody>
          <a:bodyPr/>
          <a:lstStyle/>
          <a:p>
            <a:pPr algn="ctr"/>
            <a:r>
              <a:rPr lang="es-EC" sz="2400" b="1" dirty="0"/>
              <a:t>MAESTRÍA EN GESTIÓN DE LA CALIDAD Y PRODUCTIVIDAD</a:t>
            </a:r>
          </a:p>
          <a:p>
            <a:pPr algn="ctr"/>
            <a:r>
              <a:rPr lang="es-EC" sz="2400" b="1" dirty="0"/>
              <a:t>TRABAJO DE TITULACIÓN PREVIO A LA OBTENCIÓN DEL TÍTULO DE MAGISTER EN: </a:t>
            </a:r>
          </a:p>
          <a:p>
            <a:pPr algn="ctr"/>
            <a:r>
              <a:rPr lang="es-EC" sz="2400" b="1" dirty="0"/>
              <a:t>GESTIÓN DE LA CALIDAD Y PRODUCTIVIDAD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Manual de proceso Gestión de P</a:t>
            </a:r>
            <a:r>
              <a:rPr lang="es-EC" dirty="0" smtClean="0"/>
              <a:t>royectos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171489" y="1267255"/>
          <a:ext cx="9905900" cy="5674388"/>
        </p:xfrm>
        <a:graphic>
          <a:graphicData uri="http://schemas.openxmlformats.org/drawingml/2006/table">
            <a:tbl>
              <a:tblPr firstRow="1" firstCol="1" bandRow="1"/>
              <a:tblGrid>
                <a:gridCol w="2998382">
                  <a:extLst>
                    <a:ext uri="{9D8B030D-6E8A-4147-A177-3AD203B41FA5}">
                      <a16:colId xmlns:a16="http://schemas.microsoft.com/office/drawing/2014/main" val="2760807616"/>
                    </a:ext>
                  </a:extLst>
                </a:gridCol>
                <a:gridCol w="2212908">
                  <a:extLst>
                    <a:ext uri="{9D8B030D-6E8A-4147-A177-3AD203B41FA5}">
                      <a16:colId xmlns:a16="http://schemas.microsoft.com/office/drawing/2014/main" val="3662422808"/>
                    </a:ext>
                  </a:extLst>
                </a:gridCol>
                <a:gridCol w="2347305">
                  <a:extLst>
                    <a:ext uri="{9D8B030D-6E8A-4147-A177-3AD203B41FA5}">
                      <a16:colId xmlns:a16="http://schemas.microsoft.com/office/drawing/2014/main" val="3195970349"/>
                    </a:ext>
                  </a:extLst>
                </a:gridCol>
                <a:gridCol w="2347305">
                  <a:extLst>
                    <a:ext uri="{9D8B030D-6E8A-4147-A177-3AD203B41FA5}">
                      <a16:colId xmlns:a16="http://schemas.microsoft.com/office/drawing/2014/main" val="639755709"/>
                    </a:ext>
                  </a:extLst>
                </a:gridCol>
              </a:tblGrid>
              <a:tr h="3064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 (PMI)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Modelo-V (SDLC)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Actual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Fase Propuesta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74485"/>
                  </a:ext>
                </a:extLst>
              </a:tr>
              <a:tr h="3503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Monitoreo y Control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Actividades comunes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Monitoreo y Control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30427"/>
                  </a:ext>
                </a:extLst>
              </a:tr>
              <a:tr h="5234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Inicio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Inicio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Inicio del proyecto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9375"/>
                  </a:ext>
                </a:extLst>
              </a:tr>
              <a:tr h="612907"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Planificación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Levantamiento de Requerimientos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Análisis y Diseño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Análisis de requerimientos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92685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Análisis de Requerimientos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640352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Análisis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Diseño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15213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 de la Arquitectura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 de alto nivel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30605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 de componentes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 de bajo nivel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75522"/>
                  </a:ext>
                </a:extLst>
              </a:tr>
              <a:tr h="306453">
                <a:tc row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Ejecución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Construcción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65427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Unitarias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65402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de Integración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de Sistema e integración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7419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de Sistema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94302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de Aceptación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Pruebas de Aceptación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76299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Producción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Paquete y Liberación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42829"/>
                  </a:ext>
                </a:extLst>
              </a:tr>
              <a:tr h="3064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 Implementación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01124"/>
                  </a:ext>
                </a:extLst>
              </a:tr>
              <a:tr h="306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Cierre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Cierre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Cierre del proyecto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6561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80621" y="805590"/>
            <a:ext cx="90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Alineamiento de las Fases </a:t>
            </a:r>
            <a:r>
              <a:rPr lang="es-EC" sz="2400" dirty="0" smtClean="0"/>
              <a:t>del </a:t>
            </a:r>
            <a:r>
              <a:rPr lang="es-EC" sz="2400" dirty="0"/>
              <a:t>ciclo de </a:t>
            </a:r>
            <a:r>
              <a:rPr lang="es-EC" sz="2400" dirty="0" smtClean="0"/>
              <a:t>vida en el desarrollo de software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45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dirty="0"/>
              <a:t>Manual de proceso Gestión de </a:t>
            </a:r>
            <a:r>
              <a:rPr lang="es-EC" dirty="0" smtClean="0"/>
              <a:t>Proyectos</a:t>
            </a:r>
            <a:endParaRPr lang="es-EC" dirty="0"/>
          </a:p>
        </p:txBody>
      </p:sp>
      <p:sp>
        <p:nvSpPr>
          <p:cNvPr id="8" name="Flecha derecha 7"/>
          <p:cNvSpPr/>
          <p:nvPr/>
        </p:nvSpPr>
        <p:spPr>
          <a:xfrm>
            <a:off x="472299" y="1454121"/>
            <a:ext cx="513014" cy="17266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67" y="5081352"/>
            <a:ext cx="7221610" cy="1183692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264535652"/>
              </p:ext>
            </p:extLst>
          </p:nvPr>
        </p:nvGraphicFramePr>
        <p:xfrm>
          <a:off x="2434859" y="1092614"/>
          <a:ext cx="9727609" cy="445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ector angular 13"/>
          <p:cNvCxnSpPr/>
          <p:nvPr/>
        </p:nvCxnSpPr>
        <p:spPr>
          <a:xfrm rot="16200000" flipH="1">
            <a:off x="7135141" y="2544667"/>
            <a:ext cx="2865957" cy="2666526"/>
          </a:xfrm>
          <a:prstGeom prst="bentConnector3">
            <a:avLst>
              <a:gd name="adj1" fmla="val 86418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6453950" y="2444950"/>
            <a:ext cx="780906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 doblada 22"/>
          <p:cNvSpPr/>
          <p:nvPr/>
        </p:nvSpPr>
        <p:spPr>
          <a:xfrm flipV="1">
            <a:off x="1642630" y="1789397"/>
            <a:ext cx="567695" cy="6926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4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/>
          <a:srcRect l="10061" r="10116"/>
          <a:stretch/>
        </p:blipFill>
        <p:spPr>
          <a:xfrm>
            <a:off x="9385" y="4913004"/>
            <a:ext cx="4052252" cy="1352040"/>
          </a:xfrm>
          <a:prstGeom prst="rect">
            <a:avLst/>
          </a:prstGeom>
        </p:spPr>
      </p:pic>
      <p:sp>
        <p:nvSpPr>
          <p:cNvPr id="38" name="Flecha doblada 37"/>
          <p:cNvSpPr/>
          <p:nvPr/>
        </p:nvSpPr>
        <p:spPr>
          <a:xfrm flipH="1" flipV="1">
            <a:off x="3115339" y="6158056"/>
            <a:ext cx="2048958" cy="3384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4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5433237" y="6136790"/>
            <a:ext cx="0" cy="2959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5433235" y="6432700"/>
            <a:ext cx="490161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10334845" y="6158056"/>
            <a:ext cx="0" cy="2746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748" y="909547"/>
            <a:ext cx="8080084" cy="802941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-23288" y="477413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u="sng" dirty="0" smtClean="0"/>
              <a:t>CMMI</a:t>
            </a:r>
            <a:endParaRPr lang="es-EC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821920" y="312808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u="sng" dirty="0" smtClean="0"/>
              <a:t>Modelo ETVX</a:t>
            </a:r>
            <a:endParaRPr lang="es-EC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025124" y="4774133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u="sng" dirty="0"/>
              <a:t>Matriz de </a:t>
            </a:r>
            <a:r>
              <a:rPr lang="es-EC" u="sng" dirty="0" smtClean="0"/>
              <a:t>mapeo</a:t>
            </a:r>
            <a:endParaRPr lang="es-EC" u="sng" dirty="0"/>
          </a:p>
        </p:txBody>
      </p:sp>
      <p:sp>
        <p:nvSpPr>
          <p:cNvPr id="6" name="Elipse 5"/>
          <p:cNvSpPr/>
          <p:nvPr/>
        </p:nvSpPr>
        <p:spPr>
          <a:xfrm>
            <a:off x="180870" y="4250453"/>
            <a:ext cx="399751" cy="42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24" name="Elipse 23"/>
          <p:cNvSpPr/>
          <p:nvPr/>
        </p:nvSpPr>
        <p:spPr>
          <a:xfrm>
            <a:off x="9313183" y="1092614"/>
            <a:ext cx="380163" cy="42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endParaRPr lang="es-EC" dirty="0"/>
          </a:p>
        </p:txBody>
      </p:sp>
      <p:sp>
        <p:nvSpPr>
          <p:cNvPr id="25" name="Elipse 24"/>
          <p:cNvSpPr/>
          <p:nvPr/>
        </p:nvSpPr>
        <p:spPr>
          <a:xfrm>
            <a:off x="428792" y="3072491"/>
            <a:ext cx="380163" cy="42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  <p:sp>
        <p:nvSpPr>
          <p:cNvPr id="26" name="Elipse 25"/>
          <p:cNvSpPr/>
          <p:nvPr/>
        </p:nvSpPr>
        <p:spPr>
          <a:xfrm>
            <a:off x="8291374" y="6473401"/>
            <a:ext cx="380163" cy="42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2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sz="2800" dirty="0"/>
              <a:t>Manual de proceso Gestión de </a:t>
            </a:r>
            <a:r>
              <a:rPr lang="es-EC" sz="2800" dirty="0" smtClean="0"/>
              <a:t>Proyectos – Doc. Procedimiento</a:t>
            </a:r>
            <a:endParaRPr lang="es-EC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1" y="1017735"/>
            <a:ext cx="9864556" cy="56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1" y="361507"/>
            <a:ext cx="11434170" cy="434251"/>
          </a:xfrm>
        </p:spPr>
        <p:txBody>
          <a:bodyPr/>
          <a:lstStyle/>
          <a:p>
            <a:pPr lvl="0"/>
            <a:r>
              <a:rPr lang="es-EC" dirty="0"/>
              <a:t>Evaluación final </a:t>
            </a:r>
            <a:r>
              <a:rPr lang="es-EC" dirty="0" smtClean="0"/>
              <a:t>– Matriz de mapeo CMMI/Procedimientos</a:t>
            </a:r>
            <a:endParaRPr lang="es-EC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42" y="918332"/>
            <a:ext cx="3256224" cy="5815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12" y="928361"/>
            <a:ext cx="3232298" cy="5746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8" y="903384"/>
            <a:ext cx="2914853" cy="28982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766" y="869953"/>
            <a:ext cx="2600276" cy="58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1" y="361507"/>
            <a:ext cx="11434170" cy="434251"/>
          </a:xfrm>
        </p:spPr>
        <p:txBody>
          <a:bodyPr/>
          <a:lstStyle/>
          <a:p>
            <a:pPr lvl="0"/>
            <a:r>
              <a:rPr lang="es-EC" dirty="0"/>
              <a:t>Evaluación final </a:t>
            </a:r>
            <a:r>
              <a:rPr lang="es-EC" dirty="0" smtClean="0"/>
              <a:t>– Matriz de mapeo CMMI/Procedimientos</a:t>
            </a:r>
            <a:endParaRPr lang="es-EC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30" y="883510"/>
            <a:ext cx="2549101" cy="581501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28" y="907783"/>
            <a:ext cx="2368445" cy="5815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739" y="894143"/>
            <a:ext cx="2579088" cy="5746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0" y="907783"/>
            <a:ext cx="2200966" cy="28982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354" y="869953"/>
            <a:ext cx="2262687" cy="58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D4D4745-FC3D-4698-993F-3D33980E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dirty="0"/>
              <a:t>Evaluación final con base a </a:t>
            </a:r>
            <a:r>
              <a:rPr lang="es-EC" dirty="0" smtClean="0"/>
              <a:t>CMMI – Nivel alcanzado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002891" y="5733891"/>
            <a:ext cx="3057833" cy="731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5 </a:t>
            </a:r>
            <a:r>
              <a:rPr lang="es-EC" dirty="0"/>
              <a:t>Alcanzado y alineado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2891" y="1324123"/>
            <a:ext cx="3057833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Nivel 1 Alcanzado y alineado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2890" y="2341762"/>
            <a:ext cx="3057833" cy="731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Nivel 2 </a:t>
            </a:r>
            <a:r>
              <a:rPr lang="es-EC" dirty="0">
                <a:solidFill>
                  <a:schemeClr val="tx1"/>
                </a:solidFill>
              </a:rPr>
              <a:t>Alcanzado y alineado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2890" y="3456367"/>
            <a:ext cx="3057833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</a:t>
            </a:r>
            <a:r>
              <a:rPr lang="es-EC" dirty="0"/>
              <a:t>3 Alcanzado y alineado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02889" y="4570972"/>
            <a:ext cx="3057833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Nivel 4 </a:t>
            </a:r>
            <a:r>
              <a:rPr lang="es-EC" dirty="0"/>
              <a:t>Alcanzado y alineado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14" y="965764"/>
            <a:ext cx="5973798" cy="59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 smtClean="0"/>
              <a:t>Implementación de una herramienta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7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MX" dirty="0"/>
              <a:t>Mejora Continua - PHVA</a:t>
            </a:r>
            <a:endParaRPr lang="es-MX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DF3E41-B982-4968-AE92-7B3FFC8EB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055276"/>
              </p:ext>
            </p:extLst>
          </p:nvPr>
        </p:nvGraphicFramePr>
        <p:xfrm>
          <a:off x="296772" y="1480205"/>
          <a:ext cx="11611437" cy="389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lecha doblada hacia arriba 3"/>
          <p:cNvSpPr/>
          <p:nvPr/>
        </p:nvSpPr>
        <p:spPr>
          <a:xfrm flipH="1">
            <a:off x="1523454" y="5374640"/>
            <a:ext cx="2469426" cy="801092"/>
          </a:xfrm>
          <a:prstGeom prst="bentUpArrow">
            <a:avLst>
              <a:gd name="adj1" fmla="val 25000"/>
              <a:gd name="adj2" fmla="val 25000"/>
              <a:gd name="adj3" fmla="val 3158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4629290" y="5510290"/>
            <a:ext cx="2946400" cy="944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HERRAMIENTA MIS</a:t>
            </a:r>
            <a:endParaRPr lang="es-EC" dirty="0"/>
          </a:p>
        </p:txBody>
      </p:sp>
      <p:sp>
        <p:nvSpPr>
          <p:cNvPr id="8" name="Flecha doblada hacia arriba 7"/>
          <p:cNvSpPr/>
          <p:nvPr/>
        </p:nvSpPr>
        <p:spPr>
          <a:xfrm rot="16200000" flipH="1">
            <a:off x="9237314" y="4624674"/>
            <a:ext cx="873760" cy="2373692"/>
          </a:xfrm>
          <a:prstGeom prst="bentUpArrow">
            <a:avLst>
              <a:gd name="adj1" fmla="val 25000"/>
              <a:gd name="adj2" fmla="val 25000"/>
              <a:gd name="adj3" fmla="val 3158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96772" y="4775200"/>
            <a:ext cx="201068" cy="203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6146260" y="4688840"/>
            <a:ext cx="201068" cy="203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221516" y="4775200"/>
            <a:ext cx="201068" cy="203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9112980" y="4231640"/>
            <a:ext cx="201068" cy="203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57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사각형: 둥근 위쪽 모서리 34">
            <a:extLst>
              <a:ext uri="{FF2B5EF4-FFF2-40B4-BE49-F238E27FC236}">
                <a16:creationId xmlns:a16="http://schemas.microsoft.com/office/drawing/2014/main" id="{CE2EF414-5413-4F7D-9E80-3BBD72454401}"/>
              </a:ext>
            </a:extLst>
          </p:cNvPr>
          <p:cNvSpPr/>
          <p:nvPr/>
        </p:nvSpPr>
        <p:spPr>
          <a:xfrm rot="16200000">
            <a:off x="1889852" y="1461958"/>
            <a:ext cx="874799" cy="22161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9BA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ight Arrow 6">
            <a:extLst>
              <a:ext uri="{FF2B5EF4-FFF2-40B4-BE49-F238E27FC236}">
                <a16:creationId xmlns:a16="http://schemas.microsoft.com/office/drawing/2014/main" id="{E348A373-00FA-4DDB-B228-E46E8592FF4E}"/>
              </a:ext>
            </a:extLst>
          </p:cNvPr>
          <p:cNvSpPr/>
          <p:nvPr/>
        </p:nvSpPr>
        <p:spPr>
          <a:xfrm>
            <a:off x="8954864" y="1696187"/>
            <a:ext cx="2686290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rgbClr val="F393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Rectangle 6">
            <a:extLst>
              <a:ext uri="{FF2B5EF4-FFF2-40B4-BE49-F238E27FC236}">
                <a16:creationId xmlns:a16="http://schemas.microsoft.com/office/drawing/2014/main" id="{A1ABE5C4-59AB-4C4A-9541-1CC458EF0462}"/>
              </a:ext>
            </a:extLst>
          </p:cNvPr>
          <p:cNvSpPr/>
          <p:nvPr/>
        </p:nvSpPr>
        <p:spPr>
          <a:xfrm>
            <a:off x="3456565" y="2132611"/>
            <a:ext cx="1737487" cy="872849"/>
          </a:xfrm>
          <a:prstGeom prst="rect">
            <a:avLst/>
          </a:prstGeom>
          <a:solidFill>
            <a:srgbClr val="F393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id="{C300D206-6836-43F1-90FF-7BD52234031D}"/>
              </a:ext>
            </a:extLst>
          </p:cNvPr>
          <p:cNvSpPr/>
          <p:nvPr/>
        </p:nvSpPr>
        <p:spPr>
          <a:xfrm>
            <a:off x="4011848" y="3515010"/>
            <a:ext cx="566192" cy="566192"/>
          </a:xfrm>
          <a:prstGeom prst="ellipse">
            <a:avLst/>
          </a:prstGeom>
          <a:solidFill>
            <a:srgbClr val="F393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Oval 8">
            <a:extLst>
              <a:ext uri="{FF2B5EF4-FFF2-40B4-BE49-F238E27FC236}">
                <a16:creationId xmlns:a16="http://schemas.microsoft.com/office/drawing/2014/main" id="{83FDB25E-2910-443E-A51D-7E7E2AED7181}"/>
              </a:ext>
            </a:extLst>
          </p:cNvPr>
          <p:cNvSpPr/>
          <p:nvPr/>
        </p:nvSpPr>
        <p:spPr>
          <a:xfrm>
            <a:off x="2103956" y="3515010"/>
            <a:ext cx="566192" cy="566192"/>
          </a:xfrm>
          <a:prstGeom prst="ellipse">
            <a:avLst/>
          </a:prstGeom>
          <a:solidFill>
            <a:srgbClr val="79BA2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48507509-8BD4-489B-98FF-A00D14725E67}"/>
              </a:ext>
            </a:extLst>
          </p:cNvPr>
          <p:cNvSpPr/>
          <p:nvPr/>
        </p:nvSpPr>
        <p:spPr>
          <a:xfrm>
            <a:off x="9694883" y="3515010"/>
            <a:ext cx="566192" cy="566192"/>
          </a:xfrm>
          <a:prstGeom prst="ellipse">
            <a:avLst/>
          </a:prstGeom>
          <a:solidFill>
            <a:srgbClr val="F393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0" name="Group 12">
            <a:extLst>
              <a:ext uri="{FF2B5EF4-FFF2-40B4-BE49-F238E27FC236}">
                <a16:creationId xmlns:a16="http://schemas.microsoft.com/office/drawing/2014/main" id="{EC0537C5-ADB6-43FC-9F94-F4A4DF474E88}"/>
              </a:ext>
            </a:extLst>
          </p:cNvPr>
          <p:cNvGrpSpPr/>
          <p:nvPr/>
        </p:nvGrpSpPr>
        <p:grpSpPr>
          <a:xfrm>
            <a:off x="1667914" y="4187745"/>
            <a:ext cx="1438276" cy="582310"/>
            <a:chOff x="803640" y="3362835"/>
            <a:chExt cx="2059657" cy="582310"/>
          </a:xfrm>
        </p:grpSpPr>
        <p:sp>
          <p:nvSpPr>
            <p:cNvPr id="136" name="TextBox 13">
              <a:extLst>
                <a:ext uri="{FF2B5EF4-FFF2-40B4-BE49-F238E27FC236}">
                  <a16:creationId xmlns:a16="http://schemas.microsoft.com/office/drawing/2014/main" id="{5CCFD147-5DD9-4AD2-8831-0D5270C3ED9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37" name="TextBox 14">
              <a:extLst>
                <a:ext uri="{FF2B5EF4-FFF2-40B4-BE49-F238E27FC236}">
                  <a16:creationId xmlns:a16="http://schemas.microsoft.com/office/drawing/2014/main" id="{6BA3BE8F-DF16-416C-A449-08B26B24CB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Métricas</a:t>
              </a:r>
              <a:endParaRPr kumimoji="0" lang="es-EC" altLang="ko-KR" sz="14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1" name="Group 15">
            <a:extLst>
              <a:ext uri="{FF2B5EF4-FFF2-40B4-BE49-F238E27FC236}">
                <a16:creationId xmlns:a16="http://schemas.microsoft.com/office/drawing/2014/main" id="{0DC216F4-7700-4C47-98A6-06529CE0956C}"/>
              </a:ext>
            </a:extLst>
          </p:cNvPr>
          <p:cNvGrpSpPr/>
          <p:nvPr/>
        </p:nvGrpSpPr>
        <p:grpSpPr>
          <a:xfrm>
            <a:off x="3575806" y="4187745"/>
            <a:ext cx="1438276" cy="582310"/>
            <a:chOff x="803640" y="3362835"/>
            <a:chExt cx="2059657" cy="582310"/>
          </a:xfrm>
        </p:grpSpPr>
        <p:sp>
          <p:nvSpPr>
            <p:cNvPr id="134" name="TextBox 16">
              <a:extLst>
                <a:ext uri="{FF2B5EF4-FFF2-40B4-BE49-F238E27FC236}">
                  <a16:creationId xmlns:a16="http://schemas.microsoft.com/office/drawing/2014/main" id="{7631B45E-4C14-4314-BBF2-08EFA45E70E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35" name="TextBox 17">
              <a:extLst>
                <a:ext uri="{FF2B5EF4-FFF2-40B4-BE49-F238E27FC236}">
                  <a16:creationId xmlns:a16="http://schemas.microsoft.com/office/drawing/2014/main" id="{1F8A51DE-360B-4F65-8E2D-0CC27813C0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KPI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4" name="Group 24">
            <a:extLst>
              <a:ext uri="{FF2B5EF4-FFF2-40B4-BE49-F238E27FC236}">
                <a16:creationId xmlns:a16="http://schemas.microsoft.com/office/drawing/2014/main" id="{B69CB659-4178-4441-925D-83E3676EDD32}"/>
              </a:ext>
            </a:extLst>
          </p:cNvPr>
          <p:cNvGrpSpPr/>
          <p:nvPr/>
        </p:nvGrpSpPr>
        <p:grpSpPr>
          <a:xfrm>
            <a:off x="9258841" y="4187745"/>
            <a:ext cx="1438276" cy="582310"/>
            <a:chOff x="803640" y="3362835"/>
            <a:chExt cx="2059657" cy="582310"/>
          </a:xfrm>
        </p:grpSpPr>
        <p:sp>
          <p:nvSpPr>
            <p:cNvPr id="128" name="TextBox 25">
              <a:extLst>
                <a:ext uri="{FF2B5EF4-FFF2-40B4-BE49-F238E27FC236}">
                  <a16:creationId xmlns:a16="http://schemas.microsoft.com/office/drawing/2014/main" id="{8E0C4935-ACD0-43FE-85C0-613004A37B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29" name="TextBox 26">
              <a:extLst>
                <a:ext uri="{FF2B5EF4-FFF2-40B4-BE49-F238E27FC236}">
                  <a16:creationId xmlns:a16="http://schemas.microsoft.com/office/drawing/2014/main" id="{70B1CA88-4E61-40CC-B2A7-C0FC8DDABE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Análisis</a:t>
              </a:r>
              <a:endParaRPr kumimoji="0" lang="es-EC" altLang="ko-KR" sz="14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5" name="그룹 36">
            <a:extLst>
              <a:ext uri="{FF2B5EF4-FFF2-40B4-BE49-F238E27FC236}">
                <a16:creationId xmlns:a16="http://schemas.microsoft.com/office/drawing/2014/main" id="{A3B3593E-52A2-490D-A3E1-A8A7211C2008}"/>
              </a:ext>
            </a:extLst>
          </p:cNvPr>
          <p:cNvGrpSpPr/>
          <p:nvPr/>
        </p:nvGrpSpPr>
        <p:grpSpPr>
          <a:xfrm>
            <a:off x="3367070" y="646684"/>
            <a:ext cx="5846402" cy="1107063"/>
            <a:chOff x="3872378" y="1401441"/>
            <a:chExt cx="4392488" cy="1107063"/>
          </a:xfrm>
        </p:grpSpPr>
        <p:sp>
          <p:nvSpPr>
            <p:cNvPr id="126" name="TextBox 28">
              <a:extLst>
                <a:ext uri="{FF2B5EF4-FFF2-40B4-BE49-F238E27FC236}">
                  <a16:creationId xmlns:a16="http://schemas.microsoft.com/office/drawing/2014/main" id="{707E189B-8755-415A-ADFC-6C8243672C1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altLang="ko-KR" sz="200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Implementación de la herramienta MIS en 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altLang="ko-KR" sz="2000" dirty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itchFamily="34" charset="0"/>
                </a:rPr>
                <a:t>Proceso de Gestión de Proyectos</a:t>
              </a:r>
              <a:endParaRPr kumimoji="0" lang="es-EC" altLang="ko-KR" sz="2000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27" name="Text Placeholder 10">
              <a:extLst>
                <a:ext uri="{FF2B5EF4-FFF2-40B4-BE49-F238E27FC236}">
                  <a16:creationId xmlns:a16="http://schemas.microsoft.com/office/drawing/2014/main" id="{61CA1974-917E-4E11-98EE-4D65F43E569B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altLang="ko-KR" sz="3200" i="0" u="none" strike="noStrike" kern="1200" cap="none" spc="0" normalizeH="0" baseline="0" dirty="0">
                <a:ln>
                  <a:noFill/>
                </a:ln>
                <a:solidFill>
                  <a:srgbClr val="79BA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96" name="그룹 37">
            <a:extLst>
              <a:ext uri="{FF2B5EF4-FFF2-40B4-BE49-F238E27FC236}">
                <a16:creationId xmlns:a16="http://schemas.microsoft.com/office/drawing/2014/main" id="{1A96C876-4D08-4EAC-B45B-BE364CD4FC74}"/>
              </a:ext>
            </a:extLst>
          </p:cNvPr>
          <p:cNvGrpSpPr/>
          <p:nvPr/>
        </p:nvGrpSpPr>
        <p:grpSpPr>
          <a:xfrm>
            <a:off x="314960" y="1324420"/>
            <a:ext cx="11877040" cy="2611840"/>
            <a:chOff x="960760" y="1796874"/>
            <a:chExt cx="10331901" cy="2918970"/>
          </a:xfrm>
        </p:grpSpPr>
        <p:sp>
          <p:nvSpPr>
            <p:cNvPr id="122" name="Bent Arrow 3">
              <a:extLst>
                <a:ext uri="{FF2B5EF4-FFF2-40B4-BE49-F238E27FC236}">
                  <a16:creationId xmlns:a16="http://schemas.microsoft.com/office/drawing/2014/main" id="{EF46EF5E-6F57-4C7A-B8A8-242A2BBB476E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rgbClr val="F393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Bent Arrow 35">
              <a:extLst>
                <a:ext uri="{FF2B5EF4-FFF2-40B4-BE49-F238E27FC236}">
                  <a16:creationId xmlns:a16="http://schemas.microsoft.com/office/drawing/2014/main" id="{5A113000-EBBF-42C4-949D-86082C2654E8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rgbClr val="F393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3932D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Bent Arrow 38">
              <a:extLst>
                <a:ext uri="{FF2B5EF4-FFF2-40B4-BE49-F238E27FC236}">
                  <a16:creationId xmlns:a16="http://schemas.microsoft.com/office/drawing/2014/main" id="{A9DC135E-1184-40DF-B1F4-475E32AE3AF8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rgbClr val="F2B6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Bent Arrow 41">
              <a:extLst>
                <a:ext uri="{FF2B5EF4-FFF2-40B4-BE49-F238E27FC236}">
                  <a16:creationId xmlns:a16="http://schemas.microsoft.com/office/drawing/2014/main" id="{9E0949F3-B392-4299-92B0-A1E67A6FB589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rgbClr val="79BA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97" name="Straight Connector 35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>
            <a:off x="2387052" y="3082521"/>
            <a:ext cx="0" cy="427219"/>
          </a:xfrm>
          <a:prstGeom prst="line">
            <a:avLst/>
          </a:prstGeom>
          <a:noFill/>
          <a:ln w="25400" cap="flat" cmpd="sng" algn="ctr">
            <a:solidFill>
              <a:srgbClr val="79BA27"/>
            </a:solidFill>
            <a:prstDash val="sysDot"/>
            <a:miter lim="800000"/>
            <a:headEnd type="triangle"/>
          </a:ln>
          <a:effectLst/>
        </p:spPr>
      </p:cxnSp>
      <p:cxnSp>
        <p:nvCxnSpPr>
          <p:cNvPr id="98" name="Straight Connector 36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>
            <a:off x="4294944" y="3082521"/>
            <a:ext cx="0" cy="427219"/>
          </a:xfrm>
          <a:prstGeom prst="line">
            <a:avLst/>
          </a:prstGeom>
          <a:noFill/>
          <a:ln w="25400" cap="flat" cmpd="sng" algn="ctr">
            <a:solidFill>
              <a:srgbClr val="F3932D"/>
            </a:solidFill>
            <a:prstDash val="sysDot"/>
            <a:miter lim="800000"/>
            <a:headEnd type="triangle"/>
          </a:ln>
          <a:effectLst/>
        </p:spPr>
      </p:cxnSp>
      <p:cxnSp>
        <p:nvCxnSpPr>
          <p:cNvPr id="101" name="Straight Connector 39">
            <a:extLst>
              <a:ext uri="{FF2B5EF4-FFF2-40B4-BE49-F238E27FC236}">
                <a16:creationId xmlns:a16="http://schemas.microsoft.com/office/drawing/2014/main" id="{361B62A9-00C2-40C0-9116-3873226778CD}"/>
              </a:ext>
            </a:extLst>
          </p:cNvPr>
          <p:cNvCxnSpPr/>
          <p:nvPr/>
        </p:nvCxnSpPr>
        <p:spPr>
          <a:xfrm>
            <a:off x="9967819" y="3082521"/>
            <a:ext cx="0" cy="427219"/>
          </a:xfrm>
          <a:prstGeom prst="line">
            <a:avLst/>
          </a:prstGeom>
          <a:noFill/>
          <a:ln w="25400" cap="flat" cmpd="sng" algn="ctr">
            <a:solidFill>
              <a:srgbClr val="F3932D"/>
            </a:solidFill>
            <a:prstDash val="sysDot"/>
            <a:miter lim="800000"/>
            <a:headEnd type="triangle"/>
          </a:ln>
          <a:effectLst/>
        </p:spPr>
      </p:cxnSp>
      <p:grpSp>
        <p:nvGrpSpPr>
          <p:cNvPr id="102" name="Group 40">
            <a:extLst>
              <a:ext uri="{FF2B5EF4-FFF2-40B4-BE49-F238E27FC236}">
                <a16:creationId xmlns:a16="http://schemas.microsoft.com/office/drawing/2014/main" id="{076F199C-CC54-4A15-834E-2C6DE363B205}"/>
              </a:ext>
            </a:extLst>
          </p:cNvPr>
          <p:cNvGrpSpPr/>
          <p:nvPr/>
        </p:nvGrpSpPr>
        <p:grpSpPr>
          <a:xfrm>
            <a:off x="1453224" y="2233255"/>
            <a:ext cx="1736635" cy="735069"/>
            <a:chOff x="2092192" y="4283314"/>
            <a:chExt cx="3668923" cy="735069"/>
          </a:xfrm>
        </p:grpSpPr>
        <p:sp>
          <p:nvSpPr>
            <p:cNvPr id="120" name="TextBox 41">
              <a:extLst>
                <a:ext uri="{FF2B5EF4-FFF2-40B4-BE49-F238E27FC236}">
                  <a16:creationId xmlns:a16="http://schemas.microsoft.com/office/drawing/2014/main" id="{C1371B95-BC26-4B5C-9944-B0297DC53226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Levantamiento de la Métricas</a:t>
              </a:r>
              <a:endParaRPr kumimoji="0" lang="es-EC" altLang="ko-KR" sz="14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21" name="TextBox 42">
              <a:extLst>
                <a:ext uri="{FF2B5EF4-FFF2-40B4-BE49-F238E27FC236}">
                  <a16:creationId xmlns:a16="http://schemas.microsoft.com/office/drawing/2014/main" id="{680DC09E-F60A-4FFB-BF7E-4A01C9820AB1}"/>
                </a:ext>
              </a:extLst>
            </p:cNvPr>
            <p:cNvSpPr txBox="1"/>
            <p:nvPr/>
          </p:nvSpPr>
          <p:spPr>
            <a:xfrm>
              <a:off x="2092192" y="4283314"/>
              <a:ext cx="3647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PROCESO</a:t>
              </a:r>
              <a:endParaRPr kumimoji="0" lang="es-EC" altLang="ko-KR" sz="1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03" name="Group 43">
            <a:extLst>
              <a:ext uri="{FF2B5EF4-FFF2-40B4-BE49-F238E27FC236}">
                <a16:creationId xmlns:a16="http://schemas.microsoft.com/office/drawing/2014/main" id="{71632DA6-B34F-4430-8AB5-FCB00B428746}"/>
              </a:ext>
            </a:extLst>
          </p:cNvPr>
          <p:cNvGrpSpPr/>
          <p:nvPr/>
        </p:nvGrpSpPr>
        <p:grpSpPr>
          <a:xfrm>
            <a:off x="3650587" y="2228047"/>
            <a:ext cx="1451045" cy="735069"/>
            <a:chOff x="2113657" y="4283314"/>
            <a:chExt cx="3647460" cy="735069"/>
          </a:xfrm>
        </p:grpSpPr>
        <p:sp>
          <p:nvSpPr>
            <p:cNvPr id="118" name="TextBox 44">
              <a:extLst>
                <a:ext uri="{FF2B5EF4-FFF2-40B4-BE49-F238E27FC236}">
                  <a16:creationId xmlns:a16="http://schemas.microsoft.com/office/drawing/2014/main" id="{881EFBEF-B679-4229-9315-A892E679E5E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Levantamiento</a:t>
              </a:r>
              <a:r>
                <a:rPr kumimoji="0" lang="es-EC" altLang="ko-KR" sz="1400" b="0" i="0" u="none" strike="noStrike" kern="120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de </a:t>
              </a:r>
              <a:r>
                <a:rPr kumimoji="0" lang="es-EC" altLang="ko-KR" sz="14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KPI</a:t>
              </a:r>
              <a:endParaRPr kumimoji="0" lang="es-EC" altLang="ko-KR" sz="14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9" name="TextBox 45">
              <a:extLst>
                <a:ext uri="{FF2B5EF4-FFF2-40B4-BE49-F238E27FC236}">
                  <a16:creationId xmlns:a16="http://schemas.microsoft.com/office/drawing/2014/main" id="{DB815844-F375-42CE-A26C-C335BB1446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T. CONTROL</a:t>
              </a:r>
              <a:endParaRPr kumimoji="0" lang="es-EC" altLang="ko-KR" sz="1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06" name="Group 52">
            <a:extLst>
              <a:ext uri="{FF2B5EF4-FFF2-40B4-BE49-F238E27FC236}">
                <a16:creationId xmlns:a16="http://schemas.microsoft.com/office/drawing/2014/main" id="{B08EF0A5-BC02-4026-84CE-E759A3C15109}"/>
              </a:ext>
            </a:extLst>
          </p:cNvPr>
          <p:cNvGrpSpPr/>
          <p:nvPr/>
        </p:nvGrpSpPr>
        <p:grpSpPr>
          <a:xfrm>
            <a:off x="9308254" y="2228047"/>
            <a:ext cx="1319132" cy="519626"/>
            <a:chOff x="2113657" y="4283314"/>
            <a:chExt cx="3647460" cy="519626"/>
          </a:xfrm>
        </p:grpSpPr>
        <p:sp>
          <p:nvSpPr>
            <p:cNvPr id="112" name="TextBox 53">
              <a:extLst>
                <a:ext uri="{FF2B5EF4-FFF2-40B4-BE49-F238E27FC236}">
                  <a16:creationId xmlns:a16="http://schemas.microsoft.com/office/drawing/2014/main" id="{B479A8FE-0FD1-424A-B31F-780228DF4D7B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altLang="ko-KR" sz="1400" dirty="0" smtClean="0">
                  <a:solidFill>
                    <a:sysClr val="window" lastClr="FFFFFF"/>
                  </a:solidFill>
                  <a:latin typeface="Arial"/>
                  <a:cs typeface="Arial" pitchFamily="34" charset="0"/>
                </a:rPr>
                <a:t>Gráficas T.C</a:t>
              </a:r>
              <a:endParaRPr kumimoji="0" lang="es-EC" altLang="ko-KR" sz="14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3" name="TextBox 54">
              <a:extLst>
                <a:ext uri="{FF2B5EF4-FFF2-40B4-BE49-F238E27FC236}">
                  <a16:creationId xmlns:a16="http://schemas.microsoft.com/office/drawing/2014/main" id="{94443577-9383-406A-973E-B692636F99B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ko-KR" sz="1400" b="1" i="0" u="none" strike="noStrike" kern="120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ANÁLISIS</a:t>
              </a:r>
              <a:endParaRPr kumimoji="0" lang="es-EC" altLang="ko-KR" sz="1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38" name="Rectangle 7">
            <a:extLst>
              <a:ext uri="{FF2B5EF4-FFF2-40B4-BE49-F238E27FC236}">
                <a16:creationId xmlns:a16="http://schemas.microsoft.com/office/drawing/2014/main" id="{81E797C3-52A5-49BF-8C6B-9345D3C03CDD}"/>
              </a:ext>
            </a:extLst>
          </p:cNvPr>
          <p:cNvSpPr/>
          <p:nvPr/>
        </p:nvSpPr>
        <p:spPr>
          <a:xfrm>
            <a:off x="9813782" y="3644655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0" name="Group 296">
            <a:extLst>
              <a:ext uri="{FF2B5EF4-FFF2-40B4-BE49-F238E27FC236}">
                <a16:creationId xmlns:a16="http://schemas.microsoft.com/office/drawing/2014/main" id="{88D09AD6-ECD7-4D4D-A085-5848B7D25356}"/>
              </a:ext>
            </a:extLst>
          </p:cNvPr>
          <p:cNvGrpSpPr/>
          <p:nvPr/>
        </p:nvGrpSpPr>
        <p:grpSpPr>
          <a:xfrm>
            <a:off x="4108641" y="3574504"/>
            <a:ext cx="362685" cy="447204"/>
            <a:chOff x="3941816" y="1814078"/>
            <a:chExt cx="1781788" cy="2593958"/>
          </a:xfrm>
        </p:grpSpPr>
        <p:grpSp>
          <p:nvGrpSpPr>
            <p:cNvPr id="141" name="Group 297">
              <a:extLst>
                <a:ext uri="{FF2B5EF4-FFF2-40B4-BE49-F238E27FC236}">
                  <a16:creationId xmlns:a16="http://schemas.microsoft.com/office/drawing/2014/main" id="{A32A9931-2B99-4191-A303-98935DD6D7A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46" name="Freeform 21">
                <a:extLst>
                  <a:ext uri="{FF2B5EF4-FFF2-40B4-BE49-F238E27FC236}">
                    <a16:creationId xmlns:a16="http://schemas.microsoft.com/office/drawing/2014/main" id="{DC1F7414-1A82-4043-B0D6-545B39631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7" name="Rectangle 303">
                <a:extLst>
                  <a:ext uri="{FF2B5EF4-FFF2-40B4-BE49-F238E27FC236}">
                    <a16:creationId xmlns:a16="http://schemas.microsoft.com/office/drawing/2014/main" id="{3C42DC93-333D-4CCD-9D5F-E8FBCB66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8" name="Freeform 23">
                <a:extLst>
                  <a:ext uri="{FF2B5EF4-FFF2-40B4-BE49-F238E27FC236}">
                    <a16:creationId xmlns:a16="http://schemas.microsoft.com/office/drawing/2014/main" id="{1E2528AB-6AEC-4702-9D09-B2FBE0AA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9" name="Freeform: Shape 305">
                <a:extLst>
                  <a:ext uri="{FF2B5EF4-FFF2-40B4-BE49-F238E27FC236}">
                    <a16:creationId xmlns:a16="http://schemas.microsoft.com/office/drawing/2014/main" id="{8FCF0C16-FD3A-4389-B8CE-77BEFA0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0" name="Freeform: Shape 306">
                <a:extLst>
                  <a:ext uri="{FF2B5EF4-FFF2-40B4-BE49-F238E27FC236}">
                    <a16:creationId xmlns:a16="http://schemas.microsoft.com/office/drawing/2014/main" id="{72E3827C-7E34-4CFB-91BA-301985CF4792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Chevron 2">
              <a:extLst>
                <a:ext uri="{FF2B5EF4-FFF2-40B4-BE49-F238E27FC236}">
                  <a16:creationId xmlns:a16="http://schemas.microsoft.com/office/drawing/2014/main" id="{09AC3446-94C1-4560-A00A-DCEC67400792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3" name="Chevron 2">
              <a:extLst>
                <a:ext uri="{FF2B5EF4-FFF2-40B4-BE49-F238E27FC236}">
                  <a16:creationId xmlns:a16="http://schemas.microsoft.com/office/drawing/2014/main" id="{6B7A937E-F79D-4669-9F9C-53AAD57F43B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4" name="Chevron 2">
              <a:extLst>
                <a:ext uri="{FF2B5EF4-FFF2-40B4-BE49-F238E27FC236}">
                  <a16:creationId xmlns:a16="http://schemas.microsoft.com/office/drawing/2014/main" id="{445582A5-7F97-4C9A-BB00-998827A68264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5" name="Chevron 2">
              <a:extLst>
                <a:ext uri="{FF2B5EF4-FFF2-40B4-BE49-F238E27FC236}">
                  <a16:creationId xmlns:a16="http://schemas.microsoft.com/office/drawing/2014/main" id="{BC35AD54-374B-4660-9E50-26A64F02C1C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248" name="Imagen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24" y="4588802"/>
            <a:ext cx="1713541" cy="1769301"/>
          </a:xfrm>
          <a:prstGeom prst="rect">
            <a:avLst/>
          </a:prstGeom>
        </p:spPr>
      </p:pic>
      <p:pic>
        <p:nvPicPr>
          <p:cNvPr id="249" name="Imagen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90" y="5473452"/>
            <a:ext cx="1698741" cy="800895"/>
          </a:xfrm>
          <a:prstGeom prst="rect">
            <a:avLst/>
          </a:prstGeom>
        </p:spPr>
      </p:pic>
      <p:pic>
        <p:nvPicPr>
          <p:cNvPr id="251" name="Imagen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96" y="4684367"/>
            <a:ext cx="1372686" cy="76159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016879" y="2132611"/>
            <a:ext cx="1911236" cy="4635848"/>
            <a:chOff x="5228278" y="2132611"/>
            <a:chExt cx="1911236" cy="4635848"/>
          </a:xfrm>
        </p:grpSpPr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id="{95A0E7B4-2553-4ED3-8AEC-764AA25BAA83}"/>
                </a:ext>
              </a:extLst>
            </p:cNvPr>
            <p:cNvSpPr/>
            <p:nvPr/>
          </p:nvSpPr>
          <p:spPr>
            <a:xfrm>
              <a:off x="5228278" y="2132611"/>
              <a:ext cx="1911236" cy="872849"/>
            </a:xfrm>
            <a:prstGeom prst="rect">
              <a:avLst/>
            </a:prstGeom>
            <a:solidFill>
              <a:srgbClr val="F2B6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290056" y="2228047"/>
              <a:ext cx="1774066" cy="4540412"/>
              <a:chOff x="5290056" y="2228047"/>
              <a:chExt cx="1774066" cy="4540412"/>
            </a:xfrm>
          </p:grpSpPr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A7ACECDC-CDEA-4B87-93DF-C46AF1C574F2}"/>
                  </a:ext>
                </a:extLst>
              </p:cNvPr>
              <p:cNvSpPr/>
              <p:nvPr/>
            </p:nvSpPr>
            <p:spPr>
              <a:xfrm>
                <a:off x="5958192" y="3515010"/>
                <a:ext cx="566192" cy="566192"/>
              </a:xfrm>
              <a:prstGeom prst="ellipse">
                <a:avLst/>
              </a:prstGeom>
              <a:solidFill>
                <a:srgbClr val="F2B66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3DA46BB9-7E2D-49BF-8A61-642154282CAC}"/>
                  </a:ext>
                </a:extLst>
              </p:cNvPr>
              <p:cNvGrpSpPr/>
              <p:nvPr/>
            </p:nvGrpSpPr>
            <p:grpSpPr>
              <a:xfrm>
                <a:off x="5522150" y="4187745"/>
                <a:ext cx="1438276" cy="582310"/>
                <a:chOff x="803640" y="3362835"/>
                <a:chExt cx="2059657" cy="582310"/>
              </a:xfrm>
            </p:grpSpPr>
            <p:sp>
              <p:nvSpPr>
                <p:cNvPr id="130" name="TextBox 22">
                  <a:extLst>
                    <a:ext uri="{FF2B5EF4-FFF2-40B4-BE49-F238E27FC236}">
                      <a16:creationId xmlns:a16="http://schemas.microsoft.com/office/drawing/2014/main" id="{EBDB4C83-4B17-42DE-A561-95DB89B358FC}"/>
                    </a:ext>
                  </a:extLst>
                </p:cNvPr>
                <p:cNvSpPr txBox="1"/>
                <p:nvPr/>
              </p:nvSpPr>
              <p:spPr>
                <a:xfrm>
                  <a:off x="803640" y="3637368"/>
                  <a:ext cx="20596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effectLst/>
                      <a:uLnTx/>
                      <a:uFillTx/>
                      <a:latin typeface="Arial"/>
                      <a:cs typeface="Arial" pitchFamily="34" charset="0"/>
                    </a:rPr>
                    <a:t>  </a:t>
                  </a:r>
                  <a:endPara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31" name="TextBox 23">
                  <a:extLst>
                    <a:ext uri="{FF2B5EF4-FFF2-40B4-BE49-F238E27FC236}">
                      <a16:creationId xmlns:a16="http://schemas.microsoft.com/office/drawing/2014/main" id="{8024C25F-1CD2-41B2-A671-5D823D3171B2}"/>
                    </a:ext>
                  </a:extLst>
                </p:cNvPr>
                <p:cNvSpPr txBox="1"/>
                <p:nvPr/>
              </p:nvSpPr>
              <p:spPr>
                <a:xfrm>
                  <a:off x="803640" y="3362835"/>
                  <a:ext cx="20596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effectLst/>
                      <a:uLnTx/>
                      <a:uFillTx/>
                      <a:latin typeface="Arial"/>
                      <a:cs typeface="Arial" pitchFamily="34" charset="0"/>
                    </a:rPr>
                    <a:t>Excel</a:t>
                  </a:r>
                  <a:endParaRPr kumimoji="0" lang="ko-K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p:grpSp>
          <p:cxnSp>
            <p:nvCxnSpPr>
              <p:cNvPr id="100" name="Straight Connector 38">
                <a:extLst>
                  <a:ext uri="{FF2B5EF4-FFF2-40B4-BE49-F238E27FC236}">
                    <a16:creationId xmlns:a16="http://schemas.microsoft.com/office/drawing/2014/main" id="{231E1D03-3D77-4DB9-87DB-8A412A7EDF18}"/>
                  </a:ext>
                </a:extLst>
              </p:cNvPr>
              <p:cNvCxnSpPr/>
              <p:nvPr/>
            </p:nvCxnSpPr>
            <p:spPr>
              <a:xfrm>
                <a:off x="6241288" y="3082521"/>
                <a:ext cx="0" cy="427219"/>
              </a:xfrm>
              <a:prstGeom prst="line">
                <a:avLst/>
              </a:prstGeom>
              <a:noFill/>
              <a:ln w="25400" cap="flat" cmpd="sng" algn="ctr">
                <a:solidFill>
                  <a:srgbClr val="F2B662"/>
                </a:solidFill>
                <a:prstDash val="sysDot"/>
                <a:miter lim="800000"/>
                <a:headEnd type="triangle"/>
              </a:ln>
              <a:effectLst/>
            </p:spPr>
          </p:cxnSp>
          <p:grpSp>
            <p:nvGrpSpPr>
              <p:cNvPr id="105" name="Group 49">
                <a:extLst>
                  <a:ext uri="{FF2B5EF4-FFF2-40B4-BE49-F238E27FC236}">
                    <a16:creationId xmlns:a16="http://schemas.microsoft.com/office/drawing/2014/main" id="{FC6BD320-0A8A-4693-B16A-5586F0A7F06C}"/>
                  </a:ext>
                </a:extLst>
              </p:cNvPr>
              <p:cNvGrpSpPr/>
              <p:nvPr/>
            </p:nvGrpSpPr>
            <p:grpSpPr>
              <a:xfrm>
                <a:off x="5305974" y="2228047"/>
                <a:ext cx="1758148" cy="735069"/>
                <a:chOff x="2113657" y="4283314"/>
                <a:chExt cx="3647460" cy="735069"/>
              </a:xfrm>
            </p:grpSpPr>
            <p:sp>
              <p:nvSpPr>
                <p:cNvPr id="114" name="TextBox 50">
                  <a:extLst>
                    <a:ext uri="{FF2B5EF4-FFF2-40B4-BE49-F238E27FC236}">
                      <a16:creationId xmlns:a16="http://schemas.microsoft.com/office/drawing/2014/main" id="{5D49A77F-4B96-452C-B36C-10EFDA96C818}"/>
                    </a:ext>
                  </a:extLst>
                </p:cNvPr>
                <p:cNvSpPr txBox="1"/>
                <p:nvPr/>
              </p:nvSpPr>
              <p:spPr>
                <a:xfrm>
                  <a:off x="2113657" y="4495163"/>
                  <a:ext cx="3647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C" altLang="ko-KR" sz="1400" dirty="0" smtClean="0">
                      <a:solidFill>
                        <a:sysClr val="window" lastClr="FFFFFF"/>
                      </a:solidFill>
                      <a:latin typeface="Arial"/>
                      <a:cs typeface="Arial" pitchFamily="34" charset="0"/>
                    </a:rPr>
                    <a:t>Desarrollo Tablero de Control</a:t>
                  </a:r>
                  <a:endParaRPr kumimoji="0" lang="es-EC" altLang="ko-KR" sz="1400" b="0" i="0" u="none" strike="noStrike" kern="1200" cap="none" spc="0" normalizeH="0" baseline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15" name="TextBox 51">
                  <a:extLst>
                    <a:ext uri="{FF2B5EF4-FFF2-40B4-BE49-F238E27FC236}">
                      <a16:creationId xmlns:a16="http://schemas.microsoft.com/office/drawing/2014/main" id="{B419B7B0-9EDB-48CB-8F9F-C0ABC291A30D}"/>
                    </a:ext>
                  </a:extLst>
                </p:cNvPr>
                <p:cNvSpPr txBox="1"/>
                <p:nvPr/>
              </p:nvSpPr>
              <p:spPr>
                <a:xfrm>
                  <a:off x="2113657" y="4283314"/>
                  <a:ext cx="3647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C" altLang="ko-KR" sz="1400" b="1" dirty="0" smtClean="0">
                      <a:solidFill>
                        <a:sysClr val="window" lastClr="FFFFFF"/>
                      </a:solidFill>
                      <a:latin typeface="Arial"/>
                      <a:cs typeface="Arial" pitchFamily="34" charset="0"/>
                    </a:rPr>
                    <a:t>T. CONTROL</a:t>
                  </a:r>
                  <a:endParaRPr kumimoji="0" lang="es-EC" altLang="ko-KR" sz="1400" b="1" i="0" u="none" strike="noStrike" kern="1200" cap="none" spc="0" normalizeH="0" baseline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p:grpSp>
          <p:grpSp>
            <p:nvGrpSpPr>
              <p:cNvPr id="203" name="Graphic 5349">
                <a:extLst>
                  <a:ext uri="{FF2B5EF4-FFF2-40B4-BE49-F238E27FC236}">
                    <a16:creationId xmlns:a16="http://schemas.microsoft.com/office/drawing/2014/main" id="{A7CC92DB-9532-4D50-97AF-25C11314DCC2}"/>
                  </a:ext>
                </a:extLst>
              </p:cNvPr>
              <p:cNvGrpSpPr/>
              <p:nvPr/>
            </p:nvGrpSpPr>
            <p:grpSpPr>
              <a:xfrm rot="19876901">
                <a:off x="6014433" y="3628150"/>
                <a:ext cx="446351" cy="342478"/>
                <a:chOff x="8701401" y="3712029"/>
                <a:chExt cx="2824168" cy="2166942"/>
              </a:xfrm>
            </p:grpSpPr>
            <p:sp>
              <p:nvSpPr>
                <p:cNvPr id="204" name="Freeform: Shape 71">
                  <a:extLst>
                    <a:ext uri="{FF2B5EF4-FFF2-40B4-BE49-F238E27FC236}">
                      <a16:creationId xmlns:a16="http://schemas.microsoft.com/office/drawing/2014/main" id="{466C5342-8E52-4720-9FB2-82D011C8BB04}"/>
                    </a:ext>
                  </a:extLst>
                </p:cNvPr>
                <p:cNvSpPr/>
                <p:nvPr/>
              </p:nvSpPr>
              <p:spPr>
                <a:xfrm>
                  <a:off x="8804263" y="4250193"/>
                  <a:ext cx="2600325" cy="1628778"/>
                </a:xfrm>
                <a:custGeom>
                  <a:avLst/>
                  <a:gdLst>
                    <a:gd name="connsiteX0" fmla="*/ 2426506 w 2600325"/>
                    <a:gd name="connsiteY0" fmla="*/ 1611154 h 1628775"/>
                    <a:gd name="connsiteX1" fmla="*/ 148126 w 2600325"/>
                    <a:gd name="connsiteY1" fmla="*/ 1574006 h 1628775"/>
                    <a:gd name="connsiteX2" fmla="*/ 21443 w 2600325"/>
                    <a:gd name="connsiteY2" fmla="*/ 1443514 h 1628775"/>
                    <a:gd name="connsiteX3" fmla="*/ 45256 w 2600325"/>
                    <a:gd name="connsiteY3" fmla="*/ 21431 h 1628775"/>
                    <a:gd name="connsiteX4" fmla="*/ 2580811 w 2600325"/>
                    <a:gd name="connsiteY4" fmla="*/ 63341 h 1628775"/>
                    <a:gd name="connsiteX5" fmla="*/ 2556998 w 2600325"/>
                    <a:gd name="connsiteY5" fmla="*/ 1484471 h 1628775"/>
                    <a:gd name="connsiteX6" fmla="*/ 2426506 w 2600325"/>
                    <a:gd name="connsiteY6" fmla="*/ 1611154 h 162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0325" h="1628775">
                      <a:moveTo>
                        <a:pt x="2426506" y="1611154"/>
                      </a:moveTo>
                      <a:lnTo>
                        <a:pt x="148126" y="1574006"/>
                      </a:lnTo>
                      <a:cubicBezTo>
                        <a:pt x="76688" y="1573054"/>
                        <a:pt x="20491" y="1513999"/>
                        <a:pt x="21443" y="1443514"/>
                      </a:cubicBezTo>
                      <a:lnTo>
                        <a:pt x="45256" y="21431"/>
                      </a:lnTo>
                      <a:lnTo>
                        <a:pt x="2580811" y="63341"/>
                      </a:lnTo>
                      <a:lnTo>
                        <a:pt x="2556998" y="1484471"/>
                      </a:lnTo>
                      <a:cubicBezTo>
                        <a:pt x="2556046" y="1555909"/>
                        <a:pt x="2496991" y="1612106"/>
                        <a:pt x="2426506" y="1611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5" name="Freeform: Shape 72">
                  <a:extLst>
                    <a:ext uri="{FF2B5EF4-FFF2-40B4-BE49-F238E27FC236}">
                      <a16:creationId xmlns:a16="http://schemas.microsoft.com/office/drawing/2014/main" id="{B32E3124-828B-4C5E-B3E6-14626BD8CAFF}"/>
                    </a:ext>
                  </a:extLst>
                </p:cNvPr>
                <p:cNvSpPr/>
                <p:nvPr/>
              </p:nvSpPr>
              <p:spPr>
                <a:xfrm>
                  <a:off x="8715694" y="3996829"/>
                  <a:ext cx="2809875" cy="333376"/>
                </a:xfrm>
                <a:custGeom>
                  <a:avLst/>
                  <a:gdLst>
                    <a:gd name="connsiteX0" fmla="*/ 2669381 w 2809875"/>
                    <a:gd name="connsiteY0" fmla="*/ 315754 h 333375"/>
                    <a:gd name="connsiteX1" fmla="*/ 133826 w 2809875"/>
                    <a:gd name="connsiteY1" fmla="*/ 273844 h 333375"/>
                    <a:gd name="connsiteX2" fmla="*/ 21431 w 2809875"/>
                    <a:gd name="connsiteY2" fmla="*/ 21431 h 333375"/>
                    <a:gd name="connsiteX3" fmla="*/ 2789396 w 2809875"/>
                    <a:gd name="connsiteY3" fmla="*/ 67151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09875" h="333375">
                      <a:moveTo>
                        <a:pt x="2669381" y="315754"/>
                      </a:moveTo>
                      <a:lnTo>
                        <a:pt x="133826" y="273844"/>
                      </a:lnTo>
                      <a:lnTo>
                        <a:pt x="21431" y="21431"/>
                      </a:lnTo>
                      <a:lnTo>
                        <a:pt x="2789396" y="67151"/>
                      </a:lnTo>
                      <a:close/>
                    </a:path>
                  </a:pathLst>
                </a:custGeom>
                <a:solidFill>
                  <a:srgbClr val="79BA27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6" name="Freeform: Shape 73">
                  <a:extLst>
                    <a:ext uri="{FF2B5EF4-FFF2-40B4-BE49-F238E27FC236}">
                      <a16:creationId xmlns:a16="http://schemas.microsoft.com/office/drawing/2014/main" id="{CC340F62-28A8-4F43-B341-785293DED1BF}"/>
                    </a:ext>
                  </a:extLst>
                </p:cNvPr>
                <p:cNvSpPr/>
                <p:nvPr/>
              </p:nvSpPr>
              <p:spPr>
                <a:xfrm>
                  <a:off x="8715692" y="3926823"/>
                  <a:ext cx="2809875" cy="152401"/>
                </a:xfrm>
                <a:custGeom>
                  <a:avLst/>
                  <a:gdLst>
                    <a:gd name="connsiteX0" fmla="*/ 2654141 w 2809875"/>
                    <a:gd name="connsiteY0" fmla="*/ 62862 h 152400"/>
                    <a:gd name="connsiteX1" fmla="*/ 161449 w 2809875"/>
                    <a:gd name="connsiteY1" fmla="*/ 21904 h 152400"/>
                    <a:gd name="connsiteX2" fmla="*/ 21431 w 2809875"/>
                    <a:gd name="connsiteY2" fmla="*/ 91437 h 152400"/>
                    <a:gd name="connsiteX3" fmla="*/ 21431 w 2809875"/>
                    <a:gd name="connsiteY3" fmla="*/ 91437 h 152400"/>
                    <a:gd name="connsiteX4" fmla="*/ 2789396 w 2809875"/>
                    <a:gd name="connsiteY4" fmla="*/ 137157 h 152400"/>
                    <a:gd name="connsiteX5" fmla="*/ 2789396 w 2809875"/>
                    <a:gd name="connsiteY5" fmla="*/ 137157 h 152400"/>
                    <a:gd name="connsiteX6" fmla="*/ 2654141 w 2809875"/>
                    <a:gd name="connsiteY6" fmla="*/ 62862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9875" h="152400">
                      <a:moveTo>
                        <a:pt x="2654141" y="62862"/>
                      </a:moveTo>
                      <a:lnTo>
                        <a:pt x="161449" y="21904"/>
                      </a:lnTo>
                      <a:cubicBezTo>
                        <a:pt x="85249" y="20952"/>
                        <a:pt x="22384" y="15237"/>
                        <a:pt x="21431" y="91437"/>
                      </a:cubicBezTo>
                      <a:lnTo>
                        <a:pt x="21431" y="91437"/>
                      </a:lnTo>
                      <a:lnTo>
                        <a:pt x="2789396" y="137157"/>
                      </a:lnTo>
                      <a:lnTo>
                        <a:pt x="2789396" y="137157"/>
                      </a:lnTo>
                      <a:cubicBezTo>
                        <a:pt x="2791301" y="60957"/>
                        <a:pt x="2730341" y="64767"/>
                        <a:pt x="2654141" y="62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7" name="Freeform: Shape 74">
                  <a:extLst>
                    <a:ext uri="{FF2B5EF4-FFF2-40B4-BE49-F238E27FC236}">
                      <a16:creationId xmlns:a16="http://schemas.microsoft.com/office/drawing/2014/main" id="{0D39A586-FB15-4356-88D7-C208C4435749}"/>
                    </a:ext>
                  </a:extLst>
                </p:cNvPr>
                <p:cNvSpPr/>
                <p:nvPr/>
              </p:nvSpPr>
              <p:spPr>
                <a:xfrm>
                  <a:off x="9748203" y="5393197"/>
                  <a:ext cx="695326" cy="352425"/>
                </a:xfrm>
                <a:custGeom>
                  <a:avLst/>
                  <a:gdLst>
                    <a:gd name="connsiteX0" fmla="*/ 629126 w 695325"/>
                    <a:gd name="connsiteY0" fmla="*/ 30956 h 352425"/>
                    <a:gd name="connsiteX1" fmla="*/ 71914 w 695325"/>
                    <a:gd name="connsiteY1" fmla="*/ 21431 h 352425"/>
                    <a:gd name="connsiteX2" fmla="*/ 25241 w 695325"/>
                    <a:gd name="connsiteY2" fmla="*/ 67151 h 352425"/>
                    <a:gd name="connsiteX3" fmla="*/ 21431 w 695325"/>
                    <a:gd name="connsiteY3" fmla="*/ 280511 h 352425"/>
                    <a:gd name="connsiteX4" fmla="*/ 67151 w 695325"/>
                    <a:gd name="connsiteY4" fmla="*/ 327184 h 352425"/>
                    <a:gd name="connsiteX5" fmla="*/ 624364 w 695325"/>
                    <a:gd name="connsiteY5" fmla="*/ 336709 h 352425"/>
                    <a:gd name="connsiteX6" fmla="*/ 671036 w 695325"/>
                    <a:gd name="connsiteY6" fmla="*/ 290989 h 352425"/>
                    <a:gd name="connsiteX7" fmla="*/ 674846 w 695325"/>
                    <a:gd name="connsiteY7" fmla="*/ 77629 h 352425"/>
                    <a:gd name="connsiteX8" fmla="*/ 629126 w 695325"/>
                    <a:gd name="connsiteY8" fmla="*/ 3095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5325" h="352425">
                      <a:moveTo>
                        <a:pt x="629126" y="30956"/>
                      </a:moveTo>
                      <a:lnTo>
                        <a:pt x="71914" y="21431"/>
                      </a:lnTo>
                      <a:cubicBezTo>
                        <a:pt x="46196" y="21431"/>
                        <a:pt x="25241" y="41434"/>
                        <a:pt x="25241" y="67151"/>
                      </a:cubicBezTo>
                      <a:lnTo>
                        <a:pt x="21431" y="280511"/>
                      </a:lnTo>
                      <a:cubicBezTo>
                        <a:pt x="21431" y="306229"/>
                        <a:pt x="41434" y="327184"/>
                        <a:pt x="67151" y="327184"/>
                      </a:cubicBezTo>
                      <a:lnTo>
                        <a:pt x="624364" y="336709"/>
                      </a:lnTo>
                      <a:cubicBezTo>
                        <a:pt x="650081" y="336709"/>
                        <a:pt x="671036" y="316706"/>
                        <a:pt x="671036" y="290989"/>
                      </a:cubicBezTo>
                      <a:lnTo>
                        <a:pt x="674846" y="77629"/>
                      </a:lnTo>
                      <a:cubicBezTo>
                        <a:pt x="674846" y="52864"/>
                        <a:pt x="654844" y="31909"/>
                        <a:pt x="629126" y="30956"/>
                      </a:cubicBezTo>
                      <a:close/>
                    </a:path>
                  </a:pathLst>
                </a:custGeom>
                <a:solidFill>
                  <a:srgbClr val="79BA27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8" name="Freeform: Shape 75">
                  <a:extLst>
                    <a:ext uri="{FF2B5EF4-FFF2-40B4-BE49-F238E27FC236}">
                      <a16:creationId xmlns:a16="http://schemas.microsoft.com/office/drawing/2014/main" id="{954DD41E-A167-4671-BE9B-7EE4EEE6E563}"/>
                    </a:ext>
                  </a:extLst>
                </p:cNvPr>
                <p:cNvSpPr/>
                <p:nvPr/>
              </p:nvSpPr>
              <p:spPr>
                <a:xfrm>
                  <a:off x="8701401" y="3712029"/>
                  <a:ext cx="38099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9" name="Freeform: Shape 76">
                  <a:extLst>
                    <a:ext uri="{FF2B5EF4-FFF2-40B4-BE49-F238E27FC236}">
                      <a16:creationId xmlns:a16="http://schemas.microsoft.com/office/drawing/2014/main" id="{399CCC76-15F7-4E85-9CF3-59E185234CDD}"/>
                    </a:ext>
                  </a:extLst>
                </p:cNvPr>
                <p:cNvSpPr/>
                <p:nvPr/>
              </p:nvSpPr>
              <p:spPr>
                <a:xfrm>
                  <a:off x="8701402" y="3712030"/>
                  <a:ext cx="38099" cy="3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0" name="Freeform: Shape 77">
                  <a:extLst>
                    <a:ext uri="{FF2B5EF4-FFF2-40B4-BE49-F238E27FC236}">
                      <a16:creationId xmlns:a16="http://schemas.microsoft.com/office/drawing/2014/main" id="{640D9D93-BC4D-4E49-A671-D8E59D723358}"/>
                    </a:ext>
                  </a:extLst>
                </p:cNvPr>
                <p:cNvSpPr/>
                <p:nvPr/>
              </p:nvSpPr>
              <p:spPr>
                <a:xfrm>
                  <a:off x="9054777" y="5171263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10001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10001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1" name="Freeform: Shape 78">
                  <a:extLst>
                    <a:ext uri="{FF2B5EF4-FFF2-40B4-BE49-F238E27FC236}">
                      <a16:creationId xmlns:a16="http://schemas.microsoft.com/office/drawing/2014/main" id="{FB5E47F8-E227-48C1-BD30-14F1F211C4E8}"/>
                    </a:ext>
                  </a:extLst>
                </p:cNvPr>
                <p:cNvSpPr/>
                <p:nvPr/>
              </p:nvSpPr>
              <p:spPr>
                <a:xfrm>
                  <a:off x="9271946" y="5175074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2" name="Freeform: Shape 79">
                  <a:extLst>
                    <a:ext uri="{FF2B5EF4-FFF2-40B4-BE49-F238E27FC236}">
                      <a16:creationId xmlns:a16="http://schemas.microsoft.com/office/drawing/2014/main" id="{7D6D7533-6D13-4230-ABE3-173EEA8F843F}"/>
                    </a:ext>
                  </a:extLst>
                </p:cNvPr>
                <p:cNvSpPr/>
                <p:nvPr/>
              </p:nvSpPr>
              <p:spPr>
                <a:xfrm>
                  <a:off x="9488163" y="5177930"/>
                  <a:ext cx="1019175" cy="152401"/>
                </a:xfrm>
                <a:custGeom>
                  <a:avLst/>
                  <a:gdLst>
                    <a:gd name="connsiteX0" fmla="*/ 876776 w 1019175"/>
                    <a:gd name="connsiteY0" fmla="*/ 21431 h 152400"/>
                    <a:gd name="connsiteX1" fmla="*/ 10001 w 1019175"/>
                    <a:gd name="connsiteY1" fmla="*/ 7144 h 152400"/>
                    <a:gd name="connsiteX2" fmla="*/ 7144 w 1019175"/>
                    <a:gd name="connsiteY2" fmla="*/ 134779 h 152400"/>
                    <a:gd name="connsiteX3" fmla="*/ 874871 w 1019175"/>
                    <a:gd name="connsiteY3" fmla="*/ 149066 h 152400"/>
                    <a:gd name="connsiteX4" fmla="*/ 1011079 w 1019175"/>
                    <a:gd name="connsiteY4" fmla="*/ 151924 h 152400"/>
                    <a:gd name="connsiteX5" fmla="*/ 1013936 w 1019175"/>
                    <a:gd name="connsiteY5" fmla="*/ 2428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9175" h="152400">
                      <a:moveTo>
                        <a:pt x="876776" y="21431"/>
                      </a:moveTo>
                      <a:lnTo>
                        <a:pt x="10001" y="7144"/>
                      </a:lnTo>
                      <a:lnTo>
                        <a:pt x="7144" y="134779"/>
                      </a:lnTo>
                      <a:lnTo>
                        <a:pt x="874871" y="149066"/>
                      </a:lnTo>
                      <a:lnTo>
                        <a:pt x="1011079" y="151924"/>
                      </a:lnTo>
                      <a:lnTo>
                        <a:pt x="1013936" y="24289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3" name="Freeform: Shape 80">
                  <a:extLst>
                    <a:ext uri="{FF2B5EF4-FFF2-40B4-BE49-F238E27FC236}">
                      <a16:creationId xmlns:a16="http://schemas.microsoft.com/office/drawing/2014/main" id="{1B50418F-0411-4C15-9BB0-76CFF48AC470}"/>
                    </a:ext>
                  </a:extLst>
                </p:cNvPr>
                <p:cNvSpPr/>
                <p:nvPr/>
              </p:nvSpPr>
              <p:spPr>
                <a:xfrm>
                  <a:off x="10572108" y="5196030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4" name="Freeform: Shape 81">
                  <a:extLst>
                    <a:ext uri="{FF2B5EF4-FFF2-40B4-BE49-F238E27FC236}">
                      <a16:creationId xmlns:a16="http://schemas.microsoft.com/office/drawing/2014/main" id="{02A138C9-FE37-43AF-A529-FB74F6AB059B}"/>
                    </a:ext>
                  </a:extLst>
                </p:cNvPr>
                <p:cNvSpPr/>
                <p:nvPr/>
              </p:nvSpPr>
              <p:spPr>
                <a:xfrm>
                  <a:off x="10789278" y="5199839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3351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3351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5" name="Freeform: Shape 82">
                  <a:extLst>
                    <a:ext uri="{FF2B5EF4-FFF2-40B4-BE49-F238E27FC236}">
                      <a16:creationId xmlns:a16="http://schemas.microsoft.com/office/drawing/2014/main" id="{95396288-FFBE-408A-8F54-57E971C55DAE}"/>
                    </a:ext>
                  </a:extLst>
                </p:cNvPr>
                <p:cNvSpPr/>
                <p:nvPr/>
              </p:nvSpPr>
              <p:spPr>
                <a:xfrm>
                  <a:off x="9058590" y="4976000"/>
                  <a:ext cx="361951" cy="142875"/>
                </a:xfrm>
                <a:custGeom>
                  <a:avLst/>
                  <a:gdLst>
                    <a:gd name="connsiteX0" fmla="*/ 226219 w 361950"/>
                    <a:gd name="connsiteY0" fmla="*/ 10954 h 142875"/>
                    <a:gd name="connsiteX1" fmla="*/ 9049 w 361950"/>
                    <a:gd name="connsiteY1" fmla="*/ 7144 h 142875"/>
                    <a:gd name="connsiteX2" fmla="*/ 7144 w 361950"/>
                    <a:gd name="connsiteY2" fmla="*/ 134779 h 142875"/>
                    <a:gd name="connsiteX3" fmla="*/ 223361 w 361950"/>
                    <a:gd name="connsiteY3" fmla="*/ 137636 h 142875"/>
                    <a:gd name="connsiteX4" fmla="*/ 360521 w 361950"/>
                    <a:gd name="connsiteY4" fmla="*/ 140494 h 142875"/>
                    <a:gd name="connsiteX5" fmla="*/ 362426 w 361950"/>
                    <a:gd name="connsiteY5" fmla="*/ 12859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142875">
                      <a:moveTo>
                        <a:pt x="226219" y="10954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223361" y="137636"/>
                      </a:lnTo>
                      <a:lnTo>
                        <a:pt x="360521" y="140494"/>
                      </a:lnTo>
                      <a:lnTo>
                        <a:pt x="362426" y="12859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6" name="Freeform: Shape 83">
                  <a:extLst>
                    <a:ext uri="{FF2B5EF4-FFF2-40B4-BE49-F238E27FC236}">
                      <a16:creationId xmlns:a16="http://schemas.microsoft.com/office/drawing/2014/main" id="{3A724956-0473-4FE3-977C-55FEFC43B5B8}"/>
                    </a:ext>
                  </a:extLst>
                </p:cNvPr>
                <p:cNvSpPr/>
                <p:nvPr/>
              </p:nvSpPr>
              <p:spPr>
                <a:xfrm>
                  <a:off x="9491803" y="4982509"/>
                  <a:ext cx="142875" cy="142875"/>
                </a:xfrm>
                <a:custGeom>
                  <a:avLst/>
                  <a:gdLst>
                    <a:gd name="connsiteX0" fmla="*/ 9363 w 142875"/>
                    <a:gd name="connsiteY0" fmla="*/ 7261 h 142875"/>
                    <a:gd name="connsiteX1" fmla="*/ 136985 w 142875"/>
                    <a:gd name="connsiteY1" fmla="*/ 9363 h 142875"/>
                    <a:gd name="connsiteX2" fmla="*/ 134883 w 142875"/>
                    <a:gd name="connsiteY2" fmla="*/ 136985 h 142875"/>
                    <a:gd name="connsiteX3" fmla="*/ 7261 w 142875"/>
                    <a:gd name="connsiteY3" fmla="*/ 13488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9363" y="7261"/>
                      </a:moveTo>
                      <a:lnTo>
                        <a:pt x="136985" y="9363"/>
                      </a:lnTo>
                      <a:lnTo>
                        <a:pt x="134883" y="136985"/>
                      </a:lnTo>
                      <a:lnTo>
                        <a:pt x="7261" y="134883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7" name="Freeform: Shape 84">
                  <a:extLst>
                    <a:ext uri="{FF2B5EF4-FFF2-40B4-BE49-F238E27FC236}">
                      <a16:creationId xmlns:a16="http://schemas.microsoft.com/office/drawing/2014/main" id="{70D53C44-A716-43BB-91CA-D317FA9F88E4}"/>
                    </a:ext>
                  </a:extLst>
                </p:cNvPr>
                <p:cNvSpPr/>
                <p:nvPr/>
              </p:nvSpPr>
              <p:spPr>
                <a:xfrm>
                  <a:off x="9708195" y="4986478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10001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10001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8" name="Freeform: Shape 85">
                  <a:extLst>
                    <a:ext uri="{FF2B5EF4-FFF2-40B4-BE49-F238E27FC236}">
                      <a16:creationId xmlns:a16="http://schemas.microsoft.com/office/drawing/2014/main" id="{D8927DC6-2EEB-4339-991E-DD35DFB80265}"/>
                    </a:ext>
                  </a:extLst>
                </p:cNvPr>
                <p:cNvSpPr/>
                <p:nvPr/>
              </p:nvSpPr>
              <p:spPr>
                <a:xfrm>
                  <a:off x="9925364" y="4990288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9" name="Freeform: Shape 86">
                  <a:extLst>
                    <a:ext uri="{FF2B5EF4-FFF2-40B4-BE49-F238E27FC236}">
                      <a16:creationId xmlns:a16="http://schemas.microsoft.com/office/drawing/2014/main" id="{95C6F978-A237-4F99-B32D-C9E1942474BD}"/>
                    </a:ext>
                  </a:extLst>
                </p:cNvPr>
                <p:cNvSpPr/>
                <p:nvPr/>
              </p:nvSpPr>
              <p:spPr>
                <a:xfrm>
                  <a:off x="10792140" y="5004575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0" name="Freeform: Shape 87">
                  <a:extLst>
                    <a:ext uri="{FF2B5EF4-FFF2-40B4-BE49-F238E27FC236}">
                      <a16:creationId xmlns:a16="http://schemas.microsoft.com/office/drawing/2014/main" id="{D0B67E22-C28D-407F-9F71-7BE858521511}"/>
                    </a:ext>
                  </a:extLst>
                </p:cNvPr>
                <p:cNvSpPr/>
                <p:nvPr/>
              </p:nvSpPr>
              <p:spPr>
                <a:xfrm>
                  <a:off x="9061449" y="4780736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1" name="Freeform: Shape 88">
                  <a:extLst>
                    <a:ext uri="{FF2B5EF4-FFF2-40B4-BE49-F238E27FC236}">
                      <a16:creationId xmlns:a16="http://schemas.microsoft.com/office/drawing/2014/main" id="{7F8D1F6A-621F-4BF0-B03C-FDFED5DDB81F}"/>
                    </a:ext>
                  </a:extLst>
                </p:cNvPr>
                <p:cNvSpPr/>
                <p:nvPr/>
              </p:nvSpPr>
              <p:spPr>
                <a:xfrm>
                  <a:off x="9278618" y="4783594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2" name="Freeform: Shape 89">
                  <a:extLst>
                    <a:ext uri="{FF2B5EF4-FFF2-40B4-BE49-F238E27FC236}">
                      <a16:creationId xmlns:a16="http://schemas.microsoft.com/office/drawing/2014/main" id="{EB64DBE9-0A87-4572-9E2E-D350768EF446}"/>
                    </a:ext>
                  </a:extLst>
                </p:cNvPr>
                <p:cNvSpPr/>
                <p:nvPr/>
              </p:nvSpPr>
              <p:spPr>
                <a:xfrm>
                  <a:off x="9494657" y="4787230"/>
                  <a:ext cx="142875" cy="142875"/>
                </a:xfrm>
                <a:custGeom>
                  <a:avLst/>
                  <a:gdLst>
                    <a:gd name="connsiteX0" fmla="*/ 9363 w 142875"/>
                    <a:gd name="connsiteY0" fmla="*/ 7261 h 142875"/>
                    <a:gd name="connsiteX1" fmla="*/ 136985 w 142875"/>
                    <a:gd name="connsiteY1" fmla="*/ 9363 h 142875"/>
                    <a:gd name="connsiteX2" fmla="*/ 134883 w 142875"/>
                    <a:gd name="connsiteY2" fmla="*/ 136985 h 142875"/>
                    <a:gd name="connsiteX3" fmla="*/ 7261 w 142875"/>
                    <a:gd name="connsiteY3" fmla="*/ 13488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9363" y="7261"/>
                      </a:moveTo>
                      <a:lnTo>
                        <a:pt x="136985" y="9363"/>
                      </a:lnTo>
                      <a:lnTo>
                        <a:pt x="134883" y="136985"/>
                      </a:lnTo>
                      <a:lnTo>
                        <a:pt x="7261" y="134883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3" name="Freeform: Shape 90">
                  <a:extLst>
                    <a:ext uri="{FF2B5EF4-FFF2-40B4-BE49-F238E27FC236}">
                      <a16:creationId xmlns:a16="http://schemas.microsoft.com/office/drawing/2014/main" id="{8147BB45-EEA3-40DA-932C-B22723372C7F}"/>
                    </a:ext>
                  </a:extLst>
                </p:cNvPr>
                <p:cNvSpPr/>
                <p:nvPr/>
              </p:nvSpPr>
              <p:spPr>
                <a:xfrm>
                  <a:off x="9712005" y="4791214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4" name="Freeform: Shape 91">
                  <a:extLst>
                    <a:ext uri="{FF2B5EF4-FFF2-40B4-BE49-F238E27FC236}">
                      <a16:creationId xmlns:a16="http://schemas.microsoft.com/office/drawing/2014/main" id="{F6036152-CF59-4789-A1EF-35F2E0B1524A}"/>
                    </a:ext>
                  </a:extLst>
                </p:cNvPr>
                <p:cNvSpPr/>
                <p:nvPr/>
              </p:nvSpPr>
              <p:spPr>
                <a:xfrm>
                  <a:off x="9928224" y="4795024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5" name="Freeform: Shape 92">
                  <a:extLst>
                    <a:ext uri="{FF2B5EF4-FFF2-40B4-BE49-F238E27FC236}">
                      <a16:creationId xmlns:a16="http://schemas.microsoft.com/office/drawing/2014/main" id="{6D5A92F6-B1A9-4C83-81F8-E05DF5ACB63D}"/>
                    </a:ext>
                  </a:extLst>
                </p:cNvPr>
                <p:cNvSpPr/>
                <p:nvPr/>
              </p:nvSpPr>
              <p:spPr>
                <a:xfrm>
                  <a:off x="10145393" y="4797882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6" name="Freeform: Shape 93">
                  <a:extLst>
                    <a:ext uri="{FF2B5EF4-FFF2-40B4-BE49-F238E27FC236}">
                      <a16:creationId xmlns:a16="http://schemas.microsoft.com/office/drawing/2014/main" id="{1C6DC410-D796-4544-9527-DB52880C5223}"/>
                    </a:ext>
                  </a:extLst>
                </p:cNvPr>
                <p:cNvSpPr/>
                <p:nvPr/>
              </p:nvSpPr>
              <p:spPr>
                <a:xfrm>
                  <a:off x="10141583" y="4801690"/>
                  <a:ext cx="371474" cy="333376"/>
                </a:xfrm>
                <a:custGeom>
                  <a:avLst/>
                  <a:gdLst>
                    <a:gd name="connsiteX0" fmla="*/ 230029 w 371475"/>
                    <a:gd name="connsiteY0" fmla="*/ 7144 h 333375"/>
                    <a:gd name="connsiteX1" fmla="*/ 226219 w 371475"/>
                    <a:gd name="connsiteY1" fmla="*/ 202406 h 333375"/>
                    <a:gd name="connsiteX2" fmla="*/ 136684 w 371475"/>
                    <a:gd name="connsiteY2" fmla="*/ 201454 h 333375"/>
                    <a:gd name="connsiteX3" fmla="*/ 10001 w 371475"/>
                    <a:gd name="connsiteY3" fmla="*/ 198596 h 333375"/>
                    <a:gd name="connsiteX4" fmla="*/ 7144 w 371475"/>
                    <a:gd name="connsiteY4" fmla="*/ 326231 h 333375"/>
                    <a:gd name="connsiteX5" fmla="*/ 134779 w 371475"/>
                    <a:gd name="connsiteY5" fmla="*/ 329089 h 333375"/>
                    <a:gd name="connsiteX6" fmla="*/ 224314 w 371475"/>
                    <a:gd name="connsiteY6" fmla="*/ 330041 h 333375"/>
                    <a:gd name="connsiteX7" fmla="*/ 361474 w 371475"/>
                    <a:gd name="connsiteY7" fmla="*/ 331946 h 333375"/>
                    <a:gd name="connsiteX8" fmla="*/ 363379 w 371475"/>
                    <a:gd name="connsiteY8" fmla="*/ 204311 h 333375"/>
                    <a:gd name="connsiteX9" fmla="*/ 366236 w 371475"/>
                    <a:gd name="connsiteY9" fmla="*/ 9049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475" h="333375">
                      <a:moveTo>
                        <a:pt x="230029" y="7144"/>
                      </a:moveTo>
                      <a:lnTo>
                        <a:pt x="226219" y="202406"/>
                      </a:lnTo>
                      <a:lnTo>
                        <a:pt x="136684" y="201454"/>
                      </a:lnTo>
                      <a:lnTo>
                        <a:pt x="10001" y="198596"/>
                      </a:lnTo>
                      <a:lnTo>
                        <a:pt x="7144" y="326231"/>
                      </a:lnTo>
                      <a:lnTo>
                        <a:pt x="134779" y="329089"/>
                      </a:lnTo>
                      <a:lnTo>
                        <a:pt x="224314" y="330041"/>
                      </a:lnTo>
                      <a:lnTo>
                        <a:pt x="361474" y="331946"/>
                      </a:lnTo>
                      <a:lnTo>
                        <a:pt x="363379" y="204311"/>
                      </a:lnTo>
                      <a:lnTo>
                        <a:pt x="366236" y="9049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7" name="Freeform: Shape 94">
                  <a:extLst>
                    <a:ext uri="{FF2B5EF4-FFF2-40B4-BE49-F238E27FC236}">
                      <a16:creationId xmlns:a16="http://schemas.microsoft.com/office/drawing/2014/main" id="{D11F2B99-41B5-4911-9A7A-F095A5D32DFF}"/>
                    </a:ext>
                  </a:extLst>
                </p:cNvPr>
                <p:cNvSpPr/>
                <p:nvPr/>
              </p:nvSpPr>
              <p:spPr>
                <a:xfrm>
                  <a:off x="9065259" y="4584522"/>
                  <a:ext cx="361951" cy="142875"/>
                </a:xfrm>
                <a:custGeom>
                  <a:avLst/>
                  <a:gdLst>
                    <a:gd name="connsiteX0" fmla="*/ 225266 w 361950"/>
                    <a:gd name="connsiteY0" fmla="*/ 10954 h 142875"/>
                    <a:gd name="connsiteX1" fmla="*/ 9049 w 361950"/>
                    <a:gd name="connsiteY1" fmla="*/ 7144 h 142875"/>
                    <a:gd name="connsiteX2" fmla="*/ 7144 w 361950"/>
                    <a:gd name="connsiteY2" fmla="*/ 134779 h 142875"/>
                    <a:gd name="connsiteX3" fmla="*/ 223361 w 361950"/>
                    <a:gd name="connsiteY3" fmla="*/ 138589 h 142875"/>
                    <a:gd name="connsiteX4" fmla="*/ 360521 w 361950"/>
                    <a:gd name="connsiteY4" fmla="*/ 140494 h 142875"/>
                    <a:gd name="connsiteX5" fmla="*/ 362426 w 361950"/>
                    <a:gd name="connsiteY5" fmla="*/ 12859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142875">
                      <a:moveTo>
                        <a:pt x="225266" y="10954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223361" y="138589"/>
                      </a:lnTo>
                      <a:lnTo>
                        <a:pt x="360521" y="140494"/>
                      </a:lnTo>
                      <a:lnTo>
                        <a:pt x="362426" y="12859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8" name="Freeform: Shape 95">
                  <a:extLst>
                    <a:ext uri="{FF2B5EF4-FFF2-40B4-BE49-F238E27FC236}">
                      <a16:creationId xmlns:a16="http://schemas.microsoft.com/office/drawing/2014/main" id="{159A0E06-0931-40A0-BF17-70B7A48C35BE}"/>
                    </a:ext>
                  </a:extLst>
                </p:cNvPr>
                <p:cNvSpPr/>
                <p:nvPr/>
              </p:nvSpPr>
              <p:spPr>
                <a:xfrm>
                  <a:off x="9498465" y="4591971"/>
                  <a:ext cx="142875" cy="142875"/>
                </a:xfrm>
                <a:custGeom>
                  <a:avLst/>
                  <a:gdLst>
                    <a:gd name="connsiteX0" fmla="*/ 9363 w 142875"/>
                    <a:gd name="connsiteY0" fmla="*/ 7261 h 142875"/>
                    <a:gd name="connsiteX1" fmla="*/ 136985 w 142875"/>
                    <a:gd name="connsiteY1" fmla="*/ 9363 h 142875"/>
                    <a:gd name="connsiteX2" fmla="*/ 134883 w 142875"/>
                    <a:gd name="connsiteY2" fmla="*/ 136985 h 142875"/>
                    <a:gd name="connsiteX3" fmla="*/ 7261 w 142875"/>
                    <a:gd name="connsiteY3" fmla="*/ 13488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9363" y="7261"/>
                      </a:moveTo>
                      <a:lnTo>
                        <a:pt x="136985" y="9363"/>
                      </a:lnTo>
                      <a:lnTo>
                        <a:pt x="134883" y="136985"/>
                      </a:lnTo>
                      <a:lnTo>
                        <a:pt x="7261" y="134883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9" name="Freeform: Shape 96">
                  <a:extLst>
                    <a:ext uri="{FF2B5EF4-FFF2-40B4-BE49-F238E27FC236}">
                      <a16:creationId xmlns:a16="http://schemas.microsoft.com/office/drawing/2014/main" id="{6574BEFB-7436-425D-AFB2-FB6661425EE6}"/>
                    </a:ext>
                  </a:extLst>
                </p:cNvPr>
                <p:cNvSpPr/>
                <p:nvPr/>
              </p:nvSpPr>
              <p:spPr>
                <a:xfrm>
                  <a:off x="9714865" y="4595951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0" name="Freeform: Shape 97">
                  <a:extLst>
                    <a:ext uri="{FF2B5EF4-FFF2-40B4-BE49-F238E27FC236}">
                      <a16:creationId xmlns:a16="http://schemas.microsoft.com/office/drawing/2014/main" id="{9FDF4065-AB15-4DD2-ABF0-5448BAC3ADA4}"/>
                    </a:ext>
                  </a:extLst>
                </p:cNvPr>
                <p:cNvSpPr/>
                <p:nvPr/>
              </p:nvSpPr>
              <p:spPr>
                <a:xfrm>
                  <a:off x="9932034" y="4598809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10001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10001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1" name="Freeform: Shape 98">
                  <a:extLst>
                    <a:ext uri="{FF2B5EF4-FFF2-40B4-BE49-F238E27FC236}">
                      <a16:creationId xmlns:a16="http://schemas.microsoft.com/office/drawing/2014/main" id="{21DC7477-F3B9-41EC-A428-21E00DA251A9}"/>
                    </a:ext>
                  </a:extLst>
                </p:cNvPr>
                <p:cNvSpPr/>
                <p:nvPr/>
              </p:nvSpPr>
              <p:spPr>
                <a:xfrm>
                  <a:off x="10148250" y="4602618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2" name="Freeform: Shape 99">
                  <a:extLst>
                    <a:ext uri="{FF2B5EF4-FFF2-40B4-BE49-F238E27FC236}">
                      <a16:creationId xmlns:a16="http://schemas.microsoft.com/office/drawing/2014/main" id="{D3122331-04EF-4E2C-8AB0-A3E3EEAAADA4}"/>
                    </a:ext>
                  </a:extLst>
                </p:cNvPr>
                <p:cNvSpPr/>
                <p:nvPr/>
              </p:nvSpPr>
              <p:spPr>
                <a:xfrm>
                  <a:off x="10365421" y="4606429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3" name="Freeform: Shape 100">
                  <a:extLst>
                    <a:ext uri="{FF2B5EF4-FFF2-40B4-BE49-F238E27FC236}">
                      <a16:creationId xmlns:a16="http://schemas.microsoft.com/office/drawing/2014/main" id="{72712074-DF5E-4199-90BB-EB752EF75AB6}"/>
                    </a:ext>
                  </a:extLst>
                </p:cNvPr>
                <p:cNvSpPr/>
                <p:nvPr/>
              </p:nvSpPr>
              <p:spPr>
                <a:xfrm>
                  <a:off x="10581638" y="4610238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4" name="Freeform: Shape 101">
                  <a:extLst>
                    <a:ext uri="{FF2B5EF4-FFF2-40B4-BE49-F238E27FC236}">
                      <a16:creationId xmlns:a16="http://schemas.microsoft.com/office/drawing/2014/main" id="{AD5AE46C-92F5-4A9A-B070-05370EAB4EDD}"/>
                    </a:ext>
                  </a:extLst>
                </p:cNvPr>
                <p:cNvSpPr/>
                <p:nvPr/>
              </p:nvSpPr>
              <p:spPr>
                <a:xfrm>
                  <a:off x="10798809" y="4613097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10001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10001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5" name="Freeform: Shape 102">
                  <a:extLst>
                    <a:ext uri="{FF2B5EF4-FFF2-40B4-BE49-F238E27FC236}">
                      <a16:creationId xmlns:a16="http://schemas.microsoft.com/office/drawing/2014/main" id="{9711CDB4-FF3E-45DE-A0DB-E7B762F88E73}"/>
                    </a:ext>
                  </a:extLst>
                </p:cNvPr>
                <p:cNvSpPr/>
                <p:nvPr/>
              </p:nvSpPr>
              <p:spPr>
                <a:xfrm>
                  <a:off x="11015026" y="4616906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10001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10001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6" name="Freeform: Shape 103">
                  <a:extLst>
                    <a:ext uri="{FF2B5EF4-FFF2-40B4-BE49-F238E27FC236}">
                      <a16:creationId xmlns:a16="http://schemas.microsoft.com/office/drawing/2014/main" id="{BFD8934F-D14A-4419-A5E4-B856C93DE03C}"/>
                    </a:ext>
                  </a:extLst>
                </p:cNvPr>
                <p:cNvSpPr/>
                <p:nvPr/>
              </p:nvSpPr>
              <p:spPr>
                <a:xfrm>
                  <a:off x="11005500" y="5206503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7" name="Freeform: Shape 104">
                  <a:extLst>
                    <a:ext uri="{FF2B5EF4-FFF2-40B4-BE49-F238E27FC236}">
                      <a16:creationId xmlns:a16="http://schemas.microsoft.com/office/drawing/2014/main" id="{C8B7A925-E9F1-4AE1-BBE6-1C04B838594A}"/>
                    </a:ext>
                  </a:extLst>
                </p:cNvPr>
                <p:cNvSpPr/>
                <p:nvPr/>
              </p:nvSpPr>
              <p:spPr>
                <a:xfrm>
                  <a:off x="9068119" y="4389253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8" name="Freeform: Shape 105">
                  <a:extLst>
                    <a:ext uri="{FF2B5EF4-FFF2-40B4-BE49-F238E27FC236}">
                      <a16:creationId xmlns:a16="http://schemas.microsoft.com/office/drawing/2014/main" id="{334EF56F-E9EB-408F-B0DD-D9B2D9FD2F93}"/>
                    </a:ext>
                  </a:extLst>
                </p:cNvPr>
                <p:cNvSpPr/>
                <p:nvPr/>
              </p:nvSpPr>
              <p:spPr>
                <a:xfrm>
                  <a:off x="9284334" y="4393090"/>
                  <a:ext cx="152401" cy="142876"/>
                </a:xfrm>
                <a:custGeom>
                  <a:avLst/>
                  <a:gdLst>
                    <a:gd name="connsiteX0" fmla="*/ 147161 w 152400"/>
                    <a:gd name="connsiteY0" fmla="*/ 9049 h 142875"/>
                    <a:gd name="connsiteX1" fmla="*/ 10001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7161" y="9049"/>
                      </a:moveTo>
                      <a:lnTo>
                        <a:pt x="10001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9" name="Freeform: Shape 106">
                  <a:extLst>
                    <a:ext uri="{FF2B5EF4-FFF2-40B4-BE49-F238E27FC236}">
                      <a16:creationId xmlns:a16="http://schemas.microsoft.com/office/drawing/2014/main" id="{C61C1C67-68DD-4B75-BEA3-C23FDF43B285}"/>
                    </a:ext>
                  </a:extLst>
                </p:cNvPr>
                <p:cNvSpPr/>
                <p:nvPr/>
              </p:nvSpPr>
              <p:spPr>
                <a:xfrm>
                  <a:off x="9501501" y="4396881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0" name="Freeform: Shape 107">
                  <a:extLst>
                    <a:ext uri="{FF2B5EF4-FFF2-40B4-BE49-F238E27FC236}">
                      <a16:creationId xmlns:a16="http://schemas.microsoft.com/office/drawing/2014/main" id="{9425874C-8DA2-46C6-8BA3-7FC42D812384}"/>
                    </a:ext>
                  </a:extLst>
                </p:cNvPr>
                <p:cNvSpPr/>
                <p:nvPr/>
              </p:nvSpPr>
              <p:spPr>
                <a:xfrm>
                  <a:off x="9718678" y="4399719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10001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3351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10001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3351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1" name="Freeform: Shape 108">
                  <a:extLst>
                    <a:ext uri="{FF2B5EF4-FFF2-40B4-BE49-F238E27FC236}">
                      <a16:creationId xmlns:a16="http://schemas.microsoft.com/office/drawing/2014/main" id="{5D2AC62D-E41D-4A59-842F-078622547EBB}"/>
                    </a:ext>
                  </a:extLst>
                </p:cNvPr>
                <p:cNvSpPr/>
                <p:nvPr/>
              </p:nvSpPr>
              <p:spPr>
                <a:xfrm>
                  <a:off x="9934897" y="4403524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2" name="Freeform: Shape 109">
                  <a:extLst>
                    <a:ext uri="{FF2B5EF4-FFF2-40B4-BE49-F238E27FC236}">
                      <a16:creationId xmlns:a16="http://schemas.microsoft.com/office/drawing/2014/main" id="{86509DB5-0A20-4EC5-9C01-81090F80C705}"/>
                    </a:ext>
                  </a:extLst>
                </p:cNvPr>
                <p:cNvSpPr/>
                <p:nvPr/>
              </p:nvSpPr>
              <p:spPr>
                <a:xfrm>
                  <a:off x="10152067" y="4407357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3351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3351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3" name="Freeform: Shape 110">
                  <a:extLst>
                    <a:ext uri="{FF2B5EF4-FFF2-40B4-BE49-F238E27FC236}">
                      <a16:creationId xmlns:a16="http://schemas.microsoft.com/office/drawing/2014/main" id="{153A4326-E382-46C3-9383-B967168804D2}"/>
                    </a:ext>
                  </a:extLst>
                </p:cNvPr>
                <p:cNvSpPr/>
                <p:nvPr/>
              </p:nvSpPr>
              <p:spPr>
                <a:xfrm>
                  <a:off x="10368285" y="4411146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3826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3826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4" name="Freeform: Shape 111">
                  <a:extLst>
                    <a:ext uri="{FF2B5EF4-FFF2-40B4-BE49-F238E27FC236}">
                      <a16:creationId xmlns:a16="http://schemas.microsoft.com/office/drawing/2014/main" id="{B460AF92-190F-459A-BAC4-5185E1C77C0E}"/>
                    </a:ext>
                  </a:extLst>
                </p:cNvPr>
                <p:cNvSpPr/>
                <p:nvPr/>
              </p:nvSpPr>
              <p:spPr>
                <a:xfrm>
                  <a:off x="10585472" y="4414031"/>
                  <a:ext cx="152401" cy="142876"/>
                </a:xfrm>
                <a:custGeom>
                  <a:avLst/>
                  <a:gdLst>
                    <a:gd name="connsiteX0" fmla="*/ 146209 w 152400"/>
                    <a:gd name="connsiteY0" fmla="*/ 10001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3351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10001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3351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5" name="Freeform: Shape 112">
                  <a:extLst>
                    <a:ext uri="{FF2B5EF4-FFF2-40B4-BE49-F238E27FC236}">
                      <a16:creationId xmlns:a16="http://schemas.microsoft.com/office/drawing/2014/main" id="{ED96BFEB-7AE7-4CDE-AE94-C67D9B677440}"/>
                    </a:ext>
                  </a:extLst>
                </p:cNvPr>
                <p:cNvSpPr/>
                <p:nvPr/>
              </p:nvSpPr>
              <p:spPr>
                <a:xfrm>
                  <a:off x="10801673" y="4417822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6" name="Freeform: Shape 113">
                  <a:extLst>
                    <a:ext uri="{FF2B5EF4-FFF2-40B4-BE49-F238E27FC236}">
                      <a16:creationId xmlns:a16="http://schemas.microsoft.com/office/drawing/2014/main" id="{595F1A92-3A5B-4FE4-9588-62ABEF2B5AE0}"/>
                    </a:ext>
                  </a:extLst>
                </p:cNvPr>
                <p:cNvSpPr/>
                <p:nvPr/>
              </p:nvSpPr>
              <p:spPr>
                <a:xfrm>
                  <a:off x="11018838" y="4421635"/>
                  <a:ext cx="152401" cy="142875"/>
                </a:xfrm>
                <a:custGeom>
                  <a:avLst/>
                  <a:gdLst>
                    <a:gd name="connsiteX0" fmla="*/ 146209 w 152400"/>
                    <a:gd name="connsiteY0" fmla="*/ 9049 h 142875"/>
                    <a:gd name="connsiteX1" fmla="*/ 9049 w 152400"/>
                    <a:gd name="connsiteY1" fmla="*/ 7144 h 142875"/>
                    <a:gd name="connsiteX2" fmla="*/ 7144 w 152400"/>
                    <a:gd name="connsiteY2" fmla="*/ 134779 h 142875"/>
                    <a:gd name="connsiteX3" fmla="*/ 144304 w 152400"/>
                    <a:gd name="connsiteY3" fmla="*/ 13668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42875">
                      <a:moveTo>
                        <a:pt x="146209" y="9049"/>
                      </a:moveTo>
                      <a:lnTo>
                        <a:pt x="9049" y="7144"/>
                      </a:lnTo>
                      <a:lnTo>
                        <a:pt x="7144" y="134779"/>
                      </a:lnTo>
                      <a:lnTo>
                        <a:pt x="144304" y="136684"/>
                      </a:lnTo>
                      <a:close/>
                    </a:path>
                  </a:pathLst>
                </a:custGeom>
                <a:solidFill>
                  <a:srgbClr val="3333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252" name="Imagen 2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0056" y="4645626"/>
                <a:ext cx="1299857" cy="857968"/>
              </a:xfrm>
              <a:prstGeom prst="rect">
                <a:avLst/>
              </a:prstGeom>
            </p:spPr>
          </p:pic>
          <p:pic>
            <p:nvPicPr>
              <p:cNvPr id="253" name="Imagen 2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8936" y="5236011"/>
                <a:ext cx="1145007" cy="734459"/>
              </a:xfrm>
              <a:prstGeom prst="rect">
                <a:avLst/>
              </a:prstGeom>
            </p:spPr>
          </p:pic>
          <p:pic>
            <p:nvPicPr>
              <p:cNvPr id="254" name="Imagen 2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6615" y="5718181"/>
                <a:ext cx="1578769" cy="1050278"/>
              </a:xfrm>
              <a:prstGeom prst="rect">
                <a:avLst/>
              </a:prstGeom>
            </p:spPr>
          </p:pic>
        </p:grpSp>
      </p:grpSp>
      <p:grpSp>
        <p:nvGrpSpPr>
          <p:cNvPr id="5" name="Grupo 4"/>
          <p:cNvGrpSpPr/>
          <p:nvPr/>
        </p:nvGrpSpPr>
        <p:grpSpPr>
          <a:xfrm>
            <a:off x="5242111" y="2132611"/>
            <a:ext cx="1751571" cy="4599608"/>
            <a:chOff x="7161345" y="2132611"/>
            <a:chExt cx="1751571" cy="4599608"/>
          </a:xfrm>
        </p:grpSpPr>
        <p:sp>
          <p:nvSpPr>
            <p:cNvPr id="83" name="Rectangle 5">
              <a:extLst>
                <a:ext uri="{FF2B5EF4-FFF2-40B4-BE49-F238E27FC236}">
                  <a16:creationId xmlns:a16="http://schemas.microsoft.com/office/drawing/2014/main" id="{32DC3898-1925-4108-AD95-8728AFE6A490}"/>
                </a:ext>
              </a:extLst>
            </p:cNvPr>
            <p:cNvSpPr/>
            <p:nvPr/>
          </p:nvSpPr>
          <p:spPr>
            <a:xfrm>
              <a:off x="7169699" y="2132611"/>
              <a:ext cx="1737487" cy="872849"/>
            </a:xfrm>
            <a:prstGeom prst="rect">
              <a:avLst/>
            </a:prstGeom>
            <a:solidFill>
              <a:srgbClr val="79BA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altLang="ko-KR" sz="28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7161345" y="2241036"/>
              <a:ext cx="1751571" cy="4491183"/>
              <a:chOff x="7161345" y="2241036"/>
              <a:chExt cx="1751571" cy="4491183"/>
            </a:xfrm>
          </p:grpSpPr>
          <p:cxnSp>
            <p:nvCxnSpPr>
              <p:cNvPr id="99" name="Straight Connector 37">
                <a:extLst>
                  <a:ext uri="{FF2B5EF4-FFF2-40B4-BE49-F238E27FC236}">
                    <a16:creationId xmlns:a16="http://schemas.microsoft.com/office/drawing/2014/main" id="{4D6576A5-E370-4404-8D00-5D80606A4154}"/>
                  </a:ext>
                </a:extLst>
              </p:cNvPr>
              <p:cNvCxnSpPr/>
              <p:nvPr/>
            </p:nvCxnSpPr>
            <p:spPr>
              <a:xfrm>
                <a:off x="8022717" y="3036011"/>
                <a:ext cx="0" cy="427219"/>
              </a:xfrm>
              <a:prstGeom prst="line">
                <a:avLst/>
              </a:prstGeom>
              <a:noFill/>
              <a:ln w="25400" cap="flat" cmpd="sng" algn="ctr">
                <a:solidFill>
                  <a:srgbClr val="79BA27"/>
                </a:solidFill>
                <a:prstDash val="sysDot"/>
                <a:miter lim="800000"/>
                <a:headEnd type="triangle"/>
              </a:ln>
              <a:effectLst/>
            </p:spPr>
          </p:cxnSp>
          <p:grpSp>
            <p:nvGrpSpPr>
              <p:cNvPr id="104" name="Group 46">
                <a:extLst>
                  <a:ext uri="{FF2B5EF4-FFF2-40B4-BE49-F238E27FC236}">
                    <a16:creationId xmlns:a16="http://schemas.microsoft.com/office/drawing/2014/main" id="{099F38C1-9725-433E-84A0-C53D97666043}"/>
                  </a:ext>
                </a:extLst>
              </p:cNvPr>
              <p:cNvGrpSpPr/>
              <p:nvPr/>
            </p:nvGrpSpPr>
            <p:grpSpPr>
              <a:xfrm>
                <a:off x="7363720" y="2241036"/>
                <a:ext cx="1451045" cy="698302"/>
                <a:chOff x="2113657" y="4283314"/>
                <a:chExt cx="3647460" cy="844945"/>
              </a:xfrm>
            </p:grpSpPr>
            <p:sp>
              <p:nvSpPr>
                <p:cNvPr id="116" name="TextBox 47">
                  <a:extLst>
                    <a:ext uri="{FF2B5EF4-FFF2-40B4-BE49-F238E27FC236}">
                      <a16:creationId xmlns:a16="http://schemas.microsoft.com/office/drawing/2014/main" id="{C8498499-9BFD-4FC3-ACB3-8B4ECB5D4035}"/>
                    </a:ext>
                  </a:extLst>
                </p:cNvPr>
                <p:cNvSpPr txBox="1"/>
                <p:nvPr/>
              </p:nvSpPr>
              <p:spPr>
                <a:xfrm>
                  <a:off x="2113657" y="4495163"/>
                  <a:ext cx="3647457" cy="633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C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cs typeface="Arial" pitchFamily="34" charset="0"/>
                    </a:rPr>
                    <a:t>Recolección</a:t>
                  </a:r>
                  <a:r>
                    <a:rPr lang="es-EC" altLang="ko-KR" sz="1400" dirty="0" smtClean="0">
                      <a:solidFill>
                        <a:sysClr val="window" lastClr="FFFFFF"/>
                      </a:solidFill>
                      <a:latin typeface="Arial"/>
                      <a:cs typeface="Arial" pitchFamily="34" charset="0"/>
                    </a:rPr>
                    <a:t> de Datos</a:t>
                  </a:r>
                  <a:endParaRPr kumimoji="0" lang="es-EC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117" name="TextBox 48">
                  <a:extLst>
                    <a:ext uri="{FF2B5EF4-FFF2-40B4-BE49-F238E27FC236}">
                      <a16:creationId xmlns:a16="http://schemas.microsoft.com/office/drawing/2014/main" id="{98536B56-2D67-4145-81F2-CE01C96CEA6A}"/>
                    </a:ext>
                  </a:extLst>
                </p:cNvPr>
                <p:cNvSpPr txBox="1"/>
                <p:nvPr/>
              </p:nvSpPr>
              <p:spPr>
                <a:xfrm>
                  <a:off x="2113657" y="4283314"/>
                  <a:ext cx="3647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cs typeface="Arial" pitchFamily="34" charset="0"/>
                    </a:rPr>
                    <a:t>DATOS</a:t>
                  </a:r>
                  <a:endParaRPr kumimoji="0" lang="ko-K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p:grpSp>
          <p:sp>
            <p:nvSpPr>
              <p:cNvPr id="158" name="Freeform: Shape 170">
                <a:extLst>
                  <a:ext uri="{FF2B5EF4-FFF2-40B4-BE49-F238E27FC236}">
                    <a16:creationId xmlns:a16="http://schemas.microsoft.com/office/drawing/2014/main" id="{3C00733E-AC99-4022-8B41-E002F2081AF0}"/>
                  </a:ext>
                </a:extLst>
              </p:cNvPr>
              <p:cNvSpPr/>
              <p:nvPr/>
            </p:nvSpPr>
            <p:spPr>
              <a:xfrm>
                <a:off x="7753077" y="3525293"/>
                <a:ext cx="585323" cy="583750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rgbClr val="79BA27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247" name="Imagen 2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9699" y="4586601"/>
                <a:ext cx="1743217" cy="1131580"/>
              </a:xfrm>
              <a:prstGeom prst="rect">
                <a:avLst/>
              </a:prstGeom>
            </p:spPr>
          </p:pic>
          <p:pic>
            <p:nvPicPr>
              <p:cNvPr id="255" name="Imagen 2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1345" y="5795060"/>
                <a:ext cx="1730110" cy="937159"/>
              </a:xfrm>
              <a:prstGeom prst="rect">
                <a:avLst/>
              </a:prstGeom>
            </p:spPr>
          </p:pic>
          <p:grpSp>
            <p:nvGrpSpPr>
              <p:cNvPr id="256" name="Group 24">
                <a:extLst>
                  <a:ext uri="{FF2B5EF4-FFF2-40B4-BE49-F238E27FC236}">
                    <a16:creationId xmlns:a16="http://schemas.microsoft.com/office/drawing/2014/main" id="{B69CB659-4178-4441-925D-83E3676EDD32}"/>
                  </a:ext>
                </a:extLst>
              </p:cNvPr>
              <p:cNvGrpSpPr/>
              <p:nvPr/>
            </p:nvGrpSpPr>
            <p:grpSpPr>
              <a:xfrm>
                <a:off x="7237190" y="4216853"/>
                <a:ext cx="1438276" cy="582310"/>
                <a:chOff x="803640" y="3362835"/>
                <a:chExt cx="2059657" cy="582310"/>
              </a:xfrm>
            </p:grpSpPr>
            <p:sp>
              <p:nvSpPr>
                <p:cNvPr id="257" name="TextBox 25">
                  <a:extLst>
                    <a:ext uri="{FF2B5EF4-FFF2-40B4-BE49-F238E27FC236}">
                      <a16:creationId xmlns:a16="http://schemas.microsoft.com/office/drawing/2014/main" id="{8E0C4935-ACD0-43FE-85C0-613004A37B80}"/>
                    </a:ext>
                  </a:extLst>
                </p:cNvPr>
                <p:cNvSpPr txBox="1"/>
                <p:nvPr/>
              </p:nvSpPr>
              <p:spPr>
                <a:xfrm>
                  <a:off x="803640" y="3637368"/>
                  <a:ext cx="20596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  <p:sp>
              <p:nvSpPr>
                <p:cNvPr id="258" name="TextBox 26">
                  <a:extLst>
                    <a:ext uri="{FF2B5EF4-FFF2-40B4-BE49-F238E27FC236}">
                      <a16:creationId xmlns:a16="http://schemas.microsoft.com/office/drawing/2014/main" id="{70B1CA88-4E61-40CC-B2A7-C0FC8DDABE4D}"/>
                    </a:ext>
                  </a:extLst>
                </p:cNvPr>
                <p:cNvSpPr txBox="1"/>
                <p:nvPr/>
              </p:nvSpPr>
              <p:spPr>
                <a:xfrm>
                  <a:off x="803640" y="3362835"/>
                  <a:ext cx="20596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s-EC" altLang="ko-KR" sz="1400" b="1" dirty="0" smtClean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Arial"/>
                      <a:cs typeface="Arial" pitchFamily="34" charset="0"/>
                    </a:rPr>
                    <a:t>Verificación</a:t>
                  </a:r>
                  <a:endParaRPr kumimoji="0" lang="es-EC" altLang="ko-KR" sz="1400" b="1" i="0" u="none" strike="noStrike" kern="1200" cap="none" spc="0" normalizeH="0" baseline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259" name="Imagen 2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8338" y="5292365"/>
            <a:ext cx="1225629" cy="985520"/>
          </a:xfrm>
          <a:prstGeom prst="rect">
            <a:avLst/>
          </a:prstGeom>
        </p:spPr>
      </p:pic>
      <p:pic>
        <p:nvPicPr>
          <p:cNvPr id="260" name="Imagen 2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2014" y="6243320"/>
            <a:ext cx="1462349" cy="491846"/>
          </a:xfrm>
          <a:prstGeom prst="rect">
            <a:avLst/>
          </a:prstGeom>
        </p:spPr>
      </p:pic>
      <p:pic>
        <p:nvPicPr>
          <p:cNvPr id="261" name="Imagen 2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9635" y="4642881"/>
            <a:ext cx="1612730" cy="538959"/>
          </a:xfrm>
          <a:prstGeom prst="rect">
            <a:avLst/>
          </a:prstGeom>
        </p:spPr>
      </p:pic>
      <p:cxnSp>
        <p:nvCxnSpPr>
          <p:cNvPr id="263" name="Conector recto 262"/>
          <p:cNvCxnSpPr/>
          <p:nvPr/>
        </p:nvCxnSpPr>
        <p:spPr>
          <a:xfrm>
            <a:off x="3435304" y="3201745"/>
            <a:ext cx="0" cy="3287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Conector recto 263"/>
          <p:cNvCxnSpPr/>
          <p:nvPr/>
        </p:nvCxnSpPr>
        <p:spPr>
          <a:xfrm>
            <a:off x="5192984" y="3222065"/>
            <a:ext cx="0" cy="3287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Conector recto 264"/>
          <p:cNvCxnSpPr/>
          <p:nvPr/>
        </p:nvCxnSpPr>
        <p:spPr>
          <a:xfrm>
            <a:off x="6992981" y="3191585"/>
            <a:ext cx="0" cy="3287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Conector recto 265"/>
          <p:cNvCxnSpPr/>
          <p:nvPr/>
        </p:nvCxnSpPr>
        <p:spPr>
          <a:xfrm>
            <a:off x="8921704" y="3232225"/>
            <a:ext cx="0" cy="3287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7" name="Título 2"/>
          <p:cNvSpPr>
            <a:spLocks noGrp="1"/>
          </p:cNvSpPr>
          <p:nvPr>
            <p:ph type="title"/>
          </p:nvPr>
        </p:nvSpPr>
        <p:spPr>
          <a:xfrm>
            <a:off x="580621" y="394488"/>
            <a:ext cx="11087637" cy="401270"/>
          </a:xfrm>
        </p:spPr>
        <p:txBody>
          <a:bodyPr/>
          <a:lstStyle/>
          <a:p>
            <a:r>
              <a:rPr lang="es-EC" dirty="0"/>
              <a:t>Implementación de la </a:t>
            </a:r>
            <a:r>
              <a:rPr lang="es-EC" dirty="0" smtClean="0"/>
              <a:t>Herramienta - MIS</a:t>
            </a:r>
            <a:endParaRPr lang="es-EC" dirty="0"/>
          </a:p>
        </p:txBody>
      </p:sp>
      <p:sp>
        <p:nvSpPr>
          <p:cNvPr id="26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2175383" y="3556022"/>
            <a:ext cx="437265" cy="437861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Inclusión del Indicador </a:t>
            </a:r>
            <a:r>
              <a:rPr lang="es-EC" dirty="0"/>
              <a:t>Nivel de madurez del proceso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44857"/>
              </p:ext>
            </p:extLst>
          </p:nvPr>
        </p:nvGraphicFramePr>
        <p:xfrm>
          <a:off x="1541143" y="1145411"/>
          <a:ext cx="9376237" cy="5394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92813">
                  <a:extLst>
                    <a:ext uri="{9D8B030D-6E8A-4147-A177-3AD203B41FA5}">
                      <a16:colId xmlns:a16="http://schemas.microsoft.com/office/drawing/2014/main" val="2550941261"/>
                    </a:ext>
                  </a:extLst>
                </a:gridCol>
                <a:gridCol w="6383424">
                  <a:extLst>
                    <a:ext uri="{9D8B030D-6E8A-4147-A177-3AD203B41FA5}">
                      <a16:colId xmlns:a16="http://schemas.microsoft.com/office/drawing/2014/main" val="3816970927"/>
                    </a:ext>
                  </a:extLst>
                </a:gridCol>
              </a:tblGrid>
              <a:tr h="393217">
                <a:tc gridSpan="2">
                  <a:txBody>
                    <a:bodyPr/>
                    <a:lstStyle/>
                    <a:p>
                      <a:pPr indent="431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Nivel de madurez del proceso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44208"/>
                  </a:ext>
                </a:extLst>
              </a:tr>
              <a:tr h="360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Nombre Métrica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Porcentaje de madurez del proceso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263692"/>
                  </a:ext>
                </a:extLst>
              </a:tr>
              <a:tr h="1168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Objetivo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Medir el nivel de madurez del proceso a la matriz de mapeo CMMI-DEV, procedimientos y entregables del proceso de gestión de proyectos.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640221"/>
                  </a:ext>
                </a:extLst>
              </a:tr>
              <a:tr h="76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Forma de cálculo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# de entregables cubiertas por área de proceso / 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# total de entregables del modelo CMMI-DEV 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227930"/>
                  </a:ext>
                </a:extLst>
              </a:tr>
              <a:tr h="360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Responsable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Gerente de Proyecto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1358839"/>
                  </a:ext>
                </a:extLst>
              </a:tr>
              <a:tr h="76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Frecuencia de levantamiento y reporte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Mensual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2030787"/>
                  </a:ext>
                </a:extLst>
              </a:tr>
              <a:tr h="360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Fuente de Información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Carpetas compartidas de cada proyecto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131908"/>
                  </a:ext>
                </a:extLst>
              </a:tr>
              <a:tr h="360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Análisis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Gráfica de control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036697"/>
                  </a:ext>
                </a:extLst>
              </a:tr>
              <a:tr h="360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Objetivo a cumplir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&gt;= 80% del Nivel 3 CMMI-DEV cubierto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35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83674" y="2133595"/>
            <a:ext cx="10156274" cy="2290916"/>
          </a:xfrm>
        </p:spPr>
        <p:txBody>
          <a:bodyPr/>
          <a:lstStyle/>
          <a:p>
            <a:pPr algn="ctr"/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de una herramienta de medición del nivel de madurez CMMI-DEV en el proceso de gestión de proyectos en la empresa “Fábrica de Software Consultancy &amp; Services S.A.”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600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Inventario de Indicadores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1476"/>
              </p:ext>
            </p:extLst>
          </p:nvPr>
        </p:nvGraphicFramePr>
        <p:xfrm>
          <a:off x="415637" y="1588655"/>
          <a:ext cx="11166764" cy="434882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440050">
                  <a:extLst>
                    <a:ext uri="{9D8B030D-6E8A-4147-A177-3AD203B41FA5}">
                      <a16:colId xmlns:a16="http://schemas.microsoft.com/office/drawing/2014/main" val="3404433386"/>
                    </a:ext>
                  </a:extLst>
                </a:gridCol>
                <a:gridCol w="2301528">
                  <a:extLst>
                    <a:ext uri="{9D8B030D-6E8A-4147-A177-3AD203B41FA5}">
                      <a16:colId xmlns:a16="http://schemas.microsoft.com/office/drawing/2014/main" val="492958955"/>
                    </a:ext>
                  </a:extLst>
                </a:gridCol>
                <a:gridCol w="1975722">
                  <a:extLst>
                    <a:ext uri="{9D8B030D-6E8A-4147-A177-3AD203B41FA5}">
                      <a16:colId xmlns:a16="http://schemas.microsoft.com/office/drawing/2014/main" val="609741587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117318218"/>
                    </a:ext>
                  </a:extLst>
                </a:gridCol>
                <a:gridCol w="1478313">
                  <a:extLst>
                    <a:ext uri="{9D8B030D-6E8A-4147-A177-3AD203B41FA5}">
                      <a16:colId xmlns:a16="http://schemas.microsoft.com/office/drawing/2014/main" val="2129438937"/>
                    </a:ext>
                  </a:extLst>
                </a:gridCol>
                <a:gridCol w="1321785">
                  <a:extLst>
                    <a:ext uri="{9D8B030D-6E8A-4147-A177-3AD203B41FA5}">
                      <a16:colId xmlns:a16="http://schemas.microsoft.com/office/drawing/2014/main" val="3047667781"/>
                    </a:ext>
                  </a:extLst>
                </a:gridCol>
                <a:gridCol w="1169895">
                  <a:extLst>
                    <a:ext uri="{9D8B030D-6E8A-4147-A177-3AD203B41FA5}">
                      <a16:colId xmlns:a16="http://schemas.microsoft.com/office/drawing/2014/main" val="3314406107"/>
                    </a:ext>
                  </a:extLst>
                </a:gridCol>
              </a:tblGrid>
              <a:tr h="51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Perspectiva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Indicador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Métrica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Recolección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Frecuencia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Análisis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Objetivo a cumplir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72094"/>
                  </a:ext>
                </a:extLst>
              </a:tr>
              <a:tr h="78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Proceso Interno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Nivel de adherencia al plan del proyecto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desviación en el plan del proyecto.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Gantt del proyecto</a:t>
                      </a:r>
                      <a:r>
                        <a:rPr lang="es-EC" sz="2000" dirty="0">
                          <a:effectLst/>
                        </a:rPr>
                        <a:t>, columna</a:t>
                      </a:r>
                      <a:r>
                        <a:rPr lang="es-EC" sz="1600" dirty="0">
                          <a:effectLst/>
                        </a:rPr>
                        <a:t> SPI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Semanal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Tendencia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&lt;=5%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91334"/>
                  </a:ext>
                </a:extLst>
              </a:tr>
              <a:tr h="102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Financiero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Nivel de adherencia al esfuerzo y costo del plan del proyecto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desviación en el esfuerzo en el plan del proyecto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Gantt del proyecto</a:t>
                      </a:r>
                      <a:r>
                        <a:rPr lang="es-EC" sz="2000" dirty="0">
                          <a:effectLst/>
                        </a:rPr>
                        <a:t>, columna</a:t>
                      </a:r>
                      <a:r>
                        <a:rPr lang="es-EC" sz="1600" dirty="0">
                          <a:effectLst/>
                        </a:rPr>
                        <a:t> CPI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Semanal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Tendencia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&lt;=5%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1277936"/>
                  </a:ext>
                </a:extLst>
              </a:tr>
              <a:tr h="732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Cliente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Nivel de satisfacción del cliente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Índice de satisfacción del cliente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Encuesta de satisfacción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Mensual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Tendencia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&gt;=80%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320090"/>
                  </a:ext>
                </a:extLst>
              </a:tr>
              <a:tr h="1220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Proceso Interno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Nivel de madurez del proceso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madurez </a:t>
                      </a:r>
                      <a:r>
                        <a:rPr lang="es-EC" sz="1600" dirty="0" smtClean="0">
                          <a:effectLst/>
                        </a:rPr>
                        <a:t>de los</a:t>
                      </a:r>
                      <a:r>
                        <a:rPr lang="es-EC" sz="1600" baseline="0" dirty="0" smtClean="0">
                          <a:effectLst/>
                        </a:rPr>
                        <a:t> proyectos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Carpetas compartidas de cada proyecto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Mensual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Gráfica de control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&gt;= 80% del Nivel 3 CMMI-DEV cubierto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19419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50984" y="4664364"/>
            <a:ext cx="11296074" cy="13762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18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2" y="921299"/>
            <a:ext cx="10560817" cy="553791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 de la Herramienta – Recolección Datos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066157" y="6445613"/>
            <a:ext cx="689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Matriz de mapeo CMMI/Procedimientos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44545" y="3496824"/>
            <a:ext cx="3838470" cy="276329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703635" y="2260601"/>
            <a:ext cx="6490229" cy="121655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774728" y="3582390"/>
            <a:ext cx="6419136" cy="259734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 de la Herramienta – Datos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84037"/>
            <a:ext cx="3685309" cy="229327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-10766" y="3177309"/>
            <a:ext cx="3696075" cy="179185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-21532" y="4969163"/>
            <a:ext cx="3706841" cy="187498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3696075" y="2179782"/>
            <a:ext cx="4358034" cy="2004292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/>
          <a:stretch>
            <a:fillRect/>
          </a:stretch>
        </p:blipFill>
        <p:spPr>
          <a:xfrm>
            <a:off x="3696075" y="4184074"/>
            <a:ext cx="4358034" cy="194754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8064875" y="4143046"/>
            <a:ext cx="4137891" cy="142505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8"/>
          <a:stretch>
            <a:fillRect/>
          </a:stretch>
        </p:blipFill>
        <p:spPr>
          <a:xfrm>
            <a:off x="8054108" y="2144164"/>
            <a:ext cx="4137891" cy="2075529"/>
          </a:xfrm>
          <a:prstGeom prst="rect">
            <a:avLst/>
          </a:prstGeom>
        </p:spPr>
      </p:pic>
      <p:sp>
        <p:nvSpPr>
          <p:cNvPr id="2" name="Flecha doblada hacia arriba 1"/>
          <p:cNvSpPr/>
          <p:nvPr/>
        </p:nvSpPr>
        <p:spPr>
          <a:xfrm>
            <a:off x="4193309" y="6188366"/>
            <a:ext cx="2484581" cy="443345"/>
          </a:xfrm>
          <a:prstGeom prst="bentUpArrow">
            <a:avLst>
              <a:gd name="adj1" fmla="val 25000"/>
              <a:gd name="adj2" fmla="val 50000"/>
              <a:gd name="adj3" fmla="val 37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lecha circular 11"/>
          <p:cNvSpPr/>
          <p:nvPr/>
        </p:nvSpPr>
        <p:spPr>
          <a:xfrm>
            <a:off x="6909163" y="918956"/>
            <a:ext cx="2289888" cy="1701150"/>
          </a:xfrm>
          <a:prstGeom prst="circularArrow">
            <a:avLst>
              <a:gd name="adj1" fmla="val 7888"/>
              <a:gd name="adj2" fmla="val 1142319"/>
              <a:gd name="adj3" fmla="val 20701543"/>
              <a:gd name="adj4" fmla="val 10834911"/>
              <a:gd name="adj5" fmla="val 131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591347" y="5761375"/>
            <a:ext cx="3084945" cy="914400"/>
          </a:xfrm>
          <a:prstGeom prst="roundRect">
            <a:avLst>
              <a:gd name="adj" fmla="val 3759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Matriz de mapeo </a:t>
            </a:r>
            <a:r>
              <a:rPr lang="es-EC" dirty="0" smtClean="0"/>
              <a:t>CMMI/Procedimientos en herramienta MIS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6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 de la Herramienta – Tablero de control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06" y="845369"/>
            <a:ext cx="6292789" cy="609170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1477108" y="4772967"/>
            <a:ext cx="1245995" cy="5225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1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 de la Herramienta – </a:t>
            </a:r>
            <a:r>
              <a:rPr lang="es-EC" dirty="0" smtClean="0"/>
              <a:t>Gráficas</a:t>
            </a:r>
            <a:endParaRPr lang="es-EC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74F81A8-FDB8-4FAE-AA49-9C1AED887377}"/>
              </a:ext>
            </a:extLst>
          </p:cNvPr>
          <p:cNvGraphicFramePr/>
          <p:nvPr>
            <p:extLst/>
          </p:nvPr>
        </p:nvGraphicFramePr>
        <p:xfrm>
          <a:off x="137824" y="4761929"/>
          <a:ext cx="5838825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C8E68B7-01B3-48B7-B846-FB6C96F9CC22}"/>
              </a:ext>
            </a:extLst>
          </p:cNvPr>
          <p:cNvGraphicFramePr/>
          <p:nvPr>
            <p:extLst/>
          </p:nvPr>
        </p:nvGraphicFramePr>
        <p:xfrm>
          <a:off x="6078805" y="862830"/>
          <a:ext cx="585089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905A023-01D6-42B2-95E1-21E17D3D3481}"/>
              </a:ext>
            </a:extLst>
          </p:cNvPr>
          <p:cNvGraphicFramePr/>
          <p:nvPr>
            <p:extLst/>
          </p:nvPr>
        </p:nvGraphicFramePr>
        <p:xfrm>
          <a:off x="6078805" y="4761929"/>
          <a:ext cx="585089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9EAE61C-27CA-4D48-A466-C7E941BF7927}"/>
              </a:ext>
            </a:extLst>
          </p:cNvPr>
          <p:cNvGraphicFramePr/>
          <p:nvPr>
            <p:extLst/>
          </p:nvPr>
        </p:nvGraphicFramePr>
        <p:xfrm>
          <a:off x="6090870" y="2789857"/>
          <a:ext cx="5838825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60" y="795758"/>
            <a:ext cx="5295942" cy="37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obtenidos – Ahorro de costos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63822"/>
              </p:ext>
            </p:extLst>
          </p:nvPr>
        </p:nvGraphicFramePr>
        <p:xfrm>
          <a:off x="1718694" y="1348508"/>
          <a:ext cx="8811489" cy="4174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4290">
                  <a:extLst>
                    <a:ext uri="{9D8B030D-6E8A-4147-A177-3AD203B41FA5}">
                      <a16:colId xmlns:a16="http://schemas.microsoft.com/office/drawing/2014/main" val="2398501979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4187713392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1382201272"/>
                    </a:ext>
                  </a:extLst>
                </a:gridCol>
                <a:gridCol w="1390336">
                  <a:extLst>
                    <a:ext uri="{9D8B030D-6E8A-4147-A177-3AD203B41FA5}">
                      <a16:colId xmlns:a16="http://schemas.microsoft.com/office/drawing/2014/main" val="541520396"/>
                    </a:ext>
                  </a:extLst>
                </a:gridCol>
                <a:gridCol w="1145607">
                  <a:extLst>
                    <a:ext uri="{9D8B030D-6E8A-4147-A177-3AD203B41FA5}">
                      <a16:colId xmlns:a16="http://schemas.microsoft.com/office/drawing/2014/main" val="2516325785"/>
                    </a:ext>
                  </a:extLst>
                </a:gridCol>
                <a:gridCol w="1389510">
                  <a:extLst>
                    <a:ext uri="{9D8B030D-6E8A-4147-A177-3AD203B41FA5}">
                      <a16:colId xmlns:a16="http://schemas.microsoft.com/office/drawing/2014/main" val="2192755881"/>
                    </a:ext>
                  </a:extLst>
                </a:gridCol>
              </a:tblGrid>
              <a:tr h="116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Tipo de Recurso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No. Recursos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Esfuerzo de retrabajo por mes (horas)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Meses de preparación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 del esfuerzo (horas)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Costo promedio x hora extra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007572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Recursos Expertos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$25.00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956636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Recursos Medios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$14.00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202729"/>
                  </a:ext>
                </a:extLst>
              </a:tr>
              <a:tr h="68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Recurso Facilitador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$18.00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96072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708568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Portafolios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129060"/>
                  </a:ext>
                </a:extLst>
              </a:tr>
              <a:tr h="775992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 en Recertificación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675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$12,015.00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28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Conclusiones y Recomendaciones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2">
            <a:extLst>
              <a:ext uri="{FF2B5EF4-FFF2-40B4-BE49-F238E27FC236}">
                <a16:creationId xmlns:a16="http://schemas.microsoft.com/office/drawing/2014/main" id="{1D893F22-A2E7-4B3A-B271-3E36E1872B0E}"/>
              </a:ext>
            </a:extLst>
          </p:cNvPr>
          <p:cNvSpPr>
            <a:spLocks/>
          </p:cNvSpPr>
          <p:nvPr/>
        </p:nvSpPr>
        <p:spPr bwMode="auto">
          <a:xfrm flipH="1">
            <a:off x="6236109" y="1054070"/>
            <a:ext cx="2150864" cy="1776723"/>
          </a:xfrm>
          <a:prstGeom prst="rect">
            <a:avLst/>
          </a:prstGeom>
          <a:solidFill>
            <a:srgbClr val="FF6600">
              <a:alpha val="9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 smtClean="0">
                <a:solidFill>
                  <a:prstClr val="white"/>
                </a:solidFill>
              </a:rPr>
              <a:t>Apoyo Análisis </a:t>
            </a:r>
          </a:p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 smtClean="0">
                <a:solidFill>
                  <a:prstClr val="white"/>
                </a:solidFill>
              </a:rPr>
              <a:t>Gerencial</a:t>
            </a:r>
            <a:endParaRPr lang="es-EC" b="1" dirty="0">
              <a:solidFill>
                <a:prstClr val="white"/>
              </a:solidFill>
            </a:endParaRPr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7B272EF2-8789-47EB-AEEB-8B83603A1275}"/>
              </a:ext>
            </a:extLst>
          </p:cNvPr>
          <p:cNvSpPr>
            <a:spLocks/>
          </p:cNvSpPr>
          <p:nvPr/>
        </p:nvSpPr>
        <p:spPr bwMode="auto">
          <a:xfrm>
            <a:off x="529046" y="1054069"/>
            <a:ext cx="2183906" cy="17463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98" b="1" dirty="0" smtClean="0">
                <a:solidFill>
                  <a:prstClr val="white"/>
                </a:solidFill>
              </a:rPr>
              <a:t>Manual del </a:t>
            </a:r>
            <a:r>
              <a:rPr lang="en-GB" sz="1798" b="1" dirty="0" err="1" smtClean="0">
                <a:solidFill>
                  <a:prstClr val="white"/>
                </a:solidFill>
              </a:rPr>
              <a:t>proceso</a:t>
            </a:r>
            <a:endParaRPr lang="en-GB" sz="1798" b="1" dirty="0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430882" y="1058165"/>
            <a:ext cx="2145980" cy="1772628"/>
            <a:chOff x="1317602" y="987045"/>
            <a:chExt cx="2145980" cy="1872432"/>
          </a:xfrm>
        </p:grpSpPr>
        <p:sp>
          <p:nvSpPr>
            <p:cNvPr id="8" name="Rectangle 58">
              <a:extLst>
                <a:ext uri="{FF2B5EF4-FFF2-40B4-BE49-F238E27FC236}">
                  <a16:creationId xmlns:a16="http://schemas.microsoft.com/office/drawing/2014/main" id="{7ABFEC1B-CA80-4B34-8798-CA9477DC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02" y="987045"/>
              <a:ext cx="2145980" cy="18724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50" tIns="45676" rIns="91350" bIns="456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sz="1798" b="1" dirty="0" smtClean="0"/>
                <a:t>Implementación</a:t>
              </a:r>
            </a:p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sz="1798" b="1" dirty="0" smtClean="0"/>
                <a:t>Herramienta MIS</a:t>
              </a:r>
              <a:endParaRPr lang="es-EC" sz="1798" b="1" dirty="0"/>
            </a:p>
          </p:txBody>
        </p:sp>
        <p:pic>
          <p:nvPicPr>
            <p:cNvPr id="11" name="Picture 59">
              <a:extLst>
                <a:ext uri="{FF2B5EF4-FFF2-40B4-BE49-F238E27FC236}">
                  <a16:creationId xmlns:a16="http://schemas.microsoft.com/office/drawing/2014/main" id="{925D2DD7-4B05-446A-AD4F-7ABB9312E26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8365">
              <a:off x="1559758" y="1717423"/>
              <a:ext cx="1712409" cy="89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</p:spPr>
        </p:pic>
      </p:grpSp>
      <p:pic>
        <p:nvPicPr>
          <p:cNvPr id="12" name="Picture 63">
            <a:extLst>
              <a:ext uri="{FF2B5EF4-FFF2-40B4-BE49-F238E27FC236}">
                <a16:creationId xmlns:a16="http://schemas.microsoft.com/office/drawing/2014/main" id="{FA8639E1-D0B4-4526-B021-1789C3A1743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365" flipH="1">
            <a:off x="6503397" y="1750427"/>
            <a:ext cx="1643996" cy="9609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3" name="Picture 61">
            <a:extLst>
              <a:ext uri="{FF2B5EF4-FFF2-40B4-BE49-F238E27FC236}">
                <a16:creationId xmlns:a16="http://schemas.microsoft.com/office/drawing/2014/main" id="{3FA5913C-7FB7-4B8B-9080-F8EFEBA219C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365">
            <a:off x="715825" y="1588662"/>
            <a:ext cx="1794761" cy="8652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grpSp>
        <p:nvGrpSpPr>
          <p:cNvPr id="14" name="Group 67">
            <a:extLst>
              <a:ext uri="{FF2B5EF4-FFF2-40B4-BE49-F238E27FC236}">
                <a16:creationId xmlns:a16="http://schemas.microsoft.com/office/drawing/2014/main" id="{2892E822-A9BA-48E0-BA09-599695151822}"/>
              </a:ext>
            </a:extLst>
          </p:cNvPr>
          <p:cNvGrpSpPr/>
          <p:nvPr/>
        </p:nvGrpSpPr>
        <p:grpSpPr>
          <a:xfrm>
            <a:off x="3312160" y="3315882"/>
            <a:ext cx="2401386" cy="2389248"/>
            <a:chOff x="599231" y="2688105"/>
            <a:chExt cx="2218799" cy="1793695"/>
          </a:xfrm>
        </p:grpSpPr>
        <p:sp>
          <p:nvSpPr>
            <p:cNvPr id="16" name="Rectangle 68">
              <a:extLst>
                <a:ext uri="{FF2B5EF4-FFF2-40B4-BE49-F238E27FC236}">
                  <a16:creationId xmlns:a16="http://schemas.microsoft.com/office/drawing/2014/main" id="{F0B4B879-E203-4E67-9AA1-2C05A36262E2}"/>
                </a:ext>
              </a:extLst>
            </p:cNvPr>
            <p:cNvSpPr/>
            <p:nvPr/>
          </p:nvSpPr>
          <p:spPr bwMode="auto">
            <a:xfrm>
              <a:off x="631982" y="3274907"/>
              <a:ext cx="2186048" cy="48515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/>
                <a:t>3</a:t>
              </a:r>
              <a:r>
                <a:rPr lang="es-EC" b="1" dirty="0" smtClean="0"/>
                <a:t> </a:t>
              </a:r>
              <a:r>
                <a:rPr lang="es-EC" b="1" dirty="0" smtClean="0"/>
                <a:t>Indicadores Monitoreados</a:t>
              </a:r>
              <a:endParaRPr lang="es-EC" b="1" dirty="0"/>
            </a:p>
          </p:txBody>
        </p:sp>
        <p:sp>
          <p:nvSpPr>
            <p:cNvPr id="17" name="Rectangle 69">
              <a:extLst>
                <a:ext uri="{FF2B5EF4-FFF2-40B4-BE49-F238E27FC236}">
                  <a16:creationId xmlns:a16="http://schemas.microsoft.com/office/drawing/2014/main" id="{F82543A5-1F15-4376-BCF8-B0D09AD8A427}"/>
                </a:ext>
              </a:extLst>
            </p:cNvPr>
            <p:cNvSpPr/>
            <p:nvPr/>
          </p:nvSpPr>
          <p:spPr bwMode="auto">
            <a:xfrm>
              <a:off x="599231" y="2688105"/>
              <a:ext cx="2130116" cy="48515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1 Indicador </a:t>
              </a:r>
              <a:endParaRPr lang="es-EC" b="1" dirty="0" smtClean="0"/>
            </a:p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Nivel de Madurez</a:t>
              </a:r>
              <a:endParaRPr lang="es-EC" b="1" dirty="0"/>
            </a:p>
          </p:txBody>
        </p:sp>
        <p:sp>
          <p:nvSpPr>
            <p:cNvPr id="18" name="Rectangle 70">
              <a:extLst>
                <a:ext uri="{FF2B5EF4-FFF2-40B4-BE49-F238E27FC236}">
                  <a16:creationId xmlns:a16="http://schemas.microsoft.com/office/drawing/2014/main" id="{E5B68A16-9523-4290-B2D4-2FA722EBB75B}"/>
                </a:ext>
              </a:extLst>
            </p:cNvPr>
            <p:cNvSpPr/>
            <p:nvPr/>
          </p:nvSpPr>
          <p:spPr bwMode="auto">
            <a:xfrm>
              <a:off x="607999" y="3996643"/>
              <a:ext cx="2079743" cy="48515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7026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86 Entregables monitoreados</a:t>
              </a:r>
              <a:endParaRPr lang="es-EC" b="1" dirty="0"/>
            </a:p>
          </p:txBody>
        </p: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E71EA9EE-E93E-4EAB-9412-B52F23C24571}"/>
                </a:ext>
              </a:extLst>
            </p:cNvPr>
            <p:cNvCxnSpPr/>
            <p:nvPr/>
          </p:nvCxnSpPr>
          <p:spPr>
            <a:xfrm rot="5400000">
              <a:off x="1727241" y="2194017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2">
              <a:extLst>
                <a:ext uri="{FF2B5EF4-FFF2-40B4-BE49-F238E27FC236}">
                  <a16:creationId xmlns:a16="http://schemas.microsoft.com/office/drawing/2014/main" id="{86358E9E-31DD-4103-8AF0-E58EA234CD59}"/>
                </a:ext>
              </a:extLst>
            </p:cNvPr>
            <p:cNvCxnSpPr/>
            <p:nvPr/>
          </p:nvCxnSpPr>
          <p:spPr>
            <a:xfrm rot="5400000">
              <a:off x="1727241" y="2697326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3">
            <a:extLst>
              <a:ext uri="{FF2B5EF4-FFF2-40B4-BE49-F238E27FC236}">
                <a16:creationId xmlns:a16="http://schemas.microsoft.com/office/drawing/2014/main" id="{7AC806E5-5E0C-4DF9-8C8E-0F34D8A0BB57}"/>
              </a:ext>
            </a:extLst>
          </p:cNvPr>
          <p:cNvGrpSpPr/>
          <p:nvPr/>
        </p:nvGrpSpPr>
        <p:grpSpPr>
          <a:xfrm>
            <a:off x="6242369" y="3466237"/>
            <a:ext cx="2381659" cy="1758188"/>
            <a:chOff x="3497961" y="2449199"/>
            <a:chExt cx="2615328" cy="1319937"/>
          </a:xfrm>
        </p:grpSpPr>
        <p:sp>
          <p:nvSpPr>
            <p:cNvPr id="22" name="Rectangle 76">
              <a:extLst>
                <a:ext uri="{FF2B5EF4-FFF2-40B4-BE49-F238E27FC236}">
                  <a16:creationId xmlns:a16="http://schemas.microsoft.com/office/drawing/2014/main" id="{8B17F06E-FA07-4B16-B938-3C7FE636F0BE}"/>
                </a:ext>
              </a:extLst>
            </p:cNvPr>
            <p:cNvSpPr/>
            <p:nvPr/>
          </p:nvSpPr>
          <p:spPr bwMode="auto">
            <a:xfrm>
              <a:off x="3676761" y="3274907"/>
              <a:ext cx="2186048" cy="4851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&gt;40 proyectos monitoreados</a:t>
              </a:r>
              <a:endParaRPr lang="es-EC" b="1" dirty="0"/>
            </a:p>
          </p:txBody>
        </p:sp>
        <p:sp>
          <p:nvSpPr>
            <p:cNvPr id="23" name="Rectangle 77">
              <a:extLst>
                <a:ext uri="{FF2B5EF4-FFF2-40B4-BE49-F238E27FC236}">
                  <a16:creationId xmlns:a16="http://schemas.microsoft.com/office/drawing/2014/main" id="{7B7B0A87-EBC5-4B6A-BB9D-DD4EF5A56345}"/>
                </a:ext>
              </a:extLst>
            </p:cNvPr>
            <p:cNvSpPr/>
            <p:nvPr/>
          </p:nvSpPr>
          <p:spPr bwMode="auto">
            <a:xfrm>
              <a:off x="3587792" y="2449199"/>
              <a:ext cx="2525497" cy="6931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3 </a:t>
              </a:r>
              <a:r>
                <a:rPr lang="es-EC" b="1" dirty="0" smtClean="0"/>
                <a:t>Portafolios evaluados por los Gerentes</a:t>
              </a:r>
              <a:endParaRPr lang="es-EC" b="1" dirty="0"/>
            </a:p>
          </p:txBody>
        </p:sp>
        <p:cxnSp>
          <p:nvCxnSpPr>
            <p:cNvPr id="25" name="Straight Connector 79">
              <a:extLst>
                <a:ext uri="{FF2B5EF4-FFF2-40B4-BE49-F238E27FC236}">
                  <a16:creationId xmlns:a16="http://schemas.microsoft.com/office/drawing/2014/main" id="{80D3D834-CA65-4FFD-8E23-72762DA2DAD1}"/>
                </a:ext>
              </a:extLst>
            </p:cNvPr>
            <p:cNvCxnSpPr/>
            <p:nvPr/>
          </p:nvCxnSpPr>
          <p:spPr>
            <a:xfrm rot="5400000">
              <a:off x="4569771" y="2194017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80">
              <a:extLst>
                <a:ext uri="{FF2B5EF4-FFF2-40B4-BE49-F238E27FC236}">
                  <a16:creationId xmlns:a16="http://schemas.microsoft.com/office/drawing/2014/main" id="{016F8EBE-59FE-4167-954D-F8AAE42DF041}"/>
                </a:ext>
              </a:extLst>
            </p:cNvPr>
            <p:cNvCxnSpPr/>
            <p:nvPr/>
          </p:nvCxnSpPr>
          <p:spPr>
            <a:xfrm rot="5400000">
              <a:off x="4569771" y="2697326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1">
            <a:extLst>
              <a:ext uri="{FF2B5EF4-FFF2-40B4-BE49-F238E27FC236}">
                <a16:creationId xmlns:a16="http://schemas.microsoft.com/office/drawing/2014/main" id="{78190743-0472-43F8-BE82-3C2E94FC1927}"/>
              </a:ext>
            </a:extLst>
          </p:cNvPr>
          <p:cNvGrpSpPr/>
          <p:nvPr/>
        </p:nvGrpSpPr>
        <p:grpSpPr>
          <a:xfrm>
            <a:off x="386285" y="3015459"/>
            <a:ext cx="2381733" cy="3080508"/>
            <a:chOff x="5860479" y="2023608"/>
            <a:chExt cx="3159413" cy="2395882"/>
          </a:xfrm>
        </p:grpSpPr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E4D0BC58-465E-4709-AD6B-6F56AB78901D}"/>
                </a:ext>
              </a:extLst>
            </p:cNvPr>
            <p:cNvSpPr/>
            <p:nvPr/>
          </p:nvSpPr>
          <p:spPr bwMode="auto">
            <a:xfrm>
              <a:off x="6325972" y="3266177"/>
              <a:ext cx="2411661" cy="5026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C" b="1" dirty="0" smtClean="0"/>
            </a:p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 </a:t>
              </a:r>
              <a:endParaRPr lang="es-EC" b="1" dirty="0"/>
            </a:p>
          </p:txBody>
        </p:sp>
        <p:sp>
          <p:nvSpPr>
            <p:cNvPr id="29" name="Rectangle 83">
              <a:extLst>
                <a:ext uri="{FF2B5EF4-FFF2-40B4-BE49-F238E27FC236}">
                  <a16:creationId xmlns:a16="http://schemas.microsoft.com/office/drawing/2014/main" id="{89B7B9C8-087B-4AF0-9C2B-1B3F0D024AAD}"/>
                </a:ext>
              </a:extLst>
            </p:cNvPr>
            <p:cNvSpPr/>
            <p:nvPr/>
          </p:nvSpPr>
          <p:spPr bwMode="auto">
            <a:xfrm>
              <a:off x="5860479" y="2023608"/>
              <a:ext cx="3159413" cy="5026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1 Manual de Proceso alineado a CMMI - DEV</a:t>
              </a:r>
              <a:endParaRPr lang="es-EC" b="1" dirty="0"/>
            </a:p>
          </p:txBody>
        </p:sp>
        <p:sp>
          <p:nvSpPr>
            <p:cNvPr id="30" name="Rectangle 84">
              <a:extLst>
                <a:ext uri="{FF2B5EF4-FFF2-40B4-BE49-F238E27FC236}">
                  <a16:creationId xmlns:a16="http://schemas.microsoft.com/office/drawing/2014/main" id="{BD8BD529-260C-4CB1-8855-5F34E8EA4E9C}"/>
                </a:ext>
              </a:extLst>
            </p:cNvPr>
            <p:cNvSpPr/>
            <p:nvPr/>
          </p:nvSpPr>
          <p:spPr bwMode="auto">
            <a:xfrm>
              <a:off x="6151461" y="3701434"/>
              <a:ext cx="2253640" cy="71805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7026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5 Niveles CMMI – DEV </a:t>
              </a:r>
              <a:r>
                <a:rPr lang="es-EC" b="1" dirty="0" smtClean="0"/>
                <a:t>evaluación</a:t>
              </a:r>
              <a:endParaRPr lang="es-EC" b="1" dirty="0"/>
            </a:p>
          </p:txBody>
        </p:sp>
        <p:cxnSp>
          <p:nvCxnSpPr>
            <p:cNvPr id="31" name="Straight Connector 85">
              <a:extLst>
                <a:ext uri="{FF2B5EF4-FFF2-40B4-BE49-F238E27FC236}">
                  <a16:creationId xmlns:a16="http://schemas.microsoft.com/office/drawing/2014/main" id="{13ABAAE2-FC08-4642-B95D-5E59B662FB5C}"/>
                </a:ext>
              </a:extLst>
            </p:cNvPr>
            <p:cNvCxnSpPr/>
            <p:nvPr/>
          </p:nvCxnSpPr>
          <p:spPr>
            <a:xfrm rot="5400000">
              <a:off x="7430633" y="1633694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>
              <a:extLst>
                <a:ext uri="{FF2B5EF4-FFF2-40B4-BE49-F238E27FC236}">
                  <a16:creationId xmlns:a16="http://schemas.microsoft.com/office/drawing/2014/main" id="{CC19ADD2-3A9C-40FD-96B7-5AB47D13691C}"/>
                </a:ext>
              </a:extLst>
            </p:cNvPr>
            <p:cNvCxnSpPr/>
            <p:nvPr/>
          </p:nvCxnSpPr>
          <p:spPr>
            <a:xfrm rot="5400000">
              <a:off x="7416765" y="2697326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64">
            <a:extLst>
              <a:ext uri="{FF2B5EF4-FFF2-40B4-BE49-F238E27FC236}">
                <a16:creationId xmlns:a16="http://schemas.microsoft.com/office/drawing/2014/main" id="{26D6D6E6-6184-43B5-AB57-689DFCB3867B}"/>
              </a:ext>
            </a:extLst>
          </p:cNvPr>
          <p:cNvSpPr>
            <a:spLocks/>
          </p:cNvSpPr>
          <p:nvPr/>
        </p:nvSpPr>
        <p:spPr bwMode="auto">
          <a:xfrm>
            <a:off x="3391872" y="6075838"/>
            <a:ext cx="2145980" cy="1076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prstClr val="white"/>
              </a:solidFill>
            </a:endParaRPr>
          </a:p>
        </p:txBody>
      </p:sp>
      <p:sp>
        <p:nvSpPr>
          <p:cNvPr id="35" name="Rectangle 66">
            <a:extLst>
              <a:ext uri="{FF2B5EF4-FFF2-40B4-BE49-F238E27FC236}">
                <a16:creationId xmlns:a16="http://schemas.microsoft.com/office/drawing/2014/main" id="{F9746C62-21E5-4806-8F7A-37A4F22CDB44}"/>
              </a:ext>
            </a:extLst>
          </p:cNvPr>
          <p:cNvSpPr>
            <a:spLocks/>
          </p:cNvSpPr>
          <p:nvPr/>
        </p:nvSpPr>
        <p:spPr bwMode="auto">
          <a:xfrm flipH="1">
            <a:off x="6236109" y="6070454"/>
            <a:ext cx="2145980" cy="11844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prstClr val="white"/>
              </a:solidFill>
            </a:endParaRPr>
          </a:p>
        </p:txBody>
      </p:sp>
      <p:sp>
        <p:nvSpPr>
          <p:cNvPr id="36" name="Rectangle 65">
            <a:extLst>
              <a:ext uri="{FF2B5EF4-FFF2-40B4-BE49-F238E27FC236}">
                <a16:creationId xmlns:a16="http://schemas.microsoft.com/office/drawing/2014/main" id="{6E0A829B-0EF7-44A7-A3BF-EEBCA30D78BB}"/>
              </a:ext>
            </a:extLst>
          </p:cNvPr>
          <p:cNvSpPr>
            <a:spLocks/>
          </p:cNvSpPr>
          <p:nvPr/>
        </p:nvSpPr>
        <p:spPr bwMode="auto">
          <a:xfrm>
            <a:off x="428998" y="6075838"/>
            <a:ext cx="2145980" cy="1076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prstClr val="white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F8212AB-12AD-4869-9CEF-2633B873B890}"/>
              </a:ext>
            </a:extLst>
          </p:cNvPr>
          <p:cNvSpPr/>
          <p:nvPr/>
        </p:nvSpPr>
        <p:spPr>
          <a:xfrm>
            <a:off x="430672" y="4209462"/>
            <a:ext cx="2257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76 Procedimientos generados</a:t>
            </a:r>
            <a:endParaRPr lang="es-EC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1361">
            <a:off x="707333" y="1547156"/>
            <a:ext cx="1817117" cy="940783"/>
          </a:xfrm>
          <a:prstGeom prst="rect">
            <a:avLst/>
          </a:prstGeom>
        </p:spPr>
      </p:pic>
      <p:sp>
        <p:nvSpPr>
          <p:cNvPr id="43" name="Rectangle 62">
            <a:extLst>
              <a:ext uri="{FF2B5EF4-FFF2-40B4-BE49-F238E27FC236}">
                <a16:creationId xmlns:a16="http://schemas.microsoft.com/office/drawing/2014/main" id="{1D893F22-A2E7-4B3A-B271-3E36E1872B0E}"/>
              </a:ext>
            </a:extLst>
          </p:cNvPr>
          <p:cNvSpPr>
            <a:spLocks/>
          </p:cNvSpPr>
          <p:nvPr/>
        </p:nvSpPr>
        <p:spPr bwMode="auto">
          <a:xfrm flipH="1">
            <a:off x="9202829" y="1064230"/>
            <a:ext cx="2150864" cy="1776723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 smtClean="0"/>
              <a:t>Ahorro de Costos</a:t>
            </a:r>
            <a:endParaRPr lang="es-EC" b="1" dirty="0"/>
          </a:p>
        </p:txBody>
      </p:sp>
      <p:grpSp>
        <p:nvGrpSpPr>
          <p:cNvPr id="45" name="Group 73">
            <a:extLst>
              <a:ext uri="{FF2B5EF4-FFF2-40B4-BE49-F238E27FC236}">
                <a16:creationId xmlns:a16="http://schemas.microsoft.com/office/drawing/2014/main" id="{7AC806E5-5E0C-4DF9-8C8E-0F34D8A0BB57}"/>
              </a:ext>
            </a:extLst>
          </p:cNvPr>
          <p:cNvGrpSpPr/>
          <p:nvPr/>
        </p:nvGrpSpPr>
        <p:grpSpPr>
          <a:xfrm>
            <a:off x="9209089" y="3753394"/>
            <a:ext cx="2381659" cy="1481187"/>
            <a:chOff x="3497961" y="2657153"/>
            <a:chExt cx="2615328" cy="1111983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8B17F06E-FA07-4B16-B938-3C7FE636F0BE}"/>
                </a:ext>
              </a:extLst>
            </p:cNvPr>
            <p:cNvSpPr/>
            <p:nvPr/>
          </p:nvSpPr>
          <p:spPr bwMode="auto">
            <a:xfrm>
              <a:off x="3676761" y="3378884"/>
              <a:ext cx="2186048" cy="2772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12000 $ Ahorro</a:t>
              </a:r>
              <a:endParaRPr lang="es-EC" b="1" dirty="0"/>
            </a:p>
          </p:txBody>
        </p:sp>
        <p:sp>
          <p:nvSpPr>
            <p:cNvPr id="47" name="Rectangle 77">
              <a:extLst>
                <a:ext uri="{FF2B5EF4-FFF2-40B4-BE49-F238E27FC236}">
                  <a16:creationId xmlns:a16="http://schemas.microsoft.com/office/drawing/2014/main" id="{7B7B0A87-EBC5-4B6A-BB9D-DD4EF5A56345}"/>
                </a:ext>
              </a:extLst>
            </p:cNvPr>
            <p:cNvSpPr/>
            <p:nvPr/>
          </p:nvSpPr>
          <p:spPr bwMode="auto">
            <a:xfrm>
              <a:off x="3587792" y="2657153"/>
              <a:ext cx="2525497" cy="2772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50" tIns="45676" rIns="91350" bIns="45676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350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dirty="0" smtClean="0"/>
                <a:t>&lt;0$ Costo Retrabajo</a:t>
              </a:r>
              <a:endParaRPr lang="es-EC" b="1" dirty="0"/>
            </a:p>
          </p:txBody>
        </p:sp>
        <p:cxnSp>
          <p:nvCxnSpPr>
            <p:cNvPr id="48" name="Straight Connector 79">
              <a:extLst>
                <a:ext uri="{FF2B5EF4-FFF2-40B4-BE49-F238E27FC236}">
                  <a16:creationId xmlns:a16="http://schemas.microsoft.com/office/drawing/2014/main" id="{80D3D834-CA65-4FFD-8E23-72762DA2DAD1}"/>
                </a:ext>
              </a:extLst>
            </p:cNvPr>
            <p:cNvCxnSpPr/>
            <p:nvPr/>
          </p:nvCxnSpPr>
          <p:spPr>
            <a:xfrm rot="5400000">
              <a:off x="4569771" y="2194017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0">
              <a:extLst>
                <a:ext uri="{FF2B5EF4-FFF2-40B4-BE49-F238E27FC236}">
                  <a16:creationId xmlns:a16="http://schemas.microsoft.com/office/drawing/2014/main" id="{016F8EBE-59FE-4167-954D-F8AAE42DF041}"/>
                </a:ext>
              </a:extLst>
            </p:cNvPr>
            <p:cNvCxnSpPr/>
            <p:nvPr/>
          </p:nvCxnSpPr>
          <p:spPr>
            <a:xfrm rot="5400000">
              <a:off x="4569771" y="2697326"/>
              <a:ext cx="0" cy="214362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66">
            <a:extLst>
              <a:ext uri="{FF2B5EF4-FFF2-40B4-BE49-F238E27FC236}">
                <a16:creationId xmlns:a16="http://schemas.microsoft.com/office/drawing/2014/main" id="{F9746C62-21E5-4806-8F7A-37A4F22CDB44}"/>
              </a:ext>
            </a:extLst>
          </p:cNvPr>
          <p:cNvSpPr>
            <a:spLocks/>
          </p:cNvSpPr>
          <p:nvPr/>
        </p:nvSpPr>
        <p:spPr bwMode="auto">
          <a:xfrm flipH="1">
            <a:off x="9202829" y="6080614"/>
            <a:ext cx="2145980" cy="118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50" tIns="45676" rIns="91350" bIns="456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350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prstClr val="white"/>
              </a:solidFill>
            </a:endParaRPr>
          </a:p>
        </p:txBody>
      </p:sp>
      <p:pic>
        <p:nvPicPr>
          <p:cNvPr id="51" name="Picture 63">
            <a:extLst>
              <a:ext uri="{FF2B5EF4-FFF2-40B4-BE49-F238E27FC236}">
                <a16:creationId xmlns:a16="http://schemas.microsoft.com/office/drawing/2014/main" id="{FA8639E1-D0B4-4526-B021-1789C3A1743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365" flipH="1">
            <a:off x="9453821" y="1740077"/>
            <a:ext cx="1643996" cy="9609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56503">
            <a:off x="9418716" y="1742214"/>
            <a:ext cx="1712262" cy="9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191322" y="1721364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336103" y="1832169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182974" y="2747524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327755" y="2858329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327755" y="34313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193134" y="3813210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337915" y="392401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1068803" y="2591948"/>
            <a:ext cx="10787916" cy="1158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C" sz="1600" b="1" dirty="0" smtClean="0"/>
              <a:t>Se recomienda</a:t>
            </a:r>
            <a:r>
              <a:rPr lang="es-EC" sz="1600" dirty="0" smtClean="0"/>
              <a:t> incrementar un tipo de análisis - Análisis de Pareto para determinar el 20% de los entregables que generan el 80% de problemas que impiden alcanzar un determinado nivel de madurez.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8962" y="1525421"/>
            <a:ext cx="1077775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0000"/>
              </a:lnSpc>
            </a:pPr>
            <a:r>
              <a:rPr lang="es-EC" b="1" dirty="0"/>
              <a:t>Se recomienda</a:t>
            </a:r>
            <a:r>
              <a:rPr lang="es-EC" dirty="0"/>
              <a:t> el compromiso </a:t>
            </a:r>
            <a:r>
              <a:rPr lang="es-EC" dirty="0" smtClean="0"/>
              <a:t>Talento Humano </a:t>
            </a:r>
            <a:r>
              <a:rPr lang="es-EC" dirty="0"/>
              <a:t>para </a:t>
            </a:r>
            <a:r>
              <a:rPr lang="es-EC" dirty="0" smtClean="0"/>
              <a:t>levantar un KPI que relacione el Aprendizaje de las personas, debido a que en el Cuadro </a:t>
            </a:r>
            <a:r>
              <a:rPr lang="es-EC" dirty="0"/>
              <a:t>de Mando Integral (CMI) no se consideró la perspectiva de Aprendizaje y Crecimiento.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89121" y="3658442"/>
            <a:ext cx="10523485" cy="97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0000"/>
              </a:lnSpc>
            </a:pPr>
            <a:r>
              <a:rPr lang="es-EC" b="1" dirty="0"/>
              <a:t>Se recomienda</a:t>
            </a:r>
            <a:r>
              <a:rPr lang="es-EC" dirty="0"/>
              <a:t> elaborar un análisis de problemas </a:t>
            </a:r>
            <a:r>
              <a:rPr lang="es-EC" dirty="0" smtClean="0"/>
              <a:t>en </a:t>
            </a:r>
            <a:r>
              <a:rPr lang="es-EC" dirty="0"/>
              <a:t>los entregables </a:t>
            </a:r>
            <a:r>
              <a:rPr lang="es-EC" dirty="0" smtClean="0"/>
              <a:t>con mayores defectos por </a:t>
            </a:r>
            <a:r>
              <a:rPr lang="es-EC" dirty="0"/>
              <a:t>área de proceso.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109441" y="4673263"/>
            <a:ext cx="1065583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0000"/>
              </a:lnSpc>
            </a:pPr>
            <a:r>
              <a:rPr lang="es-EC" b="1" dirty="0"/>
              <a:t>Se recomienda</a:t>
            </a:r>
            <a:r>
              <a:rPr lang="es-EC" dirty="0"/>
              <a:t> ampliar el trabajo para que se pueda desagregar la información y analizar hasta nivel de proyecto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smtClean="0"/>
              <a:t>debido a qu</a:t>
            </a:r>
            <a:r>
              <a:rPr lang="es-EC" dirty="0"/>
              <a:t>e</a:t>
            </a:r>
            <a:r>
              <a:rPr lang="es-EC" dirty="0" smtClean="0"/>
              <a:t> se logr</a:t>
            </a:r>
            <a:r>
              <a:rPr lang="es-EC" dirty="0"/>
              <a:t>ó</a:t>
            </a:r>
            <a:r>
              <a:rPr lang="es-EC" dirty="0" smtClean="0"/>
              <a:t> el detalle hasta el nivel </a:t>
            </a:r>
            <a:r>
              <a:rPr lang="es-EC" dirty="0"/>
              <a:t>de portafolio.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203294" y="4868733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348075" y="497953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824767" y="3033336"/>
            <a:ext cx="8993854" cy="760577"/>
          </a:xfrm>
        </p:spPr>
        <p:txBody>
          <a:bodyPr/>
          <a:lstStyle/>
          <a:p>
            <a:pPr algn="ctr"/>
            <a:r>
              <a:rPr lang="es-ES" dirty="0"/>
              <a:t>Preguntas … !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81" y="1813647"/>
            <a:ext cx="2305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8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4220" y="336432"/>
            <a:ext cx="11087637" cy="401270"/>
          </a:xfrm>
        </p:spPr>
        <p:txBody>
          <a:bodyPr/>
          <a:lstStyle/>
          <a:p>
            <a:r>
              <a:rPr lang="es-ES" dirty="0" smtClean="0"/>
              <a:t>La Empresa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/>
          <p:nvPr/>
        </p:nvSpPr>
        <p:spPr>
          <a:xfrm>
            <a:off x="3080200" y="4845543"/>
            <a:ext cx="9108192" cy="19859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6570" y="1051880"/>
            <a:ext cx="2110187" cy="8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Operando desde 2007</a:t>
            </a:r>
          </a:p>
          <a:p>
            <a:pPr>
              <a:lnSpc>
                <a:spcPct val="115000"/>
              </a:lnSpc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+ 1800 asociados</a:t>
            </a:r>
          </a:p>
          <a:p>
            <a:pPr>
              <a:lnSpc>
                <a:spcPct val="115000"/>
              </a:lnSpc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Oficinas en </a:t>
            </a: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</a:p>
          <a:p>
            <a:pPr>
              <a:lnSpc>
                <a:spcPct val="115000"/>
              </a:lnSpc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+ 100 MM de Ingreso en FY18</a:t>
            </a:r>
            <a:endParaRPr lang="es-E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802456\Desktop\qu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8" y="4764040"/>
            <a:ext cx="2840133" cy="20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5206998" y="1048503"/>
            <a:ext cx="2438400" cy="822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Industrias: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y Servicios Financieros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Telecomunicaciones</a:t>
            </a:r>
            <a:endParaRPr lang="es-E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2947823" y="1053848"/>
            <a:ext cx="2301308" cy="1872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_tradnl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Servicios: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Bancario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Software (ADM</a:t>
            </a:r>
            <a:r>
              <a:rPr lang="es-E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Ayuda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E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1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Opreaciones</a:t>
            </a:r>
            <a:endParaRPr lang="es-E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Tecnología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Consultoría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Infraestructura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ES" sz="1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1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8 CuadroTexto"/>
          <p:cNvSpPr txBox="1"/>
          <p:nvPr/>
        </p:nvSpPr>
        <p:spPr>
          <a:xfrm>
            <a:off x="9823780" y="1048327"/>
            <a:ext cx="254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 Clave en la región: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Pichincha </a:t>
            </a:r>
            <a:endParaRPr lang="es-MX" sz="11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General Rumiñahui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Financiero Perú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Grupo Pichincha</a:t>
            </a:r>
          </a:p>
        </p:txBody>
      </p:sp>
      <p:sp>
        <p:nvSpPr>
          <p:cNvPr id="13" name="20 CuadroTexto"/>
          <p:cNvSpPr txBox="1"/>
          <p:nvPr/>
        </p:nvSpPr>
        <p:spPr>
          <a:xfrm>
            <a:off x="7416149" y="1053709"/>
            <a:ext cx="27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 Globales: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Móvil – Claro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Cervecería Nacional Sabmiller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Movistar -  Telefónica</a:t>
            </a:r>
            <a:endParaRPr lang="es-MX" dirty="0">
              <a:solidFill>
                <a:srgbClr val="00000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82430" y="2260961"/>
            <a:ext cx="8590173" cy="4104593"/>
            <a:chOff x="4476805" y="514119"/>
            <a:chExt cx="8590173" cy="4104593"/>
          </a:xfrm>
        </p:grpSpPr>
        <p:sp>
          <p:nvSpPr>
            <p:cNvPr id="16" name="3 CuadroTexto"/>
            <p:cNvSpPr txBox="1"/>
            <p:nvPr/>
          </p:nvSpPr>
          <p:spPr>
            <a:xfrm>
              <a:off x="9180783" y="514119"/>
              <a:ext cx="2989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>
                  <a:solidFill>
                    <a:srgbClr val="FFC000"/>
                  </a:solidFill>
                  <a:latin typeface="Century Gothic" pitchFamily="34" charset="0"/>
                </a:rPr>
                <a:t>Mayor 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Grupo Industrial de la India</a:t>
              </a:r>
            </a:p>
          </p:txBody>
        </p:sp>
        <p:sp>
          <p:nvSpPr>
            <p:cNvPr id="17" name="4 CuadroTexto"/>
            <p:cNvSpPr txBox="1"/>
            <p:nvPr/>
          </p:nvSpPr>
          <p:spPr>
            <a:xfrm>
              <a:off x="6818601" y="929923"/>
              <a:ext cx="3642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con presencia en </a:t>
              </a:r>
              <a:r>
                <a:rPr lang="es-CL" b="1" dirty="0">
                  <a:solidFill>
                    <a:srgbClr val="6DCFF6"/>
                  </a:solidFill>
                  <a:latin typeface="Century Gothic" pitchFamily="34" charset="0"/>
                </a:rPr>
                <a:t>siete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 industrias o sectores </a:t>
              </a:r>
            </a:p>
          </p:txBody>
        </p:sp>
        <p:sp>
          <p:nvSpPr>
            <p:cNvPr id="18" name="5 CuadroTexto"/>
            <p:cNvSpPr txBox="1"/>
            <p:nvPr/>
          </p:nvSpPr>
          <p:spPr>
            <a:xfrm>
              <a:off x="8413205" y="1224880"/>
              <a:ext cx="3098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y operaciones en más de </a:t>
              </a:r>
              <a:r>
                <a:rPr lang="es-CL" b="1" dirty="0">
                  <a:solidFill>
                    <a:srgbClr val="92D050"/>
                  </a:solidFill>
                  <a:latin typeface="Century Gothic" pitchFamily="34" charset="0"/>
                </a:rPr>
                <a:t>100 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países;</a:t>
              </a:r>
            </a:p>
          </p:txBody>
        </p:sp>
        <p:sp>
          <p:nvSpPr>
            <p:cNvPr id="19" name="6 CuadroTexto"/>
            <p:cNvSpPr txBox="1"/>
            <p:nvPr/>
          </p:nvSpPr>
          <p:spPr>
            <a:xfrm>
              <a:off x="5282328" y="1727101"/>
              <a:ext cx="4785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con productos y servicios disponibles en más de </a:t>
              </a:r>
              <a:r>
                <a:rPr lang="es-CL" b="1" dirty="0">
                  <a:solidFill>
                    <a:srgbClr val="FFC000"/>
                  </a:solidFill>
                  <a:latin typeface="Century Gothic" pitchFamily="34" charset="0"/>
                </a:rPr>
                <a:t>150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</a:rPr>
                <a:t> países,</a:t>
              </a:r>
            </a:p>
          </p:txBody>
        </p:sp>
        <p:sp>
          <p:nvSpPr>
            <p:cNvPr id="20" name="7 CuadroTexto"/>
            <p:cNvSpPr txBox="1"/>
            <p:nvPr/>
          </p:nvSpPr>
          <p:spPr>
            <a:xfrm>
              <a:off x="6066925" y="2070001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  <a:cs typeface="Aparajita" pitchFamily="34" charset="0"/>
                </a:rPr>
                <a:t>y </a:t>
              </a:r>
              <a:r>
                <a:rPr lang="es-CL" b="1" dirty="0">
                  <a:solidFill>
                    <a:srgbClr val="6DCFF6"/>
                  </a:solidFill>
                  <a:latin typeface="Century Gothic" pitchFamily="34" charset="0"/>
                  <a:cs typeface="Aparajita" pitchFamily="34" charset="0"/>
                </a:rPr>
                <a:t>695.000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  <a:cs typeface="Aparajita" pitchFamily="34" charset="0"/>
                </a:rPr>
                <a:t> colaboradores.</a:t>
              </a:r>
            </a:p>
          </p:txBody>
        </p:sp>
        <p:sp>
          <p:nvSpPr>
            <p:cNvPr id="21" name="8 CuadroTexto"/>
            <p:cNvSpPr txBox="1"/>
            <p:nvPr/>
          </p:nvSpPr>
          <p:spPr>
            <a:xfrm>
              <a:off x="5282329" y="2412901"/>
              <a:ext cx="458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  <a:cs typeface="Aparajita" pitchFamily="34" charset="0"/>
                </a:rPr>
                <a:t>Ingresos generados de más de </a:t>
              </a:r>
              <a:r>
                <a:rPr lang="es-CL" b="1" dirty="0">
                  <a:solidFill>
                    <a:srgbClr val="92D050"/>
                  </a:solidFill>
                  <a:latin typeface="Century Gothic" pitchFamily="34" charset="0"/>
                </a:rPr>
                <a:t>USD 100.000 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  <a:cs typeface="Aparajita" pitchFamily="34" charset="0"/>
                </a:rPr>
                <a:t>millones;</a:t>
              </a:r>
            </a:p>
          </p:txBody>
        </p:sp>
        <p:sp>
          <p:nvSpPr>
            <p:cNvPr id="22" name="9 CuadroTexto"/>
            <p:cNvSpPr txBox="1"/>
            <p:nvPr/>
          </p:nvSpPr>
          <p:spPr>
            <a:xfrm>
              <a:off x="6399929" y="2795858"/>
              <a:ext cx="195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>
                  <a:solidFill>
                    <a:srgbClr val="FFC000"/>
                  </a:solidFill>
                  <a:latin typeface="Century Gothic" pitchFamily="34" charset="0"/>
                  <a:cs typeface="Aparajita" pitchFamily="34" charset="0"/>
                </a:rPr>
                <a:t>60%</a:t>
              </a:r>
              <a:r>
                <a:rPr lang="es-CL" sz="1200" b="1" dirty="0">
                  <a:solidFill>
                    <a:srgbClr val="000000"/>
                  </a:solidFill>
                  <a:latin typeface="Century Gothic" pitchFamily="34" charset="0"/>
                  <a:cs typeface="Aparajita" pitchFamily="34" charset="0"/>
                </a:rPr>
                <a:t> fuera de la India.</a:t>
              </a:r>
            </a:p>
          </p:txBody>
        </p:sp>
        <p:pic>
          <p:nvPicPr>
            <p:cNvPr id="23" name="Picture 4" descr="U:\corporate presentation\ref\Tata Images\Tit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75744" y="3900480"/>
              <a:ext cx="1156969" cy="718232"/>
            </a:xfrm>
            <a:prstGeom prst="rect">
              <a:avLst/>
            </a:prstGeom>
            <a:noFill/>
          </p:spPr>
        </p:pic>
        <p:pic>
          <p:nvPicPr>
            <p:cNvPr id="24" name="Picture 7" descr="U:\corporate presentation\ref\deawo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5026" y="3905245"/>
              <a:ext cx="1164684" cy="713467"/>
            </a:xfrm>
            <a:prstGeom prst="rect">
              <a:avLst/>
            </a:prstGeom>
            <a:noFill/>
          </p:spPr>
        </p:pic>
        <p:pic>
          <p:nvPicPr>
            <p:cNvPr id="25" name="Picture 9" descr="U:\corporate presentation\ref\steel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9467" y="3905243"/>
              <a:ext cx="1168037" cy="713468"/>
            </a:xfrm>
            <a:prstGeom prst="rect">
              <a:avLst/>
            </a:prstGeom>
            <a:noFill/>
          </p:spPr>
        </p:pic>
        <p:pic>
          <p:nvPicPr>
            <p:cNvPr id="26" name="Picture 30" descr="IT services.jpg"/>
            <p:cNvPicPr>
              <a:picLocks noChangeAspect="1"/>
            </p:cNvPicPr>
            <p:nvPr/>
          </p:nvPicPr>
          <p:blipFill>
            <a:blip r:embed="rId7" cstate="print"/>
            <a:srcRect t="3875" b="1695"/>
            <a:stretch>
              <a:fillRect/>
            </a:stretch>
          </p:blipFill>
          <p:spPr>
            <a:xfrm>
              <a:off x="4559462" y="3893299"/>
              <a:ext cx="1287639" cy="725413"/>
            </a:xfrm>
            <a:prstGeom prst="rect">
              <a:avLst/>
            </a:prstGeom>
          </p:spPr>
        </p:pic>
        <p:pic>
          <p:nvPicPr>
            <p:cNvPr id="27" name="Picture 2" descr="U:\corporate presentation\ref\tata aig-1.jpg"/>
            <p:cNvPicPr>
              <a:picLocks noChangeAspect="1" noChangeArrowheads="1"/>
            </p:cNvPicPr>
            <p:nvPr/>
          </p:nvPicPr>
          <p:blipFill>
            <a:blip r:embed="rId8" cstate="print"/>
            <a:srcRect l="8784" r="2645"/>
            <a:stretch>
              <a:fillRect/>
            </a:stretch>
          </p:blipFill>
          <p:spPr bwMode="auto">
            <a:xfrm>
              <a:off x="8369306" y="3905245"/>
              <a:ext cx="1155241" cy="713467"/>
            </a:xfrm>
            <a:prstGeom prst="rect">
              <a:avLst/>
            </a:prstGeom>
            <a:noFill/>
          </p:spPr>
        </p:pic>
        <p:pic>
          <p:nvPicPr>
            <p:cNvPr id="28" name="Picture 5" descr="U:\corporate presentation\ref\chemical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897831" y="3900483"/>
              <a:ext cx="1169147" cy="718229"/>
            </a:xfrm>
            <a:prstGeom prst="rect">
              <a:avLst/>
            </a:prstGeom>
            <a:noFill/>
          </p:spPr>
        </p:pic>
        <p:pic>
          <p:nvPicPr>
            <p:cNvPr id="29" name="Picture 6" descr="U:\corporate presentation\ref\pow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580655" y="4009542"/>
              <a:ext cx="1011227" cy="609170"/>
            </a:xfrm>
            <a:prstGeom prst="rect">
              <a:avLst/>
            </a:prstGeom>
            <a:noFill/>
          </p:spPr>
        </p:pic>
        <p:sp>
          <p:nvSpPr>
            <p:cNvPr id="30" name="Rectangle 7"/>
            <p:cNvSpPr/>
            <p:nvPr/>
          </p:nvSpPr>
          <p:spPr>
            <a:xfrm>
              <a:off x="10675745" y="3309552"/>
              <a:ext cx="1156969" cy="67448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10635564" y="3394386"/>
              <a:ext cx="125189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Productos</a:t>
              </a:r>
            </a:p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de Consumo</a:t>
              </a:r>
            </a:p>
          </p:txBody>
        </p:sp>
        <p:sp>
          <p:nvSpPr>
            <p:cNvPr id="32" name="Rectangle 12"/>
            <p:cNvSpPr/>
            <p:nvPr/>
          </p:nvSpPr>
          <p:spPr>
            <a:xfrm>
              <a:off x="9580655" y="3309552"/>
              <a:ext cx="1018299" cy="67448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9566095" y="3456356"/>
              <a:ext cx="10403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Energía</a:t>
              </a: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5932741" y="3309552"/>
              <a:ext cx="1156969" cy="6933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18"/>
            <p:cNvSpPr txBox="1"/>
            <p:nvPr/>
          </p:nvSpPr>
          <p:spPr>
            <a:xfrm>
              <a:off x="6004462" y="3394386"/>
              <a:ext cx="7601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Ingeniería </a:t>
              </a:r>
              <a:r>
                <a:rPr lang="es-MX" sz="1050" dirty="0">
                  <a:solidFill>
                    <a:srgbClr val="000000"/>
                  </a:solidFill>
                </a:rPr>
                <a:t/>
              </a:r>
              <a:br>
                <a:rPr lang="es-MX" sz="1050" dirty="0">
                  <a:solidFill>
                    <a:srgbClr val="000000"/>
                  </a:solidFill>
                </a:rPr>
              </a:br>
              <a:endParaRPr lang="es-MX" sz="105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22"/>
            <p:cNvSpPr/>
            <p:nvPr/>
          </p:nvSpPr>
          <p:spPr>
            <a:xfrm>
              <a:off x="7154690" y="3309552"/>
              <a:ext cx="1156968" cy="67448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23"/>
            <p:cNvSpPr txBox="1"/>
            <p:nvPr/>
          </p:nvSpPr>
          <p:spPr>
            <a:xfrm>
              <a:off x="7149155" y="3408686"/>
              <a:ext cx="11680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Materiales</a:t>
              </a:r>
            </a:p>
          </p:txBody>
        </p:sp>
        <p:sp>
          <p:nvSpPr>
            <p:cNvPr id="39" name="Rectangle 27"/>
            <p:cNvSpPr/>
            <p:nvPr/>
          </p:nvSpPr>
          <p:spPr>
            <a:xfrm>
              <a:off x="4559462" y="3309552"/>
              <a:ext cx="1278756" cy="66253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4476805" y="3355480"/>
              <a:ext cx="107753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Tecnologías de</a:t>
              </a:r>
            </a:p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Información y </a:t>
              </a:r>
            </a:p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Comunicaciones</a:t>
              </a:r>
            </a:p>
          </p:txBody>
        </p:sp>
        <p:sp>
          <p:nvSpPr>
            <p:cNvPr id="41" name="Rectangle 35"/>
            <p:cNvSpPr/>
            <p:nvPr/>
          </p:nvSpPr>
          <p:spPr>
            <a:xfrm>
              <a:off x="8367579" y="3309552"/>
              <a:ext cx="1156969" cy="67448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33"/>
            <p:cNvSpPr txBox="1"/>
            <p:nvPr/>
          </p:nvSpPr>
          <p:spPr>
            <a:xfrm>
              <a:off x="8347512" y="3436509"/>
              <a:ext cx="11490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Servicios</a:t>
              </a:r>
            </a:p>
          </p:txBody>
        </p:sp>
        <p:sp>
          <p:nvSpPr>
            <p:cNvPr id="43" name="Rectangle 38"/>
            <p:cNvSpPr/>
            <p:nvPr/>
          </p:nvSpPr>
          <p:spPr>
            <a:xfrm>
              <a:off x="11897833" y="3309552"/>
              <a:ext cx="1156969" cy="67448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50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39"/>
            <p:cNvSpPr txBox="1"/>
            <p:nvPr/>
          </p:nvSpPr>
          <p:spPr>
            <a:xfrm>
              <a:off x="11930327" y="3408686"/>
              <a:ext cx="11366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rgbClr val="FFFFFF"/>
                  </a:solidFill>
                </a:rPr>
                <a:t>Química</a:t>
              </a:r>
            </a:p>
          </p:txBody>
        </p:sp>
      </p:grpSp>
      <p:pic>
        <p:nvPicPr>
          <p:cNvPr id="45" name="Picture 4" descr="C:\Users\802456\Desktop\q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2" y="2719870"/>
            <a:ext cx="2848092" cy="2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824767" y="3033336"/>
            <a:ext cx="8993854" cy="760577"/>
          </a:xfrm>
        </p:spPr>
        <p:txBody>
          <a:bodyPr/>
          <a:lstStyle/>
          <a:p>
            <a:pPr algn="ctr"/>
            <a:r>
              <a:rPr lang="es-ES" dirty="0" smtClean="0"/>
              <a:t>Gracias …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35429" y="1020179"/>
            <a:ext cx="11232829" cy="12005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580622" y="1083128"/>
            <a:ext cx="11087636" cy="889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dirty="0" smtClean="0"/>
              <a:t>La empresa “Fábrica de Software Consultancy and Services S.A.” </a:t>
            </a:r>
            <a:r>
              <a:rPr lang="es-EC" sz="1800" b="1" dirty="0" smtClean="0"/>
              <a:t>carece de</a:t>
            </a:r>
            <a:r>
              <a:rPr lang="es-EC" sz="1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C" sz="1800" dirty="0" smtClean="0"/>
              <a:t>- Una Herramienta de medición del nivel de madurez CMMI-DEV en el proceso de gestión de proyectos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 2"/>
          <p:cNvGraphicFramePr/>
          <p:nvPr>
            <p:extLst>
              <p:ext uri="{D42A27DB-BD31-4B8C-83A1-F6EECF244321}">
                <p14:modId xmlns:p14="http://schemas.microsoft.com/office/powerpoint/2010/main" val="2511090516"/>
              </p:ext>
            </p:extLst>
          </p:nvPr>
        </p:nvGraphicFramePr>
        <p:xfrm>
          <a:off x="1082831" y="2612570"/>
          <a:ext cx="11203801" cy="36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435429" y="2710887"/>
            <a:ext cx="854749" cy="3479501"/>
            <a:chOff x="677222" y="275379"/>
            <a:chExt cx="2678922" cy="619409"/>
          </a:xfrm>
          <a:solidFill>
            <a:schemeClr val="accent2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677222" y="275379"/>
              <a:ext cx="2678922" cy="61940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707459" y="305616"/>
              <a:ext cx="2618448" cy="5589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noProof="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Problemas</a:t>
              </a:r>
              <a:endParaRPr lang="es-EC" sz="3600" kern="1200" noProof="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1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77263D1-A5D5-40D8-ACC2-72F7BBEECF75}"/>
              </a:ext>
            </a:extLst>
          </p:cNvPr>
          <p:cNvSpPr txBox="1">
            <a:spLocks/>
          </p:cNvSpPr>
          <p:nvPr/>
        </p:nvSpPr>
        <p:spPr>
          <a:xfrm>
            <a:off x="1682724" y="1509635"/>
            <a:ext cx="8715310" cy="42403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de medición del nivel de madurez </a:t>
            </a:r>
            <a:r>
              <a:rPr lang="es-MX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aineado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matriz de mapeo </a:t>
            </a:r>
            <a:r>
              <a:rPr lang="es-MX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CMMI-DEV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procedimientos y entregables del proceso de gestión de proyectos, para la empresa “Fábrica de Software Consultancy &amp; Services S.A.”.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A080EB-760E-4F5F-86C5-DDE1B72FF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42230" r="56516" b="23631"/>
          <a:stretch/>
        </p:blipFill>
        <p:spPr bwMode="auto">
          <a:xfrm>
            <a:off x="7996261" y="4251711"/>
            <a:ext cx="2102522" cy="140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 txBox="1">
            <a:spLocks/>
          </p:cNvSpPr>
          <p:nvPr/>
        </p:nvSpPr>
        <p:spPr>
          <a:xfrm>
            <a:off x="1773382" y="1795390"/>
            <a:ext cx="9894876" cy="934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50" kern="1200">
                <a:solidFill>
                  <a:srgbClr val="8C9C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 análisis comparativo del manual de proceso de gestión de proyectos del sistema de calidad y el modelo CMMI-DEV.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753362" y="1757334"/>
            <a:ext cx="804260" cy="8189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80000" tIns="108000" rIns="0" bIns="0" rtlCol="0" anchor="ctr">
            <a:normAutofit fontScale="55000" lnSpcReduction="20000"/>
          </a:bodyPr>
          <a:lstStyle>
            <a:defPPr>
              <a:defRPr lang="es-MX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500">
                <a:solidFill>
                  <a:srgbClr val="27333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C" dirty="0"/>
              <a:t>►</a:t>
            </a:r>
          </a:p>
        </p:txBody>
      </p:sp>
      <p:sp>
        <p:nvSpPr>
          <p:cNvPr id="26" name="Text Placeholder 10"/>
          <p:cNvSpPr txBox="1">
            <a:spLocks/>
          </p:cNvSpPr>
          <p:nvPr/>
        </p:nvSpPr>
        <p:spPr>
          <a:xfrm>
            <a:off x="753362" y="3933814"/>
            <a:ext cx="804260" cy="7991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80000" tIns="108000" rIns="0" bIns="0" rtlCol="0" anchor="ctr">
            <a:normAutofit fontScale="55000" lnSpcReduction="20000"/>
          </a:bodyPr>
          <a:lstStyle>
            <a:defPPr>
              <a:defRPr lang="es-MX"/>
            </a:defPPr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500">
                <a:solidFill>
                  <a:srgbClr val="27333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C" dirty="0"/>
              <a:t>►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773383" y="4051713"/>
            <a:ext cx="9793926" cy="1226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50" kern="1200">
                <a:solidFill>
                  <a:srgbClr val="8C9C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herramienta de medición del nivel de madurez, a la matriz de mapeo CMMI, procedimientos y entregables del proceso de Gestión de Proyectos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9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Justificación</a:t>
            </a:r>
            <a:endParaRPr lang="es-MX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763402" y="909761"/>
            <a:ext cx="11087100" cy="6477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EC" sz="1400" dirty="0"/>
              <a:t>Al contar con </a:t>
            </a:r>
            <a:r>
              <a:rPr lang="es-EC" sz="1400" dirty="0" smtClean="0"/>
              <a:t>una herramienta de medición del nivel de madurez a la matriz de mapeo </a:t>
            </a:r>
            <a:r>
              <a:rPr lang="es-EC" sz="1400" dirty="0"/>
              <a:t>CMMI-DEV </a:t>
            </a:r>
            <a:r>
              <a:rPr lang="es-EC" sz="1400" dirty="0" smtClean="0"/>
              <a:t>en el proceso </a:t>
            </a:r>
            <a:r>
              <a:rPr lang="es-EC" sz="1400" dirty="0"/>
              <a:t>de gestión de </a:t>
            </a:r>
            <a:r>
              <a:rPr lang="es-EC" sz="1400" dirty="0" smtClean="0"/>
              <a:t>proyecto, </a:t>
            </a:r>
            <a:r>
              <a:rPr lang="es-EC" sz="1400" dirty="0"/>
              <a:t>se espera:</a:t>
            </a:r>
          </a:p>
          <a:p>
            <a:pPr algn="just">
              <a:lnSpc>
                <a:spcPct val="160000"/>
              </a:lnSpc>
            </a:pPr>
            <a:endParaRPr lang="es-MX" sz="1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7" y="6455170"/>
            <a:ext cx="75036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9"/>
          <p:cNvSpPr txBox="1">
            <a:spLocks/>
          </p:cNvSpPr>
          <p:nvPr/>
        </p:nvSpPr>
        <p:spPr>
          <a:xfrm>
            <a:off x="580620" y="2035827"/>
            <a:ext cx="5483627" cy="18157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</a:pPr>
            <a:r>
              <a:rPr lang="es-EC" sz="1500" b="1" dirty="0" smtClean="0">
                <a:solidFill>
                  <a:schemeClr val="tx1"/>
                </a:solidFill>
              </a:rPr>
              <a:t>Disminuir</a:t>
            </a:r>
            <a:r>
              <a:rPr lang="es-EC" sz="1500" dirty="0" smtClean="0">
                <a:solidFill>
                  <a:schemeClr val="tx1"/>
                </a:solidFill>
              </a:rPr>
              <a:t> el tiempo en obtener el estado actual de los entregables con defectos en los proyectos.</a:t>
            </a:r>
            <a:endParaRPr lang="es-EC" sz="15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EC" sz="1500" b="1" dirty="0">
                <a:solidFill>
                  <a:schemeClr val="tx1"/>
                </a:solidFill>
              </a:rPr>
              <a:t>Mantener y mejorar </a:t>
            </a:r>
            <a:r>
              <a:rPr lang="es-EC" sz="1500" dirty="0">
                <a:solidFill>
                  <a:schemeClr val="tx1"/>
                </a:solidFill>
              </a:rPr>
              <a:t>la satisfacción del cliente.</a:t>
            </a:r>
          </a:p>
          <a:p>
            <a:pPr lvl="0" algn="just">
              <a:lnSpc>
                <a:spcPct val="100000"/>
              </a:lnSpc>
            </a:pPr>
            <a:r>
              <a:rPr lang="es-EC" sz="1500" b="1" dirty="0" smtClean="0">
                <a:solidFill>
                  <a:schemeClr val="tx1"/>
                </a:solidFill>
              </a:rPr>
              <a:t>Disminución</a:t>
            </a:r>
            <a:r>
              <a:rPr lang="es-EC" sz="1500" dirty="0" smtClean="0">
                <a:solidFill>
                  <a:schemeClr val="tx1"/>
                </a:solidFill>
              </a:rPr>
              <a:t> </a:t>
            </a:r>
            <a:r>
              <a:rPr lang="es-EC" sz="1500" dirty="0">
                <a:solidFill>
                  <a:schemeClr val="tx1"/>
                </a:solidFill>
              </a:rPr>
              <a:t>de las observaciones levantadas en la auditoria CMMI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581255" y="4320815"/>
            <a:ext cx="5483626" cy="1802097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s-EC" sz="1500" b="1" dirty="0" smtClean="0">
                <a:solidFill>
                  <a:schemeClr val="tx1"/>
                </a:solidFill>
              </a:rPr>
              <a:t>Prevenir</a:t>
            </a:r>
            <a:r>
              <a:rPr lang="es-EC" sz="1500" dirty="0" smtClean="0">
                <a:solidFill>
                  <a:schemeClr val="tx1"/>
                </a:solidFill>
              </a:rPr>
              <a:t> errores con la </a:t>
            </a:r>
            <a:r>
              <a:rPr lang="es-EC" sz="1500" dirty="0">
                <a:solidFill>
                  <a:schemeClr val="tx1"/>
                </a:solidFill>
              </a:rPr>
              <a:t>creación de planes de acción correctivos y preventivos de acuerdo al monitoreo de los artefactos de trabajo </a:t>
            </a:r>
          </a:p>
          <a:p>
            <a:pPr algn="just">
              <a:lnSpc>
                <a:spcPct val="130000"/>
              </a:lnSpc>
            </a:pPr>
            <a:r>
              <a:rPr lang="es-EC" sz="1500" b="1" dirty="0" smtClean="0">
                <a:solidFill>
                  <a:schemeClr val="tx1"/>
                </a:solidFill>
              </a:rPr>
              <a:t>Integrar</a:t>
            </a:r>
            <a:r>
              <a:rPr lang="es-EC" sz="1500" dirty="0" smtClean="0">
                <a:solidFill>
                  <a:schemeClr val="tx1"/>
                </a:solidFill>
              </a:rPr>
              <a:t> </a:t>
            </a:r>
            <a:r>
              <a:rPr lang="es-EC" sz="1500" dirty="0">
                <a:solidFill>
                  <a:schemeClr val="tx1"/>
                </a:solidFill>
              </a:rPr>
              <a:t>la estrategia </a:t>
            </a:r>
            <a:r>
              <a:rPr lang="es-EC" sz="1500" dirty="0" smtClean="0">
                <a:solidFill>
                  <a:schemeClr val="tx1"/>
                </a:solidFill>
              </a:rPr>
              <a:t>empresarial </a:t>
            </a:r>
            <a:r>
              <a:rPr lang="es-EC" sz="1500" dirty="0">
                <a:solidFill>
                  <a:schemeClr val="tx1"/>
                </a:solidFill>
              </a:rPr>
              <a:t>con los planes de </a:t>
            </a:r>
            <a:r>
              <a:rPr lang="es-EC" sz="1500" dirty="0" smtClean="0">
                <a:solidFill>
                  <a:schemeClr val="tx1"/>
                </a:solidFill>
              </a:rPr>
              <a:t>mejora, </a:t>
            </a:r>
            <a:r>
              <a:rPr lang="es-EC" sz="1500" dirty="0">
                <a:solidFill>
                  <a:schemeClr val="tx1"/>
                </a:solidFill>
              </a:rPr>
              <a:t>para alcanzar los objetivos planeados a nivel de </a:t>
            </a:r>
            <a:r>
              <a:rPr lang="es-EC" sz="1500" dirty="0" smtClean="0">
                <a:solidFill>
                  <a:schemeClr val="tx1"/>
                </a:solidFill>
              </a:rPr>
              <a:t>organización. </a:t>
            </a:r>
            <a:endParaRPr lang="es-EC" sz="1500" dirty="0">
              <a:solidFill>
                <a:schemeClr val="tx1"/>
              </a:solidFill>
            </a:endParaRPr>
          </a:p>
        </p:txBody>
      </p:sp>
      <p:sp>
        <p:nvSpPr>
          <p:cNvPr id="18" name="Text Placeholder 11"/>
          <p:cNvSpPr txBox="1">
            <a:spLocks/>
          </p:cNvSpPr>
          <p:nvPr/>
        </p:nvSpPr>
        <p:spPr>
          <a:xfrm>
            <a:off x="6064248" y="2035827"/>
            <a:ext cx="5492752" cy="1815764"/>
          </a:xfrm>
          <a:prstGeom prst="rect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7200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C" sz="1400" dirty="0">
                <a:solidFill>
                  <a:schemeClr val="tx1"/>
                </a:solidFill>
              </a:rPr>
              <a:t>Permite que los administradores de los proyectos puedan hacer un </a:t>
            </a:r>
            <a:r>
              <a:rPr lang="es-EC" sz="1400" b="1" dirty="0">
                <a:solidFill>
                  <a:schemeClr val="tx1"/>
                </a:solidFill>
              </a:rPr>
              <a:t>monitoreo</a:t>
            </a:r>
            <a:r>
              <a:rPr lang="es-EC" sz="1400" dirty="0">
                <a:solidFill>
                  <a:schemeClr val="tx1"/>
                </a:solidFill>
              </a:rPr>
              <a:t> efectivo de los </a:t>
            </a:r>
            <a:r>
              <a:rPr lang="es-EC" sz="1400" dirty="0" smtClean="0">
                <a:solidFill>
                  <a:schemeClr val="tx1"/>
                </a:solidFill>
              </a:rPr>
              <a:t>entregables, alineados a las buenas </a:t>
            </a:r>
            <a:r>
              <a:rPr lang="es-EC" sz="1400" dirty="0">
                <a:solidFill>
                  <a:schemeClr val="tx1"/>
                </a:solidFill>
              </a:rPr>
              <a:t>prácticas de la industria CMMI </a:t>
            </a:r>
          </a:p>
          <a:p>
            <a:pPr algn="just">
              <a:lnSpc>
                <a:spcPct val="100000"/>
              </a:lnSpc>
            </a:pPr>
            <a:r>
              <a:rPr lang="es-EC" sz="1400" b="1" dirty="0">
                <a:solidFill>
                  <a:schemeClr val="tx1"/>
                </a:solidFill>
              </a:rPr>
              <a:t>Alinear</a:t>
            </a:r>
            <a:r>
              <a:rPr lang="es-EC" sz="1400" dirty="0">
                <a:solidFill>
                  <a:schemeClr val="tx1"/>
                </a:solidFill>
              </a:rPr>
              <a:t> el monitoreo de proyectos con los artefactos de trabajo de acuerdo con el proceso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C" sz="1400" dirty="0">
                <a:solidFill>
                  <a:schemeClr val="tx1"/>
                </a:solidFill>
              </a:rPr>
              <a:t>Permitir que los gerentes </a:t>
            </a:r>
            <a:r>
              <a:rPr lang="es-EC" sz="1400" b="1" dirty="0" smtClean="0">
                <a:solidFill>
                  <a:schemeClr val="tx1"/>
                </a:solidFill>
              </a:rPr>
              <a:t>midan la </a:t>
            </a:r>
            <a:r>
              <a:rPr lang="es-EC" sz="1400" b="1" dirty="0">
                <a:solidFill>
                  <a:schemeClr val="tx1"/>
                </a:solidFill>
              </a:rPr>
              <a:t>madurez </a:t>
            </a:r>
            <a:r>
              <a:rPr lang="es-EC" sz="1400" dirty="0">
                <a:solidFill>
                  <a:schemeClr val="tx1"/>
                </a:solidFill>
              </a:rPr>
              <a:t>del proceso de gestión de proyectos y se puedan aplicar planes de mejora continua. </a:t>
            </a:r>
          </a:p>
          <a:p>
            <a:pPr algn="just">
              <a:lnSpc>
                <a:spcPct val="100000"/>
              </a:lnSpc>
            </a:pPr>
            <a:endParaRPr lang="es-EC" sz="1400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2"/>
          <p:cNvSpPr txBox="1">
            <a:spLocks/>
          </p:cNvSpPr>
          <p:nvPr/>
        </p:nvSpPr>
        <p:spPr>
          <a:xfrm>
            <a:off x="6064248" y="4320816"/>
            <a:ext cx="5492752" cy="18020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1500" dirty="0">
                <a:solidFill>
                  <a:schemeClr val="tx1"/>
                </a:solidFill>
              </a:rPr>
              <a:t>Al </a:t>
            </a:r>
            <a:r>
              <a:rPr lang="es-EC" sz="1500" b="1" dirty="0" smtClean="0">
                <a:solidFill>
                  <a:schemeClr val="tx1"/>
                </a:solidFill>
              </a:rPr>
              <a:t>monitorear</a:t>
            </a:r>
            <a:r>
              <a:rPr lang="es-EC" sz="1500" dirty="0" smtClean="0">
                <a:solidFill>
                  <a:schemeClr val="tx1"/>
                </a:solidFill>
              </a:rPr>
              <a:t> la </a:t>
            </a:r>
            <a:r>
              <a:rPr lang="es-EC" sz="1500" dirty="0">
                <a:solidFill>
                  <a:schemeClr val="tx1"/>
                </a:solidFill>
              </a:rPr>
              <a:t>madurez de los proyectos de desarrollo de software, se podrá mejorar la toma de decisiones y con ello se incurrirá en menores gastos al reducir los costos de reproceso producidos por los errores en los elementos de trabajo. </a:t>
            </a:r>
          </a:p>
          <a:p>
            <a:pPr lvl="0" algn="just"/>
            <a:r>
              <a:rPr lang="es-EC" sz="1500" b="1" dirty="0">
                <a:solidFill>
                  <a:schemeClr val="tx1"/>
                </a:solidFill>
              </a:rPr>
              <a:t>Mejorar</a:t>
            </a:r>
            <a:r>
              <a:rPr lang="es-EC" sz="1500" dirty="0">
                <a:solidFill>
                  <a:schemeClr val="tx1"/>
                </a:solidFill>
              </a:rPr>
              <a:t> la administración del esfuerzo gastado de los recursos .</a:t>
            </a:r>
          </a:p>
          <a:p>
            <a:pPr lvl="0" algn="just"/>
            <a:r>
              <a:rPr lang="es-EC" sz="1500" b="1" dirty="0">
                <a:solidFill>
                  <a:schemeClr val="tx1"/>
                </a:solidFill>
              </a:rPr>
              <a:t>Evitar multas </a:t>
            </a:r>
            <a:r>
              <a:rPr lang="es-EC" sz="1500" dirty="0">
                <a:solidFill>
                  <a:schemeClr val="tx1"/>
                </a:solidFill>
              </a:rPr>
              <a:t>contractuales por retrasos o incumplimientos.</a:t>
            </a:r>
            <a:endParaRPr kumimoji="0" lang="es-EC" sz="15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0622" y="3918187"/>
            <a:ext cx="5483629" cy="420914"/>
          </a:xfrm>
          <a:prstGeom prst="rect">
            <a:avLst/>
          </a:prstGeom>
          <a:solidFill>
            <a:srgbClr val="7BB21B"/>
          </a:solidFill>
          <a:ln>
            <a:solidFill>
              <a:srgbClr val="7BB21B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y estrategia</a:t>
            </a: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6064248" y="3918187"/>
            <a:ext cx="5492754" cy="420914"/>
          </a:xfrm>
          <a:prstGeom prst="rect">
            <a:avLst/>
          </a:prstGeom>
          <a:solidFill>
            <a:srgbClr val="814E7E"/>
          </a:solidFill>
          <a:ln>
            <a:solidFill>
              <a:srgbClr val="814E7E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COSTO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580622" y="1624057"/>
            <a:ext cx="5483629" cy="420914"/>
          </a:xfrm>
          <a:prstGeom prst="rect">
            <a:avLst/>
          </a:prstGeom>
          <a:solidFill>
            <a:srgbClr val="0095CD"/>
          </a:solidFill>
          <a:ln>
            <a:solidFill>
              <a:srgbClr val="0095CD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Calidad </a:t>
            </a: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6064248" y="1624057"/>
            <a:ext cx="5492754" cy="420914"/>
          </a:xfrm>
          <a:prstGeom prst="rect">
            <a:avLst/>
          </a:prstGeom>
          <a:solidFill>
            <a:srgbClr val="F17C3F"/>
          </a:solidFill>
          <a:ln>
            <a:solidFill>
              <a:srgbClr val="F17C3F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Madurez de procesos</a:t>
            </a:r>
          </a:p>
        </p:txBody>
      </p:sp>
    </p:spTree>
    <p:extLst>
      <p:ext uri="{BB962C8B-B14F-4D97-AF65-F5344CB8AC3E}">
        <p14:creationId xmlns:p14="http://schemas.microsoft.com/office/powerpoint/2010/main" val="40760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Marcos de Trabajo aplicados</a:t>
            </a:r>
            <a:endParaRPr lang="es-MX" dirty="0">
              <a:solidFill>
                <a:srgbClr val="FFFFFF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0" y="6267450"/>
            <a:ext cx="12192000" cy="12341"/>
          </a:xfrm>
          <a:prstGeom prst="line">
            <a:avLst/>
          </a:prstGeom>
          <a:ln>
            <a:solidFill>
              <a:srgbClr val="C9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46" y="6455170"/>
            <a:ext cx="767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2640</Words>
  <Application>Microsoft Office PowerPoint</Application>
  <PresentationFormat>Panorámica</PresentationFormat>
  <Paragraphs>634</Paragraphs>
  <Slides>40</Slides>
  <Notes>8</Notes>
  <HiddenSlides>3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맑은 고딕</vt:lpstr>
      <vt:lpstr>Aparajita</vt:lpstr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AUTOR: HOLGER DAVID CRUZ TAMAYO  DIRECTOR: ING. MILTON GUAMÁN, MSC   CODIRECTOR: ING. IVÁN MEDINA, M.B.A  </vt:lpstr>
      <vt:lpstr>Presentación de PowerPoint</vt:lpstr>
      <vt:lpstr>La Empresa</vt:lpstr>
      <vt:lpstr>Problema</vt:lpstr>
      <vt:lpstr>Objetivo General</vt:lpstr>
      <vt:lpstr>Objetivos Específicos</vt:lpstr>
      <vt:lpstr>Justificación</vt:lpstr>
      <vt:lpstr>Presentación de PowerPoint</vt:lpstr>
      <vt:lpstr>Marcos de referencia - Enfoque en SGC</vt:lpstr>
      <vt:lpstr>CMMI (Capability Maturity Model Integrated)</vt:lpstr>
      <vt:lpstr>CMMI mejora de continua – PHVA</vt:lpstr>
      <vt:lpstr>Marcos de referencia – CMMI-DEV</vt:lpstr>
      <vt:lpstr>Marcos de referencia – CMMI-DEV</vt:lpstr>
      <vt:lpstr>CMMI (Capability Maturity Model Integrated)</vt:lpstr>
      <vt:lpstr>Presentación de PowerPoint</vt:lpstr>
      <vt:lpstr>Mejora Continua - PHVA</vt:lpstr>
      <vt:lpstr>Situación Inicial – Áreas de Proceso Cubierta</vt:lpstr>
      <vt:lpstr>Manual de proceso Gestión de Proyectos</vt:lpstr>
      <vt:lpstr>Manual de proceso Gestión de Proyectos</vt:lpstr>
      <vt:lpstr>Manual de proceso Gestión de Proyectos</vt:lpstr>
      <vt:lpstr>Manual de proceso Gestión de Proyectos – Doc. Procedimiento</vt:lpstr>
      <vt:lpstr>Evaluación final – Matriz de mapeo CMMI/Procedimientos</vt:lpstr>
      <vt:lpstr>Evaluación final – Matriz de mapeo CMMI/Procedimientos</vt:lpstr>
      <vt:lpstr>Evaluación final con base a CMMI – Nivel alcanzado</vt:lpstr>
      <vt:lpstr>Presentación de PowerPoint</vt:lpstr>
      <vt:lpstr>Mejora Continua - PHVA</vt:lpstr>
      <vt:lpstr>Implementación de la Herramienta - MIS</vt:lpstr>
      <vt:lpstr>Inclusión del Indicador Nivel de madurez del proceso</vt:lpstr>
      <vt:lpstr>Inventario de Indicadores</vt:lpstr>
      <vt:lpstr>Implementación de la Herramienta – Recolección Datos</vt:lpstr>
      <vt:lpstr>Implementación de la Herramienta – Datos</vt:lpstr>
      <vt:lpstr>Implementación de la Herramienta – Tablero de control</vt:lpstr>
      <vt:lpstr>Implementación de la Herramienta – Gráficas</vt:lpstr>
      <vt:lpstr>Resultados obtenidos – Ahorro de costos</vt:lpstr>
      <vt:lpstr>Presentación de PowerPoint</vt:lpstr>
      <vt:lpstr>Conclusiones</vt:lpstr>
      <vt:lpstr>Recomendaciones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Holger Cruz</dc:creator>
  <cp:lastModifiedBy>Nathalie Lozada Penafiel</cp:lastModifiedBy>
  <cp:revision>206</cp:revision>
  <dcterms:created xsi:type="dcterms:W3CDTF">2018-05-11T22:52:36Z</dcterms:created>
  <dcterms:modified xsi:type="dcterms:W3CDTF">2019-06-10T06:43:26Z</dcterms:modified>
</cp:coreProperties>
</file>