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sldIdLst>
    <p:sldId id="256" r:id="rId2"/>
    <p:sldId id="309" r:id="rId3"/>
    <p:sldId id="281" r:id="rId4"/>
    <p:sldId id="308" r:id="rId5"/>
    <p:sldId id="293" r:id="rId6"/>
    <p:sldId id="263" r:id="rId7"/>
    <p:sldId id="264" r:id="rId8"/>
    <p:sldId id="265" r:id="rId9"/>
    <p:sldId id="267" r:id="rId10"/>
    <p:sldId id="269" r:id="rId11"/>
    <p:sldId id="272" r:id="rId12"/>
    <p:sldId id="358" r:id="rId13"/>
    <p:sldId id="262" r:id="rId14"/>
    <p:sldId id="257" r:id="rId15"/>
    <p:sldId id="345" r:id="rId16"/>
    <p:sldId id="273" r:id="rId17"/>
    <p:sldId id="359" r:id="rId18"/>
    <p:sldId id="360" r:id="rId19"/>
    <p:sldId id="361" r:id="rId20"/>
    <p:sldId id="362" r:id="rId21"/>
    <p:sldId id="395" r:id="rId22"/>
    <p:sldId id="397" r:id="rId23"/>
    <p:sldId id="394" r:id="rId24"/>
    <p:sldId id="398" r:id="rId25"/>
    <p:sldId id="367" r:id="rId26"/>
    <p:sldId id="368" r:id="rId27"/>
    <p:sldId id="369" r:id="rId28"/>
    <p:sldId id="292" r:id="rId29"/>
    <p:sldId id="373" r:id="rId30"/>
    <p:sldId id="374" r:id="rId31"/>
    <p:sldId id="375" r:id="rId32"/>
    <p:sldId id="376" r:id="rId33"/>
    <p:sldId id="364" r:id="rId34"/>
    <p:sldId id="405" r:id="rId35"/>
    <p:sldId id="404" r:id="rId36"/>
    <p:sldId id="377" r:id="rId37"/>
    <p:sldId id="378" r:id="rId38"/>
    <p:sldId id="276" r:id="rId39"/>
    <p:sldId id="380" r:id="rId40"/>
    <p:sldId id="382" r:id="rId41"/>
    <p:sldId id="402" r:id="rId42"/>
    <p:sldId id="381" r:id="rId43"/>
    <p:sldId id="384" r:id="rId44"/>
    <p:sldId id="379" r:id="rId45"/>
    <p:sldId id="277" r:id="rId46"/>
    <p:sldId id="387" r:id="rId47"/>
    <p:sldId id="389" r:id="rId48"/>
    <p:sldId id="403" r:id="rId49"/>
    <p:sldId id="386" r:id="rId50"/>
    <p:sldId id="391" r:id="rId51"/>
    <p:sldId id="307" r:id="rId52"/>
    <p:sldId id="310" r:id="rId53"/>
    <p:sldId id="311" r:id="rId54"/>
    <p:sldId id="312" r:id="rId55"/>
    <p:sldId id="313"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B22"/>
    <a:srgbClr val="BFBFBF"/>
    <a:srgbClr val="99CB38"/>
    <a:srgbClr val="F2F2F2"/>
    <a:srgbClr val="D9D9D9"/>
    <a:srgbClr val="FFFF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72" autoAdjust="0"/>
    <p:restoredTop sz="94249" autoAdjust="0"/>
  </p:normalViewPr>
  <p:slideViewPr>
    <p:cSldViewPr snapToGrid="0">
      <p:cViewPr varScale="1">
        <p:scale>
          <a:sx n="73" d="100"/>
          <a:sy n="73" d="100"/>
        </p:scale>
        <p:origin x="64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_rels/data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ata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ata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ata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_rels/data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ata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8EEE77-1D89-4908-995A-227ED3D4340B}" type="doc">
      <dgm:prSet loTypeId="urn:microsoft.com/office/officeart/2008/layout/PictureStrips" loCatId="list" qsTypeId="urn:microsoft.com/office/officeart/2005/8/quickstyle/simple5" qsCatId="simple" csTypeId="urn:microsoft.com/office/officeart/2005/8/colors/colorful3" csCatId="colorful" phldr="1"/>
      <dgm:spPr/>
      <dgm:t>
        <a:bodyPr/>
        <a:lstStyle/>
        <a:p>
          <a:endParaRPr lang="es-EC"/>
        </a:p>
      </dgm:t>
    </dgm:pt>
    <dgm:pt modelId="{55FFE7A5-7013-4F89-91A8-B5F575825954}">
      <dgm:prSet phldrT="[Texto]"/>
      <dgm:spPr/>
      <dgm:t>
        <a:bodyPr/>
        <a:lstStyle/>
        <a:p>
          <a:r>
            <a:rPr lang="es-EC" dirty="0"/>
            <a:t>Introducción </a:t>
          </a:r>
        </a:p>
      </dgm:t>
    </dgm:pt>
    <dgm:pt modelId="{283D3B99-6576-430E-8056-5394D69A9E42}" type="parTrans" cxnId="{72599A80-A3E1-4F8F-9A6B-3A0345462EFC}">
      <dgm:prSet/>
      <dgm:spPr/>
      <dgm:t>
        <a:bodyPr/>
        <a:lstStyle/>
        <a:p>
          <a:endParaRPr lang="es-EC"/>
        </a:p>
      </dgm:t>
    </dgm:pt>
    <dgm:pt modelId="{1E960652-929A-4AC4-84EF-FBD3EAA0A392}" type="sibTrans" cxnId="{72599A80-A3E1-4F8F-9A6B-3A0345462EFC}">
      <dgm:prSet/>
      <dgm:spPr/>
      <dgm:t>
        <a:bodyPr/>
        <a:lstStyle/>
        <a:p>
          <a:endParaRPr lang="es-EC"/>
        </a:p>
      </dgm:t>
    </dgm:pt>
    <dgm:pt modelId="{C84B28D1-E490-4A3C-A515-0687FABDBA04}">
      <dgm:prSet phldrT="[Texto]"/>
      <dgm:spPr/>
      <dgm:t>
        <a:bodyPr/>
        <a:lstStyle/>
        <a:p>
          <a:r>
            <a:rPr lang="es-EC" dirty="0"/>
            <a:t>Planteamiento del problema</a:t>
          </a:r>
        </a:p>
      </dgm:t>
    </dgm:pt>
    <dgm:pt modelId="{05795E1C-3E8E-4CC3-A30D-B5D105FDF7E0}" type="parTrans" cxnId="{37264BE0-1CDE-484C-88D5-82DBCC51AD59}">
      <dgm:prSet/>
      <dgm:spPr/>
      <dgm:t>
        <a:bodyPr/>
        <a:lstStyle/>
        <a:p>
          <a:endParaRPr lang="es-EC"/>
        </a:p>
      </dgm:t>
    </dgm:pt>
    <dgm:pt modelId="{E89B7784-AC14-4B99-A60D-37C13ACC4973}" type="sibTrans" cxnId="{37264BE0-1CDE-484C-88D5-82DBCC51AD59}">
      <dgm:prSet/>
      <dgm:spPr/>
      <dgm:t>
        <a:bodyPr/>
        <a:lstStyle/>
        <a:p>
          <a:endParaRPr lang="es-EC"/>
        </a:p>
      </dgm:t>
    </dgm:pt>
    <dgm:pt modelId="{C95DFE5B-BCA2-4A35-9CAB-F4509846362D}">
      <dgm:prSet phldrT="[Texto]"/>
      <dgm:spPr/>
      <dgm:t>
        <a:bodyPr/>
        <a:lstStyle/>
        <a:p>
          <a:r>
            <a:rPr lang="es-EC" dirty="0"/>
            <a:t>Justificación</a:t>
          </a:r>
        </a:p>
      </dgm:t>
    </dgm:pt>
    <dgm:pt modelId="{B88DEB22-BBB1-4716-9F72-1B60B8C31245}" type="parTrans" cxnId="{664D7A87-E7DF-46E2-BC35-D5B654987E7A}">
      <dgm:prSet/>
      <dgm:spPr/>
      <dgm:t>
        <a:bodyPr/>
        <a:lstStyle/>
        <a:p>
          <a:endParaRPr lang="es-EC"/>
        </a:p>
      </dgm:t>
    </dgm:pt>
    <dgm:pt modelId="{3F53D1D3-E82B-4C07-9A3C-EABBB3DB1362}" type="sibTrans" cxnId="{664D7A87-E7DF-46E2-BC35-D5B654987E7A}">
      <dgm:prSet/>
      <dgm:spPr/>
      <dgm:t>
        <a:bodyPr/>
        <a:lstStyle/>
        <a:p>
          <a:endParaRPr lang="es-EC"/>
        </a:p>
      </dgm:t>
    </dgm:pt>
    <dgm:pt modelId="{DCF2AB66-D08A-4D9D-AC00-19176E080914}" type="pres">
      <dgm:prSet presAssocID="{1B8EEE77-1D89-4908-995A-227ED3D4340B}" presName="Name0" presStyleCnt="0">
        <dgm:presLayoutVars>
          <dgm:dir/>
          <dgm:resizeHandles val="exact"/>
        </dgm:presLayoutVars>
      </dgm:prSet>
      <dgm:spPr/>
      <dgm:t>
        <a:bodyPr/>
        <a:lstStyle/>
        <a:p>
          <a:endParaRPr lang="es-ES"/>
        </a:p>
      </dgm:t>
    </dgm:pt>
    <dgm:pt modelId="{38ABCD92-BAD9-4C0B-83A1-5B1235B02234}" type="pres">
      <dgm:prSet presAssocID="{55FFE7A5-7013-4F89-91A8-B5F575825954}" presName="composite" presStyleCnt="0"/>
      <dgm:spPr/>
    </dgm:pt>
    <dgm:pt modelId="{49F3FDEB-F800-4DAC-846C-4F2199B43A53}" type="pres">
      <dgm:prSet presAssocID="{55FFE7A5-7013-4F89-91A8-B5F575825954}" presName="rect1" presStyleLbl="trAlignAcc1" presStyleIdx="0" presStyleCnt="3">
        <dgm:presLayoutVars>
          <dgm:bulletEnabled val="1"/>
        </dgm:presLayoutVars>
      </dgm:prSet>
      <dgm:spPr/>
      <dgm:t>
        <a:bodyPr/>
        <a:lstStyle/>
        <a:p>
          <a:endParaRPr lang="es-ES"/>
        </a:p>
      </dgm:t>
    </dgm:pt>
    <dgm:pt modelId="{0CA7813E-5529-4A65-A7BD-C5FB4F0B2323}" type="pres">
      <dgm:prSet presAssocID="{55FFE7A5-7013-4F89-91A8-B5F575825954}" presName="rect2" presStyleLbl="fgImgPlace1" presStyleIdx="0" presStyleCnt="3"/>
      <dgm:spPr/>
    </dgm:pt>
    <dgm:pt modelId="{E8973994-BFCC-49D1-9BCC-E3947775B20E}" type="pres">
      <dgm:prSet presAssocID="{1E960652-929A-4AC4-84EF-FBD3EAA0A392}" presName="sibTrans" presStyleCnt="0"/>
      <dgm:spPr/>
    </dgm:pt>
    <dgm:pt modelId="{985A50F7-4914-4C54-93FB-4029F7A72770}" type="pres">
      <dgm:prSet presAssocID="{C84B28D1-E490-4A3C-A515-0687FABDBA04}" presName="composite" presStyleCnt="0"/>
      <dgm:spPr/>
    </dgm:pt>
    <dgm:pt modelId="{4CB139A2-6BB3-4404-8BD9-714ABD4897D3}" type="pres">
      <dgm:prSet presAssocID="{C84B28D1-E490-4A3C-A515-0687FABDBA04}" presName="rect1" presStyleLbl="trAlignAcc1" presStyleIdx="1" presStyleCnt="3">
        <dgm:presLayoutVars>
          <dgm:bulletEnabled val="1"/>
        </dgm:presLayoutVars>
      </dgm:prSet>
      <dgm:spPr/>
      <dgm:t>
        <a:bodyPr/>
        <a:lstStyle/>
        <a:p>
          <a:endParaRPr lang="es-ES"/>
        </a:p>
      </dgm:t>
    </dgm:pt>
    <dgm:pt modelId="{CCA06812-5587-485C-B316-9B23146DDEEA}" type="pres">
      <dgm:prSet presAssocID="{C84B28D1-E490-4A3C-A515-0687FABDBA04}" presName="rect2" presStyleLbl="fgImgPlace1" presStyleIdx="1" presStyleCnt="3"/>
      <dgm:spPr/>
    </dgm:pt>
    <dgm:pt modelId="{946B44EC-C4B1-449D-B141-5D96556A5A0B}" type="pres">
      <dgm:prSet presAssocID="{E89B7784-AC14-4B99-A60D-37C13ACC4973}" presName="sibTrans" presStyleCnt="0"/>
      <dgm:spPr/>
    </dgm:pt>
    <dgm:pt modelId="{552B83FA-CB34-40D4-A44A-863A15BBA6F8}" type="pres">
      <dgm:prSet presAssocID="{C95DFE5B-BCA2-4A35-9CAB-F4509846362D}" presName="composite" presStyleCnt="0"/>
      <dgm:spPr/>
    </dgm:pt>
    <dgm:pt modelId="{109780DB-A702-42D2-BDD2-88F1E75B3D10}" type="pres">
      <dgm:prSet presAssocID="{C95DFE5B-BCA2-4A35-9CAB-F4509846362D}" presName="rect1" presStyleLbl="trAlignAcc1" presStyleIdx="2" presStyleCnt="3">
        <dgm:presLayoutVars>
          <dgm:bulletEnabled val="1"/>
        </dgm:presLayoutVars>
      </dgm:prSet>
      <dgm:spPr/>
      <dgm:t>
        <a:bodyPr/>
        <a:lstStyle/>
        <a:p>
          <a:endParaRPr lang="es-ES"/>
        </a:p>
      </dgm:t>
    </dgm:pt>
    <dgm:pt modelId="{8E29EDD5-86C7-4F76-8B79-C92844D8E59B}" type="pres">
      <dgm:prSet presAssocID="{C95DFE5B-BCA2-4A35-9CAB-F4509846362D}" presName="rect2" presStyleLbl="fgImgPlace1" presStyleIdx="2" presStyleCnt="3"/>
      <dgm:spPr/>
    </dgm:pt>
  </dgm:ptLst>
  <dgm:cxnLst>
    <dgm:cxn modelId="{37264BE0-1CDE-484C-88D5-82DBCC51AD59}" srcId="{1B8EEE77-1D89-4908-995A-227ED3D4340B}" destId="{C84B28D1-E490-4A3C-A515-0687FABDBA04}" srcOrd="1" destOrd="0" parTransId="{05795E1C-3E8E-4CC3-A30D-B5D105FDF7E0}" sibTransId="{E89B7784-AC14-4B99-A60D-37C13ACC4973}"/>
    <dgm:cxn modelId="{056EE80B-271C-4587-A565-5E0300A9F06A}" type="presOf" srcId="{C84B28D1-E490-4A3C-A515-0687FABDBA04}" destId="{4CB139A2-6BB3-4404-8BD9-714ABD4897D3}" srcOrd="0" destOrd="0" presId="urn:microsoft.com/office/officeart/2008/layout/PictureStrips"/>
    <dgm:cxn modelId="{72599A80-A3E1-4F8F-9A6B-3A0345462EFC}" srcId="{1B8EEE77-1D89-4908-995A-227ED3D4340B}" destId="{55FFE7A5-7013-4F89-91A8-B5F575825954}" srcOrd="0" destOrd="0" parTransId="{283D3B99-6576-430E-8056-5394D69A9E42}" sibTransId="{1E960652-929A-4AC4-84EF-FBD3EAA0A392}"/>
    <dgm:cxn modelId="{487BEA7D-4E38-4CA9-9E43-18A55D48F30F}" type="presOf" srcId="{C95DFE5B-BCA2-4A35-9CAB-F4509846362D}" destId="{109780DB-A702-42D2-BDD2-88F1E75B3D10}" srcOrd="0" destOrd="0" presId="urn:microsoft.com/office/officeart/2008/layout/PictureStrips"/>
    <dgm:cxn modelId="{391D7C6F-35AC-405E-84A9-6548DC4BA2EB}" type="presOf" srcId="{55FFE7A5-7013-4F89-91A8-B5F575825954}" destId="{49F3FDEB-F800-4DAC-846C-4F2199B43A53}" srcOrd="0" destOrd="0" presId="urn:microsoft.com/office/officeart/2008/layout/PictureStrips"/>
    <dgm:cxn modelId="{664D7A87-E7DF-46E2-BC35-D5B654987E7A}" srcId="{1B8EEE77-1D89-4908-995A-227ED3D4340B}" destId="{C95DFE5B-BCA2-4A35-9CAB-F4509846362D}" srcOrd="2" destOrd="0" parTransId="{B88DEB22-BBB1-4716-9F72-1B60B8C31245}" sibTransId="{3F53D1D3-E82B-4C07-9A3C-EABBB3DB1362}"/>
    <dgm:cxn modelId="{2CC5238A-6108-486B-A397-177ECD193305}" type="presOf" srcId="{1B8EEE77-1D89-4908-995A-227ED3D4340B}" destId="{DCF2AB66-D08A-4D9D-AC00-19176E080914}" srcOrd="0" destOrd="0" presId="urn:microsoft.com/office/officeart/2008/layout/PictureStrips"/>
    <dgm:cxn modelId="{9F73C4A7-2806-4390-A5B5-801F3568A6BB}" type="presParOf" srcId="{DCF2AB66-D08A-4D9D-AC00-19176E080914}" destId="{38ABCD92-BAD9-4C0B-83A1-5B1235B02234}" srcOrd="0" destOrd="0" presId="urn:microsoft.com/office/officeart/2008/layout/PictureStrips"/>
    <dgm:cxn modelId="{FF4BF3AB-C07F-4E5D-96C5-356219475BB4}" type="presParOf" srcId="{38ABCD92-BAD9-4C0B-83A1-5B1235B02234}" destId="{49F3FDEB-F800-4DAC-846C-4F2199B43A53}" srcOrd="0" destOrd="0" presId="urn:microsoft.com/office/officeart/2008/layout/PictureStrips"/>
    <dgm:cxn modelId="{6CA1CFFB-6BFE-4BE6-87A1-E0B867D17327}" type="presParOf" srcId="{38ABCD92-BAD9-4C0B-83A1-5B1235B02234}" destId="{0CA7813E-5529-4A65-A7BD-C5FB4F0B2323}" srcOrd="1" destOrd="0" presId="urn:microsoft.com/office/officeart/2008/layout/PictureStrips"/>
    <dgm:cxn modelId="{9EA59696-B4E2-44CD-882B-AE6A1B130DA7}" type="presParOf" srcId="{DCF2AB66-D08A-4D9D-AC00-19176E080914}" destId="{E8973994-BFCC-49D1-9BCC-E3947775B20E}" srcOrd="1" destOrd="0" presId="urn:microsoft.com/office/officeart/2008/layout/PictureStrips"/>
    <dgm:cxn modelId="{2AC62B29-C08E-4E96-8D55-B69D190C3DED}" type="presParOf" srcId="{DCF2AB66-D08A-4D9D-AC00-19176E080914}" destId="{985A50F7-4914-4C54-93FB-4029F7A72770}" srcOrd="2" destOrd="0" presId="urn:microsoft.com/office/officeart/2008/layout/PictureStrips"/>
    <dgm:cxn modelId="{D9114ACB-A7C9-4548-A491-EC615CD64B79}" type="presParOf" srcId="{985A50F7-4914-4C54-93FB-4029F7A72770}" destId="{4CB139A2-6BB3-4404-8BD9-714ABD4897D3}" srcOrd="0" destOrd="0" presId="urn:microsoft.com/office/officeart/2008/layout/PictureStrips"/>
    <dgm:cxn modelId="{AB7B6A28-017F-4216-9EF3-FE2A02B8FF94}" type="presParOf" srcId="{985A50F7-4914-4C54-93FB-4029F7A72770}" destId="{CCA06812-5587-485C-B316-9B23146DDEEA}" srcOrd="1" destOrd="0" presId="urn:microsoft.com/office/officeart/2008/layout/PictureStrips"/>
    <dgm:cxn modelId="{D5AA6E3C-406D-480B-BEC7-F6EAE805184E}" type="presParOf" srcId="{DCF2AB66-D08A-4D9D-AC00-19176E080914}" destId="{946B44EC-C4B1-449D-B141-5D96556A5A0B}" srcOrd="3" destOrd="0" presId="urn:microsoft.com/office/officeart/2008/layout/PictureStrips"/>
    <dgm:cxn modelId="{DABCB62B-B86F-4CC8-BE37-9DE9314133CE}" type="presParOf" srcId="{DCF2AB66-D08A-4D9D-AC00-19176E080914}" destId="{552B83FA-CB34-40D4-A44A-863A15BBA6F8}" srcOrd="4" destOrd="0" presId="urn:microsoft.com/office/officeart/2008/layout/PictureStrips"/>
    <dgm:cxn modelId="{9E4644C0-83FD-4E3E-AEC1-C4FB5381C183}" type="presParOf" srcId="{552B83FA-CB34-40D4-A44A-863A15BBA6F8}" destId="{109780DB-A702-42D2-BDD2-88F1E75B3D10}" srcOrd="0" destOrd="0" presId="urn:microsoft.com/office/officeart/2008/layout/PictureStrips"/>
    <dgm:cxn modelId="{647516B4-1DA6-4DD2-AA19-7C0DE507821F}" type="presParOf" srcId="{552B83FA-CB34-40D4-A44A-863A15BBA6F8}" destId="{8E29EDD5-86C7-4F76-8B79-C92844D8E59B}" srcOrd="1" destOrd="0" presId="urn:microsoft.com/office/officeart/2008/layout/PictureStrip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60D6771-B7BE-4876-BB7B-775C2AC3E3DF}" type="doc">
      <dgm:prSet loTypeId="urn:microsoft.com/office/officeart/2005/8/layout/list1" loCatId="list" qsTypeId="urn:microsoft.com/office/officeart/2005/8/quickstyle/simple3" qsCatId="simple" csTypeId="urn:microsoft.com/office/officeart/2005/8/colors/accent3_5" csCatId="accent3" phldr="1"/>
      <dgm:spPr/>
      <dgm:t>
        <a:bodyPr/>
        <a:lstStyle/>
        <a:p>
          <a:endParaRPr lang="es-ES"/>
        </a:p>
      </dgm:t>
    </dgm:pt>
    <dgm:pt modelId="{640E4238-A6EE-4662-93DB-3358EBCE3BC8}">
      <dgm:prSet phldrT="[Texto]" custT="1"/>
      <dgm:spPr/>
      <dgm:t>
        <a:bodyPr/>
        <a:lstStyle/>
        <a:p>
          <a:r>
            <a:rPr lang="es-EC" sz="1400" dirty="0"/>
            <a:t>(100%), el precio por la habitación es conveniente</a:t>
          </a:r>
          <a:endParaRPr lang="es-ES" sz="1400" dirty="0"/>
        </a:p>
      </dgm:t>
    </dgm:pt>
    <dgm:pt modelId="{6FC3DBCD-1924-49A9-93FF-3848C4090EA5}" type="parTrans" cxnId="{F0F88E04-6FC5-4141-8263-ACDDE9761D99}">
      <dgm:prSet/>
      <dgm:spPr/>
      <dgm:t>
        <a:bodyPr/>
        <a:lstStyle/>
        <a:p>
          <a:endParaRPr lang="es-ES"/>
        </a:p>
      </dgm:t>
    </dgm:pt>
    <dgm:pt modelId="{E8CF0169-3C24-4B22-AF19-9AE6278743B2}" type="sibTrans" cxnId="{F0F88E04-6FC5-4141-8263-ACDDE9761D99}">
      <dgm:prSet/>
      <dgm:spPr/>
      <dgm:t>
        <a:bodyPr/>
        <a:lstStyle/>
        <a:p>
          <a:endParaRPr lang="es-ES"/>
        </a:p>
      </dgm:t>
    </dgm:pt>
    <dgm:pt modelId="{00C62911-BD1D-4C1D-9CE8-9AD6D7D4C591}" type="pres">
      <dgm:prSet presAssocID="{560D6771-B7BE-4876-BB7B-775C2AC3E3DF}" presName="linear" presStyleCnt="0">
        <dgm:presLayoutVars>
          <dgm:dir/>
          <dgm:animLvl val="lvl"/>
          <dgm:resizeHandles val="exact"/>
        </dgm:presLayoutVars>
      </dgm:prSet>
      <dgm:spPr/>
      <dgm:t>
        <a:bodyPr/>
        <a:lstStyle/>
        <a:p>
          <a:endParaRPr lang="es-ES"/>
        </a:p>
      </dgm:t>
    </dgm:pt>
    <dgm:pt modelId="{1F2907BC-16EE-4FAB-BE9D-2E22A000EA93}" type="pres">
      <dgm:prSet presAssocID="{640E4238-A6EE-4662-93DB-3358EBCE3BC8}" presName="parentLin" presStyleCnt="0"/>
      <dgm:spPr/>
    </dgm:pt>
    <dgm:pt modelId="{C7AF7669-AF98-4DFF-8462-5ECA62286EA5}" type="pres">
      <dgm:prSet presAssocID="{640E4238-A6EE-4662-93DB-3358EBCE3BC8}" presName="parentLeftMargin" presStyleLbl="node1" presStyleIdx="0" presStyleCnt="1"/>
      <dgm:spPr/>
      <dgm:t>
        <a:bodyPr/>
        <a:lstStyle/>
        <a:p>
          <a:endParaRPr lang="es-ES"/>
        </a:p>
      </dgm:t>
    </dgm:pt>
    <dgm:pt modelId="{38DA25AD-52BD-41DE-A5EA-DBEAAA8F8F0B}" type="pres">
      <dgm:prSet presAssocID="{640E4238-A6EE-4662-93DB-3358EBCE3BC8}" presName="parentText" presStyleLbl="node1" presStyleIdx="0" presStyleCnt="1">
        <dgm:presLayoutVars>
          <dgm:chMax val="0"/>
          <dgm:bulletEnabled val="1"/>
        </dgm:presLayoutVars>
      </dgm:prSet>
      <dgm:spPr/>
      <dgm:t>
        <a:bodyPr/>
        <a:lstStyle/>
        <a:p>
          <a:endParaRPr lang="es-ES"/>
        </a:p>
      </dgm:t>
    </dgm:pt>
    <dgm:pt modelId="{1B445383-8D14-49E2-B45E-27812E7868EE}" type="pres">
      <dgm:prSet presAssocID="{640E4238-A6EE-4662-93DB-3358EBCE3BC8}" presName="negativeSpace" presStyleCnt="0"/>
      <dgm:spPr/>
    </dgm:pt>
    <dgm:pt modelId="{0E679D92-0F1B-4645-BEB0-09EB1C220883}" type="pres">
      <dgm:prSet presAssocID="{640E4238-A6EE-4662-93DB-3358EBCE3BC8}" presName="childText" presStyleLbl="conFgAcc1" presStyleIdx="0" presStyleCnt="1">
        <dgm:presLayoutVars>
          <dgm:bulletEnabled val="1"/>
        </dgm:presLayoutVars>
      </dgm:prSet>
      <dgm:spPr/>
    </dgm:pt>
  </dgm:ptLst>
  <dgm:cxnLst>
    <dgm:cxn modelId="{46D6251B-3FA5-4062-AF02-0B476A37D4DE}" type="presOf" srcId="{640E4238-A6EE-4662-93DB-3358EBCE3BC8}" destId="{38DA25AD-52BD-41DE-A5EA-DBEAAA8F8F0B}" srcOrd="1" destOrd="0" presId="urn:microsoft.com/office/officeart/2005/8/layout/list1"/>
    <dgm:cxn modelId="{F0F88E04-6FC5-4141-8263-ACDDE9761D99}" srcId="{560D6771-B7BE-4876-BB7B-775C2AC3E3DF}" destId="{640E4238-A6EE-4662-93DB-3358EBCE3BC8}" srcOrd="0" destOrd="0" parTransId="{6FC3DBCD-1924-49A9-93FF-3848C4090EA5}" sibTransId="{E8CF0169-3C24-4B22-AF19-9AE6278743B2}"/>
    <dgm:cxn modelId="{AFB77051-98E2-4456-BBAB-629876638C2C}" type="presOf" srcId="{560D6771-B7BE-4876-BB7B-775C2AC3E3DF}" destId="{00C62911-BD1D-4C1D-9CE8-9AD6D7D4C591}" srcOrd="0" destOrd="0" presId="urn:microsoft.com/office/officeart/2005/8/layout/list1"/>
    <dgm:cxn modelId="{4D51F640-65F5-4095-92D5-C3EE9ACEEBA4}" type="presOf" srcId="{640E4238-A6EE-4662-93DB-3358EBCE3BC8}" destId="{C7AF7669-AF98-4DFF-8462-5ECA62286EA5}" srcOrd="0" destOrd="0" presId="urn:microsoft.com/office/officeart/2005/8/layout/list1"/>
    <dgm:cxn modelId="{5630C73D-F217-4A74-9304-732F435E992D}" type="presParOf" srcId="{00C62911-BD1D-4C1D-9CE8-9AD6D7D4C591}" destId="{1F2907BC-16EE-4FAB-BE9D-2E22A000EA93}" srcOrd="0" destOrd="0" presId="urn:microsoft.com/office/officeart/2005/8/layout/list1"/>
    <dgm:cxn modelId="{3CA480AB-61F3-4C7E-B1D2-C75686B8BB06}" type="presParOf" srcId="{1F2907BC-16EE-4FAB-BE9D-2E22A000EA93}" destId="{C7AF7669-AF98-4DFF-8462-5ECA62286EA5}" srcOrd="0" destOrd="0" presId="urn:microsoft.com/office/officeart/2005/8/layout/list1"/>
    <dgm:cxn modelId="{B10987B1-201A-469E-8353-980E5DC7E0CD}" type="presParOf" srcId="{1F2907BC-16EE-4FAB-BE9D-2E22A000EA93}" destId="{38DA25AD-52BD-41DE-A5EA-DBEAAA8F8F0B}" srcOrd="1" destOrd="0" presId="urn:microsoft.com/office/officeart/2005/8/layout/list1"/>
    <dgm:cxn modelId="{D5EB3D7C-6ABC-4BB5-91D5-7F92B2AFF68A}" type="presParOf" srcId="{00C62911-BD1D-4C1D-9CE8-9AD6D7D4C591}" destId="{1B445383-8D14-49E2-B45E-27812E7868EE}" srcOrd="1" destOrd="0" presId="urn:microsoft.com/office/officeart/2005/8/layout/list1"/>
    <dgm:cxn modelId="{264D8573-3657-4C5F-95DD-D74C7446AD5E}" type="presParOf" srcId="{00C62911-BD1D-4C1D-9CE8-9AD6D7D4C591}" destId="{0E679D92-0F1B-4645-BEB0-09EB1C220883}" srcOrd="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877C0B1-5480-49F3-A291-15E003FD266E}" type="doc">
      <dgm:prSet loTypeId="urn:microsoft.com/office/officeart/2008/layout/BendingPictureCaption" loCatId="picture" qsTypeId="urn:microsoft.com/office/officeart/2005/8/quickstyle/simple3" qsCatId="simple" csTypeId="urn:microsoft.com/office/officeart/2005/8/colors/accent3_3" csCatId="accent3" phldr="1"/>
      <dgm:spPr/>
      <dgm:t>
        <a:bodyPr/>
        <a:lstStyle/>
        <a:p>
          <a:endParaRPr lang="es-ES"/>
        </a:p>
      </dgm:t>
    </dgm:pt>
    <dgm:pt modelId="{8B99612E-4A81-4B09-8FF6-388CC3E071EA}">
      <dgm:prSet phldrT="[Texto]" custT="1"/>
      <dgm:spPr/>
      <dgm:t>
        <a:bodyPr/>
        <a:lstStyle/>
        <a:p>
          <a:r>
            <a:rPr lang="es-ES" sz="1600" b="1" dirty="0"/>
            <a:t>Infraestructura física</a:t>
          </a:r>
        </a:p>
      </dgm:t>
    </dgm:pt>
    <dgm:pt modelId="{16F244D7-1E6D-4138-895C-9353CBDC030E}" type="parTrans" cxnId="{AF7C0997-902F-4858-BBDA-861C636F6DBF}">
      <dgm:prSet/>
      <dgm:spPr/>
      <dgm:t>
        <a:bodyPr/>
        <a:lstStyle/>
        <a:p>
          <a:endParaRPr lang="es-ES"/>
        </a:p>
      </dgm:t>
    </dgm:pt>
    <dgm:pt modelId="{23B80964-66CE-456A-B05C-95182AC41AC5}" type="sibTrans" cxnId="{AF7C0997-902F-4858-BBDA-861C636F6DBF}">
      <dgm:prSet/>
      <dgm:spPr/>
      <dgm:t>
        <a:bodyPr/>
        <a:lstStyle/>
        <a:p>
          <a:endParaRPr lang="es-ES"/>
        </a:p>
      </dgm:t>
    </dgm:pt>
    <dgm:pt modelId="{13A06B9A-870B-4E38-8429-C215FD733861}">
      <dgm:prSet phldrT="[Texto]" custT="1"/>
      <dgm:spPr/>
      <dgm:t>
        <a:bodyPr/>
        <a:lstStyle/>
        <a:p>
          <a:r>
            <a:rPr lang="es-ES" sz="1600" b="1" dirty="0"/>
            <a:t>Precio</a:t>
          </a:r>
        </a:p>
      </dgm:t>
    </dgm:pt>
    <dgm:pt modelId="{B260F83A-711B-49A0-A187-A409235A042E}" type="parTrans" cxnId="{8AD88773-5915-4529-B2F5-0F810BFA5F91}">
      <dgm:prSet/>
      <dgm:spPr/>
      <dgm:t>
        <a:bodyPr/>
        <a:lstStyle/>
        <a:p>
          <a:endParaRPr lang="es-ES"/>
        </a:p>
      </dgm:t>
    </dgm:pt>
    <dgm:pt modelId="{01949B72-56AE-461E-8B10-52C02FF5FA7B}" type="sibTrans" cxnId="{8AD88773-5915-4529-B2F5-0F810BFA5F91}">
      <dgm:prSet/>
      <dgm:spPr/>
      <dgm:t>
        <a:bodyPr/>
        <a:lstStyle/>
        <a:p>
          <a:endParaRPr lang="es-ES"/>
        </a:p>
      </dgm:t>
    </dgm:pt>
    <dgm:pt modelId="{F4D1591C-DA8E-4365-ADD2-DF89D1DFA305}">
      <dgm:prSet phldrT="[Texto]" custT="1"/>
      <dgm:spPr/>
      <dgm:t>
        <a:bodyPr/>
        <a:lstStyle/>
        <a:p>
          <a:r>
            <a:rPr lang="es-ES" sz="1600" b="1" dirty="0"/>
            <a:t>Grado de satisfacción</a:t>
          </a:r>
        </a:p>
      </dgm:t>
    </dgm:pt>
    <dgm:pt modelId="{0622CF18-EDF4-4CD2-9527-FBC37D069C86}" type="parTrans" cxnId="{18F291E7-72A3-4993-BFD2-CCA5C3DA8B9A}">
      <dgm:prSet/>
      <dgm:spPr/>
      <dgm:t>
        <a:bodyPr/>
        <a:lstStyle/>
        <a:p>
          <a:endParaRPr lang="es-ES"/>
        </a:p>
      </dgm:t>
    </dgm:pt>
    <dgm:pt modelId="{1CDEC351-0CBB-4AA1-933A-B8DFCFBBC1B6}" type="sibTrans" cxnId="{18F291E7-72A3-4993-BFD2-CCA5C3DA8B9A}">
      <dgm:prSet/>
      <dgm:spPr/>
      <dgm:t>
        <a:bodyPr/>
        <a:lstStyle/>
        <a:p>
          <a:endParaRPr lang="es-ES"/>
        </a:p>
      </dgm:t>
    </dgm:pt>
    <dgm:pt modelId="{6A57F1C0-624E-41B6-A9DE-9CCED2FC9E34}" type="pres">
      <dgm:prSet presAssocID="{3877C0B1-5480-49F3-A291-15E003FD266E}" presName="diagram" presStyleCnt="0">
        <dgm:presLayoutVars>
          <dgm:dir/>
        </dgm:presLayoutVars>
      </dgm:prSet>
      <dgm:spPr/>
      <dgm:t>
        <a:bodyPr/>
        <a:lstStyle/>
        <a:p>
          <a:endParaRPr lang="es-ES"/>
        </a:p>
      </dgm:t>
    </dgm:pt>
    <dgm:pt modelId="{9C5DF2EF-3AFB-4206-BCCD-61D09258F1A9}" type="pres">
      <dgm:prSet presAssocID="{8B99612E-4A81-4B09-8FF6-388CC3E071EA}" presName="composite" presStyleCnt="0"/>
      <dgm:spPr/>
    </dgm:pt>
    <dgm:pt modelId="{0DC44CE6-B27D-4E97-852F-9F65A69A4392}" type="pres">
      <dgm:prSet presAssocID="{8B99612E-4A81-4B09-8FF6-388CC3E071EA}" presName="Image" presStyleLbl="bgShp" presStyleIdx="0" presStyleCnt="3"/>
      <dgm:spPr>
        <a:blipFill rotWithShape="1">
          <a:blip xmlns:r="http://schemas.openxmlformats.org/officeDocument/2006/relationships" r:embed="rId1"/>
          <a:stretch>
            <a:fillRect/>
          </a:stretch>
        </a:blipFill>
      </dgm:spPr>
    </dgm:pt>
    <dgm:pt modelId="{98611BE7-7FB8-4A89-AD12-16A2499C95E0}" type="pres">
      <dgm:prSet presAssocID="{8B99612E-4A81-4B09-8FF6-388CC3E071EA}" presName="Parent" presStyleLbl="node0" presStyleIdx="0" presStyleCnt="3" custScaleY="47405">
        <dgm:presLayoutVars>
          <dgm:bulletEnabled val="1"/>
        </dgm:presLayoutVars>
      </dgm:prSet>
      <dgm:spPr/>
      <dgm:t>
        <a:bodyPr/>
        <a:lstStyle/>
        <a:p>
          <a:endParaRPr lang="es-ES"/>
        </a:p>
      </dgm:t>
    </dgm:pt>
    <dgm:pt modelId="{29411B0B-2484-4980-B8B8-E8A3B1DF16BF}" type="pres">
      <dgm:prSet presAssocID="{23B80964-66CE-456A-B05C-95182AC41AC5}" presName="sibTrans" presStyleCnt="0"/>
      <dgm:spPr/>
    </dgm:pt>
    <dgm:pt modelId="{62195A8C-C97E-4BC9-AD65-1AE1105DAA77}" type="pres">
      <dgm:prSet presAssocID="{13A06B9A-870B-4E38-8429-C215FD733861}" presName="composite" presStyleCnt="0"/>
      <dgm:spPr/>
    </dgm:pt>
    <dgm:pt modelId="{6551AFF6-7E95-4965-814E-B057007F5866}" type="pres">
      <dgm:prSet presAssocID="{13A06B9A-870B-4E38-8429-C215FD733861}" presName="Image" presStyleLbl="bgShp" presStyleIdx="1" presStyleCnt="3"/>
      <dgm:spPr>
        <a:blipFill rotWithShape="1">
          <a:blip xmlns:r="http://schemas.openxmlformats.org/officeDocument/2006/relationships" r:embed="rId2"/>
          <a:stretch>
            <a:fillRect/>
          </a:stretch>
        </a:blipFill>
      </dgm:spPr>
    </dgm:pt>
    <dgm:pt modelId="{F909575D-338D-47B4-911D-0F7597E8CF01}" type="pres">
      <dgm:prSet presAssocID="{13A06B9A-870B-4E38-8429-C215FD733861}" presName="Parent" presStyleLbl="node0" presStyleIdx="1" presStyleCnt="3" custScaleY="47405">
        <dgm:presLayoutVars>
          <dgm:bulletEnabled val="1"/>
        </dgm:presLayoutVars>
      </dgm:prSet>
      <dgm:spPr/>
      <dgm:t>
        <a:bodyPr/>
        <a:lstStyle/>
        <a:p>
          <a:endParaRPr lang="es-ES"/>
        </a:p>
      </dgm:t>
    </dgm:pt>
    <dgm:pt modelId="{A7AD84CF-90D0-4C7A-849D-56BE6B0751FE}" type="pres">
      <dgm:prSet presAssocID="{01949B72-56AE-461E-8B10-52C02FF5FA7B}" presName="sibTrans" presStyleCnt="0"/>
      <dgm:spPr/>
    </dgm:pt>
    <dgm:pt modelId="{28B58C1D-B177-4323-9695-6121166052B3}" type="pres">
      <dgm:prSet presAssocID="{F4D1591C-DA8E-4365-ADD2-DF89D1DFA305}" presName="composite" presStyleCnt="0"/>
      <dgm:spPr/>
    </dgm:pt>
    <dgm:pt modelId="{8D6CE9F8-3225-4CFE-8D9C-5090D1376C03}" type="pres">
      <dgm:prSet presAssocID="{F4D1591C-DA8E-4365-ADD2-DF89D1DFA305}" presName="Image" presStyleLbl="bgShp" presStyleIdx="2" presStyleCnt="3"/>
      <dgm:spPr>
        <a:blipFill rotWithShape="1">
          <a:blip xmlns:r="http://schemas.openxmlformats.org/officeDocument/2006/relationships" r:embed="rId3"/>
          <a:stretch>
            <a:fillRect/>
          </a:stretch>
        </a:blipFill>
      </dgm:spPr>
    </dgm:pt>
    <dgm:pt modelId="{79A3C941-5789-441B-A45F-288C5BE43FBF}" type="pres">
      <dgm:prSet presAssocID="{F4D1591C-DA8E-4365-ADD2-DF89D1DFA305}" presName="Parent" presStyleLbl="node0" presStyleIdx="2" presStyleCnt="3" custScaleY="47405">
        <dgm:presLayoutVars>
          <dgm:bulletEnabled val="1"/>
        </dgm:presLayoutVars>
      </dgm:prSet>
      <dgm:spPr/>
      <dgm:t>
        <a:bodyPr/>
        <a:lstStyle/>
        <a:p>
          <a:endParaRPr lang="es-ES"/>
        </a:p>
      </dgm:t>
    </dgm:pt>
  </dgm:ptLst>
  <dgm:cxnLst>
    <dgm:cxn modelId="{8AD88773-5915-4529-B2F5-0F810BFA5F91}" srcId="{3877C0B1-5480-49F3-A291-15E003FD266E}" destId="{13A06B9A-870B-4E38-8429-C215FD733861}" srcOrd="1" destOrd="0" parTransId="{B260F83A-711B-49A0-A187-A409235A042E}" sibTransId="{01949B72-56AE-461E-8B10-52C02FF5FA7B}"/>
    <dgm:cxn modelId="{18F291E7-72A3-4993-BFD2-CCA5C3DA8B9A}" srcId="{3877C0B1-5480-49F3-A291-15E003FD266E}" destId="{F4D1591C-DA8E-4365-ADD2-DF89D1DFA305}" srcOrd="2" destOrd="0" parTransId="{0622CF18-EDF4-4CD2-9527-FBC37D069C86}" sibTransId="{1CDEC351-0CBB-4AA1-933A-B8DFCFBBC1B6}"/>
    <dgm:cxn modelId="{7B23BCDD-C18A-4B4B-846E-2283E0BDE3A6}" type="presOf" srcId="{8B99612E-4A81-4B09-8FF6-388CC3E071EA}" destId="{98611BE7-7FB8-4A89-AD12-16A2499C95E0}" srcOrd="0" destOrd="0" presId="urn:microsoft.com/office/officeart/2008/layout/BendingPictureCaption"/>
    <dgm:cxn modelId="{AF7C0997-902F-4858-BBDA-861C636F6DBF}" srcId="{3877C0B1-5480-49F3-A291-15E003FD266E}" destId="{8B99612E-4A81-4B09-8FF6-388CC3E071EA}" srcOrd="0" destOrd="0" parTransId="{16F244D7-1E6D-4138-895C-9353CBDC030E}" sibTransId="{23B80964-66CE-456A-B05C-95182AC41AC5}"/>
    <dgm:cxn modelId="{C48369C2-F8A7-46F1-97CD-4BB78E1811C7}" type="presOf" srcId="{13A06B9A-870B-4E38-8429-C215FD733861}" destId="{F909575D-338D-47B4-911D-0F7597E8CF01}" srcOrd="0" destOrd="0" presId="urn:microsoft.com/office/officeart/2008/layout/BendingPictureCaption"/>
    <dgm:cxn modelId="{37131D82-7CA9-4D97-8D4A-1C7D578DB57F}" type="presOf" srcId="{3877C0B1-5480-49F3-A291-15E003FD266E}" destId="{6A57F1C0-624E-41B6-A9DE-9CCED2FC9E34}" srcOrd="0" destOrd="0" presId="urn:microsoft.com/office/officeart/2008/layout/BendingPictureCaption"/>
    <dgm:cxn modelId="{2EF27344-33D1-4639-9FCA-7B5685BC1436}" type="presOf" srcId="{F4D1591C-DA8E-4365-ADD2-DF89D1DFA305}" destId="{79A3C941-5789-441B-A45F-288C5BE43FBF}" srcOrd="0" destOrd="0" presId="urn:microsoft.com/office/officeart/2008/layout/BendingPictureCaption"/>
    <dgm:cxn modelId="{AFFA4705-464D-4686-AE5B-33677855AF38}" type="presParOf" srcId="{6A57F1C0-624E-41B6-A9DE-9CCED2FC9E34}" destId="{9C5DF2EF-3AFB-4206-BCCD-61D09258F1A9}" srcOrd="0" destOrd="0" presId="urn:microsoft.com/office/officeart/2008/layout/BendingPictureCaption"/>
    <dgm:cxn modelId="{DB4F0BD6-39E8-4324-9334-388269E78F32}" type="presParOf" srcId="{9C5DF2EF-3AFB-4206-BCCD-61D09258F1A9}" destId="{0DC44CE6-B27D-4E97-852F-9F65A69A4392}" srcOrd="0" destOrd="0" presId="urn:microsoft.com/office/officeart/2008/layout/BendingPictureCaption"/>
    <dgm:cxn modelId="{CD6EE858-EB64-4605-8B8D-D51FD9AB804C}" type="presParOf" srcId="{9C5DF2EF-3AFB-4206-BCCD-61D09258F1A9}" destId="{98611BE7-7FB8-4A89-AD12-16A2499C95E0}" srcOrd="1" destOrd="0" presId="urn:microsoft.com/office/officeart/2008/layout/BendingPictureCaption"/>
    <dgm:cxn modelId="{C529C3FB-E777-4E26-8344-21F6469E47AE}" type="presParOf" srcId="{6A57F1C0-624E-41B6-A9DE-9CCED2FC9E34}" destId="{29411B0B-2484-4980-B8B8-E8A3B1DF16BF}" srcOrd="1" destOrd="0" presId="urn:microsoft.com/office/officeart/2008/layout/BendingPictureCaption"/>
    <dgm:cxn modelId="{8B78945D-6843-4F3A-9441-0F90BC158F59}" type="presParOf" srcId="{6A57F1C0-624E-41B6-A9DE-9CCED2FC9E34}" destId="{62195A8C-C97E-4BC9-AD65-1AE1105DAA77}" srcOrd="2" destOrd="0" presId="urn:microsoft.com/office/officeart/2008/layout/BendingPictureCaption"/>
    <dgm:cxn modelId="{67767C2A-2AFD-4E65-9D3C-5FCCA1FE1C39}" type="presParOf" srcId="{62195A8C-C97E-4BC9-AD65-1AE1105DAA77}" destId="{6551AFF6-7E95-4965-814E-B057007F5866}" srcOrd="0" destOrd="0" presId="urn:microsoft.com/office/officeart/2008/layout/BendingPictureCaption"/>
    <dgm:cxn modelId="{7255B51F-471D-4E3B-BBC4-207EE9DDC3A5}" type="presParOf" srcId="{62195A8C-C97E-4BC9-AD65-1AE1105DAA77}" destId="{F909575D-338D-47B4-911D-0F7597E8CF01}" srcOrd="1" destOrd="0" presId="urn:microsoft.com/office/officeart/2008/layout/BendingPictureCaption"/>
    <dgm:cxn modelId="{10948D66-40DB-4281-834B-25232C868430}" type="presParOf" srcId="{6A57F1C0-624E-41B6-A9DE-9CCED2FC9E34}" destId="{A7AD84CF-90D0-4C7A-849D-56BE6B0751FE}" srcOrd="3" destOrd="0" presId="urn:microsoft.com/office/officeart/2008/layout/BendingPictureCaption"/>
    <dgm:cxn modelId="{48A7B489-3B0B-4EEC-B2B9-7BC58D36F926}" type="presParOf" srcId="{6A57F1C0-624E-41B6-A9DE-9CCED2FC9E34}" destId="{28B58C1D-B177-4323-9695-6121166052B3}" srcOrd="4" destOrd="0" presId="urn:microsoft.com/office/officeart/2008/layout/BendingPictureCaption"/>
    <dgm:cxn modelId="{2D3387E4-1B54-4160-8DF9-2F88EF36E6AB}" type="presParOf" srcId="{28B58C1D-B177-4323-9695-6121166052B3}" destId="{8D6CE9F8-3225-4CFE-8D9C-5090D1376C03}" srcOrd="0" destOrd="0" presId="urn:microsoft.com/office/officeart/2008/layout/BendingPictureCaption"/>
    <dgm:cxn modelId="{D48A22E0-A461-4305-8AA4-5069DBE78E90}" type="presParOf" srcId="{28B58C1D-B177-4323-9695-6121166052B3}" destId="{79A3C941-5789-441B-A45F-288C5BE43FBF}"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F1DE381-013B-48CC-A0F5-94906B70DC0B}"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s-EC"/>
        </a:p>
      </dgm:t>
    </dgm:pt>
    <dgm:pt modelId="{A7C17621-5196-4F5E-87EF-E4204E604772}">
      <dgm:prSet phldrT="[Texto]" phldr="1" custT="1"/>
      <dgm:spPr/>
      <dgm:t>
        <a:bodyPr/>
        <a:lstStyle/>
        <a:p>
          <a:endParaRPr lang="es-EC" sz="6000"/>
        </a:p>
      </dgm:t>
    </dgm:pt>
    <dgm:pt modelId="{F366DC8D-19D6-4BF3-BE53-14B08768CF59}" type="parTrans" cxnId="{92A1A801-A270-4D75-A161-5E4B7ECDB46B}">
      <dgm:prSet/>
      <dgm:spPr/>
      <dgm:t>
        <a:bodyPr/>
        <a:lstStyle/>
        <a:p>
          <a:endParaRPr lang="es-EC" sz="2000"/>
        </a:p>
      </dgm:t>
    </dgm:pt>
    <dgm:pt modelId="{DCC31C80-B500-4FB0-B048-34B235E3E23E}" type="sibTrans" cxnId="{92A1A801-A270-4D75-A161-5E4B7ECDB46B}">
      <dgm:prSet/>
      <dgm:spPr/>
      <dgm:t>
        <a:bodyPr/>
        <a:lstStyle/>
        <a:p>
          <a:endParaRPr lang="es-EC" sz="2000"/>
        </a:p>
      </dgm:t>
    </dgm:pt>
    <dgm:pt modelId="{3404AA1F-E373-4577-B61F-EE1976000BC7}">
      <dgm:prSet phldrT="[Texto]" custT="1"/>
      <dgm:spPr/>
      <dgm:t>
        <a:bodyPr/>
        <a:lstStyle/>
        <a:p>
          <a:pPr>
            <a:buFont typeface="Wingdings" panose="05000000000000000000" pitchFamily="2" charset="2"/>
            <a:buChar char="ü"/>
          </a:pPr>
          <a:r>
            <a:rPr lang="es-EC" sz="1400" dirty="0"/>
            <a:t>Dispone de: 43 habitaciones sencillas, 6 habitaciones matrimoniales, 4 habitaciones múltiples, 7 suites y 8 departamentos</a:t>
          </a:r>
        </a:p>
      </dgm:t>
    </dgm:pt>
    <dgm:pt modelId="{C922D320-BC6E-4794-AFF3-8C6E1C9ABA5D}" type="parTrans" cxnId="{523291DC-685F-40D4-B616-EDABD21569F1}">
      <dgm:prSet/>
      <dgm:spPr/>
      <dgm:t>
        <a:bodyPr/>
        <a:lstStyle/>
        <a:p>
          <a:endParaRPr lang="es-EC" sz="2000"/>
        </a:p>
      </dgm:t>
    </dgm:pt>
    <dgm:pt modelId="{3DB50926-1866-4E95-A249-0CCAD4FAF7DB}" type="sibTrans" cxnId="{523291DC-685F-40D4-B616-EDABD21569F1}">
      <dgm:prSet/>
      <dgm:spPr/>
      <dgm:t>
        <a:bodyPr/>
        <a:lstStyle/>
        <a:p>
          <a:endParaRPr lang="es-EC" sz="2000"/>
        </a:p>
      </dgm:t>
    </dgm:pt>
    <dgm:pt modelId="{A208D1AE-E542-4A6F-BAC6-582FFCC688DB}">
      <dgm:prSet custT="1"/>
      <dgm:spPr/>
      <dgm:t>
        <a:bodyPr/>
        <a:lstStyle/>
        <a:p>
          <a:r>
            <a:rPr lang="es-EC" sz="1400"/>
            <a:t>Servicio de limpieza según el tiempo de estadía</a:t>
          </a:r>
          <a:endParaRPr lang="es-EC" sz="1400" dirty="0"/>
        </a:p>
      </dgm:t>
    </dgm:pt>
    <dgm:pt modelId="{E0E46CF7-AF89-49D6-A4A4-52119D96B177}" type="parTrans" cxnId="{EE392A09-FA4D-4F1E-993E-0CC3AA680538}">
      <dgm:prSet/>
      <dgm:spPr/>
      <dgm:t>
        <a:bodyPr/>
        <a:lstStyle/>
        <a:p>
          <a:endParaRPr lang="es-EC" sz="2000"/>
        </a:p>
      </dgm:t>
    </dgm:pt>
    <dgm:pt modelId="{7FC6852C-8CE0-4897-BBFA-95BF6D09DBA9}" type="sibTrans" cxnId="{EE392A09-FA4D-4F1E-993E-0CC3AA680538}">
      <dgm:prSet/>
      <dgm:spPr/>
      <dgm:t>
        <a:bodyPr/>
        <a:lstStyle/>
        <a:p>
          <a:endParaRPr lang="es-EC" sz="2000"/>
        </a:p>
      </dgm:t>
    </dgm:pt>
    <dgm:pt modelId="{7CE7592C-5E30-4C9C-8B0D-D693AE9511BD}">
      <dgm:prSet custT="1"/>
      <dgm:spPr/>
      <dgm:t>
        <a:bodyPr/>
        <a:lstStyle/>
        <a:p>
          <a:r>
            <a:rPr lang="es-EC" sz="1400" dirty="0"/>
            <a:t>Áreas: autoservicio de lavado, gimnasio, sala de música, comedor, recepción, salas de estudio y salas de juego. </a:t>
          </a:r>
          <a:endParaRPr lang="en-US" sz="1400" dirty="0"/>
        </a:p>
      </dgm:t>
    </dgm:pt>
    <dgm:pt modelId="{0C08D830-74BB-4B42-87EB-C9504A2ADC76}" type="parTrans" cxnId="{B2587A34-6E5C-427A-BCD0-182BE0D79C47}">
      <dgm:prSet/>
      <dgm:spPr/>
      <dgm:t>
        <a:bodyPr/>
        <a:lstStyle/>
        <a:p>
          <a:endParaRPr lang="es-EC" sz="2000"/>
        </a:p>
      </dgm:t>
    </dgm:pt>
    <dgm:pt modelId="{A5BDD119-BACD-47A6-A210-9E21A07B3020}" type="sibTrans" cxnId="{B2587A34-6E5C-427A-BCD0-182BE0D79C47}">
      <dgm:prSet/>
      <dgm:spPr/>
      <dgm:t>
        <a:bodyPr/>
        <a:lstStyle/>
        <a:p>
          <a:endParaRPr lang="es-EC" sz="2000"/>
        </a:p>
      </dgm:t>
    </dgm:pt>
    <dgm:pt modelId="{A37A0668-DBD8-475F-B013-AB861D3048E9}" type="pres">
      <dgm:prSet presAssocID="{FF1DE381-013B-48CC-A0F5-94906B70DC0B}" presName="layout" presStyleCnt="0">
        <dgm:presLayoutVars>
          <dgm:chMax/>
          <dgm:chPref/>
          <dgm:dir/>
          <dgm:resizeHandles/>
        </dgm:presLayoutVars>
      </dgm:prSet>
      <dgm:spPr/>
      <dgm:t>
        <a:bodyPr/>
        <a:lstStyle/>
        <a:p>
          <a:endParaRPr lang="es-ES"/>
        </a:p>
      </dgm:t>
    </dgm:pt>
    <dgm:pt modelId="{E7379BC5-0EB4-4B70-AF0C-5957F4AA7284}" type="pres">
      <dgm:prSet presAssocID="{A7C17621-5196-4F5E-87EF-E4204E604772}" presName="root" presStyleCnt="0">
        <dgm:presLayoutVars>
          <dgm:chMax/>
          <dgm:chPref/>
        </dgm:presLayoutVars>
      </dgm:prSet>
      <dgm:spPr/>
    </dgm:pt>
    <dgm:pt modelId="{41581C5A-3AB4-4B1B-91C1-1878D68BEBDB}" type="pres">
      <dgm:prSet presAssocID="{A7C17621-5196-4F5E-87EF-E4204E604772}" presName="rootComposite" presStyleCnt="0">
        <dgm:presLayoutVars/>
      </dgm:prSet>
      <dgm:spPr/>
    </dgm:pt>
    <dgm:pt modelId="{79C483B8-C2A3-493B-985B-2BB33D3E8551}" type="pres">
      <dgm:prSet presAssocID="{A7C17621-5196-4F5E-87EF-E4204E604772}" presName="ParentAccent" presStyleLbl="alignNode1" presStyleIdx="0" presStyleCnt="1"/>
      <dgm:spPr/>
    </dgm:pt>
    <dgm:pt modelId="{A539A162-C9B0-4C30-A4EF-34660F684A3A}" type="pres">
      <dgm:prSet presAssocID="{A7C17621-5196-4F5E-87EF-E4204E604772}" presName="ParentSmallAccent" presStyleLbl="fgAcc1" presStyleIdx="0" presStyleCnt="1"/>
      <dgm:spPr/>
    </dgm:pt>
    <dgm:pt modelId="{73E6F497-7E16-44CE-8CCD-FDBA3F69740B}" type="pres">
      <dgm:prSet presAssocID="{A7C17621-5196-4F5E-87EF-E4204E604772}" presName="Parent" presStyleLbl="revTx" presStyleIdx="0" presStyleCnt="4">
        <dgm:presLayoutVars>
          <dgm:chMax/>
          <dgm:chPref val="4"/>
          <dgm:bulletEnabled val="1"/>
        </dgm:presLayoutVars>
      </dgm:prSet>
      <dgm:spPr/>
      <dgm:t>
        <a:bodyPr/>
        <a:lstStyle/>
        <a:p>
          <a:endParaRPr lang="es-ES"/>
        </a:p>
      </dgm:t>
    </dgm:pt>
    <dgm:pt modelId="{F024DE46-E393-407E-877E-42ED91C4F10A}" type="pres">
      <dgm:prSet presAssocID="{A7C17621-5196-4F5E-87EF-E4204E604772}" presName="childShape" presStyleCnt="0">
        <dgm:presLayoutVars>
          <dgm:chMax val="0"/>
          <dgm:chPref val="0"/>
        </dgm:presLayoutVars>
      </dgm:prSet>
      <dgm:spPr/>
    </dgm:pt>
    <dgm:pt modelId="{ADCE6845-8776-43AB-8148-A9B543508738}" type="pres">
      <dgm:prSet presAssocID="{3404AA1F-E373-4577-B61F-EE1976000BC7}" presName="childComposite" presStyleCnt="0">
        <dgm:presLayoutVars>
          <dgm:chMax val="0"/>
          <dgm:chPref val="0"/>
        </dgm:presLayoutVars>
      </dgm:prSet>
      <dgm:spPr/>
    </dgm:pt>
    <dgm:pt modelId="{9323ECF8-9E44-4952-9840-C03EECFC3F2A}" type="pres">
      <dgm:prSet presAssocID="{3404AA1F-E373-4577-B61F-EE1976000BC7}" presName="ChildAccent" presStyleLbl="solidFgAcc1" presStyleIdx="0" presStyleCnt="3"/>
      <dgm:spPr/>
    </dgm:pt>
    <dgm:pt modelId="{A8A7A3AD-4C71-487C-8164-0E77904003D1}" type="pres">
      <dgm:prSet presAssocID="{3404AA1F-E373-4577-B61F-EE1976000BC7}" presName="Child" presStyleLbl="revTx" presStyleIdx="1" presStyleCnt="4">
        <dgm:presLayoutVars>
          <dgm:chMax val="0"/>
          <dgm:chPref val="0"/>
          <dgm:bulletEnabled val="1"/>
        </dgm:presLayoutVars>
      </dgm:prSet>
      <dgm:spPr/>
      <dgm:t>
        <a:bodyPr/>
        <a:lstStyle/>
        <a:p>
          <a:endParaRPr lang="es-ES"/>
        </a:p>
      </dgm:t>
    </dgm:pt>
    <dgm:pt modelId="{AA735200-8EF0-4825-A5A2-DC565753A471}" type="pres">
      <dgm:prSet presAssocID="{A208D1AE-E542-4A6F-BAC6-582FFCC688DB}" presName="childComposite" presStyleCnt="0">
        <dgm:presLayoutVars>
          <dgm:chMax val="0"/>
          <dgm:chPref val="0"/>
        </dgm:presLayoutVars>
      </dgm:prSet>
      <dgm:spPr/>
    </dgm:pt>
    <dgm:pt modelId="{142F1902-19E9-481A-9EC2-FB761117FF98}" type="pres">
      <dgm:prSet presAssocID="{A208D1AE-E542-4A6F-BAC6-582FFCC688DB}" presName="ChildAccent" presStyleLbl="solidFgAcc1" presStyleIdx="1" presStyleCnt="3"/>
      <dgm:spPr/>
    </dgm:pt>
    <dgm:pt modelId="{C667814E-5B18-497C-8934-2A99E133649E}" type="pres">
      <dgm:prSet presAssocID="{A208D1AE-E542-4A6F-BAC6-582FFCC688DB}" presName="Child" presStyleLbl="revTx" presStyleIdx="2" presStyleCnt="4">
        <dgm:presLayoutVars>
          <dgm:chMax val="0"/>
          <dgm:chPref val="0"/>
          <dgm:bulletEnabled val="1"/>
        </dgm:presLayoutVars>
      </dgm:prSet>
      <dgm:spPr/>
      <dgm:t>
        <a:bodyPr/>
        <a:lstStyle/>
        <a:p>
          <a:endParaRPr lang="es-ES"/>
        </a:p>
      </dgm:t>
    </dgm:pt>
    <dgm:pt modelId="{3E69F956-7AEA-4801-BDEA-A3A5AFD07C31}" type="pres">
      <dgm:prSet presAssocID="{7CE7592C-5E30-4C9C-8B0D-D693AE9511BD}" presName="childComposite" presStyleCnt="0">
        <dgm:presLayoutVars>
          <dgm:chMax val="0"/>
          <dgm:chPref val="0"/>
        </dgm:presLayoutVars>
      </dgm:prSet>
      <dgm:spPr/>
    </dgm:pt>
    <dgm:pt modelId="{CE09DA3B-8DC2-4033-9B45-A69A9313A427}" type="pres">
      <dgm:prSet presAssocID="{7CE7592C-5E30-4C9C-8B0D-D693AE9511BD}" presName="ChildAccent" presStyleLbl="solidFgAcc1" presStyleIdx="2" presStyleCnt="3"/>
      <dgm:spPr/>
    </dgm:pt>
    <dgm:pt modelId="{A8061D3C-0023-4CEF-A116-49916EF12F39}" type="pres">
      <dgm:prSet presAssocID="{7CE7592C-5E30-4C9C-8B0D-D693AE9511BD}" presName="Child" presStyleLbl="revTx" presStyleIdx="3" presStyleCnt="4">
        <dgm:presLayoutVars>
          <dgm:chMax val="0"/>
          <dgm:chPref val="0"/>
          <dgm:bulletEnabled val="1"/>
        </dgm:presLayoutVars>
      </dgm:prSet>
      <dgm:spPr/>
      <dgm:t>
        <a:bodyPr/>
        <a:lstStyle/>
        <a:p>
          <a:endParaRPr lang="es-ES"/>
        </a:p>
      </dgm:t>
    </dgm:pt>
  </dgm:ptLst>
  <dgm:cxnLst>
    <dgm:cxn modelId="{523291DC-685F-40D4-B616-EDABD21569F1}" srcId="{A7C17621-5196-4F5E-87EF-E4204E604772}" destId="{3404AA1F-E373-4577-B61F-EE1976000BC7}" srcOrd="0" destOrd="0" parTransId="{C922D320-BC6E-4794-AFF3-8C6E1C9ABA5D}" sibTransId="{3DB50926-1866-4E95-A249-0CCAD4FAF7DB}"/>
    <dgm:cxn modelId="{6FF228E7-FFBF-4CE2-B1D4-C68FA8C4403F}" type="presOf" srcId="{FF1DE381-013B-48CC-A0F5-94906B70DC0B}" destId="{A37A0668-DBD8-475F-B013-AB861D3048E9}" srcOrd="0" destOrd="0" presId="urn:microsoft.com/office/officeart/2008/layout/SquareAccentList"/>
    <dgm:cxn modelId="{5CB10043-EF99-4B21-A1B0-05B16CC1A619}" type="presOf" srcId="{A7C17621-5196-4F5E-87EF-E4204E604772}" destId="{73E6F497-7E16-44CE-8CCD-FDBA3F69740B}" srcOrd="0" destOrd="0" presId="urn:microsoft.com/office/officeart/2008/layout/SquareAccentList"/>
    <dgm:cxn modelId="{EE392A09-FA4D-4F1E-993E-0CC3AA680538}" srcId="{A7C17621-5196-4F5E-87EF-E4204E604772}" destId="{A208D1AE-E542-4A6F-BAC6-582FFCC688DB}" srcOrd="1" destOrd="0" parTransId="{E0E46CF7-AF89-49D6-A4A4-52119D96B177}" sibTransId="{7FC6852C-8CE0-4897-BBFA-95BF6D09DBA9}"/>
    <dgm:cxn modelId="{B2587A34-6E5C-427A-BCD0-182BE0D79C47}" srcId="{A7C17621-5196-4F5E-87EF-E4204E604772}" destId="{7CE7592C-5E30-4C9C-8B0D-D693AE9511BD}" srcOrd="2" destOrd="0" parTransId="{0C08D830-74BB-4B42-87EB-C9504A2ADC76}" sibTransId="{A5BDD119-BACD-47A6-A210-9E21A07B3020}"/>
    <dgm:cxn modelId="{92A1A801-A270-4D75-A161-5E4B7ECDB46B}" srcId="{FF1DE381-013B-48CC-A0F5-94906B70DC0B}" destId="{A7C17621-5196-4F5E-87EF-E4204E604772}" srcOrd="0" destOrd="0" parTransId="{F366DC8D-19D6-4BF3-BE53-14B08768CF59}" sibTransId="{DCC31C80-B500-4FB0-B048-34B235E3E23E}"/>
    <dgm:cxn modelId="{A806CBF7-08D8-447A-87DE-A7DADB9BA4D3}" type="presOf" srcId="{3404AA1F-E373-4577-B61F-EE1976000BC7}" destId="{A8A7A3AD-4C71-487C-8164-0E77904003D1}" srcOrd="0" destOrd="0" presId="urn:microsoft.com/office/officeart/2008/layout/SquareAccentList"/>
    <dgm:cxn modelId="{5ABF2300-7C60-4104-973C-3B67FCC4562C}" type="presOf" srcId="{A208D1AE-E542-4A6F-BAC6-582FFCC688DB}" destId="{C667814E-5B18-497C-8934-2A99E133649E}" srcOrd="0" destOrd="0" presId="urn:microsoft.com/office/officeart/2008/layout/SquareAccentList"/>
    <dgm:cxn modelId="{786ECA03-99BD-450C-A5C8-25ABDE9EFB50}" type="presOf" srcId="{7CE7592C-5E30-4C9C-8B0D-D693AE9511BD}" destId="{A8061D3C-0023-4CEF-A116-49916EF12F39}" srcOrd="0" destOrd="0" presId="urn:microsoft.com/office/officeart/2008/layout/SquareAccentList"/>
    <dgm:cxn modelId="{AD09436D-C7CC-4C71-A640-1A75B5816457}" type="presParOf" srcId="{A37A0668-DBD8-475F-B013-AB861D3048E9}" destId="{E7379BC5-0EB4-4B70-AF0C-5957F4AA7284}" srcOrd="0" destOrd="0" presId="urn:microsoft.com/office/officeart/2008/layout/SquareAccentList"/>
    <dgm:cxn modelId="{44E416BE-518E-498A-8AED-B88E7DC276E4}" type="presParOf" srcId="{E7379BC5-0EB4-4B70-AF0C-5957F4AA7284}" destId="{41581C5A-3AB4-4B1B-91C1-1878D68BEBDB}" srcOrd="0" destOrd="0" presId="urn:microsoft.com/office/officeart/2008/layout/SquareAccentList"/>
    <dgm:cxn modelId="{D319F31B-77ED-45AC-8908-CBF9692A37A3}" type="presParOf" srcId="{41581C5A-3AB4-4B1B-91C1-1878D68BEBDB}" destId="{79C483B8-C2A3-493B-985B-2BB33D3E8551}" srcOrd="0" destOrd="0" presId="urn:microsoft.com/office/officeart/2008/layout/SquareAccentList"/>
    <dgm:cxn modelId="{53463716-9491-4BE3-89A9-4CFEA1CCCFC3}" type="presParOf" srcId="{41581C5A-3AB4-4B1B-91C1-1878D68BEBDB}" destId="{A539A162-C9B0-4C30-A4EF-34660F684A3A}" srcOrd="1" destOrd="0" presId="urn:microsoft.com/office/officeart/2008/layout/SquareAccentList"/>
    <dgm:cxn modelId="{AD6F0E1E-D52B-4CB3-A449-C156ED7B8335}" type="presParOf" srcId="{41581C5A-3AB4-4B1B-91C1-1878D68BEBDB}" destId="{73E6F497-7E16-44CE-8CCD-FDBA3F69740B}" srcOrd="2" destOrd="0" presId="urn:microsoft.com/office/officeart/2008/layout/SquareAccentList"/>
    <dgm:cxn modelId="{C3A8CA81-2EC9-4CFC-95E1-CCEA4DB77B11}" type="presParOf" srcId="{E7379BC5-0EB4-4B70-AF0C-5957F4AA7284}" destId="{F024DE46-E393-407E-877E-42ED91C4F10A}" srcOrd="1" destOrd="0" presId="urn:microsoft.com/office/officeart/2008/layout/SquareAccentList"/>
    <dgm:cxn modelId="{791C8F67-B791-45FA-B7D4-2149B15AE16E}" type="presParOf" srcId="{F024DE46-E393-407E-877E-42ED91C4F10A}" destId="{ADCE6845-8776-43AB-8148-A9B543508738}" srcOrd="0" destOrd="0" presId="urn:microsoft.com/office/officeart/2008/layout/SquareAccentList"/>
    <dgm:cxn modelId="{4FF96B89-38D3-4D2F-89E1-3047503E59C0}" type="presParOf" srcId="{ADCE6845-8776-43AB-8148-A9B543508738}" destId="{9323ECF8-9E44-4952-9840-C03EECFC3F2A}" srcOrd="0" destOrd="0" presId="urn:microsoft.com/office/officeart/2008/layout/SquareAccentList"/>
    <dgm:cxn modelId="{3CB47402-BB36-4195-BA24-68169183B118}" type="presParOf" srcId="{ADCE6845-8776-43AB-8148-A9B543508738}" destId="{A8A7A3AD-4C71-487C-8164-0E77904003D1}" srcOrd="1" destOrd="0" presId="urn:microsoft.com/office/officeart/2008/layout/SquareAccentList"/>
    <dgm:cxn modelId="{AE448AEA-B2F2-40DF-932B-B44E54B50B02}" type="presParOf" srcId="{F024DE46-E393-407E-877E-42ED91C4F10A}" destId="{AA735200-8EF0-4825-A5A2-DC565753A471}" srcOrd="1" destOrd="0" presId="urn:microsoft.com/office/officeart/2008/layout/SquareAccentList"/>
    <dgm:cxn modelId="{E8C991BC-A981-4497-96FB-125B9210EB59}" type="presParOf" srcId="{AA735200-8EF0-4825-A5A2-DC565753A471}" destId="{142F1902-19E9-481A-9EC2-FB761117FF98}" srcOrd="0" destOrd="0" presId="urn:microsoft.com/office/officeart/2008/layout/SquareAccentList"/>
    <dgm:cxn modelId="{840D6BD3-BBEE-4DC8-A9A9-009509BDDF2B}" type="presParOf" srcId="{AA735200-8EF0-4825-A5A2-DC565753A471}" destId="{C667814E-5B18-497C-8934-2A99E133649E}" srcOrd="1" destOrd="0" presId="urn:microsoft.com/office/officeart/2008/layout/SquareAccentList"/>
    <dgm:cxn modelId="{7D1DDFAE-D08E-43B4-836A-5BA72DCAF93B}" type="presParOf" srcId="{F024DE46-E393-407E-877E-42ED91C4F10A}" destId="{3E69F956-7AEA-4801-BDEA-A3A5AFD07C31}" srcOrd="2" destOrd="0" presId="urn:microsoft.com/office/officeart/2008/layout/SquareAccentList"/>
    <dgm:cxn modelId="{B521CDB0-E929-47F7-B060-580714D963F2}" type="presParOf" srcId="{3E69F956-7AEA-4801-BDEA-A3A5AFD07C31}" destId="{CE09DA3B-8DC2-4033-9B45-A69A9313A427}" srcOrd="0" destOrd="0" presId="urn:microsoft.com/office/officeart/2008/layout/SquareAccentList"/>
    <dgm:cxn modelId="{F1FF7035-F5A5-41FE-8C37-4CED479D7C91}" type="presParOf" srcId="{3E69F956-7AEA-4801-BDEA-A3A5AFD07C31}" destId="{A8061D3C-0023-4CEF-A116-49916EF12F39}" srcOrd="1" destOrd="0" presId="urn:microsoft.com/office/officeart/2008/layout/Squa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F1DE381-013B-48CC-A0F5-94906B70DC0B}" type="doc">
      <dgm:prSet loTypeId="urn:microsoft.com/office/officeart/2008/layout/SquareAccentList" loCatId="list" qsTypeId="urn:microsoft.com/office/officeart/2005/8/quickstyle/simple1" qsCatId="simple" csTypeId="urn:microsoft.com/office/officeart/2005/8/colors/accent3_4" csCatId="accent3" phldr="1"/>
      <dgm:spPr/>
      <dgm:t>
        <a:bodyPr/>
        <a:lstStyle/>
        <a:p>
          <a:endParaRPr lang="es-EC"/>
        </a:p>
      </dgm:t>
    </dgm:pt>
    <dgm:pt modelId="{A7C17621-5196-4F5E-87EF-E4204E604772}">
      <dgm:prSet phldrT="[Texto]" phldr="1" custT="1"/>
      <dgm:spPr/>
      <dgm:t>
        <a:bodyPr/>
        <a:lstStyle/>
        <a:p>
          <a:pPr algn="l"/>
          <a:endParaRPr lang="es-EC" sz="5400" dirty="0"/>
        </a:p>
      </dgm:t>
    </dgm:pt>
    <dgm:pt modelId="{F366DC8D-19D6-4BF3-BE53-14B08768CF59}" type="parTrans" cxnId="{92A1A801-A270-4D75-A161-5E4B7ECDB46B}">
      <dgm:prSet/>
      <dgm:spPr/>
      <dgm:t>
        <a:bodyPr/>
        <a:lstStyle/>
        <a:p>
          <a:pPr algn="l"/>
          <a:endParaRPr lang="es-EC" sz="2400"/>
        </a:p>
      </dgm:t>
    </dgm:pt>
    <dgm:pt modelId="{DCC31C80-B500-4FB0-B048-34B235E3E23E}" type="sibTrans" cxnId="{92A1A801-A270-4D75-A161-5E4B7ECDB46B}">
      <dgm:prSet/>
      <dgm:spPr/>
      <dgm:t>
        <a:bodyPr/>
        <a:lstStyle/>
        <a:p>
          <a:pPr algn="l"/>
          <a:endParaRPr lang="es-EC" sz="2400"/>
        </a:p>
      </dgm:t>
    </dgm:pt>
    <dgm:pt modelId="{3404AA1F-E373-4577-B61F-EE1976000BC7}">
      <dgm:prSet phldrT="[Texto]" custT="1"/>
      <dgm:spPr/>
      <dgm:t>
        <a:bodyPr/>
        <a:lstStyle/>
        <a:p>
          <a:pPr algn="l">
            <a:buFont typeface="Wingdings" panose="05000000000000000000" pitchFamily="2" charset="2"/>
            <a:buChar char="ü"/>
          </a:pPr>
          <a:r>
            <a:rPr lang="en-US" sz="1400" dirty="0"/>
            <a:t>Dispone de </a:t>
          </a:r>
          <a:r>
            <a:rPr lang="es-EC" sz="1400" dirty="0"/>
            <a:t>habitaciones sencillas, dobles y triples. </a:t>
          </a:r>
        </a:p>
      </dgm:t>
    </dgm:pt>
    <dgm:pt modelId="{C922D320-BC6E-4794-AFF3-8C6E1C9ABA5D}" type="parTrans" cxnId="{523291DC-685F-40D4-B616-EDABD21569F1}">
      <dgm:prSet/>
      <dgm:spPr/>
      <dgm:t>
        <a:bodyPr/>
        <a:lstStyle/>
        <a:p>
          <a:pPr algn="l"/>
          <a:endParaRPr lang="es-EC" sz="2400"/>
        </a:p>
      </dgm:t>
    </dgm:pt>
    <dgm:pt modelId="{3DB50926-1866-4E95-A249-0CCAD4FAF7DB}" type="sibTrans" cxnId="{523291DC-685F-40D4-B616-EDABD21569F1}">
      <dgm:prSet/>
      <dgm:spPr/>
      <dgm:t>
        <a:bodyPr/>
        <a:lstStyle/>
        <a:p>
          <a:pPr algn="l"/>
          <a:endParaRPr lang="es-EC" sz="2400"/>
        </a:p>
      </dgm:t>
    </dgm:pt>
    <dgm:pt modelId="{5E03A4A0-954E-49B9-BDDB-C26729B8D4BA}">
      <dgm:prSet custT="1"/>
      <dgm:spPr/>
      <dgm:t>
        <a:bodyPr/>
        <a:lstStyle/>
        <a:p>
          <a:pPr algn="l">
            <a:buFont typeface="Wingdings" panose="05000000000000000000" pitchFamily="2" charset="2"/>
            <a:buChar char="ü"/>
          </a:pPr>
          <a:r>
            <a:rPr lang="es-EC" sz="1400" dirty="0"/>
            <a:t>Mobiliario en las habitaciones: cama, velador, clóset, mesa y silla. </a:t>
          </a:r>
        </a:p>
      </dgm:t>
    </dgm:pt>
    <dgm:pt modelId="{CDFF85AA-3F43-4A69-B07A-92D5FDD59544}" type="parTrans" cxnId="{BFD0C7B7-F6B1-403C-9071-B060E1032B4B}">
      <dgm:prSet/>
      <dgm:spPr/>
      <dgm:t>
        <a:bodyPr/>
        <a:lstStyle/>
        <a:p>
          <a:pPr algn="l"/>
          <a:endParaRPr lang="es-EC" sz="2400"/>
        </a:p>
      </dgm:t>
    </dgm:pt>
    <dgm:pt modelId="{9DBA711D-D568-412C-9962-69F7E75F4364}" type="sibTrans" cxnId="{BFD0C7B7-F6B1-403C-9071-B060E1032B4B}">
      <dgm:prSet/>
      <dgm:spPr/>
      <dgm:t>
        <a:bodyPr/>
        <a:lstStyle/>
        <a:p>
          <a:pPr algn="l"/>
          <a:endParaRPr lang="es-EC" sz="2400"/>
        </a:p>
      </dgm:t>
    </dgm:pt>
    <dgm:pt modelId="{BC10AEF2-6CA5-4B5D-AEB0-1D848F43326C}">
      <dgm:prSet custT="1"/>
      <dgm:spPr/>
      <dgm:t>
        <a:bodyPr/>
        <a:lstStyle/>
        <a:p>
          <a:pPr algn="l">
            <a:buFont typeface="Wingdings" panose="05000000000000000000" pitchFamily="2" charset="2"/>
            <a:buChar char="ü"/>
          </a:pPr>
          <a:r>
            <a:rPr lang="es-EC" sz="1400" dirty="0"/>
            <a:t>Áreas: recepción, lavandería, áreas de recreación, zonas verdes, cocina y garaje.</a:t>
          </a:r>
          <a:endParaRPr lang="en-US" sz="1400" dirty="0"/>
        </a:p>
      </dgm:t>
    </dgm:pt>
    <dgm:pt modelId="{0256B48D-9501-43E1-B876-C13353228148}" type="parTrans" cxnId="{550A9021-A1C9-4D78-A4A8-1CDD66E52760}">
      <dgm:prSet/>
      <dgm:spPr/>
      <dgm:t>
        <a:bodyPr/>
        <a:lstStyle/>
        <a:p>
          <a:pPr algn="l"/>
          <a:endParaRPr lang="es-EC" sz="2400"/>
        </a:p>
      </dgm:t>
    </dgm:pt>
    <dgm:pt modelId="{2A6F2BE8-1EF4-47E6-8D41-2C035EBCB63F}" type="sibTrans" cxnId="{550A9021-A1C9-4D78-A4A8-1CDD66E52760}">
      <dgm:prSet/>
      <dgm:spPr/>
      <dgm:t>
        <a:bodyPr/>
        <a:lstStyle/>
        <a:p>
          <a:pPr algn="l"/>
          <a:endParaRPr lang="es-EC" sz="2400"/>
        </a:p>
      </dgm:t>
    </dgm:pt>
    <dgm:pt modelId="{A37A0668-DBD8-475F-B013-AB861D3048E9}" type="pres">
      <dgm:prSet presAssocID="{FF1DE381-013B-48CC-A0F5-94906B70DC0B}" presName="layout" presStyleCnt="0">
        <dgm:presLayoutVars>
          <dgm:chMax/>
          <dgm:chPref/>
          <dgm:dir/>
          <dgm:resizeHandles/>
        </dgm:presLayoutVars>
      </dgm:prSet>
      <dgm:spPr/>
      <dgm:t>
        <a:bodyPr/>
        <a:lstStyle/>
        <a:p>
          <a:endParaRPr lang="es-ES"/>
        </a:p>
      </dgm:t>
    </dgm:pt>
    <dgm:pt modelId="{E7379BC5-0EB4-4B70-AF0C-5957F4AA7284}" type="pres">
      <dgm:prSet presAssocID="{A7C17621-5196-4F5E-87EF-E4204E604772}" presName="root" presStyleCnt="0">
        <dgm:presLayoutVars>
          <dgm:chMax/>
          <dgm:chPref/>
        </dgm:presLayoutVars>
      </dgm:prSet>
      <dgm:spPr/>
    </dgm:pt>
    <dgm:pt modelId="{41581C5A-3AB4-4B1B-91C1-1878D68BEBDB}" type="pres">
      <dgm:prSet presAssocID="{A7C17621-5196-4F5E-87EF-E4204E604772}" presName="rootComposite" presStyleCnt="0">
        <dgm:presLayoutVars/>
      </dgm:prSet>
      <dgm:spPr/>
    </dgm:pt>
    <dgm:pt modelId="{79C483B8-C2A3-493B-985B-2BB33D3E8551}" type="pres">
      <dgm:prSet presAssocID="{A7C17621-5196-4F5E-87EF-E4204E604772}" presName="ParentAccent" presStyleLbl="alignNode1" presStyleIdx="0" presStyleCnt="1"/>
      <dgm:spPr/>
    </dgm:pt>
    <dgm:pt modelId="{A539A162-C9B0-4C30-A4EF-34660F684A3A}" type="pres">
      <dgm:prSet presAssocID="{A7C17621-5196-4F5E-87EF-E4204E604772}" presName="ParentSmallAccent" presStyleLbl="fgAcc1" presStyleIdx="0" presStyleCnt="1"/>
      <dgm:spPr/>
    </dgm:pt>
    <dgm:pt modelId="{73E6F497-7E16-44CE-8CCD-FDBA3F69740B}" type="pres">
      <dgm:prSet presAssocID="{A7C17621-5196-4F5E-87EF-E4204E604772}" presName="Parent" presStyleLbl="revTx" presStyleIdx="0" presStyleCnt="4">
        <dgm:presLayoutVars>
          <dgm:chMax/>
          <dgm:chPref val="4"/>
          <dgm:bulletEnabled val="1"/>
        </dgm:presLayoutVars>
      </dgm:prSet>
      <dgm:spPr/>
      <dgm:t>
        <a:bodyPr/>
        <a:lstStyle/>
        <a:p>
          <a:endParaRPr lang="es-ES"/>
        </a:p>
      </dgm:t>
    </dgm:pt>
    <dgm:pt modelId="{F024DE46-E393-407E-877E-42ED91C4F10A}" type="pres">
      <dgm:prSet presAssocID="{A7C17621-5196-4F5E-87EF-E4204E604772}" presName="childShape" presStyleCnt="0">
        <dgm:presLayoutVars>
          <dgm:chMax val="0"/>
          <dgm:chPref val="0"/>
        </dgm:presLayoutVars>
      </dgm:prSet>
      <dgm:spPr/>
    </dgm:pt>
    <dgm:pt modelId="{ADCE6845-8776-43AB-8148-A9B543508738}" type="pres">
      <dgm:prSet presAssocID="{3404AA1F-E373-4577-B61F-EE1976000BC7}" presName="childComposite" presStyleCnt="0">
        <dgm:presLayoutVars>
          <dgm:chMax val="0"/>
          <dgm:chPref val="0"/>
        </dgm:presLayoutVars>
      </dgm:prSet>
      <dgm:spPr/>
    </dgm:pt>
    <dgm:pt modelId="{9323ECF8-9E44-4952-9840-C03EECFC3F2A}" type="pres">
      <dgm:prSet presAssocID="{3404AA1F-E373-4577-B61F-EE1976000BC7}" presName="ChildAccent" presStyleLbl="solidFgAcc1" presStyleIdx="0" presStyleCnt="3"/>
      <dgm:spPr/>
    </dgm:pt>
    <dgm:pt modelId="{A8A7A3AD-4C71-487C-8164-0E77904003D1}" type="pres">
      <dgm:prSet presAssocID="{3404AA1F-E373-4577-B61F-EE1976000BC7}" presName="Child" presStyleLbl="revTx" presStyleIdx="1" presStyleCnt="4">
        <dgm:presLayoutVars>
          <dgm:chMax val="0"/>
          <dgm:chPref val="0"/>
          <dgm:bulletEnabled val="1"/>
        </dgm:presLayoutVars>
      </dgm:prSet>
      <dgm:spPr/>
      <dgm:t>
        <a:bodyPr/>
        <a:lstStyle/>
        <a:p>
          <a:endParaRPr lang="es-ES"/>
        </a:p>
      </dgm:t>
    </dgm:pt>
    <dgm:pt modelId="{66EF0547-D75E-4018-871F-D6D3F24B7538}" type="pres">
      <dgm:prSet presAssocID="{5E03A4A0-954E-49B9-BDDB-C26729B8D4BA}" presName="childComposite" presStyleCnt="0">
        <dgm:presLayoutVars>
          <dgm:chMax val="0"/>
          <dgm:chPref val="0"/>
        </dgm:presLayoutVars>
      </dgm:prSet>
      <dgm:spPr/>
    </dgm:pt>
    <dgm:pt modelId="{383B4F45-A2E3-4F59-8FAB-FC6608B29405}" type="pres">
      <dgm:prSet presAssocID="{5E03A4A0-954E-49B9-BDDB-C26729B8D4BA}" presName="ChildAccent" presStyleLbl="solidFgAcc1" presStyleIdx="1" presStyleCnt="3"/>
      <dgm:spPr/>
    </dgm:pt>
    <dgm:pt modelId="{177869DF-243F-4665-9734-7CB20364FB5D}" type="pres">
      <dgm:prSet presAssocID="{5E03A4A0-954E-49B9-BDDB-C26729B8D4BA}" presName="Child" presStyleLbl="revTx" presStyleIdx="2" presStyleCnt="4">
        <dgm:presLayoutVars>
          <dgm:chMax val="0"/>
          <dgm:chPref val="0"/>
          <dgm:bulletEnabled val="1"/>
        </dgm:presLayoutVars>
      </dgm:prSet>
      <dgm:spPr/>
      <dgm:t>
        <a:bodyPr/>
        <a:lstStyle/>
        <a:p>
          <a:endParaRPr lang="es-ES"/>
        </a:p>
      </dgm:t>
    </dgm:pt>
    <dgm:pt modelId="{67EB2029-1A1D-4575-98EA-6199E813F77C}" type="pres">
      <dgm:prSet presAssocID="{BC10AEF2-6CA5-4B5D-AEB0-1D848F43326C}" presName="childComposite" presStyleCnt="0">
        <dgm:presLayoutVars>
          <dgm:chMax val="0"/>
          <dgm:chPref val="0"/>
        </dgm:presLayoutVars>
      </dgm:prSet>
      <dgm:spPr/>
    </dgm:pt>
    <dgm:pt modelId="{940561B1-1DE8-4962-B24F-1B1679B0BBC3}" type="pres">
      <dgm:prSet presAssocID="{BC10AEF2-6CA5-4B5D-AEB0-1D848F43326C}" presName="ChildAccent" presStyleLbl="solidFgAcc1" presStyleIdx="2" presStyleCnt="3"/>
      <dgm:spPr/>
    </dgm:pt>
    <dgm:pt modelId="{842E14ED-FD68-4069-AFBA-329C27FCBEEF}" type="pres">
      <dgm:prSet presAssocID="{BC10AEF2-6CA5-4B5D-AEB0-1D848F43326C}" presName="Child" presStyleLbl="revTx" presStyleIdx="3" presStyleCnt="4">
        <dgm:presLayoutVars>
          <dgm:chMax val="0"/>
          <dgm:chPref val="0"/>
          <dgm:bulletEnabled val="1"/>
        </dgm:presLayoutVars>
      </dgm:prSet>
      <dgm:spPr/>
      <dgm:t>
        <a:bodyPr/>
        <a:lstStyle/>
        <a:p>
          <a:endParaRPr lang="es-ES"/>
        </a:p>
      </dgm:t>
    </dgm:pt>
  </dgm:ptLst>
  <dgm:cxnLst>
    <dgm:cxn modelId="{BFD0C7B7-F6B1-403C-9071-B060E1032B4B}" srcId="{A7C17621-5196-4F5E-87EF-E4204E604772}" destId="{5E03A4A0-954E-49B9-BDDB-C26729B8D4BA}" srcOrd="1" destOrd="0" parTransId="{CDFF85AA-3F43-4A69-B07A-92D5FDD59544}" sibTransId="{9DBA711D-D568-412C-9962-69F7E75F4364}"/>
    <dgm:cxn modelId="{523291DC-685F-40D4-B616-EDABD21569F1}" srcId="{A7C17621-5196-4F5E-87EF-E4204E604772}" destId="{3404AA1F-E373-4577-B61F-EE1976000BC7}" srcOrd="0" destOrd="0" parTransId="{C922D320-BC6E-4794-AFF3-8C6E1C9ABA5D}" sibTransId="{3DB50926-1866-4E95-A249-0CCAD4FAF7DB}"/>
    <dgm:cxn modelId="{6FF228E7-FFBF-4CE2-B1D4-C68FA8C4403F}" type="presOf" srcId="{FF1DE381-013B-48CC-A0F5-94906B70DC0B}" destId="{A37A0668-DBD8-475F-B013-AB861D3048E9}" srcOrd="0" destOrd="0" presId="urn:microsoft.com/office/officeart/2008/layout/SquareAccentList"/>
    <dgm:cxn modelId="{75DF0ACD-F735-4588-B359-FDCE7532E1B7}" type="presOf" srcId="{5E03A4A0-954E-49B9-BDDB-C26729B8D4BA}" destId="{177869DF-243F-4665-9734-7CB20364FB5D}" srcOrd="0" destOrd="0" presId="urn:microsoft.com/office/officeart/2008/layout/SquareAccentList"/>
    <dgm:cxn modelId="{5CB10043-EF99-4B21-A1B0-05B16CC1A619}" type="presOf" srcId="{A7C17621-5196-4F5E-87EF-E4204E604772}" destId="{73E6F497-7E16-44CE-8CCD-FDBA3F69740B}" srcOrd="0" destOrd="0" presId="urn:microsoft.com/office/officeart/2008/layout/SquareAccentList"/>
    <dgm:cxn modelId="{92A1A801-A270-4D75-A161-5E4B7ECDB46B}" srcId="{FF1DE381-013B-48CC-A0F5-94906B70DC0B}" destId="{A7C17621-5196-4F5E-87EF-E4204E604772}" srcOrd="0" destOrd="0" parTransId="{F366DC8D-19D6-4BF3-BE53-14B08768CF59}" sibTransId="{DCC31C80-B500-4FB0-B048-34B235E3E23E}"/>
    <dgm:cxn modelId="{550A9021-A1C9-4D78-A4A8-1CDD66E52760}" srcId="{A7C17621-5196-4F5E-87EF-E4204E604772}" destId="{BC10AEF2-6CA5-4B5D-AEB0-1D848F43326C}" srcOrd="2" destOrd="0" parTransId="{0256B48D-9501-43E1-B876-C13353228148}" sibTransId="{2A6F2BE8-1EF4-47E6-8D41-2C035EBCB63F}"/>
    <dgm:cxn modelId="{A806CBF7-08D8-447A-87DE-A7DADB9BA4D3}" type="presOf" srcId="{3404AA1F-E373-4577-B61F-EE1976000BC7}" destId="{A8A7A3AD-4C71-487C-8164-0E77904003D1}" srcOrd="0" destOrd="0" presId="urn:microsoft.com/office/officeart/2008/layout/SquareAccentList"/>
    <dgm:cxn modelId="{D3992927-C57E-400D-B482-CD4D360B9595}" type="presOf" srcId="{BC10AEF2-6CA5-4B5D-AEB0-1D848F43326C}" destId="{842E14ED-FD68-4069-AFBA-329C27FCBEEF}" srcOrd="0" destOrd="0" presId="urn:microsoft.com/office/officeart/2008/layout/SquareAccentList"/>
    <dgm:cxn modelId="{AD09436D-C7CC-4C71-A640-1A75B5816457}" type="presParOf" srcId="{A37A0668-DBD8-475F-B013-AB861D3048E9}" destId="{E7379BC5-0EB4-4B70-AF0C-5957F4AA7284}" srcOrd="0" destOrd="0" presId="urn:microsoft.com/office/officeart/2008/layout/SquareAccentList"/>
    <dgm:cxn modelId="{44E416BE-518E-498A-8AED-B88E7DC276E4}" type="presParOf" srcId="{E7379BC5-0EB4-4B70-AF0C-5957F4AA7284}" destId="{41581C5A-3AB4-4B1B-91C1-1878D68BEBDB}" srcOrd="0" destOrd="0" presId="urn:microsoft.com/office/officeart/2008/layout/SquareAccentList"/>
    <dgm:cxn modelId="{D319F31B-77ED-45AC-8908-CBF9692A37A3}" type="presParOf" srcId="{41581C5A-3AB4-4B1B-91C1-1878D68BEBDB}" destId="{79C483B8-C2A3-493B-985B-2BB33D3E8551}" srcOrd="0" destOrd="0" presId="urn:microsoft.com/office/officeart/2008/layout/SquareAccentList"/>
    <dgm:cxn modelId="{53463716-9491-4BE3-89A9-4CFEA1CCCFC3}" type="presParOf" srcId="{41581C5A-3AB4-4B1B-91C1-1878D68BEBDB}" destId="{A539A162-C9B0-4C30-A4EF-34660F684A3A}" srcOrd="1" destOrd="0" presId="urn:microsoft.com/office/officeart/2008/layout/SquareAccentList"/>
    <dgm:cxn modelId="{AD6F0E1E-D52B-4CB3-A449-C156ED7B8335}" type="presParOf" srcId="{41581C5A-3AB4-4B1B-91C1-1878D68BEBDB}" destId="{73E6F497-7E16-44CE-8CCD-FDBA3F69740B}" srcOrd="2" destOrd="0" presId="urn:microsoft.com/office/officeart/2008/layout/SquareAccentList"/>
    <dgm:cxn modelId="{C3A8CA81-2EC9-4CFC-95E1-CCEA4DB77B11}" type="presParOf" srcId="{E7379BC5-0EB4-4B70-AF0C-5957F4AA7284}" destId="{F024DE46-E393-407E-877E-42ED91C4F10A}" srcOrd="1" destOrd="0" presId="urn:microsoft.com/office/officeart/2008/layout/SquareAccentList"/>
    <dgm:cxn modelId="{791C8F67-B791-45FA-B7D4-2149B15AE16E}" type="presParOf" srcId="{F024DE46-E393-407E-877E-42ED91C4F10A}" destId="{ADCE6845-8776-43AB-8148-A9B543508738}" srcOrd="0" destOrd="0" presId="urn:microsoft.com/office/officeart/2008/layout/SquareAccentList"/>
    <dgm:cxn modelId="{4FF96B89-38D3-4D2F-89E1-3047503E59C0}" type="presParOf" srcId="{ADCE6845-8776-43AB-8148-A9B543508738}" destId="{9323ECF8-9E44-4952-9840-C03EECFC3F2A}" srcOrd="0" destOrd="0" presId="urn:microsoft.com/office/officeart/2008/layout/SquareAccentList"/>
    <dgm:cxn modelId="{3CB47402-BB36-4195-BA24-68169183B118}" type="presParOf" srcId="{ADCE6845-8776-43AB-8148-A9B543508738}" destId="{A8A7A3AD-4C71-487C-8164-0E77904003D1}" srcOrd="1" destOrd="0" presId="urn:microsoft.com/office/officeart/2008/layout/SquareAccentList"/>
    <dgm:cxn modelId="{497EF087-DE54-4A9F-BE94-CCFC757EC683}" type="presParOf" srcId="{F024DE46-E393-407E-877E-42ED91C4F10A}" destId="{66EF0547-D75E-4018-871F-D6D3F24B7538}" srcOrd="1" destOrd="0" presId="urn:microsoft.com/office/officeart/2008/layout/SquareAccentList"/>
    <dgm:cxn modelId="{8697FBBC-B8B4-4E2C-9256-E6ECDE79415F}" type="presParOf" srcId="{66EF0547-D75E-4018-871F-D6D3F24B7538}" destId="{383B4F45-A2E3-4F59-8FAB-FC6608B29405}" srcOrd="0" destOrd="0" presId="urn:microsoft.com/office/officeart/2008/layout/SquareAccentList"/>
    <dgm:cxn modelId="{39C426BB-E1EF-4A21-B947-75E770558FF7}" type="presParOf" srcId="{66EF0547-D75E-4018-871F-D6D3F24B7538}" destId="{177869DF-243F-4665-9734-7CB20364FB5D}" srcOrd="1" destOrd="0" presId="urn:microsoft.com/office/officeart/2008/layout/SquareAccentList"/>
    <dgm:cxn modelId="{D139DDA2-89DD-43E2-8F1A-C93FEA455314}" type="presParOf" srcId="{F024DE46-E393-407E-877E-42ED91C4F10A}" destId="{67EB2029-1A1D-4575-98EA-6199E813F77C}" srcOrd="2" destOrd="0" presId="urn:microsoft.com/office/officeart/2008/layout/SquareAccentList"/>
    <dgm:cxn modelId="{DB63B0FA-8F87-4837-9BB1-EE989E55B491}" type="presParOf" srcId="{67EB2029-1A1D-4575-98EA-6199E813F77C}" destId="{940561B1-1DE8-4962-B24F-1B1679B0BBC3}" srcOrd="0" destOrd="0" presId="urn:microsoft.com/office/officeart/2008/layout/SquareAccentList"/>
    <dgm:cxn modelId="{1503F1CB-B51B-40B3-B00A-8003BF3E7D2B}" type="presParOf" srcId="{67EB2029-1A1D-4575-98EA-6199E813F77C}" destId="{842E14ED-FD68-4069-AFBA-329C27FCBEEF}" srcOrd="1" destOrd="0" presId="urn:microsoft.com/office/officeart/2008/layout/SquareAccent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E3A3EF3-0FA5-45AB-A2C1-B731238AE69B}" type="doc">
      <dgm:prSet loTypeId="urn:microsoft.com/office/officeart/2008/layout/HorizontalMultiLevelHierarchy" loCatId="hierarchy" qsTypeId="urn:microsoft.com/office/officeart/2005/8/quickstyle/simple3" qsCatId="simple" csTypeId="urn:microsoft.com/office/officeart/2005/8/colors/accent2_5" csCatId="accent2" phldr="1"/>
      <dgm:spPr/>
      <dgm:t>
        <a:bodyPr/>
        <a:lstStyle/>
        <a:p>
          <a:endParaRPr lang="es-ES"/>
        </a:p>
      </dgm:t>
    </dgm:pt>
    <dgm:pt modelId="{C0071BF1-1DC6-4B69-B6F3-8E906B2F354D}">
      <dgm:prSet phldrT="[Texto]" custT="1"/>
      <dgm:spPr/>
      <dgm:t>
        <a:bodyPr/>
        <a:lstStyle/>
        <a:p>
          <a:r>
            <a:rPr lang="es-ES" sz="1400" b="1" dirty="0"/>
            <a:t>Sistema de costos  - servicio de hospedaje en universidades</a:t>
          </a:r>
        </a:p>
      </dgm:t>
    </dgm:pt>
    <dgm:pt modelId="{3928579D-1A9D-480D-A060-FA261A16C79F}" type="parTrans" cxnId="{670ACA9D-0C53-4CD3-B21A-0185AE6F334A}">
      <dgm:prSet/>
      <dgm:spPr/>
      <dgm:t>
        <a:bodyPr/>
        <a:lstStyle/>
        <a:p>
          <a:endParaRPr lang="es-ES"/>
        </a:p>
      </dgm:t>
    </dgm:pt>
    <dgm:pt modelId="{208AC83F-ED53-4C33-AB33-B081FC6207B0}" type="sibTrans" cxnId="{670ACA9D-0C53-4CD3-B21A-0185AE6F334A}">
      <dgm:prSet/>
      <dgm:spPr/>
      <dgm:t>
        <a:bodyPr/>
        <a:lstStyle/>
        <a:p>
          <a:endParaRPr lang="es-ES"/>
        </a:p>
      </dgm:t>
    </dgm:pt>
    <dgm:pt modelId="{3269F7A3-78E3-4BF7-A828-8473AE68AAAF}">
      <dgm:prSet phldrT="[Texto]" custT="1"/>
      <dgm:spPr/>
      <dgm:t>
        <a:bodyPr/>
        <a:lstStyle/>
        <a:p>
          <a:r>
            <a:rPr lang="es-EC" sz="1400" b="1" dirty="0"/>
            <a:t>Costos Directos</a:t>
          </a:r>
          <a:endParaRPr lang="es-ES" sz="1400" dirty="0"/>
        </a:p>
      </dgm:t>
    </dgm:pt>
    <dgm:pt modelId="{75D16572-1022-4DCE-9C94-4AF716E13553}" type="parTrans" cxnId="{9EC5CBA3-45FB-4FCD-B007-F3BCCFA08744}">
      <dgm:prSet/>
      <dgm:spPr/>
      <dgm:t>
        <a:bodyPr/>
        <a:lstStyle/>
        <a:p>
          <a:endParaRPr lang="es-ES"/>
        </a:p>
      </dgm:t>
    </dgm:pt>
    <dgm:pt modelId="{5B45344C-0BCF-4355-9024-B8A2D32AF15C}" type="sibTrans" cxnId="{9EC5CBA3-45FB-4FCD-B007-F3BCCFA08744}">
      <dgm:prSet/>
      <dgm:spPr/>
      <dgm:t>
        <a:bodyPr/>
        <a:lstStyle/>
        <a:p>
          <a:endParaRPr lang="es-ES"/>
        </a:p>
      </dgm:t>
    </dgm:pt>
    <dgm:pt modelId="{9EF0083D-2818-4887-A23B-FCC7C13CE062}">
      <dgm:prSet phldrT="[Texto]" custT="1"/>
      <dgm:spPr/>
      <dgm:t>
        <a:bodyPr/>
        <a:lstStyle/>
        <a:p>
          <a:r>
            <a:rPr lang="es-EC" sz="1400" b="1" dirty="0"/>
            <a:t>Costos Indirectos</a:t>
          </a:r>
          <a:endParaRPr lang="es-ES" sz="1400" dirty="0"/>
        </a:p>
      </dgm:t>
    </dgm:pt>
    <dgm:pt modelId="{790DCD2A-4E56-4147-866C-675588DCAD2C}" type="parTrans" cxnId="{9D093DEC-F56C-4877-AC4B-8DF2A055B0D7}">
      <dgm:prSet/>
      <dgm:spPr/>
      <dgm:t>
        <a:bodyPr/>
        <a:lstStyle/>
        <a:p>
          <a:endParaRPr lang="es-ES"/>
        </a:p>
      </dgm:t>
    </dgm:pt>
    <dgm:pt modelId="{F6F7A715-C670-48E3-8737-D334E19AD995}" type="sibTrans" cxnId="{9D093DEC-F56C-4877-AC4B-8DF2A055B0D7}">
      <dgm:prSet/>
      <dgm:spPr/>
      <dgm:t>
        <a:bodyPr/>
        <a:lstStyle/>
        <a:p>
          <a:endParaRPr lang="es-ES"/>
        </a:p>
      </dgm:t>
    </dgm:pt>
    <dgm:pt modelId="{C3DAA46C-14D0-4FE9-9F05-6A41EF186B2D}">
      <dgm:prSet phldrT="[Texto]" custT="1"/>
      <dgm:spPr/>
      <dgm:t>
        <a:bodyPr/>
        <a:lstStyle/>
        <a:p>
          <a:r>
            <a:rPr lang="es-EC" sz="1400" b="1" dirty="0"/>
            <a:t>Otros Costos</a:t>
          </a:r>
          <a:endParaRPr lang="es-ES" sz="1400" dirty="0"/>
        </a:p>
      </dgm:t>
    </dgm:pt>
    <dgm:pt modelId="{99C0CA1B-07EA-40A9-8F00-8CDC2FE355AD}" type="parTrans" cxnId="{FE42F1F8-CD0A-4F3B-B7D7-F1D4185FAA41}">
      <dgm:prSet/>
      <dgm:spPr/>
      <dgm:t>
        <a:bodyPr/>
        <a:lstStyle/>
        <a:p>
          <a:endParaRPr lang="es-ES"/>
        </a:p>
      </dgm:t>
    </dgm:pt>
    <dgm:pt modelId="{D9A300CD-22D6-4F51-BEAD-2709D406B71D}" type="sibTrans" cxnId="{FE42F1F8-CD0A-4F3B-B7D7-F1D4185FAA41}">
      <dgm:prSet/>
      <dgm:spPr/>
      <dgm:t>
        <a:bodyPr/>
        <a:lstStyle/>
        <a:p>
          <a:endParaRPr lang="es-ES"/>
        </a:p>
      </dgm:t>
    </dgm:pt>
    <dgm:pt modelId="{0672061A-3688-4B50-8F12-9D6577BA34DF}">
      <dgm:prSet phldrT="[Texto]" custT="1"/>
      <dgm:spPr/>
      <dgm:t>
        <a:bodyPr/>
        <a:lstStyle/>
        <a:p>
          <a:r>
            <a:rPr lang="es-ES" sz="1400" b="1" dirty="0"/>
            <a:t>Fijo</a:t>
          </a:r>
        </a:p>
      </dgm:t>
    </dgm:pt>
    <dgm:pt modelId="{72231A25-FE08-4634-BBC3-8BAD65A1D4EC}" type="parTrans" cxnId="{26C9A0CF-ACD3-49F1-A669-32B9ACB54887}">
      <dgm:prSet/>
      <dgm:spPr/>
      <dgm:t>
        <a:bodyPr/>
        <a:lstStyle/>
        <a:p>
          <a:endParaRPr lang="es-ES"/>
        </a:p>
      </dgm:t>
    </dgm:pt>
    <dgm:pt modelId="{A1902210-0E77-44A2-A9D6-017707F4D9A1}" type="sibTrans" cxnId="{26C9A0CF-ACD3-49F1-A669-32B9ACB54887}">
      <dgm:prSet/>
      <dgm:spPr/>
      <dgm:t>
        <a:bodyPr/>
        <a:lstStyle/>
        <a:p>
          <a:endParaRPr lang="es-ES"/>
        </a:p>
      </dgm:t>
    </dgm:pt>
    <dgm:pt modelId="{5508E4F9-2E3C-489E-9646-E6CD8A0F2B8F}">
      <dgm:prSet phldrT="[Texto]" custT="1"/>
      <dgm:spPr/>
      <dgm:t>
        <a:bodyPr/>
        <a:lstStyle/>
        <a:p>
          <a:r>
            <a:rPr lang="es-ES" sz="1400" b="1" dirty="0"/>
            <a:t>General</a:t>
          </a:r>
        </a:p>
      </dgm:t>
    </dgm:pt>
    <dgm:pt modelId="{BA4C6A50-92B4-44D0-867A-FFCA800563C3}" type="parTrans" cxnId="{2C4D2FE1-4347-415A-B07F-6C8B20614738}">
      <dgm:prSet/>
      <dgm:spPr/>
      <dgm:t>
        <a:bodyPr/>
        <a:lstStyle/>
        <a:p>
          <a:endParaRPr lang="es-ES"/>
        </a:p>
      </dgm:t>
    </dgm:pt>
    <dgm:pt modelId="{6C98B3B0-F007-4BEF-BA7D-DF488BF6C4CF}" type="sibTrans" cxnId="{2C4D2FE1-4347-415A-B07F-6C8B20614738}">
      <dgm:prSet/>
      <dgm:spPr/>
      <dgm:t>
        <a:bodyPr/>
        <a:lstStyle/>
        <a:p>
          <a:endParaRPr lang="es-ES"/>
        </a:p>
      </dgm:t>
    </dgm:pt>
    <dgm:pt modelId="{B59DE85F-A7D2-4F62-B091-424149E6057C}">
      <dgm:prSet phldrT="[Texto]" custT="1"/>
      <dgm:spPr/>
      <dgm:t>
        <a:bodyPr/>
        <a:lstStyle/>
        <a:p>
          <a:r>
            <a:rPr lang="es-ES" sz="1400" b="1" dirty="0"/>
            <a:t>Lencería</a:t>
          </a:r>
        </a:p>
      </dgm:t>
    </dgm:pt>
    <dgm:pt modelId="{5D7A08D9-1390-461C-B06F-555113A346C9}" type="parTrans" cxnId="{032B4280-DCC4-4D15-8ECA-EDE8DD41E079}">
      <dgm:prSet/>
      <dgm:spPr/>
      <dgm:t>
        <a:bodyPr/>
        <a:lstStyle/>
        <a:p>
          <a:endParaRPr lang="es-ES"/>
        </a:p>
      </dgm:t>
    </dgm:pt>
    <dgm:pt modelId="{313E9508-2F19-44F9-909E-DFF8A87954B4}" type="sibTrans" cxnId="{032B4280-DCC4-4D15-8ECA-EDE8DD41E079}">
      <dgm:prSet/>
      <dgm:spPr/>
      <dgm:t>
        <a:bodyPr/>
        <a:lstStyle/>
        <a:p>
          <a:endParaRPr lang="es-ES"/>
        </a:p>
      </dgm:t>
    </dgm:pt>
    <dgm:pt modelId="{0D7521BC-313A-407E-A436-6B05510F81ED}">
      <dgm:prSet phldrT="[Texto]" custT="1"/>
      <dgm:spPr/>
      <dgm:t>
        <a:bodyPr/>
        <a:lstStyle/>
        <a:p>
          <a:r>
            <a:rPr lang="es-ES" sz="1400" b="1" dirty="0"/>
            <a:t>Variable</a:t>
          </a:r>
        </a:p>
      </dgm:t>
    </dgm:pt>
    <dgm:pt modelId="{E594034F-3005-4B22-B9DB-293E1238E54F}" type="parTrans" cxnId="{4EACE674-DB4D-4155-BACC-71C175CA55F2}">
      <dgm:prSet/>
      <dgm:spPr/>
      <dgm:t>
        <a:bodyPr/>
        <a:lstStyle/>
        <a:p>
          <a:endParaRPr lang="es-ES"/>
        </a:p>
      </dgm:t>
    </dgm:pt>
    <dgm:pt modelId="{076D46DA-CE07-48F3-A6AE-2C6B3CB2EC8C}" type="sibTrans" cxnId="{4EACE674-DB4D-4155-BACC-71C175CA55F2}">
      <dgm:prSet/>
      <dgm:spPr/>
      <dgm:t>
        <a:bodyPr/>
        <a:lstStyle/>
        <a:p>
          <a:endParaRPr lang="es-ES"/>
        </a:p>
      </dgm:t>
    </dgm:pt>
    <dgm:pt modelId="{EB65228B-2313-408A-96AB-05D5EF04CB7E}">
      <dgm:prSet phldrT="[Texto]" custT="1"/>
      <dgm:spPr/>
      <dgm:t>
        <a:bodyPr/>
        <a:lstStyle/>
        <a:p>
          <a:r>
            <a:rPr lang="es-ES" sz="1400" b="1"/>
            <a:t>Activos fijos</a:t>
          </a:r>
          <a:endParaRPr lang="es-ES" sz="1400" b="1" dirty="0"/>
        </a:p>
      </dgm:t>
    </dgm:pt>
    <dgm:pt modelId="{92AC5538-1711-4DA5-855C-39B6341554BD}" type="parTrans" cxnId="{7BE70359-7722-47E0-9035-0D14FD6B3CEE}">
      <dgm:prSet/>
      <dgm:spPr/>
      <dgm:t>
        <a:bodyPr/>
        <a:lstStyle/>
        <a:p>
          <a:endParaRPr lang="es-ES"/>
        </a:p>
      </dgm:t>
    </dgm:pt>
    <dgm:pt modelId="{ADF21787-986D-414B-BF29-CF6672DBBF2F}" type="sibTrans" cxnId="{7BE70359-7722-47E0-9035-0D14FD6B3CEE}">
      <dgm:prSet/>
      <dgm:spPr/>
      <dgm:t>
        <a:bodyPr/>
        <a:lstStyle/>
        <a:p>
          <a:endParaRPr lang="es-ES"/>
        </a:p>
      </dgm:t>
    </dgm:pt>
    <dgm:pt modelId="{DA36185A-ED56-410F-9F2C-99626C699DE4}">
      <dgm:prSet phldrT="[Texto]" custT="1"/>
      <dgm:spPr/>
      <dgm:t>
        <a:bodyPr/>
        <a:lstStyle/>
        <a:p>
          <a:pPr algn="l"/>
          <a:r>
            <a:rPr lang="es-ES" sz="1400" b="1" dirty="0"/>
            <a:t>   Mantenimiento área verde</a:t>
          </a:r>
        </a:p>
      </dgm:t>
    </dgm:pt>
    <dgm:pt modelId="{332DFCF9-FF42-474A-AD1B-6C1B9F11189E}" type="sibTrans" cxnId="{D2E8233B-4FBF-4D7C-8041-D89DC2BE53BE}">
      <dgm:prSet/>
      <dgm:spPr/>
      <dgm:t>
        <a:bodyPr/>
        <a:lstStyle/>
        <a:p>
          <a:endParaRPr lang="es-ES"/>
        </a:p>
      </dgm:t>
    </dgm:pt>
    <dgm:pt modelId="{951612D7-611D-46D1-BD33-FEDCAA097F66}" type="parTrans" cxnId="{D2E8233B-4FBF-4D7C-8041-D89DC2BE53BE}">
      <dgm:prSet/>
      <dgm:spPr/>
      <dgm:t>
        <a:bodyPr/>
        <a:lstStyle/>
        <a:p>
          <a:endParaRPr lang="es-ES"/>
        </a:p>
      </dgm:t>
    </dgm:pt>
    <dgm:pt modelId="{4E47A85D-097F-4577-9848-DF83986D4CEB}">
      <dgm:prSet phldrT="[Texto]" custT="1"/>
      <dgm:spPr/>
      <dgm:t>
        <a:bodyPr/>
        <a:lstStyle/>
        <a:p>
          <a:pPr algn="l"/>
          <a:r>
            <a:rPr lang="es-ES" sz="1400" b="1" dirty="0"/>
            <a:t>   Depreciación y mantenimiento infraestructura física</a:t>
          </a:r>
        </a:p>
      </dgm:t>
    </dgm:pt>
    <dgm:pt modelId="{68E5F510-8AF9-4CCB-9671-B7C75091CCDB}" type="sibTrans" cxnId="{22DA728F-AA61-4F85-9845-D113857FDF28}">
      <dgm:prSet/>
      <dgm:spPr/>
      <dgm:t>
        <a:bodyPr/>
        <a:lstStyle/>
        <a:p>
          <a:endParaRPr lang="es-ES"/>
        </a:p>
      </dgm:t>
    </dgm:pt>
    <dgm:pt modelId="{8D9561DF-4697-464A-9232-85EC3F85916C}" type="parTrans" cxnId="{22DA728F-AA61-4F85-9845-D113857FDF28}">
      <dgm:prSet/>
      <dgm:spPr/>
      <dgm:t>
        <a:bodyPr/>
        <a:lstStyle/>
        <a:p>
          <a:endParaRPr lang="es-ES"/>
        </a:p>
      </dgm:t>
    </dgm:pt>
    <dgm:pt modelId="{F8486470-88C6-4949-9694-6B4AA2E00725}">
      <dgm:prSet phldrT="[Texto]" custT="1"/>
      <dgm:spPr/>
      <dgm:t>
        <a:bodyPr/>
        <a:lstStyle/>
        <a:p>
          <a:pPr algn="l"/>
          <a:r>
            <a:rPr lang="es-ES" sz="1400" b="1" dirty="0"/>
            <a:t>   Depreciación y mantenimiento Mobiliario</a:t>
          </a:r>
        </a:p>
      </dgm:t>
    </dgm:pt>
    <dgm:pt modelId="{FDF02F91-C583-4FD2-8580-67EB7D0A0806}" type="sibTrans" cxnId="{D6A2317E-0674-4DEA-A00B-D0143D280CDE}">
      <dgm:prSet/>
      <dgm:spPr/>
      <dgm:t>
        <a:bodyPr/>
        <a:lstStyle/>
        <a:p>
          <a:endParaRPr lang="es-ES"/>
        </a:p>
      </dgm:t>
    </dgm:pt>
    <dgm:pt modelId="{AECD0005-F1B7-4E2A-9C64-23D20719E387}" type="parTrans" cxnId="{D6A2317E-0674-4DEA-A00B-D0143D280CDE}">
      <dgm:prSet/>
      <dgm:spPr/>
      <dgm:t>
        <a:bodyPr/>
        <a:lstStyle/>
        <a:p>
          <a:endParaRPr lang="es-ES"/>
        </a:p>
      </dgm:t>
    </dgm:pt>
    <dgm:pt modelId="{FD227C7C-AA34-4A62-A713-D9E67BA13DA3}">
      <dgm:prSet phldrT="[Texto]" custT="1"/>
      <dgm:spPr/>
      <dgm:t>
        <a:bodyPr/>
        <a:lstStyle/>
        <a:p>
          <a:pPr algn="l"/>
          <a:r>
            <a:rPr lang="es-ES" sz="1400" b="1" dirty="0"/>
            <a:t>   Depreciación y mantenimiento Maquinaria y Equipo</a:t>
          </a:r>
        </a:p>
      </dgm:t>
    </dgm:pt>
    <dgm:pt modelId="{6317C58F-A208-4C41-BF31-4FA117DAAE25}" type="sibTrans" cxnId="{CA3CE930-EC68-4596-9EDD-91E310531A07}">
      <dgm:prSet/>
      <dgm:spPr/>
      <dgm:t>
        <a:bodyPr/>
        <a:lstStyle/>
        <a:p>
          <a:endParaRPr lang="es-ES"/>
        </a:p>
      </dgm:t>
    </dgm:pt>
    <dgm:pt modelId="{8E64BB8B-9528-4B59-B596-8399B6B19001}" type="parTrans" cxnId="{CA3CE930-EC68-4596-9EDD-91E310531A07}">
      <dgm:prSet/>
      <dgm:spPr/>
      <dgm:t>
        <a:bodyPr/>
        <a:lstStyle/>
        <a:p>
          <a:endParaRPr lang="es-ES"/>
        </a:p>
      </dgm:t>
    </dgm:pt>
    <dgm:pt modelId="{7085117A-F217-4CE6-8EBB-4B65DCDB9D51}">
      <dgm:prSet phldrT="[Texto]" custT="1"/>
      <dgm:spPr/>
      <dgm:t>
        <a:bodyPr/>
        <a:lstStyle/>
        <a:p>
          <a:pPr algn="l"/>
          <a:r>
            <a:rPr lang="es-ES" sz="1400" b="1" dirty="0"/>
            <a:t>   Depreciación y mantenimiento Herramientas</a:t>
          </a:r>
        </a:p>
      </dgm:t>
    </dgm:pt>
    <dgm:pt modelId="{7B8CD82D-9F14-4505-8673-E9CB1703DFA7}" type="sibTrans" cxnId="{D7B2FB99-00B7-4252-BFDE-AB57F6EF7B9B}">
      <dgm:prSet/>
      <dgm:spPr/>
      <dgm:t>
        <a:bodyPr/>
        <a:lstStyle/>
        <a:p>
          <a:endParaRPr lang="es-ES"/>
        </a:p>
      </dgm:t>
    </dgm:pt>
    <dgm:pt modelId="{814004F4-4D24-4715-8B74-C9793D01C6CF}" type="parTrans" cxnId="{D7B2FB99-00B7-4252-BFDE-AB57F6EF7B9B}">
      <dgm:prSet/>
      <dgm:spPr/>
      <dgm:t>
        <a:bodyPr/>
        <a:lstStyle/>
        <a:p>
          <a:endParaRPr lang="es-ES"/>
        </a:p>
      </dgm:t>
    </dgm:pt>
    <dgm:pt modelId="{26CE570C-6121-4E63-B0EC-1F7EC7A36F11}">
      <dgm:prSet phldrT="[Texto]" custT="1"/>
      <dgm:spPr/>
      <dgm:t>
        <a:bodyPr/>
        <a:lstStyle/>
        <a:p>
          <a:pPr algn="l"/>
          <a:r>
            <a:rPr lang="es-ES" sz="1400" b="1" dirty="0"/>
            <a:t>   Depreciación y Mantenimiento Equipos informáticos</a:t>
          </a:r>
        </a:p>
      </dgm:t>
    </dgm:pt>
    <dgm:pt modelId="{06CE0B34-76BE-4892-8338-BBAAB65092B5}" type="sibTrans" cxnId="{A4D340A5-800F-4499-BC33-936AC5E464E5}">
      <dgm:prSet/>
      <dgm:spPr/>
      <dgm:t>
        <a:bodyPr/>
        <a:lstStyle/>
        <a:p>
          <a:endParaRPr lang="es-ES"/>
        </a:p>
      </dgm:t>
    </dgm:pt>
    <dgm:pt modelId="{C7CE5C26-D173-48C1-AD58-3BBE4D8E1CC0}" type="parTrans" cxnId="{A4D340A5-800F-4499-BC33-936AC5E464E5}">
      <dgm:prSet/>
      <dgm:spPr/>
      <dgm:t>
        <a:bodyPr/>
        <a:lstStyle/>
        <a:p>
          <a:endParaRPr lang="es-ES"/>
        </a:p>
      </dgm:t>
    </dgm:pt>
    <dgm:pt modelId="{A6B254DB-860D-47B3-822A-AEEB9EC5D027}">
      <dgm:prSet phldrT="[Texto]" custT="1"/>
      <dgm:spPr/>
      <dgm:t>
        <a:bodyPr/>
        <a:lstStyle/>
        <a:p>
          <a:pPr algn="l"/>
          <a:r>
            <a:rPr lang="es-ES" sz="1400" b="1" dirty="0"/>
            <a:t>   Mantenimiento lencería</a:t>
          </a:r>
        </a:p>
      </dgm:t>
    </dgm:pt>
    <dgm:pt modelId="{78B1BCE8-BD27-4C8A-A39E-6D9EBD3CD637}" type="sibTrans" cxnId="{3AC089A5-EC99-47E1-BDE1-BECF98DBBBCB}">
      <dgm:prSet/>
      <dgm:spPr/>
      <dgm:t>
        <a:bodyPr/>
        <a:lstStyle/>
        <a:p>
          <a:endParaRPr lang="es-ES"/>
        </a:p>
      </dgm:t>
    </dgm:pt>
    <dgm:pt modelId="{26A8E1C5-4866-40DF-AD7E-85DC93D0BA18}" type="parTrans" cxnId="{3AC089A5-EC99-47E1-BDE1-BECF98DBBBCB}">
      <dgm:prSet/>
      <dgm:spPr/>
      <dgm:t>
        <a:bodyPr/>
        <a:lstStyle/>
        <a:p>
          <a:endParaRPr lang="es-ES"/>
        </a:p>
      </dgm:t>
    </dgm:pt>
    <dgm:pt modelId="{F35A0332-1D54-4CCB-ABC2-FCCDD2DB6494}">
      <dgm:prSet phldrT="[Texto]" custT="1"/>
      <dgm:spPr/>
      <dgm:t>
        <a:bodyPr/>
        <a:lstStyle/>
        <a:p>
          <a:pPr algn="l"/>
          <a:r>
            <a:rPr lang="es-ES" sz="1400" b="1" dirty="0"/>
            <a:t>   Depreciación lencería</a:t>
          </a:r>
        </a:p>
      </dgm:t>
    </dgm:pt>
    <dgm:pt modelId="{5AB10A70-9835-4B22-8949-C7822D752D04}" type="sibTrans" cxnId="{27C1AC57-AF27-4456-B725-3AE676D73C1E}">
      <dgm:prSet/>
      <dgm:spPr/>
      <dgm:t>
        <a:bodyPr/>
        <a:lstStyle/>
        <a:p>
          <a:endParaRPr lang="es-ES"/>
        </a:p>
      </dgm:t>
    </dgm:pt>
    <dgm:pt modelId="{11808C86-1A8D-46AA-A207-0DF09E132706}" type="parTrans" cxnId="{27C1AC57-AF27-4456-B725-3AE676D73C1E}">
      <dgm:prSet/>
      <dgm:spPr/>
      <dgm:t>
        <a:bodyPr/>
        <a:lstStyle/>
        <a:p>
          <a:endParaRPr lang="es-ES"/>
        </a:p>
      </dgm:t>
    </dgm:pt>
    <dgm:pt modelId="{A3FB9656-E97F-4B7B-9709-99383A0306F7}">
      <dgm:prSet phldrT="[Texto]" custT="1"/>
      <dgm:spPr/>
      <dgm:t>
        <a:bodyPr/>
        <a:lstStyle/>
        <a:p>
          <a:pPr algn="l"/>
          <a:r>
            <a:rPr lang="es-ES" sz="1400" b="1" dirty="0"/>
            <a:t>   Recursos humanos</a:t>
          </a:r>
        </a:p>
      </dgm:t>
    </dgm:pt>
    <dgm:pt modelId="{4D2F9BF4-59AA-4FB8-8FB9-C44FAEFDF483}" type="sibTrans" cxnId="{A8C9D81F-F8E3-4F46-9B50-7FAA1B752077}">
      <dgm:prSet/>
      <dgm:spPr/>
      <dgm:t>
        <a:bodyPr/>
        <a:lstStyle/>
        <a:p>
          <a:endParaRPr lang="es-ES"/>
        </a:p>
      </dgm:t>
    </dgm:pt>
    <dgm:pt modelId="{1A0CF9E9-1291-4558-95F9-C1DE821E4809}" type="parTrans" cxnId="{A8C9D81F-F8E3-4F46-9B50-7FAA1B752077}">
      <dgm:prSet/>
      <dgm:spPr/>
      <dgm:t>
        <a:bodyPr/>
        <a:lstStyle/>
        <a:p>
          <a:endParaRPr lang="es-ES"/>
        </a:p>
      </dgm:t>
    </dgm:pt>
    <dgm:pt modelId="{85E337F6-351E-419F-B6E9-CDCA452501FE}">
      <dgm:prSet phldrT="[Texto]" custT="1"/>
      <dgm:spPr/>
      <dgm:t>
        <a:bodyPr/>
        <a:lstStyle/>
        <a:p>
          <a:pPr algn="l"/>
          <a:r>
            <a:rPr lang="es-ES" sz="1400" b="1" dirty="0"/>
            <a:t>   Suministros de oficina</a:t>
          </a:r>
        </a:p>
      </dgm:t>
    </dgm:pt>
    <dgm:pt modelId="{3876158C-A8D6-421F-AAD4-D5CCE5C71ADF}" type="sibTrans" cxnId="{F1A1AA3C-7229-4122-8384-21CDFD7F125B}">
      <dgm:prSet/>
      <dgm:spPr/>
      <dgm:t>
        <a:bodyPr/>
        <a:lstStyle/>
        <a:p>
          <a:endParaRPr lang="es-ES"/>
        </a:p>
      </dgm:t>
    </dgm:pt>
    <dgm:pt modelId="{90121F3A-7BA2-4EA7-8FEB-66BF81181278}" type="parTrans" cxnId="{F1A1AA3C-7229-4122-8384-21CDFD7F125B}">
      <dgm:prSet/>
      <dgm:spPr/>
      <dgm:t>
        <a:bodyPr/>
        <a:lstStyle/>
        <a:p>
          <a:endParaRPr lang="es-ES"/>
        </a:p>
      </dgm:t>
    </dgm:pt>
    <dgm:pt modelId="{AC027511-75FE-46DF-8193-62684AA87F1A}">
      <dgm:prSet phldrT="[Texto]" custT="1"/>
      <dgm:spPr/>
      <dgm:t>
        <a:bodyPr/>
        <a:lstStyle/>
        <a:p>
          <a:pPr algn="l"/>
          <a:r>
            <a:rPr lang="es-ES" sz="1400" b="1" dirty="0"/>
            <a:t>   Suministros de limpieza</a:t>
          </a:r>
        </a:p>
      </dgm:t>
    </dgm:pt>
    <dgm:pt modelId="{05677EAC-AE97-427A-A1C7-77A76FC9FA71}" type="sibTrans" cxnId="{F56313F6-D669-4A13-ADE9-8FFC693C73A1}">
      <dgm:prSet/>
      <dgm:spPr/>
      <dgm:t>
        <a:bodyPr/>
        <a:lstStyle/>
        <a:p>
          <a:endParaRPr lang="es-ES"/>
        </a:p>
      </dgm:t>
    </dgm:pt>
    <dgm:pt modelId="{5EF449F2-FBC1-40DE-8F46-7CF20EBE51EA}" type="parTrans" cxnId="{F56313F6-D669-4A13-ADE9-8FFC693C73A1}">
      <dgm:prSet/>
      <dgm:spPr/>
      <dgm:t>
        <a:bodyPr/>
        <a:lstStyle/>
        <a:p>
          <a:endParaRPr lang="es-ES"/>
        </a:p>
      </dgm:t>
    </dgm:pt>
    <dgm:pt modelId="{006AB693-62D5-4381-9714-A0385898D838}">
      <dgm:prSet phldrT="[Texto]" custT="1"/>
      <dgm:spPr/>
      <dgm:t>
        <a:bodyPr/>
        <a:lstStyle/>
        <a:p>
          <a:pPr algn="l"/>
          <a:r>
            <a:rPr lang="es-ES" sz="1400" b="1" dirty="0"/>
            <a:t>   Teléfono</a:t>
          </a:r>
        </a:p>
      </dgm:t>
    </dgm:pt>
    <dgm:pt modelId="{63C9FD94-3F60-4956-AA93-FFEACA880D61}" type="sibTrans" cxnId="{BB8462E9-98AF-43AF-9679-AF69695850E2}">
      <dgm:prSet/>
      <dgm:spPr/>
      <dgm:t>
        <a:bodyPr/>
        <a:lstStyle/>
        <a:p>
          <a:endParaRPr lang="es-ES"/>
        </a:p>
      </dgm:t>
    </dgm:pt>
    <dgm:pt modelId="{C2692383-DBDC-441D-84CB-61BD25575571}" type="parTrans" cxnId="{BB8462E9-98AF-43AF-9679-AF69695850E2}">
      <dgm:prSet/>
      <dgm:spPr/>
      <dgm:t>
        <a:bodyPr/>
        <a:lstStyle/>
        <a:p>
          <a:endParaRPr lang="es-ES"/>
        </a:p>
      </dgm:t>
    </dgm:pt>
    <dgm:pt modelId="{6880FEA5-81A0-4F88-9528-C86A33E2D3C3}">
      <dgm:prSet phldrT="[Texto]" custT="1"/>
      <dgm:spPr/>
      <dgm:t>
        <a:bodyPr/>
        <a:lstStyle/>
        <a:p>
          <a:pPr algn="l"/>
          <a:r>
            <a:rPr lang="es-ES" sz="1400" b="1" dirty="0"/>
            <a:t>   Consumo de agua</a:t>
          </a:r>
        </a:p>
      </dgm:t>
    </dgm:pt>
    <dgm:pt modelId="{6E64F30B-3464-4BF1-940E-4017E1FCF18A}" type="sibTrans" cxnId="{966B5843-468E-4952-A475-37CF82AD46EC}">
      <dgm:prSet/>
      <dgm:spPr/>
      <dgm:t>
        <a:bodyPr/>
        <a:lstStyle/>
        <a:p>
          <a:endParaRPr lang="es-ES"/>
        </a:p>
      </dgm:t>
    </dgm:pt>
    <dgm:pt modelId="{89AFC217-C612-4DC4-A26D-917B08B858C2}" type="parTrans" cxnId="{966B5843-468E-4952-A475-37CF82AD46EC}">
      <dgm:prSet/>
      <dgm:spPr/>
      <dgm:t>
        <a:bodyPr/>
        <a:lstStyle/>
        <a:p>
          <a:endParaRPr lang="es-ES"/>
        </a:p>
      </dgm:t>
    </dgm:pt>
    <dgm:pt modelId="{467B0F3F-6590-4C7D-AA13-8336E727D807}">
      <dgm:prSet phldrT="[Texto]" custT="1"/>
      <dgm:spPr/>
      <dgm:t>
        <a:bodyPr/>
        <a:lstStyle/>
        <a:p>
          <a:pPr algn="l"/>
          <a:r>
            <a:rPr lang="es-ES" sz="1400" b="1" dirty="0"/>
            <a:t>   Demanda energía</a:t>
          </a:r>
        </a:p>
      </dgm:t>
    </dgm:pt>
    <dgm:pt modelId="{74839B8E-ED56-4EC1-BDC5-0C21D677676A}" type="sibTrans" cxnId="{FBD635C4-3BB0-4F73-92C3-9FBEC733EC95}">
      <dgm:prSet/>
      <dgm:spPr/>
      <dgm:t>
        <a:bodyPr/>
        <a:lstStyle/>
        <a:p>
          <a:endParaRPr lang="es-ES"/>
        </a:p>
      </dgm:t>
    </dgm:pt>
    <dgm:pt modelId="{60A67788-6FDB-4287-9769-9FBD3B7BA5FA}" type="parTrans" cxnId="{FBD635C4-3BB0-4F73-92C3-9FBEC733EC95}">
      <dgm:prSet/>
      <dgm:spPr/>
      <dgm:t>
        <a:bodyPr/>
        <a:lstStyle/>
        <a:p>
          <a:endParaRPr lang="es-ES"/>
        </a:p>
      </dgm:t>
    </dgm:pt>
    <dgm:pt modelId="{FF63A1D2-7911-459F-99BF-1A1AD9DABCDF}">
      <dgm:prSet phldrT="[Texto]" custT="1"/>
      <dgm:spPr/>
      <dgm:t>
        <a:bodyPr/>
        <a:lstStyle/>
        <a:p>
          <a:pPr algn="l"/>
          <a:r>
            <a:rPr lang="es-ES" sz="1400" b="1" dirty="0"/>
            <a:t>   Consumo energía</a:t>
          </a:r>
        </a:p>
      </dgm:t>
    </dgm:pt>
    <dgm:pt modelId="{ECE91026-83E2-4FCD-8E2D-BFEA09EF3AAE}" type="sibTrans" cxnId="{4B280040-1DD3-47EA-8006-99D98B1F88A2}">
      <dgm:prSet/>
      <dgm:spPr/>
      <dgm:t>
        <a:bodyPr/>
        <a:lstStyle/>
        <a:p>
          <a:endParaRPr lang="es-ES"/>
        </a:p>
      </dgm:t>
    </dgm:pt>
    <dgm:pt modelId="{4B0A0E30-34AD-4CAF-A998-D58A8739358A}" type="parTrans" cxnId="{4B280040-1DD3-47EA-8006-99D98B1F88A2}">
      <dgm:prSet/>
      <dgm:spPr/>
      <dgm:t>
        <a:bodyPr/>
        <a:lstStyle/>
        <a:p>
          <a:endParaRPr lang="es-ES"/>
        </a:p>
      </dgm:t>
    </dgm:pt>
    <dgm:pt modelId="{A334AC00-067B-4347-BB16-ECAD65CF2203}">
      <dgm:prSet phldrT="[Texto]" custT="1"/>
      <dgm:spPr/>
      <dgm:t>
        <a:bodyPr/>
        <a:lstStyle/>
        <a:p>
          <a:pPr algn="l"/>
          <a:r>
            <a:rPr lang="es-ES" sz="1400" b="1" dirty="0"/>
            <a:t>   Recursos Humanos</a:t>
          </a:r>
        </a:p>
      </dgm:t>
    </dgm:pt>
    <dgm:pt modelId="{8DF59303-C396-4D55-8BF0-9560BF36F0C9}" type="sibTrans" cxnId="{1FD1BF82-9585-40AB-941A-EF9A131C4E64}">
      <dgm:prSet/>
      <dgm:spPr/>
      <dgm:t>
        <a:bodyPr/>
        <a:lstStyle/>
        <a:p>
          <a:endParaRPr lang="es-ES"/>
        </a:p>
      </dgm:t>
    </dgm:pt>
    <dgm:pt modelId="{53D4E7FE-D60D-4AEE-B9B0-5E441D25C8DF}" type="parTrans" cxnId="{1FD1BF82-9585-40AB-941A-EF9A131C4E64}">
      <dgm:prSet/>
      <dgm:spPr/>
      <dgm:t>
        <a:bodyPr/>
        <a:lstStyle/>
        <a:p>
          <a:endParaRPr lang="es-ES"/>
        </a:p>
      </dgm:t>
    </dgm:pt>
    <dgm:pt modelId="{C335FB6F-9355-4DF9-AACE-33F91551ED42}" type="pres">
      <dgm:prSet presAssocID="{3E3A3EF3-0FA5-45AB-A2C1-B731238AE69B}" presName="Name0" presStyleCnt="0">
        <dgm:presLayoutVars>
          <dgm:chPref val="1"/>
          <dgm:dir/>
          <dgm:animOne val="branch"/>
          <dgm:animLvl val="lvl"/>
          <dgm:resizeHandles val="exact"/>
        </dgm:presLayoutVars>
      </dgm:prSet>
      <dgm:spPr/>
      <dgm:t>
        <a:bodyPr/>
        <a:lstStyle/>
        <a:p>
          <a:endParaRPr lang="es-ES"/>
        </a:p>
      </dgm:t>
    </dgm:pt>
    <dgm:pt modelId="{8849A215-1191-4E7F-9A6A-6B8508D89AF3}" type="pres">
      <dgm:prSet presAssocID="{C0071BF1-1DC6-4B69-B6F3-8E906B2F354D}" presName="root1" presStyleCnt="0"/>
      <dgm:spPr/>
    </dgm:pt>
    <dgm:pt modelId="{ACC1B197-6A63-431C-8B39-07A1E9F3FFD8}" type="pres">
      <dgm:prSet presAssocID="{C0071BF1-1DC6-4B69-B6F3-8E906B2F354D}" presName="LevelOneTextNode" presStyleLbl="node0" presStyleIdx="0" presStyleCnt="1" custScaleX="165170" custScaleY="208454" custLinFactX="-200000" custLinFactNeighborX="-216858" custLinFactNeighborY="26308">
        <dgm:presLayoutVars>
          <dgm:chPref val="3"/>
        </dgm:presLayoutVars>
      </dgm:prSet>
      <dgm:spPr/>
      <dgm:t>
        <a:bodyPr/>
        <a:lstStyle/>
        <a:p>
          <a:endParaRPr lang="es-ES"/>
        </a:p>
      </dgm:t>
    </dgm:pt>
    <dgm:pt modelId="{7FCA1B3E-694B-450B-A161-D39A23742EE4}" type="pres">
      <dgm:prSet presAssocID="{C0071BF1-1DC6-4B69-B6F3-8E906B2F354D}" presName="level2hierChild" presStyleCnt="0"/>
      <dgm:spPr/>
    </dgm:pt>
    <dgm:pt modelId="{AB916581-E58E-4A0F-BACE-B3A9AB3C49EF}" type="pres">
      <dgm:prSet presAssocID="{75D16572-1022-4DCE-9C94-4AF716E13553}" presName="conn2-1" presStyleLbl="parChTrans1D2" presStyleIdx="0" presStyleCnt="3"/>
      <dgm:spPr/>
      <dgm:t>
        <a:bodyPr/>
        <a:lstStyle/>
        <a:p>
          <a:endParaRPr lang="es-ES"/>
        </a:p>
      </dgm:t>
    </dgm:pt>
    <dgm:pt modelId="{BAA5C8CB-CDE0-4DF8-A572-05851C68C58F}" type="pres">
      <dgm:prSet presAssocID="{75D16572-1022-4DCE-9C94-4AF716E13553}" presName="connTx" presStyleLbl="parChTrans1D2" presStyleIdx="0" presStyleCnt="3"/>
      <dgm:spPr/>
      <dgm:t>
        <a:bodyPr/>
        <a:lstStyle/>
        <a:p>
          <a:endParaRPr lang="es-ES"/>
        </a:p>
      </dgm:t>
    </dgm:pt>
    <dgm:pt modelId="{AB07CEAE-1E93-476C-9067-7596380C8A81}" type="pres">
      <dgm:prSet presAssocID="{3269F7A3-78E3-4BF7-A828-8473AE68AAAF}" presName="root2" presStyleCnt="0"/>
      <dgm:spPr/>
    </dgm:pt>
    <dgm:pt modelId="{3F3CB2C1-E3DE-44E8-B8B5-3F2DAF226CCC}" type="pres">
      <dgm:prSet presAssocID="{3269F7A3-78E3-4BF7-A828-8473AE68AAAF}" presName="LevelTwoTextNode" presStyleLbl="node2" presStyleIdx="0" presStyleCnt="3" custScaleX="137126" custScaleY="113353" custLinFactY="13456" custLinFactNeighborX="-72700" custLinFactNeighborY="100000">
        <dgm:presLayoutVars>
          <dgm:chPref val="3"/>
        </dgm:presLayoutVars>
      </dgm:prSet>
      <dgm:spPr/>
      <dgm:t>
        <a:bodyPr/>
        <a:lstStyle/>
        <a:p>
          <a:endParaRPr lang="es-ES"/>
        </a:p>
      </dgm:t>
    </dgm:pt>
    <dgm:pt modelId="{0E7D5DAB-C5D1-4C13-BBD6-08A14D8EB504}" type="pres">
      <dgm:prSet presAssocID="{3269F7A3-78E3-4BF7-A828-8473AE68AAAF}" presName="level3hierChild" presStyleCnt="0"/>
      <dgm:spPr/>
    </dgm:pt>
    <dgm:pt modelId="{6AE28FF7-5B2F-4943-9273-7E99F9494D97}" type="pres">
      <dgm:prSet presAssocID="{72231A25-FE08-4634-BBC3-8BAD65A1D4EC}" presName="conn2-1" presStyleLbl="parChTrans1D3" presStyleIdx="0" presStyleCnt="5"/>
      <dgm:spPr/>
      <dgm:t>
        <a:bodyPr/>
        <a:lstStyle/>
        <a:p>
          <a:endParaRPr lang="es-ES"/>
        </a:p>
      </dgm:t>
    </dgm:pt>
    <dgm:pt modelId="{3B088F26-B16B-4570-AE5A-86CFC5E160CE}" type="pres">
      <dgm:prSet presAssocID="{72231A25-FE08-4634-BBC3-8BAD65A1D4EC}" presName="connTx" presStyleLbl="parChTrans1D3" presStyleIdx="0" presStyleCnt="5"/>
      <dgm:spPr/>
      <dgm:t>
        <a:bodyPr/>
        <a:lstStyle/>
        <a:p>
          <a:endParaRPr lang="es-ES"/>
        </a:p>
      </dgm:t>
    </dgm:pt>
    <dgm:pt modelId="{0D7212BA-3AAC-454B-A36F-FEF299F2F39B}" type="pres">
      <dgm:prSet presAssocID="{0672061A-3688-4B50-8F12-9D6577BA34DF}" presName="root2" presStyleCnt="0"/>
      <dgm:spPr/>
    </dgm:pt>
    <dgm:pt modelId="{71BE8639-86D1-4A26-95DF-2BE8172AA37A}" type="pres">
      <dgm:prSet presAssocID="{0672061A-3688-4B50-8F12-9D6577BA34DF}" presName="LevelTwoTextNode" presStyleLbl="node3" presStyleIdx="0" presStyleCnt="5" custScaleX="113336" custScaleY="88373" custLinFactNeighborX="-31695" custLinFactNeighborY="53670">
        <dgm:presLayoutVars>
          <dgm:chPref val="3"/>
        </dgm:presLayoutVars>
      </dgm:prSet>
      <dgm:spPr/>
      <dgm:t>
        <a:bodyPr/>
        <a:lstStyle/>
        <a:p>
          <a:endParaRPr lang="es-ES"/>
        </a:p>
      </dgm:t>
    </dgm:pt>
    <dgm:pt modelId="{2C2F4D9B-96FA-4E21-8CBB-B63DDE08F3ED}" type="pres">
      <dgm:prSet presAssocID="{0672061A-3688-4B50-8F12-9D6577BA34DF}" presName="level3hierChild" presStyleCnt="0"/>
      <dgm:spPr/>
    </dgm:pt>
    <dgm:pt modelId="{94452DAB-21DC-4B05-AEC1-7DA42021A67B}" type="pres">
      <dgm:prSet presAssocID="{53D4E7FE-D60D-4AEE-B9B0-5E441D25C8DF}" presName="conn2-1" presStyleLbl="parChTrans1D4" presStyleIdx="0" presStyleCnt="16"/>
      <dgm:spPr/>
      <dgm:t>
        <a:bodyPr/>
        <a:lstStyle/>
        <a:p>
          <a:endParaRPr lang="es-ES"/>
        </a:p>
      </dgm:t>
    </dgm:pt>
    <dgm:pt modelId="{FB2DE815-23DE-4C5B-B445-DAE6BB566528}" type="pres">
      <dgm:prSet presAssocID="{53D4E7FE-D60D-4AEE-B9B0-5E441D25C8DF}" presName="connTx" presStyleLbl="parChTrans1D4" presStyleIdx="0" presStyleCnt="16"/>
      <dgm:spPr/>
      <dgm:t>
        <a:bodyPr/>
        <a:lstStyle/>
        <a:p>
          <a:endParaRPr lang="es-ES"/>
        </a:p>
      </dgm:t>
    </dgm:pt>
    <dgm:pt modelId="{B91249BA-BA68-4885-810B-5989AF04DF4F}" type="pres">
      <dgm:prSet presAssocID="{A334AC00-067B-4347-BB16-ECAD65CF2203}" presName="root2" presStyleCnt="0"/>
      <dgm:spPr/>
    </dgm:pt>
    <dgm:pt modelId="{C23FC68D-DCA6-4DBC-B246-DA2FDA262B85}" type="pres">
      <dgm:prSet presAssocID="{A334AC00-067B-4347-BB16-ECAD65CF2203}" presName="LevelTwoTextNode" presStyleLbl="node4" presStyleIdx="0" presStyleCnt="16" custScaleX="422147" custScaleY="99819" custLinFactNeighborX="74896" custLinFactNeighborY="-3698">
        <dgm:presLayoutVars>
          <dgm:chPref val="3"/>
        </dgm:presLayoutVars>
      </dgm:prSet>
      <dgm:spPr/>
      <dgm:t>
        <a:bodyPr/>
        <a:lstStyle/>
        <a:p>
          <a:endParaRPr lang="es-ES"/>
        </a:p>
      </dgm:t>
    </dgm:pt>
    <dgm:pt modelId="{99B61DCE-0FE0-486E-9B6C-8B25AC277732}" type="pres">
      <dgm:prSet presAssocID="{A334AC00-067B-4347-BB16-ECAD65CF2203}" presName="level3hierChild" presStyleCnt="0"/>
      <dgm:spPr/>
    </dgm:pt>
    <dgm:pt modelId="{D875CF9F-F9DF-415C-AB07-673D7DC8B49F}" type="pres">
      <dgm:prSet presAssocID="{E594034F-3005-4B22-B9DB-293E1238E54F}" presName="conn2-1" presStyleLbl="parChTrans1D3" presStyleIdx="1" presStyleCnt="5"/>
      <dgm:spPr/>
      <dgm:t>
        <a:bodyPr/>
        <a:lstStyle/>
        <a:p>
          <a:endParaRPr lang="es-ES"/>
        </a:p>
      </dgm:t>
    </dgm:pt>
    <dgm:pt modelId="{B888DCF1-4CD1-49E1-ABBD-DD3411635C95}" type="pres">
      <dgm:prSet presAssocID="{E594034F-3005-4B22-B9DB-293E1238E54F}" presName="connTx" presStyleLbl="parChTrans1D3" presStyleIdx="1" presStyleCnt="5"/>
      <dgm:spPr/>
      <dgm:t>
        <a:bodyPr/>
        <a:lstStyle/>
        <a:p>
          <a:endParaRPr lang="es-ES"/>
        </a:p>
      </dgm:t>
    </dgm:pt>
    <dgm:pt modelId="{1996AB94-00B8-411E-9590-F490E4388725}" type="pres">
      <dgm:prSet presAssocID="{0D7521BC-313A-407E-A436-6B05510F81ED}" presName="root2" presStyleCnt="0"/>
      <dgm:spPr/>
    </dgm:pt>
    <dgm:pt modelId="{A01E2AF4-9C72-4519-B02F-C81DE8ABE47B}" type="pres">
      <dgm:prSet presAssocID="{0D7521BC-313A-407E-A436-6B05510F81ED}" presName="LevelTwoTextNode" presStyleLbl="node3" presStyleIdx="1" presStyleCnt="5" custScaleX="113336" custScaleY="88373" custLinFactY="10679" custLinFactNeighborX="-33032" custLinFactNeighborY="100000">
        <dgm:presLayoutVars>
          <dgm:chPref val="3"/>
        </dgm:presLayoutVars>
      </dgm:prSet>
      <dgm:spPr/>
      <dgm:t>
        <a:bodyPr/>
        <a:lstStyle/>
        <a:p>
          <a:endParaRPr lang="es-ES"/>
        </a:p>
      </dgm:t>
    </dgm:pt>
    <dgm:pt modelId="{496DF602-CFB4-49E5-BC3B-7C34732480EC}" type="pres">
      <dgm:prSet presAssocID="{0D7521BC-313A-407E-A436-6B05510F81ED}" presName="level3hierChild" presStyleCnt="0"/>
      <dgm:spPr/>
    </dgm:pt>
    <dgm:pt modelId="{1EF03572-0795-4A98-AC9F-C0ECC09F5C80}" type="pres">
      <dgm:prSet presAssocID="{4B0A0E30-34AD-4CAF-A998-D58A8739358A}" presName="conn2-1" presStyleLbl="parChTrans1D4" presStyleIdx="1" presStyleCnt="16"/>
      <dgm:spPr/>
      <dgm:t>
        <a:bodyPr/>
        <a:lstStyle/>
        <a:p>
          <a:endParaRPr lang="es-ES"/>
        </a:p>
      </dgm:t>
    </dgm:pt>
    <dgm:pt modelId="{57C67112-CD60-473B-95A3-A45992B1CFC0}" type="pres">
      <dgm:prSet presAssocID="{4B0A0E30-34AD-4CAF-A998-D58A8739358A}" presName="connTx" presStyleLbl="parChTrans1D4" presStyleIdx="1" presStyleCnt="16"/>
      <dgm:spPr/>
      <dgm:t>
        <a:bodyPr/>
        <a:lstStyle/>
        <a:p>
          <a:endParaRPr lang="es-ES"/>
        </a:p>
      </dgm:t>
    </dgm:pt>
    <dgm:pt modelId="{A91D9AEB-B054-48C6-A997-39B83DAB7669}" type="pres">
      <dgm:prSet presAssocID="{FF63A1D2-7911-459F-99BF-1A1AD9DABCDF}" presName="root2" presStyleCnt="0"/>
      <dgm:spPr/>
    </dgm:pt>
    <dgm:pt modelId="{6898DE80-EBC5-4886-A9B0-733699D6F1EA}" type="pres">
      <dgm:prSet presAssocID="{FF63A1D2-7911-459F-99BF-1A1AD9DABCDF}" presName="LevelTwoTextNode" presStyleLbl="node4" presStyleIdx="1" presStyleCnt="16" custScaleX="422147" custScaleY="99819" custLinFactNeighborX="74896" custLinFactNeighborY="-3698">
        <dgm:presLayoutVars>
          <dgm:chPref val="3"/>
        </dgm:presLayoutVars>
      </dgm:prSet>
      <dgm:spPr/>
      <dgm:t>
        <a:bodyPr/>
        <a:lstStyle/>
        <a:p>
          <a:endParaRPr lang="es-ES"/>
        </a:p>
      </dgm:t>
    </dgm:pt>
    <dgm:pt modelId="{74F6040F-9E3C-4604-BF59-B8593A74D29F}" type="pres">
      <dgm:prSet presAssocID="{FF63A1D2-7911-459F-99BF-1A1AD9DABCDF}" presName="level3hierChild" presStyleCnt="0"/>
      <dgm:spPr/>
    </dgm:pt>
    <dgm:pt modelId="{D0F926EA-57D9-4D4B-B2A1-9908C57C69BF}" type="pres">
      <dgm:prSet presAssocID="{60A67788-6FDB-4287-9769-9FBD3B7BA5FA}" presName="conn2-1" presStyleLbl="parChTrans1D4" presStyleIdx="2" presStyleCnt="16"/>
      <dgm:spPr/>
      <dgm:t>
        <a:bodyPr/>
        <a:lstStyle/>
        <a:p>
          <a:endParaRPr lang="es-ES"/>
        </a:p>
      </dgm:t>
    </dgm:pt>
    <dgm:pt modelId="{067A72ED-37EC-4BF5-8D33-2FD8C816456E}" type="pres">
      <dgm:prSet presAssocID="{60A67788-6FDB-4287-9769-9FBD3B7BA5FA}" presName="connTx" presStyleLbl="parChTrans1D4" presStyleIdx="2" presStyleCnt="16"/>
      <dgm:spPr/>
      <dgm:t>
        <a:bodyPr/>
        <a:lstStyle/>
        <a:p>
          <a:endParaRPr lang="es-ES"/>
        </a:p>
      </dgm:t>
    </dgm:pt>
    <dgm:pt modelId="{90234A40-1A80-492A-89F9-99E11661577F}" type="pres">
      <dgm:prSet presAssocID="{467B0F3F-6590-4C7D-AA13-8336E727D807}" presName="root2" presStyleCnt="0"/>
      <dgm:spPr/>
    </dgm:pt>
    <dgm:pt modelId="{6C329D49-4631-42ED-9FF6-02F4EFBA9F8B}" type="pres">
      <dgm:prSet presAssocID="{467B0F3F-6590-4C7D-AA13-8336E727D807}" presName="LevelTwoTextNode" presStyleLbl="node4" presStyleIdx="2" presStyleCnt="16" custScaleX="422147" custScaleY="99819" custLinFactNeighborX="74896" custLinFactNeighborY="-3698">
        <dgm:presLayoutVars>
          <dgm:chPref val="3"/>
        </dgm:presLayoutVars>
      </dgm:prSet>
      <dgm:spPr/>
      <dgm:t>
        <a:bodyPr/>
        <a:lstStyle/>
        <a:p>
          <a:endParaRPr lang="es-ES"/>
        </a:p>
      </dgm:t>
    </dgm:pt>
    <dgm:pt modelId="{979B7C42-9087-4920-8BB1-473D7C8956E9}" type="pres">
      <dgm:prSet presAssocID="{467B0F3F-6590-4C7D-AA13-8336E727D807}" presName="level3hierChild" presStyleCnt="0"/>
      <dgm:spPr/>
    </dgm:pt>
    <dgm:pt modelId="{86AB0BB0-05A1-4562-A010-284EB992B117}" type="pres">
      <dgm:prSet presAssocID="{89AFC217-C612-4DC4-A26D-917B08B858C2}" presName="conn2-1" presStyleLbl="parChTrans1D4" presStyleIdx="3" presStyleCnt="16"/>
      <dgm:spPr/>
      <dgm:t>
        <a:bodyPr/>
        <a:lstStyle/>
        <a:p>
          <a:endParaRPr lang="es-ES"/>
        </a:p>
      </dgm:t>
    </dgm:pt>
    <dgm:pt modelId="{CD21D761-2413-48A1-BE10-CF014B2AD8D9}" type="pres">
      <dgm:prSet presAssocID="{89AFC217-C612-4DC4-A26D-917B08B858C2}" presName="connTx" presStyleLbl="parChTrans1D4" presStyleIdx="3" presStyleCnt="16"/>
      <dgm:spPr/>
      <dgm:t>
        <a:bodyPr/>
        <a:lstStyle/>
        <a:p>
          <a:endParaRPr lang="es-ES"/>
        </a:p>
      </dgm:t>
    </dgm:pt>
    <dgm:pt modelId="{A1DAA60C-734E-423B-A223-FFECAD3B08AF}" type="pres">
      <dgm:prSet presAssocID="{6880FEA5-81A0-4F88-9528-C86A33E2D3C3}" presName="root2" presStyleCnt="0"/>
      <dgm:spPr/>
    </dgm:pt>
    <dgm:pt modelId="{F25FCED1-14B3-41CE-B384-D169A10A3CBE}" type="pres">
      <dgm:prSet presAssocID="{6880FEA5-81A0-4F88-9528-C86A33E2D3C3}" presName="LevelTwoTextNode" presStyleLbl="node4" presStyleIdx="3" presStyleCnt="16" custScaleX="422147" custScaleY="99819" custLinFactNeighborX="74896" custLinFactNeighborY="-3698">
        <dgm:presLayoutVars>
          <dgm:chPref val="3"/>
        </dgm:presLayoutVars>
      </dgm:prSet>
      <dgm:spPr/>
      <dgm:t>
        <a:bodyPr/>
        <a:lstStyle/>
        <a:p>
          <a:endParaRPr lang="es-ES"/>
        </a:p>
      </dgm:t>
    </dgm:pt>
    <dgm:pt modelId="{38D10C10-01FD-4172-B000-7667B526EE63}" type="pres">
      <dgm:prSet presAssocID="{6880FEA5-81A0-4F88-9528-C86A33E2D3C3}" presName="level3hierChild" presStyleCnt="0"/>
      <dgm:spPr/>
    </dgm:pt>
    <dgm:pt modelId="{467DE21A-6B53-4414-AA7D-656A33ACDBC9}" type="pres">
      <dgm:prSet presAssocID="{C2692383-DBDC-441D-84CB-61BD25575571}" presName="conn2-1" presStyleLbl="parChTrans1D4" presStyleIdx="4" presStyleCnt="16"/>
      <dgm:spPr/>
      <dgm:t>
        <a:bodyPr/>
        <a:lstStyle/>
        <a:p>
          <a:endParaRPr lang="es-ES"/>
        </a:p>
      </dgm:t>
    </dgm:pt>
    <dgm:pt modelId="{86E4F8BE-94D9-44AD-8F22-1F62184D5CD5}" type="pres">
      <dgm:prSet presAssocID="{C2692383-DBDC-441D-84CB-61BD25575571}" presName="connTx" presStyleLbl="parChTrans1D4" presStyleIdx="4" presStyleCnt="16"/>
      <dgm:spPr/>
      <dgm:t>
        <a:bodyPr/>
        <a:lstStyle/>
        <a:p>
          <a:endParaRPr lang="es-ES"/>
        </a:p>
      </dgm:t>
    </dgm:pt>
    <dgm:pt modelId="{7E2F05DF-8763-4570-B69C-28ADFC8D0D5B}" type="pres">
      <dgm:prSet presAssocID="{006AB693-62D5-4381-9714-A0385898D838}" presName="root2" presStyleCnt="0"/>
      <dgm:spPr/>
    </dgm:pt>
    <dgm:pt modelId="{131F6E74-595A-40C1-B2E5-E55BD2144069}" type="pres">
      <dgm:prSet presAssocID="{006AB693-62D5-4381-9714-A0385898D838}" presName="LevelTwoTextNode" presStyleLbl="node4" presStyleIdx="4" presStyleCnt="16" custScaleX="422147" custScaleY="99819" custLinFactNeighborX="74896" custLinFactNeighborY="-3698">
        <dgm:presLayoutVars>
          <dgm:chPref val="3"/>
        </dgm:presLayoutVars>
      </dgm:prSet>
      <dgm:spPr/>
      <dgm:t>
        <a:bodyPr/>
        <a:lstStyle/>
        <a:p>
          <a:endParaRPr lang="es-ES"/>
        </a:p>
      </dgm:t>
    </dgm:pt>
    <dgm:pt modelId="{0B393979-7477-4E6B-B10E-1803208937FD}" type="pres">
      <dgm:prSet presAssocID="{006AB693-62D5-4381-9714-A0385898D838}" presName="level3hierChild" presStyleCnt="0"/>
      <dgm:spPr/>
    </dgm:pt>
    <dgm:pt modelId="{B3D32C94-B8D4-4C0B-B5A6-66FFE01AA8A9}" type="pres">
      <dgm:prSet presAssocID="{5EF449F2-FBC1-40DE-8F46-7CF20EBE51EA}" presName="conn2-1" presStyleLbl="parChTrans1D4" presStyleIdx="5" presStyleCnt="16"/>
      <dgm:spPr/>
      <dgm:t>
        <a:bodyPr/>
        <a:lstStyle/>
        <a:p>
          <a:endParaRPr lang="es-ES"/>
        </a:p>
      </dgm:t>
    </dgm:pt>
    <dgm:pt modelId="{72CE58F0-73F0-452B-893B-D63290BF8881}" type="pres">
      <dgm:prSet presAssocID="{5EF449F2-FBC1-40DE-8F46-7CF20EBE51EA}" presName="connTx" presStyleLbl="parChTrans1D4" presStyleIdx="5" presStyleCnt="16"/>
      <dgm:spPr/>
      <dgm:t>
        <a:bodyPr/>
        <a:lstStyle/>
        <a:p>
          <a:endParaRPr lang="es-ES"/>
        </a:p>
      </dgm:t>
    </dgm:pt>
    <dgm:pt modelId="{BD1425E4-65D0-4EC1-A875-5C309E408C36}" type="pres">
      <dgm:prSet presAssocID="{AC027511-75FE-46DF-8193-62684AA87F1A}" presName="root2" presStyleCnt="0"/>
      <dgm:spPr/>
    </dgm:pt>
    <dgm:pt modelId="{2F878385-5A96-4F6F-9BFF-9F8B18E397EB}" type="pres">
      <dgm:prSet presAssocID="{AC027511-75FE-46DF-8193-62684AA87F1A}" presName="LevelTwoTextNode" presStyleLbl="node4" presStyleIdx="5" presStyleCnt="16" custScaleX="422147" custScaleY="99819" custLinFactNeighborX="74896" custLinFactNeighborY="-3698">
        <dgm:presLayoutVars>
          <dgm:chPref val="3"/>
        </dgm:presLayoutVars>
      </dgm:prSet>
      <dgm:spPr/>
      <dgm:t>
        <a:bodyPr/>
        <a:lstStyle/>
        <a:p>
          <a:endParaRPr lang="es-ES"/>
        </a:p>
      </dgm:t>
    </dgm:pt>
    <dgm:pt modelId="{0A44CB95-804D-4DF5-8789-738221C52551}" type="pres">
      <dgm:prSet presAssocID="{AC027511-75FE-46DF-8193-62684AA87F1A}" presName="level3hierChild" presStyleCnt="0"/>
      <dgm:spPr/>
    </dgm:pt>
    <dgm:pt modelId="{E6EA75B4-FD41-45F2-97F1-988C6FAC022C}" type="pres">
      <dgm:prSet presAssocID="{90121F3A-7BA2-4EA7-8FEB-66BF81181278}" presName="conn2-1" presStyleLbl="parChTrans1D4" presStyleIdx="6" presStyleCnt="16"/>
      <dgm:spPr/>
      <dgm:t>
        <a:bodyPr/>
        <a:lstStyle/>
        <a:p>
          <a:endParaRPr lang="es-ES"/>
        </a:p>
      </dgm:t>
    </dgm:pt>
    <dgm:pt modelId="{A2183C14-C536-4C43-9F2C-73C0A9C0E38D}" type="pres">
      <dgm:prSet presAssocID="{90121F3A-7BA2-4EA7-8FEB-66BF81181278}" presName="connTx" presStyleLbl="parChTrans1D4" presStyleIdx="6" presStyleCnt="16"/>
      <dgm:spPr/>
      <dgm:t>
        <a:bodyPr/>
        <a:lstStyle/>
        <a:p>
          <a:endParaRPr lang="es-ES"/>
        </a:p>
      </dgm:t>
    </dgm:pt>
    <dgm:pt modelId="{8DD819C7-E3BD-4B5C-B799-D7198E420110}" type="pres">
      <dgm:prSet presAssocID="{85E337F6-351E-419F-B6E9-CDCA452501FE}" presName="root2" presStyleCnt="0"/>
      <dgm:spPr/>
    </dgm:pt>
    <dgm:pt modelId="{7A1ABA27-A878-424F-9282-7E0C80CC1FB0}" type="pres">
      <dgm:prSet presAssocID="{85E337F6-351E-419F-B6E9-CDCA452501FE}" presName="LevelTwoTextNode" presStyleLbl="node4" presStyleIdx="6" presStyleCnt="16" custScaleX="422147" custScaleY="99819" custLinFactNeighborX="74896" custLinFactNeighborY="-3698">
        <dgm:presLayoutVars>
          <dgm:chPref val="3"/>
        </dgm:presLayoutVars>
      </dgm:prSet>
      <dgm:spPr/>
      <dgm:t>
        <a:bodyPr/>
        <a:lstStyle/>
        <a:p>
          <a:endParaRPr lang="es-ES"/>
        </a:p>
      </dgm:t>
    </dgm:pt>
    <dgm:pt modelId="{91873318-5B4F-4401-BFD1-B3EC2A13BAC7}" type="pres">
      <dgm:prSet presAssocID="{85E337F6-351E-419F-B6E9-CDCA452501FE}" presName="level3hierChild" presStyleCnt="0"/>
      <dgm:spPr/>
    </dgm:pt>
    <dgm:pt modelId="{19A3DAC5-5E83-4BA0-838B-E4C85F0B91A6}" type="pres">
      <dgm:prSet presAssocID="{790DCD2A-4E56-4147-866C-675588DCAD2C}" presName="conn2-1" presStyleLbl="parChTrans1D2" presStyleIdx="1" presStyleCnt="3"/>
      <dgm:spPr/>
      <dgm:t>
        <a:bodyPr/>
        <a:lstStyle/>
        <a:p>
          <a:endParaRPr lang="es-ES"/>
        </a:p>
      </dgm:t>
    </dgm:pt>
    <dgm:pt modelId="{71472D07-A389-4F32-B8CB-2A672870DFEF}" type="pres">
      <dgm:prSet presAssocID="{790DCD2A-4E56-4147-866C-675588DCAD2C}" presName="connTx" presStyleLbl="parChTrans1D2" presStyleIdx="1" presStyleCnt="3"/>
      <dgm:spPr/>
      <dgm:t>
        <a:bodyPr/>
        <a:lstStyle/>
        <a:p>
          <a:endParaRPr lang="es-ES"/>
        </a:p>
      </dgm:t>
    </dgm:pt>
    <dgm:pt modelId="{8B81AC70-3B3E-441B-97FB-B77615F68EC3}" type="pres">
      <dgm:prSet presAssocID="{9EF0083D-2818-4887-A23B-FCC7C13CE062}" presName="root2" presStyleCnt="0"/>
      <dgm:spPr/>
    </dgm:pt>
    <dgm:pt modelId="{9BA36B3E-FCF8-4220-BE2D-EB1B8369C24E}" type="pres">
      <dgm:prSet presAssocID="{9EF0083D-2818-4887-A23B-FCC7C13CE062}" presName="LevelTwoTextNode" presStyleLbl="node2" presStyleIdx="1" presStyleCnt="3" custScaleX="137126" custScaleY="113353" custLinFactNeighborX="-72700" custLinFactNeighborY="38842">
        <dgm:presLayoutVars>
          <dgm:chPref val="3"/>
        </dgm:presLayoutVars>
      </dgm:prSet>
      <dgm:spPr/>
      <dgm:t>
        <a:bodyPr/>
        <a:lstStyle/>
        <a:p>
          <a:endParaRPr lang="es-ES"/>
        </a:p>
      </dgm:t>
    </dgm:pt>
    <dgm:pt modelId="{307E6920-B13E-4AAE-9208-7A2239E4CCF7}" type="pres">
      <dgm:prSet presAssocID="{9EF0083D-2818-4887-A23B-FCC7C13CE062}" presName="level3hierChild" presStyleCnt="0"/>
      <dgm:spPr/>
    </dgm:pt>
    <dgm:pt modelId="{1E039232-AE69-4183-89D7-715ADFCFFCEB}" type="pres">
      <dgm:prSet presAssocID="{BA4C6A50-92B4-44D0-867A-FFCA800563C3}" presName="conn2-1" presStyleLbl="parChTrans1D3" presStyleIdx="2" presStyleCnt="5"/>
      <dgm:spPr/>
      <dgm:t>
        <a:bodyPr/>
        <a:lstStyle/>
        <a:p>
          <a:endParaRPr lang="es-ES"/>
        </a:p>
      </dgm:t>
    </dgm:pt>
    <dgm:pt modelId="{3D024A92-BF2A-4E3D-9239-967235280264}" type="pres">
      <dgm:prSet presAssocID="{BA4C6A50-92B4-44D0-867A-FFCA800563C3}" presName="connTx" presStyleLbl="parChTrans1D3" presStyleIdx="2" presStyleCnt="5"/>
      <dgm:spPr/>
      <dgm:t>
        <a:bodyPr/>
        <a:lstStyle/>
        <a:p>
          <a:endParaRPr lang="es-ES"/>
        </a:p>
      </dgm:t>
    </dgm:pt>
    <dgm:pt modelId="{9CF45EE1-5D04-49BF-B2B1-78DDF8CC2245}" type="pres">
      <dgm:prSet presAssocID="{5508E4F9-2E3C-489E-9646-E6CD8A0F2B8F}" presName="root2" presStyleCnt="0"/>
      <dgm:spPr/>
    </dgm:pt>
    <dgm:pt modelId="{C4FB360A-2526-414B-90F3-7D29FC4CDB61}" type="pres">
      <dgm:prSet presAssocID="{5508E4F9-2E3C-489E-9646-E6CD8A0F2B8F}" presName="LevelTwoTextNode" presStyleLbl="node3" presStyleIdx="2" presStyleCnt="5" custScaleX="113336" custScaleY="88373" custLinFactNeighborX="-33032" custLinFactNeighborY="16640">
        <dgm:presLayoutVars>
          <dgm:chPref val="3"/>
        </dgm:presLayoutVars>
      </dgm:prSet>
      <dgm:spPr/>
      <dgm:t>
        <a:bodyPr/>
        <a:lstStyle/>
        <a:p>
          <a:endParaRPr lang="es-ES"/>
        </a:p>
      </dgm:t>
    </dgm:pt>
    <dgm:pt modelId="{9475CB12-B596-4457-A503-4462E6513E95}" type="pres">
      <dgm:prSet presAssocID="{5508E4F9-2E3C-489E-9646-E6CD8A0F2B8F}" presName="level3hierChild" presStyleCnt="0"/>
      <dgm:spPr/>
    </dgm:pt>
    <dgm:pt modelId="{7DAF246F-41A3-4DE8-B540-569A6B43ADD2}" type="pres">
      <dgm:prSet presAssocID="{1A0CF9E9-1291-4558-95F9-C1DE821E4809}" presName="conn2-1" presStyleLbl="parChTrans1D4" presStyleIdx="7" presStyleCnt="16"/>
      <dgm:spPr/>
      <dgm:t>
        <a:bodyPr/>
        <a:lstStyle/>
        <a:p>
          <a:endParaRPr lang="es-ES"/>
        </a:p>
      </dgm:t>
    </dgm:pt>
    <dgm:pt modelId="{74A3245C-F383-495A-B4F9-7617FD790F06}" type="pres">
      <dgm:prSet presAssocID="{1A0CF9E9-1291-4558-95F9-C1DE821E4809}" presName="connTx" presStyleLbl="parChTrans1D4" presStyleIdx="7" presStyleCnt="16"/>
      <dgm:spPr/>
      <dgm:t>
        <a:bodyPr/>
        <a:lstStyle/>
        <a:p>
          <a:endParaRPr lang="es-ES"/>
        </a:p>
      </dgm:t>
    </dgm:pt>
    <dgm:pt modelId="{B2958476-BB7C-4C11-B9E8-D95C7DD50615}" type="pres">
      <dgm:prSet presAssocID="{A3FB9656-E97F-4B7B-9709-99383A0306F7}" presName="root2" presStyleCnt="0"/>
      <dgm:spPr/>
    </dgm:pt>
    <dgm:pt modelId="{C23BC49D-1E8C-4FEC-A837-EA0B7D2122A5}" type="pres">
      <dgm:prSet presAssocID="{A3FB9656-E97F-4B7B-9709-99383A0306F7}" presName="LevelTwoTextNode" presStyleLbl="node4" presStyleIdx="7" presStyleCnt="16" custScaleX="422147" custScaleY="99819" custLinFactNeighborX="74896" custLinFactNeighborY="-3698">
        <dgm:presLayoutVars>
          <dgm:chPref val="3"/>
        </dgm:presLayoutVars>
      </dgm:prSet>
      <dgm:spPr/>
      <dgm:t>
        <a:bodyPr/>
        <a:lstStyle/>
        <a:p>
          <a:endParaRPr lang="es-ES"/>
        </a:p>
      </dgm:t>
    </dgm:pt>
    <dgm:pt modelId="{AC4664A1-71C0-42BD-A8E4-0408FD63BE3B}" type="pres">
      <dgm:prSet presAssocID="{A3FB9656-E97F-4B7B-9709-99383A0306F7}" presName="level3hierChild" presStyleCnt="0"/>
      <dgm:spPr/>
    </dgm:pt>
    <dgm:pt modelId="{E6AF282F-7219-4D8E-8FD9-9178444067DD}" type="pres">
      <dgm:prSet presAssocID="{99C0CA1B-07EA-40A9-8F00-8CDC2FE355AD}" presName="conn2-1" presStyleLbl="parChTrans1D2" presStyleIdx="2" presStyleCnt="3"/>
      <dgm:spPr/>
      <dgm:t>
        <a:bodyPr/>
        <a:lstStyle/>
        <a:p>
          <a:endParaRPr lang="es-ES"/>
        </a:p>
      </dgm:t>
    </dgm:pt>
    <dgm:pt modelId="{BA00C872-E372-4EB6-B85F-7561110D8163}" type="pres">
      <dgm:prSet presAssocID="{99C0CA1B-07EA-40A9-8F00-8CDC2FE355AD}" presName="connTx" presStyleLbl="parChTrans1D2" presStyleIdx="2" presStyleCnt="3"/>
      <dgm:spPr/>
      <dgm:t>
        <a:bodyPr/>
        <a:lstStyle/>
        <a:p>
          <a:endParaRPr lang="es-ES"/>
        </a:p>
      </dgm:t>
    </dgm:pt>
    <dgm:pt modelId="{DC0A323F-D81C-4B63-95DF-23418CE2F7CE}" type="pres">
      <dgm:prSet presAssocID="{C3DAA46C-14D0-4FE9-9F05-6A41EF186B2D}" presName="root2" presStyleCnt="0"/>
      <dgm:spPr/>
    </dgm:pt>
    <dgm:pt modelId="{7BEE4641-C435-464C-9C37-3DD24331B404}" type="pres">
      <dgm:prSet presAssocID="{C3DAA46C-14D0-4FE9-9F05-6A41EF186B2D}" presName="LevelTwoTextNode" presStyleLbl="node2" presStyleIdx="2" presStyleCnt="3" custScaleX="137126" custScaleY="113353" custLinFactNeighborX="-72700" custLinFactNeighborY="38842">
        <dgm:presLayoutVars>
          <dgm:chPref val="3"/>
        </dgm:presLayoutVars>
      </dgm:prSet>
      <dgm:spPr/>
      <dgm:t>
        <a:bodyPr/>
        <a:lstStyle/>
        <a:p>
          <a:endParaRPr lang="es-ES"/>
        </a:p>
      </dgm:t>
    </dgm:pt>
    <dgm:pt modelId="{16EE4E6D-65FE-4D36-8B6A-72D1E30FB864}" type="pres">
      <dgm:prSet presAssocID="{C3DAA46C-14D0-4FE9-9F05-6A41EF186B2D}" presName="level3hierChild" presStyleCnt="0"/>
      <dgm:spPr/>
    </dgm:pt>
    <dgm:pt modelId="{16B31536-4686-4E07-816C-42CA92999C01}" type="pres">
      <dgm:prSet presAssocID="{5D7A08D9-1390-461C-B06F-555113A346C9}" presName="conn2-1" presStyleLbl="parChTrans1D3" presStyleIdx="3" presStyleCnt="5"/>
      <dgm:spPr/>
      <dgm:t>
        <a:bodyPr/>
        <a:lstStyle/>
        <a:p>
          <a:endParaRPr lang="es-ES"/>
        </a:p>
      </dgm:t>
    </dgm:pt>
    <dgm:pt modelId="{C371E664-019E-4B9B-9732-F14ABD963DEC}" type="pres">
      <dgm:prSet presAssocID="{5D7A08D9-1390-461C-B06F-555113A346C9}" presName="connTx" presStyleLbl="parChTrans1D3" presStyleIdx="3" presStyleCnt="5"/>
      <dgm:spPr/>
      <dgm:t>
        <a:bodyPr/>
        <a:lstStyle/>
        <a:p>
          <a:endParaRPr lang="es-ES"/>
        </a:p>
      </dgm:t>
    </dgm:pt>
    <dgm:pt modelId="{7961F3F9-6E97-44C1-831A-EFCCAF6ABD6D}" type="pres">
      <dgm:prSet presAssocID="{B59DE85F-A7D2-4F62-B091-424149E6057C}" presName="root2" presStyleCnt="0"/>
      <dgm:spPr/>
    </dgm:pt>
    <dgm:pt modelId="{B7DBB55A-B5D5-46C5-A501-18608FD2E2CB}" type="pres">
      <dgm:prSet presAssocID="{B59DE85F-A7D2-4F62-B091-424149E6057C}" presName="LevelTwoTextNode" presStyleLbl="node3" presStyleIdx="3" presStyleCnt="5" custScaleX="113336" custScaleY="88373" custLinFactY="10679" custLinFactNeighborX="-33032" custLinFactNeighborY="100000">
        <dgm:presLayoutVars>
          <dgm:chPref val="3"/>
        </dgm:presLayoutVars>
      </dgm:prSet>
      <dgm:spPr/>
      <dgm:t>
        <a:bodyPr/>
        <a:lstStyle/>
        <a:p>
          <a:endParaRPr lang="es-ES"/>
        </a:p>
      </dgm:t>
    </dgm:pt>
    <dgm:pt modelId="{6FB632F9-6BC6-4174-991E-4434928F5827}" type="pres">
      <dgm:prSet presAssocID="{B59DE85F-A7D2-4F62-B091-424149E6057C}" presName="level3hierChild" presStyleCnt="0"/>
      <dgm:spPr/>
    </dgm:pt>
    <dgm:pt modelId="{E9A66E18-07B5-43E8-8136-8AC4026BA5AF}" type="pres">
      <dgm:prSet presAssocID="{11808C86-1A8D-46AA-A207-0DF09E132706}" presName="conn2-1" presStyleLbl="parChTrans1D4" presStyleIdx="8" presStyleCnt="16"/>
      <dgm:spPr/>
      <dgm:t>
        <a:bodyPr/>
        <a:lstStyle/>
        <a:p>
          <a:endParaRPr lang="es-ES"/>
        </a:p>
      </dgm:t>
    </dgm:pt>
    <dgm:pt modelId="{D014A345-F8F9-4B07-B39F-1414660F23DA}" type="pres">
      <dgm:prSet presAssocID="{11808C86-1A8D-46AA-A207-0DF09E132706}" presName="connTx" presStyleLbl="parChTrans1D4" presStyleIdx="8" presStyleCnt="16"/>
      <dgm:spPr/>
      <dgm:t>
        <a:bodyPr/>
        <a:lstStyle/>
        <a:p>
          <a:endParaRPr lang="es-ES"/>
        </a:p>
      </dgm:t>
    </dgm:pt>
    <dgm:pt modelId="{517218D8-3883-490E-BE29-C9AEABC26ABD}" type="pres">
      <dgm:prSet presAssocID="{F35A0332-1D54-4CCB-ABC2-FCCDD2DB6494}" presName="root2" presStyleCnt="0"/>
      <dgm:spPr/>
    </dgm:pt>
    <dgm:pt modelId="{F75A963A-39E4-4F4C-A596-3E4A52E81833}" type="pres">
      <dgm:prSet presAssocID="{F35A0332-1D54-4CCB-ABC2-FCCDD2DB6494}" presName="LevelTwoTextNode" presStyleLbl="node4" presStyleIdx="8" presStyleCnt="16" custScaleX="422147" custScaleY="99819" custLinFactNeighborX="74896" custLinFactNeighborY="-3698">
        <dgm:presLayoutVars>
          <dgm:chPref val="3"/>
        </dgm:presLayoutVars>
      </dgm:prSet>
      <dgm:spPr/>
      <dgm:t>
        <a:bodyPr/>
        <a:lstStyle/>
        <a:p>
          <a:endParaRPr lang="es-ES"/>
        </a:p>
      </dgm:t>
    </dgm:pt>
    <dgm:pt modelId="{1B510717-FAA9-4C66-ABED-3A785A559151}" type="pres">
      <dgm:prSet presAssocID="{F35A0332-1D54-4CCB-ABC2-FCCDD2DB6494}" presName="level3hierChild" presStyleCnt="0"/>
      <dgm:spPr/>
    </dgm:pt>
    <dgm:pt modelId="{4E726CA6-A159-431D-BEEB-3646D47E0906}" type="pres">
      <dgm:prSet presAssocID="{26A8E1C5-4866-40DF-AD7E-85DC93D0BA18}" presName="conn2-1" presStyleLbl="parChTrans1D4" presStyleIdx="9" presStyleCnt="16"/>
      <dgm:spPr/>
      <dgm:t>
        <a:bodyPr/>
        <a:lstStyle/>
        <a:p>
          <a:endParaRPr lang="es-ES"/>
        </a:p>
      </dgm:t>
    </dgm:pt>
    <dgm:pt modelId="{88FFE22D-5679-437A-8353-CF551CBFC47A}" type="pres">
      <dgm:prSet presAssocID="{26A8E1C5-4866-40DF-AD7E-85DC93D0BA18}" presName="connTx" presStyleLbl="parChTrans1D4" presStyleIdx="9" presStyleCnt="16"/>
      <dgm:spPr/>
      <dgm:t>
        <a:bodyPr/>
        <a:lstStyle/>
        <a:p>
          <a:endParaRPr lang="es-ES"/>
        </a:p>
      </dgm:t>
    </dgm:pt>
    <dgm:pt modelId="{F7C542D5-A8F5-4F4A-97A1-C92318FDB0C8}" type="pres">
      <dgm:prSet presAssocID="{A6B254DB-860D-47B3-822A-AEEB9EC5D027}" presName="root2" presStyleCnt="0"/>
      <dgm:spPr/>
    </dgm:pt>
    <dgm:pt modelId="{01C27748-5426-48A8-9C4E-9BA3042E2A57}" type="pres">
      <dgm:prSet presAssocID="{A6B254DB-860D-47B3-822A-AEEB9EC5D027}" presName="LevelTwoTextNode" presStyleLbl="node4" presStyleIdx="9" presStyleCnt="16" custScaleX="422147" custScaleY="99819" custLinFactNeighborX="74896" custLinFactNeighborY="-3698">
        <dgm:presLayoutVars>
          <dgm:chPref val="3"/>
        </dgm:presLayoutVars>
      </dgm:prSet>
      <dgm:spPr/>
      <dgm:t>
        <a:bodyPr/>
        <a:lstStyle/>
        <a:p>
          <a:endParaRPr lang="es-ES"/>
        </a:p>
      </dgm:t>
    </dgm:pt>
    <dgm:pt modelId="{582C0B22-DBD8-48EA-BD25-2D0BD7AF82F0}" type="pres">
      <dgm:prSet presAssocID="{A6B254DB-860D-47B3-822A-AEEB9EC5D027}" presName="level3hierChild" presStyleCnt="0"/>
      <dgm:spPr/>
    </dgm:pt>
    <dgm:pt modelId="{48903E08-211D-4B29-8A71-32FAD4AD9D6F}" type="pres">
      <dgm:prSet presAssocID="{92AC5538-1711-4DA5-855C-39B6341554BD}" presName="conn2-1" presStyleLbl="parChTrans1D3" presStyleIdx="4" presStyleCnt="5"/>
      <dgm:spPr/>
      <dgm:t>
        <a:bodyPr/>
        <a:lstStyle/>
        <a:p>
          <a:endParaRPr lang="es-ES"/>
        </a:p>
      </dgm:t>
    </dgm:pt>
    <dgm:pt modelId="{D583A9C5-CB89-48BA-AD38-FAF9A7A91439}" type="pres">
      <dgm:prSet presAssocID="{92AC5538-1711-4DA5-855C-39B6341554BD}" presName="connTx" presStyleLbl="parChTrans1D3" presStyleIdx="4" presStyleCnt="5"/>
      <dgm:spPr/>
      <dgm:t>
        <a:bodyPr/>
        <a:lstStyle/>
        <a:p>
          <a:endParaRPr lang="es-ES"/>
        </a:p>
      </dgm:t>
    </dgm:pt>
    <dgm:pt modelId="{E8894141-8A3E-4888-AF99-C73453EB31BE}" type="pres">
      <dgm:prSet presAssocID="{EB65228B-2313-408A-96AB-05D5EF04CB7E}" presName="root2" presStyleCnt="0"/>
      <dgm:spPr/>
    </dgm:pt>
    <dgm:pt modelId="{2A815C6B-9BCF-4690-A81E-63A53F3EE12C}" type="pres">
      <dgm:prSet presAssocID="{EB65228B-2313-408A-96AB-05D5EF04CB7E}" presName="LevelTwoTextNode" presStyleLbl="node3" presStyleIdx="4" presStyleCnt="5" custScaleX="113336" custScaleY="88373" custLinFactY="10679" custLinFactNeighborX="-33032" custLinFactNeighborY="100000">
        <dgm:presLayoutVars>
          <dgm:chPref val="3"/>
        </dgm:presLayoutVars>
      </dgm:prSet>
      <dgm:spPr/>
      <dgm:t>
        <a:bodyPr/>
        <a:lstStyle/>
        <a:p>
          <a:endParaRPr lang="es-ES"/>
        </a:p>
      </dgm:t>
    </dgm:pt>
    <dgm:pt modelId="{70E8A70D-B86F-4469-8D67-E91002EA3FD8}" type="pres">
      <dgm:prSet presAssocID="{EB65228B-2313-408A-96AB-05D5EF04CB7E}" presName="level3hierChild" presStyleCnt="0"/>
      <dgm:spPr/>
    </dgm:pt>
    <dgm:pt modelId="{A62E6F02-E617-42B9-AA2C-04578A4C6DE8}" type="pres">
      <dgm:prSet presAssocID="{C7CE5C26-D173-48C1-AD58-3BBE4D8E1CC0}" presName="conn2-1" presStyleLbl="parChTrans1D4" presStyleIdx="10" presStyleCnt="16"/>
      <dgm:spPr/>
      <dgm:t>
        <a:bodyPr/>
        <a:lstStyle/>
        <a:p>
          <a:endParaRPr lang="es-ES"/>
        </a:p>
      </dgm:t>
    </dgm:pt>
    <dgm:pt modelId="{4288E266-D551-46DB-8D76-A7FC290121D2}" type="pres">
      <dgm:prSet presAssocID="{C7CE5C26-D173-48C1-AD58-3BBE4D8E1CC0}" presName="connTx" presStyleLbl="parChTrans1D4" presStyleIdx="10" presStyleCnt="16"/>
      <dgm:spPr/>
      <dgm:t>
        <a:bodyPr/>
        <a:lstStyle/>
        <a:p>
          <a:endParaRPr lang="es-ES"/>
        </a:p>
      </dgm:t>
    </dgm:pt>
    <dgm:pt modelId="{F596591C-CBC7-4152-97AC-92F3B6E8466A}" type="pres">
      <dgm:prSet presAssocID="{26CE570C-6121-4E63-B0EC-1F7EC7A36F11}" presName="root2" presStyleCnt="0"/>
      <dgm:spPr/>
    </dgm:pt>
    <dgm:pt modelId="{FC96D737-240A-46E9-BD00-A7C241D859E9}" type="pres">
      <dgm:prSet presAssocID="{26CE570C-6121-4E63-B0EC-1F7EC7A36F11}" presName="LevelTwoTextNode" presStyleLbl="node4" presStyleIdx="10" presStyleCnt="16" custScaleX="422147" custScaleY="99819" custLinFactNeighborX="74896" custLinFactNeighborY="-3698">
        <dgm:presLayoutVars>
          <dgm:chPref val="3"/>
        </dgm:presLayoutVars>
      </dgm:prSet>
      <dgm:spPr/>
      <dgm:t>
        <a:bodyPr/>
        <a:lstStyle/>
        <a:p>
          <a:endParaRPr lang="es-ES"/>
        </a:p>
      </dgm:t>
    </dgm:pt>
    <dgm:pt modelId="{31B83F98-2AB2-4ABD-8C9F-04E46F2C244C}" type="pres">
      <dgm:prSet presAssocID="{26CE570C-6121-4E63-B0EC-1F7EC7A36F11}" presName="level3hierChild" presStyleCnt="0"/>
      <dgm:spPr/>
    </dgm:pt>
    <dgm:pt modelId="{48E90D6B-5624-4A30-A3CE-F08C49B943AD}" type="pres">
      <dgm:prSet presAssocID="{814004F4-4D24-4715-8B74-C9793D01C6CF}" presName="conn2-1" presStyleLbl="parChTrans1D4" presStyleIdx="11" presStyleCnt="16"/>
      <dgm:spPr/>
      <dgm:t>
        <a:bodyPr/>
        <a:lstStyle/>
        <a:p>
          <a:endParaRPr lang="es-ES"/>
        </a:p>
      </dgm:t>
    </dgm:pt>
    <dgm:pt modelId="{8931343D-3D27-4329-B3A3-263E41AE4E10}" type="pres">
      <dgm:prSet presAssocID="{814004F4-4D24-4715-8B74-C9793D01C6CF}" presName="connTx" presStyleLbl="parChTrans1D4" presStyleIdx="11" presStyleCnt="16"/>
      <dgm:spPr/>
      <dgm:t>
        <a:bodyPr/>
        <a:lstStyle/>
        <a:p>
          <a:endParaRPr lang="es-ES"/>
        </a:p>
      </dgm:t>
    </dgm:pt>
    <dgm:pt modelId="{02B1D289-83AA-4564-BB0D-FDB3D4167B70}" type="pres">
      <dgm:prSet presAssocID="{7085117A-F217-4CE6-8EBB-4B65DCDB9D51}" presName="root2" presStyleCnt="0"/>
      <dgm:spPr/>
    </dgm:pt>
    <dgm:pt modelId="{C802EE74-DFA9-481E-9A6B-FE6F6284F9F4}" type="pres">
      <dgm:prSet presAssocID="{7085117A-F217-4CE6-8EBB-4B65DCDB9D51}" presName="LevelTwoTextNode" presStyleLbl="node4" presStyleIdx="11" presStyleCnt="16" custScaleX="422147" custScaleY="99819" custLinFactNeighborX="74896" custLinFactNeighborY="-3698">
        <dgm:presLayoutVars>
          <dgm:chPref val="3"/>
        </dgm:presLayoutVars>
      </dgm:prSet>
      <dgm:spPr/>
      <dgm:t>
        <a:bodyPr/>
        <a:lstStyle/>
        <a:p>
          <a:endParaRPr lang="es-ES"/>
        </a:p>
      </dgm:t>
    </dgm:pt>
    <dgm:pt modelId="{FE6D9623-7782-49E4-B63F-626B1696AB7F}" type="pres">
      <dgm:prSet presAssocID="{7085117A-F217-4CE6-8EBB-4B65DCDB9D51}" presName="level3hierChild" presStyleCnt="0"/>
      <dgm:spPr/>
    </dgm:pt>
    <dgm:pt modelId="{60C18CE0-DC0C-41F8-934A-E5FC864E5E56}" type="pres">
      <dgm:prSet presAssocID="{8E64BB8B-9528-4B59-B596-8399B6B19001}" presName="conn2-1" presStyleLbl="parChTrans1D4" presStyleIdx="12" presStyleCnt="16"/>
      <dgm:spPr/>
      <dgm:t>
        <a:bodyPr/>
        <a:lstStyle/>
        <a:p>
          <a:endParaRPr lang="es-ES"/>
        </a:p>
      </dgm:t>
    </dgm:pt>
    <dgm:pt modelId="{CE9D721F-5325-41C6-BE16-2878253E7DD5}" type="pres">
      <dgm:prSet presAssocID="{8E64BB8B-9528-4B59-B596-8399B6B19001}" presName="connTx" presStyleLbl="parChTrans1D4" presStyleIdx="12" presStyleCnt="16"/>
      <dgm:spPr/>
      <dgm:t>
        <a:bodyPr/>
        <a:lstStyle/>
        <a:p>
          <a:endParaRPr lang="es-ES"/>
        </a:p>
      </dgm:t>
    </dgm:pt>
    <dgm:pt modelId="{17452745-CCDF-4E99-9F82-D5C600B0AC7C}" type="pres">
      <dgm:prSet presAssocID="{FD227C7C-AA34-4A62-A713-D9E67BA13DA3}" presName="root2" presStyleCnt="0"/>
      <dgm:spPr/>
    </dgm:pt>
    <dgm:pt modelId="{357EFD0C-838F-493D-A5F8-9042662662D9}" type="pres">
      <dgm:prSet presAssocID="{FD227C7C-AA34-4A62-A713-D9E67BA13DA3}" presName="LevelTwoTextNode" presStyleLbl="node4" presStyleIdx="12" presStyleCnt="16" custScaleX="422147" custScaleY="99819" custLinFactNeighborX="74896" custLinFactNeighborY="-3698">
        <dgm:presLayoutVars>
          <dgm:chPref val="3"/>
        </dgm:presLayoutVars>
      </dgm:prSet>
      <dgm:spPr/>
      <dgm:t>
        <a:bodyPr/>
        <a:lstStyle/>
        <a:p>
          <a:endParaRPr lang="es-ES"/>
        </a:p>
      </dgm:t>
    </dgm:pt>
    <dgm:pt modelId="{457056CA-F0D7-45D6-A977-B3EF2244ADE6}" type="pres">
      <dgm:prSet presAssocID="{FD227C7C-AA34-4A62-A713-D9E67BA13DA3}" presName="level3hierChild" presStyleCnt="0"/>
      <dgm:spPr/>
    </dgm:pt>
    <dgm:pt modelId="{290EB94C-BE52-4BCB-816A-E034C18ADA98}" type="pres">
      <dgm:prSet presAssocID="{AECD0005-F1B7-4E2A-9C64-23D20719E387}" presName="conn2-1" presStyleLbl="parChTrans1D4" presStyleIdx="13" presStyleCnt="16"/>
      <dgm:spPr/>
      <dgm:t>
        <a:bodyPr/>
        <a:lstStyle/>
        <a:p>
          <a:endParaRPr lang="es-ES"/>
        </a:p>
      </dgm:t>
    </dgm:pt>
    <dgm:pt modelId="{1C17102B-C1BA-40A7-BD83-383787E86C0B}" type="pres">
      <dgm:prSet presAssocID="{AECD0005-F1B7-4E2A-9C64-23D20719E387}" presName="connTx" presStyleLbl="parChTrans1D4" presStyleIdx="13" presStyleCnt="16"/>
      <dgm:spPr/>
      <dgm:t>
        <a:bodyPr/>
        <a:lstStyle/>
        <a:p>
          <a:endParaRPr lang="es-ES"/>
        </a:p>
      </dgm:t>
    </dgm:pt>
    <dgm:pt modelId="{EB68FBD1-0A80-4EF4-B3F9-9DBBCFC34E25}" type="pres">
      <dgm:prSet presAssocID="{F8486470-88C6-4949-9694-6B4AA2E00725}" presName="root2" presStyleCnt="0"/>
      <dgm:spPr/>
    </dgm:pt>
    <dgm:pt modelId="{6A2EE333-998B-42FC-8AC3-6088B427E762}" type="pres">
      <dgm:prSet presAssocID="{F8486470-88C6-4949-9694-6B4AA2E00725}" presName="LevelTwoTextNode" presStyleLbl="node4" presStyleIdx="13" presStyleCnt="16" custScaleX="422147" custScaleY="99819" custLinFactNeighborX="74896" custLinFactNeighborY="-3698">
        <dgm:presLayoutVars>
          <dgm:chPref val="3"/>
        </dgm:presLayoutVars>
      </dgm:prSet>
      <dgm:spPr/>
      <dgm:t>
        <a:bodyPr/>
        <a:lstStyle/>
        <a:p>
          <a:endParaRPr lang="es-ES"/>
        </a:p>
      </dgm:t>
    </dgm:pt>
    <dgm:pt modelId="{CFBE2EFB-5AC2-45D6-B510-C458C22C2095}" type="pres">
      <dgm:prSet presAssocID="{F8486470-88C6-4949-9694-6B4AA2E00725}" presName="level3hierChild" presStyleCnt="0"/>
      <dgm:spPr/>
    </dgm:pt>
    <dgm:pt modelId="{86F0AAB9-26B6-4ACA-87C1-EC9C1B6BB5C2}" type="pres">
      <dgm:prSet presAssocID="{8D9561DF-4697-464A-9232-85EC3F85916C}" presName="conn2-1" presStyleLbl="parChTrans1D4" presStyleIdx="14" presStyleCnt="16"/>
      <dgm:spPr/>
      <dgm:t>
        <a:bodyPr/>
        <a:lstStyle/>
        <a:p>
          <a:endParaRPr lang="es-ES"/>
        </a:p>
      </dgm:t>
    </dgm:pt>
    <dgm:pt modelId="{AF858B95-3555-48B4-A43F-89E6514CAB03}" type="pres">
      <dgm:prSet presAssocID="{8D9561DF-4697-464A-9232-85EC3F85916C}" presName="connTx" presStyleLbl="parChTrans1D4" presStyleIdx="14" presStyleCnt="16"/>
      <dgm:spPr/>
      <dgm:t>
        <a:bodyPr/>
        <a:lstStyle/>
        <a:p>
          <a:endParaRPr lang="es-ES"/>
        </a:p>
      </dgm:t>
    </dgm:pt>
    <dgm:pt modelId="{EE9AF621-8B4A-4DE3-901E-F16BE0F2F627}" type="pres">
      <dgm:prSet presAssocID="{4E47A85D-097F-4577-9848-DF83986D4CEB}" presName="root2" presStyleCnt="0"/>
      <dgm:spPr/>
    </dgm:pt>
    <dgm:pt modelId="{C6FE8D29-8860-4742-83A8-85256F86E068}" type="pres">
      <dgm:prSet presAssocID="{4E47A85D-097F-4577-9848-DF83986D4CEB}" presName="LevelTwoTextNode" presStyleLbl="node4" presStyleIdx="14" presStyleCnt="16" custScaleX="422147" custScaleY="99819" custLinFactNeighborX="74896" custLinFactNeighborY="-3698">
        <dgm:presLayoutVars>
          <dgm:chPref val="3"/>
        </dgm:presLayoutVars>
      </dgm:prSet>
      <dgm:spPr/>
      <dgm:t>
        <a:bodyPr/>
        <a:lstStyle/>
        <a:p>
          <a:endParaRPr lang="es-ES"/>
        </a:p>
      </dgm:t>
    </dgm:pt>
    <dgm:pt modelId="{58B11ED8-CFD7-4A6B-82F5-B101F3B01879}" type="pres">
      <dgm:prSet presAssocID="{4E47A85D-097F-4577-9848-DF83986D4CEB}" presName="level3hierChild" presStyleCnt="0"/>
      <dgm:spPr/>
    </dgm:pt>
    <dgm:pt modelId="{96365A61-0162-4C78-9309-313ECA406F98}" type="pres">
      <dgm:prSet presAssocID="{951612D7-611D-46D1-BD33-FEDCAA097F66}" presName="conn2-1" presStyleLbl="parChTrans1D4" presStyleIdx="15" presStyleCnt="16"/>
      <dgm:spPr/>
      <dgm:t>
        <a:bodyPr/>
        <a:lstStyle/>
        <a:p>
          <a:endParaRPr lang="es-ES"/>
        </a:p>
      </dgm:t>
    </dgm:pt>
    <dgm:pt modelId="{31169BFB-BEB5-474A-A846-522375AF6871}" type="pres">
      <dgm:prSet presAssocID="{951612D7-611D-46D1-BD33-FEDCAA097F66}" presName="connTx" presStyleLbl="parChTrans1D4" presStyleIdx="15" presStyleCnt="16"/>
      <dgm:spPr/>
      <dgm:t>
        <a:bodyPr/>
        <a:lstStyle/>
        <a:p>
          <a:endParaRPr lang="es-ES"/>
        </a:p>
      </dgm:t>
    </dgm:pt>
    <dgm:pt modelId="{6F8C4560-4C9E-4F98-BA53-930E51B4688F}" type="pres">
      <dgm:prSet presAssocID="{DA36185A-ED56-410F-9F2C-99626C699DE4}" presName="root2" presStyleCnt="0"/>
      <dgm:spPr/>
    </dgm:pt>
    <dgm:pt modelId="{570DEE65-3EF6-4B69-8FD3-E01C4D7D1B9B}" type="pres">
      <dgm:prSet presAssocID="{DA36185A-ED56-410F-9F2C-99626C699DE4}" presName="LevelTwoTextNode" presStyleLbl="node4" presStyleIdx="15" presStyleCnt="16" custScaleX="422147" custScaleY="99819" custLinFactNeighborX="74896" custLinFactNeighborY="-11160">
        <dgm:presLayoutVars>
          <dgm:chPref val="3"/>
        </dgm:presLayoutVars>
      </dgm:prSet>
      <dgm:spPr/>
      <dgm:t>
        <a:bodyPr/>
        <a:lstStyle/>
        <a:p>
          <a:endParaRPr lang="es-ES"/>
        </a:p>
      </dgm:t>
    </dgm:pt>
    <dgm:pt modelId="{5A12E01B-5CCC-460A-AA58-9FDD8EC457B6}" type="pres">
      <dgm:prSet presAssocID="{DA36185A-ED56-410F-9F2C-99626C699DE4}" presName="level3hierChild" presStyleCnt="0"/>
      <dgm:spPr/>
    </dgm:pt>
  </dgm:ptLst>
  <dgm:cxnLst>
    <dgm:cxn modelId="{5ABE1CFF-22B5-40F2-BE14-A4A4144F73B2}" type="presOf" srcId="{AECD0005-F1B7-4E2A-9C64-23D20719E387}" destId="{290EB94C-BE52-4BCB-816A-E034C18ADA98}" srcOrd="0" destOrd="0" presId="urn:microsoft.com/office/officeart/2008/layout/HorizontalMultiLevelHierarchy"/>
    <dgm:cxn modelId="{CA3CE930-EC68-4596-9EDD-91E310531A07}" srcId="{EB65228B-2313-408A-96AB-05D5EF04CB7E}" destId="{FD227C7C-AA34-4A62-A713-D9E67BA13DA3}" srcOrd="2" destOrd="0" parTransId="{8E64BB8B-9528-4B59-B596-8399B6B19001}" sibTransId="{6317C58F-A208-4C41-BF31-4FA117DAAE25}"/>
    <dgm:cxn modelId="{BE7F6343-59B0-4DB9-A244-DD7A8C7D7259}" type="presOf" srcId="{72231A25-FE08-4634-BBC3-8BAD65A1D4EC}" destId="{3B088F26-B16B-4570-AE5A-86CFC5E160CE}" srcOrd="1" destOrd="0" presId="urn:microsoft.com/office/officeart/2008/layout/HorizontalMultiLevelHierarchy"/>
    <dgm:cxn modelId="{289E983F-9967-4DB6-82D9-3865A4B08A5E}" type="presOf" srcId="{6880FEA5-81A0-4F88-9528-C86A33E2D3C3}" destId="{F25FCED1-14B3-41CE-B384-D169A10A3CBE}" srcOrd="0" destOrd="0" presId="urn:microsoft.com/office/officeart/2008/layout/HorizontalMultiLevelHierarchy"/>
    <dgm:cxn modelId="{A9A70C0E-8C87-4C0D-822A-97A3711B6FDB}" type="presOf" srcId="{E594034F-3005-4B22-B9DB-293E1238E54F}" destId="{B888DCF1-4CD1-49E1-ABBD-DD3411635C95}" srcOrd="1" destOrd="0" presId="urn:microsoft.com/office/officeart/2008/layout/HorizontalMultiLevelHierarchy"/>
    <dgm:cxn modelId="{7BE70359-7722-47E0-9035-0D14FD6B3CEE}" srcId="{C3DAA46C-14D0-4FE9-9F05-6A41EF186B2D}" destId="{EB65228B-2313-408A-96AB-05D5EF04CB7E}" srcOrd="1" destOrd="0" parTransId="{92AC5538-1711-4DA5-855C-39B6341554BD}" sibTransId="{ADF21787-986D-414B-BF29-CF6672DBBF2F}"/>
    <dgm:cxn modelId="{9D093DEC-F56C-4877-AC4B-8DF2A055B0D7}" srcId="{C0071BF1-1DC6-4B69-B6F3-8E906B2F354D}" destId="{9EF0083D-2818-4887-A23B-FCC7C13CE062}" srcOrd="1" destOrd="0" parTransId="{790DCD2A-4E56-4147-866C-675588DCAD2C}" sibTransId="{F6F7A715-C670-48E3-8737-D334E19AD995}"/>
    <dgm:cxn modelId="{A87A3175-4AAA-4EA8-B6BF-C87725763775}" type="presOf" srcId="{5EF449F2-FBC1-40DE-8F46-7CF20EBE51EA}" destId="{72CE58F0-73F0-452B-893B-D63290BF8881}" srcOrd="1" destOrd="0" presId="urn:microsoft.com/office/officeart/2008/layout/HorizontalMultiLevelHierarchy"/>
    <dgm:cxn modelId="{4AB926A5-18AA-46F1-84E3-CC1950616851}" type="presOf" srcId="{4B0A0E30-34AD-4CAF-A998-D58A8739358A}" destId="{1EF03572-0795-4A98-AC9F-C0ECC09F5C80}" srcOrd="0" destOrd="0" presId="urn:microsoft.com/office/officeart/2008/layout/HorizontalMultiLevelHierarchy"/>
    <dgm:cxn modelId="{E14BFA06-BE70-4F58-A70C-3EDC4759E245}" type="presOf" srcId="{5508E4F9-2E3C-489E-9646-E6CD8A0F2B8F}" destId="{C4FB360A-2526-414B-90F3-7D29FC4CDB61}" srcOrd="0" destOrd="0" presId="urn:microsoft.com/office/officeart/2008/layout/HorizontalMultiLevelHierarchy"/>
    <dgm:cxn modelId="{98692C43-7441-4723-B1DC-A9A2FA4EB05F}" type="presOf" srcId="{C7CE5C26-D173-48C1-AD58-3BBE4D8E1CC0}" destId="{4288E266-D551-46DB-8D76-A7FC290121D2}" srcOrd="1" destOrd="0" presId="urn:microsoft.com/office/officeart/2008/layout/HorizontalMultiLevelHierarchy"/>
    <dgm:cxn modelId="{A4D340A5-800F-4499-BC33-936AC5E464E5}" srcId="{EB65228B-2313-408A-96AB-05D5EF04CB7E}" destId="{26CE570C-6121-4E63-B0EC-1F7EC7A36F11}" srcOrd="0" destOrd="0" parTransId="{C7CE5C26-D173-48C1-AD58-3BBE4D8E1CC0}" sibTransId="{06CE0B34-76BE-4892-8338-BBAAB65092B5}"/>
    <dgm:cxn modelId="{C0C1A68F-D442-4ED7-8219-DDCABFE93FFA}" type="presOf" srcId="{1A0CF9E9-1291-4558-95F9-C1DE821E4809}" destId="{7DAF246F-41A3-4DE8-B540-569A6B43ADD2}" srcOrd="0" destOrd="0" presId="urn:microsoft.com/office/officeart/2008/layout/HorizontalMultiLevelHierarchy"/>
    <dgm:cxn modelId="{F3E1F9C1-6B95-4703-B34A-9D58AE0627DE}" type="presOf" srcId="{99C0CA1B-07EA-40A9-8F00-8CDC2FE355AD}" destId="{E6AF282F-7219-4D8E-8FD9-9178444067DD}" srcOrd="0" destOrd="0" presId="urn:microsoft.com/office/officeart/2008/layout/HorizontalMultiLevelHierarchy"/>
    <dgm:cxn modelId="{90FE6AA1-4135-4140-A76A-E0423AAF250C}" type="presOf" srcId="{C0071BF1-1DC6-4B69-B6F3-8E906B2F354D}" destId="{ACC1B197-6A63-431C-8B39-07A1E9F3FFD8}" srcOrd="0" destOrd="0" presId="urn:microsoft.com/office/officeart/2008/layout/HorizontalMultiLevelHierarchy"/>
    <dgm:cxn modelId="{5EF04A88-0BA0-448C-B1F2-D551A2935699}" type="presOf" srcId="{89AFC217-C612-4DC4-A26D-917B08B858C2}" destId="{CD21D761-2413-48A1-BE10-CF014B2AD8D9}" srcOrd="1" destOrd="0" presId="urn:microsoft.com/office/officeart/2008/layout/HorizontalMultiLevelHierarchy"/>
    <dgm:cxn modelId="{36976F22-989E-4601-BEA0-FFA0AD3E36F0}" type="presOf" srcId="{006AB693-62D5-4381-9714-A0385898D838}" destId="{131F6E74-595A-40C1-B2E5-E55BD2144069}" srcOrd="0" destOrd="0" presId="urn:microsoft.com/office/officeart/2008/layout/HorizontalMultiLevelHierarchy"/>
    <dgm:cxn modelId="{D63182A5-9324-4276-AF47-90B13A75FA39}" type="presOf" srcId="{92AC5538-1711-4DA5-855C-39B6341554BD}" destId="{48903E08-211D-4B29-8A71-32FAD4AD9D6F}" srcOrd="0" destOrd="0" presId="urn:microsoft.com/office/officeart/2008/layout/HorizontalMultiLevelHierarchy"/>
    <dgm:cxn modelId="{438DB48F-4308-4C2C-98BE-890CD71896E6}" type="presOf" srcId="{26CE570C-6121-4E63-B0EC-1F7EC7A36F11}" destId="{FC96D737-240A-46E9-BD00-A7C241D859E9}" srcOrd="0" destOrd="0" presId="urn:microsoft.com/office/officeart/2008/layout/HorizontalMultiLevelHierarchy"/>
    <dgm:cxn modelId="{BF83C01F-F579-48DE-A7B1-32E6967C2F82}" type="presOf" srcId="{89AFC217-C612-4DC4-A26D-917B08B858C2}" destId="{86AB0BB0-05A1-4562-A010-284EB992B117}" srcOrd="0" destOrd="0" presId="urn:microsoft.com/office/officeart/2008/layout/HorizontalMultiLevelHierarchy"/>
    <dgm:cxn modelId="{10FA8845-4CDA-4BD5-9885-45311179764E}" type="presOf" srcId="{53D4E7FE-D60D-4AEE-B9B0-5E441D25C8DF}" destId="{94452DAB-21DC-4B05-AEC1-7DA42021A67B}" srcOrd="0" destOrd="0" presId="urn:microsoft.com/office/officeart/2008/layout/HorizontalMultiLevelHierarchy"/>
    <dgm:cxn modelId="{434DBE7B-6E08-404C-B796-6C31467AED87}" type="presOf" srcId="{9EF0083D-2818-4887-A23B-FCC7C13CE062}" destId="{9BA36B3E-FCF8-4220-BE2D-EB1B8369C24E}" srcOrd="0" destOrd="0" presId="urn:microsoft.com/office/officeart/2008/layout/HorizontalMultiLevelHierarchy"/>
    <dgm:cxn modelId="{5997A1B8-154C-4DE8-B123-B094D8E48E81}" type="presOf" srcId="{1A0CF9E9-1291-4558-95F9-C1DE821E4809}" destId="{74A3245C-F383-495A-B4F9-7617FD790F06}" srcOrd="1" destOrd="0" presId="urn:microsoft.com/office/officeart/2008/layout/HorizontalMultiLevelHierarchy"/>
    <dgm:cxn modelId="{3AC089A5-EC99-47E1-BDE1-BECF98DBBBCB}" srcId="{B59DE85F-A7D2-4F62-B091-424149E6057C}" destId="{A6B254DB-860D-47B3-822A-AEEB9EC5D027}" srcOrd="1" destOrd="0" parTransId="{26A8E1C5-4866-40DF-AD7E-85DC93D0BA18}" sibTransId="{78B1BCE8-BD27-4C8A-A39E-6D9EBD3CD637}"/>
    <dgm:cxn modelId="{A8C9D81F-F8E3-4F46-9B50-7FAA1B752077}" srcId="{5508E4F9-2E3C-489E-9646-E6CD8A0F2B8F}" destId="{A3FB9656-E97F-4B7B-9709-99383A0306F7}" srcOrd="0" destOrd="0" parTransId="{1A0CF9E9-1291-4558-95F9-C1DE821E4809}" sibTransId="{4D2F9BF4-59AA-4FB8-8FB9-C44FAEFDF483}"/>
    <dgm:cxn modelId="{BB8462E9-98AF-43AF-9679-AF69695850E2}" srcId="{0D7521BC-313A-407E-A436-6B05510F81ED}" destId="{006AB693-62D5-4381-9714-A0385898D838}" srcOrd="3" destOrd="0" parTransId="{C2692383-DBDC-441D-84CB-61BD25575571}" sibTransId="{63C9FD94-3F60-4956-AA93-FFEACA880D61}"/>
    <dgm:cxn modelId="{2C4D2FE1-4347-415A-B07F-6C8B20614738}" srcId="{9EF0083D-2818-4887-A23B-FCC7C13CE062}" destId="{5508E4F9-2E3C-489E-9646-E6CD8A0F2B8F}" srcOrd="0" destOrd="0" parTransId="{BA4C6A50-92B4-44D0-867A-FFCA800563C3}" sibTransId="{6C98B3B0-F007-4BEF-BA7D-DF488BF6C4CF}"/>
    <dgm:cxn modelId="{F5B3F3F5-ADFE-43A2-87F5-877F706A3258}" type="presOf" srcId="{8D9561DF-4697-464A-9232-85EC3F85916C}" destId="{86F0AAB9-26B6-4ACA-87C1-EC9C1B6BB5C2}" srcOrd="0" destOrd="0" presId="urn:microsoft.com/office/officeart/2008/layout/HorizontalMultiLevelHierarchy"/>
    <dgm:cxn modelId="{27C1AC57-AF27-4456-B725-3AE676D73C1E}" srcId="{B59DE85F-A7D2-4F62-B091-424149E6057C}" destId="{F35A0332-1D54-4CCB-ABC2-FCCDD2DB6494}" srcOrd="0" destOrd="0" parTransId="{11808C86-1A8D-46AA-A207-0DF09E132706}" sibTransId="{5AB10A70-9835-4B22-8949-C7822D752D04}"/>
    <dgm:cxn modelId="{5E9E3277-AAB6-415A-BF7D-549C056473DD}" type="presOf" srcId="{5D7A08D9-1390-461C-B06F-555113A346C9}" destId="{16B31536-4686-4E07-816C-42CA92999C01}" srcOrd="0" destOrd="0" presId="urn:microsoft.com/office/officeart/2008/layout/HorizontalMultiLevelHierarchy"/>
    <dgm:cxn modelId="{D13FE788-53D2-403A-8C66-155523B5D44E}" type="presOf" srcId="{99C0CA1B-07EA-40A9-8F00-8CDC2FE355AD}" destId="{BA00C872-E372-4EB6-B85F-7561110D8163}" srcOrd="1" destOrd="0" presId="urn:microsoft.com/office/officeart/2008/layout/HorizontalMultiLevelHierarchy"/>
    <dgm:cxn modelId="{5AA22C32-BA09-4017-B79F-421327020C1C}" type="presOf" srcId="{A3FB9656-E97F-4B7B-9709-99383A0306F7}" destId="{C23BC49D-1E8C-4FEC-A837-EA0B7D2122A5}" srcOrd="0" destOrd="0" presId="urn:microsoft.com/office/officeart/2008/layout/HorizontalMultiLevelHierarchy"/>
    <dgm:cxn modelId="{82DBE800-6ABA-45FB-A88C-C2B24D217395}" type="presOf" srcId="{0672061A-3688-4B50-8F12-9D6577BA34DF}" destId="{71BE8639-86D1-4A26-95DF-2BE8172AA37A}" srcOrd="0" destOrd="0" presId="urn:microsoft.com/office/officeart/2008/layout/HorizontalMultiLevelHierarchy"/>
    <dgm:cxn modelId="{D2E8233B-4FBF-4D7C-8041-D89DC2BE53BE}" srcId="{EB65228B-2313-408A-96AB-05D5EF04CB7E}" destId="{DA36185A-ED56-410F-9F2C-99626C699DE4}" srcOrd="5" destOrd="0" parTransId="{951612D7-611D-46D1-BD33-FEDCAA097F66}" sibTransId="{332DFCF9-FF42-474A-AD1B-6C1B9F11189E}"/>
    <dgm:cxn modelId="{FEB6FBAE-022A-40EF-84CD-15A7E9CD6584}" type="presOf" srcId="{0D7521BC-313A-407E-A436-6B05510F81ED}" destId="{A01E2AF4-9C72-4519-B02F-C81DE8ABE47B}" srcOrd="0" destOrd="0" presId="urn:microsoft.com/office/officeart/2008/layout/HorizontalMultiLevelHierarchy"/>
    <dgm:cxn modelId="{032B4280-DCC4-4D15-8ECA-EDE8DD41E079}" srcId="{C3DAA46C-14D0-4FE9-9F05-6A41EF186B2D}" destId="{B59DE85F-A7D2-4F62-B091-424149E6057C}" srcOrd="0" destOrd="0" parTransId="{5D7A08D9-1390-461C-B06F-555113A346C9}" sibTransId="{313E9508-2F19-44F9-909E-DFF8A87954B4}"/>
    <dgm:cxn modelId="{22DA728F-AA61-4F85-9845-D113857FDF28}" srcId="{EB65228B-2313-408A-96AB-05D5EF04CB7E}" destId="{4E47A85D-097F-4577-9848-DF83986D4CEB}" srcOrd="4" destOrd="0" parTransId="{8D9561DF-4697-464A-9232-85EC3F85916C}" sibTransId="{68E5F510-8AF9-4CCB-9671-B7C75091CCDB}"/>
    <dgm:cxn modelId="{4B280040-1DD3-47EA-8006-99D98B1F88A2}" srcId="{0D7521BC-313A-407E-A436-6B05510F81ED}" destId="{FF63A1D2-7911-459F-99BF-1A1AD9DABCDF}" srcOrd="0" destOrd="0" parTransId="{4B0A0E30-34AD-4CAF-A998-D58A8739358A}" sibTransId="{ECE91026-83E2-4FCD-8E2D-BFEA09EF3AAE}"/>
    <dgm:cxn modelId="{7176F6B2-CFAA-4161-A037-2FE66724BEEE}" type="presOf" srcId="{4B0A0E30-34AD-4CAF-A998-D58A8739358A}" destId="{57C67112-CD60-473B-95A3-A45992B1CFC0}" srcOrd="1" destOrd="0" presId="urn:microsoft.com/office/officeart/2008/layout/HorizontalMultiLevelHierarchy"/>
    <dgm:cxn modelId="{C86D3A4E-349E-4B11-BD18-48DDDEED8BFC}" type="presOf" srcId="{467B0F3F-6590-4C7D-AA13-8336E727D807}" destId="{6C329D49-4631-42ED-9FF6-02F4EFBA9F8B}" srcOrd="0" destOrd="0" presId="urn:microsoft.com/office/officeart/2008/layout/HorizontalMultiLevelHierarchy"/>
    <dgm:cxn modelId="{C33C7983-117E-44BA-BD9B-66234F5ED800}" type="presOf" srcId="{FF63A1D2-7911-459F-99BF-1A1AD9DABCDF}" destId="{6898DE80-EBC5-4886-A9B0-733699D6F1EA}" srcOrd="0" destOrd="0" presId="urn:microsoft.com/office/officeart/2008/layout/HorizontalMultiLevelHierarchy"/>
    <dgm:cxn modelId="{E8E02C86-F190-4027-A400-F9325F2D5836}" type="presOf" srcId="{EB65228B-2313-408A-96AB-05D5EF04CB7E}" destId="{2A815C6B-9BCF-4690-A81E-63A53F3EE12C}" srcOrd="0" destOrd="0" presId="urn:microsoft.com/office/officeart/2008/layout/HorizontalMultiLevelHierarchy"/>
    <dgm:cxn modelId="{A81A6AC2-BE81-48BB-80C2-ADD2AD9C7068}" type="presOf" srcId="{814004F4-4D24-4715-8B74-C9793D01C6CF}" destId="{48E90D6B-5624-4A30-A3CE-F08C49B943AD}" srcOrd="0" destOrd="0" presId="urn:microsoft.com/office/officeart/2008/layout/HorizontalMultiLevelHierarchy"/>
    <dgm:cxn modelId="{4EACE674-DB4D-4155-BACC-71C175CA55F2}" srcId="{3269F7A3-78E3-4BF7-A828-8473AE68AAAF}" destId="{0D7521BC-313A-407E-A436-6B05510F81ED}" srcOrd="1" destOrd="0" parTransId="{E594034F-3005-4B22-B9DB-293E1238E54F}" sibTransId="{076D46DA-CE07-48F3-A6AE-2C6B3CB2EC8C}"/>
    <dgm:cxn modelId="{2A3D161D-1FFE-4B81-8191-BE2E24C5D73F}" type="presOf" srcId="{BA4C6A50-92B4-44D0-867A-FFCA800563C3}" destId="{3D024A92-BF2A-4E3D-9239-967235280264}" srcOrd="1" destOrd="0" presId="urn:microsoft.com/office/officeart/2008/layout/HorizontalMultiLevelHierarchy"/>
    <dgm:cxn modelId="{8E8E5B1E-9032-495F-B9E9-922939AD87F2}" type="presOf" srcId="{C3DAA46C-14D0-4FE9-9F05-6A41EF186B2D}" destId="{7BEE4641-C435-464C-9C37-3DD24331B404}" srcOrd="0" destOrd="0" presId="urn:microsoft.com/office/officeart/2008/layout/HorizontalMultiLevelHierarchy"/>
    <dgm:cxn modelId="{B01EF21C-127B-44F4-8548-E2611E4480A5}" type="presOf" srcId="{790DCD2A-4E56-4147-866C-675588DCAD2C}" destId="{71472D07-A389-4F32-B8CB-2A672870DFEF}" srcOrd="1" destOrd="0" presId="urn:microsoft.com/office/officeart/2008/layout/HorizontalMultiLevelHierarchy"/>
    <dgm:cxn modelId="{0108516D-2E54-455B-A00D-6CDB71286D1C}" type="presOf" srcId="{A334AC00-067B-4347-BB16-ECAD65CF2203}" destId="{C23FC68D-DCA6-4DBC-B246-DA2FDA262B85}" srcOrd="0" destOrd="0" presId="urn:microsoft.com/office/officeart/2008/layout/HorizontalMultiLevelHierarchy"/>
    <dgm:cxn modelId="{E10A1195-EB44-43F3-B755-135FB8B5362C}" type="presOf" srcId="{60A67788-6FDB-4287-9769-9FBD3B7BA5FA}" destId="{D0F926EA-57D9-4D4B-B2A1-9908C57C69BF}" srcOrd="0" destOrd="0" presId="urn:microsoft.com/office/officeart/2008/layout/HorizontalMultiLevelHierarchy"/>
    <dgm:cxn modelId="{406434C2-2BE8-4285-AC11-90D77F84CCB7}" type="presOf" srcId="{790DCD2A-4E56-4147-866C-675588DCAD2C}" destId="{19A3DAC5-5E83-4BA0-838B-E4C85F0B91A6}" srcOrd="0" destOrd="0" presId="urn:microsoft.com/office/officeart/2008/layout/HorizontalMultiLevelHierarchy"/>
    <dgm:cxn modelId="{FE42F1F8-CD0A-4F3B-B7D7-F1D4185FAA41}" srcId="{C0071BF1-1DC6-4B69-B6F3-8E906B2F354D}" destId="{C3DAA46C-14D0-4FE9-9F05-6A41EF186B2D}" srcOrd="2" destOrd="0" parTransId="{99C0CA1B-07EA-40A9-8F00-8CDC2FE355AD}" sibTransId="{D9A300CD-22D6-4F51-BEAD-2709D406B71D}"/>
    <dgm:cxn modelId="{670ACA9D-0C53-4CD3-B21A-0185AE6F334A}" srcId="{3E3A3EF3-0FA5-45AB-A2C1-B731238AE69B}" destId="{C0071BF1-1DC6-4B69-B6F3-8E906B2F354D}" srcOrd="0" destOrd="0" parTransId="{3928579D-1A9D-480D-A060-FA261A16C79F}" sibTransId="{208AC83F-ED53-4C33-AB33-B081FC6207B0}"/>
    <dgm:cxn modelId="{F29B9922-4BA6-4541-A325-16F1A43883C5}" type="presOf" srcId="{AC027511-75FE-46DF-8193-62684AA87F1A}" destId="{2F878385-5A96-4F6F-9BFF-9F8B18E397EB}" srcOrd="0" destOrd="0" presId="urn:microsoft.com/office/officeart/2008/layout/HorizontalMultiLevelHierarchy"/>
    <dgm:cxn modelId="{DED1A39C-0D9A-4538-B608-BBE57252F1A4}" type="presOf" srcId="{AECD0005-F1B7-4E2A-9C64-23D20719E387}" destId="{1C17102B-C1BA-40A7-BD83-383787E86C0B}" srcOrd="1" destOrd="0" presId="urn:microsoft.com/office/officeart/2008/layout/HorizontalMultiLevelHierarchy"/>
    <dgm:cxn modelId="{E88C696B-30D3-4AAD-B6F2-8E2E2F42586E}" type="presOf" srcId="{F35A0332-1D54-4CCB-ABC2-FCCDD2DB6494}" destId="{F75A963A-39E4-4F4C-A596-3E4A52E81833}" srcOrd="0" destOrd="0" presId="urn:microsoft.com/office/officeart/2008/layout/HorizontalMultiLevelHierarchy"/>
    <dgm:cxn modelId="{8E34450A-02C8-4269-AA54-C6863AEB1948}" type="presOf" srcId="{F8486470-88C6-4949-9694-6B4AA2E00725}" destId="{6A2EE333-998B-42FC-8AC3-6088B427E762}" srcOrd="0" destOrd="0" presId="urn:microsoft.com/office/officeart/2008/layout/HorizontalMultiLevelHierarchy"/>
    <dgm:cxn modelId="{35355CAB-AD5B-4E35-BBDC-5CE97196959E}" type="presOf" srcId="{C7CE5C26-D173-48C1-AD58-3BBE4D8E1CC0}" destId="{A62E6F02-E617-42B9-AA2C-04578A4C6DE8}" srcOrd="0" destOrd="0" presId="urn:microsoft.com/office/officeart/2008/layout/HorizontalMultiLevelHierarchy"/>
    <dgm:cxn modelId="{C18C7620-D3F1-4DF5-9D0D-0195593A241E}" type="presOf" srcId="{92AC5538-1711-4DA5-855C-39B6341554BD}" destId="{D583A9C5-CB89-48BA-AD38-FAF9A7A91439}" srcOrd="1" destOrd="0" presId="urn:microsoft.com/office/officeart/2008/layout/HorizontalMultiLevelHierarchy"/>
    <dgm:cxn modelId="{A24642F7-6EF8-4767-AE98-449470F2C73B}" type="presOf" srcId="{C2692383-DBDC-441D-84CB-61BD25575571}" destId="{467DE21A-6B53-4414-AA7D-656A33ACDBC9}" srcOrd="0" destOrd="0" presId="urn:microsoft.com/office/officeart/2008/layout/HorizontalMultiLevelHierarchy"/>
    <dgm:cxn modelId="{1FD1BF82-9585-40AB-941A-EF9A131C4E64}" srcId="{0672061A-3688-4B50-8F12-9D6577BA34DF}" destId="{A334AC00-067B-4347-BB16-ECAD65CF2203}" srcOrd="0" destOrd="0" parTransId="{53D4E7FE-D60D-4AEE-B9B0-5E441D25C8DF}" sibTransId="{8DF59303-C396-4D55-8BF0-9560BF36F0C9}"/>
    <dgm:cxn modelId="{49580B72-1137-4480-839E-CCCFB73DE355}" type="presOf" srcId="{951612D7-611D-46D1-BD33-FEDCAA097F66}" destId="{96365A61-0162-4C78-9309-313ECA406F98}" srcOrd="0" destOrd="0" presId="urn:microsoft.com/office/officeart/2008/layout/HorizontalMultiLevelHierarchy"/>
    <dgm:cxn modelId="{26C9A0CF-ACD3-49F1-A669-32B9ACB54887}" srcId="{3269F7A3-78E3-4BF7-A828-8473AE68AAAF}" destId="{0672061A-3688-4B50-8F12-9D6577BA34DF}" srcOrd="0" destOrd="0" parTransId="{72231A25-FE08-4634-BBC3-8BAD65A1D4EC}" sibTransId="{A1902210-0E77-44A2-A9D6-017707F4D9A1}"/>
    <dgm:cxn modelId="{0C40CC7F-154A-4458-84F9-62B30AD56852}" type="presOf" srcId="{11808C86-1A8D-46AA-A207-0DF09E132706}" destId="{D014A345-F8F9-4B07-B39F-1414660F23DA}" srcOrd="1" destOrd="0" presId="urn:microsoft.com/office/officeart/2008/layout/HorizontalMultiLevelHierarchy"/>
    <dgm:cxn modelId="{E5ED4DD6-5621-4CF7-AEE0-FDCC07EBB0D2}" type="presOf" srcId="{814004F4-4D24-4715-8B74-C9793D01C6CF}" destId="{8931343D-3D27-4329-B3A3-263E41AE4E10}" srcOrd="1" destOrd="0" presId="urn:microsoft.com/office/officeart/2008/layout/HorizontalMultiLevelHierarchy"/>
    <dgm:cxn modelId="{0A79B33F-23C9-488B-B45E-4A470F0E5408}" type="presOf" srcId="{5D7A08D9-1390-461C-B06F-555113A346C9}" destId="{C371E664-019E-4B9B-9732-F14ABD963DEC}" srcOrd="1" destOrd="0" presId="urn:microsoft.com/office/officeart/2008/layout/HorizontalMultiLevelHierarchy"/>
    <dgm:cxn modelId="{32F2CF45-1152-4457-BBF7-7DE2010CC3FD}" type="presOf" srcId="{11808C86-1A8D-46AA-A207-0DF09E132706}" destId="{E9A66E18-07B5-43E8-8136-8AC4026BA5AF}" srcOrd="0" destOrd="0" presId="urn:microsoft.com/office/officeart/2008/layout/HorizontalMultiLevelHierarchy"/>
    <dgm:cxn modelId="{16FEB72B-AFB3-4CB9-BA8E-5123FB519FFD}" type="presOf" srcId="{4E47A85D-097F-4577-9848-DF83986D4CEB}" destId="{C6FE8D29-8860-4742-83A8-85256F86E068}" srcOrd="0" destOrd="0" presId="urn:microsoft.com/office/officeart/2008/layout/HorizontalMultiLevelHierarchy"/>
    <dgm:cxn modelId="{3E05AC86-EB2F-49FB-AD55-EFE5B1343644}" type="presOf" srcId="{B59DE85F-A7D2-4F62-B091-424149E6057C}" destId="{B7DBB55A-B5D5-46C5-A501-18608FD2E2CB}" srcOrd="0" destOrd="0" presId="urn:microsoft.com/office/officeart/2008/layout/HorizontalMultiLevelHierarchy"/>
    <dgm:cxn modelId="{B2D46D7F-8C72-409B-90DC-EAC3611726BB}" type="presOf" srcId="{26A8E1C5-4866-40DF-AD7E-85DC93D0BA18}" destId="{4E726CA6-A159-431D-BEEB-3646D47E0906}" srcOrd="0" destOrd="0" presId="urn:microsoft.com/office/officeart/2008/layout/HorizontalMultiLevelHierarchy"/>
    <dgm:cxn modelId="{EB6F6BF6-9F11-4FD8-8B3F-E3437F74197F}" type="presOf" srcId="{72231A25-FE08-4634-BBC3-8BAD65A1D4EC}" destId="{6AE28FF7-5B2F-4943-9273-7E99F9494D97}" srcOrd="0" destOrd="0" presId="urn:microsoft.com/office/officeart/2008/layout/HorizontalMultiLevelHierarchy"/>
    <dgm:cxn modelId="{597AC377-F038-4627-B341-9B3B3EFD9A3A}" type="presOf" srcId="{FD227C7C-AA34-4A62-A713-D9E67BA13DA3}" destId="{357EFD0C-838F-493D-A5F8-9042662662D9}" srcOrd="0" destOrd="0" presId="urn:microsoft.com/office/officeart/2008/layout/HorizontalMultiLevelHierarchy"/>
    <dgm:cxn modelId="{5A345B51-7E04-4597-A54D-7FE33A0C8D66}" type="presOf" srcId="{3E3A3EF3-0FA5-45AB-A2C1-B731238AE69B}" destId="{C335FB6F-9355-4DF9-AACE-33F91551ED42}" srcOrd="0" destOrd="0" presId="urn:microsoft.com/office/officeart/2008/layout/HorizontalMultiLevelHierarchy"/>
    <dgm:cxn modelId="{1A6D24B2-5309-498E-A00C-A270DEC41F58}" type="presOf" srcId="{7085117A-F217-4CE6-8EBB-4B65DCDB9D51}" destId="{C802EE74-DFA9-481E-9A6B-FE6F6284F9F4}" srcOrd="0" destOrd="0" presId="urn:microsoft.com/office/officeart/2008/layout/HorizontalMultiLevelHierarchy"/>
    <dgm:cxn modelId="{3DED0644-C986-45F2-BED3-E45124E99052}" type="presOf" srcId="{DA36185A-ED56-410F-9F2C-99626C699DE4}" destId="{570DEE65-3EF6-4B69-8FD3-E01C4D7D1B9B}" srcOrd="0" destOrd="0" presId="urn:microsoft.com/office/officeart/2008/layout/HorizontalMultiLevelHierarchy"/>
    <dgm:cxn modelId="{F1A1AA3C-7229-4122-8384-21CDFD7F125B}" srcId="{0D7521BC-313A-407E-A436-6B05510F81ED}" destId="{85E337F6-351E-419F-B6E9-CDCA452501FE}" srcOrd="5" destOrd="0" parTransId="{90121F3A-7BA2-4EA7-8FEB-66BF81181278}" sibTransId="{3876158C-A8D6-421F-AAD4-D5CCE5C71ADF}"/>
    <dgm:cxn modelId="{C88AF9B3-0DFD-4CBA-A72E-C8F50ED42B58}" type="presOf" srcId="{53D4E7FE-D60D-4AEE-B9B0-5E441D25C8DF}" destId="{FB2DE815-23DE-4C5B-B445-DAE6BB566528}" srcOrd="1" destOrd="0" presId="urn:microsoft.com/office/officeart/2008/layout/HorizontalMultiLevelHierarchy"/>
    <dgm:cxn modelId="{1BA7A243-CAF4-4ED9-BF04-56649B4CD0D2}" type="presOf" srcId="{3269F7A3-78E3-4BF7-A828-8473AE68AAAF}" destId="{3F3CB2C1-E3DE-44E8-B8B5-3F2DAF226CCC}" srcOrd="0" destOrd="0" presId="urn:microsoft.com/office/officeart/2008/layout/HorizontalMultiLevelHierarchy"/>
    <dgm:cxn modelId="{4D4E0F47-8822-4B3D-B964-D0EDF2B4BC8E}" type="presOf" srcId="{26A8E1C5-4866-40DF-AD7E-85DC93D0BA18}" destId="{88FFE22D-5679-437A-8353-CF551CBFC47A}" srcOrd="1" destOrd="0" presId="urn:microsoft.com/office/officeart/2008/layout/HorizontalMultiLevelHierarchy"/>
    <dgm:cxn modelId="{3434A548-8B3F-4452-BC77-14D096F0274A}" type="presOf" srcId="{75D16572-1022-4DCE-9C94-4AF716E13553}" destId="{BAA5C8CB-CDE0-4DF8-A572-05851C68C58F}" srcOrd="1" destOrd="0" presId="urn:microsoft.com/office/officeart/2008/layout/HorizontalMultiLevelHierarchy"/>
    <dgm:cxn modelId="{EE36869C-956E-45AF-921B-DFCC77BBD592}" type="presOf" srcId="{8D9561DF-4697-464A-9232-85EC3F85916C}" destId="{AF858B95-3555-48B4-A43F-89E6514CAB03}" srcOrd="1" destOrd="0" presId="urn:microsoft.com/office/officeart/2008/layout/HorizontalMultiLevelHierarchy"/>
    <dgm:cxn modelId="{FBD635C4-3BB0-4F73-92C3-9FBEC733EC95}" srcId="{0D7521BC-313A-407E-A436-6B05510F81ED}" destId="{467B0F3F-6590-4C7D-AA13-8336E727D807}" srcOrd="1" destOrd="0" parTransId="{60A67788-6FDB-4287-9769-9FBD3B7BA5FA}" sibTransId="{74839B8E-ED56-4EC1-BDC5-0C21D677676A}"/>
    <dgm:cxn modelId="{F56313F6-D669-4A13-ADE9-8FFC693C73A1}" srcId="{0D7521BC-313A-407E-A436-6B05510F81ED}" destId="{AC027511-75FE-46DF-8193-62684AA87F1A}" srcOrd="4" destOrd="0" parTransId="{5EF449F2-FBC1-40DE-8F46-7CF20EBE51EA}" sibTransId="{05677EAC-AE97-427A-A1C7-77A76FC9FA71}"/>
    <dgm:cxn modelId="{768F91F4-70E6-4A9C-A460-75B7F2C7B379}" type="presOf" srcId="{BA4C6A50-92B4-44D0-867A-FFCA800563C3}" destId="{1E039232-AE69-4183-89D7-715ADFCFFCEB}" srcOrd="0" destOrd="0" presId="urn:microsoft.com/office/officeart/2008/layout/HorizontalMultiLevelHierarchy"/>
    <dgm:cxn modelId="{E361FAB1-9679-4449-8280-8917940062C8}" type="presOf" srcId="{75D16572-1022-4DCE-9C94-4AF716E13553}" destId="{AB916581-E58E-4A0F-BACE-B3A9AB3C49EF}" srcOrd="0" destOrd="0" presId="urn:microsoft.com/office/officeart/2008/layout/HorizontalMultiLevelHierarchy"/>
    <dgm:cxn modelId="{0065C9BD-BA85-4C23-86FA-7BB173FC7C85}" type="presOf" srcId="{90121F3A-7BA2-4EA7-8FEB-66BF81181278}" destId="{A2183C14-C536-4C43-9F2C-73C0A9C0E38D}" srcOrd="1" destOrd="0" presId="urn:microsoft.com/office/officeart/2008/layout/HorizontalMultiLevelHierarchy"/>
    <dgm:cxn modelId="{3309A34B-3DAD-48A0-B20E-504D15866317}" type="presOf" srcId="{90121F3A-7BA2-4EA7-8FEB-66BF81181278}" destId="{E6EA75B4-FD41-45F2-97F1-988C6FAC022C}" srcOrd="0" destOrd="0" presId="urn:microsoft.com/office/officeart/2008/layout/HorizontalMultiLevelHierarchy"/>
    <dgm:cxn modelId="{966B5843-468E-4952-A475-37CF82AD46EC}" srcId="{0D7521BC-313A-407E-A436-6B05510F81ED}" destId="{6880FEA5-81A0-4F88-9528-C86A33E2D3C3}" srcOrd="2" destOrd="0" parTransId="{89AFC217-C612-4DC4-A26D-917B08B858C2}" sibTransId="{6E64F30B-3464-4BF1-940E-4017E1FCF18A}"/>
    <dgm:cxn modelId="{D334D7CC-B2E7-4AA4-98E9-1ABA5F930134}" type="presOf" srcId="{8E64BB8B-9528-4B59-B596-8399B6B19001}" destId="{60C18CE0-DC0C-41F8-934A-E5FC864E5E56}" srcOrd="0" destOrd="0" presId="urn:microsoft.com/office/officeart/2008/layout/HorizontalMultiLevelHierarchy"/>
    <dgm:cxn modelId="{222228A2-6AC8-4558-8998-E434D02AC2E1}" type="presOf" srcId="{951612D7-611D-46D1-BD33-FEDCAA097F66}" destId="{31169BFB-BEB5-474A-A846-522375AF6871}" srcOrd="1" destOrd="0" presId="urn:microsoft.com/office/officeart/2008/layout/HorizontalMultiLevelHierarchy"/>
    <dgm:cxn modelId="{309312E3-8062-4BFF-9E1C-E1E4DF20BC93}" type="presOf" srcId="{8E64BB8B-9528-4B59-B596-8399B6B19001}" destId="{CE9D721F-5325-41C6-BE16-2878253E7DD5}" srcOrd="1" destOrd="0" presId="urn:microsoft.com/office/officeart/2008/layout/HorizontalMultiLevelHierarchy"/>
    <dgm:cxn modelId="{9EC5CBA3-45FB-4FCD-B007-F3BCCFA08744}" srcId="{C0071BF1-1DC6-4B69-B6F3-8E906B2F354D}" destId="{3269F7A3-78E3-4BF7-A828-8473AE68AAAF}" srcOrd="0" destOrd="0" parTransId="{75D16572-1022-4DCE-9C94-4AF716E13553}" sibTransId="{5B45344C-0BCF-4355-9024-B8A2D32AF15C}"/>
    <dgm:cxn modelId="{7860F60C-48EB-46C5-BD40-78452AAFF016}" type="presOf" srcId="{60A67788-6FDB-4287-9769-9FBD3B7BA5FA}" destId="{067A72ED-37EC-4BF5-8D33-2FD8C816456E}" srcOrd="1" destOrd="0" presId="urn:microsoft.com/office/officeart/2008/layout/HorizontalMultiLevelHierarchy"/>
    <dgm:cxn modelId="{D6A2317E-0674-4DEA-A00B-D0143D280CDE}" srcId="{EB65228B-2313-408A-96AB-05D5EF04CB7E}" destId="{F8486470-88C6-4949-9694-6B4AA2E00725}" srcOrd="3" destOrd="0" parTransId="{AECD0005-F1B7-4E2A-9C64-23D20719E387}" sibTransId="{FDF02F91-C583-4FD2-8580-67EB7D0A0806}"/>
    <dgm:cxn modelId="{D7B2FB99-00B7-4252-BFDE-AB57F6EF7B9B}" srcId="{EB65228B-2313-408A-96AB-05D5EF04CB7E}" destId="{7085117A-F217-4CE6-8EBB-4B65DCDB9D51}" srcOrd="1" destOrd="0" parTransId="{814004F4-4D24-4715-8B74-C9793D01C6CF}" sibTransId="{7B8CD82D-9F14-4505-8673-E9CB1703DFA7}"/>
    <dgm:cxn modelId="{239D6D00-4AA2-4F4D-A72B-E876B70C2B7E}" type="presOf" srcId="{E594034F-3005-4B22-B9DB-293E1238E54F}" destId="{D875CF9F-F9DF-415C-AB07-673D7DC8B49F}" srcOrd="0" destOrd="0" presId="urn:microsoft.com/office/officeart/2008/layout/HorizontalMultiLevelHierarchy"/>
    <dgm:cxn modelId="{A286E629-7025-4CDF-A10D-BDDE7E26CF62}" type="presOf" srcId="{85E337F6-351E-419F-B6E9-CDCA452501FE}" destId="{7A1ABA27-A878-424F-9282-7E0C80CC1FB0}" srcOrd="0" destOrd="0" presId="urn:microsoft.com/office/officeart/2008/layout/HorizontalMultiLevelHierarchy"/>
    <dgm:cxn modelId="{D30C7A29-92DF-4B00-ADD0-AF1F14BA1A3E}" type="presOf" srcId="{5EF449F2-FBC1-40DE-8F46-7CF20EBE51EA}" destId="{B3D32C94-B8D4-4C0B-B5A6-66FFE01AA8A9}" srcOrd="0" destOrd="0" presId="urn:microsoft.com/office/officeart/2008/layout/HorizontalMultiLevelHierarchy"/>
    <dgm:cxn modelId="{982D45AE-81B6-4B05-8944-BBF63251EA4C}" type="presOf" srcId="{A6B254DB-860D-47B3-822A-AEEB9EC5D027}" destId="{01C27748-5426-48A8-9C4E-9BA3042E2A57}" srcOrd="0" destOrd="0" presId="urn:microsoft.com/office/officeart/2008/layout/HorizontalMultiLevelHierarchy"/>
    <dgm:cxn modelId="{418CF7BD-E6EA-4FA9-941E-243E075A28C0}" type="presOf" srcId="{C2692383-DBDC-441D-84CB-61BD25575571}" destId="{86E4F8BE-94D9-44AD-8F22-1F62184D5CD5}" srcOrd="1" destOrd="0" presId="urn:microsoft.com/office/officeart/2008/layout/HorizontalMultiLevelHierarchy"/>
    <dgm:cxn modelId="{754776B9-5CB3-47D2-9A1E-EC4C849BA8B0}" type="presParOf" srcId="{C335FB6F-9355-4DF9-AACE-33F91551ED42}" destId="{8849A215-1191-4E7F-9A6A-6B8508D89AF3}" srcOrd="0" destOrd="0" presId="urn:microsoft.com/office/officeart/2008/layout/HorizontalMultiLevelHierarchy"/>
    <dgm:cxn modelId="{96AD61FF-ED82-4AB6-A6CA-E7784BB4B536}" type="presParOf" srcId="{8849A215-1191-4E7F-9A6A-6B8508D89AF3}" destId="{ACC1B197-6A63-431C-8B39-07A1E9F3FFD8}" srcOrd="0" destOrd="0" presId="urn:microsoft.com/office/officeart/2008/layout/HorizontalMultiLevelHierarchy"/>
    <dgm:cxn modelId="{B6937105-0A1B-40E8-BAAD-D57EE185DC23}" type="presParOf" srcId="{8849A215-1191-4E7F-9A6A-6B8508D89AF3}" destId="{7FCA1B3E-694B-450B-A161-D39A23742EE4}" srcOrd="1" destOrd="0" presId="urn:microsoft.com/office/officeart/2008/layout/HorizontalMultiLevelHierarchy"/>
    <dgm:cxn modelId="{4426151E-A31E-472F-A92D-3742C6BE55DB}" type="presParOf" srcId="{7FCA1B3E-694B-450B-A161-D39A23742EE4}" destId="{AB916581-E58E-4A0F-BACE-B3A9AB3C49EF}" srcOrd="0" destOrd="0" presId="urn:microsoft.com/office/officeart/2008/layout/HorizontalMultiLevelHierarchy"/>
    <dgm:cxn modelId="{070C505E-1381-47E0-9100-7D50EA210101}" type="presParOf" srcId="{AB916581-E58E-4A0F-BACE-B3A9AB3C49EF}" destId="{BAA5C8CB-CDE0-4DF8-A572-05851C68C58F}" srcOrd="0" destOrd="0" presId="urn:microsoft.com/office/officeart/2008/layout/HorizontalMultiLevelHierarchy"/>
    <dgm:cxn modelId="{FB52E775-C36F-49D6-860E-A6A04E34B325}" type="presParOf" srcId="{7FCA1B3E-694B-450B-A161-D39A23742EE4}" destId="{AB07CEAE-1E93-476C-9067-7596380C8A81}" srcOrd="1" destOrd="0" presId="urn:microsoft.com/office/officeart/2008/layout/HorizontalMultiLevelHierarchy"/>
    <dgm:cxn modelId="{05075CC8-F2DE-438F-95D9-0CD816AC3F76}" type="presParOf" srcId="{AB07CEAE-1E93-476C-9067-7596380C8A81}" destId="{3F3CB2C1-E3DE-44E8-B8B5-3F2DAF226CCC}" srcOrd="0" destOrd="0" presId="urn:microsoft.com/office/officeart/2008/layout/HorizontalMultiLevelHierarchy"/>
    <dgm:cxn modelId="{35C96CFC-D09D-4C46-AB9F-A8CBDECBE6AC}" type="presParOf" srcId="{AB07CEAE-1E93-476C-9067-7596380C8A81}" destId="{0E7D5DAB-C5D1-4C13-BBD6-08A14D8EB504}" srcOrd="1" destOrd="0" presId="urn:microsoft.com/office/officeart/2008/layout/HorizontalMultiLevelHierarchy"/>
    <dgm:cxn modelId="{5672CA16-F75B-474A-963E-0D88DF69B019}" type="presParOf" srcId="{0E7D5DAB-C5D1-4C13-BBD6-08A14D8EB504}" destId="{6AE28FF7-5B2F-4943-9273-7E99F9494D97}" srcOrd="0" destOrd="0" presId="urn:microsoft.com/office/officeart/2008/layout/HorizontalMultiLevelHierarchy"/>
    <dgm:cxn modelId="{A3CA74DA-CE01-491A-8338-35AD2FBA16FC}" type="presParOf" srcId="{6AE28FF7-5B2F-4943-9273-7E99F9494D97}" destId="{3B088F26-B16B-4570-AE5A-86CFC5E160CE}" srcOrd="0" destOrd="0" presId="urn:microsoft.com/office/officeart/2008/layout/HorizontalMultiLevelHierarchy"/>
    <dgm:cxn modelId="{F3BA4E7B-28C6-4E6B-8E5C-9BD8D8C8718B}" type="presParOf" srcId="{0E7D5DAB-C5D1-4C13-BBD6-08A14D8EB504}" destId="{0D7212BA-3AAC-454B-A36F-FEF299F2F39B}" srcOrd="1" destOrd="0" presId="urn:microsoft.com/office/officeart/2008/layout/HorizontalMultiLevelHierarchy"/>
    <dgm:cxn modelId="{80F61B4C-FC3F-43B7-AAC0-77E88FBF0CB1}" type="presParOf" srcId="{0D7212BA-3AAC-454B-A36F-FEF299F2F39B}" destId="{71BE8639-86D1-4A26-95DF-2BE8172AA37A}" srcOrd="0" destOrd="0" presId="urn:microsoft.com/office/officeart/2008/layout/HorizontalMultiLevelHierarchy"/>
    <dgm:cxn modelId="{BA25128A-87A5-4997-9D61-D595656674E1}" type="presParOf" srcId="{0D7212BA-3AAC-454B-A36F-FEF299F2F39B}" destId="{2C2F4D9B-96FA-4E21-8CBB-B63DDE08F3ED}" srcOrd="1" destOrd="0" presId="urn:microsoft.com/office/officeart/2008/layout/HorizontalMultiLevelHierarchy"/>
    <dgm:cxn modelId="{7A1CC90E-3B8D-4DCE-B943-42B8B5934156}" type="presParOf" srcId="{2C2F4D9B-96FA-4E21-8CBB-B63DDE08F3ED}" destId="{94452DAB-21DC-4B05-AEC1-7DA42021A67B}" srcOrd="0" destOrd="0" presId="urn:microsoft.com/office/officeart/2008/layout/HorizontalMultiLevelHierarchy"/>
    <dgm:cxn modelId="{531AFD06-A1F9-442F-B644-A2FC4E4EABC2}" type="presParOf" srcId="{94452DAB-21DC-4B05-AEC1-7DA42021A67B}" destId="{FB2DE815-23DE-4C5B-B445-DAE6BB566528}" srcOrd="0" destOrd="0" presId="urn:microsoft.com/office/officeart/2008/layout/HorizontalMultiLevelHierarchy"/>
    <dgm:cxn modelId="{729979B7-230A-4BC3-A3CD-927EB3E36730}" type="presParOf" srcId="{2C2F4D9B-96FA-4E21-8CBB-B63DDE08F3ED}" destId="{B91249BA-BA68-4885-810B-5989AF04DF4F}" srcOrd="1" destOrd="0" presId="urn:microsoft.com/office/officeart/2008/layout/HorizontalMultiLevelHierarchy"/>
    <dgm:cxn modelId="{6439FD3D-6766-4925-85DD-AEB9E2B4CEE3}" type="presParOf" srcId="{B91249BA-BA68-4885-810B-5989AF04DF4F}" destId="{C23FC68D-DCA6-4DBC-B246-DA2FDA262B85}" srcOrd="0" destOrd="0" presId="urn:microsoft.com/office/officeart/2008/layout/HorizontalMultiLevelHierarchy"/>
    <dgm:cxn modelId="{9B6551C6-EBA8-4F24-B491-7FC1AF5BDA83}" type="presParOf" srcId="{B91249BA-BA68-4885-810B-5989AF04DF4F}" destId="{99B61DCE-0FE0-486E-9B6C-8B25AC277732}" srcOrd="1" destOrd="0" presId="urn:microsoft.com/office/officeart/2008/layout/HorizontalMultiLevelHierarchy"/>
    <dgm:cxn modelId="{4BD71EF9-AD91-4777-BFD5-80FEFFEF7772}" type="presParOf" srcId="{0E7D5DAB-C5D1-4C13-BBD6-08A14D8EB504}" destId="{D875CF9F-F9DF-415C-AB07-673D7DC8B49F}" srcOrd="2" destOrd="0" presId="urn:microsoft.com/office/officeart/2008/layout/HorizontalMultiLevelHierarchy"/>
    <dgm:cxn modelId="{C875308D-C96F-49FE-9977-22EC2CA14A8C}" type="presParOf" srcId="{D875CF9F-F9DF-415C-AB07-673D7DC8B49F}" destId="{B888DCF1-4CD1-49E1-ABBD-DD3411635C95}" srcOrd="0" destOrd="0" presId="urn:microsoft.com/office/officeart/2008/layout/HorizontalMultiLevelHierarchy"/>
    <dgm:cxn modelId="{A5FD398C-ECD8-499E-B02D-2C56CB16F1A7}" type="presParOf" srcId="{0E7D5DAB-C5D1-4C13-BBD6-08A14D8EB504}" destId="{1996AB94-00B8-411E-9590-F490E4388725}" srcOrd="3" destOrd="0" presId="urn:microsoft.com/office/officeart/2008/layout/HorizontalMultiLevelHierarchy"/>
    <dgm:cxn modelId="{F746424A-D465-4B41-92DA-0926CE1014DA}" type="presParOf" srcId="{1996AB94-00B8-411E-9590-F490E4388725}" destId="{A01E2AF4-9C72-4519-B02F-C81DE8ABE47B}" srcOrd="0" destOrd="0" presId="urn:microsoft.com/office/officeart/2008/layout/HorizontalMultiLevelHierarchy"/>
    <dgm:cxn modelId="{B2B9E551-9657-4527-8169-92F54BE3E7D5}" type="presParOf" srcId="{1996AB94-00B8-411E-9590-F490E4388725}" destId="{496DF602-CFB4-49E5-BC3B-7C34732480EC}" srcOrd="1" destOrd="0" presId="urn:microsoft.com/office/officeart/2008/layout/HorizontalMultiLevelHierarchy"/>
    <dgm:cxn modelId="{42A5E4A5-71DD-4664-9011-5C85347DF5D2}" type="presParOf" srcId="{496DF602-CFB4-49E5-BC3B-7C34732480EC}" destId="{1EF03572-0795-4A98-AC9F-C0ECC09F5C80}" srcOrd="0" destOrd="0" presId="urn:microsoft.com/office/officeart/2008/layout/HorizontalMultiLevelHierarchy"/>
    <dgm:cxn modelId="{5D1515EB-F031-4DD9-A5C6-20DE65A5D2CF}" type="presParOf" srcId="{1EF03572-0795-4A98-AC9F-C0ECC09F5C80}" destId="{57C67112-CD60-473B-95A3-A45992B1CFC0}" srcOrd="0" destOrd="0" presId="urn:microsoft.com/office/officeart/2008/layout/HorizontalMultiLevelHierarchy"/>
    <dgm:cxn modelId="{0FB6F451-E668-46E6-8FCE-736E3C789D92}" type="presParOf" srcId="{496DF602-CFB4-49E5-BC3B-7C34732480EC}" destId="{A91D9AEB-B054-48C6-A997-39B83DAB7669}" srcOrd="1" destOrd="0" presId="urn:microsoft.com/office/officeart/2008/layout/HorizontalMultiLevelHierarchy"/>
    <dgm:cxn modelId="{C5E15B01-EB6F-470E-A44B-F3600B97BD68}" type="presParOf" srcId="{A91D9AEB-B054-48C6-A997-39B83DAB7669}" destId="{6898DE80-EBC5-4886-A9B0-733699D6F1EA}" srcOrd="0" destOrd="0" presId="urn:microsoft.com/office/officeart/2008/layout/HorizontalMultiLevelHierarchy"/>
    <dgm:cxn modelId="{E20EC477-68C3-44D4-A6DD-BB61D34D751C}" type="presParOf" srcId="{A91D9AEB-B054-48C6-A997-39B83DAB7669}" destId="{74F6040F-9E3C-4604-BF59-B8593A74D29F}" srcOrd="1" destOrd="0" presId="urn:microsoft.com/office/officeart/2008/layout/HorizontalMultiLevelHierarchy"/>
    <dgm:cxn modelId="{A02BD54A-10E3-4EBA-8629-3DA3F6DF5F1E}" type="presParOf" srcId="{496DF602-CFB4-49E5-BC3B-7C34732480EC}" destId="{D0F926EA-57D9-4D4B-B2A1-9908C57C69BF}" srcOrd="2" destOrd="0" presId="urn:microsoft.com/office/officeart/2008/layout/HorizontalMultiLevelHierarchy"/>
    <dgm:cxn modelId="{2E9FE61E-0E09-40CE-A22E-9831147FB4A1}" type="presParOf" srcId="{D0F926EA-57D9-4D4B-B2A1-9908C57C69BF}" destId="{067A72ED-37EC-4BF5-8D33-2FD8C816456E}" srcOrd="0" destOrd="0" presId="urn:microsoft.com/office/officeart/2008/layout/HorizontalMultiLevelHierarchy"/>
    <dgm:cxn modelId="{2B473CD8-C73B-43CE-86A2-ECC432F79E3A}" type="presParOf" srcId="{496DF602-CFB4-49E5-BC3B-7C34732480EC}" destId="{90234A40-1A80-492A-89F9-99E11661577F}" srcOrd="3" destOrd="0" presId="urn:microsoft.com/office/officeart/2008/layout/HorizontalMultiLevelHierarchy"/>
    <dgm:cxn modelId="{26373464-E497-4878-83A4-DAB205E5C7E2}" type="presParOf" srcId="{90234A40-1A80-492A-89F9-99E11661577F}" destId="{6C329D49-4631-42ED-9FF6-02F4EFBA9F8B}" srcOrd="0" destOrd="0" presId="urn:microsoft.com/office/officeart/2008/layout/HorizontalMultiLevelHierarchy"/>
    <dgm:cxn modelId="{DD0E8FE6-E80E-4B48-8ADE-9A5C6D7659D3}" type="presParOf" srcId="{90234A40-1A80-492A-89F9-99E11661577F}" destId="{979B7C42-9087-4920-8BB1-473D7C8956E9}" srcOrd="1" destOrd="0" presId="urn:microsoft.com/office/officeart/2008/layout/HorizontalMultiLevelHierarchy"/>
    <dgm:cxn modelId="{EDB86D1F-4968-44FD-B9D6-16DAE699B8E0}" type="presParOf" srcId="{496DF602-CFB4-49E5-BC3B-7C34732480EC}" destId="{86AB0BB0-05A1-4562-A010-284EB992B117}" srcOrd="4" destOrd="0" presId="urn:microsoft.com/office/officeart/2008/layout/HorizontalMultiLevelHierarchy"/>
    <dgm:cxn modelId="{868AAFF5-82D6-409A-BD45-3088FFCA7442}" type="presParOf" srcId="{86AB0BB0-05A1-4562-A010-284EB992B117}" destId="{CD21D761-2413-48A1-BE10-CF014B2AD8D9}" srcOrd="0" destOrd="0" presId="urn:microsoft.com/office/officeart/2008/layout/HorizontalMultiLevelHierarchy"/>
    <dgm:cxn modelId="{B09171FE-88A3-4B9C-9A40-ADA7C3C37A37}" type="presParOf" srcId="{496DF602-CFB4-49E5-BC3B-7C34732480EC}" destId="{A1DAA60C-734E-423B-A223-FFECAD3B08AF}" srcOrd="5" destOrd="0" presId="urn:microsoft.com/office/officeart/2008/layout/HorizontalMultiLevelHierarchy"/>
    <dgm:cxn modelId="{DBF4BC30-C71C-4FCF-B30B-B0E92269C8B6}" type="presParOf" srcId="{A1DAA60C-734E-423B-A223-FFECAD3B08AF}" destId="{F25FCED1-14B3-41CE-B384-D169A10A3CBE}" srcOrd="0" destOrd="0" presId="urn:microsoft.com/office/officeart/2008/layout/HorizontalMultiLevelHierarchy"/>
    <dgm:cxn modelId="{62D58FA4-784B-4EE5-B434-D4A55F1B2DDE}" type="presParOf" srcId="{A1DAA60C-734E-423B-A223-FFECAD3B08AF}" destId="{38D10C10-01FD-4172-B000-7667B526EE63}" srcOrd="1" destOrd="0" presId="urn:microsoft.com/office/officeart/2008/layout/HorizontalMultiLevelHierarchy"/>
    <dgm:cxn modelId="{9721132F-6AC1-42A1-995F-EA854A92043E}" type="presParOf" srcId="{496DF602-CFB4-49E5-BC3B-7C34732480EC}" destId="{467DE21A-6B53-4414-AA7D-656A33ACDBC9}" srcOrd="6" destOrd="0" presId="urn:microsoft.com/office/officeart/2008/layout/HorizontalMultiLevelHierarchy"/>
    <dgm:cxn modelId="{424BFD4F-6D0C-401E-A146-291FDEF6E2AD}" type="presParOf" srcId="{467DE21A-6B53-4414-AA7D-656A33ACDBC9}" destId="{86E4F8BE-94D9-44AD-8F22-1F62184D5CD5}" srcOrd="0" destOrd="0" presId="urn:microsoft.com/office/officeart/2008/layout/HorizontalMultiLevelHierarchy"/>
    <dgm:cxn modelId="{DF1633DA-34FF-4885-A890-5DAFB282A229}" type="presParOf" srcId="{496DF602-CFB4-49E5-BC3B-7C34732480EC}" destId="{7E2F05DF-8763-4570-B69C-28ADFC8D0D5B}" srcOrd="7" destOrd="0" presId="urn:microsoft.com/office/officeart/2008/layout/HorizontalMultiLevelHierarchy"/>
    <dgm:cxn modelId="{935D73D5-AB26-42E0-91FF-09295C9FE11F}" type="presParOf" srcId="{7E2F05DF-8763-4570-B69C-28ADFC8D0D5B}" destId="{131F6E74-595A-40C1-B2E5-E55BD2144069}" srcOrd="0" destOrd="0" presId="urn:microsoft.com/office/officeart/2008/layout/HorizontalMultiLevelHierarchy"/>
    <dgm:cxn modelId="{C7868480-AEB2-4391-A0CD-005F9CE18659}" type="presParOf" srcId="{7E2F05DF-8763-4570-B69C-28ADFC8D0D5B}" destId="{0B393979-7477-4E6B-B10E-1803208937FD}" srcOrd="1" destOrd="0" presId="urn:microsoft.com/office/officeart/2008/layout/HorizontalMultiLevelHierarchy"/>
    <dgm:cxn modelId="{E3499293-49A3-4AE8-9256-DA59387B1B0A}" type="presParOf" srcId="{496DF602-CFB4-49E5-BC3B-7C34732480EC}" destId="{B3D32C94-B8D4-4C0B-B5A6-66FFE01AA8A9}" srcOrd="8" destOrd="0" presId="urn:microsoft.com/office/officeart/2008/layout/HorizontalMultiLevelHierarchy"/>
    <dgm:cxn modelId="{42CCAEE0-C140-4A7D-B23D-32508CEA690B}" type="presParOf" srcId="{B3D32C94-B8D4-4C0B-B5A6-66FFE01AA8A9}" destId="{72CE58F0-73F0-452B-893B-D63290BF8881}" srcOrd="0" destOrd="0" presId="urn:microsoft.com/office/officeart/2008/layout/HorizontalMultiLevelHierarchy"/>
    <dgm:cxn modelId="{D65B540F-E5A8-4DFF-A24E-81AD52B09D5F}" type="presParOf" srcId="{496DF602-CFB4-49E5-BC3B-7C34732480EC}" destId="{BD1425E4-65D0-4EC1-A875-5C309E408C36}" srcOrd="9" destOrd="0" presId="urn:microsoft.com/office/officeart/2008/layout/HorizontalMultiLevelHierarchy"/>
    <dgm:cxn modelId="{4AB5542B-7745-49D6-86CF-96975E4EBBF0}" type="presParOf" srcId="{BD1425E4-65D0-4EC1-A875-5C309E408C36}" destId="{2F878385-5A96-4F6F-9BFF-9F8B18E397EB}" srcOrd="0" destOrd="0" presId="urn:microsoft.com/office/officeart/2008/layout/HorizontalMultiLevelHierarchy"/>
    <dgm:cxn modelId="{A6CC3EC3-7149-466C-AF0A-364EAD06068B}" type="presParOf" srcId="{BD1425E4-65D0-4EC1-A875-5C309E408C36}" destId="{0A44CB95-804D-4DF5-8789-738221C52551}" srcOrd="1" destOrd="0" presId="urn:microsoft.com/office/officeart/2008/layout/HorizontalMultiLevelHierarchy"/>
    <dgm:cxn modelId="{27BF4F1A-0CEF-4F1B-841D-E24EC71AD01B}" type="presParOf" srcId="{496DF602-CFB4-49E5-BC3B-7C34732480EC}" destId="{E6EA75B4-FD41-45F2-97F1-988C6FAC022C}" srcOrd="10" destOrd="0" presId="urn:microsoft.com/office/officeart/2008/layout/HorizontalMultiLevelHierarchy"/>
    <dgm:cxn modelId="{09563EA1-68AF-43E9-8C5E-4066348077C7}" type="presParOf" srcId="{E6EA75B4-FD41-45F2-97F1-988C6FAC022C}" destId="{A2183C14-C536-4C43-9F2C-73C0A9C0E38D}" srcOrd="0" destOrd="0" presId="urn:microsoft.com/office/officeart/2008/layout/HorizontalMultiLevelHierarchy"/>
    <dgm:cxn modelId="{6A3B7830-F380-4363-A73B-F4429877864D}" type="presParOf" srcId="{496DF602-CFB4-49E5-BC3B-7C34732480EC}" destId="{8DD819C7-E3BD-4B5C-B799-D7198E420110}" srcOrd="11" destOrd="0" presId="urn:microsoft.com/office/officeart/2008/layout/HorizontalMultiLevelHierarchy"/>
    <dgm:cxn modelId="{297216FC-4EB5-4EAE-A68B-277C6E22A1F6}" type="presParOf" srcId="{8DD819C7-E3BD-4B5C-B799-D7198E420110}" destId="{7A1ABA27-A878-424F-9282-7E0C80CC1FB0}" srcOrd="0" destOrd="0" presId="urn:microsoft.com/office/officeart/2008/layout/HorizontalMultiLevelHierarchy"/>
    <dgm:cxn modelId="{4B70B05A-482C-4440-88E4-BEE51C67B3D3}" type="presParOf" srcId="{8DD819C7-E3BD-4B5C-B799-D7198E420110}" destId="{91873318-5B4F-4401-BFD1-B3EC2A13BAC7}" srcOrd="1" destOrd="0" presId="urn:microsoft.com/office/officeart/2008/layout/HorizontalMultiLevelHierarchy"/>
    <dgm:cxn modelId="{1BC4CF91-36E7-49BA-8ED3-462BF5EDBE15}" type="presParOf" srcId="{7FCA1B3E-694B-450B-A161-D39A23742EE4}" destId="{19A3DAC5-5E83-4BA0-838B-E4C85F0B91A6}" srcOrd="2" destOrd="0" presId="urn:microsoft.com/office/officeart/2008/layout/HorizontalMultiLevelHierarchy"/>
    <dgm:cxn modelId="{E7110C62-00CF-4411-B9C3-0CAECE5EA73B}" type="presParOf" srcId="{19A3DAC5-5E83-4BA0-838B-E4C85F0B91A6}" destId="{71472D07-A389-4F32-B8CB-2A672870DFEF}" srcOrd="0" destOrd="0" presId="urn:microsoft.com/office/officeart/2008/layout/HorizontalMultiLevelHierarchy"/>
    <dgm:cxn modelId="{8D08FB78-2555-4357-A5A0-86E2761EBA55}" type="presParOf" srcId="{7FCA1B3E-694B-450B-A161-D39A23742EE4}" destId="{8B81AC70-3B3E-441B-97FB-B77615F68EC3}" srcOrd="3" destOrd="0" presId="urn:microsoft.com/office/officeart/2008/layout/HorizontalMultiLevelHierarchy"/>
    <dgm:cxn modelId="{F83AFE44-1662-449C-8C98-ECA629EE64EA}" type="presParOf" srcId="{8B81AC70-3B3E-441B-97FB-B77615F68EC3}" destId="{9BA36B3E-FCF8-4220-BE2D-EB1B8369C24E}" srcOrd="0" destOrd="0" presId="urn:microsoft.com/office/officeart/2008/layout/HorizontalMultiLevelHierarchy"/>
    <dgm:cxn modelId="{67DE7C70-F53C-4D6D-B91D-658548C63AA8}" type="presParOf" srcId="{8B81AC70-3B3E-441B-97FB-B77615F68EC3}" destId="{307E6920-B13E-4AAE-9208-7A2239E4CCF7}" srcOrd="1" destOrd="0" presId="urn:microsoft.com/office/officeart/2008/layout/HorizontalMultiLevelHierarchy"/>
    <dgm:cxn modelId="{EC4909BE-8109-46F6-A6B3-87B6591E9DC3}" type="presParOf" srcId="{307E6920-B13E-4AAE-9208-7A2239E4CCF7}" destId="{1E039232-AE69-4183-89D7-715ADFCFFCEB}" srcOrd="0" destOrd="0" presId="urn:microsoft.com/office/officeart/2008/layout/HorizontalMultiLevelHierarchy"/>
    <dgm:cxn modelId="{E98320E3-6287-4211-B525-61A0D875B4A8}" type="presParOf" srcId="{1E039232-AE69-4183-89D7-715ADFCFFCEB}" destId="{3D024A92-BF2A-4E3D-9239-967235280264}" srcOrd="0" destOrd="0" presId="urn:microsoft.com/office/officeart/2008/layout/HorizontalMultiLevelHierarchy"/>
    <dgm:cxn modelId="{A73C6776-BF09-4971-AA27-73D16CBE8CB5}" type="presParOf" srcId="{307E6920-B13E-4AAE-9208-7A2239E4CCF7}" destId="{9CF45EE1-5D04-49BF-B2B1-78DDF8CC2245}" srcOrd="1" destOrd="0" presId="urn:microsoft.com/office/officeart/2008/layout/HorizontalMultiLevelHierarchy"/>
    <dgm:cxn modelId="{DC858AEE-B0EB-4225-959B-7F9694BA4C5C}" type="presParOf" srcId="{9CF45EE1-5D04-49BF-B2B1-78DDF8CC2245}" destId="{C4FB360A-2526-414B-90F3-7D29FC4CDB61}" srcOrd="0" destOrd="0" presId="urn:microsoft.com/office/officeart/2008/layout/HorizontalMultiLevelHierarchy"/>
    <dgm:cxn modelId="{E761B202-3462-49A0-A100-DD5E987B3F93}" type="presParOf" srcId="{9CF45EE1-5D04-49BF-B2B1-78DDF8CC2245}" destId="{9475CB12-B596-4457-A503-4462E6513E95}" srcOrd="1" destOrd="0" presId="urn:microsoft.com/office/officeart/2008/layout/HorizontalMultiLevelHierarchy"/>
    <dgm:cxn modelId="{70AD091A-A3B3-4412-803E-6E2123DE2620}" type="presParOf" srcId="{9475CB12-B596-4457-A503-4462E6513E95}" destId="{7DAF246F-41A3-4DE8-B540-569A6B43ADD2}" srcOrd="0" destOrd="0" presId="urn:microsoft.com/office/officeart/2008/layout/HorizontalMultiLevelHierarchy"/>
    <dgm:cxn modelId="{886BF0CE-ADE7-4F81-87BB-4F663E62A3F4}" type="presParOf" srcId="{7DAF246F-41A3-4DE8-B540-569A6B43ADD2}" destId="{74A3245C-F383-495A-B4F9-7617FD790F06}" srcOrd="0" destOrd="0" presId="urn:microsoft.com/office/officeart/2008/layout/HorizontalMultiLevelHierarchy"/>
    <dgm:cxn modelId="{52DE4EFD-DC1E-4BCF-9B79-61E755665F91}" type="presParOf" srcId="{9475CB12-B596-4457-A503-4462E6513E95}" destId="{B2958476-BB7C-4C11-B9E8-D95C7DD50615}" srcOrd="1" destOrd="0" presId="urn:microsoft.com/office/officeart/2008/layout/HorizontalMultiLevelHierarchy"/>
    <dgm:cxn modelId="{AAE6D544-9FEF-4882-B699-C3B9D5FD1F01}" type="presParOf" srcId="{B2958476-BB7C-4C11-B9E8-D95C7DD50615}" destId="{C23BC49D-1E8C-4FEC-A837-EA0B7D2122A5}" srcOrd="0" destOrd="0" presId="urn:microsoft.com/office/officeart/2008/layout/HorizontalMultiLevelHierarchy"/>
    <dgm:cxn modelId="{2B01F672-7E74-406D-8C70-B2BAF14EF492}" type="presParOf" srcId="{B2958476-BB7C-4C11-B9E8-D95C7DD50615}" destId="{AC4664A1-71C0-42BD-A8E4-0408FD63BE3B}" srcOrd="1" destOrd="0" presId="urn:microsoft.com/office/officeart/2008/layout/HorizontalMultiLevelHierarchy"/>
    <dgm:cxn modelId="{658A4692-1C4A-44F0-854C-7AE1289DCD6A}" type="presParOf" srcId="{7FCA1B3E-694B-450B-A161-D39A23742EE4}" destId="{E6AF282F-7219-4D8E-8FD9-9178444067DD}" srcOrd="4" destOrd="0" presId="urn:microsoft.com/office/officeart/2008/layout/HorizontalMultiLevelHierarchy"/>
    <dgm:cxn modelId="{4790A0F2-1511-4EEE-ABF1-8662BD9F33C7}" type="presParOf" srcId="{E6AF282F-7219-4D8E-8FD9-9178444067DD}" destId="{BA00C872-E372-4EB6-B85F-7561110D8163}" srcOrd="0" destOrd="0" presId="urn:microsoft.com/office/officeart/2008/layout/HorizontalMultiLevelHierarchy"/>
    <dgm:cxn modelId="{229A1ACE-A30C-49F4-8BF8-A7CCBCE5BAB9}" type="presParOf" srcId="{7FCA1B3E-694B-450B-A161-D39A23742EE4}" destId="{DC0A323F-D81C-4B63-95DF-23418CE2F7CE}" srcOrd="5" destOrd="0" presId="urn:microsoft.com/office/officeart/2008/layout/HorizontalMultiLevelHierarchy"/>
    <dgm:cxn modelId="{61B1591F-6169-4B07-AF3B-5D53D13F0CAA}" type="presParOf" srcId="{DC0A323F-D81C-4B63-95DF-23418CE2F7CE}" destId="{7BEE4641-C435-464C-9C37-3DD24331B404}" srcOrd="0" destOrd="0" presId="urn:microsoft.com/office/officeart/2008/layout/HorizontalMultiLevelHierarchy"/>
    <dgm:cxn modelId="{9FF426A6-1A2B-49BD-97BA-4AE866DE4885}" type="presParOf" srcId="{DC0A323F-D81C-4B63-95DF-23418CE2F7CE}" destId="{16EE4E6D-65FE-4D36-8B6A-72D1E30FB864}" srcOrd="1" destOrd="0" presId="urn:microsoft.com/office/officeart/2008/layout/HorizontalMultiLevelHierarchy"/>
    <dgm:cxn modelId="{405C03E9-FA1A-4C49-9EC9-E495F77C14A4}" type="presParOf" srcId="{16EE4E6D-65FE-4D36-8B6A-72D1E30FB864}" destId="{16B31536-4686-4E07-816C-42CA92999C01}" srcOrd="0" destOrd="0" presId="urn:microsoft.com/office/officeart/2008/layout/HorizontalMultiLevelHierarchy"/>
    <dgm:cxn modelId="{76DD3086-4239-46C9-A024-1CBFB7D759E9}" type="presParOf" srcId="{16B31536-4686-4E07-816C-42CA92999C01}" destId="{C371E664-019E-4B9B-9732-F14ABD963DEC}" srcOrd="0" destOrd="0" presId="urn:microsoft.com/office/officeart/2008/layout/HorizontalMultiLevelHierarchy"/>
    <dgm:cxn modelId="{A22DE73C-A73C-42F5-A0DF-012EA5588839}" type="presParOf" srcId="{16EE4E6D-65FE-4D36-8B6A-72D1E30FB864}" destId="{7961F3F9-6E97-44C1-831A-EFCCAF6ABD6D}" srcOrd="1" destOrd="0" presId="urn:microsoft.com/office/officeart/2008/layout/HorizontalMultiLevelHierarchy"/>
    <dgm:cxn modelId="{9F22C8CC-28A5-4003-A69A-699C28281FC7}" type="presParOf" srcId="{7961F3F9-6E97-44C1-831A-EFCCAF6ABD6D}" destId="{B7DBB55A-B5D5-46C5-A501-18608FD2E2CB}" srcOrd="0" destOrd="0" presId="urn:microsoft.com/office/officeart/2008/layout/HorizontalMultiLevelHierarchy"/>
    <dgm:cxn modelId="{8B48CAFE-0B20-4A6F-B022-5EACF07FD4CB}" type="presParOf" srcId="{7961F3F9-6E97-44C1-831A-EFCCAF6ABD6D}" destId="{6FB632F9-6BC6-4174-991E-4434928F5827}" srcOrd="1" destOrd="0" presId="urn:microsoft.com/office/officeart/2008/layout/HorizontalMultiLevelHierarchy"/>
    <dgm:cxn modelId="{ACB14DF8-06BC-484B-B5A1-8AA2FCC2E5E7}" type="presParOf" srcId="{6FB632F9-6BC6-4174-991E-4434928F5827}" destId="{E9A66E18-07B5-43E8-8136-8AC4026BA5AF}" srcOrd="0" destOrd="0" presId="urn:microsoft.com/office/officeart/2008/layout/HorizontalMultiLevelHierarchy"/>
    <dgm:cxn modelId="{7D766553-0D19-4940-9BD9-E870974E61FD}" type="presParOf" srcId="{E9A66E18-07B5-43E8-8136-8AC4026BA5AF}" destId="{D014A345-F8F9-4B07-B39F-1414660F23DA}" srcOrd="0" destOrd="0" presId="urn:microsoft.com/office/officeart/2008/layout/HorizontalMultiLevelHierarchy"/>
    <dgm:cxn modelId="{82BB7877-E164-4732-B64E-19D20BAC0FE2}" type="presParOf" srcId="{6FB632F9-6BC6-4174-991E-4434928F5827}" destId="{517218D8-3883-490E-BE29-C9AEABC26ABD}" srcOrd="1" destOrd="0" presId="urn:microsoft.com/office/officeart/2008/layout/HorizontalMultiLevelHierarchy"/>
    <dgm:cxn modelId="{7CCB4346-C82C-4BBE-8052-00C841646F79}" type="presParOf" srcId="{517218D8-3883-490E-BE29-C9AEABC26ABD}" destId="{F75A963A-39E4-4F4C-A596-3E4A52E81833}" srcOrd="0" destOrd="0" presId="urn:microsoft.com/office/officeart/2008/layout/HorizontalMultiLevelHierarchy"/>
    <dgm:cxn modelId="{99136976-4EA4-42F5-901D-6B2B6E6DFD24}" type="presParOf" srcId="{517218D8-3883-490E-BE29-C9AEABC26ABD}" destId="{1B510717-FAA9-4C66-ABED-3A785A559151}" srcOrd="1" destOrd="0" presId="urn:microsoft.com/office/officeart/2008/layout/HorizontalMultiLevelHierarchy"/>
    <dgm:cxn modelId="{1BD7C272-02F6-494C-B8D2-E97CE6158444}" type="presParOf" srcId="{6FB632F9-6BC6-4174-991E-4434928F5827}" destId="{4E726CA6-A159-431D-BEEB-3646D47E0906}" srcOrd="2" destOrd="0" presId="urn:microsoft.com/office/officeart/2008/layout/HorizontalMultiLevelHierarchy"/>
    <dgm:cxn modelId="{2E0CBB15-EDC1-4C53-A55C-3A83D09C8EEB}" type="presParOf" srcId="{4E726CA6-A159-431D-BEEB-3646D47E0906}" destId="{88FFE22D-5679-437A-8353-CF551CBFC47A}" srcOrd="0" destOrd="0" presId="urn:microsoft.com/office/officeart/2008/layout/HorizontalMultiLevelHierarchy"/>
    <dgm:cxn modelId="{21E84D18-EDFB-4203-8025-618E6F6632F0}" type="presParOf" srcId="{6FB632F9-6BC6-4174-991E-4434928F5827}" destId="{F7C542D5-A8F5-4F4A-97A1-C92318FDB0C8}" srcOrd="3" destOrd="0" presId="urn:microsoft.com/office/officeart/2008/layout/HorizontalMultiLevelHierarchy"/>
    <dgm:cxn modelId="{5ED17EA4-B378-4B2E-BC62-6F26EFCEDD2D}" type="presParOf" srcId="{F7C542D5-A8F5-4F4A-97A1-C92318FDB0C8}" destId="{01C27748-5426-48A8-9C4E-9BA3042E2A57}" srcOrd="0" destOrd="0" presId="urn:microsoft.com/office/officeart/2008/layout/HorizontalMultiLevelHierarchy"/>
    <dgm:cxn modelId="{74892DF5-0F5C-41B6-B065-866F38F3DA3D}" type="presParOf" srcId="{F7C542D5-A8F5-4F4A-97A1-C92318FDB0C8}" destId="{582C0B22-DBD8-48EA-BD25-2D0BD7AF82F0}" srcOrd="1" destOrd="0" presId="urn:microsoft.com/office/officeart/2008/layout/HorizontalMultiLevelHierarchy"/>
    <dgm:cxn modelId="{F95C81DC-1D45-424E-8B2F-5612F987C671}" type="presParOf" srcId="{16EE4E6D-65FE-4D36-8B6A-72D1E30FB864}" destId="{48903E08-211D-4B29-8A71-32FAD4AD9D6F}" srcOrd="2" destOrd="0" presId="urn:microsoft.com/office/officeart/2008/layout/HorizontalMultiLevelHierarchy"/>
    <dgm:cxn modelId="{0A9E1897-DF23-466F-AEEA-C136B4A00CC3}" type="presParOf" srcId="{48903E08-211D-4B29-8A71-32FAD4AD9D6F}" destId="{D583A9C5-CB89-48BA-AD38-FAF9A7A91439}" srcOrd="0" destOrd="0" presId="urn:microsoft.com/office/officeart/2008/layout/HorizontalMultiLevelHierarchy"/>
    <dgm:cxn modelId="{9D5BDAFE-6333-43F1-B2DA-1C5E0959A5D9}" type="presParOf" srcId="{16EE4E6D-65FE-4D36-8B6A-72D1E30FB864}" destId="{E8894141-8A3E-4888-AF99-C73453EB31BE}" srcOrd="3" destOrd="0" presId="urn:microsoft.com/office/officeart/2008/layout/HorizontalMultiLevelHierarchy"/>
    <dgm:cxn modelId="{637B1991-E863-4317-8086-3F533A5EEA7F}" type="presParOf" srcId="{E8894141-8A3E-4888-AF99-C73453EB31BE}" destId="{2A815C6B-9BCF-4690-A81E-63A53F3EE12C}" srcOrd="0" destOrd="0" presId="urn:microsoft.com/office/officeart/2008/layout/HorizontalMultiLevelHierarchy"/>
    <dgm:cxn modelId="{8424304F-1148-42B2-A1B4-6C08469B84DF}" type="presParOf" srcId="{E8894141-8A3E-4888-AF99-C73453EB31BE}" destId="{70E8A70D-B86F-4469-8D67-E91002EA3FD8}" srcOrd="1" destOrd="0" presId="urn:microsoft.com/office/officeart/2008/layout/HorizontalMultiLevelHierarchy"/>
    <dgm:cxn modelId="{46568EB3-CA7D-4667-8552-A3E534DDAACE}" type="presParOf" srcId="{70E8A70D-B86F-4469-8D67-E91002EA3FD8}" destId="{A62E6F02-E617-42B9-AA2C-04578A4C6DE8}" srcOrd="0" destOrd="0" presId="urn:microsoft.com/office/officeart/2008/layout/HorizontalMultiLevelHierarchy"/>
    <dgm:cxn modelId="{7E15C438-B46B-455D-B1A7-C0A1ECDB31ED}" type="presParOf" srcId="{A62E6F02-E617-42B9-AA2C-04578A4C6DE8}" destId="{4288E266-D551-46DB-8D76-A7FC290121D2}" srcOrd="0" destOrd="0" presId="urn:microsoft.com/office/officeart/2008/layout/HorizontalMultiLevelHierarchy"/>
    <dgm:cxn modelId="{47034300-CF79-440F-8EA7-57926C47424D}" type="presParOf" srcId="{70E8A70D-B86F-4469-8D67-E91002EA3FD8}" destId="{F596591C-CBC7-4152-97AC-92F3B6E8466A}" srcOrd="1" destOrd="0" presId="urn:microsoft.com/office/officeart/2008/layout/HorizontalMultiLevelHierarchy"/>
    <dgm:cxn modelId="{E7D5E863-541F-4995-82E1-CAC695D98F17}" type="presParOf" srcId="{F596591C-CBC7-4152-97AC-92F3B6E8466A}" destId="{FC96D737-240A-46E9-BD00-A7C241D859E9}" srcOrd="0" destOrd="0" presId="urn:microsoft.com/office/officeart/2008/layout/HorizontalMultiLevelHierarchy"/>
    <dgm:cxn modelId="{B41782DA-6475-4F79-BD7E-755B4B433C48}" type="presParOf" srcId="{F596591C-CBC7-4152-97AC-92F3B6E8466A}" destId="{31B83F98-2AB2-4ABD-8C9F-04E46F2C244C}" srcOrd="1" destOrd="0" presId="urn:microsoft.com/office/officeart/2008/layout/HorizontalMultiLevelHierarchy"/>
    <dgm:cxn modelId="{56DCED9F-BBC6-4A93-9C04-9510D9C585A5}" type="presParOf" srcId="{70E8A70D-B86F-4469-8D67-E91002EA3FD8}" destId="{48E90D6B-5624-4A30-A3CE-F08C49B943AD}" srcOrd="2" destOrd="0" presId="urn:microsoft.com/office/officeart/2008/layout/HorizontalMultiLevelHierarchy"/>
    <dgm:cxn modelId="{B64DA29B-A09A-4D96-AB7B-53C3BE3A7A2A}" type="presParOf" srcId="{48E90D6B-5624-4A30-A3CE-F08C49B943AD}" destId="{8931343D-3D27-4329-B3A3-263E41AE4E10}" srcOrd="0" destOrd="0" presId="urn:microsoft.com/office/officeart/2008/layout/HorizontalMultiLevelHierarchy"/>
    <dgm:cxn modelId="{650CE08D-3709-43E0-82EC-C3D69720B527}" type="presParOf" srcId="{70E8A70D-B86F-4469-8D67-E91002EA3FD8}" destId="{02B1D289-83AA-4564-BB0D-FDB3D4167B70}" srcOrd="3" destOrd="0" presId="urn:microsoft.com/office/officeart/2008/layout/HorizontalMultiLevelHierarchy"/>
    <dgm:cxn modelId="{03445D0E-CCBA-49AE-A2CB-7FCD12899F61}" type="presParOf" srcId="{02B1D289-83AA-4564-BB0D-FDB3D4167B70}" destId="{C802EE74-DFA9-481E-9A6B-FE6F6284F9F4}" srcOrd="0" destOrd="0" presId="urn:microsoft.com/office/officeart/2008/layout/HorizontalMultiLevelHierarchy"/>
    <dgm:cxn modelId="{09322196-D919-4D98-9C71-75B6D847E774}" type="presParOf" srcId="{02B1D289-83AA-4564-BB0D-FDB3D4167B70}" destId="{FE6D9623-7782-49E4-B63F-626B1696AB7F}" srcOrd="1" destOrd="0" presId="urn:microsoft.com/office/officeart/2008/layout/HorizontalMultiLevelHierarchy"/>
    <dgm:cxn modelId="{70257695-E049-4E01-8519-E7C600246971}" type="presParOf" srcId="{70E8A70D-B86F-4469-8D67-E91002EA3FD8}" destId="{60C18CE0-DC0C-41F8-934A-E5FC864E5E56}" srcOrd="4" destOrd="0" presId="urn:microsoft.com/office/officeart/2008/layout/HorizontalMultiLevelHierarchy"/>
    <dgm:cxn modelId="{B4518FA1-8A09-4FF1-8F1E-D2FB3A6BF473}" type="presParOf" srcId="{60C18CE0-DC0C-41F8-934A-E5FC864E5E56}" destId="{CE9D721F-5325-41C6-BE16-2878253E7DD5}" srcOrd="0" destOrd="0" presId="urn:microsoft.com/office/officeart/2008/layout/HorizontalMultiLevelHierarchy"/>
    <dgm:cxn modelId="{A27CCA08-4DCB-467E-B854-4E5C0A890F81}" type="presParOf" srcId="{70E8A70D-B86F-4469-8D67-E91002EA3FD8}" destId="{17452745-CCDF-4E99-9F82-D5C600B0AC7C}" srcOrd="5" destOrd="0" presId="urn:microsoft.com/office/officeart/2008/layout/HorizontalMultiLevelHierarchy"/>
    <dgm:cxn modelId="{E2E92A22-692A-4A01-A490-C64775C33C25}" type="presParOf" srcId="{17452745-CCDF-4E99-9F82-D5C600B0AC7C}" destId="{357EFD0C-838F-493D-A5F8-9042662662D9}" srcOrd="0" destOrd="0" presId="urn:microsoft.com/office/officeart/2008/layout/HorizontalMultiLevelHierarchy"/>
    <dgm:cxn modelId="{6E03047F-57F2-41C2-9E5B-950D76217CFD}" type="presParOf" srcId="{17452745-CCDF-4E99-9F82-D5C600B0AC7C}" destId="{457056CA-F0D7-45D6-A977-B3EF2244ADE6}" srcOrd="1" destOrd="0" presId="urn:microsoft.com/office/officeart/2008/layout/HorizontalMultiLevelHierarchy"/>
    <dgm:cxn modelId="{391EF04E-ACAC-4858-9900-AEFA911ED372}" type="presParOf" srcId="{70E8A70D-B86F-4469-8D67-E91002EA3FD8}" destId="{290EB94C-BE52-4BCB-816A-E034C18ADA98}" srcOrd="6" destOrd="0" presId="urn:microsoft.com/office/officeart/2008/layout/HorizontalMultiLevelHierarchy"/>
    <dgm:cxn modelId="{C47F6D86-8F6C-46CA-9603-20B2FF848EBA}" type="presParOf" srcId="{290EB94C-BE52-4BCB-816A-E034C18ADA98}" destId="{1C17102B-C1BA-40A7-BD83-383787E86C0B}" srcOrd="0" destOrd="0" presId="urn:microsoft.com/office/officeart/2008/layout/HorizontalMultiLevelHierarchy"/>
    <dgm:cxn modelId="{27E5D9B1-155A-4481-AF87-D3CF9A6A716F}" type="presParOf" srcId="{70E8A70D-B86F-4469-8D67-E91002EA3FD8}" destId="{EB68FBD1-0A80-4EF4-B3F9-9DBBCFC34E25}" srcOrd="7" destOrd="0" presId="urn:microsoft.com/office/officeart/2008/layout/HorizontalMultiLevelHierarchy"/>
    <dgm:cxn modelId="{D037C886-C113-496D-8F57-03C8449EBA04}" type="presParOf" srcId="{EB68FBD1-0A80-4EF4-B3F9-9DBBCFC34E25}" destId="{6A2EE333-998B-42FC-8AC3-6088B427E762}" srcOrd="0" destOrd="0" presId="urn:microsoft.com/office/officeart/2008/layout/HorizontalMultiLevelHierarchy"/>
    <dgm:cxn modelId="{14758DCC-5D79-4CAE-9CDD-C2079E039C25}" type="presParOf" srcId="{EB68FBD1-0A80-4EF4-B3F9-9DBBCFC34E25}" destId="{CFBE2EFB-5AC2-45D6-B510-C458C22C2095}" srcOrd="1" destOrd="0" presId="urn:microsoft.com/office/officeart/2008/layout/HorizontalMultiLevelHierarchy"/>
    <dgm:cxn modelId="{837BF49B-CB12-461C-BBD1-D933ACBC5BDF}" type="presParOf" srcId="{70E8A70D-B86F-4469-8D67-E91002EA3FD8}" destId="{86F0AAB9-26B6-4ACA-87C1-EC9C1B6BB5C2}" srcOrd="8" destOrd="0" presId="urn:microsoft.com/office/officeart/2008/layout/HorizontalMultiLevelHierarchy"/>
    <dgm:cxn modelId="{8C483012-B126-461D-911F-40D5A1C9D59F}" type="presParOf" srcId="{86F0AAB9-26B6-4ACA-87C1-EC9C1B6BB5C2}" destId="{AF858B95-3555-48B4-A43F-89E6514CAB03}" srcOrd="0" destOrd="0" presId="urn:microsoft.com/office/officeart/2008/layout/HorizontalMultiLevelHierarchy"/>
    <dgm:cxn modelId="{FC6E654E-71CD-4D4E-A5E8-F80DB88F6954}" type="presParOf" srcId="{70E8A70D-B86F-4469-8D67-E91002EA3FD8}" destId="{EE9AF621-8B4A-4DE3-901E-F16BE0F2F627}" srcOrd="9" destOrd="0" presId="urn:microsoft.com/office/officeart/2008/layout/HorizontalMultiLevelHierarchy"/>
    <dgm:cxn modelId="{CA73632F-8A4E-45E1-804E-65E43EC6F455}" type="presParOf" srcId="{EE9AF621-8B4A-4DE3-901E-F16BE0F2F627}" destId="{C6FE8D29-8860-4742-83A8-85256F86E068}" srcOrd="0" destOrd="0" presId="urn:microsoft.com/office/officeart/2008/layout/HorizontalMultiLevelHierarchy"/>
    <dgm:cxn modelId="{3EFFED71-02CE-4C8C-A894-F0202AC219DE}" type="presParOf" srcId="{EE9AF621-8B4A-4DE3-901E-F16BE0F2F627}" destId="{58B11ED8-CFD7-4A6B-82F5-B101F3B01879}" srcOrd="1" destOrd="0" presId="urn:microsoft.com/office/officeart/2008/layout/HorizontalMultiLevelHierarchy"/>
    <dgm:cxn modelId="{B16BDCF3-392B-41F4-ACB8-EE78BB0411C6}" type="presParOf" srcId="{70E8A70D-B86F-4469-8D67-E91002EA3FD8}" destId="{96365A61-0162-4C78-9309-313ECA406F98}" srcOrd="10" destOrd="0" presId="urn:microsoft.com/office/officeart/2008/layout/HorizontalMultiLevelHierarchy"/>
    <dgm:cxn modelId="{CCFCD2ED-8819-4341-AAFE-33FFB37EAA2B}" type="presParOf" srcId="{96365A61-0162-4C78-9309-313ECA406F98}" destId="{31169BFB-BEB5-474A-A846-522375AF6871}" srcOrd="0" destOrd="0" presId="urn:microsoft.com/office/officeart/2008/layout/HorizontalMultiLevelHierarchy"/>
    <dgm:cxn modelId="{937A0F9A-CBDF-4E97-B735-5D600581518B}" type="presParOf" srcId="{70E8A70D-B86F-4469-8D67-E91002EA3FD8}" destId="{6F8C4560-4C9E-4F98-BA53-930E51B4688F}" srcOrd="11" destOrd="0" presId="urn:microsoft.com/office/officeart/2008/layout/HorizontalMultiLevelHierarchy"/>
    <dgm:cxn modelId="{E9B320B8-6405-411B-8829-84F7BE26BCBC}" type="presParOf" srcId="{6F8C4560-4C9E-4F98-BA53-930E51B4688F}" destId="{570DEE65-3EF6-4B69-8FD3-E01C4D7D1B9B}" srcOrd="0" destOrd="0" presId="urn:microsoft.com/office/officeart/2008/layout/HorizontalMultiLevelHierarchy"/>
    <dgm:cxn modelId="{7ABAB769-DD91-45C6-AD63-28A547FC4CC3}" type="presParOf" srcId="{6F8C4560-4C9E-4F98-BA53-930E51B4688F}" destId="{5A12E01B-5CCC-460A-AA58-9FDD8EC457B6}"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EB19ED6-7867-4A51-9AC7-3DA019977132}" type="doc">
      <dgm:prSet loTypeId="urn:microsoft.com/office/officeart/2008/layout/HexagonCluster" loCatId="picture" qsTypeId="urn:microsoft.com/office/officeart/2005/8/quickstyle/simple3" qsCatId="simple" csTypeId="urn:microsoft.com/office/officeart/2005/8/colors/accent3_4" csCatId="accent3" phldr="1"/>
      <dgm:spPr/>
      <dgm:t>
        <a:bodyPr/>
        <a:lstStyle/>
        <a:p>
          <a:endParaRPr lang="es-ES"/>
        </a:p>
      </dgm:t>
    </dgm:pt>
    <dgm:pt modelId="{782F0CB9-D336-406C-BECB-D1802EEE3E9E}">
      <dgm:prSet phldrT="[Texto]"/>
      <dgm:spPr>
        <a:xfrm>
          <a:off x="1996199" y="3166256"/>
          <a:ext cx="2236535" cy="1928283"/>
        </a:xfrm>
        <a:prstGeom prst="hexagon">
          <a:avLst>
            <a:gd name="adj" fmla="val 25000"/>
            <a:gd name="vf" fmla="val 115470"/>
          </a:avLst>
        </a:prstGeom>
      </dgm:spPr>
      <dgm:t>
        <a:bodyPr/>
        <a:lstStyle/>
        <a:p>
          <a:r>
            <a:rPr lang="es-ES">
              <a:latin typeface="Calibri" panose="020F0502020204030204"/>
              <a:ea typeface="+mn-ea"/>
              <a:cs typeface="+mn-cs"/>
            </a:rPr>
            <a:t>“IASA II”, costos por villas con diferentes tipos de habitación.</a:t>
          </a:r>
          <a:endParaRPr lang="es-ES" dirty="0">
            <a:latin typeface="Calibri" panose="020F0502020204030204"/>
            <a:ea typeface="+mn-ea"/>
            <a:cs typeface="+mn-cs"/>
          </a:endParaRPr>
        </a:p>
      </dgm:t>
    </dgm:pt>
    <dgm:pt modelId="{346C4291-8CA3-4720-BCE0-3E0F2C65779B}" type="parTrans" cxnId="{366FC151-7233-4FEF-95F3-69EA49AFF7EB}">
      <dgm:prSet/>
      <dgm:spPr/>
      <dgm:t>
        <a:bodyPr/>
        <a:lstStyle/>
        <a:p>
          <a:endParaRPr lang="es-ES"/>
        </a:p>
      </dgm:t>
    </dgm:pt>
    <dgm:pt modelId="{CE909F30-0750-4CCF-B408-F4BA04531044}" type="sibTrans" cxnId="{366FC151-7233-4FEF-95F3-69EA49AFF7EB}">
      <dgm:prSet/>
      <dgm:spPr>
        <a:xfrm>
          <a:off x="84400" y="2130536"/>
          <a:ext cx="2236535" cy="1928283"/>
        </a:xfrm>
        <a:prstGeom prst="hexagon">
          <a:avLst>
            <a:gd name="adj" fmla="val 25000"/>
            <a:gd name="vf" fmla="val 115470"/>
          </a:avLst>
        </a:prstGeom>
        <a:blipFill rotWithShape="1">
          <a:blip xmlns:r="http://schemas.openxmlformats.org/officeDocument/2006/relationships" r:embed="rId1"/>
          <a:stretch>
            <a:fillRect/>
          </a:stretch>
        </a:blipFill>
      </dgm:spPr>
      <dgm:t>
        <a:bodyPr/>
        <a:lstStyle/>
        <a:p>
          <a:endParaRPr lang="es-ES"/>
        </a:p>
      </dgm:t>
    </dgm:pt>
    <dgm:pt modelId="{811E17C8-ADEE-415E-8490-D729A8A3F720}">
      <dgm:prSet phldrT="[Texto]"/>
      <dgm:spPr>
        <a:xfrm>
          <a:off x="3901632" y="2107611"/>
          <a:ext cx="2236535" cy="1928283"/>
        </a:xfrm>
        <a:prstGeom prst="hexagon">
          <a:avLst>
            <a:gd name="adj" fmla="val 25000"/>
            <a:gd name="vf" fmla="val 115470"/>
          </a:avLst>
        </a:prstGeom>
      </dgm:spPr>
      <dgm:t>
        <a:bodyPr/>
        <a:lstStyle/>
        <a:p>
          <a:r>
            <a:rPr lang="es-ES">
              <a:latin typeface="Calibri" panose="020F0502020204030204"/>
              <a:ea typeface="+mn-ea"/>
              <a:cs typeface="+mn-cs"/>
            </a:rPr>
            <a:t>“IASA I”, costos por villas con un solo tipo de habitación.</a:t>
          </a:r>
          <a:endParaRPr lang="es-ES" dirty="0">
            <a:latin typeface="Calibri" panose="020F0502020204030204"/>
            <a:ea typeface="+mn-ea"/>
            <a:cs typeface="+mn-cs"/>
          </a:endParaRPr>
        </a:p>
      </dgm:t>
    </dgm:pt>
    <dgm:pt modelId="{5B01312D-668D-4824-99BD-1BBDBA74A39D}" type="parTrans" cxnId="{43613C55-380D-41A4-8E5E-18F978285BBF}">
      <dgm:prSet/>
      <dgm:spPr/>
      <dgm:t>
        <a:bodyPr/>
        <a:lstStyle/>
        <a:p>
          <a:endParaRPr lang="es-ES"/>
        </a:p>
      </dgm:t>
    </dgm:pt>
    <dgm:pt modelId="{9DB136F0-F553-4345-9CAA-051C5D0AEBB4}" type="sibTrans" cxnId="{43613C55-380D-41A4-8E5E-18F978285BBF}">
      <dgm:prSet/>
      <dgm:spPr>
        <a:xfrm>
          <a:off x="5807064" y="3166256"/>
          <a:ext cx="2236535" cy="1928283"/>
        </a:xfrm>
        <a:prstGeom prst="hexagon">
          <a:avLst>
            <a:gd name="adj" fmla="val 25000"/>
            <a:gd name="vf" fmla="val 115470"/>
          </a:avLst>
        </a:prstGeom>
        <a:blipFill rotWithShape="1">
          <a:blip xmlns:r="http://schemas.openxmlformats.org/officeDocument/2006/relationships" r:embed="rId2"/>
          <a:stretch>
            <a:fillRect/>
          </a:stretch>
        </a:blipFill>
      </dgm:spPr>
      <dgm:t>
        <a:bodyPr/>
        <a:lstStyle/>
        <a:p>
          <a:endParaRPr lang="es-ES"/>
        </a:p>
      </dgm:t>
    </dgm:pt>
    <dgm:pt modelId="{4FC927E7-2E30-4340-8FF6-152F2C71353D}">
      <dgm:prSet phldrT="[Texto]"/>
      <dgm:spPr>
        <a:xfrm>
          <a:off x="1996199" y="1053550"/>
          <a:ext cx="2236535" cy="1928283"/>
        </a:xfrm>
        <a:prstGeom prst="hexagon">
          <a:avLst>
            <a:gd name="adj" fmla="val 25000"/>
            <a:gd name="vf" fmla="val 115470"/>
          </a:avLst>
        </a:prstGeom>
      </dgm:spPr>
      <dgm:t>
        <a:bodyPr/>
        <a:lstStyle/>
        <a:p>
          <a:r>
            <a:rPr lang="es-ES">
              <a:latin typeface="Calibri" panose="020F0502020204030204"/>
              <a:ea typeface="+mn-ea"/>
              <a:cs typeface="+mn-cs"/>
            </a:rPr>
            <a:t>“Matriz”, costos por bloques y por pisos</a:t>
          </a:r>
          <a:endParaRPr lang="es-ES" dirty="0">
            <a:latin typeface="Calibri" panose="020F0502020204030204"/>
            <a:ea typeface="+mn-ea"/>
            <a:cs typeface="+mn-cs"/>
          </a:endParaRPr>
        </a:p>
      </dgm:t>
    </dgm:pt>
    <dgm:pt modelId="{505933D7-23D5-4095-80B7-A30130458F22}" type="parTrans" cxnId="{A3414444-D7F0-49CA-AD01-38EB2C809F5C}">
      <dgm:prSet/>
      <dgm:spPr/>
      <dgm:t>
        <a:bodyPr/>
        <a:lstStyle/>
        <a:p>
          <a:endParaRPr lang="es-ES"/>
        </a:p>
      </dgm:t>
    </dgm:pt>
    <dgm:pt modelId="{B27C632F-FDBD-4CFB-9E4B-CAC7FED9DFD4}" type="sibTrans" cxnId="{A3414444-D7F0-49CA-AD01-38EB2C809F5C}">
      <dgm:prSet/>
      <dgm:spPr>
        <a:xfrm>
          <a:off x="3901632" y="0"/>
          <a:ext cx="2236535" cy="1928283"/>
        </a:xfrm>
        <a:prstGeom prst="hexagon">
          <a:avLst>
            <a:gd name="adj" fmla="val 25000"/>
            <a:gd name="vf" fmla="val 115470"/>
          </a:avLst>
        </a:prstGeom>
        <a:blipFill rotWithShape="1">
          <a:blip xmlns:r="http://schemas.openxmlformats.org/officeDocument/2006/relationships" r:embed="rId3"/>
          <a:stretch>
            <a:fillRect/>
          </a:stretch>
        </a:blipFill>
      </dgm:spPr>
      <dgm:t>
        <a:bodyPr/>
        <a:lstStyle/>
        <a:p>
          <a:endParaRPr lang="es-ES"/>
        </a:p>
      </dgm:t>
    </dgm:pt>
    <dgm:pt modelId="{151AE3ED-C334-466D-A3EE-4FE5B004BDD6}" type="pres">
      <dgm:prSet presAssocID="{BEB19ED6-7867-4A51-9AC7-3DA019977132}" presName="Name0" presStyleCnt="0">
        <dgm:presLayoutVars>
          <dgm:chMax val="21"/>
          <dgm:chPref val="21"/>
        </dgm:presLayoutVars>
      </dgm:prSet>
      <dgm:spPr/>
      <dgm:t>
        <a:bodyPr/>
        <a:lstStyle/>
        <a:p>
          <a:endParaRPr lang="es-ES"/>
        </a:p>
      </dgm:t>
    </dgm:pt>
    <dgm:pt modelId="{658F26FA-41EA-4802-B969-3DDC5F626851}" type="pres">
      <dgm:prSet presAssocID="{782F0CB9-D336-406C-BECB-D1802EEE3E9E}" presName="text1" presStyleCnt="0"/>
      <dgm:spPr/>
    </dgm:pt>
    <dgm:pt modelId="{9D63F6C8-7DB9-4C48-9D8C-45117C67B5B3}" type="pres">
      <dgm:prSet presAssocID="{782F0CB9-D336-406C-BECB-D1802EEE3E9E}" presName="textRepeatNode" presStyleLbl="alignNode1" presStyleIdx="0" presStyleCnt="3">
        <dgm:presLayoutVars>
          <dgm:chMax val="0"/>
          <dgm:chPref val="0"/>
          <dgm:bulletEnabled val="1"/>
        </dgm:presLayoutVars>
      </dgm:prSet>
      <dgm:spPr/>
      <dgm:t>
        <a:bodyPr/>
        <a:lstStyle/>
        <a:p>
          <a:endParaRPr lang="es-ES"/>
        </a:p>
      </dgm:t>
    </dgm:pt>
    <dgm:pt modelId="{006D3834-7B88-4C18-B33B-7572D09006E1}" type="pres">
      <dgm:prSet presAssocID="{782F0CB9-D336-406C-BECB-D1802EEE3E9E}" presName="textaccent1" presStyleCnt="0"/>
      <dgm:spPr/>
    </dgm:pt>
    <dgm:pt modelId="{ABE417B5-4753-4F13-80B5-F04112BB7DE7}" type="pres">
      <dgm:prSet presAssocID="{782F0CB9-D336-406C-BECB-D1802EEE3E9E}" presName="accentRepeatNode" presStyleLbl="solidAlignAcc1" presStyleIdx="0" presStyleCnt="6"/>
      <dgm:spPr>
        <a:xfrm>
          <a:off x="2054302" y="4017554"/>
          <a:ext cx="261857" cy="225688"/>
        </a:xfrm>
        <a:prstGeom prst="hexagon">
          <a:avLst>
            <a:gd name="adj" fmla="val 25000"/>
            <a:gd name="vf" fmla="val 115470"/>
          </a:avLst>
        </a:prstGeom>
      </dgm:spPr>
    </dgm:pt>
    <dgm:pt modelId="{BF2D9814-4B09-4923-965C-14AF6D217ED2}" type="pres">
      <dgm:prSet presAssocID="{CE909F30-0750-4CCF-B408-F4BA04531044}" presName="image1" presStyleCnt="0"/>
      <dgm:spPr/>
    </dgm:pt>
    <dgm:pt modelId="{9FEF7F0C-1B2D-438D-BE03-6473B1C9D241}" type="pres">
      <dgm:prSet presAssocID="{CE909F30-0750-4CCF-B408-F4BA04531044}" presName="imageRepeatNode" presStyleLbl="alignAcc1" presStyleIdx="0" presStyleCnt="3"/>
      <dgm:spPr/>
      <dgm:t>
        <a:bodyPr/>
        <a:lstStyle/>
        <a:p>
          <a:endParaRPr lang="es-ES"/>
        </a:p>
      </dgm:t>
    </dgm:pt>
    <dgm:pt modelId="{17CEF1E9-9D42-4DC1-87FD-08BD534B288E}" type="pres">
      <dgm:prSet presAssocID="{CE909F30-0750-4CCF-B408-F4BA04531044}" presName="imageaccent1" presStyleCnt="0"/>
      <dgm:spPr/>
    </dgm:pt>
    <dgm:pt modelId="{67BF6132-F0BA-4389-AC81-408C9A69876A}" type="pres">
      <dgm:prSet presAssocID="{CE909F30-0750-4CCF-B408-F4BA04531044}" presName="accentRepeatNode" presStyleLbl="solidAlignAcc1" presStyleIdx="1" presStyleCnt="6"/>
      <dgm:spPr>
        <a:xfrm>
          <a:off x="1606995" y="3804093"/>
          <a:ext cx="261857" cy="225688"/>
        </a:xfrm>
        <a:prstGeom prst="hexagon">
          <a:avLst>
            <a:gd name="adj" fmla="val 25000"/>
            <a:gd name="vf" fmla="val 115470"/>
          </a:avLst>
        </a:prstGeom>
      </dgm:spPr>
    </dgm:pt>
    <dgm:pt modelId="{287DAF44-A247-464A-A797-BB123AEAF79D}" type="pres">
      <dgm:prSet presAssocID="{811E17C8-ADEE-415E-8490-D729A8A3F720}" presName="text2" presStyleCnt="0"/>
      <dgm:spPr/>
    </dgm:pt>
    <dgm:pt modelId="{357386A1-B982-4A06-B6EF-3CD2CF1828F1}" type="pres">
      <dgm:prSet presAssocID="{811E17C8-ADEE-415E-8490-D729A8A3F720}" presName="textRepeatNode" presStyleLbl="alignNode1" presStyleIdx="1" presStyleCnt="3">
        <dgm:presLayoutVars>
          <dgm:chMax val="0"/>
          <dgm:chPref val="0"/>
          <dgm:bulletEnabled val="1"/>
        </dgm:presLayoutVars>
      </dgm:prSet>
      <dgm:spPr/>
      <dgm:t>
        <a:bodyPr/>
        <a:lstStyle/>
        <a:p>
          <a:endParaRPr lang="es-ES"/>
        </a:p>
      </dgm:t>
    </dgm:pt>
    <dgm:pt modelId="{AF3C6E42-C8EB-4A06-A71C-09126ED9CA61}" type="pres">
      <dgm:prSet presAssocID="{811E17C8-ADEE-415E-8490-D729A8A3F720}" presName="textaccent2" presStyleCnt="0"/>
      <dgm:spPr/>
    </dgm:pt>
    <dgm:pt modelId="{99221D47-C381-42BE-9FE4-82702835364B}" type="pres">
      <dgm:prSet presAssocID="{811E17C8-ADEE-415E-8490-D729A8A3F720}" presName="accentRepeatNode" presStyleLbl="solidAlignAcc1" presStyleIdx="2" presStyleCnt="6"/>
      <dgm:spPr>
        <a:xfrm>
          <a:off x="5430594" y="3779129"/>
          <a:ext cx="261857" cy="225688"/>
        </a:xfrm>
        <a:prstGeom prst="hexagon">
          <a:avLst>
            <a:gd name="adj" fmla="val 25000"/>
            <a:gd name="vf" fmla="val 115470"/>
          </a:avLst>
        </a:prstGeom>
      </dgm:spPr>
    </dgm:pt>
    <dgm:pt modelId="{2D634A6A-C601-4AAB-BFBB-52E6B0C8F603}" type="pres">
      <dgm:prSet presAssocID="{9DB136F0-F553-4345-9CAA-051C5D0AEBB4}" presName="image2" presStyleCnt="0"/>
      <dgm:spPr/>
    </dgm:pt>
    <dgm:pt modelId="{8FF7EDFA-1E7B-47D0-A04E-54742A35BEF3}" type="pres">
      <dgm:prSet presAssocID="{9DB136F0-F553-4345-9CAA-051C5D0AEBB4}" presName="imageRepeatNode" presStyleLbl="alignAcc1" presStyleIdx="1" presStyleCnt="3"/>
      <dgm:spPr/>
      <dgm:t>
        <a:bodyPr/>
        <a:lstStyle/>
        <a:p>
          <a:endParaRPr lang="es-ES"/>
        </a:p>
      </dgm:t>
    </dgm:pt>
    <dgm:pt modelId="{30DC5C60-F12F-45F6-BF62-FAEA3645716F}" type="pres">
      <dgm:prSet presAssocID="{9DB136F0-F553-4345-9CAA-051C5D0AEBB4}" presName="imageaccent2" presStyleCnt="0"/>
      <dgm:spPr/>
    </dgm:pt>
    <dgm:pt modelId="{25A3BE39-9B83-424A-9759-375586F99A82}" type="pres">
      <dgm:prSet presAssocID="{9DB136F0-F553-4345-9CAA-051C5D0AEBB4}" presName="accentRepeatNode" presStyleLbl="solidAlignAcc1" presStyleIdx="3" presStyleCnt="6"/>
      <dgm:spPr>
        <a:xfrm>
          <a:off x="5865166" y="4017554"/>
          <a:ext cx="261857" cy="225688"/>
        </a:xfrm>
        <a:prstGeom prst="hexagon">
          <a:avLst>
            <a:gd name="adj" fmla="val 25000"/>
            <a:gd name="vf" fmla="val 115470"/>
          </a:avLst>
        </a:prstGeom>
      </dgm:spPr>
    </dgm:pt>
    <dgm:pt modelId="{AF0BC111-D23A-4B82-B72C-99504D358B54}" type="pres">
      <dgm:prSet presAssocID="{4FC927E7-2E30-4340-8FF6-152F2C71353D}" presName="text3" presStyleCnt="0"/>
      <dgm:spPr/>
    </dgm:pt>
    <dgm:pt modelId="{B991E837-F4D8-4062-A975-4C2998203176}" type="pres">
      <dgm:prSet presAssocID="{4FC927E7-2E30-4340-8FF6-152F2C71353D}" presName="textRepeatNode" presStyleLbl="alignNode1" presStyleIdx="2" presStyleCnt="3">
        <dgm:presLayoutVars>
          <dgm:chMax val="0"/>
          <dgm:chPref val="0"/>
          <dgm:bulletEnabled val="1"/>
        </dgm:presLayoutVars>
      </dgm:prSet>
      <dgm:spPr/>
      <dgm:t>
        <a:bodyPr/>
        <a:lstStyle/>
        <a:p>
          <a:endParaRPr lang="es-ES"/>
        </a:p>
      </dgm:t>
    </dgm:pt>
    <dgm:pt modelId="{816F13FE-5378-4777-BED8-43346BCDBFE5}" type="pres">
      <dgm:prSet presAssocID="{4FC927E7-2E30-4340-8FF6-152F2C71353D}" presName="textaccent3" presStyleCnt="0"/>
      <dgm:spPr/>
    </dgm:pt>
    <dgm:pt modelId="{91D2BB05-4A69-45B6-AC38-BCECD63D5B77}" type="pres">
      <dgm:prSet presAssocID="{4FC927E7-2E30-4340-8FF6-152F2C71353D}" presName="accentRepeatNode" presStyleLbl="solidAlignAcc1" presStyleIdx="4" presStyleCnt="6"/>
      <dgm:spPr>
        <a:xfrm>
          <a:off x="3512427" y="1095326"/>
          <a:ext cx="261857" cy="225688"/>
        </a:xfrm>
        <a:prstGeom prst="hexagon">
          <a:avLst>
            <a:gd name="adj" fmla="val 25000"/>
            <a:gd name="vf" fmla="val 115470"/>
          </a:avLst>
        </a:prstGeom>
      </dgm:spPr>
    </dgm:pt>
    <dgm:pt modelId="{E0395C67-786E-40C8-A135-8C7B74C8643D}" type="pres">
      <dgm:prSet presAssocID="{B27C632F-FDBD-4CFB-9E4B-CAC7FED9DFD4}" presName="image3" presStyleCnt="0"/>
      <dgm:spPr/>
    </dgm:pt>
    <dgm:pt modelId="{B8628B73-ED61-4E89-8233-93717EA992C1}" type="pres">
      <dgm:prSet presAssocID="{B27C632F-FDBD-4CFB-9E4B-CAC7FED9DFD4}" presName="imageRepeatNode" presStyleLbl="alignAcc1" presStyleIdx="2" presStyleCnt="3"/>
      <dgm:spPr/>
      <dgm:t>
        <a:bodyPr/>
        <a:lstStyle/>
        <a:p>
          <a:endParaRPr lang="es-ES"/>
        </a:p>
      </dgm:t>
    </dgm:pt>
    <dgm:pt modelId="{E60C8BA8-5B55-4106-BAF6-27BDA79E9849}" type="pres">
      <dgm:prSet presAssocID="{B27C632F-FDBD-4CFB-9E4B-CAC7FED9DFD4}" presName="imageaccent3" presStyleCnt="0"/>
      <dgm:spPr/>
    </dgm:pt>
    <dgm:pt modelId="{3044188A-8AF4-4BC7-9843-1348C7F48E26}" type="pres">
      <dgm:prSet presAssocID="{B27C632F-FDBD-4CFB-9E4B-CAC7FED9DFD4}" presName="accentRepeatNode" presStyleLbl="solidAlignAcc1" presStyleIdx="5" presStyleCnt="6"/>
      <dgm:spPr>
        <a:xfrm>
          <a:off x="3967693" y="846712"/>
          <a:ext cx="261857" cy="225688"/>
        </a:xfrm>
        <a:prstGeom prst="hexagon">
          <a:avLst>
            <a:gd name="adj" fmla="val 25000"/>
            <a:gd name="vf" fmla="val 115470"/>
          </a:avLst>
        </a:prstGeom>
      </dgm:spPr>
    </dgm:pt>
  </dgm:ptLst>
  <dgm:cxnLst>
    <dgm:cxn modelId="{015F7828-6990-4AEC-8688-F77840CFD7E9}" type="presOf" srcId="{782F0CB9-D336-406C-BECB-D1802EEE3E9E}" destId="{9D63F6C8-7DB9-4C48-9D8C-45117C67B5B3}" srcOrd="0" destOrd="0" presId="urn:microsoft.com/office/officeart/2008/layout/HexagonCluster"/>
    <dgm:cxn modelId="{7129008D-220E-4593-9C6A-7B8CD10CC858}" type="presOf" srcId="{CE909F30-0750-4CCF-B408-F4BA04531044}" destId="{9FEF7F0C-1B2D-438D-BE03-6473B1C9D241}" srcOrd="0" destOrd="0" presId="urn:microsoft.com/office/officeart/2008/layout/HexagonCluster"/>
    <dgm:cxn modelId="{A3414444-D7F0-49CA-AD01-38EB2C809F5C}" srcId="{BEB19ED6-7867-4A51-9AC7-3DA019977132}" destId="{4FC927E7-2E30-4340-8FF6-152F2C71353D}" srcOrd="2" destOrd="0" parTransId="{505933D7-23D5-4095-80B7-A30130458F22}" sibTransId="{B27C632F-FDBD-4CFB-9E4B-CAC7FED9DFD4}"/>
    <dgm:cxn modelId="{C2AEF86F-8044-432D-9320-61107EF3EEEA}" type="presOf" srcId="{4FC927E7-2E30-4340-8FF6-152F2C71353D}" destId="{B991E837-F4D8-4062-A975-4C2998203176}" srcOrd="0" destOrd="0" presId="urn:microsoft.com/office/officeart/2008/layout/HexagonCluster"/>
    <dgm:cxn modelId="{366FC151-7233-4FEF-95F3-69EA49AFF7EB}" srcId="{BEB19ED6-7867-4A51-9AC7-3DA019977132}" destId="{782F0CB9-D336-406C-BECB-D1802EEE3E9E}" srcOrd="0" destOrd="0" parTransId="{346C4291-8CA3-4720-BCE0-3E0F2C65779B}" sibTransId="{CE909F30-0750-4CCF-B408-F4BA04531044}"/>
    <dgm:cxn modelId="{F255FD11-D28B-4E8F-BF6C-168208C18A3B}" type="presOf" srcId="{B27C632F-FDBD-4CFB-9E4B-CAC7FED9DFD4}" destId="{B8628B73-ED61-4E89-8233-93717EA992C1}" srcOrd="0" destOrd="0" presId="urn:microsoft.com/office/officeart/2008/layout/HexagonCluster"/>
    <dgm:cxn modelId="{2817203B-56B4-431F-88AD-A8C1E9E50B49}" type="presOf" srcId="{BEB19ED6-7867-4A51-9AC7-3DA019977132}" destId="{151AE3ED-C334-466D-A3EE-4FE5B004BDD6}" srcOrd="0" destOrd="0" presId="urn:microsoft.com/office/officeart/2008/layout/HexagonCluster"/>
    <dgm:cxn modelId="{43613C55-380D-41A4-8E5E-18F978285BBF}" srcId="{BEB19ED6-7867-4A51-9AC7-3DA019977132}" destId="{811E17C8-ADEE-415E-8490-D729A8A3F720}" srcOrd="1" destOrd="0" parTransId="{5B01312D-668D-4824-99BD-1BBDBA74A39D}" sibTransId="{9DB136F0-F553-4345-9CAA-051C5D0AEBB4}"/>
    <dgm:cxn modelId="{3B654C2A-865C-40E2-BFA2-826495EFB612}" type="presOf" srcId="{811E17C8-ADEE-415E-8490-D729A8A3F720}" destId="{357386A1-B982-4A06-B6EF-3CD2CF1828F1}" srcOrd="0" destOrd="0" presId="urn:microsoft.com/office/officeart/2008/layout/HexagonCluster"/>
    <dgm:cxn modelId="{5079133B-F7DE-4A50-9A21-DC2C5E527CEF}" type="presOf" srcId="{9DB136F0-F553-4345-9CAA-051C5D0AEBB4}" destId="{8FF7EDFA-1E7B-47D0-A04E-54742A35BEF3}" srcOrd="0" destOrd="0" presId="urn:microsoft.com/office/officeart/2008/layout/HexagonCluster"/>
    <dgm:cxn modelId="{B5A05AED-06F2-48F8-BFBD-993114BD1F21}" type="presParOf" srcId="{151AE3ED-C334-466D-A3EE-4FE5B004BDD6}" destId="{658F26FA-41EA-4802-B969-3DDC5F626851}" srcOrd="0" destOrd="0" presId="urn:microsoft.com/office/officeart/2008/layout/HexagonCluster"/>
    <dgm:cxn modelId="{33446DA3-41AE-43C7-8409-B3E395F9021E}" type="presParOf" srcId="{658F26FA-41EA-4802-B969-3DDC5F626851}" destId="{9D63F6C8-7DB9-4C48-9D8C-45117C67B5B3}" srcOrd="0" destOrd="0" presId="urn:microsoft.com/office/officeart/2008/layout/HexagonCluster"/>
    <dgm:cxn modelId="{35A049AF-F402-425E-9C53-54C772C1F84B}" type="presParOf" srcId="{151AE3ED-C334-466D-A3EE-4FE5B004BDD6}" destId="{006D3834-7B88-4C18-B33B-7572D09006E1}" srcOrd="1" destOrd="0" presId="urn:microsoft.com/office/officeart/2008/layout/HexagonCluster"/>
    <dgm:cxn modelId="{DD6A24AA-E0DE-4147-9132-F6F37D89BB30}" type="presParOf" srcId="{006D3834-7B88-4C18-B33B-7572D09006E1}" destId="{ABE417B5-4753-4F13-80B5-F04112BB7DE7}" srcOrd="0" destOrd="0" presId="urn:microsoft.com/office/officeart/2008/layout/HexagonCluster"/>
    <dgm:cxn modelId="{130AA508-A6D9-4692-B0AC-77407E4E846B}" type="presParOf" srcId="{151AE3ED-C334-466D-A3EE-4FE5B004BDD6}" destId="{BF2D9814-4B09-4923-965C-14AF6D217ED2}" srcOrd="2" destOrd="0" presId="urn:microsoft.com/office/officeart/2008/layout/HexagonCluster"/>
    <dgm:cxn modelId="{F051110C-C5C3-46A2-AE5D-AD79919B808D}" type="presParOf" srcId="{BF2D9814-4B09-4923-965C-14AF6D217ED2}" destId="{9FEF7F0C-1B2D-438D-BE03-6473B1C9D241}" srcOrd="0" destOrd="0" presId="urn:microsoft.com/office/officeart/2008/layout/HexagonCluster"/>
    <dgm:cxn modelId="{723ECFE3-AB9D-4ED7-B0DD-099B65CDDDB6}" type="presParOf" srcId="{151AE3ED-C334-466D-A3EE-4FE5B004BDD6}" destId="{17CEF1E9-9D42-4DC1-87FD-08BD534B288E}" srcOrd="3" destOrd="0" presId="urn:microsoft.com/office/officeart/2008/layout/HexagonCluster"/>
    <dgm:cxn modelId="{4EDBD6C1-1720-4244-878E-00AB1DC6B705}" type="presParOf" srcId="{17CEF1E9-9D42-4DC1-87FD-08BD534B288E}" destId="{67BF6132-F0BA-4389-AC81-408C9A69876A}" srcOrd="0" destOrd="0" presId="urn:microsoft.com/office/officeart/2008/layout/HexagonCluster"/>
    <dgm:cxn modelId="{3B618D4B-D229-4058-AABC-CDE2B1C01D68}" type="presParOf" srcId="{151AE3ED-C334-466D-A3EE-4FE5B004BDD6}" destId="{287DAF44-A247-464A-A797-BB123AEAF79D}" srcOrd="4" destOrd="0" presId="urn:microsoft.com/office/officeart/2008/layout/HexagonCluster"/>
    <dgm:cxn modelId="{95E3ED24-1B28-45C7-BD85-8AFA7A0A0F94}" type="presParOf" srcId="{287DAF44-A247-464A-A797-BB123AEAF79D}" destId="{357386A1-B982-4A06-B6EF-3CD2CF1828F1}" srcOrd="0" destOrd="0" presId="urn:microsoft.com/office/officeart/2008/layout/HexagonCluster"/>
    <dgm:cxn modelId="{F45872C7-CA15-4C58-871D-87BE9F3107C8}" type="presParOf" srcId="{151AE3ED-C334-466D-A3EE-4FE5B004BDD6}" destId="{AF3C6E42-C8EB-4A06-A71C-09126ED9CA61}" srcOrd="5" destOrd="0" presId="urn:microsoft.com/office/officeart/2008/layout/HexagonCluster"/>
    <dgm:cxn modelId="{863A00C8-18B4-4C26-96A2-AE747F7C8928}" type="presParOf" srcId="{AF3C6E42-C8EB-4A06-A71C-09126ED9CA61}" destId="{99221D47-C381-42BE-9FE4-82702835364B}" srcOrd="0" destOrd="0" presId="urn:microsoft.com/office/officeart/2008/layout/HexagonCluster"/>
    <dgm:cxn modelId="{FBAF182A-C804-4664-82EE-3845915CE21F}" type="presParOf" srcId="{151AE3ED-C334-466D-A3EE-4FE5B004BDD6}" destId="{2D634A6A-C601-4AAB-BFBB-52E6B0C8F603}" srcOrd="6" destOrd="0" presId="urn:microsoft.com/office/officeart/2008/layout/HexagonCluster"/>
    <dgm:cxn modelId="{125CEC86-6288-4F66-AD2A-3FAB896AF30F}" type="presParOf" srcId="{2D634A6A-C601-4AAB-BFBB-52E6B0C8F603}" destId="{8FF7EDFA-1E7B-47D0-A04E-54742A35BEF3}" srcOrd="0" destOrd="0" presId="urn:microsoft.com/office/officeart/2008/layout/HexagonCluster"/>
    <dgm:cxn modelId="{C4E6BA42-FBFD-4012-930C-3DB5C3032EEE}" type="presParOf" srcId="{151AE3ED-C334-466D-A3EE-4FE5B004BDD6}" destId="{30DC5C60-F12F-45F6-BF62-FAEA3645716F}" srcOrd="7" destOrd="0" presId="urn:microsoft.com/office/officeart/2008/layout/HexagonCluster"/>
    <dgm:cxn modelId="{99D25DA1-DB99-48B6-B4B1-93C15202A3F3}" type="presParOf" srcId="{30DC5C60-F12F-45F6-BF62-FAEA3645716F}" destId="{25A3BE39-9B83-424A-9759-375586F99A82}" srcOrd="0" destOrd="0" presId="urn:microsoft.com/office/officeart/2008/layout/HexagonCluster"/>
    <dgm:cxn modelId="{30CA84BB-5149-44B7-9E47-C795F688E0B5}" type="presParOf" srcId="{151AE3ED-C334-466D-A3EE-4FE5B004BDD6}" destId="{AF0BC111-D23A-4B82-B72C-99504D358B54}" srcOrd="8" destOrd="0" presId="urn:microsoft.com/office/officeart/2008/layout/HexagonCluster"/>
    <dgm:cxn modelId="{FA6A289A-3159-4C4D-9527-65F9D03146AD}" type="presParOf" srcId="{AF0BC111-D23A-4B82-B72C-99504D358B54}" destId="{B991E837-F4D8-4062-A975-4C2998203176}" srcOrd="0" destOrd="0" presId="urn:microsoft.com/office/officeart/2008/layout/HexagonCluster"/>
    <dgm:cxn modelId="{5A096078-08A3-4036-A0C2-5DE846F440D2}" type="presParOf" srcId="{151AE3ED-C334-466D-A3EE-4FE5B004BDD6}" destId="{816F13FE-5378-4777-BED8-43346BCDBFE5}" srcOrd="9" destOrd="0" presId="urn:microsoft.com/office/officeart/2008/layout/HexagonCluster"/>
    <dgm:cxn modelId="{15B827FE-4087-4FF4-A468-178CCF2D3DBD}" type="presParOf" srcId="{816F13FE-5378-4777-BED8-43346BCDBFE5}" destId="{91D2BB05-4A69-45B6-AC38-BCECD63D5B77}" srcOrd="0" destOrd="0" presId="urn:microsoft.com/office/officeart/2008/layout/HexagonCluster"/>
    <dgm:cxn modelId="{4E47AB1D-61CE-4FC9-AC67-9BB8986AE4F0}" type="presParOf" srcId="{151AE3ED-C334-466D-A3EE-4FE5B004BDD6}" destId="{E0395C67-786E-40C8-A135-8C7B74C8643D}" srcOrd="10" destOrd="0" presId="urn:microsoft.com/office/officeart/2008/layout/HexagonCluster"/>
    <dgm:cxn modelId="{6BB14CAE-5C76-42D6-9AD3-9951AAD87D96}" type="presParOf" srcId="{E0395C67-786E-40C8-A135-8C7B74C8643D}" destId="{B8628B73-ED61-4E89-8233-93717EA992C1}" srcOrd="0" destOrd="0" presId="urn:microsoft.com/office/officeart/2008/layout/HexagonCluster"/>
    <dgm:cxn modelId="{569CFE07-8B9A-441B-A26B-5EBB7BE3E33F}" type="presParOf" srcId="{151AE3ED-C334-466D-A3EE-4FE5B004BDD6}" destId="{E60C8BA8-5B55-4106-BAF6-27BDA79E9849}" srcOrd="11" destOrd="0" presId="urn:microsoft.com/office/officeart/2008/layout/HexagonCluster"/>
    <dgm:cxn modelId="{1270B930-9CAC-4519-8EBF-D4FD313210DA}" type="presParOf" srcId="{E60C8BA8-5B55-4106-BAF6-27BDA79E9849}" destId="{3044188A-8AF4-4BC7-9843-1348C7F48E26}"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9CB05F0-6C2E-4C8F-96F1-3BF6119EAAD6}" type="doc">
      <dgm:prSet loTypeId="urn:microsoft.com/office/officeart/2009/layout/CircleArrowProcess" loCatId="process" qsTypeId="urn:microsoft.com/office/officeart/2005/8/quickstyle/simple3" qsCatId="simple" csTypeId="urn:microsoft.com/office/officeart/2005/8/colors/accent1_2" csCatId="accent1" phldr="1"/>
      <dgm:spPr/>
      <dgm:t>
        <a:bodyPr/>
        <a:lstStyle/>
        <a:p>
          <a:endParaRPr lang="es-ES"/>
        </a:p>
      </dgm:t>
    </dgm:pt>
    <dgm:pt modelId="{604263BB-056B-45D5-B855-3A69420AA262}">
      <dgm:prSet phldrT="[Texto]" custT="1"/>
      <dgm:spPr>
        <a:noFill/>
      </dgm:spPr>
      <dgm:t>
        <a:bodyPr/>
        <a:lstStyle/>
        <a:p>
          <a:r>
            <a:rPr lang="es-ES" sz="1600" b="1" dirty="0"/>
            <a:t>Administrativa</a:t>
          </a:r>
        </a:p>
      </dgm:t>
    </dgm:pt>
    <dgm:pt modelId="{E0CB0F50-87A6-4F8F-BC9D-723095D10F92}" type="parTrans" cxnId="{F2113919-2D6E-4C27-97F3-E10F9C9A25C4}">
      <dgm:prSet/>
      <dgm:spPr/>
      <dgm:t>
        <a:bodyPr/>
        <a:lstStyle/>
        <a:p>
          <a:endParaRPr lang="es-ES"/>
        </a:p>
      </dgm:t>
    </dgm:pt>
    <dgm:pt modelId="{3D770E76-5A1B-4ACD-BBFF-182282B5420A}" type="sibTrans" cxnId="{F2113919-2D6E-4C27-97F3-E10F9C9A25C4}">
      <dgm:prSet/>
      <dgm:spPr/>
      <dgm:t>
        <a:bodyPr/>
        <a:lstStyle/>
        <a:p>
          <a:endParaRPr lang="es-ES"/>
        </a:p>
      </dgm:t>
    </dgm:pt>
    <dgm:pt modelId="{91C16983-9153-4FBF-907B-8422B66E64F9}">
      <dgm:prSet phldrT="[Texto]" custT="1"/>
      <dgm:spPr>
        <a:noFill/>
      </dgm:spPr>
      <dgm:t>
        <a:bodyPr/>
        <a:lstStyle/>
        <a:p>
          <a:r>
            <a:rPr lang="es-ES" sz="1600" b="1" dirty="0"/>
            <a:t>Hospedaje</a:t>
          </a:r>
        </a:p>
      </dgm:t>
    </dgm:pt>
    <dgm:pt modelId="{D2F9A7BC-E424-4705-9181-06B20BF42DCC}" type="parTrans" cxnId="{7C7276E9-0D15-4717-B1D3-D60B8CF3B11D}">
      <dgm:prSet/>
      <dgm:spPr/>
      <dgm:t>
        <a:bodyPr/>
        <a:lstStyle/>
        <a:p>
          <a:endParaRPr lang="es-ES"/>
        </a:p>
      </dgm:t>
    </dgm:pt>
    <dgm:pt modelId="{AD411663-80CB-4EB6-BFC2-D29D5FC79A71}" type="sibTrans" cxnId="{7C7276E9-0D15-4717-B1D3-D60B8CF3B11D}">
      <dgm:prSet/>
      <dgm:spPr/>
      <dgm:t>
        <a:bodyPr/>
        <a:lstStyle/>
        <a:p>
          <a:endParaRPr lang="es-ES"/>
        </a:p>
      </dgm:t>
    </dgm:pt>
    <dgm:pt modelId="{E048A415-644E-43F5-8304-769AF1DE75F8}">
      <dgm:prSet phldrT="[Texto]" custT="1"/>
      <dgm:spPr>
        <a:noFill/>
      </dgm:spPr>
      <dgm:t>
        <a:bodyPr/>
        <a:lstStyle/>
        <a:p>
          <a:r>
            <a:rPr lang="es-ES" sz="1600" b="1" dirty="0"/>
            <a:t>Lavandería</a:t>
          </a:r>
        </a:p>
      </dgm:t>
    </dgm:pt>
    <dgm:pt modelId="{58EDE3F6-0B2C-4CEA-B1C9-701409FA2502}" type="parTrans" cxnId="{39066E4B-F60A-4FEE-8306-05180124D05D}">
      <dgm:prSet/>
      <dgm:spPr/>
      <dgm:t>
        <a:bodyPr/>
        <a:lstStyle/>
        <a:p>
          <a:endParaRPr lang="es-ES"/>
        </a:p>
      </dgm:t>
    </dgm:pt>
    <dgm:pt modelId="{748C1CA7-79DA-4E8C-8996-0BC51CACB63E}" type="sibTrans" cxnId="{39066E4B-F60A-4FEE-8306-05180124D05D}">
      <dgm:prSet/>
      <dgm:spPr/>
      <dgm:t>
        <a:bodyPr/>
        <a:lstStyle/>
        <a:p>
          <a:endParaRPr lang="es-ES"/>
        </a:p>
      </dgm:t>
    </dgm:pt>
    <dgm:pt modelId="{B24CD28C-8F88-4AB0-9E55-56C217A1CE96}" type="pres">
      <dgm:prSet presAssocID="{39CB05F0-6C2E-4C8F-96F1-3BF6119EAAD6}" presName="Name0" presStyleCnt="0">
        <dgm:presLayoutVars>
          <dgm:chMax val="7"/>
          <dgm:chPref val="7"/>
          <dgm:dir/>
          <dgm:animLvl val="lvl"/>
        </dgm:presLayoutVars>
      </dgm:prSet>
      <dgm:spPr/>
      <dgm:t>
        <a:bodyPr/>
        <a:lstStyle/>
        <a:p>
          <a:endParaRPr lang="es-ES"/>
        </a:p>
      </dgm:t>
    </dgm:pt>
    <dgm:pt modelId="{B0DBC567-5FA1-4581-A258-742CC0B41B77}" type="pres">
      <dgm:prSet presAssocID="{604263BB-056B-45D5-B855-3A69420AA262}" presName="Accent1" presStyleCnt="0"/>
      <dgm:spPr/>
    </dgm:pt>
    <dgm:pt modelId="{5F533E25-665D-444A-93F6-5D9231E6F064}" type="pres">
      <dgm:prSet presAssocID="{604263BB-056B-45D5-B855-3A69420AA262}" presName="Accent" presStyleLbl="node1" presStyleIdx="0" presStyleCnt="3"/>
      <dgm:spPr/>
    </dgm:pt>
    <dgm:pt modelId="{33BD1BE0-A6A9-4D10-AA90-A44AE6B3C2DA}" type="pres">
      <dgm:prSet presAssocID="{604263BB-056B-45D5-B855-3A69420AA262}" presName="Parent1" presStyleLbl="revTx" presStyleIdx="0" presStyleCnt="3">
        <dgm:presLayoutVars>
          <dgm:chMax val="1"/>
          <dgm:chPref val="1"/>
          <dgm:bulletEnabled val="1"/>
        </dgm:presLayoutVars>
      </dgm:prSet>
      <dgm:spPr/>
      <dgm:t>
        <a:bodyPr/>
        <a:lstStyle/>
        <a:p>
          <a:endParaRPr lang="es-ES"/>
        </a:p>
      </dgm:t>
    </dgm:pt>
    <dgm:pt modelId="{C1B4F69A-F486-4E6F-AE57-3BB63B3C5C75}" type="pres">
      <dgm:prSet presAssocID="{91C16983-9153-4FBF-907B-8422B66E64F9}" presName="Accent2" presStyleCnt="0"/>
      <dgm:spPr/>
    </dgm:pt>
    <dgm:pt modelId="{F2CD42AB-B9FD-48E0-BA40-B1FB46DF10B5}" type="pres">
      <dgm:prSet presAssocID="{91C16983-9153-4FBF-907B-8422B66E64F9}" presName="Accent" presStyleLbl="node1" presStyleIdx="1" presStyleCnt="3"/>
      <dgm:spPr/>
    </dgm:pt>
    <dgm:pt modelId="{57560EFB-D9B2-42FE-AC54-B553826C8AD0}" type="pres">
      <dgm:prSet presAssocID="{91C16983-9153-4FBF-907B-8422B66E64F9}" presName="Parent2" presStyleLbl="revTx" presStyleIdx="1" presStyleCnt="3">
        <dgm:presLayoutVars>
          <dgm:chMax val="1"/>
          <dgm:chPref val="1"/>
          <dgm:bulletEnabled val="1"/>
        </dgm:presLayoutVars>
      </dgm:prSet>
      <dgm:spPr/>
      <dgm:t>
        <a:bodyPr/>
        <a:lstStyle/>
        <a:p>
          <a:endParaRPr lang="es-ES"/>
        </a:p>
      </dgm:t>
    </dgm:pt>
    <dgm:pt modelId="{6319EA6F-ACF0-4107-A3C8-78866280AEAB}" type="pres">
      <dgm:prSet presAssocID="{E048A415-644E-43F5-8304-769AF1DE75F8}" presName="Accent3" presStyleCnt="0"/>
      <dgm:spPr/>
    </dgm:pt>
    <dgm:pt modelId="{1DC9F8B0-AAE6-447E-AAAF-DE915624840F}" type="pres">
      <dgm:prSet presAssocID="{E048A415-644E-43F5-8304-769AF1DE75F8}" presName="Accent" presStyleLbl="node1" presStyleIdx="2" presStyleCnt="3"/>
      <dgm:spPr/>
    </dgm:pt>
    <dgm:pt modelId="{68AD78B7-E9DA-48EB-B932-08EF2AC18633}" type="pres">
      <dgm:prSet presAssocID="{E048A415-644E-43F5-8304-769AF1DE75F8}" presName="Parent3" presStyleLbl="revTx" presStyleIdx="2" presStyleCnt="3">
        <dgm:presLayoutVars>
          <dgm:chMax val="1"/>
          <dgm:chPref val="1"/>
          <dgm:bulletEnabled val="1"/>
        </dgm:presLayoutVars>
      </dgm:prSet>
      <dgm:spPr/>
      <dgm:t>
        <a:bodyPr/>
        <a:lstStyle/>
        <a:p>
          <a:endParaRPr lang="es-ES"/>
        </a:p>
      </dgm:t>
    </dgm:pt>
  </dgm:ptLst>
  <dgm:cxnLst>
    <dgm:cxn modelId="{39066E4B-F60A-4FEE-8306-05180124D05D}" srcId="{39CB05F0-6C2E-4C8F-96F1-3BF6119EAAD6}" destId="{E048A415-644E-43F5-8304-769AF1DE75F8}" srcOrd="2" destOrd="0" parTransId="{58EDE3F6-0B2C-4CEA-B1C9-701409FA2502}" sibTransId="{748C1CA7-79DA-4E8C-8996-0BC51CACB63E}"/>
    <dgm:cxn modelId="{6FF8AA43-80CE-456B-B695-0DB1899127BA}" type="presOf" srcId="{E048A415-644E-43F5-8304-769AF1DE75F8}" destId="{68AD78B7-E9DA-48EB-B932-08EF2AC18633}" srcOrd="0" destOrd="0" presId="urn:microsoft.com/office/officeart/2009/layout/CircleArrowProcess"/>
    <dgm:cxn modelId="{7C7276E9-0D15-4717-B1D3-D60B8CF3B11D}" srcId="{39CB05F0-6C2E-4C8F-96F1-3BF6119EAAD6}" destId="{91C16983-9153-4FBF-907B-8422B66E64F9}" srcOrd="1" destOrd="0" parTransId="{D2F9A7BC-E424-4705-9181-06B20BF42DCC}" sibTransId="{AD411663-80CB-4EB6-BFC2-D29D5FC79A71}"/>
    <dgm:cxn modelId="{012E03C3-C070-423A-9B5E-DE6DC2BF4E0C}" type="presOf" srcId="{91C16983-9153-4FBF-907B-8422B66E64F9}" destId="{57560EFB-D9B2-42FE-AC54-B553826C8AD0}" srcOrd="0" destOrd="0" presId="urn:microsoft.com/office/officeart/2009/layout/CircleArrowProcess"/>
    <dgm:cxn modelId="{F2113919-2D6E-4C27-97F3-E10F9C9A25C4}" srcId="{39CB05F0-6C2E-4C8F-96F1-3BF6119EAAD6}" destId="{604263BB-056B-45D5-B855-3A69420AA262}" srcOrd="0" destOrd="0" parTransId="{E0CB0F50-87A6-4F8F-BC9D-723095D10F92}" sibTransId="{3D770E76-5A1B-4ACD-BBFF-182282B5420A}"/>
    <dgm:cxn modelId="{0E456128-F162-41C6-9987-D470894AEC69}" type="presOf" srcId="{39CB05F0-6C2E-4C8F-96F1-3BF6119EAAD6}" destId="{B24CD28C-8F88-4AB0-9E55-56C217A1CE96}" srcOrd="0" destOrd="0" presId="urn:microsoft.com/office/officeart/2009/layout/CircleArrowProcess"/>
    <dgm:cxn modelId="{6CE67E35-5F27-42BA-A920-BEAD698D3923}" type="presOf" srcId="{604263BB-056B-45D5-B855-3A69420AA262}" destId="{33BD1BE0-A6A9-4D10-AA90-A44AE6B3C2DA}" srcOrd="0" destOrd="0" presId="urn:microsoft.com/office/officeart/2009/layout/CircleArrowProcess"/>
    <dgm:cxn modelId="{5498319D-E911-4677-886F-F2DD7B4B137B}" type="presParOf" srcId="{B24CD28C-8F88-4AB0-9E55-56C217A1CE96}" destId="{B0DBC567-5FA1-4581-A258-742CC0B41B77}" srcOrd="0" destOrd="0" presId="urn:microsoft.com/office/officeart/2009/layout/CircleArrowProcess"/>
    <dgm:cxn modelId="{39EFEBAD-6082-4A7C-AA38-D05B6D029C19}" type="presParOf" srcId="{B0DBC567-5FA1-4581-A258-742CC0B41B77}" destId="{5F533E25-665D-444A-93F6-5D9231E6F064}" srcOrd="0" destOrd="0" presId="urn:microsoft.com/office/officeart/2009/layout/CircleArrowProcess"/>
    <dgm:cxn modelId="{6069D95D-7B70-4F65-9AC8-F325819B6B42}" type="presParOf" srcId="{B24CD28C-8F88-4AB0-9E55-56C217A1CE96}" destId="{33BD1BE0-A6A9-4D10-AA90-A44AE6B3C2DA}" srcOrd="1" destOrd="0" presId="urn:microsoft.com/office/officeart/2009/layout/CircleArrowProcess"/>
    <dgm:cxn modelId="{38D7C3C3-3A98-44D6-B7E2-F74CE5E22095}" type="presParOf" srcId="{B24CD28C-8F88-4AB0-9E55-56C217A1CE96}" destId="{C1B4F69A-F486-4E6F-AE57-3BB63B3C5C75}" srcOrd="2" destOrd="0" presId="urn:microsoft.com/office/officeart/2009/layout/CircleArrowProcess"/>
    <dgm:cxn modelId="{F0C53BB2-5E53-4BCB-A7E3-E5A1E82F2A65}" type="presParOf" srcId="{C1B4F69A-F486-4E6F-AE57-3BB63B3C5C75}" destId="{F2CD42AB-B9FD-48E0-BA40-B1FB46DF10B5}" srcOrd="0" destOrd="0" presId="urn:microsoft.com/office/officeart/2009/layout/CircleArrowProcess"/>
    <dgm:cxn modelId="{2E8D85F1-8A69-4188-A12B-007E81B44E72}" type="presParOf" srcId="{B24CD28C-8F88-4AB0-9E55-56C217A1CE96}" destId="{57560EFB-D9B2-42FE-AC54-B553826C8AD0}" srcOrd="3" destOrd="0" presId="urn:microsoft.com/office/officeart/2009/layout/CircleArrowProcess"/>
    <dgm:cxn modelId="{33FC55E1-1B7F-4A64-8244-D31269C27B80}" type="presParOf" srcId="{B24CD28C-8F88-4AB0-9E55-56C217A1CE96}" destId="{6319EA6F-ACF0-4107-A3C8-78866280AEAB}" srcOrd="4" destOrd="0" presId="urn:microsoft.com/office/officeart/2009/layout/CircleArrowProcess"/>
    <dgm:cxn modelId="{88A01AEC-9CF6-4116-91E8-06B0286486B3}" type="presParOf" srcId="{6319EA6F-ACF0-4107-A3C8-78866280AEAB}" destId="{1DC9F8B0-AAE6-447E-AAAF-DE915624840F}" srcOrd="0" destOrd="0" presId="urn:microsoft.com/office/officeart/2009/layout/CircleArrowProcess"/>
    <dgm:cxn modelId="{B84596AF-9E7E-4C14-B6B7-0FE587709474}" type="presParOf" srcId="{B24CD28C-8F88-4AB0-9E55-56C217A1CE96}" destId="{68AD78B7-E9DA-48EB-B932-08EF2AC18633}" srcOrd="5"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DBEE606-00E2-4769-B9C1-DA265858B70E}" type="doc">
      <dgm:prSet loTypeId="urn:microsoft.com/office/officeart/2005/8/layout/list1" loCatId="list" qsTypeId="urn:microsoft.com/office/officeart/2005/8/quickstyle/simple4" qsCatId="simple" csTypeId="urn:microsoft.com/office/officeart/2005/8/colors/accent3_5" csCatId="accent3" phldr="1"/>
      <dgm:spPr/>
      <dgm:t>
        <a:bodyPr/>
        <a:lstStyle/>
        <a:p>
          <a:endParaRPr lang="es-ES"/>
        </a:p>
      </dgm:t>
    </dgm:pt>
    <dgm:pt modelId="{C065D83B-82A0-4127-B7F0-A7F223FD3970}">
      <dgm:prSet phldrT="[Texto]" custT="1"/>
      <dgm:spPr/>
      <dgm:t>
        <a:bodyPr/>
        <a:lstStyle/>
        <a:p>
          <a:r>
            <a:rPr lang="es-ES" sz="1600" b="1" dirty="0"/>
            <a:t>Procesos</a:t>
          </a:r>
        </a:p>
      </dgm:t>
    </dgm:pt>
    <dgm:pt modelId="{E9DDEB13-6899-4F19-93E1-8496399C07A5}" type="parTrans" cxnId="{A59EAD66-3DA0-476C-9A69-DD77C12228B4}">
      <dgm:prSet/>
      <dgm:spPr/>
      <dgm:t>
        <a:bodyPr/>
        <a:lstStyle/>
        <a:p>
          <a:endParaRPr lang="es-ES"/>
        </a:p>
      </dgm:t>
    </dgm:pt>
    <dgm:pt modelId="{F3B5D202-2D80-4842-A9F0-87078FD792C3}" type="sibTrans" cxnId="{A59EAD66-3DA0-476C-9A69-DD77C12228B4}">
      <dgm:prSet/>
      <dgm:spPr/>
      <dgm:t>
        <a:bodyPr/>
        <a:lstStyle/>
        <a:p>
          <a:endParaRPr lang="es-ES"/>
        </a:p>
      </dgm:t>
    </dgm:pt>
    <dgm:pt modelId="{BE7AAE3E-1913-41E4-AB8C-EDA4E2991661}">
      <dgm:prSet phldrT="[Texto]" custT="1"/>
      <dgm:spPr/>
      <dgm:t>
        <a:bodyPr/>
        <a:lstStyle/>
        <a:p>
          <a:r>
            <a:rPr lang="es-ES" sz="1400" dirty="0"/>
            <a:t>Recepción y entrega</a:t>
          </a:r>
        </a:p>
      </dgm:t>
    </dgm:pt>
    <dgm:pt modelId="{EC7A712A-CA68-4E29-B991-9155F1826F88}" type="parTrans" cxnId="{8EF05793-66BE-4709-B95B-EA6D712D7CF1}">
      <dgm:prSet/>
      <dgm:spPr/>
      <dgm:t>
        <a:bodyPr/>
        <a:lstStyle/>
        <a:p>
          <a:endParaRPr lang="es-ES"/>
        </a:p>
      </dgm:t>
    </dgm:pt>
    <dgm:pt modelId="{04B6CEC1-A6F2-4F3A-9CAF-147DEF5EE9CC}" type="sibTrans" cxnId="{8EF05793-66BE-4709-B95B-EA6D712D7CF1}">
      <dgm:prSet/>
      <dgm:spPr/>
      <dgm:t>
        <a:bodyPr/>
        <a:lstStyle/>
        <a:p>
          <a:endParaRPr lang="es-ES"/>
        </a:p>
      </dgm:t>
    </dgm:pt>
    <dgm:pt modelId="{F747F1F5-F575-4337-BD31-E46579224F8C}">
      <dgm:prSet phldrT="[Texto]" custT="1"/>
      <dgm:spPr/>
      <dgm:t>
        <a:bodyPr/>
        <a:lstStyle/>
        <a:p>
          <a:r>
            <a:rPr lang="es-ES" sz="1400" dirty="0"/>
            <a:t>Lavado</a:t>
          </a:r>
        </a:p>
      </dgm:t>
    </dgm:pt>
    <dgm:pt modelId="{EFE1010B-976D-4031-B8A3-833F564CF864}" type="parTrans" cxnId="{D95A006D-15D7-493E-81CB-CE79F81EDD0C}">
      <dgm:prSet/>
      <dgm:spPr/>
      <dgm:t>
        <a:bodyPr/>
        <a:lstStyle/>
        <a:p>
          <a:endParaRPr lang="es-ES"/>
        </a:p>
      </dgm:t>
    </dgm:pt>
    <dgm:pt modelId="{90600454-E233-4CA6-8C3B-8A1076AE54CE}" type="sibTrans" cxnId="{D95A006D-15D7-493E-81CB-CE79F81EDD0C}">
      <dgm:prSet/>
      <dgm:spPr/>
      <dgm:t>
        <a:bodyPr/>
        <a:lstStyle/>
        <a:p>
          <a:endParaRPr lang="es-ES"/>
        </a:p>
      </dgm:t>
    </dgm:pt>
    <dgm:pt modelId="{677A30A0-0472-44F8-9D81-98953810B5B5}">
      <dgm:prSet phldrT="[Texto]" custT="1"/>
      <dgm:spPr/>
      <dgm:t>
        <a:bodyPr/>
        <a:lstStyle/>
        <a:p>
          <a:r>
            <a:rPr lang="es-ES" sz="1600" b="1" dirty="0"/>
            <a:t>Prendas</a:t>
          </a:r>
        </a:p>
      </dgm:t>
    </dgm:pt>
    <dgm:pt modelId="{C34B54D2-2AD5-4AA2-9213-A27F0C4BF8AB}" type="parTrans" cxnId="{CDB9BC54-E4C0-433E-8C53-A5E2492CA3BB}">
      <dgm:prSet/>
      <dgm:spPr/>
      <dgm:t>
        <a:bodyPr/>
        <a:lstStyle/>
        <a:p>
          <a:endParaRPr lang="es-ES"/>
        </a:p>
      </dgm:t>
    </dgm:pt>
    <dgm:pt modelId="{C29A1AD2-46BF-4F6E-B219-F79B217A2A3D}" type="sibTrans" cxnId="{CDB9BC54-E4C0-433E-8C53-A5E2492CA3BB}">
      <dgm:prSet/>
      <dgm:spPr/>
      <dgm:t>
        <a:bodyPr/>
        <a:lstStyle/>
        <a:p>
          <a:endParaRPr lang="es-ES"/>
        </a:p>
      </dgm:t>
    </dgm:pt>
    <dgm:pt modelId="{FF51557A-21BF-41CF-99C8-303BF25EC15D}">
      <dgm:prSet phldrT="[Texto]" custT="1"/>
      <dgm:spPr/>
      <dgm:t>
        <a:bodyPr/>
        <a:lstStyle/>
        <a:p>
          <a:r>
            <a:rPr lang="es-ES" sz="1400" dirty="0"/>
            <a:t>Sábanas</a:t>
          </a:r>
        </a:p>
      </dgm:t>
    </dgm:pt>
    <dgm:pt modelId="{7BAC1454-04B3-47C8-A3C5-9851A2570F6C}" type="parTrans" cxnId="{80D66DDB-1569-4E6D-B115-760E20636E74}">
      <dgm:prSet/>
      <dgm:spPr/>
      <dgm:t>
        <a:bodyPr/>
        <a:lstStyle/>
        <a:p>
          <a:endParaRPr lang="es-ES"/>
        </a:p>
      </dgm:t>
    </dgm:pt>
    <dgm:pt modelId="{30C2AD1C-E994-4DBC-B889-FBE55E42AAF4}" type="sibTrans" cxnId="{80D66DDB-1569-4E6D-B115-760E20636E74}">
      <dgm:prSet/>
      <dgm:spPr/>
      <dgm:t>
        <a:bodyPr/>
        <a:lstStyle/>
        <a:p>
          <a:endParaRPr lang="es-ES"/>
        </a:p>
      </dgm:t>
    </dgm:pt>
    <dgm:pt modelId="{93155970-DBD9-4DC2-A381-4D2AE9AEABF0}">
      <dgm:prSet phldrT="[Texto]" custT="1"/>
      <dgm:spPr/>
      <dgm:t>
        <a:bodyPr/>
        <a:lstStyle/>
        <a:p>
          <a:r>
            <a:rPr lang="es-ES" sz="1400" dirty="0"/>
            <a:t>Cobijas</a:t>
          </a:r>
        </a:p>
      </dgm:t>
    </dgm:pt>
    <dgm:pt modelId="{A0455521-1F80-41FC-8CCC-B69A4337FA21}" type="parTrans" cxnId="{0F6550C1-A6AF-4DFE-A1C8-B4EE98214161}">
      <dgm:prSet/>
      <dgm:spPr/>
      <dgm:t>
        <a:bodyPr/>
        <a:lstStyle/>
        <a:p>
          <a:endParaRPr lang="es-ES"/>
        </a:p>
      </dgm:t>
    </dgm:pt>
    <dgm:pt modelId="{75FF7EB2-BC54-4CCC-962B-FC9E126B2A55}" type="sibTrans" cxnId="{0F6550C1-A6AF-4DFE-A1C8-B4EE98214161}">
      <dgm:prSet/>
      <dgm:spPr/>
      <dgm:t>
        <a:bodyPr/>
        <a:lstStyle/>
        <a:p>
          <a:endParaRPr lang="es-ES"/>
        </a:p>
      </dgm:t>
    </dgm:pt>
    <dgm:pt modelId="{D3038387-111F-420B-B2D0-65F2E804F5EF}">
      <dgm:prSet phldrT="[Texto]" custT="1"/>
      <dgm:spPr/>
      <dgm:t>
        <a:bodyPr/>
        <a:lstStyle/>
        <a:p>
          <a:r>
            <a:rPr lang="es-ES" sz="1400" dirty="0"/>
            <a:t>Secado</a:t>
          </a:r>
        </a:p>
      </dgm:t>
    </dgm:pt>
    <dgm:pt modelId="{B87408E6-6E1F-4162-BD68-F8A26C07C2F1}" type="parTrans" cxnId="{F0D02878-1B8B-4D0B-9083-9ED622DFCCCB}">
      <dgm:prSet/>
      <dgm:spPr/>
      <dgm:t>
        <a:bodyPr/>
        <a:lstStyle/>
        <a:p>
          <a:endParaRPr lang="es-ES"/>
        </a:p>
      </dgm:t>
    </dgm:pt>
    <dgm:pt modelId="{F03227D7-ABD5-4E54-9449-629565D6C015}" type="sibTrans" cxnId="{F0D02878-1B8B-4D0B-9083-9ED622DFCCCB}">
      <dgm:prSet/>
      <dgm:spPr/>
      <dgm:t>
        <a:bodyPr/>
        <a:lstStyle/>
        <a:p>
          <a:endParaRPr lang="es-ES"/>
        </a:p>
      </dgm:t>
    </dgm:pt>
    <dgm:pt modelId="{3BD26AF9-31E0-489E-90B9-E330FE9D5348}">
      <dgm:prSet phldrT="[Texto]" custT="1"/>
      <dgm:spPr/>
      <dgm:t>
        <a:bodyPr/>
        <a:lstStyle/>
        <a:p>
          <a:r>
            <a:rPr lang="es-ES" sz="1400" dirty="0"/>
            <a:t>Edredones</a:t>
          </a:r>
        </a:p>
      </dgm:t>
    </dgm:pt>
    <dgm:pt modelId="{E78C0822-B86B-4747-B72A-21DB45AE66DE}" type="parTrans" cxnId="{3B1232D4-0E59-4463-9CAB-24F6E267920E}">
      <dgm:prSet/>
      <dgm:spPr/>
      <dgm:t>
        <a:bodyPr/>
        <a:lstStyle/>
        <a:p>
          <a:endParaRPr lang="es-ES"/>
        </a:p>
      </dgm:t>
    </dgm:pt>
    <dgm:pt modelId="{E2609CE0-3684-4E59-92EB-C3F267FD9FE4}" type="sibTrans" cxnId="{3B1232D4-0E59-4463-9CAB-24F6E267920E}">
      <dgm:prSet/>
      <dgm:spPr/>
      <dgm:t>
        <a:bodyPr/>
        <a:lstStyle/>
        <a:p>
          <a:endParaRPr lang="es-ES"/>
        </a:p>
      </dgm:t>
    </dgm:pt>
    <dgm:pt modelId="{04F0ADEC-1ED7-4777-972B-004D6A8B6921}">
      <dgm:prSet phldrT="[Texto]" custT="1"/>
      <dgm:spPr/>
      <dgm:t>
        <a:bodyPr/>
        <a:lstStyle/>
        <a:p>
          <a:r>
            <a:rPr lang="es-ES" sz="1400" dirty="0"/>
            <a:t>Cortinas</a:t>
          </a:r>
        </a:p>
      </dgm:t>
    </dgm:pt>
    <dgm:pt modelId="{1CBA70DE-2924-46BA-A4C2-FDDD704DBFA0}" type="parTrans" cxnId="{150B391D-1336-4B1A-B40D-DD779A1920AC}">
      <dgm:prSet/>
      <dgm:spPr/>
      <dgm:t>
        <a:bodyPr/>
        <a:lstStyle/>
        <a:p>
          <a:endParaRPr lang="es-ES"/>
        </a:p>
      </dgm:t>
    </dgm:pt>
    <dgm:pt modelId="{5FAE532F-6630-44E8-8628-5A9D86724DBA}" type="sibTrans" cxnId="{150B391D-1336-4B1A-B40D-DD779A1920AC}">
      <dgm:prSet/>
      <dgm:spPr/>
      <dgm:t>
        <a:bodyPr/>
        <a:lstStyle/>
        <a:p>
          <a:endParaRPr lang="es-ES"/>
        </a:p>
      </dgm:t>
    </dgm:pt>
    <dgm:pt modelId="{857865FF-D56E-4ACC-BF7D-7149EF7F66D1}">
      <dgm:prSet phldrT="[Texto]" custT="1"/>
      <dgm:spPr/>
      <dgm:t>
        <a:bodyPr/>
        <a:lstStyle/>
        <a:p>
          <a:r>
            <a:rPr lang="es-ES" sz="1600" b="1" dirty="0"/>
            <a:t>Activos Fijos</a:t>
          </a:r>
        </a:p>
      </dgm:t>
    </dgm:pt>
    <dgm:pt modelId="{93F1E2EA-00C5-4FE6-8009-8BF472F502F5}" type="parTrans" cxnId="{3505BD70-2C91-42D7-975C-1586DAC5D86D}">
      <dgm:prSet/>
      <dgm:spPr/>
      <dgm:t>
        <a:bodyPr/>
        <a:lstStyle/>
        <a:p>
          <a:endParaRPr lang="es-ES"/>
        </a:p>
      </dgm:t>
    </dgm:pt>
    <dgm:pt modelId="{422C1228-FA05-41AD-B21D-74844C0F9C5F}" type="sibTrans" cxnId="{3505BD70-2C91-42D7-975C-1586DAC5D86D}">
      <dgm:prSet/>
      <dgm:spPr/>
      <dgm:t>
        <a:bodyPr/>
        <a:lstStyle/>
        <a:p>
          <a:endParaRPr lang="es-ES"/>
        </a:p>
      </dgm:t>
    </dgm:pt>
    <dgm:pt modelId="{90BF99F6-3CB3-4793-9F29-E5FB71807354}">
      <dgm:prSet phldrT="[Texto]" custT="1"/>
      <dgm:spPr/>
      <dgm:t>
        <a:bodyPr/>
        <a:lstStyle/>
        <a:p>
          <a:r>
            <a:rPr lang="es-ES" sz="1400" dirty="0"/>
            <a:t>1 lavadora</a:t>
          </a:r>
        </a:p>
      </dgm:t>
    </dgm:pt>
    <dgm:pt modelId="{19798652-E23E-47D6-BC66-ADF7FE0FF662}" type="parTrans" cxnId="{185EF798-761D-4285-9CF3-511F48D5FD9C}">
      <dgm:prSet/>
      <dgm:spPr/>
      <dgm:t>
        <a:bodyPr/>
        <a:lstStyle/>
        <a:p>
          <a:endParaRPr lang="es-ES"/>
        </a:p>
      </dgm:t>
    </dgm:pt>
    <dgm:pt modelId="{46786FE9-F667-40CB-BFB8-52AF9358816D}" type="sibTrans" cxnId="{185EF798-761D-4285-9CF3-511F48D5FD9C}">
      <dgm:prSet/>
      <dgm:spPr/>
      <dgm:t>
        <a:bodyPr/>
        <a:lstStyle/>
        <a:p>
          <a:endParaRPr lang="es-ES"/>
        </a:p>
      </dgm:t>
    </dgm:pt>
    <dgm:pt modelId="{BD7237F2-47D3-4342-816C-3797BF0C4E69}">
      <dgm:prSet phldrT="[Texto]" custT="1"/>
      <dgm:spPr/>
      <dgm:t>
        <a:bodyPr/>
        <a:lstStyle/>
        <a:p>
          <a:r>
            <a:rPr lang="es-ES" sz="1400" dirty="0"/>
            <a:t>Estanterías</a:t>
          </a:r>
        </a:p>
      </dgm:t>
    </dgm:pt>
    <dgm:pt modelId="{51B93165-B26C-441D-AD17-69B69A3A6FC0}" type="parTrans" cxnId="{FDAC91B2-390F-4674-A5A9-C709EA653A9D}">
      <dgm:prSet/>
      <dgm:spPr/>
      <dgm:t>
        <a:bodyPr/>
        <a:lstStyle/>
        <a:p>
          <a:endParaRPr lang="es-ES"/>
        </a:p>
      </dgm:t>
    </dgm:pt>
    <dgm:pt modelId="{80ED782D-3B8A-48F5-999C-44A9FE32A695}" type="sibTrans" cxnId="{FDAC91B2-390F-4674-A5A9-C709EA653A9D}">
      <dgm:prSet/>
      <dgm:spPr/>
      <dgm:t>
        <a:bodyPr/>
        <a:lstStyle/>
        <a:p>
          <a:endParaRPr lang="es-ES"/>
        </a:p>
      </dgm:t>
    </dgm:pt>
    <dgm:pt modelId="{08A602D9-21F9-45BA-9CFB-6340A9C651FC}">
      <dgm:prSet phldrT="[Texto]" custT="1"/>
      <dgm:spPr/>
      <dgm:t>
        <a:bodyPr/>
        <a:lstStyle/>
        <a:p>
          <a:r>
            <a:rPr lang="es-ES" sz="1600" b="1" dirty="0"/>
            <a:t>Personal</a:t>
          </a:r>
        </a:p>
      </dgm:t>
    </dgm:pt>
    <dgm:pt modelId="{F1F76022-6993-4BF1-A132-FEA7E72E084D}" type="parTrans" cxnId="{7AE696E8-EEBB-417D-863B-1FF754C7F16F}">
      <dgm:prSet/>
      <dgm:spPr/>
      <dgm:t>
        <a:bodyPr/>
        <a:lstStyle/>
        <a:p>
          <a:endParaRPr lang="es-ES"/>
        </a:p>
      </dgm:t>
    </dgm:pt>
    <dgm:pt modelId="{D3344416-C391-461A-BA33-2CB54466494D}" type="sibTrans" cxnId="{7AE696E8-EEBB-417D-863B-1FF754C7F16F}">
      <dgm:prSet/>
      <dgm:spPr/>
      <dgm:t>
        <a:bodyPr/>
        <a:lstStyle/>
        <a:p>
          <a:endParaRPr lang="es-ES"/>
        </a:p>
      </dgm:t>
    </dgm:pt>
    <dgm:pt modelId="{545F17A9-1F83-45A7-A19D-2AE291CA478C}">
      <dgm:prSet phldrT="[Texto]" custT="1"/>
      <dgm:spPr/>
      <dgm:t>
        <a:bodyPr/>
        <a:lstStyle/>
        <a:p>
          <a:r>
            <a:rPr lang="es-ES" sz="1400" dirty="0"/>
            <a:t>1 Auxiliar de servicios (encargada)</a:t>
          </a:r>
        </a:p>
      </dgm:t>
    </dgm:pt>
    <dgm:pt modelId="{7BD135A7-D7A8-4469-8716-E2034B8B13B2}" type="parTrans" cxnId="{95CCAFA0-FA0C-4DFE-B7C7-9267B554F0D0}">
      <dgm:prSet/>
      <dgm:spPr/>
      <dgm:t>
        <a:bodyPr/>
        <a:lstStyle/>
        <a:p>
          <a:endParaRPr lang="es-ES"/>
        </a:p>
      </dgm:t>
    </dgm:pt>
    <dgm:pt modelId="{240D2B23-2823-4C7A-9022-B428E7EEED0D}" type="sibTrans" cxnId="{95CCAFA0-FA0C-4DFE-B7C7-9267B554F0D0}">
      <dgm:prSet/>
      <dgm:spPr/>
      <dgm:t>
        <a:bodyPr/>
        <a:lstStyle/>
        <a:p>
          <a:endParaRPr lang="es-ES"/>
        </a:p>
      </dgm:t>
    </dgm:pt>
    <dgm:pt modelId="{981A106B-760C-4AF3-B39D-6AC2458B2493}">
      <dgm:prSet phldrT="[Texto]" custT="1"/>
      <dgm:spPr/>
      <dgm:t>
        <a:bodyPr/>
        <a:lstStyle/>
        <a:p>
          <a:r>
            <a:rPr lang="es-ES" sz="1400" dirty="0"/>
            <a:t>Secadora</a:t>
          </a:r>
        </a:p>
      </dgm:t>
    </dgm:pt>
    <dgm:pt modelId="{16BC9515-C8DF-456E-A002-6421BA8CD0CB}" type="parTrans" cxnId="{F9EA078E-7C1D-4983-885C-66FD7FA81501}">
      <dgm:prSet/>
      <dgm:spPr/>
      <dgm:t>
        <a:bodyPr/>
        <a:lstStyle/>
        <a:p>
          <a:endParaRPr lang="es-ES"/>
        </a:p>
      </dgm:t>
    </dgm:pt>
    <dgm:pt modelId="{9C3FE5A8-5BF3-4821-9CE6-D6D691462D8F}" type="sibTrans" cxnId="{F9EA078E-7C1D-4983-885C-66FD7FA81501}">
      <dgm:prSet/>
      <dgm:spPr/>
      <dgm:t>
        <a:bodyPr/>
        <a:lstStyle/>
        <a:p>
          <a:endParaRPr lang="es-ES"/>
        </a:p>
      </dgm:t>
    </dgm:pt>
    <dgm:pt modelId="{BD2A7F37-1DCE-4834-8ED8-10B072F9991D}">
      <dgm:prSet phldrT="[Texto]" custT="1"/>
      <dgm:spPr/>
      <dgm:t>
        <a:bodyPr/>
        <a:lstStyle/>
        <a:p>
          <a:r>
            <a:rPr lang="es-ES" sz="1400" dirty="0"/>
            <a:t>Plancha</a:t>
          </a:r>
        </a:p>
      </dgm:t>
    </dgm:pt>
    <dgm:pt modelId="{8CA452BB-7C5F-46DC-8753-A1048ACE1DCA}" type="parTrans" cxnId="{461608E1-A1CE-4A4A-9C32-1EA9F4B81C34}">
      <dgm:prSet/>
      <dgm:spPr/>
      <dgm:t>
        <a:bodyPr/>
        <a:lstStyle/>
        <a:p>
          <a:endParaRPr lang="es-ES"/>
        </a:p>
      </dgm:t>
    </dgm:pt>
    <dgm:pt modelId="{A0A54415-87BD-405A-A28A-09E9043D39B3}" type="sibTrans" cxnId="{461608E1-A1CE-4A4A-9C32-1EA9F4B81C34}">
      <dgm:prSet/>
      <dgm:spPr/>
      <dgm:t>
        <a:bodyPr/>
        <a:lstStyle/>
        <a:p>
          <a:endParaRPr lang="es-ES"/>
        </a:p>
      </dgm:t>
    </dgm:pt>
    <dgm:pt modelId="{8DEA3631-6911-4E24-B1E3-AFE08F1A9496}" type="pres">
      <dgm:prSet presAssocID="{6DBEE606-00E2-4769-B9C1-DA265858B70E}" presName="linear" presStyleCnt="0">
        <dgm:presLayoutVars>
          <dgm:dir/>
          <dgm:animLvl val="lvl"/>
          <dgm:resizeHandles val="exact"/>
        </dgm:presLayoutVars>
      </dgm:prSet>
      <dgm:spPr/>
      <dgm:t>
        <a:bodyPr/>
        <a:lstStyle/>
        <a:p>
          <a:endParaRPr lang="es-ES"/>
        </a:p>
      </dgm:t>
    </dgm:pt>
    <dgm:pt modelId="{07E48C94-C0FC-4BAA-B27E-1CEE17909447}" type="pres">
      <dgm:prSet presAssocID="{C065D83B-82A0-4127-B7F0-A7F223FD3970}" presName="parentLin" presStyleCnt="0"/>
      <dgm:spPr/>
    </dgm:pt>
    <dgm:pt modelId="{E6069BBC-898B-4B88-8E2B-1C59C7C08B23}" type="pres">
      <dgm:prSet presAssocID="{C065D83B-82A0-4127-B7F0-A7F223FD3970}" presName="parentLeftMargin" presStyleLbl="node1" presStyleIdx="0" presStyleCnt="4"/>
      <dgm:spPr/>
      <dgm:t>
        <a:bodyPr/>
        <a:lstStyle/>
        <a:p>
          <a:endParaRPr lang="es-ES"/>
        </a:p>
      </dgm:t>
    </dgm:pt>
    <dgm:pt modelId="{9266C621-9BB6-42FD-AB2C-1DF543E38A72}" type="pres">
      <dgm:prSet presAssocID="{C065D83B-82A0-4127-B7F0-A7F223FD3970}" presName="parentText" presStyleLbl="node1" presStyleIdx="0" presStyleCnt="4">
        <dgm:presLayoutVars>
          <dgm:chMax val="0"/>
          <dgm:bulletEnabled val="1"/>
        </dgm:presLayoutVars>
      </dgm:prSet>
      <dgm:spPr/>
      <dgm:t>
        <a:bodyPr/>
        <a:lstStyle/>
        <a:p>
          <a:endParaRPr lang="es-ES"/>
        </a:p>
      </dgm:t>
    </dgm:pt>
    <dgm:pt modelId="{27A65351-3948-4992-B5D3-141F1D8F1F10}" type="pres">
      <dgm:prSet presAssocID="{C065D83B-82A0-4127-B7F0-A7F223FD3970}" presName="negativeSpace" presStyleCnt="0"/>
      <dgm:spPr/>
    </dgm:pt>
    <dgm:pt modelId="{A841A967-696D-4786-9AF2-BF003A6BC297}" type="pres">
      <dgm:prSet presAssocID="{C065D83B-82A0-4127-B7F0-A7F223FD3970}" presName="childText" presStyleLbl="conFgAcc1" presStyleIdx="0" presStyleCnt="4">
        <dgm:presLayoutVars>
          <dgm:bulletEnabled val="1"/>
        </dgm:presLayoutVars>
      </dgm:prSet>
      <dgm:spPr/>
      <dgm:t>
        <a:bodyPr/>
        <a:lstStyle/>
        <a:p>
          <a:endParaRPr lang="es-ES"/>
        </a:p>
      </dgm:t>
    </dgm:pt>
    <dgm:pt modelId="{BE990F8D-9332-4D0A-A09F-6524FEDCB70D}" type="pres">
      <dgm:prSet presAssocID="{F3B5D202-2D80-4842-A9F0-87078FD792C3}" presName="spaceBetweenRectangles" presStyleCnt="0"/>
      <dgm:spPr/>
    </dgm:pt>
    <dgm:pt modelId="{0671EB66-8462-49C1-AAD1-E0B21EF62840}" type="pres">
      <dgm:prSet presAssocID="{677A30A0-0472-44F8-9D81-98953810B5B5}" presName="parentLin" presStyleCnt="0"/>
      <dgm:spPr/>
    </dgm:pt>
    <dgm:pt modelId="{0FDD90FC-CFEE-43D4-B0EE-6B5524F684CE}" type="pres">
      <dgm:prSet presAssocID="{677A30A0-0472-44F8-9D81-98953810B5B5}" presName="parentLeftMargin" presStyleLbl="node1" presStyleIdx="0" presStyleCnt="4"/>
      <dgm:spPr/>
      <dgm:t>
        <a:bodyPr/>
        <a:lstStyle/>
        <a:p>
          <a:endParaRPr lang="es-ES"/>
        </a:p>
      </dgm:t>
    </dgm:pt>
    <dgm:pt modelId="{BC950676-7FD8-4DE6-9986-0FF1B2B989AB}" type="pres">
      <dgm:prSet presAssocID="{677A30A0-0472-44F8-9D81-98953810B5B5}" presName="parentText" presStyleLbl="node1" presStyleIdx="1" presStyleCnt="4">
        <dgm:presLayoutVars>
          <dgm:chMax val="0"/>
          <dgm:bulletEnabled val="1"/>
        </dgm:presLayoutVars>
      </dgm:prSet>
      <dgm:spPr/>
      <dgm:t>
        <a:bodyPr/>
        <a:lstStyle/>
        <a:p>
          <a:endParaRPr lang="es-ES"/>
        </a:p>
      </dgm:t>
    </dgm:pt>
    <dgm:pt modelId="{57ED01E8-BF3C-40C9-BDA1-9AAC8ACA124D}" type="pres">
      <dgm:prSet presAssocID="{677A30A0-0472-44F8-9D81-98953810B5B5}" presName="negativeSpace" presStyleCnt="0"/>
      <dgm:spPr/>
    </dgm:pt>
    <dgm:pt modelId="{874CD609-D9B8-4418-9AD6-5632E05EE10C}" type="pres">
      <dgm:prSet presAssocID="{677A30A0-0472-44F8-9D81-98953810B5B5}" presName="childText" presStyleLbl="conFgAcc1" presStyleIdx="1" presStyleCnt="4">
        <dgm:presLayoutVars>
          <dgm:bulletEnabled val="1"/>
        </dgm:presLayoutVars>
      </dgm:prSet>
      <dgm:spPr/>
      <dgm:t>
        <a:bodyPr/>
        <a:lstStyle/>
        <a:p>
          <a:endParaRPr lang="es-ES"/>
        </a:p>
      </dgm:t>
    </dgm:pt>
    <dgm:pt modelId="{0B7E1494-4187-4E93-9495-EB998EB61886}" type="pres">
      <dgm:prSet presAssocID="{C29A1AD2-46BF-4F6E-B219-F79B217A2A3D}" presName="spaceBetweenRectangles" presStyleCnt="0"/>
      <dgm:spPr/>
    </dgm:pt>
    <dgm:pt modelId="{E23615E9-D121-456D-9573-48F840BAEAA0}" type="pres">
      <dgm:prSet presAssocID="{08A602D9-21F9-45BA-9CFB-6340A9C651FC}" presName="parentLin" presStyleCnt="0"/>
      <dgm:spPr/>
    </dgm:pt>
    <dgm:pt modelId="{CA2416D9-0334-4D5D-BB21-E622BB2209FC}" type="pres">
      <dgm:prSet presAssocID="{08A602D9-21F9-45BA-9CFB-6340A9C651FC}" presName="parentLeftMargin" presStyleLbl="node1" presStyleIdx="1" presStyleCnt="4"/>
      <dgm:spPr/>
      <dgm:t>
        <a:bodyPr/>
        <a:lstStyle/>
        <a:p>
          <a:endParaRPr lang="es-ES"/>
        </a:p>
      </dgm:t>
    </dgm:pt>
    <dgm:pt modelId="{451C82F0-CA18-497F-A3FC-B4A0C9921759}" type="pres">
      <dgm:prSet presAssocID="{08A602D9-21F9-45BA-9CFB-6340A9C651FC}" presName="parentText" presStyleLbl="node1" presStyleIdx="2" presStyleCnt="4">
        <dgm:presLayoutVars>
          <dgm:chMax val="0"/>
          <dgm:bulletEnabled val="1"/>
        </dgm:presLayoutVars>
      </dgm:prSet>
      <dgm:spPr/>
      <dgm:t>
        <a:bodyPr/>
        <a:lstStyle/>
        <a:p>
          <a:endParaRPr lang="es-ES"/>
        </a:p>
      </dgm:t>
    </dgm:pt>
    <dgm:pt modelId="{C70A1371-D69C-4F74-9CD1-9E513C887C95}" type="pres">
      <dgm:prSet presAssocID="{08A602D9-21F9-45BA-9CFB-6340A9C651FC}" presName="negativeSpace" presStyleCnt="0"/>
      <dgm:spPr/>
    </dgm:pt>
    <dgm:pt modelId="{7D4CCD33-827F-425E-87E9-03C12988A2E3}" type="pres">
      <dgm:prSet presAssocID="{08A602D9-21F9-45BA-9CFB-6340A9C651FC}" presName="childText" presStyleLbl="conFgAcc1" presStyleIdx="2" presStyleCnt="4">
        <dgm:presLayoutVars>
          <dgm:bulletEnabled val="1"/>
        </dgm:presLayoutVars>
      </dgm:prSet>
      <dgm:spPr/>
      <dgm:t>
        <a:bodyPr/>
        <a:lstStyle/>
        <a:p>
          <a:endParaRPr lang="es-ES"/>
        </a:p>
      </dgm:t>
    </dgm:pt>
    <dgm:pt modelId="{404DA471-F45C-442E-A257-DA940DE23E92}" type="pres">
      <dgm:prSet presAssocID="{D3344416-C391-461A-BA33-2CB54466494D}" presName="spaceBetweenRectangles" presStyleCnt="0"/>
      <dgm:spPr/>
    </dgm:pt>
    <dgm:pt modelId="{5E84F6F8-BA30-48D8-BF9A-F43D9D72A1B2}" type="pres">
      <dgm:prSet presAssocID="{857865FF-D56E-4ACC-BF7D-7149EF7F66D1}" presName="parentLin" presStyleCnt="0"/>
      <dgm:spPr/>
    </dgm:pt>
    <dgm:pt modelId="{A13E7A07-8699-4749-8224-99106408EF8C}" type="pres">
      <dgm:prSet presAssocID="{857865FF-D56E-4ACC-BF7D-7149EF7F66D1}" presName="parentLeftMargin" presStyleLbl="node1" presStyleIdx="2" presStyleCnt="4"/>
      <dgm:spPr/>
      <dgm:t>
        <a:bodyPr/>
        <a:lstStyle/>
        <a:p>
          <a:endParaRPr lang="es-ES"/>
        </a:p>
      </dgm:t>
    </dgm:pt>
    <dgm:pt modelId="{9D5A3CF8-2075-4E0A-AB01-95223F1B9234}" type="pres">
      <dgm:prSet presAssocID="{857865FF-D56E-4ACC-BF7D-7149EF7F66D1}" presName="parentText" presStyleLbl="node1" presStyleIdx="3" presStyleCnt="4">
        <dgm:presLayoutVars>
          <dgm:chMax val="0"/>
          <dgm:bulletEnabled val="1"/>
        </dgm:presLayoutVars>
      </dgm:prSet>
      <dgm:spPr/>
      <dgm:t>
        <a:bodyPr/>
        <a:lstStyle/>
        <a:p>
          <a:endParaRPr lang="es-ES"/>
        </a:p>
      </dgm:t>
    </dgm:pt>
    <dgm:pt modelId="{D779EDC5-4816-46B6-A723-D89A744B2BD0}" type="pres">
      <dgm:prSet presAssocID="{857865FF-D56E-4ACC-BF7D-7149EF7F66D1}" presName="negativeSpace" presStyleCnt="0"/>
      <dgm:spPr/>
    </dgm:pt>
    <dgm:pt modelId="{DFB2C21F-190D-48DE-BFC9-DDAA0838D388}" type="pres">
      <dgm:prSet presAssocID="{857865FF-D56E-4ACC-BF7D-7149EF7F66D1}" presName="childText" presStyleLbl="conFgAcc1" presStyleIdx="3" presStyleCnt="4">
        <dgm:presLayoutVars>
          <dgm:bulletEnabled val="1"/>
        </dgm:presLayoutVars>
      </dgm:prSet>
      <dgm:spPr/>
      <dgm:t>
        <a:bodyPr/>
        <a:lstStyle/>
        <a:p>
          <a:endParaRPr lang="es-ES"/>
        </a:p>
      </dgm:t>
    </dgm:pt>
  </dgm:ptLst>
  <dgm:cxnLst>
    <dgm:cxn modelId="{461608E1-A1CE-4A4A-9C32-1EA9F4B81C34}" srcId="{857865FF-D56E-4ACC-BF7D-7149EF7F66D1}" destId="{BD2A7F37-1DCE-4834-8ED8-10B072F9991D}" srcOrd="2" destOrd="0" parTransId="{8CA452BB-7C5F-46DC-8753-A1048ACE1DCA}" sibTransId="{A0A54415-87BD-405A-A28A-09E9043D39B3}"/>
    <dgm:cxn modelId="{158DF383-64EB-4BF3-8983-89A80432128C}" type="presOf" srcId="{C065D83B-82A0-4127-B7F0-A7F223FD3970}" destId="{9266C621-9BB6-42FD-AB2C-1DF543E38A72}" srcOrd="1" destOrd="0" presId="urn:microsoft.com/office/officeart/2005/8/layout/list1"/>
    <dgm:cxn modelId="{DC5C10CE-D708-4ECE-82C3-3EFD9605A3A0}" type="presOf" srcId="{04F0ADEC-1ED7-4777-972B-004D6A8B6921}" destId="{874CD609-D9B8-4418-9AD6-5632E05EE10C}" srcOrd="0" destOrd="3" presId="urn:microsoft.com/office/officeart/2005/8/layout/list1"/>
    <dgm:cxn modelId="{C0787681-D668-4B5D-8031-E93747B09419}" type="presOf" srcId="{677A30A0-0472-44F8-9D81-98953810B5B5}" destId="{BC950676-7FD8-4DE6-9986-0FF1B2B989AB}" srcOrd="1" destOrd="0" presId="urn:microsoft.com/office/officeart/2005/8/layout/list1"/>
    <dgm:cxn modelId="{3B1232D4-0E59-4463-9CAB-24F6E267920E}" srcId="{677A30A0-0472-44F8-9D81-98953810B5B5}" destId="{3BD26AF9-31E0-489E-90B9-E330FE9D5348}" srcOrd="2" destOrd="0" parTransId="{E78C0822-B86B-4747-B72A-21DB45AE66DE}" sibTransId="{E2609CE0-3684-4E59-92EB-C3F267FD9FE4}"/>
    <dgm:cxn modelId="{3E696471-3298-4045-A979-0ABB651B67C1}" type="presOf" srcId="{3BD26AF9-31E0-489E-90B9-E330FE9D5348}" destId="{874CD609-D9B8-4418-9AD6-5632E05EE10C}" srcOrd="0" destOrd="2" presId="urn:microsoft.com/office/officeart/2005/8/layout/list1"/>
    <dgm:cxn modelId="{FDAC91B2-390F-4674-A5A9-C709EA653A9D}" srcId="{857865FF-D56E-4ACC-BF7D-7149EF7F66D1}" destId="{BD7237F2-47D3-4342-816C-3797BF0C4E69}" srcOrd="3" destOrd="0" parTransId="{51B93165-B26C-441D-AD17-69B69A3A6FC0}" sibTransId="{80ED782D-3B8A-48F5-999C-44A9FE32A695}"/>
    <dgm:cxn modelId="{291A656B-23F4-48B2-8D44-31C25877F6C7}" type="presOf" srcId="{545F17A9-1F83-45A7-A19D-2AE291CA478C}" destId="{7D4CCD33-827F-425E-87E9-03C12988A2E3}" srcOrd="0" destOrd="0" presId="urn:microsoft.com/office/officeart/2005/8/layout/list1"/>
    <dgm:cxn modelId="{185EF798-761D-4285-9CF3-511F48D5FD9C}" srcId="{857865FF-D56E-4ACC-BF7D-7149EF7F66D1}" destId="{90BF99F6-3CB3-4793-9F29-E5FB71807354}" srcOrd="0" destOrd="0" parTransId="{19798652-E23E-47D6-BC66-ADF7FE0FF662}" sibTransId="{46786FE9-F667-40CB-BFB8-52AF9358816D}"/>
    <dgm:cxn modelId="{CDB9BC54-E4C0-433E-8C53-A5E2492CA3BB}" srcId="{6DBEE606-00E2-4769-B9C1-DA265858B70E}" destId="{677A30A0-0472-44F8-9D81-98953810B5B5}" srcOrd="1" destOrd="0" parTransId="{C34B54D2-2AD5-4AA2-9213-A27F0C4BF8AB}" sibTransId="{C29A1AD2-46BF-4F6E-B219-F79B217A2A3D}"/>
    <dgm:cxn modelId="{924555BD-27FE-4349-88B5-048B80FE0A8A}" type="presOf" srcId="{6DBEE606-00E2-4769-B9C1-DA265858B70E}" destId="{8DEA3631-6911-4E24-B1E3-AFE08F1A9496}" srcOrd="0" destOrd="0" presId="urn:microsoft.com/office/officeart/2005/8/layout/list1"/>
    <dgm:cxn modelId="{B27E8BAC-765C-41BF-B9BB-482D0B948174}" type="presOf" srcId="{D3038387-111F-420B-B2D0-65F2E804F5EF}" destId="{A841A967-696D-4786-9AF2-BF003A6BC297}" srcOrd="0" destOrd="2" presId="urn:microsoft.com/office/officeart/2005/8/layout/list1"/>
    <dgm:cxn modelId="{0201127E-8CAB-40DB-B986-B2235F7C9DA9}" type="presOf" srcId="{857865FF-D56E-4ACC-BF7D-7149EF7F66D1}" destId="{A13E7A07-8699-4749-8224-99106408EF8C}" srcOrd="0" destOrd="0" presId="urn:microsoft.com/office/officeart/2005/8/layout/list1"/>
    <dgm:cxn modelId="{7AE696E8-EEBB-417D-863B-1FF754C7F16F}" srcId="{6DBEE606-00E2-4769-B9C1-DA265858B70E}" destId="{08A602D9-21F9-45BA-9CFB-6340A9C651FC}" srcOrd="2" destOrd="0" parTransId="{F1F76022-6993-4BF1-A132-FEA7E72E084D}" sibTransId="{D3344416-C391-461A-BA33-2CB54466494D}"/>
    <dgm:cxn modelId="{66CF79E0-9257-4E26-A54E-089C67E08EC6}" type="presOf" srcId="{981A106B-760C-4AF3-B39D-6AC2458B2493}" destId="{DFB2C21F-190D-48DE-BFC9-DDAA0838D388}" srcOrd="0" destOrd="1" presId="urn:microsoft.com/office/officeart/2005/8/layout/list1"/>
    <dgm:cxn modelId="{F9EA078E-7C1D-4983-885C-66FD7FA81501}" srcId="{857865FF-D56E-4ACC-BF7D-7149EF7F66D1}" destId="{981A106B-760C-4AF3-B39D-6AC2458B2493}" srcOrd="1" destOrd="0" parTransId="{16BC9515-C8DF-456E-A002-6421BA8CD0CB}" sibTransId="{9C3FE5A8-5BF3-4821-9CE6-D6D691462D8F}"/>
    <dgm:cxn modelId="{150B391D-1336-4B1A-B40D-DD779A1920AC}" srcId="{677A30A0-0472-44F8-9D81-98953810B5B5}" destId="{04F0ADEC-1ED7-4777-972B-004D6A8B6921}" srcOrd="3" destOrd="0" parTransId="{1CBA70DE-2924-46BA-A4C2-FDDD704DBFA0}" sibTransId="{5FAE532F-6630-44E8-8628-5A9D86724DBA}"/>
    <dgm:cxn modelId="{3505BD70-2C91-42D7-975C-1586DAC5D86D}" srcId="{6DBEE606-00E2-4769-B9C1-DA265858B70E}" destId="{857865FF-D56E-4ACC-BF7D-7149EF7F66D1}" srcOrd="3" destOrd="0" parTransId="{93F1E2EA-00C5-4FE6-8009-8BF472F502F5}" sibTransId="{422C1228-FA05-41AD-B21D-74844C0F9C5F}"/>
    <dgm:cxn modelId="{95CCAFA0-FA0C-4DFE-B7C7-9267B554F0D0}" srcId="{08A602D9-21F9-45BA-9CFB-6340A9C651FC}" destId="{545F17A9-1F83-45A7-A19D-2AE291CA478C}" srcOrd="0" destOrd="0" parTransId="{7BD135A7-D7A8-4469-8716-E2034B8B13B2}" sibTransId="{240D2B23-2823-4C7A-9022-B428E7EEED0D}"/>
    <dgm:cxn modelId="{C34A12E8-2B81-44C9-B616-72F125F1D19D}" type="presOf" srcId="{BE7AAE3E-1913-41E4-AB8C-EDA4E2991661}" destId="{A841A967-696D-4786-9AF2-BF003A6BC297}" srcOrd="0" destOrd="0" presId="urn:microsoft.com/office/officeart/2005/8/layout/list1"/>
    <dgm:cxn modelId="{D95A006D-15D7-493E-81CB-CE79F81EDD0C}" srcId="{C065D83B-82A0-4127-B7F0-A7F223FD3970}" destId="{F747F1F5-F575-4337-BD31-E46579224F8C}" srcOrd="1" destOrd="0" parTransId="{EFE1010B-976D-4031-B8A3-833F564CF864}" sibTransId="{90600454-E233-4CA6-8C3B-8A1076AE54CE}"/>
    <dgm:cxn modelId="{8C5E93E7-6CA8-46C5-83D4-3CC4B6F6F644}" type="presOf" srcId="{677A30A0-0472-44F8-9D81-98953810B5B5}" destId="{0FDD90FC-CFEE-43D4-B0EE-6B5524F684CE}" srcOrd="0" destOrd="0" presId="urn:microsoft.com/office/officeart/2005/8/layout/list1"/>
    <dgm:cxn modelId="{9E8327AA-D48E-4055-AAC4-0C843AEA24E2}" type="presOf" srcId="{C065D83B-82A0-4127-B7F0-A7F223FD3970}" destId="{E6069BBC-898B-4B88-8E2B-1C59C7C08B23}" srcOrd="0" destOrd="0" presId="urn:microsoft.com/office/officeart/2005/8/layout/list1"/>
    <dgm:cxn modelId="{82C52150-4139-4FAF-867F-A3FFDE4B654A}" type="presOf" srcId="{08A602D9-21F9-45BA-9CFB-6340A9C651FC}" destId="{CA2416D9-0334-4D5D-BB21-E622BB2209FC}" srcOrd="0" destOrd="0" presId="urn:microsoft.com/office/officeart/2005/8/layout/list1"/>
    <dgm:cxn modelId="{A59EAD66-3DA0-476C-9A69-DD77C12228B4}" srcId="{6DBEE606-00E2-4769-B9C1-DA265858B70E}" destId="{C065D83B-82A0-4127-B7F0-A7F223FD3970}" srcOrd="0" destOrd="0" parTransId="{E9DDEB13-6899-4F19-93E1-8496399C07A5}" sibTransId="{F3B5D202-2D80-4842-A9F0-87078FD792C3}"/>
    <dgm:cxn modelId="{7CBDE225-B649-42BF-B687-B2DF2825A9A8}" type="presOf" srcId="{93155970-DBD9-4DC2-A381-4D2AE9AEABF0}" destId="{874CD609-D9B8-4418-9AD6-5632E05EE10C}" srcOrd="0" destOrd="1" presId="urn:microsoft.com/office/officeart/2005/8/layout/list1"/>
    <dgm:cxn modelId="{0F6550C1-A6AF-4DFE-A1C8-B4EE98214161}" srcId="{677A30A0-0472-44F8-9D81-98953810B5B5}" destId="{93155970-DBD9-4DC2-A381-4D2AE9AEABF0}" srcOrd="1" destOrd="0" parTransId="{A0455521-1F80-41FC-8CCC-B69A4337FA21}" sibTransId="{75FF7EB2-BC54-4CCC-962B-FC9E126B2A55}"/>
    <dgm:cxn modelId="{52C72968-4B0C-4B44-A7C1-1857E7052B69}" type="presOf" srcId="{08A602D9-21F9-45BA-9CFB-6340A9C651FC}" destId="{451C82F0-CA18-497F-A3FC-B4A0C9921759}" srcOrd="1" destOrd="0" presId="urn:microsoft.com/office/officeart/2005/8/layout/list1"/>
    <dgm:cxn modelId="{80D66DDB-1569-4E6D-B115-760E20636E74}" srcId="{677A30A0-0472-44F8-9D81-98953810B5B5}" destId="{FF51557A-21BF-41CF-99C8-303BF25EC15D}" srcOrd="0" destOrd="0" parTransId="{7BAC1454-04B3-47C8-A3C5-9851A2570F6C}" sibTransId="{30C2AD1C-E994-4DBC-B889-FBE55E42AAF4}"/>
    <dgm:cxn modelId="{CFED5B23-5BC1-42AD-9AE4-8CC0D9A19331}" type="presOf" srcId="{BD7237F2-47D3-4342-816C-3797BF0C4E69}" destId="{DFB2C21F-190D-48DE-BFC9-DDAA0838D388}" srcOrd="0" destOrd="3" presId="urn:microsoft.com/office/officeart/2005/8/layout/list1"/>
    <dgm:cxn modelId="{F0D02878-1B8B-4D0B-9083-9ED622DFCCCB}" srcId="{C065D83B-82A0-4127-B7F0-A7F223FD3970}" destId="{D3038387-111F-420B-B2D0-65F2E804F5EF}" srcOrd="2" destOrd="0" parTransId="{B87408E6-6E1F-4162-BD68-F8A26C07C2F1}" sibTransId="{F03227D7-ABD5-4E54-9449-629565D6C015}"/>
    <dgm:cxn modelId="{72366A58-AF61-4C48-907B-B0C0E514D967}" type="presOf" srcId="{F747F1F5-F575-4337-BD31-E46579224F8C}" destId="{A841A967-696D-4786-9AF2-BF003A6BC297}" srcOrd="0" destOrd="1" presId="urn:microsoft.com/office/officeart/2005/8/layout/list1"/>
    <dgm:cxn modelId="{8EF05793-66BE-4709-B95B-EA6D712D7CF1}" srcId="{C065D83B-82A0-4127-B7F0-A7F223FD3970}" destId="{BE7AAE3E-1913-41E4-AB8C-EDA4E2991661}" srcOrd="0" destOrd="0" parTransId="{EC7A712A-CA68-4E29-B991-9155F1826F88}" sibTransId="{04B6CEC1-A6F2-4F3A-9CAF-147DEF5EE9CC}"/>
    <dgm:cxn modelId="{169EE600-B61B-46D6-AE61-6FA179974CCC}" type="presOf" srcId="{BD2A7F37-1DCE-4834-8ED8-10B072F9991D}" destId="{DFB2C21F-190D-48DE-BFC9-DDAA0838D388}" srcOrd="0" destOrd="2" presId="urn:microsoft.com/office/officeart/2005/8/layout/list1"/>
    <dgm:cxn modelId="{61A034F7-93D5-4BDB-ADE1-9E07DAEBCDED}" type="presOf" srcId="{857865FF-D56E-4ACC-BF7D-7149EF7F66D1}" destId="{9D5A3CF8-2075-4E0A-AB01-95223F1B9234}" srcOrd="1" destOrd="0" presId="urn:microsoft.com/office/officeart/2005/8/layout/list1"/>
    <dgm:cxn modelId="{13584E6A-580F-4460-BB21-D15A622F3659}" type="presOf" srcId="{FF51557A-21BF-41CF-99C8-303BF25EC15D}" destId="{874CD609-D9B8-4418-9AD6-5632E05EE10C}" srcOrd="0" destOrd="0" presId="urn:microsoft.com/office/officeart/2005/8/layout/list1"/>
    <dgm:cxn modelId="{F3795EF4-99DA-4D04-942E-DBE7EEA84D18}" type="presOf" srcId="{90BF99F6-3CB3-4793-9F29-E5FB71807354}" destId="{DFB2C21F-190D-48DE-BFC9-DDAA0838D388}" srcOrd="0" destOrd="0" presId="urn:microsoft.com/office/officeart/2005/8/layout/list1"/>
    <dgm:cxn modelId="{416DAE0F-FB57-456C-A89E-22D1A5B31D7D}" type="presParOf" srcId="{8DEA3631-6911-4E24-B1E3-AFE08F1A9496}" destId="{07E48C94-C0FC-4BAA-B27E-1CEE17909447}" srcOrd="0" destOrd="0" presId="urn:microsoft.com/office/officeart/2005/8/layout/list1"/>
    <dgm:cxn modelId="{B4FB80A8-C45C-4DC5-B2F8-D61D5B877A25}" type="presParOf" srcId="{07E48C94-C0FC-4BAA-B27E-1CEE17909447}" destId="{E6069BBC-898B-4B88-8E2B-1C59C7C08B23}" srcOrd="0" destOrd="0" presId="urn:microsoft.com/office/officeart/2005/8/layout/list1"/>
    <dgm:cxn modelId="{C28BEAA5-AE23-4C16-9D71-046059A1F6DB}" type="presParOf" srcId="{07E48C94-C0FC-4BAA-B27E-1CEE17909447}" destId="{9266C621-9BB6-42FD-AB2C-1DF543E38A72}" srcOrd="1" destOrd="0" presId="urn:microsoft.com/office/officeart/2005/8/layout/list1"/>
    <dgm:cxn modelId="{B2D3AC3E-7C02-4674-A3D3-EF65CA15B174}" type="presParOf" srcId="{8DEA3631-6911-4E24-B1E3-AFE08F1A9496}" destId="{27A65351-3948-4992-B5D3-141F1D8F1F10}" srcOrd="1" destOrd="0" presId="urn:microsoft.com/office/officeart/2005/8/layout/list1"/>
    <dgm:cxn modelId="{6DEFFFEB-9102-48EF-A7A1-A56237F1BF54}" type="presParOf" srcId="{8DEA3631-6911-4E24-B1E3-AFE08F1A9496}" destId="{A841A967-696D-4786-9AF2-BF003A6BC297}" srcOrd="2" destOrd="0" presId="urn:microsoft.com/office/officeart/2005/8/layout/list1"/>
    <dgm:cxn modelId="{7F55124F-0499-4FFC-8416-8974FAA99AC0}" type="presParOf" srcId="{8DEA3631-6911-4E24-B1E3-AFE08F1A9496}" destId="{BE990F8D-9332-4D0A-A09F-6524FEDCB70D}" srcOrd="3" destOrd="0" presId="urn:microsoft.com/office/officeart/2005/8/layout/list1"/>
    <dgm:cxn modelId="{E90E85C8-DD06-41C0-A2B3-0830205AFEC2}" type="presParOf" srcId="{8DEA3631-6911-4E24-B1E3-AFE08F1A9496}" destId="{0671EB66-8462-49C1-AAD1-E0B21EF62840}" srcOrd="4" destOrd="0" presId="urn:microsoft.com/office/officeart/2005/8/layout/list1"/>
    <dgm:cxn modelId="{157B3B8A-4E50-4B9F-B64D-AFE9D7786524}" type="presParOf" srcId="{0671EB66-8462-49C1-AAD1-E0B21EF62840}" destId="{0FDD90FC-CFEE-43D4-B0EE-6B5524F684CE}" srcOrd="0" destOrd="0" presId="urn:microsoft.com/office/officeart/2005/8/layout/list1"/>
    <dgm:cxn modelId="{1D4DA7DA-972E-4E4D-A73B-A091AFEB1B55}" type="presParOf" srcId="{0671EB66-8462-49C1-AAD1-E0B21EF62840}" destId="{BC950676-7FD8-4DE6-9986-0FF1B2B989AB}" srcOrd="1" destOrd="0" presId="urn:microsoft.com/office/officeart/2005/8/layout/list1"/>
    <dgm:cxn modelId="{2D96290E-2C1B-4246-AA0E-8D67F59826D6}" type="presParOf" srcId="{8DEA3631-6911-4E24-B1E3-AFE08F1A9496}" destId="{57ED01E8-BF3C-40C9-BDA1-9AAC8ACA124D}" srcOrd="5" destOrd="0" presId="urn:microsoft.com/office/officeart/2005/8/layout/list1"/>
    <dgm:cxn modelId="{CDB043BF-F9E6-4C0D-9DCF-3C414C72142D}" type="presParOf" srcId="{8DEA3631-6911-4E24-B1E3-AFE08F1A9496}" destId="{874CD609-D9B8-4418-9AD6-5632E05EE10C}" srcOrd="6" destOrd="0" presId="urn:microsoft.com/office/officeart/2005/8/layout/list1"/>
    <dgm:cxn modelId="{899759C7-4C91-475E-BDCF-5A069827361B}" type="presParOf" srcId="{8DEA3631-6911-4E24-B1E3-AFE08F1A9496}" destId="{0B7E1494-4187-4E93-9495-EB998EB61886}" srcOrd="7" destOrd="0" presId="urn:microsoft.com/office/officeart/2005/8/layout/list1"/>
    <dgm:cxn modelId="{B1EF9C4D-0EFE-4C7D-9FB7-CC8B1651683B}" type="presParOf" srcId="{8DEA3631-6911-4E24-B1E3-AFE08F1A9496}" destId="{E23615E9-D121-456D-9573-48F840BAEAA0}" srcOrd="8" destOrd="0" presId="urn:microsoft.com/office/officeart/2005/8/layout/list1"/>
    <dgm:cxn modelId="{DD35994E-FD5F-4BEB-9242-2AF37E1C64ED}" type="presParOf" srcId="{E23615E9-D121-456D-9573-48F840BAEAA0}" destId="{CA2416D9-0334-4D5D-BB21-E622BB2209FC}" srcOrd="0" destOrd="0" presId="urn:microsoft.com/office/officeart/2005/8/layout/list1"/>
    <dgm:cxn modelId="{5979A4C4-7F5B-4E89-A87E-9393D5DB9740}" type="presParOf" srcId="{E23615E9-D121-456D-9573-48F840BAEAA0}" destId="{451C82F0-CA18-497F-A3FC-B4A0C9921759}" srcOrd="1" destOrd="0" presId="urn:microsoft.com/office/officeart/2005/8/layout/list1"/>
    <dgm:cxn modelId="{E8FC9D67-67C6-470B-B5B2-D300ECA57AD5}" type="presParOf" srcId="{8DEA3631-6911-4E24-B1E3-AFE08F1A9496}" destId="{C70A1371-D69C-4F74-9CD1-9E513C887C95}" srcOrd="9" destOrd="0" presId="urn:microsoft.com/office/officeart/2005/8/layout/list1"/>
    <dgm:cxn modelId="{2E7FBB35-C78B-472F-BF23-CF8FFE2A9C82}" type="presParOf" srcId="{8DEA3631-6911-4E24-B1E3-AFE08F1A9496}" destId="{7D4CCD33-827F-425E-87E9-03C12988A2E3}" srcOrd="10" destOrd="0" presId="urn:microsoft.com/office/officeart/2005/8/layout/list1"/>
    <dgm:cxn modelId="{CCA767B7-FACB-4AD8-A7D1-4B449BCB303D}" type="presParOf" srcId="{8DEA3631-6911-4E24-B1E3-AFE08F1A9496}" destId="{404DA471-F45C-442E-A257-DA940DE23E92}" srcOrd="11" destOrd="0" presId="urn:microsoft.com/office/officeart/2005/8/layout/list1"/>
    <dgm:cxn modelId="{387BB92D-A5E4-4EF6-A373-BBEB2E4E1646}" type="presParOf" srcId="{8DEA3631-6911-4E24-B1E3-AFE08F1A9496}" destId="{5E84F6F8-BA30-48D8-BF9A-F43D9D72A1B2}" srcOrd="12" destOrd="0" presId="urn:microsoft.com/office/officeart/2005/8/layout/list1"/>
    <dgm:cxn modelId="{0CDB10D1-9D57-4C6C-8AE9-E2A8AD902022}" type="presParOf" srcId="{5E84F6F8-BA30-48D8-BF9A-F43D9D72A1B2}" destId="{A13E7A07-8699-4749-8224-99106408EF8C}" srcOrd="0" destOrd="0" presId="urn:microsoft.com/office/officeart/2005/8/layout/list1"/>
    <dgm:cxn modelId="{24ED108A-E547-4CC5-88D1-3F212B82D32C}" type="presParOf" srcId="{5E84F6F8-BA30-48D8-BF9A-F43D9D72A1B2}" destId="{9D5A3CF8-2075-4E0A-AB01-95223F1B9234}" srcOrd="1" destOrd="0" presId="urn:microsoft.com/office/officeart/2005/8/layout/list1"/>
    <dgm:cxn modelId="{019021CA-1CA6-4501-8C8E-A00262D1CA28}" type="presParOf" srcId="{8DEA3631-6911-4E24-B1E3-AFE08F1A9496}" destId="{D779EDC5-4816-46B6-A723-D89A744B2BD0}" srcOrd="13" destOrd="0" presId="urn:microsoft.com/office/officeart/2005/8/layout/list1"/>
    <dgm:cxn modelId="{916DE643-D5FB-489F-9757-9EC5D3938A0C}" type="presParOf" srcId="{8DEA3631-6911-4E24-B1E3-AFE08F1A9496}" destId="{DFB2C21F-190D-48DE-BFC9-DDAA0838D388}" srcOrd="14"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DBEE606-00E2-4769-B9C1-DA265858B70E}"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es-ES"/>
        </a:p>
      </dgm:t>
    </dgm:pt>
    <dgm:pt modelId="{C065D83B-82A0-4127-B7F0-A7F223FD3970}">
      <dgm:prSet phldrT="[Texto]" custT="1"/>
      <dgm:spPr>
        <a:solidFill>
          <a:srgbClr val="000B22"/>
        </a:solidFill>
      </dgm:spPr>
      <dgm:t>
        <a:bodyPr/>
        <a:lstStyle/>
        <a:p>
          <a:r>
            <a:rPr lang="es-ES" sz="1400" b="1" dirty="0"/>
            <a:t>Procesos</a:t>
          </a:r>
        </a:p>
      </dgm:t>
    </dgm:pt>
    <dgm:pt modelId="{E9DDEB13-6899-4F19-93E1-8496399C07A5}" type="parTrans" cxnId="{A59EAD66-3DA0-476C-9A69-DD77C12228B4}">
      <dgm:prSet/>
      <dgm:spPr/>
      <dgm:t>
        <a:bodyPr/>
        <a:lstStyle/>
        <a:p>
          <a:endParaRPr lang="es-ES"/>
        </a:p>
      </dgm:t>
    </dgm:pt>
    <dgm:pt modelId="{F3B5D202-2D80-4842-A9F0-87078FD792C3}" type="sibTrans" cxnId="{A59EAD66-3DA0-476C-9A69-DD77C12228B4}">
      <dgm:prSet/>
      <dgm:spPr/>
      <dgm:t>
        <a:bodyPr/>
        <a:lstStyle/>
        <a:p>
          <a:endParaRPr lang="es-ES"/>
        </a:p>
      </dgm:t>
    </dgm:pt>
    <dgm:pt modelId="{BE7AAE3E-1913-41E4-AB8C-EDA4E2991661}">
      <dgm:prSet phldrT="[Texto]" custT="1"/>
      <dgm:spPr/>
      <dgm:t>
        <a:bodyPr/>
        <a:lstStyle/>
        <a:p>
          <a:r>
            <a:rPr lang="es-ES" sz="1400"/>
            <a:t>Recepción </a:t>
          </a:r>
          <a:r>
            <a:rPr lang="es-ES" sz="1400" dirty="0"/>
            <a:t>y entrega</a:t>
          </a:r>
        </a:p>
      </dgm:t>
    </dgm:pt>
    <dgm:pt modelId="{EC7A712A-CA68-4E29-B991-9155F1826F88}" type="parTrans" cxnId="{8EF05793-66BE-4709-B95B-EA6D712D7CF1}">
      <dgm:prSet/>
      <dgm:spPr/>
      <dgm:t>
        <a:bodyPr/>
        <a:lstStyle/>
        <a:p>
          <a:endParaRPr lang="es-ES"/>
        </a:p>
      </dgm:t>
    </dgm:pt>
    <dgm:pt modelId="{04B6CEC1-A6F2-4F3A-9CAF-147DEF5EE9CC}" type="sibTrans" cxnId="{8EF05793-66BE-4709-B95B-EA6D712D7CF1}">
      <dgm:prSet/>
      <dgm:spPr/>
      <dgm:t>
        <a:bodyPr/>
        <a:lstStyle/>
        <a:p>
          <a:endParaRPr lang="es-ES"/>
        </a:p>
      </dgm:t>
    </dgm:pt>
    <dgm:pt modelId="{F747F1F5-F575-4337-BD31-E46579224F8C}">
      <dgm:prSet phldrT="[Texto]" custT="1"/>
      <dgm:spPr/>
      <dgm:t>
        <a:bodyPr/>
        <a:lstStyle/>
        <a:p>
          <a:r>
            <a:rPr lang="es-ES" sz="1400"/>
            <a:t>Lavado</a:t>
          </a:r>
          <a:endParaRPr lang="es-ES" sz="1400" dirty="0"/>
        </a:p>
      </dgm:t>
    </dgm:pt>
    <dgm:pt modelId="{EFE1010B-976D-4031-B8A3-833F564CF864}" type="parTrans" cxnId="{D95A006D-15D7-493E-81CB-CE79F81EDD0C}">
      <dgm:prSet/>
      <dgm:spPr/>
      <dgm:t>
        <a:bodyPr/>
        <a:lstStyle/>
        <a:p>
          <a:endParaRPr lang="es-ES"/>
        </a:p>
      </dgm:t>
    </dgm:pt>
    <dgm:pt modelId="{90600454-E233-4CA6-8C3B-8A1076AE54CE}" type="sibTrans" cxnId="{D95A006D-15D7-493E-81CB-CE79F81EDD0C}">
      <dgm:prSet/>
      <dgm:spPr/>
      <dgm:t>
        <a:bodyPr/>
        <a:lstStyle/>
        <a:p>
          <a:endParaRPr lang="es-ES"/>
        </a:p>
      </dgm:t>
    </dgm:pt>
    <dgm:pt modelId="{677A30A0-0472-44F8-9D81-98953810B5B5}">
      <dgm:prSet phldrT="[Texto]" custT="1"/>
      <dgm:spPr>
        <a:solidFill>
          <a:srgbClr val="000B22"/>
        </a:solidFill>
      </dgm:spPr>
      <dgm:t>
        <a:bodyPr/>
        <a:lstStyle/>
        <a:p>
          <a:r>
            <a:rPr lang="es-ES" sz="1400" b="1" dirty="0"/>
            <a:t>Prendas</a:t>
          </a:r>
        </a:p>
      </dgm:t>
    </dgm:pt>
    <dgm:pt modelId="{C34B54D2-2AD5-4AA2-9213-A27F0C4BF8AB}" type="parTrans" cxnId="{CDB9BC54-E4C0-433E-8C53-A5E2492CA3BB}">
      <dgm:prSet/>
      <dgm:spPr/>
      <dgm:t>
        <a:bodyPr/>
        <a:lstStyle/>
        <a:p>
          <a:endParaRPr lang="es-ES"/>
        </a:p>
      </dgm:t>
    </dgm:pt>
    <dgm:pt modelId="{C29A1AD2-46BF-4F6E-B219-F79B217A2A3D}" type="sibTrans" cxnId="{CDB9BC54-E4C0-433E-8C53-A5E2492CA3BB}">
      <dgm:prSet/>
      <dgm:spPr/>
      <dgm:t>
        <a:bodyPr/>
        <a:lstStyle/>
        <a:p>
          <a:endParaRPr lang="es-ES"/>
        </a:p>
      </dgm:t>
    </dgm:pt>
    <dgm:pt modelId="{FF51557A-21BF-41CF-99C8-303BF25EC15D}">
      <dgm:prSet phldrT="[Texto]" custT="1"/>
      <dgm:spPr/>
      <dgm:t>
        <a:bodyPr/>
        <a:lstStyle/>
        <a:p>
          <a:r>
            <a:rPr lang="es-ES" sz="1400" dirty="0"/>
            <a:t>Sábanas</a:t>
          </a:r>
        </a:p>
      </dgm:t>
    </dgm:pt>
    <dgm:pt modelId="{7BAC1454-04B3-47C8-A3C5-9851A2570F6C}" type="parTrans" cxnId="{80D66DDB-1569-4E6D-B115-760E20636E74}">
      <dgm:prSet/>
      <dgm:spPr/>
      <dgm:t>
        <a:bodyPr/>
        <a:lstStyle/>
        <a:p>
          <a:endParaRPr lang="es-ES"/>
        </a:p>
      </dgm:t>
    </dgm:pt>
    <dgm:pt modelId="{30C2AD1C-E994-4DBC-B889-FBE55E42AAF4}" type="sibTrans" cxnId="{80D66DDB-1569-4E6D-B115-760E20636E74}">
      <dgm:prSet/>
      <dgm:spPr/>
      <dgm:t>
        <a:bodyPr/>
        <a:lstStyle/>
        <a:p>
          <a:endParaRPr lang="es-ES"/>
        </a:p>
      </dgm:t>
    </dgm:pt>
    <dgm:pt modelId="{93155970-DBD9-4DC2-A381-4D2AE9AEABF0}">
      <dgm:prSet phldrT="[Texto]" custT="1"/>
      <dgm:spPr/>
      <dgm:t>
        <a:bodyPr/>
        <a:lstStyle/>
        <a:p>
          <a:r>
            <a:rPr lang="es-ES" sz="1400" dirty="0"/>
            <a:t>Cobijas</a:t>
          </a:r>
        </a:p>
      </dgm:t>
    </dgm:pt>
    <dgm:pt modelId="{A0455521-1F80-41FC-8CCC-B69A4337FA21}" type="parTrans" cxnId="{0F6550C1-A6AF-4DFE-A1C8-B4EE98214161}">
      <dgm:prSet/>
      <dgm:spPr/>
      <dgm:t>
        <a:bodyPr/>
        <a:lstStyle/>
        <a:p>
          <a:endParaRPr lang="es-ES"/>
        </a:p>
      </dgm:t>
    </dgm:pt>
    <dgm:pt modelId="{75FF7EB2-BC54-4CCC-962B-FC9E126B2A55}" type="sibTrans" cxnId="{0F6550C1-A6AF-4DFE-A1C8-B4EE98214161}">
      <dgm:prSet/>
      <dgm:spPr/>
      <dgm:t>
        <a:bodyPr/>
        <a:lstStyle/>
        <a:p>
          <a:endParaRPr lang="es-ES"/>
        </a:p>
      </dgm:t>
    </dgm:pt>
    <dgm:pt modelId="{D3038387-111F-420B-B2D0-65F2E804F5EF}">
      <dgm:prSet phldrT="[Texto]" custT="1"/>
      <dgm:spPr/>
      <dgm:t>
        <a:bodyPr/>
        <a:lstStyle/>
        <a:p>
          <a:r>
            <a:rPr lang="es-ES" sz="1400"/>
            <a:t>Secado</a:t>
          </a:r>
          <a:endParaRPr lang="es-ES" sz="1400" dirty="0"/>
        </a:p>
      </dgm:t>
    </dgm:pt>
    <dgm:pt modelId="{B87408E6-6E1F-4162-BD68-F8A26C07C2F1}" type="parTrans" cxnId="{F0D02878-1B8B-4D0B-9083-9ED622DFCCCB}">
      <dgm:prSet/>
      <dgm:spPr/>
      <dgm:t>
        <a:bodyPr/>
        <a:lstStyle/>
        <a:p>
          <a:endParaRPr lang="es-ES"/>
        </a:p>
      </dgm:t>
    </dgm:pt>
    <dgm:pt modelId="{F03227D7-ABD5-4E54-9449-629565D6C015}" type="sibTrans" cxnId="{F0D02878-1B8B-4D0B-9083-9ED622DFCCCB}">
      <dgm:prSet/>
      <dgm:spPr/>
      <dgm:t>
        <a:bodyPr/>
        <a:lstStyle/>
        <a:p>
          <a:endParaRPr lang="es-ES"/>
        </a:p>
      </dgm:t>
    </dgm:pt>
    <dgm:pt modelId="{3BD26AF9-31E0-489E-90B9-E330FE9D5348}">
      <dgm:prSet phldrT="[Texto]" custT="1"/>
      <dgm:spPr/>
      <dgm:t>
        <a:bodyPr/>
        <a:lstStyle/>
        <a:p>
          <a:r>
            <a:rPr lang="es-ES" sz="1400" dirty="0"/>
            <a:t>Edredones</a:t>
          </a:r>
        </a:p>
      </dgm:t>
    </dgm:pt>
    <dgm:pt modelId="{E78C0822-B86B-4747-B72A-21DB45AE66DE}" type="parTrans" cxnId="{3B1232D4-0E59-4463-9CAB-24F6E267920E}">
      <dgm:prSet/>
      <dgm:spPr/>
      <dgm:t>
        <a:bodyPr/>
        <a:lstStyle/>
        <a:p>
          <a:endParaRPr lang="es-ES"/>
        </a:p>
      </dgm:t>
    </dgm:pt>
    <dgm:pt modelId="{E2609CE0-3684-4E59-92EB-C3F267FD9FE4}" type="sibTrans" cxnId="{3B1232D4-0E59-4463-9CAB-24F6E267920E}">
      <dgm:prSet/>
      <dgm:spPr/>
      <dgm:t>
        <a:bodyPr/>
        <a:lstStyle/>
        <a:p>
          <a:endParaRPr lang="es-ES"/>
        </a:p>
      </dgm:t>
    </dgm:pt>
    <dgm:pt modelId="{857865FF-D56E-4ACC-BF7D-7149EF7F66D1}">
      <dgm:prSet phldrT="[Texto]" custT="1"/>
      <dgm:spPr>
        <a:solidFill>
          <a:srgbClr val="000B22"/>
        </a:solidFill>
      </dgm:spPr>
      <dgm:t>
        <a:bodyPr/>
        <a:lstStyle/>
        <a:p>
          <a:r>
            <a:rPr lang="es-ES" sz="1400" b="1" dirty="0"/>
            <a:t>Activos Fijos</a:t>
          </a:r>
        </a:p>
      </dgm:t>
    </dgm:pt>
    <dgm:pt modelId="{93F1E2EA-00C5-4FE6-8009-8BF472F502F5}" type="parTrans" cxnId="{3505BD70-2C91-42D7-975C-1586DAC5D86D}">
      <dgm:prSet/>
      <dgm:spPr/>
      <dgm:t>
        <a:bodyPr/>
        <a:lstStyle/>
        <a:p>
          <a:endParaRPr lang="es-ES"/>
        </a:p>
      </dgm:t>
    </dgm:pt>
    <dgm:pt modelId="{422C1228-FA05-41AD-B21D-74844C0F9C5F}" type="sibTrans" cxnId="{3505BD70-2C91-42D7-975C-1586DAC5D86D}">
      <dgm:prSet/>
      <dgm:spPr/>
      <dgm:t>
        <a:bodyPr/>
        <a:lstStyle/>
        <a:p>
          <a:endParaRPr lang="es-ES"/>
        </a:p>
      </dgm:t>
    </dgm:pt>
    <dgm:pt modelId="{90BF99F6-3CB3-4793-9F29-E5FB71807354}">
      <dgm:prSet phldrT="[Texto]" custT="1"/>
      <dgm:spPr/>
      <dgm:t>
        <a:bodyPr/>
        <a:lstStyle/>
        <a:p>
          <a:r>
            <a:rPr lang="es-ES" sz="1400" dirty="0"/>
            <a:t>2 lavadoras</a:t>
          </a:r>
        </a:p>
      </dgm:t>
    </dgm:pt>
    <dgm:pt modelId="{19798652-E23E-47D6-BC66-ADF7FE0FF662}" type="parTrans" cxnId="{185EF798-761D-4285-9CF3-511F48D5FD9C}">
      <dgm:prSet/>
      <dgm:spPr/>
      <dgm:t>
        <a:bodyPr/>
        <a:lstStyle/>
        <a:p>
          <a:endParaRPr lang="es-ES"/>
        </a:p>
      </dgm:t>
    </dgm:pt>
    <dgm:pt modelId="{46786FE9-F667-40CB-BFB8-52AF9358816D}" type="sibTrans" cxnId="{185EF798-761D-4285-9CF3-511F48D5FD9C}">
      <dgm:prSet/>
      <dgm:spPr/>
      <dgm:t>
        <a:bodyPr/>
        <a:lstStyle/>
        <a:p>
          <a:endParaRPr lang="es-ES"/>
        </a:p>
      </dgm:t>
    </dgm:pt>
    <dgm:pt modelId="{08A602D9-21F9-45BA-9CFB-6340A9C651FC}">
      <dgm:prSet phldrT="[Texto]" custT="1"/>
      <dgm:spPr>
        <a:solidFill>
          <a:srgbClr val="000B22"/>
        </a:solidFill>
      </dgm:spPr>
      <dgm:t>
        <a:bodyPr/>
        <a:lstStyle/>
        <a:p>
          <a:r>
            <a:rPr lang="es-ES" sz="1400" b="1" dirty="0"/>
            <a:t>Personal</a:t>
          </a:r>
        </a:p>
      </dgm:t>
    </dgm:pt>
    <dgm:pt modelId="{F1F76022-6993-4BF1-A132-FEA7E72E084D}" type="parTrans" cxnId="{7AE696E8-EEBB-417D-863B-1FF754C7F16F}">
      <dgm:prSet/>
      <dgm:spPr/>
      <dgm:t>
        <a:bodyPr/>
        <a:lstStyle/>
        <a:p>
          <a:endParaRPr lang="es-ES"/>
        </a:p>
      </dgm:t>
    </dgm:pt>
    <dgm:pt modelId="{D3344416-C391-461A-BA33-2CB54466494D}" type="sibTrans" cxnId="{7AE696E8-EEBB-417D-863B-1FF754C7F16F}">
      <dgm:prSet/>
      <dgm:spPr/>
      <dgm:t>
        <a:bodyPr/>
        <a:lstStyle/>
        <a:p>
          <a:endParaRPr lang="es-ES"/>
        </a:p>
      </dgm:t>
    </dgm:pt>
    <dgm:pt modelId="{545F17A9-1F83-45A7-A19D-2AE291CA478C}">
      <dgm:prSet phldrT="[Texto]" custT="1"/>
      <dgm:spPr/>
      <dgm:t>
        <a:bodyPr/>
        <a:lstStyle/>
        <a:p>
          <a:r>
            <a:rPr lang="es-ES" sz="1400" dirty="0"/>
            <a:t>1 Auxiliar de servicios (encargada)</a:t>
          </a:r>
        </a:p>
      </dgm:t>
    </dgm:pt>
    <dgm:pt modelId="{7BD135A7-D7A8-4469-8716-E2034B8B13B2}" type="parTrans" cxnId="{95CCAFA0-FA0C-4DFE-B7C7-9267B554F0D0}">
      <dgm:prSet/>
      <dgm:spPr/>
      <dgm:t>
        <a:bodyPr/>
        <a:lstStyle/>
        <a:p>
          <a:endParaRPr lang="es-ES"/>
        </a:p>
      </dgm:t>
    </dgm:pt>
    <dgm:pt modelId="{240D2B23-2823-4C7A-9022-B428E7EEED0D}" type="sibTrans" cxnId="{95CCAFA0-FA0C-4DFE-B7C7-9267B554F0D0}">
      <dgm:prSet/>
      <dgm:spPr/>
      <dgm:t>
        <a:bodyPr/>
        <a:lstStyle/>
        <a:p>
          <a:endParaRPr lang="es-ES"/>
        </a:p>
      </dgm:t>
    </dgm:pt>
    <dgm:pt modelId="{7660FC5D-94CC-45EA-9E63-00CC74BBCCBC}">
      <dgm:prSet phldrT="[Texto]" custT="1"/>
      <dgm:spPr/>
      <dgm:t>
        <a:bodyPr/>
        <a:lstStyle/>
        <a:p>
          <a:r>
            <a:rPr lang="es-ES" sz="1400"/>
            <a:t>Planchado</a:t>
          </a:r>
          <a:endParaRPr lang="es-ES" sz="1400" dirty="0"/>
        </a:p>
      </dgm:t>
    </dgm:pt>
    <dgm:pt modelId="{0E9973F2-21AF-4F54-82A2-377E60EAD735}" type="parTrans" cxnId="{9F60C918-199F-4416-A920-4FDA93D151BC}">
      <dgm:prSet/>
      <dgm:spPr/>
      <dgm:t>
        <a:bodyPr/>
        <a:lstStyle/>
        <a:p>
          <a:endParaRPr lang="es-ES"/>
        </a:p>
      </dgm:t>
    </dgm:pt>
    <dgm:pt modelId="{EACE6DD5-141B-442A-AD35-0854E7B11803}" type="sibTrans" cxnId="{9F60C918-199F-4416-A920-4FDA93D151BC}">
      <dgm:prSet/>
      <dgm:spPr/>
      <dgm:t>
        <a:bodyPr/>
        <a:lstStyle/>
        <a:p>
          <a:endParaRPr lang="es-ES"/>
        </a:p>
      </dgm:t>
    </dgm:pt>
    <dgm:pt modelId="{44916060-68AB-4078-87CF-BE2E827C25C4}">
      <dgm:prSet phldrT="[Texto]" custT="1"/>
      <dgm:spPr/>
      <dgm:t>
        <a:bodyPr/>
        <a:lstStyle/>
        <a:p>
          <a:r>
            <a:rPr lang="es-ES" sz="1400" dirty="0"/>
            <a:t>Cortinas</a:t>
          </a:r>
        </a:p>
      </dgm:t>
    </dgm:pt>
    <dgm:pt modelId="{0CEB6873-3440-484E-939B-D90DADFB99CA}" type="parTrans" cxnId="{7CC733A8-44BE-4CE7-A85C-283CA7D92304}">
      <dgm:prSet/>
      <dgm:spPr/>
      <dgm:t>
        <a:bodyPr/>
        <a:lstStyle/>
        <a:p>
          <a:endParaRPr lang="es-ES"/>
        </a:p>
      </dgm:t>
    </dgm:pt>
    <dgm:pt modelId="{9036FD70-636C-47E7-8181-EFA53FC8D191}" type="sibTrans" cxnId="{7CC733A8-44BE-4CE7-A85C-283CA7D92304}">
      <dgm:prSet/>
      <dgm:spPr/>
      <dgm:t>
        <a:bodyPr/>
        <a:lstStyle/>
        <a:p>
          <a:endParaRPr lang="es-ES"/>
        </a:p>
      </dgm:t>
    </dgm:pt>
    <dgm:pt modelId="{E487BF21-4E9C-4953-981C-7248F593217C}">
      <dgm:prSet phldrT="[Texto]" custT="1"/>
      <dgm:spPr/>
      <dgm:t>
        <a:bodyPr/>
        <a:lstStyle/>
        <a:p>
          <a:r>
            <a:rPr lang="es-ES" sz="1400" dirty="0"/>
            <a:t>Prendas de vestir</a:t>
          </a:r>
        </a:p>
      </dgm:t>
    </dgm:pt>
    <dgm:pt modelId="{2C2595AD-5771-4E13-A715-C878B32FA04F}" type="parTrans" cxnId="{C82D74CE-A82A-496D-9A3B-1C772A35072A}">
      <dgm:prSet/>
      <dgm:spPr/>
      <dgm:t>
        <a:bodyPr/>
        <a:lstStyle/>
        <a:p>
          <a:endParaRPr lang="es-ES"/>
        </a:p>
      </dgm:t>
    </dgm:pt>
    <dgm:pt modelId="{6FCE6186-B991-481E-BAD5-6D190BFD5F0C}" type="sibTrans" cxnId="{C82D74CE-A82A-496D-9A3B-1C772A35072A}">
      <dgm:prSet/>
      <dgm:spPr/>
      <dgm:t>
        <a:bodyPr/>
        <a:lstStyle/>
        <a:p>
          <a:endParaRPr lang="es-ES"/>
        </a:p>
      </dgm:t>
    </dgm:pt>
    <dgm:pt modelId="{EE3C83C1-8380-47CE-BCF2-9A3DF9EFE65D}">
      <dgm:prSet phldrT="[Texto]" custT="1"/>
      <dgm:spPr/>
      <dgm:t>
        <a:bodyPr/>
        <a:lstStyle/>
        <a:p>
          <a:r>
            <a:rPr lang="es-ES" sz="1400" dirty="0"/>
            <a:t>Estanterías</a:t>
          </a:r>
        </a:p>
      </dgm:t>
    </dgm:pt>
    <dgm:pt modelId="{3E856CDF-AA6B-4475-99DA-FDA1A156DDD3}" type="parTrans" cxnId="{90EC0DD7-18A3-433B-907D-08EE2A03A9F3}">
      <dgm:prSet/>
      <dgm:spPr/>
      <dgm:t>
        <a:bodyPr/>
        <a:lstStyle/>
        <a:p>
          <a:endParaRPr lang="es-ES"/>
        </a:p>
      </dgm:t>
    </dgm:pt>
    <dgm:pt modelId="{408B719E-95F8-4830-8494-AF2311C13F6D}" type="sibTrans" cxnId="{90EC0DD7-18A3-433B-907D-08EE2A03A9F3}">
      <dgm:prSet/>
      <dgm:spPr/>
      <dgm:t>
        <a:bodyPr/>
        <a:lstStyle/>
        <a:p>
          <a:endParaRPr lang="es-ES"/>
        </a:p>
      </dgm:t>
    </dgm:pt>
    <dgm:pt modelId="{2B1C7FB4-C027-4A7D-BFAE-180982DDD50B}">
      <dgm:prSet phldrT="[Texto]" custT="1"/>
      <dgm:spPr/>
      <dgm:t>
        <a:bodyPr/>
        <a:lstStyle/>
        <a:p>
          <a:r>
            <a:rPr lang="es-ES" sz="1400" dirty="0"/>
            <a:t>4 secadoras</a:t>
          </a:r>
        </a:p>
      </dgm:t>
    </dgm:pt>
    <dgm:pt modelId="{CC466F05-CCC8-4446-9016-F71D8F88BA87}" type="parTrans" cxnId="{2A23FAAE-7B95-47D4-8AB3-52AFAEF2288C}">
      <dgm:prSet/>
      <dgm:spPr/>
      <dgm:t>
        <a:bodyPr/>
        <a:lstStyle/>
        <a:p>
          <a:endParaRPr lang="es-ES"/>
        </a:p>
      </dgm:t>
    </dgm:pt>
    <dgm:pt modelId="{12903F9D-6E28-436E-9B0C-16875E471995}" type="sibTrans" cxnId="{2A23FAAE-7B95-47D4-8AB3-52AFAEF2288C}">
      <dgm:prSet/>
      <dgm:spPr/>
      <dgm:t>
        <a:bodyPr/>
        <a:lstStyle/>
        <a:p>
          <a:endParaRPr lang="es-ES"/>
        </a:p>
      </dgm:t>
    </dgm:pt>
    <dgm:pt modelId="{805A0A56-4C7D-408F-9BEA-F6ECD0160E21}">
      <dgm:prSet custT="1"/>
      <dgm:spPr/>
      <dgm:t>
        <a:bodyPr/>
        <a:lstStyle/>
        <a:p>
          <a:r>
            <a:rPr lang="es-ES" sz="1400" dirty="0"/>
            <a:t>Supervisión del administrador</a:t>
          </a:r>
        </a:p>
      </dgm:t>
    </dgm:pt>
    <dgm:pt modelId="{AF6C5AA7-C0FB-47B2-BEA1-867B68E69EBA}" type="sibTrans" cxnId="{A1235AFC-3DE4-477D-B71E-2562852140A5}">
      <dgm:prSet/>
      <dgm:spPr/>
      <dgm:t>
        <a:bodyPr/>
        <a:lstStyle/>
        <a:p>
          <a:endParaRPr lang="es-ES"/>
        </a:p>
      </dgm:t>
    </dgm:pt>
    <dgm:pt modelId="{7F95DC3D-190D-4910-92C7-37237D56F94A}" type="parTrans" cxnId="{A1235AFC-3DE4-477D-B71E-2562852140A5}">
      <dgm:prSet/>
      <dgm:spPr/>
      <dgm:t>
        <a:bodyPr/>
        <a:lstStyle/>
        <a:p>
          <a:endParaRPr lang="es-ES"/>
        </a:p>
      </dgm:t>
    </dgm:pt>
    <dgm:pt modelId="{F25DA77C-7EB1-491F-8CC7-644D8547F688}">
      <dgm:prSet phldrT="[Texto]" custT="1"/>
      <dgm:spPr/>
      <dgm:t>
        <a:bodyPr/>
        <a:lstStyle/>
        <a:p>
          <a:r>
            <a:rPr lang="es-ES" sz="1400" dirty="0"/>
            <a:t>2 Auxiliares de servicio (apoyo)</a:t>
          </a:r>
        </a:p>
      </dgm:t>
    </dgm:pt>
    <dgm:pt modelId="{0C750998-2071-4711-975F-7EE3771D251B}" type="sibTrans" cxnId="{A9117A01-EA08-418F-82D4-BCC28FD50A56}">
      <dgm:prSet/>
      <dgm:spPr/>
      <dgm:t>
        <a:bodyPr/>
        <a:lstStyle/>
        <a:p>
          <a:endParaRPr lang="es-ES"/>
        </a:p>
      </dgm:t>
    </dgm:pt>
    <dgm:pt modelId="{1E444980-EAED-45A6-B16B-0AB59E16129C}" type="parTrans" cxnId="{A9117A01-EA08-418F-82D4-BCC28FD50A56}">
      <dgm:prSet/>
      <dgm:spPr/>
      <dgm:t>
        <a:bodyPr/>
        <a:lstStyle/>
        <a:p>
          <a:endParaRPr lang="es-ES"/>
        </a:p>
      </dgm:t>
    </dgm:pt>
    <dgm:pt modelId="{F3643F81-332B-4173-8097-6B661EEFEB99}" type="pres">
      <dgm:prSet presAssocID="{6DBEE606-00E2-4769-B9C1-DA265858B70E}" presName="linear" presStyleCnt="0">
        <dgm:presLayoutVars>
          <dgm:dir/>
          <dgm:animLvl val="lvl"/>
          <dgm:resizeHandles val="exact"/>
        </dgm:presLayoutVars>
      </dgm:prSet>
      <dgm:spPr/>
      <dgm:t>
        <a:bodyPr/>
        <a:lstStyle/>
        <a:p>
          <a:endParaRPr lang="es-ES"/>
        </a:p>
      </dgm:t>
    </dgm:pt>
    <dgm:pt modelId="{8D33E269-F95A-4D56-8A69-9C98A8CC06E1}" type="pres">
      <dgm:prSet presAssocID="{C065D83B-82A0-4127-B7F0-A7F223FD3970}" presName="parentLin" presStyleCnt="0"/>
      <dgm:spPr/>
    </dgm:pt>
    <dgm:pt modelId="{AB85A18B-FB46-421A-A634-79D40F726583}" type="pres">
      <dgm:prSet presAssocID="{C065D83B-82A0-4127-B7F0-A7F223FD3970}" presName="parentLeftMargin" presStyleLbl="node1" presStyleIdx="0" presStyleCnt="4"/>
      <dgm:spPr/>
      <dgm:t>
        <a:bodyPr/>
        <a:lstStyle/>
        <a:p>
          <a:endParaRPr lang="es-ES"/>
        </a:p>
      </dgm:t>
    </dgm:pt>
    <dgm:pt modelId="{6F01E613-5FD1-4F9D-8D40-7343D6C8F8CF}" type="pres">
      <dgm:prSet presAssocID="{C065D83B-82A0-4127-B7F0-A7F223FD3970}" presName="parentText" presStyleLbl="node1" presStyleIdx="0" presStyleCnt="4">
        <dgm:presLayoutVars>
          <dgm:chMax val="0"/>
          <dgm:bulletEnabled val="1"/>
        </dgm:presLayoutVars>
      </dgm:prSet>
      <dgm:spPr/>
      <dgm:t>
        <a:bodyPr/>
        <a:lstStyle/>
        <a:p>
          <a:endParaRPr lang="es-ES"/>
        </a:p>
      </dgm:t>
    </dgm:pt>
    <dgm:pt modelId="{BD73DA2C-6D34-4E1A-B3CB-F309D0B2490F}" type="pres">
      <dgm:prSet presAssocID="{C065D83B-82A0-4127-B7F0-A7F223FD3970}" presName="negativeSpace" presStyleCnt="0"/>
      <dgm:spPr/>
    </dgm:pt>
    <dgm:pt modelId="{0AFF6C22-F8EF-43E4-AA80-D3AB413E28F7}" type="pres">
      <dgm:prSet presAssocID="{C065D83B-82A0-4127-B7F0-A7F223FD3970}" presName="childText" presStyleLbl="conFgAcc1" presStyleIdx="0" presStyleCnt="4">
        <dgm:presLayoutVars>
          <dgm:bulletEnabled val="1"/>
        </dgm:presLayoutVars>
      </dgm:prSet>
      <dgm:spPr/>
      <dgm:t>
        <a:bodyPr/>
        <a:lstStyle/>
        <a:p>
          <a:endParaRPr lang="es-ES"/>
        </a:p>
      </dgm:t>
    </dgm:pt>
    <dgm:pt modelId="{D0B6579F-F2E4-456B-9E2D-650F54A39485}" type="pres">
      <dgm:prSet presAssocID="{F3B5D202-2D80-4842-A9F0-87078FD792C3}" presName="spaceBetweenRectangles" presStyleCnt="0"/>
      <dgm:spPr/>
    </dgm:pt>
    <dgm:pt modelId="{3190B68D-71DF-4911-B688-C93E65FC2AA5}" type="pres">
      <dgm:prSet presAssocID="{677A30A0-0472-44F8-9D81-98953810B5B5}" presName="parentLin" presStyleCnt="0"/>
      <dgm:spPr/>
    </dgm:pt>
    <dgm:pt modelId="{7DEDBB86-309D-4D52-94E6-D2A5D56B5217}" type="pres">
      <dgm:prSet presAssocID="{677A30A0-0472-44F8-9D81-98953810B5B5}" presName="parentLeftMargin" presStyleLbl="node1" presStyleIdx="0" presStyleCnt="4"/>
      <dgm:spPr/>
      <dgm:t>
        <a:bodyPr/>
        <a:lstStyle/>
        <a:p>
          <a:endParaRPr lang="es-ES"/>
        </a:p>
      </dgm:t>
    </dgm:pt>
    <dgm:pt modelId="{47346EB4-C84C-4BDB-8EAC-086CF69A4AD7}" type="pres">
      <dgm:prSet presAssocID="{677A30A0-0472-44F8-9D81-98953810B5B5}" presName="parentText" presStyleLbl="node1" presStyleIdx="1" presStyleCnt="4">
        <dgm:presLayoutVars>
          <dgm:chMax val="0"/>
          <dgm:bulletEnabled val="1"/>
        </dgm:presLayoutVars>
      </dgm:prSet>
      <dgm:spPr/>
      <dgm:t>
        <a:bodyPr/>
        <a:lstStyle/>
        <a:p>
          <a:endParaRPr lang="es-ES"/>
        </a:p>
      </dgm:t>
    </dgm:pt>
    <dgm:pt modelId="{6BA17707-36D1-4F06-B234-62FBA8816CEB}" type="pres">
      <dgm:prSet presAssocID="{677A30A0-0472-44F8-9D81-98953810B5B5}" presName="negativeSpace" presStyleCnt="0"/>
      <dgm:spPr/>
    </dgm:pt>
    <dgm:pt modelId="{C99D0038-D967-41F0-B59E-30D314561160}" type="pres">
      <dgm:prSet presAssocID="{677A30A0-0472-44F8-9D81-98953810B5B5}" presName="childText" presStyleLbl="conFgAcc1" presStyleIdx="1" presStyleCnt="4">
        <dgm:presLayoutVars>
          <dgm:bulletEnabled val="1"/>
        </dgm:presLayoutVars>
      </dgm:prSet>
      <dgm:spPr/>
      <dgm:t>
        <a:bodyPr/>
        <a:lstStyle/>
        <a:p>
          <a:endParaRPr lang="es-ES"/>
        </a:p>
      </dgm:t>
    </dgm:pt>
    <dgm:pt modelId="{BBA8DBF7-354F-4EBB-B7BE-9407EC68DD1D}" type="pres">
      <dgm:prSet presAssocID="{C29A1AD2-46BF-4F6E-B219-F79B217A2A3D}" presName="spaceBetweenRectangles" presStyleCnt="0"/>
      <dgm:spPr/>
    </dgm:pt>
    <dgm:pt modelId="{B9BF76CD-F2FA-45FA-8EC3-E066C3DBE675}" type="pres">
      <dgm:prSet presAssocID="{08A602D9-21F9-45BA-9CFB-6340A9C651FC}" presName="parentLin" presStyleCnt="0"/>
      <dgm:spPr/>
    </dgm:pt>
    <dgm:pt modelId="{42C6C33D-4B7B-4F75-8666-4641373F99EB}" type="pres">
      <dgm:prSet presAssocID="{08A602D9-21F9-45BA-9CFB-6340A9C651FC}" presName="parentLeftMargin" presStyleLbl="node1" presStyleIdx="1" presStyleCnt="4"/>
      <dgm:spPr/>
      <dgm:t>
        <a:bodyPr/>
        <a:lstStyle/>
        <a:p>
          <a:endParaRPr lang="es-ES"/>
        </a:p>
      </dgm:t>
    </dgm:pt>
    <dgm:pt modelId="{7366F03F-2F06-43AE-8DEB-AF1A8260CE9B}" type="pres">
      <dgm:prSet presAssocID="{08A602D9-21F9-45BA-9CFB-6340A9C651FC}" presName="parentText" presStyleLbl="node1" presStyleIdx="2" presStyleCnt="4">
        <dgm:presLayoutVars>
          <dgm:chMax val="0"/>
          <dgm:bulletEnabled val="1"/>
        </dgm:presLayoutVars>
      </dgm:prSet>
      <dgm:spPr/>
      <dgm:t>
        <a:bodyPr/>
        <a:lstStyle/>
        <a:p>
          <a:endParaRPr lang="es-ES"/>
        </a:p>
      </dgm:t>
    </dgm:pt>
    <dgm:pt modelId="{652B2B8A-09F5-4E64-A8D4-49D665D395D9}" type="pres">
      <dgm:prSet presAssocID="{08A602D9-21F9-45BA-9CFB-6340A9C651FC}" presName="negativeSpace" presStyleCnt="0"/>
      <dgm:spPr/>
    </dgm:pt>
    <dgm:pt modelId="{8AF57236-8610-4AD6-95EA-9C97CD3A26C1}" type="pres">
      <dgm:prSet presAssocID="{08A602D9-21F9-45BA-9CFB-6340A9C651FC}" presName="childText" presStyleLbl="conFgAcc1" presStyleIdx="2" presStyleCnt="4">
        <dgm:presLayoutVars>
          <dgm:bulletEnabled val="1"/>
        </dgm:presLayoutVars>
      </dgm:prSet>
      <dgm:spPr/>
      <dgm:t>
        <a:bodyPr/>
        <a:lstStyle/>
        <a:p>
          <a:endParaRPr lang="es-ES"/>
        </a:p>
      </dgm:t>
    </dgm:pt>
    <dgm:pt modelId="{52B3F78F-2E3F-4156-9BAE-70C1E75016E0}" type="pres">
      <dgm:prSet presAssocID="{D3344416-C391-461A-BA33-2CB54466494D}" presName="spaceBetweenRectangles" presStyleCnt="0"/>
      <dgm:spPr/>
    </dgm:pt>
    <dgm:pt modelId="{D3F351BC-39E8-4EEA-810A-59C81C26E4C1}" type="pres">
      <dgm:prSet presAssocID="{857865FF-D56E-4ACC-BF7D-7149EF7F66D1}" presName="parentLin" presStyleCnt="0"/>
      <dgm:spPr/>
    </dgm:pt>
    <dgm:pt modelId="{A0225E77-735E-4677-A7A9-292CB56A8EF1}" type="pres">
      <dgm:prSet presAssocID="{857865FF-D56E-4ACC-BF7D-7149EF7F66D1}" presName="parentLeftMargin" presStyleLbl="node1" presStyleIdx="2" presStyleCnt="4"/>
      <dgm:spPr/>
      <dgm:t>
        <a:bodyPr/>
        <a:lstStyle/>
        <a:p>
          <a:endParaRPr lang="es-ES"/>
        </a:p>
      </dgm:t>
    </dgm:pt>
    <dgm:pt modelId="{03D17FD0-A34A-4D78-8C74-64222DADF4CC}" type="pres">
      <dgm:prSet presAssocID="{857865FF-D56E-4ACC-BF7D-7149EF7F66D1}" presName="parentText" presStyleLbl="node1" presStyleIdx="3" presStyleCnt="4">
        <dgm:presLayoutVars>
          <dgm:chMax val="0"/>
          <dgm:bulletEnabled val="1"/>
        </dgm:presLayoutVars>
      </dgm:prSet>
      <dgm:spPr/>
      <dgm:t>
        <a:bodyPr/>
        <a:lstStyle/>
        <a:p>
          <a:endParaRPr lang="es-ES"/>
        </a:p>
      </dgm:t>
    </dgm:pt>
    <dgm:pt modelId="{44AAE0B0-B610-4967-9E21-6B2BCBEC2073}" type="pres">
      <dgm:prSet presAssocID="{857865FF-D56E-4ACC-BF7D-7149EF7F66D1}" presName="negativeSpace" presStyleCnt="0"/>
      <dgm:spPr/>
    </dgm:pt>
    <dgm:pt modelId="{6F955B12-F7BF-4CEF-A969-C0B1548AFBA0}" type="pres">
      <dgm:prSet presAssocID="{857865FF-D56E-4ACC-BF7D-7149EF7F66D1}" presName="childText" presStyleLbl="conFgAcc1" presStyleIdx="3" presStyleCnt="4">
        <dgm:presLayoutVars>
          <dgm:bulletEnabled val="1"/>
        </dgm:presLayoutVars>
      </dgm:prSet>
      <dgm:spPr/>
      <dgm:t>
        <a:bodyPr/>
        <a:lstStyle/>
        <a:p>
          <a:endParaRPr lang="es-ES"/>
        </a:p>
      </dgm:t>
    </dgm:pt>
  </dgm:ptLst>
  <dgm:cxnLst>
    <dgm:cxn modelId="{B64A5987-05AD-441F-B858-8DCF4E8B77F4}" type="presOf" srcId="{EE3C83C1-8380-47CE-BCF2-9A3DF9EFE65D}" destId="{6F955B12-F7BF-4CEF-A969-C0B1548AFBA0}" srcOrd="0" destOrd="2" presId="urn:microsoft.com/office/officeart/2005/8/layout/list1"/>
    <dgm:cxn modelId="{90EC0DD7-18A3-433B-907D-08EE2A03A9F3}" srcId="{857865FF-D56E-4ACC-BF7D-7149EF7F66D1}" destId="{EE3C83C1-8380-47CE-BCF2-9A3DF9EFE65D}" srcOrd="2" destOrd="0" parTransId="{3E856CDF-AA6B-4475-99DA-FDA1A156DDD3}" sibTransId="{408B719E-95F8-4830-8494-AF2311C13F6D}"/>
    <dgm:cxn modelId="{2A23FAAE-7B95-47D4-8AB3-52AFAEF2288C}" srcId="{857865FF-D56E-4ACC-BF7D-7149EF7F66D1}" destId="{2B1C7FB4-C027-4A7D-BFAE-180982DDD50B}" srcOrd="1" destOrd="0" parTransId="{CC466F05-CCC8-4446-9016-F71D8F88BA87}" sibTransId="{12903F9D-6E28-436E-9B0C-16875E471995}"/>
    <dgm:cxn modelId="{9F60C918-199F-4416-A920-4FDA93D151BC}" srcId="{C065D83B-82A0-4127-B7F0-A7F223FD3970}" destId="{7660FC5D-94CC-45EA-9E63-00CC74BBCCBC}" srcOrd="3" destOrd="0" parTransId="{0E9973F2-21AF-4F54-82A2-377E60EAD735}" sibTransId="{EACE6DD5-141B-442A-AD35-0854E7B11803}"/>
    <dgm:cxn modelId="{4E5C3BEE-C8BE-474D-8B4D-A49DEF085CE9}" type="presOf" srcId="{805A0A56-4C7D-408F-9BEA-F6ECD0160E21}" destId="{8AF57236-8610-4AD6-95EA-9C97CD3A26C1}" srcOrd="0" destOrd="2" presId="urn:microsoft.com/office/officeart/2005/8/layout/list1"/>
    <dgm:cxn modelId="{22E4C35B-A5F2-4522-8A5F-F653467F0D8A}" type="presOf" srcId="{E487BF21-4E9C-4953-981C-7248F593217C}" destId="{C99D0038-D967-41F0-B59E-30D314561160}" srcOrd="0" destOrd="4" presId="urn:microsoft.com/office/officeart/2005/8/layout/list1"/>
    <dgm:cxn modelId="{7844AC27-06F4-4C3E-A8E1-D63628EF0CBD}" type="presOf" srcId="{7660FC5D-94CC-45EA-9E63-00CC74BBCCBC}" destId="{0AFF6C22-F8EF-43E4-AA80-D3AB413E28F7}" srcOrd="0" destOrd="3" presId="urn:microsoft.com/office/officeart/2005/8/layout/list1"/>
    <dgm:cxn modelId="{A7CF46A3-4ED7-4B0A-96E8-69923F64A18F}" type="presOf" srcId="{3BD26AF9-31E0-489E-90B9-E330FE9D5348}" destId="{C99D0038-D967-41F0-B59E-30D314561160}" srcOrd="0" destOrd="2" presId="urn:microsoft.com/office/officeart/2005/8/layout/list1"/>
    <dgm:cxn modelId="{FF45FF55-B0C6-4622-96EF-E334D10B91FB}" type="presOf" srcId="{677A30A0-0472-44F8-9D81-98953810B5B5}" destId="{7DEDBB86-309D-4D52-94E6-D2A5D56B5217}" srcOrd="0" destOrd="0" presId="urn:microsoft.com/office/officeart/2005/8/layout/list1"/>
    <dgm:cxn modelId="{7CC733A8-44BE-4CE7-A85C-283CA7D92304}" srcId="{677A30A0-0472-44F8-9D81-98953810B5B5}" destId="{44916060-68AB-4078-87CF-BE2E827C25C4}" srcOrd="3" destOrd="0" parTransId="{0CEB6873-3440-484E-939B-D90DADFB99CA}" sibTransId="{9036FD70-636C-47E7-8181-EFA53FC8D191}"/>
    <dgm:cxn modelId="{A7DD7B69-0A22-4C2A-83EA-72BEAF2C3A6B}" type="presOf" srcId="{677A30A0-0472-44F8-9D81-98953810B5B5}" destId="{47346EB4-C84C-4BDB-8EAC-086CF69A4AD7}" srcOrd="1" destOrd="0" presId="urn:microsoft.com/office/officeart/2005/8/layout/list1"/>
    <dgm:cxn modelId="{A4C83AD0-8697-4AC7-B617-62653BBBA0B4}" type="presOf" srcId="{08A602D9-21F9-45BA-9CFB-6340A9C651FC}" destId="{7366F03F-2F06-43AE-8DEB-AF1A8260CE9B}" srcOrd="1" destOrd="0" presId="urn:microsoft.com/office/officeart/2005/8/layout/list1"/>
    <dgm:cxn modelId="{A5FE8E26-678F-4BBE-8C63-79BA88C8A829}" type="presOf" srcId="{2B1C7FB4-C027-4A7D-BFAE-180982DDD50B}" destId="{6F955B12-F7BF-4CEF-A969-C0B1548AFBA0}" srcOrd="0" destOrd="1" presId="urn:microsoft.com/office/officeart/2005/8/layout/list1"/>
    <dgm:cxn modelId="{1683CA2A-E4CA-445C-8258-34F5AF2E4A4C}" type="presOf" srcId="{44916060-68AB-4078-87CF-BE2E827C25C4}" destId="{C99D0038-D967-41F0-B59E-30D314561160}" srcOrd="0" destOrd="3" presId="urn:microsoft.com/office/officeart/2005/8/layout/list1"/>
    <dgm:cxn modelId="{71B54F67-4932-4CF1-A93A-4A9FFAFA6847}" type="presOf" srcId="{08A602D9-21F9-45BA-9CFB-6340A9C651FC}" destId="{42C6C33D-4B7B-4F75-8666-4641373F99EB}" srcOrd="0" destOrd="0" presId="urn:microsoft.com/office/officeart/2005/8/layout/list1"/>
    <dgm:cxn modelId="{5F437FD0-F6EB-481E-8C60-712DB81E3FB8}" type="presOf" srcId="{BE7AAE3E-1913-41E4-AB8C-EDA4E2991661}" destId="{0AFF6C22-F8EF-43E4-AA80-D3AB413E28F7}" srcOrd="0" destOrd="0" presId="urn:microsoft.com/office/officeart/2005/8/layout/list1"/>
    <dgm:cxn modelId="{15D55562-81F8-4D49-B29E-22E7F685FEE2}" type="presOf" srcId="{93155970-DBD9-4DC2-A381-4D2AE9AEABF0}" destId="{C99D0038-D967-41F0-B59E-30D314561160}" srcOrd="0" destOrd="1" presId="urn:microsoft.com/office/officeart/2005/8/layout/list1"/>
    <dgm:cxn modelId="{94DEA1A0-6A71-4BF0-8357-3D9D149A15D5}" type="presOf" srcId="{6DBEE606-00E2-4769-B9C1-DA265858B70E}" destId="{F3643F81-332B-4173-8097-6B661EEFEB99}" srcOrd="0" destOrd="0" presId="urn:microsoft.com/office/officeart/2005/8/layout/list1"/>
    <dgm:cxn modelId="{3505BD70-2C91-42D7-975C-1586DAC5D86D}" srcId="{6DBEE606-00E2-4769-B9C1-DA265858B70E}" destId="{857865FF-D56E-4ACC-BF7D-7149EF7F66D1}" srcOrd="3" destOrd="0" parTransId="{93F1E2EA-00C5-4FE6-8009-8BF472F502F5}" sibTransId="{422C1228-FA05-41AD-B21D-74844C0F9C5F}"/>
    <dgm:cxn modelId="{0F6550C1-A6AF-4DFE-A1C8-B4EE98214161}" srcId="{677A30A0-0472-44F8-9D81-98953810B5B5}" destId="{93155970-DBD9-4DC2-A381-4D2AE9AEABF0}" srcOrd="1" destOrd="0" parTransId="{A0455521-1F80-41FC-8CCC-B69A4337FA21}" sibTransId="{75FF7EB2-BC54-4CCC-962B-FC9E126B2A55}"/>
    <dgm:cxn modelId="{80D66DDB-1569-4E6D-B115-760E20636E74}" srcId="{677A30A0-0472-44F8-9D81-98953810B5B5}" destId="{FF51557A-21BF-41CF-99C8-303BF25EC15D}" srcOrd="0" destOrd="0" parTransId="{7BAC1454-04B3-47C8-A3C5-9851A2570F6C}" sibTransId="{30C2AD1C-E994-4DBC-B889-FBE55E42AAF4}"/>
    <dgm:cxn modelId="{00B95582-4C09-4BF7-A645-F4D4C5E90F6B}" type="presOf" srcId="{90BF99F6-3CB3-4793-9F29-E5FB71807354}" destId="{6F955B12-F7BF-4CEF-A969-C0B1548AFBA0}" srcOrd="0" destOrd="0" presId="urn:microsoft.com/office/officeart/2005/8/layout/list1"/>
    <dgm:cxn modelId="{A59EAD66-3DA0-476C-9A69-DD77C12228B4}" srcId="{6DBEE606-00E2-4769-B9C1-DA265858B70E}" destId="{C065D83B-82A0-4127-B7F0-A7F223FD3970}" srcOrd="0" destOrd="0" parTransId="{E9DDEB13-6899-4F19-93E1-8496399C07A5}" sibTransId="{F3B5D202-2D80-4842-A9F0-87078FD792C3}"/>
    <dgm:cxn modelId="{BFBE3419-0F9D-4B50-BBD7-102E3351105B}" type="presOf" srcId="{D3038387-111F-420B-B2D0-65F2E804F5EF}" destId="{0AFF6C22-F8EF-43E4-AA80-D3AB413E28F7}" srcOrd="0" destOrd="2" presId="urn:microsoft.com/office/officeart/2005/8/layout/list1"/>
    <dgm:cxn modelId="{5DBB31EA-5440-4485-A437-77251A00BE6C}" type="presOf" srcId="{F25DA77C-7EB1-491F-8CC7-644D8547F688}" destId="{8AF57236-8610-4AD6-95EA-9C97CD3A26C1}" srcOrd="0" destOrd="1" presId="urn:microsoft.com/office/officeart/2005/8/layout/list1"/>
    <dgm:cxn modelId="{8EF05793-66BE-4709-B95B-EA6D712D7CF1}" srcId="{C065D83B-82A0-4127-B7F0-A7F223FD3970}" destId="{BE7AAE3E-1913-41E4-AB8C-EDA4E2991661}" srcOrd="0" destOrd="0" parTransId="{EC7A712A-CA68-4E29-B991-9155F1826F88}" sibTransId="{04B6CEC1-A6F2-4F3A-9CAF-147DEF5EE9CC}"/>
    <dgm:cxn modelId="{C82D74CE-A82A-496D-9A3B-1C772A35072A}" srcId="{677A30A0-0472-44F8-9D81-98953810B5B5}" destId="{E487BF21-4E9C-4953-981C-7248F593217C}" srcOrd="4" destOrd="0" parTransId="{2C2595AD-5771-4E13-A715-C878B32FA04F}" sibTransId="{6FCE6186-B991-481E-BAD5-6D190BFD5F0C}"/>
    <dgm:cxn modelId="{95CCAFA0-FA0C-4DFE-B7C7-9267B554F0D0}" srcId="{08A602D9-21F9-45BA-9CFB-6340A9C651FC}" destId="{545F17A9-1F83-45A7-A19D-2AE291CA478C}" srcOrd="0" destOrd="0" parTransId="{7BD135A7-D7A8-4469-8716-E2034B8B13B2}" sibTransId="{240D2B23-2823-4C7A-9022-B428E7EEED0D}"/>
    <dgm:cxn modelId="{F0D02878-1B8B-4D0B-9083-9ED622DFCCCB}" srcId="{C065D83B-82A0-4127-B7F0-A7F223FD3970}" destId="{D3038387-111F-420B-B2D0-65F2E804F5EF}" srcOrd="2" destOrd="0" parTransId="{B87408E6-6E1F-4162-BD68-F8A26C07C2F1}" sibTransId="{F03227D7-ABD5-4E54-9449-629565D6C015}"/>
    <dgm:cxn modelId="{3B1232D4-0E59-4463-9CAB-24F6E267920E}" srcId="{677A30A0-0472-44F8-9D81-98953810B5B5}" destId="{3BD26AF9-31E0-489E-90B9-E330FE9D5348}" srcOrd="2" destOrd="0" parTransId="{E78C0822-B86B-4747-B72A-21DB45AE66DE}" sibTransId="{E2609CE0-3684-4E59-92EB-C3F267FD9FE4}"/>
    <dgm:cxn modelId="{A9117A01-EA08-418F-82D4-BCC28FD50A56}" srcId="{08A602D9-21F9-45BA-9CFB-6340A9C651FC}" destId="{F25DA77C-7EB1-491F-8CC7-644D8547F688}" srcOrd="1" destOrd="0" parTransId="{1E444980-EAED-45A6-B16B-0AB59E16129C}" sibTransId="{0C750998-2071-4711-975F-7EE3771D251B}"/>
    <dgm:cxn modelId="{D67C36ED-423A-4487-BE27-DF0206CC0623}" type="presOf" srcId="{C065D83B-82A0-4127-B7F0-A7F223FD3970}" destId="{6F01E613-5FD1-4F9D-8D40-7343D6C8F8CF}" srcOrd="1" destOrd="0" presId="urn:microsoft.com/office/officeart/2005/8/layout/list1"/>
    <dgm:cxn modelId="{315F4448-7211-4F99-8739-E0B3AD8990EC}" type="presOf" srcId="{C065D83B-82A0-4127-B7F0-A7F223FD3970}" destId="{AB85A18B-FB46-421A-A634-79D40F726583}" srcOrd="0" destOrd="0" presId="urn:microsoft.com/office/officeart/2005/8/layout/list1"/>
    <dgm:cxn modelId="{4413A6FA-1319-4647-BAC4-D96F25858B88}" type="presOf" srcId="{545F17A9-1F83-45A7-A19D-2AE291CA478C}" destId="{8AF57236-8610-4AD6-95EA-9C97CD3A26C1}" srcOrd="0" destOrd="0" presId="urn:microsoft.com/office/officeart/2005/8/layout/list1"/>
    <dgm:cxn modelId="{E4888F4D-C798-43EF-BFF9-769AC674422A}" type="presOf" srcId="{FF51557A-21BF-41CF-99C8-303BF25EC15D}" destId="{C99D0038-D967-41F0-B59E-30D314561160}" srcOrd="0" destOrd="0" presId="urn:microsoft.com/office/officeart/2005/8/layout/list1"/>
    <dgm:cxn modelId="{CDB9BC54-E4C0-433E-8C53-A5E2492CA3BB}" srcId="{6DBEE606-00E2-4769-B9C1-DA265858B70E}" destId="{677A30A0-0472-44F8-9D81-98953810B5B5}" srcOrd="1" destOrd="0" parTransId="{C34B54D2-2AD5-4AA2-9213-A27F0C4BF8AB}" sibTransId="{C29A1AD2-46BF-4F6E-B219-F79B217A2A3D}"/>
    <dgm:cxn modelId="{1CCC036A-64B2-4B26-85F0-053F4581C01F}" type="presOf" srcId="{857865FF-D56E-4ACC-BF7D-7149EF7F66D1}" destId="{A0225E77-735E-4677-A7A9-292CB56A8EF1}" srcOrd="0" destOrd="0" presId="urn:microsoft.com/office/officeart/2005/8/layout/list1"/>
    <dgm:cxn modelId="{435B99DB-438F-43CC-8505-4F68911D7C92}" type="presOf" srcId="{F747F1F5-F575-4337-BD31-E46579224F8C}" destId="{0AFF6C22-F8EF-43E4-AA80-D3AB413E28F7}" srcOrd="0" destOrd="1" presId="urn:microsoft.com/office/officeart/2005/8/layout/list1"/>
    <dgm:cxn modelId="{BD84FE8C-9D98-4B12-997E-C98F576D250F}" type="presOf" srcId="{857865FF-D56E-4ACC-BF7D-7149EF7F66D1}" destId="{03D17FD0-A34A-4D78-8C74-64222DADF4CC}" srcOrd="1" destOrd="0" presId="urn:microsoft.com/office/officeart/2005/8/layout/list1"/>
    <dgm:cxn modelId="{A1235AFC-3DE4-477D-B71E-2562852140A5}" srcId="{08A602D9-21F9-45BA-9CFB-6340A9C651FC}" destId="{805A0A56-4C7D-408F-9BEA-F6ECD0160E21}" srcOrd="2" destOrd="0" parTransId="{7F95DC3D-190D-4910-92C7-37237D56F94A}" sibTransId="{AF6C5AA7-C0FB-47B2-BEA1-867B68E69EBA}"/>
    <dgm:cxn modelId="{185EF798-761D-4285-9CF3-511F48D5FD9C}" srcId="{857865FF-D56E-4ACC-BF7D-7149EF7F66D1}" destId="{90BF99F6-3CB3-4793-9F29-E5FB71807354}" srcOrd="0" destOrd="0" parTransId="{19798652-E23E-47D6-BC66-ADF7FE0FF662}" sibTransId="{46786FE9-F667-40CB-BFB8-52AF9358816D}"/>
    <dgm:cxn modelId="{7AE696E8-EEBB-417D-863B-1FF754C7F16F}" srcId="{6DBEE606-00E2-4769-B9C1-DA265858B70E}" destId="{08A602D9-21F9-45BA-9CFB-6340A9C651FC}" srcOrd="2" destOrd="0" parTransId="{F1F76022-6993-4BF1-A132-FEA7E72E084D}" sibTransId="{D3344416-C391-461A-BA33-2CB54466494D}"/>
    <dgm:cxn modelId="{D95A006D-15D7-493E-81CB-CE79F81EDD0C}" srcId="{C065D83B-82A0-4127-B7F0-A7F223FD3970}" destId="{F747F1F5-F575-4337-BD31-E46579224F8C}" srcOrd="1" destOrd="0" parTransId="{EFE1010B-976D-4031-B8A3-833F564CF864}" sibTransId="{90600454-E233-4CA6-8C3B-8A1076AE54CE}"/>
    <dgm:cxn modelId="{3D2E892F-B950-40E9-9F92-DBF214F5A60C}" type="presParOf" srcId="{F3643F81-332B-4173-8097-6B661EEFEB99}" destId="{8D33E269-F95A-4D56-8A69-9C98A8CC06E1}" srcOrd="0" destOrd="0" presId="urn:microsoft.com/office/officeart/2005/8/layout/list1"/>
    <dgm:cxn modelId="{C0D73FB1-8366-4071-9F1E-848C22B0BD14}" type="presParOf" srcId="{8D33E269-F95A-4D56-8A69-9C98A8CC06E1}" destId="{AB85A18B-FB46-421A-A634-79D40F726583}" srcOrd="0" destOrd="0" presId="urn:microsoft.com/office/officeart/2005/8/layout/list1"/>
    <dgm:cxn modelId="{115801B9-89F0-46B8-8434-2D9307D3F02B}" type="presParOf" srcId="{8D33E269-F95A-4D56-8A69-9C98A8CC06E1}" destId="{6F01E613-5FD1-4F9D-8D40-7343D6C8F8CF}" srcOrd="1" destOrd="0" presId="urn:microsoft.com/office/officeart/2005/8/layout/list1"/>
    <dgm:cxn modelId="{725A0111-6905-4EED-912A-F30EF76D9AE9}" type="presParOf" srcId="{F3643F81-332B-4173-8097-6B661EEFEB99}" destId="{BD73DA2C-6D34-4E1A-B3CB-F309D0B2490F}" srcOrd="1" destOrd="0" presId="urn:microsoft.com/office/officeart/2005/8/layout/list1"/>
    <dgm:cxn modelId="{3CEF4BAE-2243-47EB-940C-79DA17C12CDD}" type="presParOf" srcId="{F3643F81-332B-4173-8097-6B661EEFEB99}" destId="{0AFF6C22-F8EF-43E4-AA80-D3AB413E28F7}" srcOrd="2" destOrd="0" presId="urn:microsoft.com/office/officeart/2005/8/layout/list1"/>
    <dgm:cxn modelId="{E11E3B51-2B6D-4C4A-BDD8-C420C837FB30}" type="presParOf" srcId="{F3643F81-332B-4173-8097-6B661EEFEB99}" destId="{D0B6579F-F2E4-456B-9E2D-650F54A39485}" srcOrd="3" destOrd="0" presId="urn:microsoft.com/office/officeart/2005/8/layout/list1"/>
    <dgm:cxn modelId="{BA6AED55-4F10-4243-A1C0-B049E832D876}" type="presParOf" srcId="{F3643F81-332B-4173-8097-6B661EEFEB99}" destId="{3190B68D-71DF-4911-B688-C93E65FC2AA5}" srcOrd="4" destOrd="0" presId="urn:microsoft.com/office/officeart/2005/8/layout/list1"/>
    <dgm:cxn modelId="{9DD8DAB0-A06F-41CE-AF2D-5CF1E3679DB8}" type="presParOf" srcId="{3190B68D-71DF-4911-B688-C93E65FC2AA5}" destId="{7DEDBB86-309D-4D52-94E6-D2A5D56B5217}" srcOrd="0" destOrd="0" presId="urn:microsoft.com/office/officeart/2005/8/layout/list1"/>
    <dgm:cxn modelId="{B8D75B69-3E8A-4723-B503-80CCD0E54759}" type="presParOf" srcId="{3190B68D-71DF-4911-B688-C93E65FC2AA5}" destId="{47346EB4-C84C-4BDB-8EAC-086CF69A4AD7}" srcOrd="1" destOrd="0" presId="urn:microsoft.com/office/officeart/2005/8/layout/list1"/>
    <dgm:cxn modelId="{83578BCE-3438-4A8F-802C-ABEE077A24BA}" type="presParOf" srcId="{F3643F81-332B-4173-8097-6B661EEFEB99}" destId="{6BA17707-36D1-4F06-B234-62FBA8816CEB}" srcOrd="5" destOrd="0" presId="urn:microsoft.com/office/officeart/2005/8/layout/list1"/>
    <dgm:cxn modelId="{97B44A01-B010-4C81-826E-5A16A20804C8}" type="presParOf" srcId="{F3643F81-332B-4173-8097-6B661EEFEB99}" destId="{C99D0038-D967-41F0-B59E-30D314561160}" srcOrd="6" destOrd="0" presId="urn:microsoft.com/office/officeart/2005/8/layout/list1"/>
    <dgm:cxn modelId="{49BE7038-FEA1-4189-A888-6A9480014C2B}" type="presParOf" srcId="{F3643F81-332B-4173-8097-6B661EEFEB99}" destId="{BBA8DBF7-354F-4EBB-B7BE-9407EC68DD1D}" srcOrd="7" destOrd="0" presId="urn:microsoft.com/office/officeart/2005/8/layout/list1"/>
    <dgm:cxn modelId="{36B4BC5A-E8B8-40AE-9900-AFBC1114AC04}" type="presParOf" srcId="{F3643F81-332B-4173-8097-6B661EEFEB99}" destId="{B9BF76CD-F2FA-45FA-8EC3-E066C3DBE675}" srcOrd="8" destOrd="0" presId="urn:microsoft.com/office/officeart/2005/8/layout/list1"/>
    <dgm:cxn modelId="{40DB31A6-5B56-4C77-A32E-A6FD4AABAFA6}" type="presParOf" srcId="{B9BF76CD-F2FA-45FA-8EC3-E066C3DBE675}" destId="{42C6C33D-4B7B-4F75-8666-4641373F99EB}" srcOrd="0" destOrd="0" presId="urn:microsoft.com/office/officeart/2005/8/layout/list1"/>
    <dgm:cxn modelId="{506A2F87-19B0-48E7-96EB-52A4330B6C8E}" type="presParOf" srcId="{B9BF76CD-F2FA-45FA-8EC3-E066C3DBE675}" destId="{7366F03F-2F06-43AE-8DEB-AF1A8260CE9B}" srcOrd="1" destOrd="0" presId="urn:microsoft.com/office/officeart/2005/8/layout/list1"/>
    <dgm:cxn modelId="{F46DFDB3-9000-4C48-9AE5-1E2B81265447}" type="presParOf" srcId="{F3643F81-332B-4173-8097-6B661EEFEB99}" destId="{652B2B8A-09F5-4E64-A8D4-49D665D395D9}" srcOrd="9" destOrd="0" presId="urn:microsoft.com/office/officeart/2005/8/layout/list1"/>
    <dgm:cxn modelId="{6697F459-7547-4FBC-8C1D-A34B1FA1E038}" type="presParOf" srcId="{F3643F81-332B-4173-8097-6B661EEFEB99}" destId="{8AF57236-8610-4AD6-95EA-9C97CD3A26C1}" srcOrd="10" destOrd="0" presId="urn:microsoft.com/office/officeart/2005/8/layout/list1"/>
    <dgm:cxn modelId="{F9AE5CC0-26DC-4240-B535-715327733C68}" type="presParOf" srcId="{F3643F81-332B-4173-8097-6B661EEFEB99}" destId="{52B3F78F-2E3F-4156-9BAE-70C1E75016E0}" srcOrd="11" destOrd="0" presId="urn:microsoft.com/office/officeart/2005/8/layout/list1"/>
    <dgm:cxn modelId="{3856C055-F004-46B0-A189-0E9EB21FED7F}" type="presParOf" srcId="{F3643F81-332B-4173-8097-6B661EEFEB99}" destId="{D3F351BC-39E8-4EEA-810A-59C81C26E4C1}" srcOrd="12" destOrd="0" presId="urn:microsoft.com/office/officeart/2005/8/layout/list1"/>
    <dgm:cxn modelId="{7A48F4E2-EC5A-4129-966E-D1310C278E31}" type="presParOf" srcId="{D3F351BC-39E8-4EEA-810A-59C81C26E4C1}" destId="{A0225E77-735E-4677-A7A9-292CB56A8EF1}" srcOrd="0" destOrd="0" presId="urn:microsoft.com/office/officeart/2005/8/layout/list1"/>
    <dgm:cxn modelId="{D7F3FB6A-5724-47BE-929E-DB08C808863F}" type="presParOf" srcId="{D3F351BC-39E8-4EEA-810A-59C81C26E4C1}" destId="{03D17FD0-A34A-4D78-8C74-64222DADF4CC}" srcOrd="1" destOrd="0" presId="urn:microsoft.com/office/officeart/2005/8/layout/list1"/>
    <dgm:cxn modelId="{7197D47E-2E18-4791-B514-C31795C5DDFC}" type="presParOf" srcId="{F3643F81-332B-4173-8097-6B661EEFEB99}" destId="{44AAE0B0-B610-4967-9E21-6B2BCBEC2073}" srcOrd="13" destOrd="0" presId="urn:microsoft.com/office/officeart/2005/8/layout/list1"/>
    <dgm:cxn modelId="{B579A056-3A36-42A6-B82A-B6B21ECBF59B}" type="presParOf" srcId="{F3643F81-332B-4173-8097-6B661EEFEB99}" destId="{6F955B12-F7BF-4CEF-A969-C0B1548AFBA0}" srcOrd="14"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3588CA4-B001-4676-BD90-65352E4161F9}" type="doc">
      <dgm:prSet loTypeId="urn:microsoft.com/office/officeart/2005/8/layout/default" loCatId="list" qsTypeId="urn:microsoft.com/office/officeart/2005/8/quickstyle/simple3" qsCatId="simple" csTypeId="urn:microsoft.com/office/officeart/2005/8/colors/accent1_4" csCatId="accent1" phldr="1"/>
      <dgm:spPr/>
      <dgm:t>
        <a:bodyPr/>
        <a:lstStyle/>
        <a:p>
          <a:endParaRPr lang="es-EC"/>
        </a:p>
      </dgm:t>
    </dgm:pt>
    <dgm:pt modelId="{0969A068-6708-40C0-8F95-647EFF9E01AD}">
      <dgm:prSet phldrT="[Texto]"/>
      <dgm:spPr>
        <a:solidFill>
          <a:schemeClr val="tx2"/>
        </a:solidFill>
      </dgm:spPr>
      <dgm:t>
        <a:bodyPr/>
        <a:lstStyle/>
        <a:p>
          <a:pPr algn="l"/>
          <a:r>
            <a:rPr lang="es-EC" dirty="0">
              <a:solidFill>
                <a:schemeClr val="bg1"/>
              </a:solidFill>
            </a:rPr>
            <a:t>▪</a:t>
          </a:r>
          <a:r>
            <a:rPr lang="es-EC" dirty="0"/>
            <a:t> </a:t>
          </a:r>
          <a:r>
            <a:rPr lang="es-EC" dirty="0">
              <a:solidFill>
                <a:schemeClr val="bg1"/>
              </a:solidFill>
            </a:rPr>
            <a:t>Emplear el sistema de costos propuesto para  fijar los precios por cada tipo de habitación de tal forma que se garantice la recuperación de al menos los costos de producción del servicio.</a:t>
          </a:r>
        </a:p>
      </dgm:t>
    </dgm:pt>
    <dgm:pt modelId="{CA92C3F1-53C9-47B1-8B8C-9A7AC171535E}" type="parTrans" cxnId="{890AD888-22B1-43AA-A47D-B6AEF2DFD8DE}">
      <dgm:prSet/>
      <dgm:spPr/>
      <dgm:t>
        <a:bodyPr/>
        <a:lstStyle/>
        <a:p>
          <a:pPr algn="l"/>
          <a:endParaRPr lang="es-EC"/>
        </a:p>
      </dgm:t>
    </dgm:pt>
    <dgm:pt modelId="{1AFDE569-6743-483D-8C17-2552BDB6ADC1}" type="sibTrans" cxnId="{890AD888-22B1-43AA-A47D-B6AEF2DFD8DE}">
      <dgm:prSet/>
      <dgm:spPr/>
      <dgm:t>
        <a:bodyPr/>
        <a:lstStyle/>
        <a:p>
          <a:pPr algn="l"/>
          <a:endParaRPr lang="es-EC"/>
        </a:p>
      </dgm:t>
    </dgm:pt>
    <dgm:pt modelId="{8EDEB191-7C71-4081-B4DA-FF0F5A1C1A8F}">
      <dgm:prSet/>
      <dgm:spPr>
        <a:solidFill>
          <a:schemeClr val="bg2"/>
        </a:solidFill>
      </dgm:spPr>
      <dgm:t>
        <a:bodyPr/>
        <a:lstStyle/>
        <a:p>
          <a:pPr algn="l"/>
          <a:r>
            <a:rPr lang="es-EC" dirty="0"/>
            <a:t>▪ Utilizar la información proporcionada por el sistema de costos para programar planes de mantenimiento, presupuestar y redistribuir los recursos en función de las necesidades y demanda de cada residencia.</a:t>
          </a:r>
        </a:p>
      </dgm:t>
    </dgm:pt>
    <dgm:pt modelId="{C90092B0-B24C-44D9-8CB2-B1CBA67B5BCF}" type="parTrans" cxnId="{1A213777-FC72-4C41-B3DD-C0CA1D4094B7}">
      <dgm:prSet/>
      <dgm:spPr/>
      <dgm:t>
        <a:bodyPr/>
        <a:lstStyle/>
        <a:p>
          <a:pPr algn="l"/>
          <a:endParaRPr lang="es-EC"/>
        </a:p>
      </dgm:t>
    </dgm:pt>
    <dgm:pt modelId="{6FB07AC2-F2BB-4B31-8B51-5C5347369FDD}" type="sibTrans" cxnId="{1A213777-FC72-4C41-B3DD-C0CA1D4094B7}">
      <dgm:prSet/>
      <dgm:spPr/>
      <dgm:t>
        <a:bodyPr/>
        <a:lstStyle/>
        <a:p>
          <a:pPr algn="l"/>
          <a:endParaRPr lang="es-EC"/>
        </a:p>
      </dgm:t>
    </dgm:pt>
    <dgm:pt modelId="{CC9DE831-B4F1-4EE7-BBD3-08471F86A17A}">
      <dgm:prSet/>
      <dgm:spPr>
        <a:solidFill>
          <a:schemeClr val="bg2"/>
        </a:solidFill>
      </dgm:spPr>
      <dgm:t>
        <a:bodyPr/>
        <a:lstStyle/>
        <a:p>
          <a:pPr algn="l"/>
          <a:r>
            <a:rPr lang="es-EC" dirty="0"/>
            <a:t>▪ Incrementar el apoyo al área administrativa de la residencia asignando una persona responsable de mantener registros y datos actualizados para ello se puede vincular a los estudiantes de hotelería, a través de pasantías.</a:t>
          </a:r>
        </a:p>
      </dgm:t>
    </dgm:pt>
    <dgm:pt modelId="{178E89C5-D7B5-4684-9308-CB75F008AEF0}" type="parTrans" cxnId="{7FBC9268-F961-41C8-B64E-846F45918657}">
      <dgm:prSet/>
      <dgm:spPr/>
      <dgm:t>
        <a:bodyPr/>
        <a:lstStyle/>
        <a:p>
          <a:pPr algn="l"/>
          <a:endParaRPr lang="es-EC"/>
        </a:p>
      </dgm:t>
    </dgm:pt>
    <dgm:pt modelId="{7CCA6A9C-D9C1-439A-96F8-15C7FC1CC861}" type="sibTrans" cxnId="{7FBC9268-F961-41C8-B64E-846F45918657}">
      <dgm:prSet/>
      <dgm:spPr/>
      <dgm:t>
        <a:bodyPr/>
        <a:lstStyle/>
        <a:p>
          <a:pPr algn="l"/>
          <a:endParaRPr lang="es-EC"/>
        </a:p>
      </dgm:t>
    </dgm:pt>
    <dgm:pt modelId="{618F1732-14DC-4896-B164-26152D554907}">
      <dgm:prSet/>
      <dgm:spPr>
        <a:solidFill>
          <a:schemeClr val="tx2"/>
        </a:solidFill>
      </dgm:spPr>
      <dgm:t>
        <a:bodyPr/>
        <a:lstStyle/>
        <a:p>
          <a:pPr algn="l"/>
          <a:r>
            <a:rPr lang="es-EC" dirty="0">
              <a:solidFill>
                <a:schemeClr val="bg1"/>
              </a:solidFill>
            </a:rPr>
            <a:t>▪ Implementar un manual de procesos que permita mejorar y documentar las actividades que se desarrollan en las residencias de tal forma que los procesos sean más efectivos, lo cual puede desarrollarse a través de trabajos de titulación aplicados por estudiantes de las carreras Administrativas.</a:t>
          </a:r>
        </a:p>
      </dgm:t>
    </dgm:pt>
    <dgm:pt modelId="{D17FEFD7-B400-4163-B9A0-CEAD0FC6DF57}" type="parTrans" cxnId="{61991FF7-8403-450B-A03F-2CEDCB3C3AAC}">
      <dgm:prSet/>
      <dgm:spPr/>
      <dgm:t>
        <a:bodyPr/>
        <a:lstStyle/>
        <a:p>
          <a:pPr algn="l"/>
          <a:endParaRPr lang="es-EC"/>
        </a:p>
      </dgm:t>
    </dgm:pt>
    <dgm:pt modelId="{551573EB-CA3C-4014-BAED-1C6C9AC1E3BA}" type="sibTrans" cxnId="{61991FF7-8403-450B-A03F-2CEDCB3C3AAC}">
      <dgm:prSet/>
      <dgm:spPr/>
      <dgm:t>
        <a:bodyPr/>
        <a:lstStyle/>
        <a:p>
          <a:pPr algn="l"/>
          <a:endParaRPr lang="es-EC"/>
        </a:p>
      </dgm:t>
    </dgm:pt>
    <dgm:pt modelId="{9066D339-360C-44BF-9ADB-67E48E6C90FC}" type="pres">
      <dgm:prSet presAssocID="{03588CA4-B001-4676-BD90-65352E4161F9}" presName="diagram" presStyleCnt="0">
        <dgm:presLayoutVars>
          <dgm:dir/>
          <dgm:resizeHandles val="exact"/>
        </dgm:presLayoutVars>
      </dgm:prSet>
      <dgm:spPr/>
      <dgm:t>
        <a:bodyPr/>
        <a:lstStyle/>
        <a:p>
          <a:endParaRPr lang="es-ES"/>
        </a:p>
      </dgm:t>
    </dgm:pt>
    <dgm:pt modelId="{89150947-7B3B-4BE1-8ED8-6F67DCDA434F}" type="pres">
      <dgm:prSet presAssocID="{0969A068-6708-40C0-8F95-647EFF9E01AD}" presName="node" presStyleLbl="node1" presStyleIdx="0" presStyleCnt="4" custLinFactNeighborY="0">
        <dgm:presLayoutVars>
          <dgm:bulletEnabled val="1"/>
        </dgm:presLayoutVars>
      </dgm:prSet>
      <dgm:spPr/>
      <dgm:t>
        <a:bodyPr/>
        <a:lstStyle/>
        <a:p>
          <a:endParaRPr lang="es-ES"/>
        </a:p>
      </dgm:t>
    </dgm:pt>
    <dgm:pt modelId="{56DE4083-9C3F-45B1-B0D8-75C74A96B252}" type="pres">
      <dgm:prSet presAssocID="{1AFDE569-6743-483D-8C17-2552BDB6ADC1}" presName="sibTrans" presStyleCnt="0"/>
      <dgm:spPr/>
    </dgm:pt>
    <dgm:pt modelId="{DC22E10C-0F99-40A4-A7C0-E4DFE10F371A}" type="pres">
      <dgm:prSet presAssocID="{8EDEB191-7C71-4081-B4DA-FF0F5A1C1A8F}" presName="node" presStyleLbl="node1" presStyleIdx="1" presStyleCnt="4">
        <dgm:presLayoutVars>
          <dgm:bulletEnabled val="1"/>
        </dgm:presLayoutVars>
      </dgm:prSet>
      <dgm:spPr/>
      <dgm:t>
        <a:bodyPr/>
        <a:lstStyle/>
        <a:p>
          <a:endParaRPr lang="es-ES"/>
        </a:p>
      </dgm:t>
    </dgm:pt>
    <dgm:pt modelId="{194AF37E-70B1-44BB-995A-4C6746F00E90}" type="pres">
      <dgm:prSet presAssocID="{6FB07AC2-F2BB-4B31-8B51-5C5347369FDD}" presName="sibTrans" presStyleCnt="0"/>
      <dgm:spPr/>
    </dgm:pt>
    <dgm:pt modelId="{F938D60E-A161-4683-BE82-685EEB361A65}" type="pres">
      <dgm:prSet presAssocID="{CC9DE831-B4F1-4EE7-BBD3-08471F86A17A}" presName="node" presStyleLbl="node1" presStyleIdx="2" presStyleCnt="4">
        <dgm:presLayoutVars>
          <dgm:bulletEnabled val="1"/>
        </dgm:presLayoutVars>
      </dgm:prSet>
      <dgm:spPr/>
      <dgm:t>
        <a:bodyPr/>
        <a:lstStyle/>
        <a:p>
          <a:endParaRPr lang="es-ES"/>
        </a:p>
      </dgm:t>
    </dgm:pt>
    <dgm:pt modelId="{C41C9E86-4286-4A5F-9654-D5BDEECE3ADF}" type="pres">
      <dgm:prSet presAssocID="{7CCA6A9C-D9C1-439A-96F8-15C7FC1CC861}" presName="sibTrans" presStyleCnt="0"/>
      <dgm:spPr/>
    </dgm:pt>
    <dgm:pt modelId="{DF2D3562-1E71-411D-91B2-8E44351AC04D}" type="pres">
      <dgm:prSet presAssocID="{618F1732-14DC-4896-B164-26152D554907}" presName="node" presStyleLbl="node1" presStyleIdx="3" presStyleCnt="4">
        <dgm:presLayoutVars>
          <dgm:bulletEnabled val="1"/>
        </dgm:presLayoutVars>
      </dgm:prSet>
      <dgm:spPr/>
      <dgm:t>
        <a:bodyPr/>
        <a:lstStyle/>
        <a:p>
          <a:endParaRPr lang="es-ES"/>
        </a:p>
      </dgm:t>
    </dgm:pt>
  </dgm:ptLst>
  <dgm:cxnLst>
    <dgm:cxn modelId="{923CC0D0-22AB-4028-AB20-F63FD67C9FD6}" type="presOf" srcId="{618F1732-14DC-4896-B164-26152D554907}" destId="{DF2D3562-1E71-411D-91B2-8E44351AC04D}" srcOrd="0" destOrd="0" presId="urn:microsoft.com/office/officeart/2005/8/layout/default"/>
    <dgm:cxn modelId="{DB6FD5C9-819F-4028-A31D-B54D90B84E98}" type="presOf" srcId="{8EDEB191-7C71-4081-B4DA-FF0F5A1C1A8F}" destId="{DC22E10C-0F99-40A4-A7C0-E4DFE10F371A}" srcOrd="0" destOrd="0" presId="urn:microsoft.com/office/officeart/2005/8/layout/default"/>
    <dgm:cxn modelId="{1A213777-FC72-4C41-B3DD-C0CA1D4094B7}" srcId="{03588CA4-B001-4676-BD90-65352E4161F9}" destId="{8EDEB191-7C71-4081-B4DA-FF0F5A1C1A8F}" srcOrd="1" destOrd="0" parTransId="{C90092B0-B24C-44D9-8CB2-B1CBA67B5BCF}" sibTransId="{6FB07AC2-F2BB-4B31-8B51-5C5347369FDD}"/>
    <dgm:cxn modelId="{7FBC9268-F961-41C8-B64E-846F45918657}" srcId="{03588CA4-B001-4676-BD90-65352E4161F9}" destId="{CC9DE831-B4F1-4EE7-BBD3-08471F86A17A}" srcOrd="2" destOrd="0" parTransId="{178E89C5-D7B5-4684-9308-CB75F008AEF0}" sibTransId="{7CCA6A9C-D9C1-439A-96F8-15C7FC1CC861}"/>
    <dgm:cxn modelId="{61991FF7-8403-450B-A03F-2CEDCB3C3AAC}" srcId="{03588CA4-B001-4676-BD90-65352E4161F9}" destId="{618F1732-14DC-4896-B164-26152D554907}" srcOrd="3" destOrd="0" parTransId="{D17FEFD7-B400-4163-B9A0-CEAD0FC6DF57}" sibTransId="{551573EB-CA3C-4014-BAED-1C6C9AC1E3BA}"/>
    <dgm:cxn modelId="{890AD888-22B1-43AA-A47D-B6AEF2DFD8DE}" srcId="{03588CA4-B001-4676-BD90-65352E4161F9}" destId="{0969A068-6708-40C0-8F95-647EFF9E01AD}" srcOrd="0" destOrd="0" parTransId="{CA92C3F1-53C9-47B1-8B8C-9A7AC171535E}" sibTransId="{1AFDE569-6743-483D-8C17-2552BDB6ADC1}"/>
    <dgm:cxn modelId="{DA308E3B-1F73-4B9F-83EE-64F8F2B64583}" type="presOf" srcId="{03588CA4-B001-4676-BD90-65352E4161F9}" destId="{9066D339-360C-44BF-9ADB-67E48E6C90FC}" srcOrd="0" destOrd="0" presId="urn:microsoft.com/office/officeart/2005/8/layout/default"/>
    <dgm:cxn modelId="{75291E34-0ED7-4633-B337-E646E4153F01}" type="presOf" srcId="{CC9DE831-B4F1-4EE7-BBD3-08471F86A17A}" destId="{F938D60E-A161-4683-BE82-685EEB361A65}" srcOrd="0" destOrd="0" presId="urn:microsoft.com/office/officeart/2005/8/layout/default"/>
    <dgm:cxn modelId="{D3E2CFA5-2F29-4932-9D5D-D915C6C2195D}" type="presOf" srcId="{0969A068-6708-40C0-8F95-647EFF9E01AD}" destId="{89150947-7B3B-4BE1-8ED8-6F67DCDA434F}" srcOrd="0" destOrd="0" presId="urn:microsoft.com/office/officeart/2005/8/layout/default"/>
    <dgm:cxn modelId="{1F0DEE64-52C4-4E86-846A-108B0A294BA5}" type="presParOf" srcId="{9066D339-360C-44BF-9ADB-67E48E6C90FC}" destId="{89150947-7B3B-4BE1-8ED8-6F67DCDA434F}" srcOrd="0" destOrd="0" presId="urn:microsoft.com/office/officeart/2005/8/layout/default"/>
    <dgm:cxn modelId="{0115B461-07C2-4FE4-8DC7-881F6FC0D1F4}" type="presParOf" srcId="{9066D339-360C-44BF-9ADB-67E48E6C90FC}" destId="{56DE4083-9C3F-45B1-B0D8-75C74A96B252}" srcOrd="1" destOrd="0" presId="urn:microsoft.com/office/officeart/2005/8/layout/default"/>
    <dgm:cxn modelId="{7A2A8305-D8C7-455A-8F87-8A94C40F310E}" type="presParOf" srcId="{9066D339-360C-44BF-9ADB-67E48E6C90FC}" destId="{DC22E10C-0F99-40A4-A7C0-E4DFE10F371A}" srcOrd="2" destOrd="0" presId="urn:microsoft.com/office/officeart/2005/8/layout/default"/>
    <dgm:cxn modelId="{1C23D00B-6240-491C-8473-8A360ED283B5}" type="presParOf" srcId="{9066D339-360C-44BF-9ADB-67E48E6C90FC}" destId="{194AF37E-70B1-44BB-995A-4C6746F00E90}" srcOrd="3" destOrd="0" presId="urn:microsoft.com/office/officeart/2005/8/layout/default"/>
    <dgm:cxn modelId="{C18D59E8-7031-40A8-9ADE-20896A0E0D24}" type="presParOf" srcId="{9066D339-360C-44BF-9ADB-67E48E6C90FC}" destId="{F938D60E-A161-4683-BE82-685EEB361A65}" srcOrd="4" destOrd="0" presId="urn:microsoft.com/office/officeart/2005/8/layout/default"/>
    <dgm:cxn modelId="{EE813B6B-72FD-49C0-95DA-B86B32B63DF1}" type="presParOf" srcId="{9066D339-360C-44BF-9ADB-67E48E6C90FC}" destId="{C41C9E86-4286-4A5F-9654-D5BDEECE3ADF}" srcOrd="5" destOrd="0" presId="urn:microsoft.com/office/officeart/2005/8/layout/default"/>
    <dgm:cxn modelId="{CA4581E0-E909-4C18-88E6-BDCAB120BF12}" type="presParOf" srcId="{9066D339-360C-44BF-9ADB-67E48E6C90FC}" destId="{DF2D3562-1E71-411D-91B2-8E44351AC04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23417C-FC79-4353-8DC6-6F26E8AF6740}" type="doc">
      <dgm:prSet loTypeId="urn:microsoft.com/office/officeart/2005/8/layout/hierarchy2" loCatId="hierarchy" qsTypeId="urn:microsoft.com/office/officeart/2005/8/quickstyle/simple3" qsCatId="simple" csTypeId="urn:microsoft.com/office/officeart/2005/8/colors/colorful1" csCatId="colorful" phldr="1"/>
      <dgm:spPr/>
      <dgm:t>
        <a:bodyPr/>
        <a:lstStyle/>
        <a:p>
          <a:endParaRPr lang="es-EC"/>
        </a:p>
      </dgm:t>
    </dgm:pt>
    <dgm:pt modelId="{9AA8D03E-1A7A-42DE-95DC-5B6BF3C28B58}">
      <dgm:prSet phldrT="[Texto]" custT="1"/>
      <dgm:spPr/>
      <dgm:t>
        <a:bodyPr/>
        <a:lstStyle/>
        <a:p>
          <a:r>
            <a:rPr lang="es-EC" sz="2800" dirty="0"/>
            <a:t>Marco legal</a:t>
          </a:r>
        </a:p>
      </dgm:t>
    </dgm:pt>
    <dgm:pt modelId="{10E95C42-4F1C-4293-8947-CD4730DB41C1}" type="parTrans" cxnId="{A3BA2A7A-00C3-4152-B353-EB2DA49FEA8E}">
      <dgm:prSet/>
      <dgm:spPr/>
      <dgm:t>
        <a:bodyPr/>
        <a:lstStyle/>
        <a:p>
          <a:endParaRPr lang="es-EC" sz="1600"/>
        </a:p>
      </dgm:t>
    </dgm:pt>
    <dgm:pt modelId="{8848D283-B4FD-4E4F-9B66-85076FFD95E9}" type="sibTrans" cxnId="{A3BA2A7A-00C3-4152-B353-EB2DA49FEA8E}">
      <dgm:prSet/>
      <dgm:spPr/>
      <dgm:t>
        <a:bodyPr/>
        <a:lstStyle/>
        <a:p>
          <a:endParaRPr lang="es-EC" sz="1600"/>
        </a:p>
      </dgm:t>
    </dgm:pt>
    <dgm:pt modelId="{EBB79FE9-CB45-4D79-BB8C-5A118359D49A}">
      <dgm:prSet phldrT="[Texto]" custT="1"/>
      <dgm:spPr/>
      <dgm:t>
        <a:bodyPr/>
        <a:lstStyle/>
        <a:p>
          <a:r>
            <a:rPr lang="es-EC" sz="2800" dirty="0"/>
            <a:t>Constitución de la República del Ecuador</a:t>
          </a:r>
        </a:p>
      </dgm:t>
    </dgm:pt>
    <dgm:pt modelId="{8CB02399-8F11-4C39-A529-D30592999C68}" type="parTrans" cxnId="{321185BA-AACC-472A-94ED-4DC34CA901BD}">
      <dgm:prSet custT="1"/>
      <dgm:spPr/>
      <dgm:t>
        <a:bodyPr/>
        <a:lstStyle/>
        <a:p>
          <a:endParaRPr lang="es-EC" sz="600"/>
        </a:p>
      </dgm:t>
    </dgm:pt>
    <dgm:pt modelId="{7690DECD-2436-4E37-B33A-EBF6B3835D03}" type="sibTrans" cxnId="{321185BA-AACC-472A-94ED-4DC34CA901BD}">
      <dgm:prSet/>
      <dgm:spPr/>
      <dgm:t>
        <a:bodyPr/>
        <a:lstStyle/>
        <a:p>
          <a:endParaRPr lang="es-EC" sz="1600"/>
        </a:p>
      </dgm:t>
    </dgm:pt>
    <dgm:pt modelId="{2A9485F3-6935-4205-95D5-AF95E0C5B281}">
      <dgm:prSet phldrT="[Texto]" custT="1"/>
      <dgm:spPr/>
      <dgm:t>
        <a:bodyPr/>
        <a:lstStyle/>
        <a:p>
          <a:r>
            <a:rPr lang="es-EC" sz="2800" dirty="0"/>
            <a:t>Ley Orgánica de Educación Superior</a:t>
          </a:r>
        </a:p>
      </dgm:t>
    </dgm:pt>
    <dgm:pt modelId="{05585C9A-28C1-41DC-B30B-93D3C8FC0DCF}" type="parTrans" cxnId="{2B0DF2A4-76B4-4D87-8017-C04DDE18AF8D}">
      <dgm:prSet custT="1"/>
      <dgm:spPr/>
      <dgm:t>
        <a:bodyPr/>
        <a:lstStyle/>
        <a:p>
          <a:endParaRPr lang="es-EC" sz="400"/>
        </a:p>
      </dgm:t>
    </dgm:pt>
    <dgm:pt modelId="{1F231ADF-CDCD-4341-A6B8-26C323851531}" type="sibTrans" cxnId="{2B0DF2A4-76B4-4D87-8017-C04DDE18AF8D}">
      <dgm:prSet/>
      <dgm:spPr/>
      <dgm:t>
        <a:bodyPr/>
        <a:lstStyle/>
        <a:p>
          <a:endParaRPr lang="es-EC" sz="1600"/>
        </a:p>
      </dgm:t>
    </dgm:pt>
    <dgm:pt modelId="{49FECDF8-9657-43D7-8D43-827FD315805C}">
      <dgm:prSet phldrT="[Texto]" custT="1"/>
      <dgm:spPr/>
      <dgm:t>
        <a:bodyPr/>
        <a:lstStyle/>
        <a:p>
          <a:r>
            <a:rPr lang="es-EC" sz="2800" dirty="0"/>
            <a:t>Normas de Control Interno</a:t>
          </a:r>
        </a:p>
      </dgm:t>
    </dgm:pt>
    <dgm:pt modelId="{06DAA168-E40E-446A-986F-3388420F0B84}" type="parTrans" cxnId="{92D43120-F99E-47FB-9EE0-1DAD0BEDD5B9}">
      <dgm:prSet custT="1"/>
      <dgm:spPr/>
      <dgm:t>
        <a:bodyPr/>
        <a:lstStyle/>
        <a:p>
          <a:endParaRPr lang="es-EC" sz="600"/>
        </a:p>
      </dgm:t>
    </dgm:pt>
    <dgm:pt modelId="{2A1CF861-1FE9-4C48-BD7C-82E052A6B13F}" type="sibTrans" cxnId="{92D43120-F99E-47FB-9EE0-1DAD0BEDD5B9}">
      <dgm:prSet/>
      <dgm:spPr/>
      <dgm:t>
        <a:bodyPr/>
        <a:lstStyle/>
        <a:p>
          <a:endParaRPr lang="es-EC" sz="1600"/>
        </a:p>
      </dgm:t>
    </dgm:pt>
    <dgm:pt modelId="{5D3E5A91-217D-47F1-A651-5584194C7036}" type="pres">
      <dgm:prSet presAssocID="{BB23417C-FC79-4353-8DC6-6F26E8AF6740}" presName="diagram" presStyleCnt="0">
        <dgm:presLayoutVars>
          <dgm:chPref val="1"/>
          <dgm:dir/>
          <dgm:animOne val="branch"/>
          <dgm:animLvl val="lvl"/>
          <dgm:resizeHandles val="exact"/>
        </dgm:presLayoutVars>
      </dgm:prSet>
      <dgm:spPr/>
      <dgm:t>
        <a:bodyPr/>
        <a:lstStyle/>
        <a:p>
          <a:endParaRPr lang="es-ES"/>
        </a:p>
      </dgm:t>
    </dgm:pt>
    <dgm:pt modelId="{069A6D31-C739-4970-B2FF-74E8832EE1FC}" type="pres">
      <dgm:prSet presAssocID="{9AA8D03E-1A7A-42DE-95DC-5B6BF3C28B58}" presName="root1" presStyleCnt="0"/>
      <dgm:spPr/>
    </dgm:pt>
    <dgm:pt modelId="{4D59C431-AA05-4867-B9EC-4C6A696807A3}" type="pres">
      <dgm:prSet presAssocID="{9AA8D03E-1A7A-42DE-95DC-5B6BF3C28B58}" presName="LevelOneTextNode" presStyleLbl="node0" presStyleIdx="0" presStyleCnt="1">
        <dgm:presLayoutVars>
          <dgm:chPref val="3"/>
        </dgm:presLayoutVars>
      </dgm:prSet>
      <dgm:spPr/>
      <dgm:t>
        <a:bodyPr/>
        <a:lstStyle/>
        <a:p>
          <a:endParaRPr lang="es-ES"/>
        </a:p>
      </dgm:t>
    </dgm:pt>
    <dgm:pt modelId="{4EDBE406-AAA5-4FAC-8E6A-36E364256016}" type="pres">
      <dgm:prSet presAssocID="{9AA8D03E-1A7A-42DE-95DC-5B6BF3C28B58}" presName="level2hierChild" presStyleCnt="0"/>
      <dgm:spPr/>
    </dgm:pt>
    <dgm:pt modelId="{D95BED98-DBFA-41A3-A8A0-2314CF562A12}" type="pres">
      <dgm:prSet presAssocID="{8CB02399-8F11-4C39-A529-D30592999C68}" presName="conn2-1" presStyleLbl="parChTrans1D2" presStyleIdx="0" presStyleCnt="3"/>
      <dgm:spPr/>
      <dgm:t>
        <a:bodyPr/>
        <a:lstStyle/>
        <a:p>
          <a:endParaRPr lang="es-ES"/>
        </a:p>
      </dgm:t>
    </dgm:pt>
    <dgm:pt modelId="{28F8F2CC-F622-4A4F-A24F-0EC6AD9D22C0}" type="pres">
      <dgm:prSet presAssocID="{8CB02399-8F11-4C39-A529-D30592999C68}" presName="connTx" presStyleLbl="parChTrans1D2" presStyleIdx="0" presStyleCnt="3"/>
      <dgm:spPr/>
      <dgm:t>
        <a:bodyPr/>
        <a:lstStyle/>
        <a:p>
          <a:endParaRPr lang="es-ES"/>
        </a:p>
      </dgm:t>
    </dgm:pt>
    <dgm:pt modelId="{98AF72C8-5715-4294-9DBE-3EB2386495F7}" type="pres">
      <dgm:prSet presAssocID="{EBB79FE9-CB45-4D79-BB8C-5A118359D49A}" presName="root2" presStyleCnt="0"/>
      <dgm:spPr/>
    </dgm:pt>
    <dgm:pt modelId="{43FE21C6-DDC5-4AEA-AED4-C0FB874BEB80}" type="pres">
      <dgm:prSet presAssocID="{EBB79FE9-CB45-4D79-BB8C-5A118359D49A}" presName="LevelTwoTextNode" presStyleLbl="node2" presStyleIdx="0" presStyleCnt="3" custScaleX="125469">
        <dgm:presLayoutVars>
          <dgm:chPref val="3"/>
        </dgm:presLayoutVars>
      </dgm:prSet>
      <dgm:spPr/>
      <dgm:t>
        <a:bodyPr/>
        <a:lstStyle/>
        <a:p>
          <a:endParaRPr lang="es-ES"/>
        </a:p>
      </dgm:t>
    </dgm:pt>
    <dgm:pt modelId="{56B829AB-1030-4A81-A19A-F8C6AA716C9D}" type="pres">
      <dgm:prSet presAssocID="{EBB79FE9-CB45-4D79-BB8C-5A118359D49A}" presName="level3hierChild" presStyleCnt="0"/>
      <dgm:spPr/>
    </dgm:pt>
    <dgm:pt modelId="{DFF3F0FD-D1B9-481B-8D00-3E0CAACE0DCC}" type="pres">
      <dgm:prSet presAssocID="{05585C9A-28C1-41DC-B30B-93D3C8FC0DCF}" presName="conn2-1" presStyleLbl="parChTrans1D2" presStyleIdx="1" presStyleCnt="3"/>
      <dgm:spPr/>
      <dgm:t>
        <a:bodyPr/>
        <a:lstStyle/>
        <a:p>
          <a:endParaRPr lang="es-ES"/>
        </a:p>
      </dgm:t>
    </dgm:pt>
    <dgm:pt modelId="{2F702BF1-D791-40FC-9785-DBDFE9FCBEB4}" type="pres">
      <dgm:prSet presAssocID="{05585C9A-28C1-41DC-B30B-93D3C8FC0DCF}" presName="connTx" presStyleLbl="parChTrans1D2" presStyleIdx="1" presStyleCnt="3"/>
      <dgm:spPr/>
      <dgm:t>
        <a:bodyPr/>
        <a:lstStyle/>
        <a:p>
          <a:endParaRPr lang="es-ES"/>
        </a:p>
      </dgm:t>
    </dgm:pt>
    <dgm:pt modelId="{588BEEA8-D114-42C1-87E3-7C88463B2F41}" type="pres">
      <dgm:prSet presAssocID="{2A9485F3-6935-4205-95D5-AF95E0C5B281}" presName="root2" presStyleCnt="0"/>
      <dgm:spPr/>
    </dgm:pt>
    <dgm:pt modelId="{3B9CFFA3-5371-4900-BC03-4D1F3D6F906C}" type="pres">
      <dgm:prSet presAssocID="{2A9485F3-6935-4205-95D5-AF95E0C5B281}" presName="LevelTwoTextNode" presStyleLbl="node2" presStyleIdx="1" presStyleCnt="3" custScaleX="125469">
        <dgm:presLayoutVars>
          <dgm:chPref val="3"/>
        </dgm:presLayoutVars>
      </dgm:prSet>
      <dgm:spPr/>
      <dgm:t>
        <a:bodyPr/>
        <a:lstStyle/>
        <a:p>
          <a:endParaRPr lang="es-ES"/>
        </a:p>
      </dgm:t>
    </dgm:pt>
    <dgm:pt modelId="{7E9F33F3-9403-43EE-A05D-34F11940FEA4}" type="pres">
      <dgm:prSet presAssocID="{2A9485F3-6935-4205-95D5-AF95E0C5B281}" presName="level3hierChild" presStyleCnt="0"/>
      <dgm:spPr/>
    </dgm:pt>
    <dgm:pt modelId="{6F0C7668-73A9-42C6-9767-7C2DA28EE425}" type="pres">
      <dgm:prSet presAssocID="{06DAA168-E40E-446A-986F-3388420F0B84}" presName="conn2-1" presStyleLbl="parChTrans1D2" presStyleIdx="2" presStyleCnt="3"/>
      <dgm:spPr/>
      <dgm:t>
        <a:bodyPr/>
        <a:lstStyle/>
        <a:p>
          <a:endParaRPr lang="es-ES"/>
        </a:p>
      </dgm:t>
    </dgm:pt>
    <dgm:pt modelId="{C78926E1-AF7A-42D2-B538-D9695979AFAD}" type="pres">
      <dgm:prSet presAssocID="{06DAA168-E40E-446A-986F-3388420F0B84}" presName="connTx" presStyleLbl="parChTrans1D2" presStyleIdx="2" presStyleCnt="3"/>
      <dgm:spPr/>
      <dgm:t>
        <a:bodyPr/>
        <a:lstStyle/>
        <a:p>
          <a:endParaRPr lang="es-ES"/>
        </a:p>
      </dgm:t>
    </dgm:pt>
    <dgm:pt modelId="{81BFAF55-7F52-414F-987A-F1403EB78BFA}" type="pres">
      <dgm:prSet presAssocID="{49FECDF8-9657-43D7-8D43-827FD315805C}" presName="root2" presStyleCnt="0"/>
      <dgm:spPr/>
    </dgm:pt>
    <dgm:pt modelId="{3F8218D3-78F9-4F02-AE16-3E89F3472310}" type="pres">
      <dgm:prSet presAssocID="{49FECDF8-9657-43D7-8D43-827FD315805C}" presName="LevelTwoTextNode" presStyleLbl="node2" presStyleIdx="2" presStyleCnt="3" custScaleX="125469">
        <dgm:presLayoutVars>
          <dgm:chPref val="3"/>
        </dgm:presLayoutVars>
      </dgm:prSet>
      <dgm:spPr/>
      <dgm:t>
        <a:bodyPr/>
        <a:lstStyle/>
        <a:p>
          <a:endParaRPr lang="es-ES"/>
        </a:p>
      </dgm:t>
    </dgm:pt>
    <dgm:pt modelId="{5076CCB8-C3AA-4F45-BB4F-1BDD3A518BC6}" type="pres">
      <dgm:prSet presAssocID="{49FECDF8-9657-43D7-8D43-827FD315805C}" presName="level3hierChild" presStyleCnt="0"/>
      <dgm:spPr/>
    </dgm:pt>
  </dgm:ptLst>
  <dgm:cxnLst>
    <dgm:cxn modelId="{92D43120-F99E-47FB-9EE0-1DAD0BEDD5B9}" srcId="{9AA8D03E-1A7A-42DE-95DC-5B6BF3C28B58}" destId="{49FECDF8-9657-43D7-8D43-827FD315805C}" srcOrd="2" destOrd="0" parTransId="{06DAA168-E40E-446A-986F-3388420F0B84}" sibTransId="{2A1CF861-1FE9-4C48-BD7C-82E052A6B13F}"/>
    <dgm:cxn modelId="{A585D996-B462-4832-A6A8-01C4FC699FC5}" type="presOf" srcId="{06DAA168-E40E-446A-986F-3388420F0B84}" destId="{6F0C7668-73A9-42C6-9767-7C2DA28EE425}" srcOrd="0" destOrd="0" presId="urn:microsoft.com/office/officeart/2005/8/layout/hierarchy2"/>
    <dgm:cxn modelId="{BE5EB761-022C-4046-BA2F-632DECE62742}" type="presOf" srcId="{06DAA168-E40E-446A-986F-3388420F0B84}" destId="{C78926E1-AF7A-42D2-B538-D9695979AFAD}" srcOrd="1" destOrd="0" presId="urn:microsoft.com/office/officeart/2005/8/layout/hierarchy2"/>
    <dgm:cxn modelId="{62D5F681-37DC-460A-BF91-0FB028D4F8D4}" type="presOf" srcId="{49FECDF8-9657-43D7-8D43-827FD315805C}" destId="{3F8218D3-78F9-4F02-AE16-3E89F3472310}" srcOrd="0" destOrd="0" presId="urn:microsoft.com/office/officeart/2005/8/layout/hierarchy2"/>
    <dgm:cxn modelId="{052F9927-03CB-4206-8C66-6B5551CF4EB3}" type="presOf" srcId="{05585C9A-28C1-41DC-B30B-93D3C8FC0DCF}" destId="{2F702BF1-D791-40FC-9785-DBDFE9FCBEB4}" srcOrd="1" destOrd="0" presId="urn:microsoft.com/office/officeart/2005/8/layout/hierarchy2"/>
    <dgm:cxn modelId="{0AED5FC1-DD1F-45FF-93C3-13ABC406F906}" type="presOf" srcId="{9AA8D03E-1A7A-42DE-95DC-5B6BF3C28B58}" destId="{4D59C431-AA05-4867-B9EC-4C6A696807A3}" srcOrd="0" destOrd="0" presId="urn:microsoft.com/office/officeart/2005/8/layout/hierarchy2"/>
    <dgm:cxn modelId="{BF3DDC66-BBBA-4255-829D-0B86158D4A3F}" type="presOf" srcId="{EBB79FE9-CB45-4D79-BB8C-5A118359D49A}" destId="{43FE21C6-DDC5-4AEA-AED4-C0FB874BEB80}" srcOrd="0" destOrd="0" presId="urn:microsoft.com/office/officeart/2005/8/layout/hierarchy2"/>
    <dgm:cxn modelId="{14A6482A-2859-4E6D-A9F0-0E89A418A97E}" type="presOf" srcId="{05585C9A-28C1-41DC-B30B-93D3C8FC0DCF}" destId="{DFF3F0FD-D1B9-481B-8D00-3E0CAACE0DCC}" srcOrd="0" destOrd="0" presId="urn:microsoft.com/office/officeart/2005/8/layout/hierarchy2"/>
    <dgm:cxn modelId="{321185BA-AACC-472A-94ED-4DC34CA901BD}" srcId="{9AA8D03E-1A7A-42DE-95DC-5B6BF3C28B58}" destId="{EBB79FE9-CB45-4D79-BB8C-5A118359D49A}" srcOrd="0" destOrd="0" parTransId="{8CB02399-8F11-4C39-A529-D30592999C68}" sibTransId="{7690DECD-2436-4E37-B33A-EBF6B3835D03}"/>
    <dgm:cxn modelId="{CA683025-8333-42AF-AEAB-D916772A7EB0}" type="presOf" srcId="{8CB02399-8F11-4C39-A529-D30592999C68}" destId="{28F8F2CC-F622-4A4F-A24F-0EC6AD9D22C0}" srcOrd="1" destOrd="0" presId="urn:microsoft.com/office/officeart/2005/8/layout/hierarchy2"/>
    <dgm:cxn modelId="{282747D1-E3D0-454A-A090-2992C790CBCA}" type="presOf" srcId="{BB23417C-FC79-4353-8DC6-6F26E8AF6740}" destId="{5D3E5A91-217D-47F1-A651-5584194C7036}" srcOrd="0" destOrd="0" presId="urn:microsoft.com/office/officeart/2005/8/layout/hierarchy2"/>
    <dgm:cxn modelId="{2B0DF2A4-76B4-4D87-8017-C04DDE18AF8D}" srcId="{9AA8D03E-1A7A-42DE-95DC-5B6BF3C28B58}" destId="{2A9485F3-6935-4205-95D5-AF95E0C5B281}" srcOrd="1" destOrd="0" parTransId="{05585C9A-28C1-41DC-B30B-93D3C8FC0DCF}" sibTransId="{1F231ADF-CDCD-4341-A6B8-26C323851531}"/>
    <dgm:cxn modelId="{A98F82AB-E684-4689-9DD3-AF1AAA71FDC6}" type="presOf" srcId="{2A9485F3-6935-4205-95D5-AF95E0C5B281}" destId="{3B9CFFA3-5371-4900-BC03-4D1F3D6F906C}" srcOrd="0" destOrd="0" presId="urn:microsoft.com/office/officeart/2005/8/layout/hierarchy2"/>
    <dgm:cxn modelId="{A3BA2A7A-00C3-4152-B353-EB2DA49FEA8E}" srcId="{BB23417C-FC79-4353-8DC6-6F26E8AF6740}" destId="{9AA8D03E-1A7A-42DE-95DC-5B6BF3C28B58}" srcOrd="0" destOrd="0" parTransId="{10E95C42-4F1C-4293-8947-CD4730DB41C1}" sibTransId="{8848D283-B4FD-4E4F-9B66-85076FFD95E9}"/>
    <dgm:cxn modelId="{FB43E0F9-D7CF-4B32-80E2-741EF0863780}" type="presOf" srcId="{8CB02399-8F11-4C39-A529-D30592999C68}" destId="{D95BED98-DBFA-41A3-A8A0-2314CF562A12}" srcOrd="0" destOrd="0" presId="urn:microsoft.com/office/officeart/2005/8/layout/hierarchy2"/>
    <dgm:cxn modelId="{27B58904-D881-489C-8661-385CA707F7C5}" type="presParOf" srcId="{5D3E5A91-217D-47F1-A651-5584194C7036}" destId="{069A6D31-C739-4970-B2FF-74E8832EE1FC}" srcOrd="0" destOrd="0" presId="urn:microsoft.com/office/officeart/2005/8/layout/hierarchy2"/>
    <dgm:cxn modelId="{CB21409F-75DD-456F-BB95-5440C010897D}" type="presParOf" srcId="{069A6D31-C739-4970-B2FF-74E8832EE1FC}" destId="{4D59C431-AA05-4867-B9EC-4C6A696807A3}" srcOrd="0" destOrd="0" presId="urn:microsoft.com/office/officeart/2005/8/layout/hierarchy2"/>
    <dgm:cxn modelId="{9FC4816B-0636-4D04-905C-08D2592312F4}" type="presParOf" srcId="{069A6D31-C739-4970-B2FF-74E8832EE1FC}" destId="{4EDBE406-AAA5-4FAC-8E6A-36E364256016}" srcOrd="1" destOrd="0" presId="urn:microsoft.com/office/officeart/2005/8/layout/hierarchy2"/>
    <dgm:cxn modelId="{CC929773-A80B-4F96-A415-09847C23F498}" type="presParOf" srcId="{4EDBE406-AAA5-4FAC-8E6A-36E364256016}" destId="{D95BED98-DBFA-41A3-A8A0-2314CF562A12}" srcOrd="0" destOrd="0" presId="urn:microsoft.com/office/officeart/2005/8/layout/hierarchy2"/>
    <dgm:cxn modelId="{851F3461-453C-49CF-A5C7-5649B5D78BEE}" type="presParOf" srcId="{D95BED98-DBFA-41A3-A8A0-2314CF562A12}" destId="{28F8F2CC-F622-4A4F-A24F-0EC6AD9D22C0}" srcOrd="0" destOrd="0" presId="urn:microsoft.com/office/officeart/2005/8/layout/hierarchy2"/>
    <dgm:cxn modelId="{A1D72A0E-E739-4D70-B486-54B484C8356E}" type="presParOf" srcId="{4EDBE406-AAA5-4FAC-8E6A-36E364256016}" destId="{98AF72C8-5715-4294-9DBE-3EB2386495F7}" srcOrd="1" destOrd="0" presId="urn:microsoft.com/office/officeart/2005/8/layout/hierarchy2"/>
    <dgm:cxn modelId="{68D40301-5FB8-4E7D-BD9C-7F2891113F06}" type="presParOf" srcId="{98AF72C8-5715-4294-9DBE-3EB2386495F7}" destId="{43FE21C6-DDC5-4AEA-AED4-C0FB874BEB80}" srcOrd="0" destOrd="0" presId="urn:microsoft.com/office/officeart/2005/8/layout/hierarchy2"/>
    <dgm:cxn modelId="{4CDCF4BA-8B77-42D8-8079-230DBC34C181}" type="presParOf" srcId="{98AF72C8-5715-4294-9DBE-3EB2386495F7}" destId="{56B829AB-1030-4A81-A19A-F8C6AA716C9D}" srcOrd="1" destOrd="0" presId="urn:microsoft.com/office/officeart/2005/8/layout/hierarchy2"/>
    <dgm:cxn modelId="{EED11AF6-CBB3-4434-8B97-038958A3DF06}" type="presParOf" srcId="{4EDBE406-AAA5-4FAC-8E6A-36E364256016}" destId="{DFF3F0FD-D1B9-481B-8D00-3E0CAACE0DCC}" srcOrd="2" destOrd="0" presId="urn:microsoft.com/office/officeart/2005/8/layout/hierarchy2"/>
    <dgm:cxn modelId="{B63D27D3-6A2B-4DC0-AC60-266B5C4D2F5A}" type="presParOf" srcId="{DFF3F0FD-D1B9-481B-8D00-3E0CAACE0DCC}" destId="{2F702BF1-D791-40FC-9785-DBDFE9FCBEB4}" srcOrd="0" destOrd="0" presId="urn:microsoft.com/office/officeart/2005/8/layout/hierarchy2"/>
    <dgm:cxn modelId="{334F6EA3-0F89-477E-B7EE-B69BC065F65C}" type="presParOf" srcId="{4EDBE406-AAA5-4FAC-8E6A-36E364256016}" destId="{588BEEA8-D114-42C1-87E3-7C88463B2F41}" srcOrd="3" destOrd="0" presId="urn:microsoft.com/office/officeart/2005/8/layout/hierarchy2"/>
    <dgm:cxn modelId="{60FB6E0D-D0F3-4516-9EF7-38BB4F559880}" type="presParOf" srcId="{588BEEA8-D114-42C1-87E3-7C88463B2F41}" destId="{3B9CFFA3-5371-4900-BC03-4D1F3D6F906C}" srcOrd="0" destOrd="0" presId="urn:microsoft.com/office/officeart/2005/8/layout/hierarchy2"/>
    <dgm:cxn modelId="{A5D5FA9E-1319-4986-B6CC-04137FC3EFC9}" type="presParOf" srcId="{588BEEA8-D114-42C1-87E3-7C88463B2F41}" destId="{7E9F33F3-9403-43EE-A05D-34F11940FEA4}" srcOrd="1" destOrd="0" presId="urn:microsoft.com/office/officeart/2005/8/layout/hierarchy2"/>
    <dgm:cxn modelId="{59516960-D0CD-4B2B-8383-51B981001B28}" type="presParOf" srcId="{4EDBE406-AAA5-4FAC-8E6A-36E364256016}" destId="{6F0C7668-73A9-42C6-9767-7C2DA28EE425}" srcOrd="4" destOrd="0" presId="urn:microsoft.com/office/officeart/2005/8/layout/hierarchy2"/>
    <dgm:cxn modelId="{383A2CC1-A924-47ED-8F5C-85E4B133E46B}" type="presParOf" srcId="{6F0C7668-73A9-42C6-9767-7C2DA28EE425}" destId="{C78926E1-AF7A-42D2-B538-D9695979AFAD}" srcOrd="0" destOrd="0" presId="urn:microsoft.com/office/officeart/2005/8/layout/hierarchy2"/>
    <dgm:cxn modelId="{8275D61A-A77C-41EB-8947-4EB13E24B916}" type="presParOf" srcId="{4EDBE406-AAA5-4FAC-8E6A-36E364256016}" destId="{81BFAF55-7F52-414F-987A-F1403EB78BFA}" srcOrd="5" destOrd="0" presId="urn:microsoft.com/office/officeart/2005/8/layout/hierarchy2"/>
    <dgm:cxn modelId="{5CD60E06-3D45-41B4-BE8F-38B6A633F2AC}" type="presParOf" srcId="{81BFAF55-7F52-414F-987A-F1403EB78BFA}" destId="{3F8218D3-78F9-4F02-AE16-3E89F3472310}" srcOrd="0" destOrd="0" presId="urn:microsoft.com/office/officeart/2005/8/layout/hierarchy2"/>
    <dgm:cxn modelId="{9A0D671D-0B57-49EC-894B-9327ACFA7278}" type="presParOf" srcId="{81BFAF55-7F52-414F-987A-F1403EB78BFA}" destId="{5076CCB8-C3AA-4F45-BB4F-1BDD3A518BC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3588CA4-B001-4676-BD90-65352E4161F9}" type="doc">
      <dgm:prSet loTypeId="urn:microsoft.com/office/officeart/2005/8/layout/default" loCatId="list" qsTypeId="urn:microsoft.com/office/officeart/2005/8/quickstyle/simple3" qsCatId="simple" csTypeId="urn:microsoft.com/office/officeart/2005/8/colors/accent1_4" csCatId="accent1" phldr="1"/>
      <dgm:spPr/>
      <dgm:t>
        <a:bodyPr/>
        <a:lstStyle/>
        <a:p>
          <a:endParaRPr lang="es-EC"/>
        </a:p>
      </dgm:t>
    </dgm:pt>
    <dgm:pt modelId="{0969A068-6708-40C0-8F95-647EFF9E01AD}">
      <dgm:prSet phldrT="[Texto]" custT="1"/>
      <dgm:spPr>
        <a:solidFill>
          <a:schemeClr val="tx2"/>
        </a:solidFill>
      </dgm:spPr>
      <dgm:t>
        <a:bodyPr/>
        <a:lstStyle/>
        <a:p>
          <a:pPr algn="l"/>
          <a:r>
            <a:rPr lang="es-EC" sz="1700" dirty="0">
              <a:solidFill>
                <a:schemeClr val="bg1"/>
              </a:solidFill>
            </a:rPr>
            <a:t>▪ Incrementar la capacidad instalada de la residencia universitaria del IASA II para atender a un mayor número de estudiantes que requieren el servicio de hospedaje.</a:t>
          </a:r>
        </a:p>
      </dgm:t>
    </dgm:pt>
    <dgm:pt modelId="{CA92C3F1-53C9-47B1-8B8C-9A7AC171535E}" type="parTrans" cxnId="{890AD888-22B1-43AA-A47D-B6AEF2DFD8DE}">
      <dgm:prSet/>
      <dgm:spPr/>
      <dgm:t>
        <a:bodyPr/>
        <a:lstStyle/>
        <a:p>
          <a:pPr algn="l"/>
          <a:endParaRPr lang="es-EC" sz="1700"/>
        </a:p>
      </dgm:t>
    </dgm:pt>
    <dgm:pt modelId="{1AFDE569-6743-483D-8C17-2552BDB6ADC1}" type="sibTrans" cxnId="{890AD888-22B1-43AA-A47D-B6AEF2DFD8DE}">
      <dgm:prSet/>
      <dgm:spPr/>
      <dgm:t>
        <a:bodyPr/>
        <a:lstStyle/>
        <a:p>
          <a:pPr algn="l"/>
          <a:endParaRPr lang="es-EC" sz="1700"/>
        </a:p>
      </dgm:t>
    </dgm:pt>
    <dgm:pt modelId="{8EDEB191-7C71-4081-B4DA-FF0F5A1C1A8F}">
      <dgm:prSet custT="1"/>
      <dgm:spPr>
        <a:solidFill>
          <a:schemeClr val="bg2"/>
        </a:solidFill>
      </dgm:spPr>
      <dgm:t>
        <a:bodyPr/>
        <a:lstStyle/>
        <a:p>
          <a:pPr algn="l"/>
          <a:r>
            <a:rPr lang="es-EC" sz="1700" dirty="0"/>
            <a:t>▪ Reubicar parte de los activos fijos del área de lavado de la residencia universitaria del IASA II a otras unidades de la universidad que requieran de ellos.</a:t>
          </a:r>
        </a:p>
      </dgm:t>
    </dgm:pt>
    <dgm:pt modelId="{C90092B0-B24C-44D9-8CB2-B1CBA67B5BCF}" type="parTrans" cxnId="{1A213777-FC72-4C41-B3DD-C0CA1D4094B7}">
      <dgm:prSet/>
      <dgm:spPr/>
      <dgm:t>
        <a:bodyPr/>
        <a:lstStyle/>
        <a:p>
          <a:pPr algn="l"/>
          <a:endParaRPr lang="es-EC" sz="1700"/>
        </a:p>
      </dgm:t>
    </dgm:pt>
    <dgm:pt modelId="{6FB07AC2-F2BB-4B31-8B51-5C5347369FDD}" type="sibTrans" cxnId="{1A213777-FC72-4C41-B3DD-C0CA1D4094B7}">
      <dgm:prSet/>
      <dgm:spPr/>
      <dgm:t>
        <a:bodyPr/>
        <a:lstStyle/>
        <a:p>
          <a:pPr algn="l"/>
          <a:endParaRPr lang="es-EC" sz="1700"/>
        </a:p>
      </dgm:t>
    </dgm:pt>
    <dgm:pt modelId="{CC9DE831-B4F1-4EE7-BBD3-08471F86A17A}">
      <dgm:prSet custT="1"/>
      <dgm:spPr>
        <a:solidFill>
          <a:schemeClr val="bg2"/>
        </a:solidFill>
      </dgm:spPr>
      <dgm:t>
        <a:bodyPr/>
        <a:lstStyle/>
        <a:p>
          <a:pPr algn="l"/>
          <a:r>
            <a:rPr lang="es-EC" sz="1700" dirty="0"/>
            <a:t>▪ Identificar en el área de lavandería de la residencia matriz los recursos (activos fijos, recursos humanos, suministros de aseo, etc.) que se deben implementar para aumentar su capacidad de lavado.</a:t>
          </a:r>
        </a:p>
      </dgm:t>
    </dgm:pt>
    <dgm:pt modelId="{178E89C5-D7B5-4684-9308-CB75F008AEF0}" type="parTrans" cxnId="{7FBC9268-F961-41C8-B64E-846F45918657}">
      <dgm:prSet/>
      <dgm:spPr/>
      <dgm:t>
        <a:bodyPr/>
        <a:lstStyle/>
        <a:p>
          <a:pPr algn="l"/>
          <a:endParaRPr lang="es-EC" sz="1700"/>
        </a:p>
      </dgm:t>
    </dgm:pt>
    <dgm:pt modelId="{7CCA6A9C-D9C1-439A-96F8-15C7FC1CC861}" type="sibTrans" cxnId="{7FBC9268-F961-41C8-B64E-846F45918657}">
      <dgm:prSet/>
      <dgm:spPr/>
      <dgm:t>
        <a:bodyPr/>
        <a:lstStyle/>
        <a:p>
          <a:pPr algn="l"/>
          <a:endParaRPr lang="es-EC" sz="1700"/>
        </a:p>
      </dgm:t>
    </dgm:pt>
    <dgm:pt modelId="{618F1732-14DC-4896-B164-26152D554907}">
      <dgm:prSet custT="1"/>
      <dgm:spPr>
        <a:solidFill>
          <a:schemeClr val="tx2"/>
        </a:solidFill>
      </dgm:spPr>
      <dgm:t>
        <a:bodyPr/>
        <a:lstStyle/>
        <a:p>
          <a:pPr algn="l"/>
          <a:r>
            <a:rPr lang="es-EC" sz="1700" dirty="0">
              <a:solidFill>
                <a:schemeClr val="bg1"/>
              </a:solidFill>
            </a:rPr>
            <a:t>▪ Reubicar parte de los activos fijos del área de hospedaje de la residencia universitaria del IASA I a otras unidades de la universidad que requieran de estos activos.</a:t>
          </a:r>
        </a:p>
      </dgm:t>
    </dgm:pt>
    <dgm:pt modelId="{D17FEFD7-B400-4163-B9A0-CEAD0FC6DF57}" type="parTrans" cxnId="{61991FF7-8403-450B-A03F-2CEDCB3C3AAC}">
      <dgm:prSet/>
      <dgm:spPr/>
      <dgm:t>
        <a:bodyPr/>
        <a:lstStyle/>
        <a:p>
          <a:pPr algn="l"/>
          <a:endParaRPr lang="es-EC" sz="1700"/>
        </a:p>
      </dgm:t>
    </dgm:pt>
    <dgm:pt modelId="{551573EB-CA3C-4014-BAED-1C6C9AC1E3BA}" type="sibTrans" cxnId="{61991FF7-8403-450B-A03F-2CEDCB3C3AAC}">
      <dgm:prSet/>
      <dgm:spPr/>
      <dgm:t>
        <a:bodyPr/>
        <a:lstStyle/>
        <a:p>
          <a:pPr algn="l"/>
          <a:endParaRPr lang="es-EC" sz="1700"/>
        </a:p>
      </dgm:t>
    </dgm:pt>
    <dgm:pt modelId="{9066D339-360C-44BF-9ADB-67E48E6C90FC}" type="pres">
      <dgm:prSet presAssocID="{03588CA4-B001-4676-BD90-65352E4161F9}" presName="diagram" presStyleCnt="0">
        <dgm:presLayoutVars>
          <dgm:dir/>
          <dgm:resizeHandles val="exact"/>
        </dgm:presLayoutVars>
      </dgm:prSet>
      <dgm:spPr/>
      <dgm:t>
        <a:bodyPr/>
        <a:lstStyle/>
        <a:p>
          <a:endParaRPr lang="es-ES"/>
        </a:p>
      </dgm:t>
    </dgm:pt>
    <dgm:pt modelId="{89150947-7B3B-4BE1-8ED8-6F67DCDA434F}" type="pres">
      <dgm:prSet presAssocID="{0969A068-6708-40C0-8F95-647EFF9E01AD}" presName="node" presStyleLbl="node1" presStyleIdx="0" presStyleCnt="4">
        <dgm:presLayoutVars>
          <dgm:bulletEnabled val="1"/>
        </dgm:presLayoutVars>
      </dgm:prSet>
      <dgm:spPr/>
      <dgm:t>
        <a:bodyPr/>
        <a:lstStyle/>
        <a:p>
          <a:endParaRPr lang="es-ES"/>
        </a:p>
      </dgm:t>
    </dgm:pt>
    <dgm:pt modelId="{56DE4083-9C3F-45B1-B0D8-75C74A96B252}" type="pres">
      <dgm:prSet presAssocID="{1AFDE569-6743-483D-8C17-2552BDB6ADC1}" presName="sibTrans" presStyleCnt="0"/>
      <dgm:spPr/>
    </dgm:pt>
    <dgm:pt modelId="{DC22E10C-0F99-40A4-A7C0-E4DFE10F371A}" type="pres">
      <dgm:prSet presAssocID="{8EDEB191-7C71-4081-B4DA-FF0F5A1C1A8F}" presName="node" presStyleLbl="node1" presStyleIdx="1" presStyleCnt="4">
        <dgm:presLayoutVars>
          <dgm:bulletEnabled val="1"/>
        </dgm:presLayoutVars>
      </dgm:prSet>
      <dgm:spPr/>
      <dgm:t>
        <a:bodyPr/>
        <a:lstStyle/>
        <a:p>
          <a:endParaRPr lang="es-ES"/>
        </a:p>
      </dgm:t>
    </dgm:pt>
    <dgm:pt modelId="{194AF37E-70B1-44BB-995A-4C6746F00E90}" type="pres">
      <dgm:prSet presAssocID="{6FB07AC2-F2BB-4B31-8B51-5C5347369FDD}" presName="sibTrans" presStyleCnt="0"/>
      <dgm:spPr/>
    </dgm:pt>
    <dgm:pt modelId="{F938D60E-A161-4683-BE82-685EEB361A65}" type="pres">
      <dgm:prSet presAssocID="{CC9DE831-B4F1-4EE7-BBD3-08471F86A17A}" presName="node" presStyleLbl="node1" presStyleIdx="2" presStyleCnt="4">
        <dgm:presLayoutVars>
          <dgm:bulletEnabled val="1"/>
        </dgm:presLayoutVars>
      </dgm:prSet>
      <dgm:spPr/>
      <dgm:t>
        <a:bodyPr/>
        <a:lstStyle/>
        <a:p>
          <a:endParaRPr lang="es-ES"/>
        </a:p>
      </dgm:t>
    </dgm:pt>
    <dgm:pt modelId="{C41C9E86-4286-4A5F-9654-D5BDEECE3ADF}" type="pres">
      <dgm:prSet presAssocID="{7CCA6A9C-D9C1-439A-96F8-15C7FC1CC861}" presName="sibTrans" presStyleCnt="0"/>
      <dgm:spPr/>
    </dgm:pt>
    <dgm:pt modelId="{DF2D3562-1E71-411D-91B2-8E44351AC04D}" type="pres">
      <dgm:prSet presAssocID="{618F1732-14DC-4896-B164-26152D554907}" presName="node" presStyleLbl="node1" presStyleIdx="3" presStyleCnt="4">
        <dgm:presLayoutVars>
          <dgm:bulletEnabled val="1"/>
        </dgm:presLayoutVars>
      </dgm:prSet>
      <dgm:spPr/>
      <dgm:t>
        <a:bodyPr/>
        <a:lstStyle/>
        <a:p>
          <a:endParaRPr lang="es-ES"/>
        </a:p>
      </dgm:t>
    </dgm:pt>
  </dgm:ptLst>
  <dgm:cxnLst>
    <dgm:cxn modelId="{923CC0D0-22AB-4028-AB20-F63FD67C9FD6}" type="presOf" srcId="{618F1732-14DC-4896-B164-26152D554907}" destId="{DF2D3562-1E71-411D-91B2-8E44351AC04D}" srcOrd="0" destOrd="0" presId="urn:microsoft.com/office/officeart/2005/8/layout/default"/>
    <dgm:cxn modelId="{DB6FD5C9-819F-4028-A31D-B54D90B84E98}" type="presOf" srcId="{8EDEB191-7C71-4081-B4DA-FF0F5A1C1A8F}" destId="{DC22E10C-0F99-40A4-A7C0-E4DFE10F371A}" srcOrd="0" destOrd="0" presId="urn:microsoft.com/office/officeart/2005/8/layout/default"/>
    <dgm:cxn modelId="{1A213777-FC72-4C41-B3DD-C0CA1D4094B7}" srcId="{03588CA4-B001-4676-BD90-65352E4161F9}" destId="{8EDEB191-7C71-4081-B4DA-FF0F5A1C1A8F}" srcOrd="1" destOrd="0" parTransId="{C90092B0-B24C-44D9-8CB2-B1CBA67B5BCF}" sibTransId="{6FB07AC2-F2BB-4B31-8B51-5C5347369FDD}"/>
    <dgm:cxn modelId="{7FBC9268-F961-41C8-B64E-846F45918657}" srcId="{03588CA4-B001-4676-BD90-65352E4161F9}" destId="{CC9DE831-B4F1-4EE7-BBD3-08471F86A17A}" srcOrd="2" destOrd="0" parTransId="{178E89C5-D7B5-4684-9308-CB75F008AEF0}" sibTransId="{7CCA6A9C-D9C1-439A-96F8-15C7FC1CC861}"/>
    <dgm:cxn modelId="{61991FF7-8403-450B-A03F-2CEDCB3C3AAC}" srcId="{03588CA4-B001-4676-BD90-65352E4161F9}" destId="{618F1732-14DC-4896-B164-26152D554907}" srcOrd="3" destOrd="0" parTransId="{D17FEFD7-B400-4163-B9A0-CEAD0FC6DF57}" sibTransId="{551573EB-CA3C-4014-BAED-1C6C9AC1E3BA}"/>
    <dgm:cxn modelId="{890AD888-22B1-43AA-A47D-B6AEF2DFD8DE}" srcId="{03588CA4-B001-4676-BD90-65352E4161F9}" destId="{0969A068-6708-40C0-8F95-647EFF9E01AD}" srcOrd="0" destOrd="0" parTransId="{CA92C3F1-53C9-47B1-8B8C-9A7AC171535E}" sibTransId="{1AFDE569-6743-483D-8C17-2552BDB6ADC1}"/>
    <dgm:cxn modelId="{DA308E3B-1F73-4B9F-83EE-64F8F2B64583}" type="presOf" srcId="{03588CA4-B001-4676-BD90-65352E4161F9}" destId="{9066D339-360C-44BF-9ADB-67E48E6C90FC}" srcOrd="0" destOrd="0" presId="urn:microsoft.com/office/officeart/2005/8/layout/default"/>
    <dgm:cxn modelId="{75291E34-0ED7-4633-B337-E646E4153F01}" type="presOf" srcId="{CC9DE831-B4F1-4EE7-BBD3-08471F86A17A}" destId="{F938D60E-A161-4683-BE82-685EEB361A65}" srcOrd="0" destOrd="0" presId="urn:microsoft.com/office/officeart/2005/8/layout/default"/>
    <dgm:cxn modelId="{D3E2CFA5-2F29-4932-9D5D-D915C6C2195D}" type="presOf" srcId="{0969A068-6708-40C0-8F95-647EFF9E01AD}" destId="{89150947-7B3B-4BE1-8ED8-6F67DCDA434F}" srcOrd="0" destOrd="0" presId="urn:microsoft.com/office/officeart/2005/8/layout/default"/>
    <dgm:cxn modelId="{1F0DEE64-52C4-4E86-846A-108B0A294BA5}" type="presParOf" srcId="{9066D339-360C-44BF-9ADB-67E48E6C90FC}" destId="{89150947-7B3B-4BE1-8ED8-6F67DCDA434F}" srcOrd="0" destOrd="0" presId="urn:microsoft.com/office/officeart/2005/8/layout/default"/>
    <dgm:cxn modelId="{0115B461-07C2-4FE4-8DC7-881F6FC0D1F4}" type="presParOf" srcId="{9066D339-360C-44BF-9ADB-67E48E6C90FC}" destId="{56DE4083-9C3F-45B1-B0D8-75C74A96B252}" srcOrd="1" destOrd="0" presId="urn:microsoft.com/office/officeart/2005/8/layout/default"/>
    <dgm:cxn modelId="{7A2A8305-D8C7-455A-8F87-8A94C40F310E}" type="presParOf" srcId="{9066D339-360C-44BF-9ADB-67E48E6C90FC}" destId="{DC22E10C-0F99-40A4-A7C0-E4DFE10F371A}" srcOrd="2" destOrd="0" presId="urn:microsoft.com/office/officeart/2005/8/layout/default"/>
    <dgm:cxn modelId="{1C23D00B-6240-491C-8473-8A360ED283B5}" type="presParOf" srcId="{9066D339-360C-44BF-9ADB-67E48E6C90FC}" destId="{194AF37E-70B1-44BB-995A-4C6746F00E90}" srcOrd="3" destOrd="0" presId="urn:microsoft.com/office/officeart/2005/8/layout/default"/>
    <dgm:cxn modelId="{C18D59E8-7031-40A8-9ADE-20896A0E0D24}" type="presParOf" srcId="{9066D339-360C-44BF-9ADB-67E48E6C90FC}" destId="{F938D60E-A161-4683-BE82-685EEB361A65}" srcOrd="4" destOrd="0" presId="urn:microsoft.com/office/officeart/2005/8/layout/default"/>
    <dgm:cxn modelId="{EE813B6B-72FD-49C0-95DA-B86B32B63DF1}" type="presParOf" srcId="{9066D339-360C-44BF-9ADB-67E48E6C90FC}" destId="{C41C9E86-4286-4A5F-9654-D5BDEECE3ADF}" srcOrd="5" destOrd="0" presId="urn:microsoft.com/office/officeart/2005/8/layout/default"/>
    <dgm:cxn modelId="{CA4581E0-E909-4C18-88E6-BDCAB120BF12}" type="presParOf" srcId="{9066D339-360C-44BF-9ADB-67E48E6C90FC}" destId="{DF2D3562-1E71-411D-91B2-8E44351AC04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A04E8E-F144-4813-BD1A-0D797EA61DB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s-ES"/>
        </a:p>
      </dgm:t>
    </dgm:pt>
    <dgm:pt modelId="{2259E5E0-0478-4146-992E-3A31CE2EB6BD}">
      <dgm:prSet phldrT="[Texto]" custT="1"/>
      <dgm:spPr/>
      <dgm:t>
        <a:bodyPr/>
        <a:lstStyle/>
        <a:p>
          <a:r>
            <a:rPr lang="es-EC" sz="1700" b="1" dirty="0"/>
            <a:t>Pichincha</a:t>
          </a:r>
          <a:endParaRPr lang="es-ES" sz="1700" b="1" dirty="0"/>
        </a:p>
      </dgm:t>
    </dgm:pt>
    <dgm:pt modelId="{DA4EC160-8603-4095-9E79-1A8D4118203F}" type="parTrans" cxnId="{97380278-6348-450D-A4CB-34621BF2022B}">
      <dgm:prSet/>
      <dgm:spPr/>
      <dgm:t>
        <a:bodyPr/>
        <a:lstStyle/>
        <a:p>
          <a:endParaRPr lang="es-ES" sz="1700"/>
        </a:p>
      </dgm:t>
    </dgm:pt>
    <dgm:pt modelId="{1BDEF697-B35E-4846-BDEB-8CEBA5E3D0B1}" type="sibTrans" cxnId="{97380278-6348-450D-A4CB-34621BF2022B}">
      <dgm:prSet/>
      <dgm:spPr/>
      <dgm:t>
        <a:bodyPr/>
        <a:lstStyle/>
        <a:p>
          <a:endParaRPr lang="es-ES" sz="1700"/>
        </a:p>
      </dgm:t>
    </dgm:pt>
    <dgm:pt modelId="{2F5AFC29-84C6-4460-9816-C896024EC55C}">
      <dgm:prSet phldrT="[Texto]" custT="1"/>
      <dgm:spPr/>
      <dgm:t>
        <a:bodyPr/>
        <a:lstStyle/>
        <a:p>
          <a:r>
            <a:rPr lang="es-ES" sz="1700" dirty="0"/>
            <a:t>19 universidades</a:t>
          </a:r>
        </a:p>
      </dgm:t>
    </dgm:pt>
    <dgm:pt modelId="{34026875-4215-40E8-83A7-751224B57A5E}" type="parTrans" cxnId="{20A5462F-2E86-41EA-9515-B720061994C4}">
      <dgm:prSet/>
      <dgm:spPr/>
      <dgm:t>
        <a:bodyPr/>
        <a:lstStyle/>
        <a:p>
          <a:endParaRPr lang="es-ES" sz="1700"/>
        </a:p>
      </dgm:t>
    </dgm:pt>
    <dgm:pt modelId="{7599CA04-DB87-4730-8E2A-0F3302013F41}" type="sibTrans" cxnId="{20A5462F-2E86-41EA-9515-B720061994C4}">
      <dgm:prSet/>
      <dgm:spPr/>
      <dgm:t>
        <a:bodyPr/>
        <a:lstStyle/>
        <a:p>
          <a:endParaRPr lang="es-ES" sz="1700"/>
        </a:p>
      </dgm:t>
    </dgm:pt>
    <dgm:pt modelId="{1F99D4B7-C785-4AE8-AC27-FBCCAD802D44}">
      <dgm:prSet phldrT="[Texto]" custT="1"/>
      <dgm:spPr/>
      <dgm:t>
        <a:bodyPr/>
        <a:lstStyle/>
        <a:p>
          <a:r>
            <a:rPr lang="es-ES" sz="1700" dirty="0"/>
            <a:t>3 residencias universitarias</a:t>
          </a:r>
        </a:p>
      </dgm:t>
    </dgm:pt>
    <dgm:pt modelId="{D29E2FBC-AE58-4836-9A68-C2F9A59F97AC}" type="parTrans" cxnId="{EEAE5D70-5DFE-4DAE-9FDE-AF162A8E335E}">
      <dgm:prSet/>
      <dgm:spPr/>
      <dgm:t>
        <a:bodyPr/>
        <a:lstStyle/>
        <a:p>
          <a:endParaRPr lang="es-ES" sz="1700"/>
        </a:p>
      </dgm:t>
    </dgm:pt>
    <dgm:pt modelId="{C97BC30F-3131-42F0-B409-4B91F6B54A09}" type="sibTrans" cxnId="{EEAE5D70-5DFE-4DAE-9FDE-AF162A8E335E}">
      <dgm:prSet/>
      <dgm:spPr/>
      <dgm:t>
        <a:bodyPr/>
        <a:lstStyle/>
        <a:p>
          <a:endParaRPr lang="es-ES" sz="1700"/>
        </a:p>
      </dgm:t>
    </dgm:pt>
    <dgm:pt modelId="{7A82B1D3-1713-49D2-A697-C9755662512C}" type="pres">
      <dgm:prSet presAssocID="{94A04E8E-F144-4813-BD1A-0D797EA61DBF}" presName="Name0" presStyleCnt="0">
        <dgm:presLayoutVars>
          <dgm:dir/>
          <dgm:animLvl val="lvl"/>
          <dgm:resizeHandles val="exact"/>
        </dgm:presLayoutVars>
      </dgm:prSet>
      <dgm:spPr/>
      <dgm:t>
        <a:bodyPr/>
        <a:lstStyle/>
        <a:p>
          <a:endParaRPr lang="es-ES"/>
        </a:p>
      </dgm:t>
    </dgm:pt>
    <dgm:pt modelId="{2CF33A8D-158F-4832-8FC2-8399A37E2214}" type="pres">
      <dgm:prSet presAssocID="{2259E5E0-0478-4146-992E-3A31CE2EB6BD}" presName="composite" presStyleCnt="0"/>
      <dgm:spPr/>
    </dgm:pt>
    <dgm:pt modelId="{E034B7C1-B2C7-494D-9E40-EC08BE98A201}" type="pres">
      <dgm:prSet presAssocID="{2259E5E0-0478-4146-992E-3A31CE2EB6BD}" presName="parTx" presStyleLbl="alignNode1" presStyleIdx="0" presStyleCnt="1">
        <dgm:presLayoutVars>
          <dgm:chMax val="0"/>
          <dgm:chPref val="0"/>
          <dgm:bulletEnabled val="1"/>
        </dgm:presLayoutVars>
      </dgm:prSet>
      <dgm:spPr/>
      <dgm:t>
        <a:bodyPr/>
        <a:lstStyle/>
        <a:p>
          <a:endParaRPr lang="es-ES"/>
        </a:p>
      </dgm:t>
    </dgm:pt>
    <dgm:pt modelId="{D487EE74-F112-485C-86E2-EE8D0FB0AB48}" type="pres">
      <dgm:prSet presAssocID="{2259E5E0-0478-4146-992E-3A31CE2EB6BD}" presName="desTx" presStyleLbl="alignAccFollowNode1" presStyleIdx="0" presStyleCnt="1">
        <dgm:presLayoutVars>
          <dgm:bulletEnabled val="1"/>
        </dgm:presLayoutVars>
      </dgm:prSet>
      <dgm:spPr/>
      <dgm:t>
        <a:bodyPr/>
        <a:lstStyle/>
        <a:p>
          <a:endParaRPr lang="es-ES"/>
        </a:p>
      </dgm:t>
    </dgm:pt>
  </dgm:ptLst>
  <dgm:cxnLst>
    <dgm:cxn modelId="{97380278-6348-450D-A4CB-34621BF2022B}" srcId="{94A04E8E-F144-4813-BD1A-0D797EA61DBF}" destId="{2259E5E0-0478-4146-992E-3A31CE2EB6BD}" srcOrd="0" destOrd="0" parTransId="{DA4EC160-8603-4095-9E79-1A8D4118203F}" sibTransId="{1BDEF697-B35E-4846-BDEB-8CEBA5E3D0B1}"/>
    <dgm:cxn modelId="{2B7B5ABD-1491-4A98-8798-CFD763CB0121}" type="presOf" srcId="{1F99D4B7-C785-4AE8-AC27-FBCCAD802D44}" destId="{D487EE74-F112-485C-86E2-EE8D0FB0AB48}" srcOrd="0" destOrd="1" presId="urn:microsoft.com/office/officeart/2005/8/layout/hList1"/>
    <dgm:cxn modelId="{B6AE99DD-2C03-4DA9-AC8D-1FA25A006A37}" type="presOf" srcId="{2F5AFC29-84C6-4460-9816-C896024EC55C}" destId="{D487EE74-F112-485C-86E2-EE8D0FB0AB48}" srcOrd="0" destOrd="0" presId="urn:microsoft.com/office/officeart/2005/8/layout/hList1"/>
    <dgm:cxn modelId="{20A5462F-2E86-41EA-9515-B720061994C4}" srcId="{2259E5E0-0478-4146-992E-3A31CE2EB6BD}" destId="{2F5AFC29-84C6-4460-9816-C896024EC55C}" srcOrd="0" destOrd="0" parTransId="{34026875-4215-40E8-83A7-751224B57A5E}" sibTransId="{7599CA04-DB87-4730-8E2A-0F3302013F41}"/>
    <dgm:cxn modelId="{D422AE7E-8393-45CB-B59B-E2CCAABF07A9}" type="presOf" srcId="{94A04E8E-F144-4813-BD1A-0D797EA61DBF}" destId="{7A82B1D3-1713-49D2-A697-C9755662512C}" srcOrd="0" destOrd="0" presId="urn:microsoft.com/office/officeart/2005/8/layout/hList1"/>
    <dgm:cxn modelId="{CCF978B6-55AE-4072-8B73-C6DC2CC922FD}" type="presOf" srcId="{2259E5E0-0478-4146-992E-3A31CE2EB6BD}" destId="{E034B7C1-B2C7-494D-9E40-EC08BE98A201}" srcOrd="0" destOrd="0" presId="urn:microsoft.com/office/officeart/2005/8/layout/hList1"/>
    <dgm:cxn modelId="{EEAE5D70-5DFE-4DAE-9FDE-AF162A8E335E}" srcId="{2259E5E0-0478-4146-992E-3A31CE2EB6BD}" destId="{1F99D4B7-C785-4AE8-AC27-FBCCAD802D44}" srcOrd="1" destOrd="0" parTransId="{D29E2FBC-AE58-4836-9A68-C2F9A59F97AC}" sibTransId="{C97BC30F-3131-42F0-B409-4B91F6B54A09}"/>
    <dgm:cxn modelId="{E57C1CA5-9A6C-44F2-A5FA-61F83D886078}" type="presParOf" srcId="{7A82B1D3-1713-49D2-A697-C9755662512C}" destId="{2CF33A8D-158F-4832-8FC2-8399A37E2214}" srcOrd="0" destOrd="0" presId="urn:microsoft.com/office/officeart/2005/8/layout/hList1"/>
    <dgm:cxn modelId="{1BBE9BBB-94C5-42EF-B64A-A51D1B706B74}" type="presParOf" srcId="{2CF33A8D-158F-4832-8FC2-8399A37E2214}" destId="{E034B7C1-B2C7-494D-9E40-EC08BE98A201}" srcOrd="0" destOrd="0" presId="urn:microsoft.com/office/officeart/2005/8/layout/hList1"/>
    <dgm:cxn modelId="{B159AA20-29C1-4B17-BD42-EB651BA128F4}" type="presParOf" srcId="{2CF33A8D-158F-4832-8FC2-8399A37E2214}" destId="{D487EE74-F112-485C-86E2-EE8D0FB0AB4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CE3374-EDA2-4675-92B5-D3F2995F6A6B}" type="doc">
      <dgm:prSet loTypeId="urn:microsoft.com/office/officeart/2008/layout/BubblePictureList" loCatId="picture" qsTypeId="urn:microsoft.com/office/officeart/2005/8/quickstyle/simple1" qsCatId="simple" csTypeId="urn:microsoft.com/office/officeart/2005/8/colors/colorful5" csCatId="colorful" phldr="1"/>
      <dgm:spPr/>
      <dgm:t>
        <a:bodyPr/>
        <a:lstStyle/>
        <a:p>
          <a:endParaRPr lang="es-ES"/>
        </a:p>
      </dgm:t>
    </dgm:pt>
    <dgm:pt modelId="{C15DFFD2-DB2F-4A14-A6EC-EBBC6D8165D4}">
      <dgm:prSet phldrT="[Texto]" custT="1"/>
      <dgm:spPr>
        <a:xfrm>
          <a:off x="0" y="1278065"/>
          <a:ext cx="2403345" cy="780427"/>
        </a:xfrm>
        <a:prstGeom prst="rect">
          <a:avLst/>
        </a:prstGeom>
      </dgm:spPr>
      <dgm:t>
        <a:bodyPr/>
        <a:lstStyle/>
        <a:p>
          <a:r>
            <a:rPr lang="es-ES" sz="1400" b="1">
              <a:latin typeface="Calibri" panose="020F0502020204030204"/>
              <a:ea typeface="+mn-ea"/>
              <a:cs typeface="+mn-cs"/>
            </a:rPr>
            <a:t>Residencia estudiantil de la Universidad de las Fuerzas Armadas ESPE</a:t>
          </a:r>
          <a:endParaRPr lang="es-ES" sz="1400" dirty="0">
            <a:latin typeface="Calibri" panose="020F0502020204030204"/>
            <a:ea typeface="+mn-ea"/>
            <a:cs typeface="+mn-cs"/>
          </a:endParaRPr>
        </a:p>
      </dgm:t>
    </dgm:pt>
    <dgm:pt modelId="{00EB0CBE-E66B-4B03-813A-DF7B9212FA77}" type="parTrans" cxnId="{5BB1DF54-5A38-48F4-BAE4-95FD14BDD750}">
      <dgm:prSet/>
      <dgm:spPr/>
      <dgm:t>
        <a:bodyPr/>
        <a:lstStyle/>
        <a:p>
          <a:endParaRPr lang="es-ES" sz="1600"/>
        </a:p>
      </dgm:t>
    </dgm:pt>
    <dgm:pt modelId="{BD4400A2-8D44-48C3-ACC1-7678014B4507}" type="sibTrans" cxnId="{5BB1DF54-5A38-48F4-BAE4-95FD14BDD750}">
      <dgm:prSet/>
      <dgm:spPr>
        <a:xfrm>
          <a:off x="1251888" y="2281412"/>
          <a:ext cx="1495580" cy="1495327"/>
        </a:xfrm>
        <a:prstGeom prst="ellipse">
          <a:avLst/>
        </a:prstGeom>
        <a:blipFill rotWithShape="1">
          <a:blip xmlns:r="http://schemas.openxmlformats.org/officeDocument/2006/relationships" r:embed="rId1"/>
          <a:stretch>
            <a:fillRect/>
          </a:stretch>
        </a:blipFill>
      </dgm:spPr>
      <dgm:t>
        <a:bodyPr/>
        <a:lstStyle/>
        <a:p>
          <a:endParaRPr lang="es-ES" sz="1600"/>
        </a:p>
      </dgm:t>
    </dgm:pt>
    <dgm:pt modelId="{76490899-AFC5-41E8-8525-D6D32B6209A3}">
      <dgm:prSet phldrT="[Texto]" custT="1"/>
      <dgm:spPr>
        <a:xfrm>
          <a:off x="4360924" y="2466847"/>
          <a:ext cx="2403345" cy="747523"/>
        </a:xfrm>
        <a:prstGeom prst="rect">
          <a:avLst/>
        </a:prstGeom>
      </dgm:spPr>
      <dgm:t>
        <a:bodyPr/>
        <a:lstStyle/>
        <a:p>
          <a:r>
            <a:rPr lang="es-ES" sz="1400" b="1">
              <a:latin typeface="Calibri" panose="020F0502020204030204"/>
              <a:ea typeface="+mn-ea"/>
              <a:cs typeface="+mn-cs"/>
            </a:rPr>
            <a:t>Residencia estudiantil de la Universidad Internacional del Ecuador</a:t>
          </a:r>
          <a:endParaRPr lang="es-ES" sz="1400" dirty="0">
            <a:latin typeface="Calibri" panose="020F0502020204030204"/>
            <a:ea typeface="+mn-ea"/>
            <a:cs typeface="+mn-cs"/>
          </a:endParaRPr>
        </a:p>
      </dgm:t>
    </dgm:pt>
    <dgm:pt modelId="{F8FDE16E-B6E7-4C9C-B56A-9DB143378E9A}" type="parTrans" cxnId="{76873F56-43A7-4ACC-8812-51FADE79DC05}">
      <dgm:prSet/>
      <dgm:spPr/>
      <dgm:t>
        <a:bodyPr/>
        <a:lstStyle/>
        <a:p>
          <a:endParaRPr lang="es-ES" sz="1600"/>
        </a:p>
      </dgm:t>
    </dgm:pt>
    <dgm:pt modelId="{99F276AD-3474-4219-BC3A-DB211D62630B}" type="sibTrans" cxnId="{76873F56-43A7-4ACC-8812-51FADE79DC05}">
      <dgm:prSet/>
      <dgm:spPr>
        <a:xfrm>
          <a:off x="2901732" y="2222534"/>
          <a:ext cx="1232383" cy="1236149"/>
        </a:xfrm>
        <a:prstGeom prst="ellipse">
          <a:avLst/>
        </a:prstGeom>
        <a:blipFill rotWithShape="1">
          <a:blip xmlns:r="http://schemas.openxmlformats.org/officeDocument/2006/relationships" r:embed="rId2"/>
          <a:stretch>
            <a:fillRect/>
          </a:stretch>
        </a:blipFill>
      </dgm:spPr>
      <dgm:t>
        <a:bodyPr/>
        <a:lstStyle/>
        <a:p>
          <a:endParaRPr lang="es-ES" sz="1600"/>
        </a:p>
      </dgm:t>
    </dgm:pt>
    <dgm:pt modelId="{DAA7F4CB-5AE6-437F-A1E8-62F51F28A012}">
      <dgm:prSet phldrT="[Texto]" custT="1"/>
      <dgm:spPr>
        <a:xfrm>
          <a:off x="4272312" y="1278065"/>
          <a:ext cx="2403345" cy="971948"/>
        </a:xfrm>
        <a:prstGeom prst="rect">
          <a:avLst/>
        </a:prstGeom>
      </dgm:spPr>
      <dgm:t>
        <a:bodyPr/>
        <a:lstStyle/>
        <a:p>
          <a:r>
            <a:rPr lang="es-ES" sz="1400" b="1">
              <a:latin typeface="Calibri" panose="020F0502020204030204"/>
              <a:ea typeface="+mn-ea"/>
              <a:cs typeface="+mn-cs"/>
            </a:rPr>
            <a:t>Residencia estudiantil de la Universidad Andina Simón Bolívar</a:t>
          </a:r>
          <a:endParaRPr lang="es-ES" sz="1400" dirty="0">
            <a:latin typeface="Calibri" panose="020F0502020204030204"/>
            <a:ea typeface="+mn-ea"/>
            <a:cs typeface="+mn-cs"/>
          </a:endParaRPr>
        </a:p>
      </dgm:t>
    </dgm:pt>
    <dgm:pt modelId="{D7BA952B-DD91-4AA9-B51D-EBB3CF06B5FD}" type="parTrans" cxnId="{760FF370-29E0-43B9-9BE2-BCCAD6EBF38B}">
      <dgm:prSet/>
      <dgm:spPr/>
      <dgm:t>
        <a:bodyPr/>
        <a:lstStyle/>
        <a:p>
          <a:endParaRPr lang="es-ES" sz="1600"/>
        </a:p>
      </dgm:t>
    </dgm:pt>
    <dgm:pt modelId="{5C6D8FCC-A1A6-4957-833C-699369ED5E2E}" type="sibTrans" cxnId="{760FF370-29E0-43B9-9BE2-BCCAD6EBF38B}">
      <dgm:prSet/>
      <dgm:spPr>
        <a:xfrm>
          <a:off x="2897469" y="984712"/>
          <a:ext cx="972025" cy="971948"/>
        </a:xfrm>
        <a:prstGeom prst="ellipse">
          <a:avLst/>
        </a:prstGeom>
        <a:blipFill rotWithShape="1">
          <a:blip xmlns:r="http://schemas.openxmlformats.org/officeDocument/2006/relationships" r:embed="rId3"/>
          <a:stretch>
            <a:fillRect/>
          </a:stretch>
        </a:blipFill>
      </dgm:spPr>
      <dgm:t>
        <a:bodyPr/>
        <a:lstStyle/>
        <a:p>
          <a:endParaRPr lang="es-ES" sz="1600"/>
        </a:p>
      </dgm:t>
    </dgm:pt>
    <dgm:pt modelId="{B97F34DD-FC8D-4B48-BC8E-871083152FB6}" type="pres">
      <dgm:prSet presAssocID="{62CE3374-EDA2-4675-92B5-D3F2995F6A6B}" presName="Name0" presStyleCnt="0">
        <dgm:presLayoutVars>
          <dgm:chMax val="8"/>
          <dgm:chPref val="8"/>
          <dgm:dir/>
        </dgm:presLayoutVars>
      </dgm:prSet>
      <dgm:spPr/>
      <dgm:t>
        <a:bodyPr/>
        <a:lstStyle/>
        <a:p>
          <a:endParaRPr lang="es-ES"/>
        </a:p>
      </dgm:t>
    </dgm:pt>
    <dgm:pt modelId="{AA56112F-0620-4CC3-9C76-F5FC425383C8}" type="pres">
      <dgm:prSet presAssocID="{C15DFFD2-DB2F-4A14-A6EC-EBBC6D8165D4}" presName="parent_text_1" presStyleLbl="revTx" presStyleIdx="0" presStyleCnt="3">
        <dgm:presLayoutVars>
          <dgm:chMax val="0"/>
          <dgm:chPref val="0"/>
          <dgm:bulletEnabled val="1"/>
        </dgm:presLayoutVars>
      </dgm:prSet>
      <dgm:spPr/>
      <dgm:t>
        <a:bodyPr/>
        <a:lstStyle/>
        <a:p>
          <a:endParaRPr lang="es-ES"/>
        </a:p>
      </dgm:t>
    </dgm:pt>
    <dgm:pt modelId="{C10C9949-8A97-41ED-9421-5843A3B7E400}" type="pres">
      <dgm:prSet presAssocID="{C15DFFD2-DB2F-4A14-A6EC-EBBC6D8165D4}" presName="image_accent_1" presStyleCnt="0"/>
      <dgm:spPr/>
    </dgm:pt>
    <dgm:pt modelId="{79ABA847-3ADE-4510-996D-B2BD541CD240}" type="pres">
      <dgm:prSet presAssocID="{C15DFFD2-DB2F-4A14-A6EC-EBBC6D8165D4}" presName="imageAccentRepeatNode" presStyleLbl="alignNode1" presStyleIdx="0" presStyleCnt="6" custScaleX="121270" custScaleY="107875" custLinFactNeighborX="-46128" custLinFactNeighborY="8665"/>
      <dgm:spPr>
        <a:xfrm>
          <a:off x="1189650" y="2219254"/>
          <a:ext cx="1619366" cy="1619633"/>
        </a:xfrm>
        <a:prstGeom prst="ellipse">
          <a:avLst/>
        </a:prstGeom>
      </dgm:spPr>
    </dgm:pt>
    <dgm:pt modelId="{F5FC2DBB-38EA-4C00-AD2C-9765543B4542}" type="pres">
      <dgm:prSet presAssocID="{C15DFFD2-DB2F-4A14-A6EC-EBBC6D8165D4}" presName="accent_1" presStyleLbl="alignNode1" presStyleIdx="1" presStyleCnt="6" custLinFactX="-17826" custLinFactNeighborX="-100000" custLinFactNeighborY="-50495"/>
      <dgm:spPr>
        <a:xfrm>
          <a:off x="2351347" y="717978"/>
          <a:ext cx="480939" cy="480631"/>
        </a:xfrm>
        <a:prstGeom prst="donut">
          <a:avLst>
            <a:gd name="adj" fmla="val 7460"/>
          </a:avLst>
        </a:prstGeom>
      </dgm:spPr>
    </dgm:pt>
    <dgm:pt modelId="{329EFCAB-A133-4ECD-85A0-DC1A74A7185E}" type="pres">
      <dgm:prSet presAssocID="{BD4400A2-8D44-48C3-ACC1-7678014B4507}" presName="image_1" presStyleCnt="0"/>
      <dgm:spPr/>
    </dgm:pt>
    <dgm:pt modelId="{5803DE29-8864-46A7-B8F1-64A63BD8C0A5}" type="pres">
      <dgm:prSet presAssocID="{BD4400A2-8D44-48C3-ACC1-7678014B4507}" presName="imageRepeatNode" presStyleLbl="fgImgPlace1" presStyleIdx="0" presStyleCnt="3" custScaleX="121270" custScaleY="107875" custLinFactNeighborX="-49945" custLinFactNeighborY="9385"/>
      <dgm:spPr/>
      <dgm:t>
        <a:bodyPr/>
        <a:lstStyle/>
        <a:p>
          <a:endParaRPr lang="es-ES"/>
        </a:p>
      </dgm:t>
    </dgm:pt>
    <dgm:pt modelId="{63886ACF-6EE4-4F72-914A-E480CB895954}" type="pres">
      <dgm:prSet presAssocID="{76490899-AFC5-41E8-8525-D6D32B6209A3}" presName="parent_text_2" presStyleLbl="revTx" presStyleIdx="1" presStyleCnt="3">
        <dgm:presLayoutVars>
          <dgm:chMax val="0"/>
          <dgm:chPref val="0"/>
          <dgm:bulletEnabled val="1"/>
        </dgm:presLayoutVars>
      </dgm:prSet>
      <dgm:spPr/>
      <dgm:t>
        <a:bodyPr/>
        <a:lstStyle/>
        <a:p>
          <a:endParaRPr lang="es-ES"/>
        </a:p>
      </dgm:t>
    </dgm:pt>
    <dgm:pt modelId="{884DD48A-EBD6-449B-9BD4-B2405D55015C}" type="pres">
      <dgm:prSet presAssocID="{76490899-AFC5-41E8-8525-D6D32B6209A3}" presName="image_accent_2" presStyleCnt="0"/>
      <dgm:spPr/>
    </dgm:pt>
    <dgm:pt modelId="{50C19140-168F-4A70-B2E9-B922E0F82C01}" type="pres">
      <dgm:prSet presAssocID="{76490899-AFC5-41E8-8525-D6D32B6209A3}" presName="imageAccentRepeatNode" presStyleLbl="alignNode1" presStyleIdx="2" presStyleCnt="6" custLinFactNeighborX="-18234" custLinFactNeighborY="6080"/>
      <dgm:spPr>
        <a:xfrm>
          <a:off x="3184299" y="2468306"/>
          <a:ext cx="847563" cy="847361"/>
        </a:xfrm>
        <a:prstGeom prst="ellipse">
          <a:avLst/>
        </a:prstGeom>
      </dgm:spPr>
    </dgm:pt>
    <dgm:pt modelId="{7B4A196F-CDA9-431B-B17D-B19B85B9E31A}" type="pres">
      <dgm:prSet presAssocID="{99F276AD-3474-4219-BC3A-DB211D62630B}" presName="image_2" presStyleCnt="0"/>
      <dgm:spPr/>
    </dgm:pt>
    <dgm:pt modelId="{3A45EEC5-78CE-4C62-B2EB-7DF847AA2279}" type="pres">
      <dgm:prSet presAssocID="{99F276AD-3474-4219-BC3A-DB211D62630B}" presName="imageRepeatNode" presStyleLbl="fgImgPlace1" presStyleIdx="1" presStyleCnt="3" custScaleX="164878" custScaleY="165366" custLinFactNeighborX="-32738" custLinFactNeighborY="0"/>
      <dgm:spPr/>
      <dgm:t>
        <a:bodyPr/>
        <a:lstStyle/>
        <a:p>
          <a:endParaRPr lang="es-ES"/>
        </a:p>
      </dgm:t>
    </dgm:pt>
    <dgm:pt modelId="{CFAEBB1F-16E5-4097-8FD2-B6EBE3C6AB69}" type="pres">
      <dgm:prSet presAssocID="{DAA7F4CB-5AE6-437F-A1E8-62F51F28A012}" presName="image_accent_3" presStyleCnt="0"/>
      <dgm:spPr/>
    </dgm:pt>
    <dgm:pt modelId="{0A7584D2-84BB-4099-9A6A-ABA04885D187}" type="pres">
      <dgm:prSet presAssocID="{DAA7F4CB-5AE6-437F-A1E8-62F51F28A012}" presName="imageAccentRepeatNode" presStyleLbl="alignNode1" presStyleIdx="3" presStyleCnt="6" custScaleX="131146" custScaleY="146370" custLinFactNeighborX="-28453" custLinFactNeighborY="-34723"/>
      <dgm:spPr>
        <a:xfrm>
          <a:off x="2839967" y="927341"/>
          <a:ext cx="1086341" cy="1086692"/>
        </a:xfrm>
        <a:prstGeom prst="ellipse">
          <a:avLst/>
        </a:prstGeom>
      </dgm:spPr>
    </dgm:pt>
    <dgm:pt modelId="{6BB0F270-B7F9-4533-8EE1-00A751316BAC}" type="pres">
      <dgm:prSet presAssocID="{DAA7F4CB-5AE6-437F-A1E8-62F51F28A012}" presName="parent_text_3" presStyleLbl="revTx" presStyleIdx="2" presStyleCnt="3">
        <dgm:presLayoutVars>
          <dgm:chMax val="0"/>
          <dgm:chPref val="0"/>
          <dgm:bulletEnabled val="1"/>
        </dgm:presLayoutVars>
      </dgm:prSet>
      <dgm:spPr/>
      <dgm:t>
        <a:bodyPr/>
        <a:lstStyle/>
        <a:p>
          <a:endParaRPr lang="es-ES"/>
        </a:p>
      </dgm:t>
    </dgm:pt>
    <dgm:pt modelId="{D3049F46-4428-48D3-92FC-33679FE8ED6B}" type="pres">
      <dgm:prSet presAssocID="{DAA7F4CB-5AE6-437F-A1E8-62F51F28A012}" presName="accent_2" presStyleLbl="alignNode1" presStyleIdx="4" presStyleCnt="6" custLinFactNeighborX="61535" custLinFactNeighborY="-61797"/>
      <dgm:spPr>
        <a:xfrm>
          <a:off x="4005988" y="842566"/>
          <a:ext cx="355800" cy="356043"/>
        </a:xfrm>
        <a:prstGeom prst="donut">
          <a:avLst>
            <a:gd name="adj" fmla="val 7460"/>
          </a:avLst>
        </a:prstGeom>
      </dgm:spPr>
    </dgm:pt>
    <dgm:pt modelId="{95494A91-6BF1-498C-9201-18825F031270}" type="pres">
      <dgm:prSet presAssocID="{DAA7F4CB-5AE6-437F-A1E8-62F51F28A012}" presName="accent_3" presStyleLbl="alignNode1" presStyleIdx="5" presStyleCnt="6"/>
      <dgm:spPr>
        <a:xfrm>
          <a:off x="4272312" y="3267805"/>
          <a:ext cx="267188" cy="266892"/>
        </a:xfrm>
        <a:prstGeom prst="donut">
          <a:avLst>
            <a:gd name="adj" fmla="val 7460"/>
          </a:avLst>
        </a:prstGeom>
      </dgm:spPr>
    </dgm:pt>
    <dgm:pt modelId="{9F5832FB-5537-4B5F-9CB0-871FD01659C8}" type="pres">
      <dgm:prSet presAssocID="{5C6D8FCC-A1A6-4957-833C-699369ED5E2E}" presName="image_3" presStyleCnt="0"/>
      <dgm:spPr/>
    </dgm:pt>
    <dgm:pt modelId="{257F4CDB-6059-4698-BDE6-3089CBAEBD65}" type="pres">
      <dgm:prSet presAssocID="{5C6D8FCC-A1A6-4957-833C-699369ED5E2E}" presName="imageRepeatNode" presStyleLbl="fgImgPlace1" presStyleIdx="2" presStyleCnt="3" custScaleX="131146" custScaleY="146370" custLinFactNeighborX="-31798" custLinFactNeighborY="-38822"/>
      <dgm:spPr/>
      <dgm:t>
        <a:bodyPr/>
        <a:lstStyle/>
        <a:p>
          <a:endParaRPr lang="es-ES"/>
        </a:p>
      </dgm:t>
    </dgm:pt>
  </dgm:ptLst>
  <dgm:cxnLst>
    <dgm:cxn modelId="{EBA8219D-B0CB-428D-BDAD-3054663E4D2D}" type="presOf" srcId="{BD4400A2-8D44-48C3-ACC1-7678014B4507}" destId="{5803DE29-8864-46A7-B8F1-64A63BD8C0A5}" srcOrd="0" destOrd="0" presId="urn:microsoft.com/office/officeart/2008/layout/BubblePictureList"/>
    <dgm:cxn modelId="{41F539AC-2F15-4E4D-9F0E-27B53ACBFE8F}" type="presOf" srcId="{C15DFFD2-DB2F-4A14-A6EC-EBBC6D8165D4}" destId="{AA56112F-0620-4CC3-9C76-F5FC425383C8}" srcOrd="0" destOrd="0" presId="urn:microsoft.com/office/officeart/2008/layout/BubblePictureList"/>
    <dgm:cxn modelId="{B909253C-15A7-40E5-90C0-6F31BA17DEB4}" type="presOf" srcId="{62CE3374-EDA2-4675-92B5-D3F2995F6A6B}" destId="{B97F34DD-FC8D-4B48-BC8E-871083152FB6}" srcOrd="0" destOrd="0" presId="urn:microsoft.com/office/officeart/2008/layout/BubblePictureList"/>
    <dgm:cxn modelId="{5BB1DF54-5A38-48F4-BAE4-95FD14BDD750}" srcId="{62CE3374-EDA2-4675-92B5-D3F2995F6A6B}" destId="{C15DFFD2-DB2F-4A14-A6EC-EBBC6D8165D4}" srcOrd="0" destOrd="0" parTransId="{00EB0CBE-E66B-4B03-813A-DF7B9212FA77}" sibTransId="{BD4400A2-8D44-48C3-ACC1-7678014B4507}"/>
    <dgm:cxn modelId="{85E4FA8F-17DF-4CC0-928B-345D497AB1A3}" type="presOf" srcId="{5C6D8FCC-A1A6-4957-833C-699369ED5E2E}" destId="{257F4CDB-6059-4698-BDE6-3089CBAEBD65}" srcOrd="0" destOrd="0" presId="urn:microsoft.com/office/officeart/2008/layout/BubblePictureList"/>
    <dgm:cxn modelId="{B1305BD7-FBEE-42AC-9D14-DB53396FAC7A}" type="presOf" srcId="{99F276AD-3474-4219-BC3A-DB211D62630B}" destId="{3A45EEC5-78CE-4C62-B2EB-7DF847AA2279}" srcOrd="0" destOrd="0" presId="urn:microsoft.com/office/officeart/2008/layout/BubblePictureList"/>
    <dgm:cxn modelId="{768FE3C3-967D-47BC-A5AB-E16F9703828E}" type="presOf" srcId="{DAA7F4CB-5AE6-437F-A1E8-62F51F28A012}" destId="{6BB0F270-B7F9-4533-8EE1-00A751316BAC}" srcOrd="0" destOrd="0" presId="urn:microsoft.com/office/officeart/2008/layout/BubblePictureList"/>
    <dgm:cxn modelId="{234EEFFA-FA5F-4F1D-9E35-438715C23DD1}" type="presOf" srcId="{76490899-AFC5-41E8-8525-D6D32B6209A3}" destId="{63886ACF-6EE4-4F72-914A-E480CB895954}" srcOrd="0" destOrd="0" presId="urn:microsoft.com/office/officeart/2008/layout/BubblePictureList"/>
    <dgm:cxn modelId="{76873F56-43A7-4ACC-8812-51FADE79DC05}" srcId="{62CE3374-EDA2-4675-92B5-D3F2995F6A6B}" destId="{76490899-AFC5-41E8-8525-D6D32B6209A3}" srcOrd="1" destOrd="0" parTransId="{F8FDE16E-B6E7-4C9C-B56A-9DB143378E9A}" sibTransId="{99F276AD-3474-4219-BC3A-DB211D62630B}"/>
    <dgm:cxn modelId="{760FF370-29E0-43B9-9BE2-BCCAD6EBF38B}" srcId="{62CE3374-EDA2-4675-92B5-D3F2995F6A6B}" destId="{DAA7F4CB-5AE6-437F-A1E8-62F51F28A012}" srcOrd="2" destOrd="0" parTransId="{D7BA952B-DD91-4AA9-B51D-EBB3CF06B5FD}" sibTransId="{5C6D8FCC-A1A6-4957-833C-699369ED5E2E}"/>
    <dgm:cxn modelId="{BB4403D9-413C-4696-9E59-7616760C3B91}" type="presParOf" srcId="{B97F34DD-FC8D-4B48-BC8E-871083152FB6}" destId="{AA56112F-0620-4CC3-9C76-F5FC425383C8}" srcOrd="0" destOrd="0" presId="urn:microsoft.com/office/officeart/2008/layout/BubblePictureList"/>
    <dgm:cxn modelId="{A56CB23A-C8F5-4A0F-8904-E2BC12B4E86D}" type="presParOf" srcId="{B97F34DD-FC8D-4B48-BC8E-871083152FB6}" destId="{C10C9949-8A97-41ED-9421-5843A3B7E400}" srcOrd="1" destOrd="0" presId="urn:microsoft.com/office/officeart/2008/layout/BubblePictureList"/>
    <dgm:cxn modelId="{2A901124-3DBD-4C2B-BF05-A4F232695B99}" type="presParOf" srcId="{C10C9949-8A97-41ED-9421-5843A3B7E400}" destId="{79ABA847-3ADE-4510-996D-B2BD541CD240}" srcOrd="0" destOrd="0" presId="urn:microsoft.com/office/officeart/2008/layout/BubblePictureList"/>
    <dgm:cxn modelId="{E2825683-99ED-4A50-A4C5-BB76887DCA90}" type="presParOf" srcId="{B97F34DD-FC8D-4B48-BC8E-871083152FB6}" destId="{F5FC2DBB-38EA-4C00-AD2C-9765543B4542}" srcOrd="2" destOrd="0" presId="urn:microsoft.com/office/officeart/2008/layout/BubblePictureList"/>
    <dgm:cxn modelId="{AC1ECEFE-DF9F-47B2-98EB-E8309E574B5C}" type="presParOf" srcId="{B97F34DD-FC8D-4B48-BC8E-871083152FB6}" destId="{329EFCAB-A133-4ECD-85A0-DC1A74A7185E}" srcOrd="3" destOrd="0" presId="urn:microsoft.com/office/officeart/2008/layout/BubblePictureList"/>
    <dgm:cxn modelId="{ADEBC1CE-3A8D-47A5-9D7B-BDB175641857}" type="presParOf" srcId="{329EFCAB-A133-4ECD-85A0-DC1A74A7185E}" destId="{5803DE29-8864-46A7-B8F1-64A63BD8C0A5}" srcOrd="0" destOrd="0" presId="urn:microsoft.com/office/officeart/2008/layout/BubblePictureList"/>
    <dgm:cxn modelId="{16FA7B4E-A2EA-4D94-9E37-33CA90137F4B}" type="presParOf" srcId="{B97F34DD-FC8D-4B48-BC8E-871083152FB6}" destId="{63886ACF-6EE4-4F72-914A-E480CB895954}" srcOrd="4" destOrd="0" presId="urn:microsoft.com/office/officeart/2008/layout/BubblePictureList"/>
    <dgm:cxn modelId="{38EBA014-BF61-4D45-8E53-4494EFE02BAD}" type="presParOf" srcId="{B97F34DD-FC8D-4B48-BC8E-871083152FB6}" destId="{884DD48A-EBD6-449B-9BD4-B2405D55015C}" srcOrd="5" destOrd="0" presId="urn:microsoft.com/office/officeart/2008/layout/BubblePictureList"/>
    <dgm:cxn modelId="{68A783C7-EA7C-4D89-929E-A6468B03E63C}" type="presParOf" srcId="{884DD48A-EBD6-449B-9BD4-B2405D55015C}" destId="{50C19140-168F-4A70-B2E9-B922E0F82C01}" srcOrd="0" destOrd="0" presId="urn:microsoft.com/office/officeart/2008/layout/BubblePictureList"/>
    <dgm:cxn modelId="{1E93DBBE-890E-44F8-AC08-B563562850BA}" type="presParOf" srcId="{B97F34DD-FC8D-4B48-BC8E-871083152FB6}" destId="{7B4A196F-CDA9-431B-B17D-B19B85B9E31A}" srcOrd="6" destOrd="0" presId="urn:microsoft.com/office/officeart/2008/layout/BubblePictureList"/>
    <dgm:cxn modelId="{9AA087DC-96E8-41D5-9CC1-98D13C323314}" type="presParOf" srcId="{7B4A196F-CDA9-431B-B17D-B19B85B9E31A}" destId="{3A45EEC5-78CE-4C62-B2EB-7DF847AA2279}" srcOrd="0" destOrd="0" presId="urn:microsoft.com/office/officeart/2008/layout/BubblePictureList"/>
    <dgm:cxn modelId="{9F74510C-AEED-43F4-B91F-49395CE04110}" type="presParOf" srcId="{B97F34DD-FC8D-4B48-BC8E-871083152FB6}" destId="{CFAEBB1F-16E5-4097-8FD2-B6EBE3C6AB69}" srcOrd="7" destOrd="0" presId="urn:microsoft.com/office/officeart/2008/layout/BubblePictureList"/>
    <dgm:cxn modelId="{8DCFA35A-5CD5-4C87-BE4B-E91A89ED796B}" type="presParOf" srcId="{CFAEBB1F-16E5-4097-8FD2-B6EBE3C6AB69}" destId="{0A7584D2-84BB-4099-9A6A-ABA04885D187}" srcOrd="0" destOrd="0" presId="urn:microsoft.com/office/officeart/2008/layout/BubblePictureList"/>
    <dgm:cxn modelId="{E8A1E346-972C-4C97-A6F8-61186DA627FB}" type="presParOf" srcId="{B97F34DD-FC8D-4B48-BC8E-871083152FB6}" destId="{6BB0F270-B7F9-4533-8EE1-00A751316BAC}" srcOrd="8" destOrd="0" presId="urn:microsoft.com/office/officeart/2008/layout/BubblePictureList"/>
    <dgm:cxn modelId="{87003498-48C4-4374-A754-04966D23FA6D}" type="presParOf" srcId="{B97F34DD-FC8D-4B48-BC8E-871083152FB6}" destId="{D3049F46-4428-48D3-92FC-33679FE8ED6B}" srcOrd="9" destOrd="0" presId="urn:microsoft.com/office/officeart/2008/layout/BubblePictureList"/>
    <dgm:cxn modelId="{8920E80E-8F44-4606-B5A9-E97E33B5E1FE}" type="presParOf" srcId="{B97F34DD-FC8D-4B48-BC8E-871083152FB6}" destId="{95494A91-6BF1-498C-9201-18825F031270}" srcOrd="10" destOrd="0" presId="urn:microsoft.com/office/officeart/2008/layout/BubblePictureList"/>
    <dgm:cxn modelId="{487EDAE2-7A8D-4067-B903-DB0D69637F81}" type="presParOf" srcId="{B97F34DD-FC8D-4B48-BC8E-871083152FB6}" destId="{9F5832FB-5537-4B5F-9CB0-871FD01659C8}" srcOrd="11" destOrd="0" presId="urn:microsoft.com/office/officeart/2008/layout/BubblePictureList"/>
    <dgm:cxn modelId="{CE25ACB3-B92D-4797-A0FD-D07A1583532C}" type="presParOf" srcId="{9F5832FB-5537-4B5F-9CB0-871FD01659C8}" destId="{257F4CDB-6059-4698-BDE6-3089CBAEBD65}" srcOrd="0" destOrd="0" presId="urn:microsoft.com/office/officeart/2008/layout/BubblePictur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A04E8E-F144-4813-BD1A-0D797EA61DBF}"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s-ES"/>
        </a:p>
      </dgm:t>
    </dgm:pt>
    <dgm:pt modelId="{DDA98E41-7B22-4A5F-BA03-C1A6B014F131}">
      <dgm:prSet phldrT="[Texto]"/>
      <dgm:spPr/>
      <dgm:t>
        <a:bodyPr/>
        <a:lstStyle/>
        <a:p>
          <a:r>
            <a:rPr lang="es-ES" b="1" dirty="0"/>
            <a:t>Santo Domingo de los Tsáchilas</a:t>
          </a:r>
        </a:p>
      </dgm:t>
    </dgm:pt>
    <dgm:pt modelId="{D1F3591D-FEE3-4A49-8A12-27E1EDF6EB2F}" type="parTrans" cxnId="{0DC1A46A-0206-465A-8A55-001FF2D0694B}">
      <dgm:prSet/>
      <dgm:spPr/>
      <dgm:t>
        <a:bodyPr/>
        <a:lstStyle/>
        <a:p>
          <a:endParaRPr lang="es-ES"/>
        </a:p>
      </dgm:t>
    </dgm:pt>
    <dgm:pt modelId="{BE1B24FA-90BC-471F-AFA0-6D90F402D32A}" type="sibTrans" cxnId="{0DC1A46A-0206-465A-8A55-001FF2D0694B}">
      <dgm:prSet/>
      <dgm:spPr/>
      <dgm:t>
        <a:bodyPr/>
        <a:lstStyle/>
        <a:p>
          <a:endParaRPr lang="es-ES"/>
        </a:p>
      </dgm:t>
    </dgm:pt>
    <dgm:pt modelId="{FB7DC41B-610B-4C6C-B39B-614448C14946}">
      <dgm:prSet phldrT="[Texto]"/>
      <dgm:spPr/>
      <dgm:t>
        <a:bodyPr/>
        <a:lstStyle/>
        <a:p>
          <a:r>
            <a:rPr lang="es-ES" dirty="0"/>
            <a:t>5 sedes de IES</a:t>
          </a:r>
        </a:p>
      </dgm:t>
    </dgm:pt>
    <dgm:pt modelId="{418183ED-C386-42A9-8A8C-A1E22C284CB0}" type="parTrans" cxnId="{125FB3FD-91C3-485E-A57A-F0811A672031}">
      <dgm:prSet/>
      <dgm:spPr/>
      <dgm:t>
        <a:bodyPr/>
        <a:lstStyle/>
        <a:p>
          <a:endParaRPr lang="es-ES"/>
        </a:p>
      </dgm:t>
    </dgm:pt>
    <dgm:pt modelId="{FC190CCB-C40A-421D-A9C4-6BC28B6B7883}" type="sibTrans" cxnId="{125FB3FD-91C3-485E-A57A-F0811A672031}">
      <dgm:prSet/>
      <dgm:spPr/>
      <dgm:t>
        <a:bodyPr/>
        <a:lstStyle/>
        <a:p>
          <a:endParaRPr lang="es-ES"/>
        </a:p>
      </dgm:t>
    </dgm:pt>
    <dgm:pt modelId="{73F8D545-3F2B-45BA-86A9-6EE2ECBF35B4}">
      <dgm:prSet phldrT="[Texto]"/>
      <dgm:spPr/>
      <dgm:t>
        <a:bodyPr/>
        <a:lstStyle/>
        <a:p>
          <a:r>
            <a:rPr lang="es-ES" dirty="0"/>
            <a:t>1 residencia universitaria</a:t>
          </a:r>
        </a:p>
      </dgm:t>
    </dgm:pt>
    <dgm:pt modelId="{F61A2881-064B-4068-96E1-26028420478D}" type="parTrans" cxnId="{E6E0EE98-134F-4998-8C72-CCF3CF0D2095}">
      <dgm:prSet/>
      <dgm:spPr/>
      <dgm:t>
        <a:bodyPr/>
        <a:lstStyle/>
        <a:p>
          <a:endParaRPr lang="es-ES"/>
        </a:p>
      </dgm:t>
    </dgm:pt>
    <dgm:pt modelId="{47056BC3-1537-4B6F-98E5-2554BB8639FF}" type="sibTrans" cxnId="{E6E0EE98-134F-4998-8C72-CCF3CF0D2095}">
      <dgm:prSet/>
      <dgm:spPr/>
      <dgm:t>
        <a:bodyPr/>
        <a:lstStyle/>
        <a:p>
          <a:endParaRPr lang="es-ES"/>
        </a:p>
      </dgm:t>
    </dgm:pt>
    <dgm:pt modelId="{7A82B1D3-1713-49D2-A697-C9755662512C}" type="pres">
      <dgm:prSet presAssocID="{94A04E8E-F144-4813-BD1A-0D797EA61DBF}" presName="Name0" presStyleCnt="0">
        <dgm:presLayoutVars>
          <dgm:dir/>
          <dgm:animLvl val="lvl"/>
          <dgm:resizeHandles val="exact"/>
        </dgm:presLayoutVars>
      </dgm:prSet>
      <dgm:spPr/>
      <dgm:t>
        <a:bodyPr/>
        <a:lstStyle/>
        <a:p>
          <a:endParaRPr lang="es-ES"/>
        </a:p>
      </dgm:t>
    </dgm:pt>
    <dgm:pt modelId="{D0DFA035-E7F1-479C-9318-6A8E33A6EA94}" type="pres">
      <dgm:prSet presAssocID="{DDA98E41-7B22-4A5F-BA03-C1A6B014F131}" presName="composite" presStyleCnt="0"/>
      <dgm:spPr/>
    </dgm:pt>
    <dgm:pt modelId="{8B8BF44F-AF82-4743-A225-85169501F3F6}" type="pres">
      <dgm:prSet presAssocID="{DDA98E41-7B22-4A5F-BA03-C1A6B014F131}" presName="parTx" presStyleLbl="alignNode1" presStyleIdx="0" presStyleCnt="1">
        <dgm:presLayoutVars>
          <dgm:chMax val="0"/>
          <dgm:chPref val="0"/>
          <dgm:bulletEnabled val="1"/>
        </dgm:presLayoutVars>
      </dgm:prSet>
      <dgm:spPr/>
      <dgm:t>
        <a:bodyPr/>
        <a:lstStyle/>
        <a:p>
          <a:endParaRPr lang="es-ES"/>
        </a:p>
      </dgm:t>
    </dgm:pt>
    <dgm:pt modelId="{A54AE1EE-01E4-438D-8465-6BC06BEB91E7}" type="pres">
      <dgm:prSet presAssocID="{DDA98E41-7B22-4A5F-BA03-C1A6B014F131}" presName="desTx" presStyleLbl="alignAccFollowNode1" presStyleIdx="0" presStyleCnt="1">
        <dgm:presLayoutVars>
          <dgm:bulletEnabled val="1"/>
        </dgm:presLayoutVars>
      </dgm:prSet>
      <dgm:spPr/>
      <dgm:t>
        <a:bodyPr/>
        <a:lstStyle/>
        <a:p>
          <a:endParaRPr lang="es-ES"/>
        </a:p>
      </dgm:t>
    </dgm:pt>
  </dgm:ptLst>
  <dgm:cxnLst>
    <dgm:cxn modelId="{EF167A69-BADB-4523-AAA8-268A825756E8}" type="presOf" srcId="{73F8D545-3F2B-45BA-86A9-6EE2ECBF35B4}" destId="{A54AE1EE-01E4-438D-8465-6BC06BEB91E7}" srcOrd="0" destOrd="1" presId="urn:microsoft.com/office/officeart/2005/8/layout/hList1"/>
    <dgm:cxn modelId="{125FB3FD-91C3-485E-A57A-F0811A672031}" srcId="{DDA98E41-7B22-4A5F-BA03-C1A6B014F131}" destId="{FB7DC41B-610B-4C6C-B39B-614448C14946}" srcOrd="0" destOrd="0" parTransId="{418183ED-C386-42A9-8A8C-A1E22C284CB0}" sibTransId="{FC190CCB-C40A-421D-A9C4-6BC28B6B7883}"/>
    <dgm:cxn modelId="{735BDD58-4DF4-4208-A372-CBD8FF085737}" type="presOf" srcId="{DDA98E41-7B22-4A5F-BA03-C1A6B014F131}" destId="{8B8BF44F-AF82-4743-A225-85169501F3F6}" srcOrd="0" destOrd="0" presId="urn:microsoft.com/office/officeart/2005/8/layout/hList1"/>
    <dgm:cxn modelId="{C9231B86-CC2F-4E6D-8D10-032B31FC7730}" type="presOf" srcId="{94A04E8E-F144-4813-BD1A-0D797EA61DBF}" destId="{7A82B1D3-1713-49D2-A697-C9755662512C}" srcOrd="0" destOrd="0" presId="urn:microsoft.com/office/officeart/2005/8/layout/hList1"/>
    <dgm:cxn modelId="{E6E0EE98-134F-4998-8C72-CCF3CF0D2095}" srcId="{DDA98E41-7B22-4A5F-BA03-C1A6B014F131}" destId="{73F8D545-3F2B-45BA-86A9-6EE2ECBF35B4}" srcOrd="1" destOrd="0" parTransId="{F61A2881-064B-4068-96E1-26028420478D}" sibTransId="{47056BC3-1537-4B6F-98E5-2554BB8639FF}"/>
    <dgm:cxn modelId="{0DC1A46A-0206-465A-8A55-001FF2D0694B}" srcId="{94A04E8E-F144-4813-BD1A-0D797EA61DBF}" destId="{DDA98E41-7B22-4A5F-BA03-C1A6B014F131}" srcOrd="0" destOrd="0" parTransId="{D1F3591D-FEE3-4A49-8A12-27E1EDF6EB2F}" sibTransId="{BE1B24FA-90BC-471F-AFA0-6D90F402D32A}"/>
    <dgm:cxn modelId="{49A12174-479F-4723-B63A-D4E7656CC7D6}" type="presOf" srcId="{FB7DC41B-610B-4C6C-B39B-614448C14946}" destId="{A54AE1EE-01E4-438D-8465-6BC06BEB91E7}" srcOrd="0" destOrd="0" presId="urn:microsoft.com/office/officeart/2005/8/layout/hList1"/>
    <dgm:cxn modelId="{37A6F70C-EBB3-48D3-BBE4-502567F850BB}" type="presParOf" srcId="{7A82B1D3-1713-49D2-A697-C9755662512C}" destId="{D0DFA035-E7F1-479C-9318-6A8E33A6EA94}" srcOrd="0" destOrd="0" presId="urn:microsoft.com/office/officeart/2005/8/layout/hList1"/>
    <dgm:cxn modelId="{A114DBD5-20F4-4DBB-B7B6-3EF24CB7A88D}" type="presParOf" srcId="{D0DFA035-E7F1-479C-9318-6A8E33A6EA94}" destId="{8B8BF44F-AF82-4743-A225-85169501F3F6}" srcOrd="0" destOrd="0" presId="urn:microsoft.com/office/officeart/2005/8/layout/hList1"/>
    <dgm:cxn modelId="{2D94771A-A88D-4A1B-BC9E-6C113E6B0E05}" type="presParOf" srcId="{D0DFA035-E7F1-479C-9318-6A8E33A6EA94}" destId="{A54AE1EE-01E4-438D-8465-6BC06BEB91E7}" srcOrd="1" destOrd="0" presId="urn:microsoft.com/office/officeart/2005/8/layout/h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062FF2-0AEF-4C17-94B3-BABBB58BB490}" type="doc">
      <dgm:prSet loTypeId="urn:microsoft.com/office/officeart/2009/layout/CircleArrowProcess" loCatId="cycle" qsTypeId="urn:microsoft.com/office/officeart/2005/8/quickstyle/simple3" qsCatId="simple" csTypeId="urn:microsoft.com/office/officeart/2005/8/colors/colorful5" csCatId="colorful" phldr="1"/>
      <dgm:spPr/>
      <dgm:t>
        <a:bodyPr/>
        <a:lstStyle/>
        <a:p>
          <a:endParaRPr lang="es-ES"/>
        </a:p>
      </dgm:t>
    </dgm:pt>
    <dgm:pt modelId="{5AF143AD-187E-4D33-8E0A-5530A585452A}">
      <dgm:prSet phldrT="[Texto]" custT="1"/>
      <dgm:spPr/>
      <dgm:t>
        <a:bodyPr/>
        <a:lstStyle/>
        <a:p>
          <a:r>
            <a:rPr lang="es-ES" sz="1400" b="1" dirty="0"/>
            <a:t>Tipo de Investigación:</a:t>
          </a:r>
          <a:endParaRPr lang="es-ES" sz="1400" dirty="0"/>
        </a:p>
      </dgm:t>
    </dgm:pt>
    <dgm:pt modelId="{4DEDFD0C-1223-4BF3-8E64-F06F83468FA4}" type="parTrans" cxnId="{7A7AD977-ADD7-4AB0-BF30-0177058A4A95}">
      <dgm:prSet/>
      <dgm:spPr/>
      <dgm:t>
        <a:bodyPr/>
        <a:lstStyle/>
        <a:p>
          <a:endParaRPr lang="es-ES"/>
        </a:p>
      </dgm:t>
    </dgm:pt>
    <dgm:pt modelId="{4874B896-FB01-4D42-92E1-AD386BB6E7C8}" type="sibTrans" cxnId="{7A7AD977-ADD7-4AB0-BF30-0177058A4A95}">
      <dgm:prSet/>
      <dgm:spPr/>
      <dgm:t>
        <a:bodyPr/>
        <a:lstStyle/>
        <a:p>
          <a:endParaRPr lang="es-ES"/>
        </a:p>
      </dgm:t>
    </dgm:pt>
    <dgm:pt modelId="{C36D8D80-F493-456F-AE9E-4F14FCEC4988}">
      <dgm:prSet phldrT="[Texto]" custT="1"/>
      <dgm:spPr/>
      <dgm:t>
        <a:bodyPr/>
        <a:lstStyle/>
        <a:p>
          <a:r>
            <a:rPr lang="es-ES" sz="1400" b="1" dirty="0"/>
            <a:t>Enfoque de Investigación: Cuantitativo</a:t>
          </a:r>
        </a:p>
      </dgm:t>
    </dgm:pt>
    <dgm:pt modelId="{BE26B51D-5117-46F5-9CCC-99FBFF5D98D1}" type="parTrans" cxnId="{795B195A-0AAC-4916-8C3D-2D728A40F4DF}">
      <dgm:prSet/>
      <dgm:spPr/>
      <dgm:t>
        <a:bodyPr/>
        <a:lstStyle/>
        <a:p>
          <a:endParaRPr lang="es-ES"/>
        </a:p>
      </dgm:t>
    </dgm:pt>
    <dgm:pt modelId="{8D9566B5-7C94-48FF-A262-8FF5A1882A8A}" type="sibTrans" cxnId="{795B195A-0AAC-4916-8C3D-2D728A40F4DF}">
      <dgm:prSet/>
      <dgm:spPr/>
      <dgm:t>
        <a:bodyPr/>
        <a:lstStyle/>
        <a:p>
          <a:endParaRPr lang="es-ES"/>
        </a:p>
      </dgm:t>
    </dgm:pt>
    <dgm:pt modelId="{23B1A040-34BB-494D-AFB3-7AD9B8CF7DD9}">
      <dgm:prSet phldrT="[Texto]" custT="1"/>
      <dgm:spPr/>
      <dgm:t>
        <a:bodyPr/>
        <a:lstStyle/>
        <a:p>
          <a:r>
            <a:rPr lang="es-ES" sz="1400" dirty="0"/>
            <a:t>Encuestas</a:t>
          </a:r>
        </a:p>
      </dgm:t>
    </dgm:pt>
    <dgm:pt modelId="{95F28E09-515F-4BE4-A1A8-46F8AE954A4B}" type="parTrans" cxnId="{D94180B5-94D3-4B82-9BC4-A79996B9940A}">
      <dgm:prSet/>
      <dgm:spPr/>
      <dgm:t>
        <a:bodyPr/>
        <a:lstStyle/>
        <a:p>
          <a:endParaRPr lang="es-ES"/>
        </a:p>
      </dgm:t>
    </dgm:pt>
    <dgm:pt modelId="{3D080390-DD00-4968-8C75-8E5498D8E35A}" type="sibTrans" cxnId="{D94180B5-94D3-4B82-9BC4-A79996B9940A}">
      <dgm:prSet/>
      <dgm:spPr/>
      <dgm:t>
        <a:bodyPr/>
        <a:lstStyle/>
        <a:p>
          <a:endParaRPr lang="es-ES"/>
        </a:p>
      </dgm:t>
    </dgm:pt>
    <dgm:pt modelId="{BC70D7E0-6390-4244-9164-423EC322616D}">
      <dgm:prSet phldrT="[Texto]" custT="1"/>
      <dgm:spPr/>
      <dgm:t>
        <a:bodyPr/>
        <a:lstStyle/>
        <a:p>
          <a:r>
            <a:rPr lang="es-ES" sz="1400" dirty="0"/>
            <a:t>Descriptiva</a:t>
          </a:r>
        </a:p>
      </dgm:t>
    </dgm:pt>
    <dgm:pt modelId="{D16C94B0-37DE-46A1-B2C8-8784C20EA2F9}" type="parTrans" cxnId="{DC1B33E7-C684-4870-9A7B-57901E472EFC}">
      <dgm:prSet/>
      <dgm:spPr/>
      <dgm:t>
        <a:bodyPr/>
        <a:lstStyle/>
        <a:p>
          <a:endParaRPr lang="es-ES"/>
        </a:p>
      </dgm:t>
    </dgm:pt>
    <dgm:pt modelId="{7406D15C-A449-4175-B193-D557C3DA2C17}" type="sibTrans" cxnId="{DC1B33E7-C684-4870-9A7B-57901E472EFC}">
      <dgm:prSet/>
      <dgm:spPr/>
      <dgm:t>
        <a:bodyPr/>
        <a:lstStyle/>
        <a:p>
          <a:endParaRPr lang="es-ES"/>
        </a:p>
      </dgm:t>
    </dgm:pt>
    <dgm:pt modelId="{704FC679-F4AA-465B-A063-69546AF05F0A}">
      <dgm:prSet phldrT="[Texto]" custT="1"/>
      <dgm:spPr/>
      <dgm:t>
        <a:bodyPr/>
        <a:lstStyle/>
        <a:p>
          <a:r>
            <a:rPr lang="es-ES" sz="1400" b="1" dirty="0"/>
            <a:t>Enfoque de Investigación: Cualitativa</a:t>
          </a:r>
          <a:endParaRPr lang="es-ES" sz="1400" dirty="0"/>
        </a:p>
      </dgm:t>
    </dgm:pt>
    <dgm:pt modelId="{CB5A62F6-AF9F-484A-B369-A4BB788A2926}" type="parTrans" cxnId="{59398FA0-2905-4829-B7D8-1B6280185B5D}">
      <dgm:prSet/>
      <dgm:spPr/>
      <dgm:t>
        <a:bodyPr/>
        <a:lstStyle/>
        <a:p>
          <a:endParaRPr lang="es-ES"/>
        </a:p>
      </dgm:t>
    </dgm:pt>
    <dgm:pt modelId="{62F67847-9E1A-4DC0-9149-7A4AA071402C}" type="sibTrans" cxnId="{59398FA0-2905-4829-B7D8-1B6280185B5D}">
      <dgm:prSet/>
      <dgm:spPr/>
      <dgm:t>
        <a:bodyPr/>
        <a:lstStyle/>
        <a:p>
          <a:endParaRPr lang="es-ES"/>
        </a:p>
      </dgm:t>
    </dgm:pt>
    <dgm:pt modelId="{C5F56270-9FBB-4B6B-9ED7-3E5046CC7CB2}">
      <dgm:prSet phldrT="[Texto]" custT="1"/>
      <dgm:spPr/>
      <dgm:t>
        <a:bodyPr/>
        <a:lstStyle/>
        <a:p>
          <a:r>
            <a:rPr lang="es-ES" sz="1400" dirty="0"/>
            <a:t>Observación</a:t>
          </a:r>
        </a:p>
      </dgm:t>
    </dgm:pt>
    <dgm:pt modelId="{1E2244F7-1DC8-469A-9200-1AD97B94AD76}" type="parTrans" cxnId="{A745093F-170B-4D8C-9B3F-8FA2996BC94E}">
      <dgm:prSet/>
      <dgm:spPr/>
      <dgm:t>
        <a:bodyPr/>
        <a:lstStyle/>
        <a:p>
          <a:endParaRPr lang="es-ES"/>
        </a:p>
      </dgm:t>
    </dgm:pt>
    <dgm:pt modelId="{1698351C-B86D-426A-9F7C-3B5C04EE6927}" type="sibTrans" cxnId="{A745093F-170B-4D8C-9B3F-8FA2996BC94E}">
      <dgm:prSet/>
      <dgm:spPr/>
      <dgm:t>
        <a:bodyPr/>
        <a:lstStyle/>
        <a:p>
          <a:endParaRPr lang="es-ES"/>
        </a:p>
      </dgm:t>
    </dgm:pt>
    <dgm:pt modelId="{BEA7A932-CBD0-4A1D-9C9F-F02E987F7E76}">
      <dgm:prSet phldrT="[Texto]" custT="1"/>
      <dgm:spPr/>
      <dgm:t>
        <a:bodyPr/>
        <a:lstStyle/>
        <a:p>
          <a:r>
            <a:rPr lang="es-ES" sz="1400" dirty="0"/>
            <a:t>Entrevistas</a:t>
          </a:r>
        </a:p>
      </dgm:t>
    </dgm:pt>
    <dgm:pt modelId="{53C4C006-2EC8-46CA-AA4A-24C417822B4D}" type="parTrans" cxnId="{EEF5BCED-A55F-470D-BCF8-E716381CBBD4}">
      <dgm:prSet/>
      <dgm:spPr/>
      <dgm:t>
        <a:bodyPr/>
        <a:lstStyle/>
        <a:p>
          <a:endParaRPr lang="es-ES"/>
        </a:p>
      </dgm:t>
    </dgm:pt>
    <dgm:pt modelId="{F5AE1D0C-D02D-440D-91CE-E83F4B67AAF5}" type="sibTrans" cxnId="{EEF5BCED-A55F-470D-BCF8-E716381CBBD4}">
      <dgm:prSet/>
      <dgm:spPr/>
      <dgm:t>
        <a:bodyPr/>
        <a:lstStyle/>
        <a:p>
          <a:endParaRPr lang="es-ES"/>
        </a:p>
      </dgm:t>
    </dgm:pt>
    <dgm:pt modelId="{C6F4060F-0C77-4374-87B3-EB2E85604D59}">
      <dgm:prSet phldrT="[Texto]" custT="1"/>
      <dgm:spPr/>
      <dgm:t>
        <a:bodyPr/>
        <a:lstStyle/>
        <a:p>
          <a:r>
            <a:rPr lang="es-ES" sz="1400" dirty="0"/>
            <a:t>Revisión documental</a:t>
          </a:r>
        </a:p>
      </dgm:t>
    </dgm:pt>
    <dgm:pt modelId="{EE34584B-4912-4086-B2B9-A2415A8C2AD4}" type="parTrans" cxnId="{7E074CF9-0379-4905-A3B7-3DD56EA0C3B2}">
      <dgm:prSet/>
      <dgm:spPr/>
      <dgm:t>
        <a:bodyPr/>
        <a:lstStyle/>
        <a:p>
          <a:endParaRPr lang="es-ES"/>
        </a:p>
      </dgm:t>
    </dgm:pt>
    <dgm:pt modelId="{CD1EFA2B-9FB4-42EE-B506-09C5B3EA726E}" type="sibTrans" cxnId="{7E074CF9-0379-4905-A3B7-3DD56EA0C3B2}">
      <dgm:prSet/>
      <dgm:spPr/>
      <dgm:t>
        <a:bodyPr/>
        <a:lstStyle/>
        <a:p>
          <a:endParaRPr lang="es-ES"/>
        </a:p>
      </dgm:t>
    </dgm:pt>
    <dgm:pt modelId="{38C89EA0-3481-4E50-8585-6E67D3B5A4ED}" type="pres">
      <dgm:prSet presAssocID="{5E062FF2-0AEF-4C17-94B3-BABBB58BB490}" presName="Name0" presStyleCnt="0">
        <dgm:presLayoutVars>
          <dgm:chMax val="7"/>
          <dgm:chPref val="7"/>
          <dgm:dir/>
          <dgm:animLvl val="lvl"/>
        </dgm:presLayoutVars>
      </dgm:prSet>
      <dgm:spPr/>
      <dgm:t>
        <a:bodyPr/>
        <a:lstStyle/>
        <a:p>
          <a:endParaRPr lang="es-ES"/>
        </a:p>
      </dgm:t>
    </dgm:pt>
    <dgm:pt modelId="{9AC83AD2-E3BA-4A34-8293-939581C6AFA2}" type="pres">
      <dgm:prSet presAssocID="{5AF143AD-187E-4D33-8E0A-5530A585452A}" presName="Accent1" presStyleCnt="0"/>
      <dgm:spPr/>
    </dgm:pt>
    <dgm:pt modelId="{F2153A2A-F1EF-4D08-8624-D7894E6D184D}" type="pres">
      <dgm:prSet presAssocID="{5AF143AD-187E-4D33-8E0A-5530A585452A}" presName="Accent" presStyleLbl="node1" presStyleIdx="0" presStyleCnt="3"/>
      <dgm:spPr/>
    </dgm:pt>
    <dgm:pt modelId="{71F77264-9308-4C1B-88D2-EEFE27C8CF36}" type="pres">
      <dgm:prSet presAssocID="{5AF143AD-187E-4D33-8E0A-5530A585452A}" presName="Child1" presStyleLbl="revTx" presStyleIdx="0" presStyleCnt="6">
        <dgm:presLayoutVars>
          <dgm:chMax val="0"/>
          <dgm:chPref val="0"/>
          <dgm:bulletEnabled val="1"/>
        </dgm:presLayoutVars>
      </dgm:prSet>
      <dgm:spPr/>
      <dgm:t>
        <a:bodyPr/>
        <a:lstStyle/>
        <a:p>
          <a:endParaRPr lang="es-ES"/>
        </a:p>
      </dgm:t>
    </dgm:pt>
    <dgm:pt modelId="{956F910D-90AB-4A4C-88C4-3341C5B2F994}" type="pres">
      <dgm:prSet presAssocID="{5AF143AD-187E-4D33-8E0A-5530A585452A}" presName="Parent1" presStyleLbl="revTx" presStyleIdx="1" presStyleCnt="6">
        <dgm:presLayoutVars>
          <dgm:chMax val="1"/>
          <dgm:chPref val="1"/>
          <dgm:bulletEnabled val="1"/>
        </dgm:presLayoutVars>
      </dgm:prSet>
      <dgm:spPr/>
      <dgm:t>
        <a:bodyPr/>
        <a:lstStyle/>
        <a:p>
          <a:endParaRPr lang="es-ES"/>
        </a:p>
      </dgm:t>
    </dgm:pt>
    <dgm:pt modelId="{F2B369DE-92A2-4287-B6C6-D2E9F90606A7}" type="pres">
      <dgm:prSet presAssocID="{C36D8D80-F493-456F-AE9E-4F14FCEC4988}" presName="Accent2" presStyleCnt="0"/>
      <dgm:spPr/>
    </dgm:pt>
    <dgm:pt modelId="{6C2751CA-5366-46BA-86FC-C69ADBAF78AA}" type="pres">
      <dgm:prSet presAssocID="{C36D8D80-F493-456F-AE9E-4F14FCEC4988}" presName="Accent" presStyleLbl="node1" presStyleIdx="1" presStyleCnt="3"/>
      <dgm:spPr/>
    </dgm:pt>
    <dgm:pt modelId="{66F1E4FE-A053-482A-8C7E-6DF1B4A6F1BB}" type="pres">
      <dgm:prSet presAssocID="{C36D8D80-F493-456F-AE9E-4F14FCEC4988}" presName="Child2" presStyleLbl="revTx" presStyleIdx="2" presStyleCnt="6">
        <dgm:presLayoutVars>
          <dgm:chMax val="0"/>
          <dgm:chPref val="0"/>
          <dgm:bulletEnabled val="1"/>
        </dgm:presLayoutVars>
      </dgm:prSet>
      <dgm:spPr/>
      <dgm:t>
        <a:bodyPr/>
        <a:lstStyle/>
        <a:p>
          <a:endParaRPr lang="es-ES"/>
        </a:p>
      </dgm:t>
    </dgm:pt>
    <dgm:pt modelId="{72EEA30F-3A64-4B2E-A492-0950EC581D79}" type="pres">
      <dgm:prSet presAssocID="{C36D8D80-F493-456F-AE9E-4F14FCEC4988}" presName="Parent2" presStyleLbl="revTx" presStyleIdx="3" presStyleCnt="6">
        <dgm:presLayoutVars>
          <dgm:chMax val="1"/>
          <dgm:chPref val="1"/>
          <dgm:bulletEnabled val="1"/>
        </dgm:presLayoutVars>
      </dgm:prSet>
      <dgm:spPr/>
      <dgm:t>
        <a:bodyPr/>
        <a:lstStyle/>
        <a:p>
          <a:endParaRPr lang="es-ES"/>
        </a:p>
      </dgm:t>
    </dgm:pt>
    <dgm:pt modelId="{1FE2C927-087C-41C5-9AC9-1F18CBF1B7E4}" type="pres">
      <dgm:prSet presAssocID="{704FC679-F4AA-465B-A063-69546AF05F0A}" presName="Accent3" presStyleCnt="0"/>
      <dgm:spPr/>
    </dgm:pt>
    <dgm:pt modelId="{95C74307-701A-4292-A2FC-84B413396D3F}" type="pres">
      <dgm:prSet presAssocID="{704FC679-F4AA-465B-A063-69546AF05F0A}" presName="Accent" presStyleLbl="node1" presStyleIdx="2" presStyleCnt="3"/>
      <dgm:spPr/>
    </dgm:pt>
    <dgm:pt modelId="{6D77AFB3-B732-42DE-8E0B-1BD7389A43C6}" type="pres">
      <dgm:prSet presAssocID="{704FC679-F4AA-465B-A063-69546AF05F0A}" presName="Child3" presStyleLbl="revTx" presStyleIdx="4" presStyleCnt="6">
        <dgm:presLayoutVars>
          <dgm:chMax val="0"/>
          <dgm:chPref val="0"/>
          <dgm:bulletEnabled val="1"/>
        </dgm:presLayoutVars>
      </dgm:prSet>
      <dgm:spPr/>
      <dgm:t>
        <a:bodyPr/>
        <a:lstStyle/>
        <a:p>
          <a:endParaRPr lang="es-ES"/>
        </a:p>
      </dgm:t>
    </dgm:pt>
    <dgm:pt modelId="{D9014720-6468-45D5-8722-1C20C73B4CA3}" type="pres">
      <dgm:prSet presAssocID="{704FC679-F4AA-465B-A063-69546AF05F0A}" presName="Parent3" presStyleLbl="revTx" presStyleIdx="5" presStyleCnt="6">
        <dgm:presLayoutVars>
          <dgm:chMax val="1"/>
          <dgm:chPref val="1"/>
          <dgm:bulletEnabled val="1"/>
        </dgm:presLayoutVars>
      </dgm:prSet>
      <dgm:spPr/>
      <dgm:t>
        <a:bodyPr/>
        <a:lstStyle/>
        <a:p>
          <a:endParaRPr lang="es-ES"/>
        </a:p>
      </dgm:t>
    </dgm:pt>
  </dgm:ptLst>
  <dgm:cxnLst>
    <dgm:cxn modelId="{A5F37F00-2574-4F2A-8D48-137985D8455B}" type="presOf" srcId="{704FC679-F4AA-465B-A063-69546AF05F0A}" destId="{D9014720-6468-45D5-8722-1C20C73B4CA3}" srcOrd="0" destOrd="0" presId="urn:microsoft.com/office/officeart/2009/layout/CircleArrowProcess"/>
    <dgm:cxn modelId="{65CEF88C-DC75-4B2D-AE6D-CBCEED94B437}" type="presOf" srcId="{C6F4060F-0C77-4374-87B3-EB2E85604D59}" destId="{6D77AFB3-B732-42DE-8E0B-1BD7389A43C6}" srcOrd="0" destOrd="2" presId="urn:microsoft.com/office/officeart/2009/layout/CircleArrowProcess"/>
    <dgm:cxn modelId="{EEF5BCED-A55F-470D-BCF8-E716381CBBD4}" srcId="{704FC679-F4AA-465B-A063-69546AF05F0A}" destId="{BEA7A932-CBD0-4A1D-9C9F-F02E987F7E76}" srcOrd="1" destOrd="0" parTransId="{53C4C006-2EC8-46CA-AA4A-24C417822B4D}" sibTransId="{F5AE1D0C-D02D-440D-91CE-E83F4B67AAF5}"/>
    <dgm:cxn modelId="{7A7AD977-ADD7-4AB0-BF30-0177058A4A95}" srcId="{5E062FF2-0AEF-4C17-94B3-BABBB58BB490}" destId="{5AF143AD-187E-4D33-8E0A-5530A585452A}" srcOrd="0" destOrd="0" parTransId="{4DEDFD0C-1223-4BF3-8E64-F06F83468FA4}" sibTransId="{4874B896-FB01-4D42-92E1-AD386BB6E7C8}"/>
    <dgm:cxn modelId="{A745093F-170B-4D8C-9B3F-8FA2996BC94E}" srcId="{704FC679-F4AA-465B-A063-69546AF05F0A}" destId="{C5F56270-9FBB-4B6B-9ED7-3E5046CC7CB2}" srcOrd="0" destOrd="0" parTransId="{1E2244F7-1DC8-469A-9200-1AD97B94AD76}" sibTransId="{1698351C-B86D-426A-9F7C-3B5C04EE6927}"/>
    <dgm:cxn modelId="{7E074CF9-0379-4905-A3B7-3DD56EA0C3B2}" srcId="{704FC679-F4AA-465B-A063-69546AF05F0A}" destId="{C6F4060F-0C77-4374-87B3-EB2E85604D59}" srcOrd="2" destOrd="0" parTransId="{EE34584B-4912-4086-B2B9-A2415A8C2AD4}" sibTransId="{CD1EFA2B-9FB4-42EE-B506-09C5B3EA726E}"/>
    <dgm:cxn modelId="{816458B9-5ABF-4C1F-962F-8AC9049406FA}" type="presOf" srcId="{BC70D7E0-6390-4244-9164-423EC322616D}" destId="{71F77264-9308-4C1B-88D2-EEFE27C8CF36}" srcOrd="0" destOrd="0" presId="urn:microsoft.com/office/officeart/2009/layout/CircleArrowProcess"/>
    <dgm:cxn modelId="{7D6E467A-2C38-48EF-B2FC-2C27E54A466A}" type="presOf" srcId="{23B1A040-34BB-494D-AFB3-7AD9B8CF7DD9}" destId="{66F1E4FE-A053-482A-8C7E-6DF1B4A6F1BB}" srcOrd="0" destOrd="0" presId="urn:microsoft.com/office/officeart/2009/layout/CircleArrowProcess"/>
    <dgm:cxn modelId="{DC1B33E7-C684-4870-9A7B-57901E472EFC}" srcId="{5AF143AD-187E-4D33-8E0A-5530A585452A}" destId="{BC70D7E0-6390-4244-9164-423EC322616D}" srcOrd="0" destOrd="0" parTransId="{D16C94B0-37DE-46A1-B2C8-8784C20EA2F9}" sibTransId="{7406D15C-A449-4175-B193-D557C3DA2C17}"/>
    <dgm:cxn modelId="{58BB2AED-6841-4F3F-B7BA-AFE9D9678F94}" type="presOf" srcId="{C5F56270-9FBB-4B6B-9ED7-3E5046CC7CB2}" destId="{6D77AFB3-B732-42DE-8E0B-1BD7389A43C6}" srcOrd="0" destOrd="0" presId="urn:microsoft.com/office/officeart/2009/layout/CircleArrowProcess"/>
    <dgm:cxn modelId="{5CEC8908-4DCC-4302-A8D3-D882A6697E9C}" type="presOf" srcId="{5AF143AD-187E-4D33-8E0A-5530A585452A}" destId="{956F910D-90AB-4A4C-88C4-3341C5B2F994}" srcOrd="0" destOrd="0" presId="urn:microsoft.com/office/officeart/2009/layout/CircleArrowProcess"/>
    <dgm:cxn modelId="{59398FA0-2905-4829-B7D8-1B6280185B5D}" srcId="{5E062FF2-0AEF-4C17-94B3-BABBB58BB490}" destId="{704FC679-F4AA-465B-A063-69546AF05F0A}" srcOrd="2" destOrd="0" parTransId="{CB5A62F6-AF9F-484A-B369-A4BB788A2926}" sibTransId="{62F67847-9E1A-4DC0-9149-7A4AA071402C}"/>
    <dgm:cxn modelId="{843F97EF-A04D-4B4F-AF44-F7BC973CA138}" type="presOf" srcId="{BEA7A932-CBD0-4A1D-9C9F-F02E987F7E76}" destId="{6D77AFB3-B732-42DE-8E0B-1BD7389A43C6}" srcOrd="0" destOrd="1" presId="urn:microsoft.com/office/officeart/2009/layout/CircleArrowProcess"/>
    <dgm:cxn modelId="{795B195A-0AAC-4916-8C3D-2D728A40F4DF}" srcId="{5E062FF2-0AEF-4C17-94B3-BABBB58BB490}" destId="{C36D8D80-F493-456F-AE9E-4F14FCEC4988}" srcOrd="1" destOrd="0" parTransId="{BE26B51D-5117-46F5-9CCC-99FBFF5D98D1}" sibTransId="{8D9566B5-7C94-48FF-A262-8FF5A1882A8A}"/>
    <dgm:cxn modelId="{7D266EF7-5855-4822-9927-F0284C1C4278}" type="presOf" srcId="{5E062FF2-0AEF-4C17-94B3-BABBB58BB490}" destId="{38C89EA0-3481-4E50-8585-6E67D3B5A4ED}" srcOrd="0" destOrd="0" presId="urn:microsoft.com/office/officeart/2009/layout/CircleArrowProcess"/>
    <dgm:cxn modelId="{D94180B5-94D3-4B82-9BC4-A79996B9940A}" srcId="{C36D8D80-F493-456F-AE9E-4F14FCEC4988}" destId="{23B1A040-34BB-494D-AFB3-7AD9B8CF7DD9}" srcOrd="0" destOrd="0" parTransId="{95F28E09-515F-4BE4-A1A8-46F8AE954A4B}" sibTransId="{3D080390-DD00-4968-8C75-8E5498D8E35A}"/>
    <dgm:cxn modelId="{E589C179-0C9C-46E1-9A99-1912F296F1A9}" type="presOf" srcId="{C36D8D80-F493-456F-AE9E-4F14FCEC4988}" destId="{72EEA30F-3A64-4B2E-A492-0950EC581D79}" srcOrd="0" destOrd="0" presId="urn:microsoft.com/office/officeart/2009/layout/CircleArrowProcess"/>
    <dgm:cxn modelId="{01CBDCBA-933F-471A-A273-6F5706A53C1D}" type="presParOf" srcId="{38C89EA0-3481-4E50-8585-6E67D3B5A4ED}" destId="{9AC83AD2-E3BA-4A34-8293-939581C6AFA2}" srcOrd="0" destOrd="0" presId="urn:microsoft.com/office/officeart/2009/layout/CircleArrowProcess"/>
    <dgm:cxn modelId="{7E904621-96FA-4E34-B937-9E2A1C8969B6}" type="presParOf" srcId="{9AC83AD2-E3BA-4A34-8293-939581C6AFA2}" destId="{F2153A2A-F1EF-4D08-8624-D7894E6D184D}" srcOrd="0" destOrd="0" presId="urn:microsoft.com/office/officeart/2009/layout/CircleArrowProcess"/>
    <dgm:cxn modelId="{D086F55A-8506-4FA1-A717-3D3D1667E305}" type="presParOf" srcId="{38C89EA0-3481-4E50-8585-6E67D3B5A4ED}" destId="{71F77264-9308-4C1B-88D2-EEFE27C8CF36}" srcOrd="1" destOrd="0" presId="urn:microsoft.com/office/officeart/2009/layout/CircleArrowProcess"/>
    <dgm:cxn modelId="{3E69E3A1-EA6E-4B4B-9130-D80251115707}" type="presParOf" srcId="{38C89EA0-3481-4E50-8585-6E67D3B5A4ED}" destId="{956F910D-90AB-4A4C-88C4-3341C5B2F994}" srcOrd="2" destOrd="0" presId="urn:microsoft.com/office/officeart/2009/layout/CircleArrowProcess"/>
    <dgm:cxn modelId="{CC6FEE50-2626-48DE-9415-6A51BF6DE7B1}" type="presParOf" srcId="{38C89EA0-3481-4E50-8585-6E67D3B5A4ED}" destId="{F2B369DE-92A2-4287-B6C6-D2E9F90606A7}" srcOrd="3" destOrd="0" presId="urn:microsoft.com/office/officeart/2009/layout/CircleArrowProcess"/>
    <dgm:cxn modelId="{A6DCF8F0-FA8A-41DB-AFEC-608B69634F0D}" type="presParOf" srcId="{F2B369DE-92A2-4287-B6C6-D2E9F90606A7}" destId="{6C2751CA-5366-46BA-86FC-C69ADBAF78AA}" srcOrd="0" destOrd="0" presId="urn:microsoft.com/office/officeart/2009/layout/CircleArrowProcess"/>
    <dgm:cxn modelId="{B886E8BC-4165-4C5E-9B58-C1BC855F188D}" type="presParOf" srcId="{38C89EA0-3481-4E50-8585-6E67D3B5A4ED}" destId="{66F1E4FE-A053-482A-8C7E-6DF1B4A6F1BB}" srcOrd="4" destOrd="0" presId="urn:microsoft.com/office/officeart/2009/layout/CircleArrowProcess"/>
    <dgm:cxn modelId="{284CA7CC-F6CA-4BF5-8A62-CA861CC66AD2}" type="presParOf" srcId="{38C89EA0-3481-4E50-8585-6E67D3B5A4ED}" destId="{72EEA30F-3A64-4B2E-A492-0950EC581D79}" srcOrd="5" destOrd="0" presId="urn:microsoft.com/office/officeart/2009/layout/CircleArrowProcess"/>
    <dgm:cxn modelId="{40AC37BB-7907-4CDD-8A91-C9C9A102A8FD}" type="presParOf" srcId="{38C89EA0-3481-4E50-8585-6E67D3B5A4ED}" destId="{1FE2C927-087C-41C5-9AC9-1F18CBF1B7E4}" srcOrd="6" destOrd="0" presId="urn:microsoft.com/office/officeart/2009/layout/CircleArrowProcess"/>
    <dgm:cxn modelId="{DBCB2C33-6FD0-4B93-8DCD-459079FE909D}" type="presParOf" srcId="{1FE2C927-087C-41C5-9AC9-1F18CBF1B7E4}" destId="{95C74307-701A-4292-A2FC-84B413396D3F}" srcOrd="0" destOrd="0" presId="urn:microsoft.com/office/officeart/2009/layout/CircleArrowProcess"/>
    <dgm:cxn modelId="{5E15CF14-2010-47FF-81C4-F87869FA3434}" type="presParOf" srcId="{38C89EA0-3481-4E50-8585-6E67D3B5A4ED}" destId="{6D77AFB3-B732-42DE-8E0B-1BD7389A43C6}" srcOrd="7" destOrd="0" presId="urn:microsoft.com/office/officeart/2009/layout/CircleArrowProcess"/>
    <dgm:cxn modelId="{E14096D3-2CE1-42F5-B47D-A748915AE577}" type="presParOf" srcId="{38C89EA0-3481-4E50-8585-6E67D3B5A4ED}" destId="{D9014720-6468-45D5-8722-1C20C73B4CA3}" srcOrd="8"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877C0B1-5480-49F3-A291-15E003FD266E}" type="doc">
      <dgm:prSet loTypeId="urn:microsoft.com/office/officeart/2008/layout/BendingPictureCaption" loCatId="picture" qsTypeId="urn:microsoft.com/office/officeart/2005/8/quickstyle/simple3" qsCatId="simple" csTypeId="urn:microsoft.com/office/officeart/2005/8/colors/accent3_3" csCatId="accent3" phldr="1"/>
      <dgm:spPr/>
      <dgm:t>
        <a:bodyPr/>
        <a:lstStyle/>
        <a:p>
          <a:endParaRPr lang="es-ES"/>
        </a:p>
      </dgm:t>
    </dgm:pt>
    <dgm:pt modelId="{8B99612E-4A81-4B09-8FF6-388CC3E071EA}">
      <dgm:prSet phldrT="[Texto]" custT="1"/>
      <dgm:spPr/>
      <dgm:t>
        <a:bodyPr/>
        <a:lstStyle/>
        <a:p>
          <a:r>
            <a:rPr lang="es-ES" sz="1600" b="1" dirty="0"/>
            <a:t>Infraestructura física</a:t>
          </a:r>
        </a:p>
      </dgm:t>
    </dgm:pt>
    <dgm:pt modelId="{16F244D7-1E6D-4138-895C-9353CBDC030E}" type="parTrans" cxnId="{AF7C0997-902F-4858-BBDA-861C636F6DBF}">
      <dgm:prSet/>
      <dgm:spPr/>
      <dgm:t>
        <a:bodyPr/>
        <a:lstStyle/>
        <a:p>
          <a:endParaRPr lang="es-ES"/>
        </a:p>
      </dgm:t>
    </dgm:pt>
    <dgm:pt modelId="{23B80964-66CE-456A-B05C-95182AC41AC5}" type="sibTrans" cxnId="{AF7C0997-902F-4858-BBDA-861C636F6DBF}">
      <dgm:prSet/>
      <dgm:spPr/>
      <dgm:t>
        <a:bodyPr/>
        <a:lstStyle/>
        <a:p>
          <a:endParaRPr lang="es-ES"/>
        </a:p>
      </dgm:t>
    </dgm:pt>
    <dgm:pt modelId="{13A06B9A-870B-4E38-8429-C215FD733861}">
      <dgm:prSet phldrT="[Texto]" custT="1"/>
      <dgm:spPr/>
      <dgm:t>
        <a:bodyPr/>
        <a:lstStyle/>
        <a:p>
          <a:r>
            <a:rPr lang="es-ES" sz="1600" b="1" dirty="0"/>
            <a:t>Precio</a:t>
          </a:r>
        </a:p>
      </dgm:t>
    </dgm:pt>
    <dgm:pt modelId="{B260F83A-711B-49A0-A187-A409235A042E}" type="parTrans" cxnId="{8AD88773-5915-4529-B2F5-0F810BFA5F91}">
      <dgm:prSet/>
      <dgm:spPr/>
      <dgm:t>
        <a:bodyPr/>
        <a:lstStyle/>
        <a:p>
          <a:endParaRPr lang="es-ES"/>
        </a:p>
      </dgm:t>
    </dgm:pt>
    <dgm:pt modelId="{01949B72-56AE-461E-8B10-52C02FF5FA7B}" type="sibTrans" cxnId="{8AD88773-5915-4529-B2F5-0F810BFA5F91}">
      <dgm:prSet/>
      <dgm:spPr/>
      <dgm:t>
        <a:bodyPr/>
        <a:lstStyle/>
        <a:p>
          <a:endParaRPr lang="es-ES"/>
        </a:p>
      </dgm:t>
    </dgm:pt>
    <dgm:pt modelId="{F4D1591C-DA8E-4365-ADD2-DF89D1DFA305}">
      <dgm:prSet phldrT="[Texto]" custT="1"/>
      <dgm:spPr/>
      <dgm:t>
        <a:bodyPr/>
        <a:lstStyle/>
        <a:p>
          <a:r>
            <a:rPr lang="es-ES" sz="1600" b="1" dirty="0"/>
            <a:t>Grado de satisfacción</a:t>
          </a:r>
        </a:p>
      </dgm:t>
    </dgm:pt>
    <dgm:pt modelId="{0622CF18-EDF4-4CD2-9527-FBC37D069C86}" type="parTrans" cxnId="{18F291E7-72A3-4993-BFD2-CCA5C3DA8B9A}">
      <dgm:prSet/>
      <dgm:spPr/>
      <dgm:t>
        <a:bodyPr/>
        <a:lstStyle/>
        <a:p>
          <a:endParaRPr lang="es-ES"/>
        </a:p>
      </dgm:t>
    </dgm:pt>
    <dgm:pt modelId="{1CDEC351-0CBB-4AA1-933A-B8DFCFBBC1B6}" type="sibTrans" cxnId="{18F291E7-72A3-4993-BFD2-CCA5C3DA8B9A}">
      <dgm:prSet/>
      <dgm:spPr/>
      <dgm:t>
        <a:bodyPr/>
        <a:lstStyle/>
        <a:p>
          <a:endParaRPr lang="es-ES"/>
        </a:p>
      </dgm:t>
    </dgm:pt>
    <dgm:pt modelId="{6A57F1C0-624E-41B6-A9DE-9CCED2FC9E34}" type="pres">
      <dgm:prSet presAssocID="{3877C0B1-5480-49F3-A291-15E003FD266E}" presName="diagram" presStyleCnt="0">
        <dgm:presLayoutVars>
          <dgm:dir/>
        </dgm:presLayoutVars>
      </dgm:prSet>
      <dgm:spPr/>
      <dgm:t>
        <a:bodyPr/>
        <a:lstStyle/>
        <a:p>
          <a:endParaRPr lang="es-ES"/>
        </a:p>
      </dgm:t>
    </dgm:pt>
    <dgm:pt modelId="{9C5DF2EF-3AFB-4206-BCCD-61D09258F1A9}" type="pres">
      <dgm:prSet presAssocID="{8B99612E-4A81-4B09-8FF6-388CC3E071EA}" presName="composite" presStyleCnt="0"/>
      <dgm:spPr/>
    </dgm:pt>
    <dgm:pt modelId="{0DC44CE6-B27D-4E97-852F-9F65A69A4392}" type="pres">
      <dgm:prSet presAssocID="{8B99612E-4A81-4B09-8FF6-388CC3E071EA}" presName="Image" presStyleLbl="bgShp" presStyleIdx="0" presStyleCnt="3"/>
      <dgm:spPr>
        <a:blipFill rotWithShape="1">
          <a:blip xmlns:r="http://schemas.openxmlformats.org/officeDocument/2006/relationships" r:embed="rId1"/>
          <a:stretch>
            <a:fillRect/>
          </a:stretch>
        </a:blipFill>
      </dgm:spPr>
    </dgm:pt>
    <dgm:pt modelId="{98611BE7-7FB8-4A89-AD12-16A2499C95E0}" type="pres">
      <dgm:prSet presAssocID="{8B99612E-4A81-4B09-8FF6-388CC3E071EA}" presName="Parent" presStyleLbl="node0" presStyleIdx="0" presStyleCnt="3" custScaleY="47405">
        <dgm:presLayoutVars>
          <dgm:bulletEnabled val="1"/>
        </dgm:presLayoutVars>
      </dgm:prSet>
      <dgm:spPr/>
      <dgm:t>
        <a:bodyPr/>
        <a:lstStyle/>
        <a:p>
          <a:endParaRPr lang="es-ES"/>
        </a:p>
      </dgm:t>
    </dgm:pt>
    <dgm:pt modelId="{29411B0B-2484-4980-B8B8-E8A3B1DF16BF}" type="pres">
      <dgm:prSet presAssocID="{23B80964-66CE-456A-B05C-95182AC41AC5}" presName="sibTrans" presStyleCnt="0"/>
      <dgm:spPr/>
    </dgm:pt>
    <dgm:pt modelId="{62195A8C-C97E-4BC9-AD65-1AE1105DAA77}" type="pres">
      <dgm:prSet presAssocID="{13A06B9A-870B-4E38-8429-C215FD733861}" presName="composite" presStyleCnt="0"/>
      <dgm:spPr/>
    </dgm:pt>
    <dgm:pt modelId="{6551AFF6-7E95-4965-814E-B057007F5866}" type="pres">
      <dgm:prSet presAssocID="{13A06B9A-870B-4E38-8429-C215FD733861}" presName="Image" presStyleLbl="bgShp" presStyleIdx="1" presStyleCnt="3"/>
      <dgm:spPr>
        <a:blipFill rotWithShape="1">
          <a:blip xmlns:r="http://schemas.openxmlformats.org/officeDocument/2006/relationships" r:embed="rId2"/>
          <a:stretch>
            <a:fillRect/>
          </a:stretch>
        </a:blipFill>
      </dgm:spPr>
    </dgm:pt>
    <dgm:pt modelId="{F909575D-338D-47B4-911D-0F7597E8CF01}" type="pres">
      <dgm:prSet presAssocID="{13A06B9A-870B-4E38-8429-C215FD733861}" presName="Parent" presStyleLbl="node0" presStyleIdx="1" presStyleCnt="3" custScaleY="47405">
        <dgm:presLayoutVars>
          <dgm:bulletEnabled val="1"/>
        </dgm:presLayoutVars>
      </dgm:prSet>
      <dgm:spPr/>
      <dgm:t>
        <a:bodyPr/>
        <a:lstStyle/>
        <a:p>
          <a:endParaRPr lang="es-ES"/>
        </a:p>
      </dgm:t>
    </dgm:pt>
    <dgm:pt modelId="{A7AD84CF-90D0-4C7A-849D-56BE6B0751FE}" type="pres">
      <dgm:prSet presAssocID="{01949B72-56AE-461E-8B10-52C02FF5FA7B}" presName="sibTrans" presStyleCnt="0"/>
      <dgm:spPr/>
    </dgm:pt>
    <dgm:pt modelId="{28B58C1D-B177-4323-9695-6121166052B3}" type="pres">
      <dgm:prSet presAssocID="{F4D1591C-DA8E-4365-ADD2-DF89D1DFA305}" presName="composite" presStyleCnt="0"/>
      <dgm:spPr/>
    </dgm:pt>
    <dgm:pt modelId="{8D6CE9F8-3225-4CFE-8D9C-5090D1376C03}" type="pres">
      <dgm:prSet presAssocID="{F4D1591C-DA8E-4365-ADD2-DF89D1DFA305}" presName="Image" presStyleLbl="bgShp" presStyleIdx="2" presStyleCnt="3"/>
      <dgm:spPr>
        <a:blipFill rotWithShape="1">
          <a:blip xmlns:r="http://schemas.openxmlformats.org/officeDocument/2006/relationships" r:embed="rId3"/>
          <a:stretch>
            <a:fillRect/>
          </a:stretch>
        </a:blipFill>
      </dgm:spPr>
    </dgm:pt>
    <dgm:pt modelId="{79A3C941-5789-441B-A45F-288C5BE43FBF}" type="pres">
      <dgm:prSet presAssocID="{F4D1591C-DA8E-4365-ADD2-DF89D1DFA305}" presName="Parent" presStyleLbl="node0" presStyleIdx="2" presStyleCnt="3" custScaleY="47405">
        <dgm:presLayoutVars>
          <dgm:bulletEnabled val="1"/>
        </dgm:presLayoutVars>
      </dgm:prSet>
      <dgm:spPr/>
      <dgm:t>
        <a:bodyPr/>
        <a:lstStyle/>
        <a:p>
          <a:endParaRPr lang="es-ES"/>
        </a:p>
      </dgm:t>
    </dgm:pt>
  </dgm:ptLst>
  <dgm:cxnLst>
    <dgm:cxn modelId="{8AD88773-5915-4529-B2F5-0F810BFA5F91}" srcId="{3877C0B1-5480-49F3-A291-15E003FD266E}" destId="{13A06B9A-870B-4E38-8429-C215FD733861}" srcOrd="1" destOrd="0" parTransId="{B260F83A-711B-49A0-A187-A409235A042E}" sibTransId="{01949B72-56AE-461E-8B10-52C02FF5FA7B}"/>
    <dgm:cxn modelId="{EC5908E8-942D-45FB-83BB-00250C9D1A88}" type="presOf" srcId="{3877C0B1-5480-49F3-A291-15E003FD266E}" destId="{6A57F1C0-624E-41B6-A9DE-9CCED2FC9E34}" srcOrd="0" destOrd="0" presId="urn:microsoft.com/office/officeart/2008/layout/BendingPictureCaption"/>
    <dgm:cxn modelId="{18F291E7-72A3-4993-BFD2-CCA5C3DA8B9A}" srcId="{3877C0B1-5480-49F3-A291-15E003FD266E}" destId="{F4D1591C-DA8E-4365-ADD2-DF89D1DFA305}" srcOrd="2" destOrd="0" parTransId="{0622CF18-EDF4-4CD2-9527-FBC37D069C86}" sibTransId="{1CDEC351-0CBB-4AA1-933A-B8DFCFBBC1B6}"/>
    <dgm:cxn modelId="{AF7C0997-902F-4858-BBDA-861C636F6DBF}" srcId="{3877C0B1-5480-49F3-A291-15E003FD266E}" destId="{8B99612E-4A81-4B09-8FF6-388CC3E071EA}" srcOrd="0" destOrd="0" parTransId="{16F244D7-1E6D-4138-895C-9353CBDC030E}" sibTransId="{23B80964-66CE-456A-B05C-95182AC41AC5}"/>
    <dgm:cxn modelId="{B44DB162-BF45-4C33-9D6C-E1B471C1D234}" type="presOf" srcId="{13A06B9A-870B-4E38-8429-C215FD733861}" destId="{F909575D-338D-47B4-911D-0F7597E8CF01}" srcOrd="0" destOrd="0" presId="urn:microsoft.com/office/officeart/2008/layout/BendingPictureCaption"/>
    <dgm:cxn modelId="{63DE5584-A841-486C-A5FB-9BA24906914C}" type="presOf" srcId="{8B99612E-4A81-4B09-8FF6-388CC3E071EA}" destId="{98611BE7-7FB8-4A89-AD12-16A2499C95E0}" srcOrd="0" destOrd="0" presId="urn:microsoft.com/office/officeart/2008/layout/BendingPictureCaption"/>
    <dgm:cxn modelId="{7639F74D-48CE-411F-85BA-E5933EA5987E}" type="presOf" srcId="{F4D1591C-DA8E-4365-ADD2-DF89D1DFA305}" destId="{79A3C941-5789-441B-A45F-288C5BE43FBF}" srcOrd="0" destOrd="0" presId="urn:microsoft.com/office/officeart/2008/layout/BendingPictureCaption"/>
    <dgm:cxn modelId="{766C8013-EA4C-4A50-A73D-D48C56B96EEC}" type="presParOf" srcId="{6A57F1C0-624E-41B6-A9DE-9CCED2FC9E34}" destId="{9C5DF2EF-3AFB-4206-BCCD-61D09258F1A9}" srcOrd="0" destOrd="0" presId="urn:microsoft.com/office/officeart/2008/layout/BendingPictureCaption"/>
    <dgm:cxn modelId="{DE6713FB-A58F-49D2-8BCB-9C0D62DBB37E}" type="presParOf" srcId="{9C5DF2EF-3AFB-4206-BCCD-61D09258F1A9}" destId="{0DC44CE6-B27D-4E97-852F-9F65A69A4392}" srcOrd="0" destOrd="0" presId="urn:microsoft.com/office/officeart/2008/layout/BendingPictureCaption"/>
    <dgm:cxn modelId="{151CE5CC-9904-4890-8C14-B61A98CE9827}" type="presParOf" srcId="{9C5DF2EF-3AFB-4206-BCCD-61D09258F1A9}" destId="{98611BE7-7FB8-4A89-AD12-16A2499C95E0}" srcOrd="1" destOrd="0" presId="urn:microsoft.com/office/officeart/2008/layout/BendingPictureCaption"/>
    <dgm:cxn modelId="{B62F02A7-77D5-4ADE-8291-D55FB5EE09BD}" type="presParOf" srcId="{6A57F1C0-624E-41B6-A9DE-9CCED2FC9E34}" destId="{29411B0B-2484-4980-B8B8-E8A3B1DF16BF}" srcOrd="1" destOrd="0" presId="urn:microsoft.com/office/officeart/2008/layout/BendingPictureCaption"/>
    <dgm:cxn modelId="{D2581F4D-7B7E-401E-9701-ECF8DADD92BB}" type="presParOf" srcId="{6A57F1C0-624E-41B6-A9DE-9CCED2FC9E34}" destId="{62195A8C-C97E-4BC9-AD65-1AE1105DAA77}" srcOrd="2" destOrd="0" presId="urn:microsoft.com/office/officeart/2008/layout/BendingPictureCaption"/>
    <dgm:cxn modelId="{326ADBBD-C1E1-4260-805E-0D7E71083200}" type="presParOf" srcId="{62195A8C-C97E-4BC9-AD65-1AE1105DAA77}" destId="{6551AFF6-7E95-4965-814E-B057007F5866}" srcOrd="0" destOrd="0" presId="urn:microsoft.com/office/officeart/2008/layout/BendingPictureCaption"/>
    <dgm:cxn modelId="{76979418-ED29-4A97-8348-29DB67F50EE0}" type="presParOf" srcId="{62195A8C-C97E-4BC9-AD65-1AE1105DAA77}" destId="{F909575D-338D-47B4-911D-0F7597E8CF01}" srcOrd="1" destOrd="0" presId="urn:microsoft.com/office/officeart/2008/layout/BendingPictureCaption"/>
    <dgm:cxn modelId="{87668C83-B601-4C80-B983-FF4199B624A0}" type="presParOf" srcId="{6A57F1C0-624E-41B6-A9DE-9CCED2FC9E34}" destId="{A7AD84CF-90D0-4C7A-849D-56BE6B0751FE}" srcOrd="3" destOrd="0" presId="urn:microsoft.com/office/officeart/2008/layout/BendingPictureCaption"/>
    <dgm:cxn modelId="{33F90BE5-C020-49B6-AB16-7F8E9A05688C}" type="presParOf" srcId="{6A57F1C0-624E-41B6-A9DE-9CCED2FC9E34}" destId="{28B58C1D-B177-4323-9695-6121166052B3}" srcOrd="4" destOrd="0" presId="urn:microsoft.com/office/officeart/2008/layout/BendingPictureCaption"/>
    <dgm:cxn modelId="{32D9A0F9-A9BB-4007-84B7-87DEF48E6C8D}" type="presParOf" srcId="{28B58C1D-B177-4323-9695-6121166052B3}" destId="{8D6CE9F8-3225-4CFE-8D9C-5090D1376C03}" srcOrd="0" destOrd="0" presId="urn:microsoft.com/office/officeart/2008/layout/BendingPictureCaption"/>
    <dgm:cxn modelId="{5138E07A-994E-4955-A242-35D854433A0E}" type="presParOf" srcId="{28B58C1D-B177-4323-9695-6121166052B3}" destId="{79A3C941-5789-441B-A45F-288C5BE43FBF}"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877C0B1-5480-49F3-A291-15E003FD266E}" type="doc">
      <dgm:prSet loTypeId="urn:microsoft.com/office/officeart/2008/layout/BendingPictureCaption" loCatId="picture" qsTypeId="urn:microsoft.com/office/officeart/2005/8/quickstyle/simple3" qsCatId="simple" csTypeId="urn:microsoft.com/office/officeart/2005/8/colors/accent3_3" csCatId="accent3" phldr="1"/>
      <dgm:spPr/>
      <dgm:t>
        <a:bodyPr/>
        <a:lstStyle/>
        <a:p>
          <a:endParaRPr lang="es-ES"/>
        </a:p>
      </dgm:t>
    </dgm:pt>
    <dgm:pt modelId="{8B99612E-4A81-4B09-8FF6-388CC3E071EA}">
      <dgm:prSet phldrT="[Texto]" custT="1"/>
      <dgm:spPr/>
      <dgm:t>
        <a:bodyPr/>
        <a:lstStyle/>
        <a:p>
          <a:r>
            <a:rPr lang="es-ES" sz="1600" b="1" dirty="0"/>
            <a:t>Infraestructura física</a:t>
          </a:r>
        </a:p>
      </dgm:t>
    </dgm:pt>
    <dgm:pt modelId="{16F244D7-1E6D-4138-895C-9353CBDC030E}" type="parTrans" cxnId="{AF7C0997-902F-4858-BBDA-861C636F6DBF}">
      <dgm:prSet/>
      <dgm:spPr/>
      <dgm:t>
        <a:bodyPr/>
        <a:lstStyle/>
        <a:p>
          <a:endParaRPr lang="es-ES"/>
        </a:p>
      </dgm:t>
    </dgm:pt>
    <dgm:pt modelId="{23B80964-66CE-456A-B05C-95182AC41AC5}" type="sibTrans" cxnId="{AF7C0997-902F-4858-BBDA-861C636F6DBF}">
      <dgm:prSet/>
      <dgm:spPr/>
      <dgm:t>
        <a:bodyPr/>
        <a:lstStyle/>
        <a:p>
          <a:endParaRPr lang="es-ES"/>
        </a:p>
      </dgm:t>
    </dgm:pt>
    <dgm:pt modelId="{13A06B9A-870B-4E38-8429-C215FD733861}">
      <dgm:prSet phldrT="[Texto]" custT="1"/>
      <dgm:spPr/>
      <dgm:t>
        <a:bodyPr/>
        <a:lstStyle/>
        <a:p>
          <a:r>
            <a:rPr lang="es-ES" sz="1600" b="1" dirty="0"/>
            <a:t>Precio</a:t>
          </a:r>
        </a:p>
      </dgm:t>
    </dgm:pt>
    <dgm:pt modelId="{B260F83A-711B-49A0-A187-A409235A042E}" type="parTrans" cxnId="{8AD88773-5915-4529-B2F5-0F810BFA5F91}">
      <dgm:prSet/>
      <dgm:spPr/>
      <dgm:t>
        <a:bodyPr/>
        <a:lstStyle/>
        <a:p>
          <a:endParaRPr lang="es-ES"/>
        </a:p>
      </dgm:t>
    </dgm:pt>
    <dgm:pt modelId="{01949B72-56AE-461E-8B10-52C02FF5FA7B}" type="sibTrans" cxnId="{8AD88773-5915-4529-B2F5-0F810BFA5F91}">
      <dgm:prSet/>
      <dgm:spPr/>
      <dgm:t>
        <a:bodyPr/>
        <a:lstStyle/>
        <a:p>
          <a:endParaRPr lang="es-ES"/>
        </a:p>
      </dgm:t>
    </dgm:pt>
    <dgm:pt modelId="{F4D1591C-DA8E-4365-ADD2-DF89D1DFA305}">
      <dgm:prSet phldrT="[Texto]" custT="1"/>
      <dgm:spPr/>
      <dgm:t>
        <a:bodyPr/>
        <a:lstStyle/>
        <a:p>
          <a:r>
            <a:rPr lang="es-ES" sz="1600" b="1" dirty="0"/>
            <a:t>Grado de satisfacción</a:t>
          </a:r>
        </a:p>
      </dgm:t>
    </dgm:pt>
    <dgm:pt modelId="{0622CF18-EDF4-4CD2-9527-FBC37D069C86}" type="parTrans" cxnId="{18F291E7-72A3-4993-BFD2-CCA5C3DA8B9A}">
      <dgm:prSet/>
      <dgm:spPr/>
      <dgm:t>
        <a:bodyPr/>
        <a:lstStyle/>
        <a:p>
          <a:endParaRPr lang="es-ES"/>
        </a:p>
      </dgm:t>
    </dgm:pt>
    <dgm:pt modelId="{1CDEC351-0CBB-4AA1-933A-B8DFCFBBC1B6}" type="sibTrans" cxnId="{18F291E7-72A3-4993-BFD2-CCA5C3DA8B9A}">
      <dgm:prSet/>
      <dgm:spPr/>
      <dgm:t>
        <a:bodyPr/>
        <a:lstStyle/>
        <a:p>
          <a:endParaRPr lang="es-ES"/>
        </a:p>
      </dgm:t>
    </dgm:pt>
    <dgm:pt modelId="{6A57F1C0-624E-41B6-A9DE-9CCED2FC9E34}" type="pres">
      <dgm:prSet presAssocID="{3877C0B1-5480-49F3-A291-15E003FD266E}" presName="diagram" presStyleCnt="0">
        <dgm:presLayoutVars>
          <dgm:dir/>
        </dgm:presLayoutVars>
      </dgm:prSet>
      <dgm:spPr/>
      <dgm:t>
        <a:bodyPr/>
        <a:lstStyle/>
        <a:p>
          <a:endParaRPr lang="es-ES"/>
        </a:p>
      </dgm:t>
    </dgm:pt>
    <dgm:pt modelId="{9C5DF2EF-3AFB-4206-BCCD-61D09258F1A9}" type="pres">
      <dgm:prSet presAssocID="{8B99612E-4A81-4B09-8FF6-388CC3E071EA}" presName="composite" presStyleCnt="0"/>
      <dgm:spPr/>
    </dgm:pt>
    <dgm:pt modelId="{0DC44CE6-B27D-4E97-852F-9F65A69A4392}" type="pres">
      <dgm:prSet presAssocID="{8B99612E-4A81-4B09-8FF6-388CC3E071EA}" presName="Image" presStyleLbl="bgShp" presStyleIdx="0" presStyleCnt="3"/>
      <dgm:spPr>
        <a:blipFill rotWithShape="1">
          <a:blip xmlns:r="http://schemas.openxmlformats.org/officeDocument/2006/relationships" r:embed="rId1"/>
          <a:stretch>
            <a:fillRect/>
          </a:stretch>
        </a:blipFill>
      </dgm:spPr>
    </dgm:pt>
    <dgm:pt modelId="{98611BE7-7FB8-4A89-AD12-16A2499C95E0}" type="pres">
      <dgm:prSet presAssocID="{8B99612E-4A81-4B09-8FF6-388CC3E071EA}" presName="Parent" presStyleLbl="node0" presStyleIdx="0" presStyleCnt="3" custScaleY="47405">
        <dgm:presLayoutVars>
          <dgm:bulletEnabled val="1"/>
        </dgm:presLayoutVars>
      </dgm:prSet>
      <dgm:spPr/>
      <dgm:t>
        <a:bodyPr/>
        <a:lstStyle/>
        <a:p>
          <a:endParaRPr lang="es-ES"/>
        </a:p>
      </dgm:t>
    </dgm:pt>
    <dgm:pt modelId="{29411B0B-2484-4980-B8B8-E8A3B1DF16BF}" type="pres">
      <dgm:prSet presAssocID="{23B80964-66CE-456A-B05C-95182AC41AC5}" presName="sibTrans" presStyleCnt="0"/>
      <dgm:spPr/>
    </dgm:pt>
    <dgm:pt modelId="{62195A8C-C97E-4BC9-AD65-1AE1105DAA77}" type="pres">
      <dgm:prSet presAssocID="{13A06B9A-870B-4E38-8429-C215FD733861}" presName="composite" presStyleCnt="0"/>
      <dgm:spPr/>
    </dgm:pt>
    <dgm:pt modelId="{6551AFF6-7E95-4965-814E-B057007F5866}" type="pres">
      <dgm:prSet presAssocID="{13A06B9A-870B-4E38-8429-C215FD733861}" presName="Image" presStyleLbl="bgShp" presStyleIdx="1" presStyleCnt="3"/>
      <dgm:spPr>
        <a:blipFill rotWithShape="1">
          <a:blip xmlns:r="http://schemas.openxmlformats.org/officeDocument/2006/relationships" r:embed="rId2"/>
          <a:stretch>
            <a:fillRect/>
          </a:stretch>
        </a:blipFill>
      </dgm:spPr>
    </dgm:pt>
    <dgm:pt modelId="{F909575D-338D-47B4-911D-0F7597E8CF01}" type="pres">
      <dgm:prSet presAssocID="{13A06B9A-870B-4E38-8429-C215FD733861}" presName="Parent" presStyleLbl="node0" presStyleIdx="1" presStyleCnt="3" custScaleY="47405">
        <dgm:presLayoutVars>
          <dgm:bulletEnabled val="1"/>
        </dgm:presLayoutVars>
      </dgm:prSet>
      <dgm:spPr/>
      <dgm:t>
        <a:bodyPr/>
        <a:lstStyle/>
        <a:p>
          <a:endParaRPr lang="es-ES"/>
        </a:p>
      </dgm:t>
    </dgm:pt>
    <dgm:pt modelId="{A7AD84CF-90D0-4C7A-849D-56BE6B0751FE}" type="pres">
      <dgm:prSet presAssocID="{01949B72-56AE-461E-8B10-52C02FF5FA7B}" presName="sibTrans" presStyleCnt="0"/>
      <dgm:spPr/>
    </dgm:pt>
    <dgm:pt modelId="{28B58C1D-B177-4323-9695-6121166052B3}" type="pres">
      <dgm:prSet presAssocID="{F4D1591C-DA8E-4365-ADD2-DF89D1DFA305}" presName="composite" presStyleCnt="0"/>
      <dgm:spPr/>
    </dgm:pt>
    <dgm:pt modelId="{8D6CE9F8-3225-4CFE-8D9C-5090D1376C03}" type="pres">
      <dgm:prSet presAssocID="{F4D1591C-DA8E-4365-ADD2-DF89D1DFA305}" presName="Image" presStyleLbl="bgShp" presStyleIdx="2" presStyleCnt="3"/>
      <dgm:spPr>
        <a:blipFill rotWithShape="1">
          <a:blip xmlns:r="http://schemas.openxmlformats.org/officeDocument/2006/relationships" r:embed="rId3"/>
          <a:stretch>
            <a:fillRect/>
          </a:stretch>
        </a:blipFill>
      </dgm:spPr>
    </dgm:pt>
    <dgm:pt modelId="{79A3C941-5789-441B-A45F-288C5BE43FBF}" type="pres">
      <dgm:prSet presAssocID="{F4D1591C-DA8E-4365-ADD2-DF89D1DFA305}" presName="Parent" presStyleLbl="node0" presStyleIdx="2" presStyleCnt="3" custScaleY="47405">
        <dgm:presLayoutVars>
          <dgm:bulletEnabled val="1"/>
        </dgm:presLayoutVars>
      </dgm:prSet>
      <dgm:spPr/>
      <dgm:t>
        <a:bodyPr/>
        <a:lstStyle/>
        <a:p>
          <a:endParaRPr lang="es-ES"/>
        </a:p>
      </dgm:t>
    </dgm:pt>
  </dgm:ptLst>
  <dgm:cxnLst>
    <dgm:cxn modelId="{AF7C0997-902F-4858-BBDA-861C636F6DBF}" srcId="{3877C0B1-5480-49F3-A291-15E003FD266E}" destId="{8B99612E-4A81-4B09-8FF6-388CC3E071EA}" srcOrd="0" destOrd="0" parTransId="{16F244D7-1E6D-4138-895C-9353CBDC030E}" sibTransId="{23B80964-66CE-456A-B05C-95182AC41AC5}"/>
    <dgm:cxn modelId="{DC88BA06-7A5F-47D4-83EA-A9D0FBE5E234}" type="presOf" srcId="{13A06B9A-870B-4E38-8429-C215FD733861}" destId="{F909575D-338D-47B4-911D-0F7597E8CF01}" srcOrd="0" destOrd="0" presId="urn:microsoft.com/office/officeart/2008/layout/BendingPictureCaption"/>
    <dgm:cxn modelId="{8FAA6119-B083-4C96-935E-90D5ED0AC9DA}" type="presOf" srcId="{F4D1591C-DA8E-4365-ADD2-DF89D1DFA305}" destId="{79A3C941-5789-441B-A45F-288C5BE43FBF}" srcOrd="0" destOrd="0" presId="urn:microsoft.com/office/officeart/2008/layout/BendingPictureCaption"/>
    <dgm:cxn modelId="{18F291E7-72A3-4993-BFD2-CCA5C3DA8B9A}" srcId="{3877C0B1-5480-49F3-A291-15E003FD266E}" destId="{F4D1591C-DA8E-4365-ADD2-DF89D1DFA305}" srcOrd="2" destOrd="0" parTransId="{0622CF18-EDF4-4CD2-9527-FBC37D069C86}" sibTransId="{1CDEC351-0CBB-4AA1-933A-B8DFCFBBC1B6}"/>
    <dgm:cxn modelId="{BB938788-19BE-4B34-9070-1D96D549C349}" type="presOf" srcId="{3877C0B1-5480-49F3-A291-15E003FD266E}" destId="{6A57F1C0-624E-41B6-A9DE-9CCED2FC9E34}" srcOrd="0" destOrd="0" presId="urn:microsoft.com/office/officeart/2008/layout/BendingPictureCaption"/>
    <dgm:cxn modelId="{8AD88773-5915-4529-B2F5-0F810BFA5F91}" srcId="{3877C0B1-5480-49F3-A291-15E003FD266E}" destId="{13A06B9A-870B-4E38-8429-C215FD733861}" srcOrd="1" destOrd="0" parTransId="{B260F83A-711B-49A0-A187-A409235A042E}" sibTransId="{01949B72-56AE-461E-8B10-52C02FF5FA7B}"/>
    <dgm:cxn modelId="{3D01063D-F62C-4A53-8671-FA029CB4B711}" type="presOf" srcId="{8B99612E-4A81-4B09-8FF6-388CC3E071EA}" destId="{98611BE7-7FB8-4A89-AD12-16A2499C95E0}" srcOrd="0" destOrd="0" presId="urn:microsoft.com/office/officeart/2008/layout/BendingPictureCaption"/>
    <dgm:cxn modelId="{92B182EF-6D32-4A90-B09E-563F9A1BA2E5}" type="presParOf" srcId="{6A57F1C0-624E-41B6-A9DE-9CCED2FC9E34}" destId="{9C5DF2EF-3AFB-4206-BCCD-61D09258F1A9}" srcOrd="0" destOrd="0" presId="urn:microsoft.com/office/officeart/2008/layout/BendingPictureCaption"/>
    <dgm:cxn modelId="{725C7F4B-A649-4FBC-BD9B-3A2B808FCC4E}" type="presParOf" srcId="{9C5DF2EF-3AFB-4206-BCCD-61D09258F1A9}" destId="{0DC44CE6-B27D-4E97-852F-9F65A69A4392}" srcOrd="0" destOrd="0" presId="urn:microsoft.com/office/officeart/2008/layout/BendingPictureCaption"/>
    <dgm:cxn modelId="{3BFA204E-735C-4600-AEE9-69044A5AC134}" type="presParOf" srcId="{9C5DF2EF-3AFB-4206-BCCD-61D09258F1A9}" destId="{98611BE7-7FB8-4A89-AD12-16A2499C95E0}" srcOrd="1" destOrd="0" presId="urn:microsoft.com/office/officeart/2008/layout/BendingPictureCaption"/>
    <dgm:cxn modelId="{1DF50F95-93B0-4949-A6A0-57733D0F5A12}" type="presParOf" srcId="{6A57F1C0-624E-41B6-A9DE-9CCED2FC9E34}" destId="{29411B0B-2484-4980-B8B8-E8A3B1DF16BF}" srcOrd="1" destOrd="0" presId="urn:microsoft.com/office/officeart/2008/layout/BendingPictureCaption"/>
    <dgm:cxn modelId="{77173166-3C5F-4448-9692-3745F85F8F0C}" type="presParOf" srcId="{6A57F1C0-624E-41B6-A9DE-9CCED2FC9E34}" destId="{62195A8C-C97E-4BC9-AD65-1AE1105DAA77}" srcOrd="2" destOrd="0" presId="urn:microsoft.com/office/officeart/2008/layout/BendingPictureCaption"/>
    <dgm:cxn modelId="{7F67EC71-C6B6-47B6-BFB6-9BC5CE3DBC31}" type="presParOf" srcId="{62195A8C-C97E-4BC9-AD65-1AE1105DAA77}" destId="{6551AFF6-7E95-4965-814E-B057007F5866}" srcOrd="0" destOrd="0" presId="urn:microsoft.com/office/officeart/2008/layout/BendingPictureCaption"/>
    <dgm:cxn modelId="{84521A7C-F88B-4F96-AFBD-1526D655B8CE}" type="presParOf" srcId="{62195A8C-C97E-4BC9-AD65-1AE1105DAA77}" destId="{F909575D-338D-47B4-911D-0F7597E8CF01}" srcOrd="1" destOrd="0" presId="urn:microsoft.com/office/officeart/2008/layout/BendingPictureCaption"/>
    <dgm:cxn modelId="{DE4B20A1-28AF-46FB-9B6E-15B061215D5F}" type="presParOf" srcId="{6A57F1C0-624E-41B6-A9DE-9CCED2FC9E34}" destId="{A7AD84CF-90D0-4C7A-849D-56BE6B0751FE}" srcOrd="3" destOrd="0" presId="urn:microsoft.com/office/officeart/2008/layout/BendingPictureCaption"/>
    <dgm:cxn modelId="{52813843-46E6-4FBA-90B7-56A40C76816C}" type="presParOf" srcId="{6A57F1C0-624E-41B6-A9DE-9CCED2FC9E34}" destId="{28B58C1D-B177-4323-9695-6121166052B3}" srcOrd="4" destOrd="0" presId="urn:microsoft.com/office/officeart/2008/layout/BendingPictureCaption"/>
    <dgm:cxn modelId="{8F8A54CB-0304-4A79-B673-F215C186CDA4}" type="presParOf" srcId="{28B58C1D-B177-4323-9695-6121166052B3}" destId="{8D6CE9F8-3225-4CFE-8D9C-5090D1376C03}" srcOrd="0" destOrd="0" presId="urn:microsoft.com/office/officeart/2008/layout/BendingPictureCaption"/>
    <dgm:cxn modelId="{45AEF354-5AD8-4E9E-894B-B324C8871D74}" type="presParOf" srcId="{28B58C1D-B177-4323-9695-6121166052B3}" destId="{79A3C941-5789-441B-A45F-288C5BE43FBF}"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877C0B1-5480-49F3-A291-15E003FD266E}" type="doc">
      <dgm:prSet loTypeId="urn:microsoft.com/office/officeart/2008/layout/BendingPictureCaption" loCatId="picture" qsTypeId="urn:microsoft.com/office/officeart/2005/8/quickstyle/simple3" qsCatId="simple" csTypeId="urn:microsoft.com/office/officeart/2005/8/colors/accent3_3" csCatId="accent3" phldr="1"/>
      <dgm:spPr/>
      <dgm:t>
        <a:bodyPr/>
        <a:lstStyle/>
        <a:p>
          <a:endParaRPr lang="es-ES"/>
        </a:p>
      </dgm:t>
    </dgm:pt>
    <dgm:pt modelId="{8B99612E-4A81-4B09-8FF6-388CC3E071EA}">
      <dgm:prSet phldrT="[Texto]" custT="1"/>
      <dgm:spPr/>
      <dgm:t>
        <a:bodyPr/>
        <a:lstStyle/>
        <a:p>
          <a:r>
            <a:rPr lang="es-ES" sz="1600" b="1" dirty="0"/>
            <a:t>Infraestructura física</a:t>
          </a:r>
        </a:p>
      </dgm:t>
    </dgm:pt>
    <dgm:pt modelId="{16F244D7-1E6D-4138-895C-9353CBDC030E}" type="parTrans" cxnId="{AF7C0997-902F-4858-BBDA-861C636F6DBF}">
      <dgm:prSet/>
      <dgm:spPr/>
      <dgm:t>
        <a:bodyPr/>
        <a:lstStyle/>
        <a:p>
          <a:endParaRPr lang="es-ES"/>
        </a:p>
      </dgm:t>
    </dgm:pt>
    <dgm:pt modelId="{23B80964-66CE-456A-B05C-95182AC41AC5}" type="sibTrans" cxnId="{AF7C0997-902F-4858-BBDA-861C636F6DBF}">
      <dgm:prSet/>
      <dgm:spPr/>
      <dgm:t>
        <a:bodyPr/>
        <a:lstStyle/>
        <a:p>
          <a:endParaRPr lang="es-ES"/>
        </a:p>
      </dgm:t>
    </dgm:pt>
    <dgm:pt modelId="{F4D1591C-DA8E-4365-ADD2-DF89D1DFA305}">
      <dgm:prSet phldrT="[Texto]" custT="1"/>
      <dgm:spPr/>
      <dgm:t>
        <a:bodyPr/>
        <a:lstStyle/>
        <a:p>
          <a:r>
            <a:rPr lang="es-ES" sz="1600" b="1" dirty="0"/>
            <a:t>Grado de satisfacción</a:t>
          </a:r>
        </a:p>
      </dgm:t>
    </dgm:pt>
    <dgm:pt modelId="{0622CF18-EDF4-4CD2-9527-FBC37D069C86}" type="parTrans" cxnId="{18F291E7-72A3-4993-BFD2-CCA5C3DA8B9A}">
      <dgm:prSet/>
      <dgm:spPr/>
      <dgm:t>
        <a:bodyPr/>
        <a:lstStyle/>
        <a:p>
          <a:endParaRPr lang="es-ES"/>
        </a:p>
      </dgm:t>
    </dgm:pt>
    <dgm:pt modelId="{1CDEC351-0CBB-4AA1-933A-B8DFCFBBC1B6}" type="sibTrans" cxnId="{18F291E7-72A3-4993-BFD2-CCA5C3DA8B9A}">
      <dgm:prSet/>
      <dgm:spPr/>
      <dgm:t>
        <a:bodyPr/>
        <a:lstStyle/>
        <a:p>
          <a:endParaRPr lang="es-ES"/>
        </a:p>
      </dgm:t>
    </dgm:pt>
    <dgm:pt modelId="{6A57F1C0-624E-41B6-A9DE-9CCED2FC9E34}" type="pres">
      <dgm:prSet presAssocID="{3877C0B1-5480-49F3-A291-15E003FD266E}" presName="diagram" presStyleCnt="0">
        <dgm:presLayoutVars>
          <dgm:dir/>
        </dgm:presLayoutVars>
      </dgm:prSet>
      <dgm:spPr/>
      <dgm:t>
        <a:bodyPr/>
        <a:lstStyle/>
        <a:p>
          <a:endParaRPr lang="es-ES"/>
        </a:p>
      </dgm:t>
    </dgm:pt>
    <dgm:pt modelId="{9C5DF2EF-3AFB-4206-BCCD-61D09258F1A9}" type="pres">
      <dgm:prSet presAssocID="{8B99612E-4A81-4B09-8FF6-388CC3E071EA}" presName="composite" presStyleCnt="0"/>
      <dgm:spPr/>
    </dgm:pt>
    <dgm:pt modelId="{0DC44CE6-B27D-4E97-852F-9F65A69A4392}" type="pres">
      <dgm:prSet presAssocID="{8B99612E-4A81-4B09-8FF6-388CC3E071EA}" presName="Image" presStyleLbl="bgShp" presStyleIdx="0" presStyleCnt="2"/>
      <dgm:spPr>
        <a:blipFill rotWithShape="1">
          <a:blip xmlns:r="http://schemas.openxmlformats.org/officeDocument/2006/relationships" r:embed="rId1"/>
          <a:stretch>
            <a:fillRect/>
          </a:stretch>
        </a:blipFill>
      </dgm:spPr>
    </dgm:pt>
    <dgm:pt modelId="{98611BE7-7FB8-4A89-AD12-16A2499C95E0}" type="pres">
      <dgm:prSet presAssocID="{8B99612E-4A81-4B09-8FF6-388CC3E071EA}" presName="Parent" presStyleLbl="node0" presStyleIdx="0" presStyleCnt="2" custScaleY="47405">
        <dgm:presLayoutVars>
          <dgm:bulletEnabled val="1"/>
        </dgm:presLayoutVars>
      </dgm:prSet>
      <dgm:spPr/>
      <dgm:t>
        <a:bodyPr/>
        <a:lstStyle/>
        <a:p>
          <a:endParaRPr lang="es-ES"/>
        </a:p>
      </dgm:t>
    </dgm:pt>
    <dgm:pt modelId="{29411B0B-2484-4980-B8B8-E8A3B1DF16BF}" type="pres">
      <dgm:prSet presAssocID="{23B80964-66CE-456A-B05C-95182AC41AC5}" presName="sibTrans" presStyleCnt="0"/>
      <dgm:spPr/>
    </dgm:pt>
    <dgm:pt modelId="{28B58C1D-B177-4323-9695-6121166052B3}" type="pres">
      <dgm:prSet presAssocID="{F4D1591C-DA8E-4365-ADD2-DF89D1DFA305}" presName="composite" presStyleCnt="0"/>
      <dgm:spPr/>
    </dgm:pt>
    <dgm:pt modelId="{8D6CE9F8-3225-4CFE-8D9C-5090D1376C03}" type="pres">
      <dgm:prSet presAssocID="{F4D1591C-DA8E-4365-ADD2-DF89D1DFA305}" presName="Image" presStyleLbl="bgShp" presStyleIdx="1" presStyleCnt="2"/>
      <dgm:spPr>
        <a:blipFill rotWithShape="1">
          <a:blip xmlns:r="http://schemas.openxmlformats.org/officeDocument/2006/relationships" r:embed="rId2"/>
          <a:stretch>
            <a:fillRect/>
          </a:stretch>
        </a:blipFill>
      </dgm:spPr>
    </dgm:pt>
    <dgm:pt modelId="{79A3C941-5789-441B-A45F-288C5BE43FBF}" type="pres">
      <dgm:prSet presAssocID="{F4D1591C-DA8E-4365-ADD2-DF89D1DFA305}" presName="Parent" presStyleLbl="node0" presStyleIdx="1" presStyleCnt="2" custScaleY="47405">
        <dgm:presLayoutVars>
          <dgm:bulletEnabled val="1"/>
        </dgm:presLayoutVars>
      </dgm:prSet>
      <dgm:spPr/>
      <dgm:t>
        <a:bodyPr/>
        <a:lstStyle/>
        <a:p>
          <a:endParaRPr lang="es-ES"/>
        </a:p>
      </dgm:t>
    </dgm:pt>
  </dgm:ptLst>
  <dgm:cxnLst>
    <dgm:cxn modelId="{18F291E7-72A3-4993-BFD2-CCA5C3DA8B9A}" srcId="{3877C0B1-5480-49F3-A291-15E003FD266E}" destId="{F4D1591C-DA8E-4365-ADD2-DF89D1DFA305}" srcOrd="1" destOrd="0" parTransId="{0622CF18-EDF4-4CD2-9527-FBC37D069C86}" sibTransId="{1CDEC351-0CBB-4AA1-933A-B8DFCFBBC1B6}"/>
    <dgm:cxn modelId="{AF7C0997-902F-4858-BBDA-861C636F6DBF}" srcId="{3877C0B1-5480-49F3-A291-15E003FD266E}" destId="{8B99612E-4A81-4B09-8FF6-388CC3E071EA}" srcOrd="0" destOrd="0" parTransId="{16F244D7-1E6D-4138-895C-9353CBDC030E}" sibTransId="{23B80964-66CE-456A-B05C-95182AC41AC5}"/>
    <dgm:cxn modelId="{BC34E219-6260-48A4-A0B9-C0BD0EFE01B5}" type="presOf" srcId="{F4D1591C-DA8E-4365-ADD2-DF89D1DFA305}" destId="{79A3C941-5789-441B-A45F-288C5BE43FBF}" srcOrd="0" destOrd="0" presId="urn:microsoft.com/office/officeart/2008/layout/BendingPictureCaption"/>
    <dgm:cxn modelId="{2C8887ED-8CE2-459E-8D4E-ED0815C64B4B}" type="presOf" srcId="{8B99612E-4A81-4B09-8FF6-388CC3E071EA}" destId="{98611BE7-7FB8-4A89-AD12-16A2499C95E0}" srcOrd="0" destOrd="0" presId="urn:microsoft.com/office/officeart/2008/layout/BendingPictureCaption"/>
    <dgm:cxn modelId="{A550EF21-1347-45CB-9D97-B200EC7D72A3}" type="presOf" srcId="{3877C0B1-5480-49F3-A291-15E003FD266E}" destId="{6A57F1C0-624E-41B6-A9DE-9CCED2FC9E34}" srcOrd="0" destOrd="0" presId="urn:microsoft.com/office/officeart/2008/layout/BendingPictureCaption"/>
    <dgm:cxn modelId="{4D4BDBC9-9D7A-4A19-9BCA-29BECC621614}" type="presParOf" srcId="{6A57F1C0-624E-41B6-A9DE-9CCED2FC9E34}" destId="{9C5DF2EF-3AFB-4206-BCCD-61D09258F1A9}" srcOrd="0" destOrd="0" presId="urn:microsoft.com/office/officeart/2008/layout/BendingPictureCaption"/>
    <dgm:cxn modelId="{133ECC84-8C30-4E86-8D5D-0ECB78687F56}" type="presParOf" srcId="{9C5DF2EF-3AFB-4206-BCCD-61D09258F1A9}" destId="{0DC44CE6-B27D-4E97-852F-9F65A69A4392}" srcOrd="0" destOrd="0" presId="urn:microsoft.com/office/officeart/2008/layout/BendingPictureCaption"/>
    <dgm:cxn modelId="{4EEABCD3-BA80-453E-AD0E-ABEBBECF3D38}" type="presParOf" srcId="{9C5DF2EF-3AFB-4206-BCCD-61D09258F1A9}" destId="{98611BE7-7FB8-4A89-AD12-16A2499C95E0}" srcOrd="1" destOrd="0" presId="urn:microsoft.com/office/officeart/2008/layout/BendingPictureCaption"/>
    <dgm:cxn modelId="{338C4CD2-9626-4425-8735-A6EFE5294C00}" type="presParOf" srcId="{6A57F1C0-624E-41B6-A9DE-9CCED2FC9E34}" destId="{29411B0B-2484-4980-B8B8-E8A3B1DF16BF}" srcOrd="1" destOrd="0" presId="urn:microsoft.com/office/officeart/2008/layout/BendingPictureCaption"/>
    <dgm:cxn modelId="{F804F132-0070-4EE8-9FD6-5BB6947CE43A}" type="presParOf" srcId="{6A57F1C0-624E-41B6-A9DE-9CCED2FC9E34}" destId="{28B58C1D-B177-4323-9695-6121166052B3}" srcOrd="2" destOrd="0" presId="urn:microsoft.com/office/officeart/2008/layout/BendingPictureCaption"/>
    <dgm:cxn modelId="{5C77B254-88B0-4519-A021-4E280BCD13B9}" type="presParOf" srcId="{28B58C1D-B177-4323-9695-6121166052B3}" destId="{8D6CE9F8-3225-4CFE-8D9C-5090D1376C03}" srcOrd="0" destOrd="0" presId="urn:microsoft.com/office/officeart/2008/layout/BendingPictureCaption"/>
    <dgm:cxn modelId="{0F5955D2-A4BD-4F59-A93C-3953389C4027}" type="presParOf" srcId="{28B58C1D-B177-4323-9695-6121166052B3}" destId="{79A3C941-5789-441B-A45F-288C5BE43FBF}"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3FDEB-F800-4DAC-846C-4F2199B43A53}">
      <dsp:nvSpPr>
        <dsp:cNvPr id="0" name=""/>
        <dsp:cNvSpPr/>
      </dsp:nvSpPr>
      <dsp:spPr>
        <a:xfrm>
          <a:off x="263904" y="391209"/>
          <a:ext cx="2620682" cy="818963"/>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4711" tIns="87630" rIns="87630" bIns="87630" numCol="1" spcCol="1270" anchor="ctr" anchorCtr="0">
          <a:noAutofit/>
        </a:bodyPr>
        <a:lstStyle/>
        <a:p>
          <a:pPr lvl="0" algn="l" defTabSz="1022350">
            <a:lnSpc>
              <a:spcPct val="90000"/>
            </a:lnSpc>
            <a:spcBef>
              <a:spcPct val="0"/>
            </a:spcBef>
            <a:spcAft>
              <a:spcPct val="35000"/>
            </a:spcAft>
          </a:pPr>
          <a:r>
            <a:rPr lang="es-EC" sz="2300" kern="1200" dirty="0"/>
            <a:t>Introducción </a:t>
          </a:r>
        </a:p>
      </dsp:txBody>
      <dsp:txXfrm>
        <a:off x="263904" y="391209"/>
        <a:ext cx="2620682" cy="818963"/>
      </dsp:txXfrm>
    </dsp:sp>
    <dsp:sp modelId="{0CA7813E-5529-4A65-A7BD-C5FB4F0B2323}">
      <dsp:nvSpPr>
        <dsp:cNvPr id="0" name=""/>
        <dsp:cNvSpPr/>
      </dsp:nvSpPr>
      <dsp:spPr>
        <a:xfrm>
          <a:off x="154709" y="272914"/>
          <a:ext cx="573274" cy="859911"/>
        </a:xfrm>
        <a:prstGeom prst="rect">
          <a:avLst/>
        </a:prstGeom>
        <a:solidFill>
          <a:schemeClr val="accent3">
            <a:tint val="50000"/>
            <a:hueOff val="0"/>
            <a:satOff val="0"/>
            <a:lumOff val="0"/>
            <a:alphaOff val="0"/>
          </a:schemeClr>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1">
          <a:scrgbClr r="0" g="0" b="0"/>
        </a:fillRef>
        <a:effectRef idx="3">
          <a:scrgbClr r="0" g="0" b="0"/>
        </a:effectRef>
        <a:fontRef idx="minor"/>
      </dsp:style>
    </dsp:sp>
    <dsp:sp modelId="{4CB139A2-6BB3-4404-8BD9-714ABD4897D3}">
      <dsp:nvSpPr>
        <dsp:cNvPr id="0" name=""/>
        <dsp:cNvSpPr/>
      </dsp:nvSpPr>
      <dsp:spPr>
        <a:xfrm>
          <a:off x="3091165" y="391430"/>
          <a:ext cx="2619028" cy="818446"/>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4361" tIns="87630" rIns="87630" bIns="87630" numCol="1" spcCol="1270" anchor="ctr" anchorCtr="0">
          <a:noAutofit/>
        </a:bodyPr>
        <a:lstStyle/>
        <a:p>
          <a:pPr lvl="0" algn="l" defTabSz="1022350">
            <a:lnSpc>
              <a:spcPct val="90000"/>
            </a:lnSpc>
            <a:spcBef>
              <a:spcPct val="0"/>
            </a:spcBef>
            <a:spcAft>
              <a:spcPct val="35000"/>
            </a:spcAft>
          </a:pPr>
          <a:r>
            <a:rPr lang="es-EC" sz="2300" kern="1200" dirty="0"/>
            <a:t>Planteamiento del problema</a:t>
          </a:r>
        </a:p>
      </dsp:txBody>
      <dsp:txXfrm>
        <a:off x="3091165" y="391430"/>
        <a:ext cx="2619028" cy="818446"/>
      </dsp:txXfrm>
    </dsp:sp>
    <dsp:sp modelId="{CCA06812-5587-485C-B316-9B23146DDEEA}">
      <dsp:nvSpPr>
        <dsp:cNvPr id="0" name=""/>
        <dsp:cNvSpPr/>
      </dsp:nvSpPr>
      <dsp:spPr>
        <a:xfrm>
          <a:off x="2982039" y="273210"/>
          <a:ext cx="572912" cy="859368"/>
        </a:xfrm>
        <a:prstGeom prst="rect">
          <a:avLst/>
        </a:prstGeom>
        <a:solidFill>
          <a:schemeClr val="accent3">
            <a:tint val="50000"/>
            <a:hueOff val="551369"/>
            <a:satOff val="6179"/>
            <a:lumOff val="1127"/>
            <a:alphaOff val="0"/>
          </a:schemeClr>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1">
          <a:scrgbClr r="0" g="0" b="0"/>
        </a:fillRef>
        <a:effectRef idx="3">
          <a:scrgbClr r="0" g="0" b="0"/>
        </a:effectRef>
        <a:fontRef idx="minor"/>
      </dsp:style>
    </dsp:sp>
    <dsp:sp modelId="{109780DB-A702-42D2-BDD2-88F1E75B3D10}">
      <dsp:nvSpPr>
        <dsp:cNvPr id="0" name=""/>
        <dsp:cNvSpPr/>
      </dsp:nvSpPr>
      <dsp:spPr>
        <a:xfrm>
          <a:off x="5916357" y="392756"/>
          <a:ext cx="2609105" cy="815345"/>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2261" tIns="87630" rIns="87630" bIns="87630" numCol="1" spcCol="1270" anchor="ctr" anchorCtr="0">
          <a:noAutofit/>
        </a:bodyPr>
        <a:lstStyle/>
        <a:p>
          <a:pPr lvl="0" algn="l" defTabSz="1022350">
            <a:lnSpc>
              <a:spcPct val="90000"/>
            </a:lnSpc>
            <a:spcBef>
              <a:spcPct val="0"/>
            </a:spcBef>
            <a:spcAft>
              <a:spcPct val="35000"/>
            </a:spcAft>
          </a:pPr>
          <a:r>
            <a:rPr lang="es-EC" sz="2300" kern="1200" dirty="0"/>
            <a:t>Justificación</a:t>
          </a:r>
        </a:p>
      </dsp:txBody>
      <dsp:txXfrm>
        <a:off x="5916357" y="392756"/>
        <a:ext cx="2609105" cy="815345"/>
      </dsp:txXfrm>
    </dsp:sp>
    <dsp:sp modelId="{8E29EDD5-86C7-4F76-8B79-C92844D8E59B}">
      <dsp:nvSpPr>
        <dsp:cNvPr id="0" name=""/>
        <dsp:cNvSpPr/>
      </dsp:nvSpPr>
      <dsp:spPr>
        <a:xfrm>
          <a:off x="5807644" y="274984"/>
          <a:ext cx="570741" cy="856112"/>
        </a:xfrm>
        <a:prstGeom prst="rect">
          <a:avLst/>
        </a:prstGeom>
        <a:solidFill>
          <a:schemeClr val="accent3">
            <a:tint val="50000"/>
            <a:hueOff val="1102738"/>
            <a:satOff val="12358"/>
            <a:lumOff val="2254"/>
            <a:alphaOff val="0"/>
          </a:schemeClr>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1">
          <a:scrgbClr r="0" g="0" b="0"/>
        </a:fillRef>
        <a:effectRef idx="3">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679D92-0F1B-4645-BEB0-09EB1C220883}">
      <dsp:nvSpPr>
        <dsp:cNvPr id="0" name=""/>
        <dsp:cNvSpPr/>
      </dsp:nvSpPr>
      <dsp:spPr>
        <a:xfrm>
          <a:off x="0" y="290510"/>
          <a:ext cx="3711978" cy="478800"/>
        </a:xfrm>
        <a:prstGeom prst="rect">
          <a:avLst/>
        </a:prstGeom>
        <a:solidFill>
          <a:schemeClr val="lt1">
            <a:alpha val="90000"/>
            <a:hueOff val="0"/>
            <a:satOff val="0"/>
            <a:lumOff val="0"/>
            <a:alphaOff val="0"/>
          </a:schemeClr>
        </a:solidFill>
        <a:ln w="12700" cap="flat" cmpd="sng" algn="ctr">
          <a:solidFill>
            <a:schemeClr val="accent3">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8DA25AD-52BD-41DE-A5EA-DBEAAA8F8F0B}">
      <dsp:nvSpPr>
        <dsp:cNvPr id="0" name=""/>
        <dsp:cNvSpPr/>
      </dsp:nvSpPr>
      <dsp:spPr>
        <a:xfrm>
          <a:off x="185598" y="10070"/>
          <a:ext cx="2598384" cy="560880"/>
        </a:xfrm>
        <a:prstGeom prst="roundRect">
          <a:avLst/>
        </a:prstGeom>
        <a:gradFill rotWithShape="0">
          <a:gsLst>
            <a:gs pos="0">
              <a:schemeClr val="accent3">
                <a:alpha val="90000"/>
                <a:hueOff val="0"/>
                <a:satOff val="0"/>
                <a:lumOff val="0"/>
                <a:alphaOff val="0"/>
                <a:tint val="65000"/>
                <a:shade val="92000"/>
                <a:satMod val="130000"/>
              </a:schemeClr>
            </a:gs>
            <a:gs pos="45000">
              <a:schemeClr val="accent3">
                <a:alpha val="90000"/>
                <a:hueOff val="0"/>
                <a:satOff val="0"/>
                <a:lumOff val="0"/>
                <a:alphaOff val="0"/>
                <a:tint val="60000"/>
                <a:shade val="99000"/>
                <a:satMod val="120000"/>
              </a:schemeClr>
            </a:gs>
            <a:gs pos="100000">
              <a:schemeClr val="accent3">
                <a:alpha val="9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8213" tIns="0" rIns="98213" bIns="0" numCol="1" spcCol="1270" anchor="ctr" anchorCtr="0">
          <a:noAutofit/>
        </a:bodyPr>
        <a:lstStyle/>
        <a:p>
          <a:pPr lvl="0" algn="l" defTabSz="622300">
            <a:lnSpc>
              <a:spcPct val="90000"/>
            </a:lnSpc>
            <a:spcBef>
              <a:spcPct val="0"/>
            </a:spcBef>
            <a:spcAft>
              <a:spcPct val="35000"/>
            </a:spcAft>
          </a:pPr>
          <a:r>
            <a:rPr lang="es-EC" sz="1400" kern="1200" dirty="0"/>
            <a:t>(100%), el precio por la habitación es conveniente</a:t>
          </a:r>
          <a:endParaRPr lang="es-ES" sz="1400" kern="1200" dirty="0"/>
        </a:p>
      </dsp:txBody>
      <dsp:txXfrm>
        <a:off x="212978" y="37450"/>
        <a:ext cx="2543624" cy="5061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44CE6-B27D-4E97-852F-9F65A69A4392}">
      <dsp:nvSpPr>
        <dsp:cNvPr id="0" name=""/>
        <dsp:cNvSpPr/>
      </dsp:nvSpPr>
      <dsp:spPr>
        <a:xfrm>
          <a:off x="2012126" y="106880"/>
          <a:ext cx="3562121" cy="2632394"/>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1">
          <a:scrgbClr r="0" g="0" b="0"/>
        </a:effectRef>
        <a:fontRef idx="minor"/>
      </dsp:style>
    </dsp:sp>
    <dsp:sp modelId="{98611BE7-7FB8-4A89-AD12-16A2499C95E0}">
      <dsp:nvSpPr>
        <dsp:cNvPr id="0" name=""/>
        <dsp:cNvSpPr/>
      </dsp:nvSpPr>
      <dsp:spPr>
        <a:xfrm>
          <a:off x="2732129" y="2455956"/>
          <a:ext cx="3069487" cy="349682"/>
        </a:xfrm>
        <a:prstGeom prst="rect">
          <a:avLst/>
        </a:prstGeom>
        <a:gradFill rotWithShape="0">
          <a:gsLst>
            <a:gs pos="0">
              <a:schemeClr val="accent3">
                <a:shade val="80000"/>
                <a:hueOff val="0"/>
                <a:satOff val="0"/>
                <a:lumOff val="0"/>
                <a:alphaOff val="0"/>
                <a:tint val="65000"/>
                <a:shade val="92000"/>
                <a:satMod val="130000"/>
              </a:schemeClr>
            </a:gs>
            <a:gs pos="45000">
              <a:schemeClr val="accent3">
                <a:shade val="80000"/>
                <a:hueOff val="0"/>
                <a:satOff val="0"/>
                <a:lumOff val="0"/>
                <a:alphaOff val="0"/>
                <a:tint val="60000"/>
                <a:shade val="99000"/>
                <a:satMod val="120000"/>
              </a:schemeClr>
            </a:gs>
            <a:gs pos="100000">
              <a:schemeClr val="accent3">
                <a:shade val="8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b="1" kern="1200" dirty="0"/>
            <a:t>Infraestructura física</a:t>
          </a:r>
        </a:p>
      </dsp:txBody>
      <dsp:txXfrm>
        <a:off x="2732129" y="2455956"/>
        <a:ext cx="3069487" cy="349682"/>
      </dsp:txXfrm>
    </dsp:sp>
    <dsp:sp modelId="{6551AFF6-7E95-4965-814E-B057007F5866}">
      <dsp:nvSpPr>
        <dsp:cNvPr id="0" name=""/>
        <dsp:cNvSpPr/>
      </dsp:nvSpPr>
      <dsp:spPr>
        <a:xfrm>
          <a:off x="6390381" y="106880"/>
          <a:ext cx="3562121" cy="2632394"/>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1">
          <a:scrgbClr r="0" g="0" b="0"/>
        </a:effectRef>
        <a:fontRef idx="minor"/>
      </dsp:style>
    </dsp:sp>
    <dsp:sp modelId="{F909575D-338D-47B4-911D-0F7597E8CF01}">
      <dsp:nvSpPr>
        <dsp:cNvPr id="0" name=""/>
        <dsp:cNvSpPr/>
      </dsp:nvSpPr>
      <dsp:spPr>
        <a:xfrm>
          <a:off x="7110384" y="2455956"/>
          <a:ext cx="3069487" cy="349682"/>
        </a:xfrm>
        <a:prstGeom prst="rect">
          <a:avLst/>
        </a:prstGeom>
        <a:gradFill rotWithShape="0">
          <a:gsLst>
            <a:gs pos="0">
              <a:schemeClr val="accent3">
                <a:shade val="80000"/>
                <a:hueOff val="0"/>
                <a:satOff val="0"/>
                <a:lumOff val="0"/>
                <a:alphaOff val="0"/>
                <a:tint val="65000"/>
                <a:shade val="92000"/>
                <a:satMod val="130000"/>
              </a:schemeClr>
            </a:gs>
            <a:gs pos="45000">
              <a:schemeClr val="accent3">
                <a:shade val="80000"/>
                <a:hueOff val="0"/>
                <a:satOff val="0"/>
                <a:lumOff val="0"/>
                <a:alphaOff val="0"/>
                <a:tint val="60000"/>
                <a:shade val="99000"/>
                <a:satMod val="120000"/>
              </a:schemeClr>
            </a:gs>
            <a:gs pos="100000">
              <a:schemeClr val="accent3">
                <a:shade val="8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b="1" kern="1200" dirty="0"/>
            <a:t>Precio</a:t>
          </a:r>
        </a:p>
      </dsp:txBody>
      <dsp:txXfrm>
        <a:off x="7110384" y="2455956"/>
        <a:ext cx="3069487" cy="349682"/>
      </dsp:txXfrm>
    </dsp:sp>
    <dsp:sp modelId="{8D6CE9F8-3225-4CFE-8D9C-5090D1376C03}">
      <dsp:nvSpPr>
        <dsp:cNvPr id="0" name=""/>
        <dsp:cNvSpPr/>
      </dsp:nvSpPr>
      <dsp:spPr>
        <a:xfrm>
          <a:off x="4201253" y="3184588"/>
          <a:ext cx="3562121" cy="2632394"/>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1">
          <a:scrgbClr r="0" g="0" b="0"/>
        </a:effectRef>
        <a:fontRef idx="minor"/>
      </dsp:style>
    </dsp:sp>
    <dsp:sp modelId="{79A3C941-5789-441B-A45F-288C5BE43FBF}">
      <dsp:nvSpPr>
        <dsp:cNvPr id="0" name=""/>
        <dsp:cNvSpPr/>
      </dsp:nvSpPr>
      <dsp:spPr>
        <a:xfrm>
          <a:off x="4921257" y="5533663"/>
          <a:ext cx="3069487" cy="349682"/>
        </a:xfrm>
        <a:prstGeom prst="rect">
          <a:avLst/>
        </a:prstGeom>
        <a:gradFill rotWithShape="0">
          <a:gsLst>
            <a:gs pos="0">
              <a:schemeClr val="accent3">
                <a:shade val="80000"/>
                <a:hueOff val="0"/>
                <a:satOff val="0"/>
                <a:lumOff val="0"/>
                <a:alphaOff val="0"/>
                <a:tint val="65000"/>
                <a:shade val="92000"/>
                <a:satMod val="130000"/>
              </a:schemeClr>
            </a:gs>
            <a:gs pos="45000">
              <a:schemeClr val="accent3">
                <a:shade val="80000"/>
                <a:hueOff val="0"/>
                <a:satOff val="0"/>
                <a:lumOff val="0"/>
                <a:alphaOff val="0"/>
                <a:tint val="60000"/>
                <a:shade val="99000"/>
                <a:satMod val="120000"/>
              </a:schemeClr>
            </a:gs>
            <a:gs pos="100000">
              <a:schemeClr val="accent3">
                <a:shade val="8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b="1" kern="1200" dirty="0"/>
            <a:t>Grado de satisfacción</a:t>
          </a:r>
        </a:p>
      </dsp:txBody>
      <dsp:txXfrm>
        <a:off x="4921257" y="5533663"/>
        <a:ext cx="3069487" cy="3496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483B8-C2A3-493B-985B-2BB33D3E8551}">
      <dsp:nvSpPr>
        <dsp:cNvPr id="0" name=""/>
        <dsp:cNvSpPr/>
      </dsp:nvSpPr>
      <dsp:spPr>
        <a:xfrm>
          <a:off x="859593" y="838179"/>
          <a:ext cx="3965958" cy="466583"/>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39A162-C9B0-4C30-A4EF-34660F684A3A}">
      <dsp:nvSpPr>
        <dsp:cNvPr id="0" name=""/>
        <dsp:cNvSpPr/>
      </dsp:nvSpPr>
      <dsp:spPr>
        <a:xfrm>
          <a:off x="859593" y="1013409"/>
          <a:ext cx="291353" cy="291353"/>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E6F497-7E16-44CE-8CCD-FDBA3F69740B}">
      <dsp:nvSpPr>
        <dsp:cNvPr id="0" name=""/>
        <dsp:cNvSpPr/>
      </dsp:nvSpPr>
      <dsp:spPr>
        <a:xfrm>
          <a:off x="859593" y="0"/>
          <a:ext cx="3965958" cy="838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76200" rIns="114300" bIns="76200" numCol="1" spcCol="1270" anchor="ctr" anchorCtr="0">
          <a:noAutofit/>
        </a:bodyPr>
        <a:lstStyle/>
        <a:p>
          <a:pPr lvl="0" algn="l" defTabSz="2667000">
            <a:lnSpc>
              <a:spcPct val="90000"/>
            </a:lnSpc>
            <a:spcBef>
              <a:spcPct val="0"/>
            </a:spcBef>
            <a:spcAft>
              <a:spcPct val="35000"/>
            </a:spcAft>
          </a:pPr>
          <a:endParaRPr lang="es-EC" sz="6000" kern="1200"/>
        </a:p>
      </dsp:txBody>
      <dsp:txXfrm>
        <a:off x="859593" y="0"/>
        <a:ext cx="3965958" cy="838179"/>
      </dsp:txXfrm>
    </dsp:sp>
    <dsp:sp modelId="{9323ECF8-9E44-4952-9840-C03EECFC3F2A}">
      <dsp:nvSpPr>
        <dsp:cNvPr id="0" name=""/>
        <dsp:cNvSpPr/>
      </dsp:nvSpPr>
      <dsp:spPr>
        <a:xfrm>
          <a:off x="859593" y="1692545"/>
          <a:ext cx="291346" cy="291346"/>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A7A3AD-4C71-487C-8164-0E77904003D1}">
      <dsp:nvSpPr>
        <dsp:cNvPr id="0" name=""/>
        <dsp:cNvSpPr/>
      </dsp:nvSpPr>
      <dsp:spPr>
        <a:xfrm>
          <a:off x="1137211" y="1498654"/>
          <a:ext cx="3688340" cy="679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buFont typeface="Wingdings" panose="05000000000000000000" pitchFamily="2" charset="2"/>
            <a:buChar char="ü"/>
          </a:pPr>
          <a:r>
            <a:rPr lang="es-EC" sz="1400" kern="1200" dirty="0"/>
            <a:t>Dispone de: 43 habitaciones sencillas, 6 habitaciones matrimoniales, 4 habitaciones múltiples, 7 suites y 8 departamentos</a:t>
          </a:r>
        </a:p>
      </dsp:txBody>
      <dsp:txXfrm>
        <a:off x="1137211" y="1498654"/>
        <a:ext cx="3688340" cy="679129"/>
      </dsp:txXfrm>
    </dsp:sp>
    <dsp:sp modelId="{142F1902-19E9-481A-9EC2-FB761117FF98}">
      <dsp:nvSpPr>
        <dsp:cNvPr id="0" name=""/>
        <dsp:cNvSpPr/>
      </dsp:nvSpPr>
      <dsp:spPr>
        <a:xfrm>
          <a:off x="859593" y="2371675"/>
          <a:ext cx="291346" cy="291346"/>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67814E-5B18-497C-8934-2A99E133649E}">
      <dsp:nvSpPr>
        <dsp:cNvPr id="0" name=""/>
        <dsp:cNvSpPr/>
      </dsp:nvSpPr>
      <dsp:spPr>
        <a:xfrm>
          <a:off x="1137211" y="2177783"/>
          <a:ext cx="3688340" cy="679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C" sz="1400" kern="1200"/>
            <a:t>Servicio de limpieza según el tiempo de estadía</a:t>
          </a:r>
          <a:endParaRPr lang="es-EC" sz="1400" kern="1200" dirty="0"/>
        </a:p>
      </dsp:txBody>
      <dsp:txXfrm>
        <a:off x="1137211" y="2177783"/>
        <a:ext cx="3688340" cy="679129"/>
      </dsp:txXfrm>
    </dsp:sp>
    <dsp:sp modelId="{CE09DA3B-8DC2-4033-9B45-A69A9313A427}">
      <dsp:nvSpPr>
        <dsp:cNvPr id="0" name=""/>
        <dsp:cNvSpPr/>
      </dsp:nvSpPr>
      <dsp:spPr>
        <a:xfrm>
          <a:off x="859593" y="3050804"/>
          <a:ext cx="291346" cy="291346"/>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061D3C-0023-4CEF-A116-49916EF12F39}">
      <dsp:nvSpPr>
        <dsp:cNvPr id="0" name=""/>
        <dsp:cNvSpPr/>
      </dsp:nvSpPr>
      <dsp:spPr>
        <a:xfrm>
          <a:off x="1137211" y="2856912"/>
          <a:ext cx="3688340" cy="679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C" sz="1400" kern="1200" dirty="0"/>
            <a:t>Áreas: autoservicio de lavado, gimnasio, sala de música, comedor, recepción, salas de estudio y salas de juego. </a:t>
          </a:r>
          <a:endParaRPr lang="en-US" sz="1400" kern="1200" dirty="0"/>
        </a:p>
      </dsp:txBody>
      <dsp:txXfrm>
        <a:off x="1137211" y="2856912"/>
        <a:ext cx="3688340" cy="67912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483B8-C2A3-493B-985B-2BB33D3E8551}">
      <dsp:nvSpPr>
        <dsp:cNvPr id="0" name=""/>
        <dsp:cNvSpPr/>
      </dsp:nvSpPr>
      <dsp:spPr>
        <a:xfrm>
          <a:off x="1106753" y="864299"/>
          <a:ext cx="4089548" cy="481123"/>
        </a:xfrm>
        <a:prstGeom prst="rect">
          <a:avLst/>
        </a:prstGeom>
        <a:solidFill>
          <a:schemeClr val="accent3">
            <a:shade val="50000"/>
            <a:hueOff val="0"/>
            <a:satOff val="0"/>
            <a:lumOff val="0"/>
            <a:alphaOff val="0"/>
          </a:schemeClr>
        </a:solidFill>
        <a:ln w="15875"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39A162-C9B0-4C30-A4EF-34660F684A3A}">
      <dsp:nvSpPr>
        <dsp:cNvPr id="0" name=""/>
        <dsp:cNvSpPr/>
      </dsp:nvSpPr>
      <dsp:spPr>
        <a:xfrm>
          <a:off x="1106753" y="1044990"/>
          <a:ext cx="300433" cy="300433"/>
        </a:xfrm>
        <a:prstGeom prst="rect">
          <a:avLst/>
        </a:prstGeom>
        <a:solidFill>
          <a:schemeClr val="lt1">
            <a:alpha val="90000"/>
            <a:hueOff val="0"/>
            <a:satOff val="0"/>
            <a:lumOff val="0"/>
            <a:alphaOff val="0"/>
          </a:schemeClr>
        </a:solidFill>
        <a:ln w="15875"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E6F497-7E16-44CE-8CCD-FDBA3F69740B}">
      <dsp:nvSpPr>
        <dsp:cNvPr id="0" name=""/>
        <dsp:cNvSpPr/>
      </dsp:nvSpPr>
      <dsp:spPr>
        <a:xfrm>
          <a:off x="1106753" y="0"/>
          <a:ext cx="4089548" cy="864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68580" rIns="102870" bIns="68580" numCol="1" spcCol="1270" anchor="ctr" anchorCtr="0">
          <a:noAutofit/>
        </a:bodyPr>
        <a:lstStyle/>
        <a:p>
          <a:pPr lvl="0" algn="l" defTabSz="2400300">
            <a:lnSpc>
              <a:spcPct val="90000"/>
            </a:lnSpc>
            <a:spcBef>
              <a:spcPct val="0"/>
            </a:spcBef>
            <a:spcAft>
              <a:spcPct val="35000"/>
            </a:spcAft>
          </a:pPr>
          <a:endParaRPr lang="es-EC" sz="5400" kern="1200" dirty="0"/>
        </a:p>
      </dsp:txBody>
      <dsp:txXfrm>
        <a:off x="1106753" y="0"/>
        <a:ext cx="4089548" cy="864299"/>
      </dsp:txXfrm>
    </dsp:sp>
    <dsp:sp modelId="{9323ECF8-9E44-4952-9840-C03EECFC3F2A}">
      <dsp:nvSpPr>
        <dsp:cNvPr id="0" name=""/>
        <dsp:cNvSpPr/>
      </dsp:nvSpPr>
      <dsp:spPr>
        <a:xfrm>
          <a:off x="1106753" y="1745290"/>
          <a:ext cx="300425" cy="300425"/>
        </a:xfrm>
        <a:prstGeom prst="rect">
          <a:avLst/>
        </a:prstGeom>
        <a:solidFill>
          <a:schemeClr val="lt1">
            <a:hueOff val="0"/>
            <a:satOff val="0"/>
            <a:lumOff val="0"/>
            <a:alphaOff val="0"/>
          </a:schemeClr>
        </a:solidFill>
        <a:ln w="15875"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A7A3AD-4C71-487C-8164-0E77904003D1}">
      <dsp:nvSpPr>
        <dsp:cNvPr id="0" name=""/>
        <dsp:cNvSpPr/>
      </dsp:nvSpPr>
      <dsp:spPr>
        <a:xfrm>
          <a:off x="1393021" y="1545356"/>
          <a:ext cx="3803280" cy="700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buFont typeface="Wingdings" panose="05000000000000000000" pitchFamily="2" charset="2"/>
            <a:buChar char="ü"/>
          </a:pPr>
          <a:r>
            <a:rPr lang="en-US" sz="1400" kern="1200" dirty="0"/>
            <a:t>Dispone de </a:t>
          </a:r>
          <a:r>
            <a:rPr lang="es-EC" sz="1400" kern="1200" dirty="0"/>
            <a:t>habitaciones sencillas, dobles y triples. </a:t>
          </a:r>
        </a:p>
      </dsp:txBody>
      <dsp:txXfrm>
        <a:off x="1393021" y="1545356"/>
        <a:ext cx="3803280" cy="700292"/>
      </dsp:txXfrm>
    </dsp:sp>
    <dsp:sp modelId="{383B4F45-A2E3-4F59-8FAB-FC6608B29405}">
      <dsp:nvSpPr>
        <dsp:cNvPr id="0" name=""/>
        <dsp:cNvSpPr/>
      </dsp:nvSpPr>
      <dsp:spPr>
        <a:xfrm>
          <a:off x="1106753" y="2445583"/>
          <a:ext cx="300425" cy="300425"/>
        </a:xfrm>
        <a:prstGeom prst="rect">
          <a:avLst/>
        </a:prstGeom>
        <a:solidFill>
          <a:schemeClr val="lt1">
            <a:hueOff val="0"/>
            <a:satOff val="0"/>
            <a:lumOff val="0"/>
            <a:alphaOff val="0"/>
          </a:schemeClr>
        </a:solidFill>
        <a:ln w="15875" cap="flat" cmpd="sng" algn="ctr">
          <a:solidFill>
            <a:schemeClr val="accent3">
              <a:shade val="50000"/>
              <a:hueOff val="-312358"/>
              <a:satOff val="-17687"/>
              <a:lumOff val="30835"/>
              <a:alphaOff val="0"/>
            </a:schemeClr>
          </a:solidFill>
          <a:prstDash val="solid"/>
        </a:ln>
        <a:effectLst/>
      </dsp:spPr>
      <dsp:style>
        <a:lnRef idx="2">
          <a:scrgbClr r="0" g="0" b="0"/>
        </a:lnRef>
        <a:fillRef idx="1">
          <a:scrgbClr r="0" g="0" b="0"/>
        </a:fillRef>
        <a:effectRef idx="0">
          <a:scrgbClr r="0" g="0" b="0"/>
        </a:effectRef>
        <a:fontRef idx="minor"/>
      </dsp:style>
    </dsp:sp>
    <dsp:sp modelId="{177869DF-243F-4665-9734-7CB20364FB5D}">
      <dsp:nvSpPr>
        <dsp:cNvPr id="0" name=""/>
        <dsp:cNvSpPr/>
      </dsp:nvSpPr>
      <dsp:spPr>
        <a:xfrm>
          <a:off x="1393021" y="2245649"/>
          <a:ext cx="3803280" cy="700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buFont typeface="Wingdings" panose="05000000000000000000" pitchFamily="2" charset="2"/>
            <a:buChar char="ü"/>
          </a:pPr>
          <a:r>
            <a:rPr lang="es-EC" sz="1400" kern="1200" dirty="0"/>
            <a:t>Mobiliario en las habitaciones: cama, velador, clóset, mesa y silla. </a:t>
          </a:r>
        </a:p>
      </dsp:txBody>
      <dsp:txXfrm>
        <a:off x="1393021" y="2245649"/>
        <a:ext cx="3803280" cy="700292"/>
      </dsp:txXfrm>
    </dsp:sp>
    <dsp:sp modelId="{940561B1-1DE8-4962-B24F-1B1679B0BBC3}">
      <dsp:nvSpPr>
        <dsp:cNvPr id="0" name=""/>
        <dsp:cNvSpPr/>
      </dsp:nvSpPr>
      <dsp:spPr>
        <a:xfrm>
          <a:off x="1106753" y="3145876"/>
          <a:ext cx="300425" cy="300425"/>
        </a:xfrm>
        <a:prstGeom prst="rect">
          <a:avLst/>
        </a:prstGeom>
        <a:solidFill>
          <a:schemeClr val="lt1">
            <a:hueOff val="0"/>
            <a:satOff val="0"/>
            <a:lumOff val="0"/>
            <a:alphaOff val="0"/>
          </a:schemeClr>
        </a:solidFill>
        <a:ln w="15875" cap="flat" cmpd="sng" algn="ctr">
          <a:solidFill>
            <a:schemeClr val="accent3">
              <a:shade val="50000"/>
              <a:hueOff val="-312358"/>
              <a:satOff val="-17687"/>
              <a:lumOff val="30835"/>
              <a:alphaOff val="0"/>
            </a:schemeClr>
          </a:solidFill>
          <a:prstDash val="solid"/>
        </a:ln>
        <a:effectLst/>
      </dsp:spPr>
      <dsp:style>
        <a:lnRef idx="2">
          <a:scrgbClr r="0" g="0" b="0"/>
        </a:lnRef>
        <a:fillRef idx="1">
          <a:scrgbClr r="0" g="0" b="0"/>
        </a:fillRef>
        <a:effectRef idx="0">
          <a:scrgbClr r="0" g="0" b="0"/>
        </a:effectRef>
        <a:fontRef idx="minor"/>
      </dsp:style>
    </dsp:sp>
    <dsp:sp modelId="{842E14ED-FD68-4069-AFBA-329C27FCBEEF}">
      <dsp:nvSpPr>
        <dsp:cNvPr id="0" name=""/>
        <dsp:cNvSpPr/>
      </dsp:nvSpPr>
      <dsp:spPr>
        <a:xfrm>
          <a:off x="1393021" y="2945942"/>
          <a:ext cx="3803280" cy="7002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buFont typeface="Wingdings" panose="05000000000000000000" pitchFamily="2" charset="2"/>
            <a:buChar char="ü"/>
          </a:pPr>
          <a:r>
            <a:rPr lang="es-EC" sz="1400" kern="1200" dirty="0"/>
            <a:t>Áreas: recepción, lavandería, áreas de recreación, zonas verdes, cocina y garaje.</a:t>
          </a:r>
          <a:endParaRPr lang="en-US" sz="1400" kern="1200" dirty="0"/>
        </a:p>
      </dsp:txBody>
      <dsp:txXfrm>
        <a:off x="1393021" y="2945942"/>
        <a:ext cx="3803280" cy="70029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365A61-0162-4C78-9309-313ECA406F98}">
      <dsp:nvSpPr>
        <dsp:cNvPr id="0" name=""/>
        <dsp:cNvSpPr/>
      </dsp:nvSpPr>
      <dsp:spPr>
        <a:xfrm>
          <a:off x="5248270" y="5059656"/>
          <a:ext cx="1232310" cy="558612"/>
        </a:xfrm>
        <a:custGeom>
          <a:avLst/>
          <a:gdLst/>
          <a:ahLst/>
          <a:cxnLst/>
          <a:rect l="0" t="0" r="0" b="0"/>
          <a:pathLst>
            <a:path>
              <a:moveTo>
                <a:pt x="0" y="0"/>
              </a:moveTo>
              <a:lnTo>
                <a:pt x="616155" y="0"/>
              </a:lnTo>
              <a:lnTo>
                <a:pt x="616155" y="558612"/>
              </a:lnTo>
              <a:lnTo>
                <a:pt x="1232310" y="558612"/>
              </a:lnTo>
            </a:path>
          </a:pathLst>
        </a:custGeom>
        <a:noFill/>
        <a:ln w="15875"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830600" y="5305137"/>
        <a:ext cx="67650" cy="67650"/>
      </dsp:txXfrm>
    </dsp:sp>
    <dsp:sp modelId="{86F0AAB9-26B6-4ACA-87C1-EC9C1B6BB5C2}">
      <dsp:nvSpPr>
        <dsp:cNvPr id="0" name=""/>
        <dsp:cNvSpPr/>
      </dsp:nvSpPr>
      <dsp:spPr>
        <a:xfrm>
          <a:off x="5248270" y="5059656"/>
          <a:ext cx="1232310" cy="213953"/>
        </a:xfrm>
        <a:custGeom>
          <a:avLst/>
          <a:gdLst/>
          <a:ahLst/>
          <a:cxnLst/>
          <a:rect l="0" t="0" r="0" b="0"/>
          <a:pathLst>
            <a:path>
              <a:moveTo>
                <a:pt x="0" y="0"/>
              </a:moveTo>
              <a:lnTo>
                <a:pt x="616155" y="0"/>
              </a:lnTo>
              <a:lnTo>
                <a:pt x="616155" y="213953"/>
              </a:lnTo>
              <a:lnTo>
                <a:pt x="1232310" y="213953"/>
              </a:lnTo>
            </a:path>
          </a:pathLst>
        </a:custGeom>
        <a:noFill/>
        <a:ln w="15875"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833156" y="5135364"/>
        <a:ext cx="62537" cy="62537"/>
      </dsp:txXfrm>
    </dsp:sp>
    <dsp:sp modelId="{290EB94C-BE52-4BCB-816A-E034C18ADA98}">
      <dsp:nvSpPr>
        <dsp:cNvPr id="0" name=""/>
        <dsp:cNvSpPr/>
      </dsp:nvSpPr>
      <dsp:spPr>
        <a:xfrm>
          <a:off x="5248270" y="4907035"/>
          <a:ext cx="1232310" cy="152620"/>
        </a:xfrm>
        <a:custGeom>
          <a:avLst/>
          <a:gdLst/>
          <a:ahLst/>
          <a:cxnLst/>
          <a:rect l="0" t="0" r="0" b="0"/>
          <a:pathLst>
            <a:path>
              <a:moveTo>
                <a:pt x="0" y="152620"/>
              </a:moveTo>
              <a:lnTo>
                <a:pt x="616155" y="152620"/>
              </a:lnTo>
              <a:lnTo>
                <a:pt x="616155" y="0"/>
              </a:lnTo>
              <a:lnTo>
                <a:pt x="1232310" y="0"/>
              </a:lnTo>
            </a:path>
          </a:pathLst>
        </a:custGeom>
        <a:noFill/>
        <a:ln w="15875"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833382" y="4952302"/>
        <a:ext cx="62086" cy="62086"/>
      </dsp:txXfrm>
    </dsp:sp>
    <dsp:sp modelId="{60C18CE0-DC0C-41F8-934A-E5FC864E5E56}">
      <dsp:nvSpPr>
        <dsp:cNvPr id="0" name=""/>
        <dsp:cNvSpPr/>
      </dsp:nvSpPr>
      <dsp:spPr>
        <a:xfrm>
          <a:off x="5248270" y="4540462"/>
          <a:ext cx="1232310" cy="519194"/>
        </a:xfrm>
        <a:custGeom>
          <a:avLst/>
          <a:gdLst/>
          <a:ahLst/>
          <a:cxnLst/>
          <a:rect l="0" t="0" r="0" b="0"/>
          <a:pathLst>
            <a:path>
              <a:moveTo>
                <a:pt x="0" y="519194"/>
              </a:moveTo>
              <a:lnTo>
                <a:pt x="616155" y="519194"/>
              </a:lnTo>
              <a:lnTo>
                <a:pt x="616155" y="0"/>
              </a:lnTo>
              <a:lnTo>
                <a:pt x="1232310" y="0"/>
              </a:lnTo>
            </a:path>
          </a:pathLst>
        </a:custGeom>
        <a:noFill/>
        <a:ln w="15875"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830994" y="4766628"/>
        <a:ext cx="66860" cy="66860"/>
      </dsp:txXfrm>
    </dsp:sp>
    <dsp:sp modelId="{48E90D6B-5624-4A30-A3CE-F08C49B943AD}">
      <dsp:nvSpPr>
        <dsp:cNvPr id="0" name=""/>
        <dsp:cNvSpPr/>
      </dsp:nvSpPr>
      <dsp:spPr>
        <a:xfrm>
          <a:off x="5248270" y="4173888"/>
          <a:ext cx="1232310" cy="885767"/>
        </a:xfrm>
        <a:custGeom>
          <a:avLst/>
          <a:gdLst/>
          <a:ahLst/>
          <a:cxnLst/>
          <a:rect l="0" t="0" r="0" b="0"/>
          <a:pathLst>
            <a:path>
              <a:moveTo>
                <a:pt x="0" y="885767"/>
              </a:moveTo>
              <a:lnTo>
                <a:pt x="616155" y="885767"/>
              </a:lnTo>
              <a:lnTo>
                <a:pt x="616155" y="0"/>
              </a:lnTo>
              <a:lnTo>
                <a:pt x="1232310" y="0"/>
              </a:lnTo>
            </a:path>
          </a:pathLst>
        </a:custGeom>
        <a:noFill/>
        <a:ln w="15875"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826484" y="4578831"/>
        <a:ext cx="75881" cy="75881"/>
      </dsp:txXfrm>
    </dsp:sp>
    <dsp:sp modelId="{A62E6F02-E617-42B9-AA2C-04578A4C6DE8}">
      <dsp:nvSpPr>
        <dsp:cNvPr id="0" name=""/>
        <dsp:cNvSpPr/>
      </dsp:nvSpPr>
      <dsp:spPr>
        <a:xfrm>
          <a:off x="5248270" y="3807314"/>
          <a:ext cx="1232310" cy="1252341"/>
        </a:xfrm>
        <a:custGeom>
          <a:avLst/>
          <a:gdLst/>
          <a:ahLst/>
          <a:cxnLst/>
          <a:rect l="0" t="0" r="0" b="0"/>
          <a:pathLst>
            <a:path>
              <a:moveTo>
                <a:pt x="0" y="1252341"/>
              </a:moveTo>
              <a:lnTo>
                <a:pt x="616155" y="1252341"/>
              </a:lnTo>
              <a:lnTo>
                <a:pt x="616155" y="0"/>
              </a:lnTo>
              <a:lnTo>
                <a:pt x="1232310" y="0"/>
              </a:lnTo>
            </a:path>
          </a:pathLst>
        </a:custGeom>
        <a:noFill/>
        <a:ln w="15875"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5820501" y="4389561"/>
        <a:ext cx="87848" cy="87848"/>
      </dsp:txXfrm>
    </dsp:sp>
    <dsp:sp modelId="{48903E08-211D-4B29-8A71-32FAD4AD9D6F}">
      <dsp:nvSpPr>
        <dsp:cNvPr id="0" name=""/>
        <dsp:cNvSpPr/>
      </dsp:nvSpPr>
      <dsp:spPr>
        <a:xfrm>
          <a:off x="3581749" y="4115534"/>
          <a:ext cx="574772" cy="944121"/>
        </a:xfrm>
        <a:custGeom>
          <a:avLst/>
          <a:gdLst/>
          <a:ahLst/>
          <a:cxnLst/>
          <a:rect l="0" t="0" r="0" b="0"/>
          <a:pathLst>
            <a:path>
              <a:moveTo>
                <a:pt x="0" y="0"/>
              </a:moveTo>
              <a:lnTo>
                <a:pt x="287386" y="0"/>
              </a:lnTo>
              <a:lnTo>
                <a:pt x="287386" y="944121"/>
              </a:lnTo>
              <a:lnTo>
                <a:pt x="574772" y="944121"/>
              </a:lnTo>
            </a:path>
          </a:pathLst>
        </a:custGeom>
        <a:noFill/>
        <a:ln w="15875"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841503" y="4559962"/>
        <a:ext cx="55265" cy="55265"/>
      </dsp:txXfrm>
    </dsp:sp>
    <dsp:sp modelId="{4E726CA6-A159-431D-BEEB-3646D47E0906}">
      <dsp:nvSpPr>
        <dsp:cNvPr id="0" name=""/>
        <dsp:cNvSpPr/>
      </dsp:nvSpPr>
      <dsp:spPr>
        <a:xfrm>
          <a:off x="5248270" y="3440741"/>
          <a:ext cx="1232310" cy="152620"/>
        </a:xfrm>
        <a:custGeom>
          <a:avLst/>
          <a:gdLst/>
          <a:ahLst/>
          <a:cxnLst/>
          <a:rect l="0" t="0" r="0" b="0"/>
          <a:pathLst>
            <a:path>
              <a:moveTo>
                <a:pt x="0" y="152620"/>
              </a:moveTo>
              <a:lnTo>
                <a:pt x="616155" y="152620"/>
              </a:lnTo>
              <a:lnTo>
                <a:pt x="616155" y="0"/>
              </a:lnTo>
              <a:lnTo>
                <a:pt x="1232310" y="0"/>
              </a:lnTo>
            </a:path>
          </a:pathLst>
        </a:custGeom>
        <a:noFill/>
        <a:ln w="15875"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833382" y="3486008"/>
        <a:ext cx="62086" cy="62086"/>
      </dsp:txXfrm>
    </dsp:sp>
    <dsp:sp modelId="{E9A66E18-07B5-43E8-8136-8AC4026BA5AF}">
      <dsp:nvSpPr>
        <dsp:cNvPr id="0" name=""/>
        <dsp:cNvSpPr/>
      </dsp:nvSpPr>
      <dsp:spPr>
        <a:xfrm>
          <a:off x="5248270" y="3074167"/>
          <a:ext cx="1232310" cy="519194"/>
        </a:xfrm>
        <a:custGeom>
          <a:avLst/>
          <a:gdLst/>
          <a:ahLst/>
          <a:cxnLst/>
          <a:rect l="0" t="0" r="0" b="0"/>
          <a:pathLst>
            <a:path>
              <a:moveTo>
                <a:pt x="0" y="519194"/>
              </a:moveTo>
              <a:lnTo>
                <a:pt x="616155" y="519194"/>
              </a:lnTo>
              <a:lnTo>
                <a:pt x="616155" y="0"/>
              </a:lnTo>
              <a:lnTo>
                <a:pt x="1232310" y="0"/>
              </a:lnTo>
            </a:path>
          </a:pathLst>
        </a:custGeom>
        <a:noFill/>
        <a:ln w="15875"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830994" y="3300333"/>
        <a:ext cx="66860" cy="66860"/>
      </dsp:txXfrm>
    </dsp:sp>
    <dsp:sp modelId="{16B31536-4686-4E07-816C-42CA92999C01}">
      <dsp:nvSpPr>
        <dsp:cNvPr id="0" name=""/>
        <dsp:cNvSpPr/>
      </dsp:nvSpPr>
      <dsp:spPr>
        <a:xfrm>
          <a:off x="3581749" y="3593361"/>
          <a:ext cx="574772" cy="522173"/>
        </a:xfrm>
        <a:custGeom>
          <a:avLst/>
          <a:gdLst/>
          <a:ahLst/>
          <a:cxnLst/>
          <a:rect l="0" t="0" r="0" b="0"/>
          <a:pathLst>
            <a:path>
              <a:moveTo>
                <a:pt x="0" y="522173"/>
              </a:moveTo>
              <a:lnTo>
                <a:pt x="287386" y="522173"/>
              </a:lnTo>
              <a:lnTo>
                <a:pt x="287386" y="0"/>
              </a:lnTo>
              <a:lnTo>
                <a:pt x="574772" y="0"/>
              </a:lnTo>
            </a:path>
          </a:pathLst>
        </a:custGeom>
        <a:noFill/>
        <a:ln w="15875"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849722" y="3835034"/>
        <a:ext cx="38827" cy="38827"/>
      </dsp:txXfrm>
    </dsp:sp>
    <dsp:sp modelId="{E6AF282F-7219-4D8E-8FD9-9178444067DD}">
      <dsp:nvSpPr>
        <dsp:cNvPr id="0" name=""/>
        <dsp:cNvSpPr/>
      </dsp:nvSpPr>
      <dsp:spPr>
        <a:xfrm>
          <a:off x="1544241" y="2804346"/>
          <a:ext cx="716595" cy="1311188"/>
        </a:xfrm>
        <a:custGeom>
          <a:avLst/>
          <a:gdLst/>
          <a:ahLst/>
          <a:cxnLst/>
          <a:rect l="0" t="0" r="0" b="0"/>
          <a:pathLst>
            <a:path>
              <a:moveTo>
                <a:pt x="0" y="0"/>
              </a:moveTo>
              <a:lnTo>
                <a:pt x="358297" y="0"/>
              </a:lnTo>
              <a:lnTo>
                <a:pt x="358297" y="1311188"/>
              </a:lnTo>
              <a:lnTo>
                <a:pt x="716595" y="1311188"/>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865183" y="3422585"/>
        <a:ext cx="74711" cy="74711"/>
      </dsp:txXfrm>
    </dsp:sp>
    <dsp:sp modelId="{7DAF246F-41A3-4DE8-B540-569A6B43ADD2}">
      <dsp:nvSpPr>
        <dsp:cNvPr id="0" name=""/>
        <dsp:cNvSpPr/>
      </dsp:nvSpPr>
      <dsp:spPr>
        <a:xfrm>
          <a:off x="5248270" y="2661873"/>
          <a:ext cx="1232310" cy="91440"/>
        </a:xfrm>
        <a:custGeom>
          <a:avLst/>
          <a:gdLst/>
          <a:ahLst/>
          <a:cxnLst/>
          <a:rect l="0" t="0" r="0" b="0"/>
          <a:pathLst>
            <a:path>
              <a:moveTo>
                <a:pt x="0" y="105449"/>
              </a:moveTo>
              <a:lnTo>
                <a:pt x="616155" y="105449"/>
              </a:lnTo>
              <a:lnTo>
                <a:pt x="616155" y="45720"/>
              </a:lnTo>
              <a:lnTo>
                <a:pt x="1232310" y="45720"/>
              </a:lnTo>
            </a:path>
          </a:pathLst>
        </a:custGeom>
        <a:noFill/>
        <a:ln w="15875"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833581" y="2676749"/>
        <a:ext cx="61687" cy="61687"/>
      </dsp:txXfrm>
    </dsp:sp>
    <dsp:sp modelId="{1E039232-AE69-4183-89D7-715ADFCFFCEB}">
      <dsp:nvSpPr>
        <dsp:cNvPr id="0" name=""/>
        <dsp:cNvSpPr/>
      </dsp:nvSpPr>
      <dsp:spPr>
        <a:xfrm>
          <a:off x="3581749" y="2721603"/>
          <a:ext cx="574772" cy="91440"/>
        </a:xfrm>
        <a:custGeom>
          <a:avLst/>
          <a:gdLst/>
          <a:ahLst/>
          <a:cxnLst/>
          <a:rect l="0" t="0" r="0" b="0"/>
          <a:pathLst>
            <a:path>
              <a:moveTo>
                <a:pt x="0" y="110923"/>
              </a:moveTo>
              <a:lnTo>
                <a:pt x="287386" y="110923"/>
              </a:lnTo>
              <a:lnTo>
                <a:pt x="287386" y="45720"/>
              </a:lnTo>
              <a:lnTo>
                <a:pt x="574772" y="45720"/>
              </a:lnTo>
            </a:path>
          </a:pathLst>
        </a:custGeom>
        <a:noFill/>
        <a:ln w="15875"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854674" y="2752861"/>
        <a:ext cx="28922" cy="28922"/>
      </dsp:txXfrm>
    </dsp:sp>
    <dsp:sp modelId="{19A3DAC5-5E83-4BA0-838B-E4C85F0B91A6}">
      <dsp:nvSpPr>
        <dsp:cNvPr id="0" name=""/>
        <dsp:cNvSpPr/>
      </dsp:nvSpPr>
      <dsp:spPr>
        <a:xfrm>
          <a:off x="1544241" y="2758626"/>
          <a:ext cx="716595" cy="91440"/>
        </a:xfrm>
        <a:custGeom>
          <a:avLst/>
          <a:gdLst/>
          <a:ahLst/>
          <a:cxnLst/>
          <a:rect l="0" t="0" r="0" b="0"/>
          <a:pathLst>
            <a:path>
              <a:moveTo>
                <a:pt x="0" y="45720"/>
              </a:moveTo>
              <a:lnTo>
                <a:pt x="358297" y="45720"/>
              </a:lnTo>
              <a:lnTo>
                <a:pt x="358297" y="73900"/>
              </a:lnTo>
              <a:lnTo>
                <a:pt x="716595" y="73900"/>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884610" y="2786417"/>
        <a:ext cx="35857" cy="35857"/>
      </dsp:txXfrm>
    </dsp:sp>
    <dsp:sp modelId="{E6EA75B4-FD41-45F2-97F1-988C6FAC022C}">
      <dsp:nvSpPr>
        <dsp:cNvPr id="0" name=""/>
        <dsp:cNvSpPr/>
      </dsp:nvSpPr>
      <dsp:spPr>
        <a:xfrm>
          <a:off x="5248270" y="1760492"/>
          <a:ext cx="1232310" cy="580527"/>
        </a:xfrm>
        <a:custGeom>
          <a:avLst/>
          <a:gdLst/>
          <a:ahLst/>
          <a:cxnLst/>
          <a:rect l="0" t="0" r="0" b="0"/>
          <a:pathLst>
            <a:path>
              <a:moveTo>
                <a:pt x="0" y="0"/>
              </a:moveTo>
              <a:lnTo>
                <a:pt x="616155" y="0"/>
              </a:lnTo>
              <a:lnTo>
                <a:pt x="616155" y="580527"/>
              </a:lnTo>
              <a:lnTo>
                <a:pt x="1232310" y="580527"/>
              </a:lnTo>
            </a:path>
          </a:pathLst>
        </a:custGeom>
        <a:noFill/>
        <a:ln w="15875"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830370" y="2016701"/>
        <a:ext cx="68110" cy="68110"/>
      </dsp:txXfrm>
    </dsp:sp>
    <dsp:sp modelId="{B3D32C94-B8D4-4C0B-B5A6-66FFE01AA8A9}">
      <dsp:nvSpPr>
        <dsp:cNvPr id="0" name=""/>
        <dsp:cNvSpPr/>
      </dsp:nvSpPr>
      <dsp:spPr>
        <a:xfrm>
          <a:off x="5248270" y="1760492"/>
          <a:ext cx="1232310" cy="213953"/>
        </a:xfrm>
        <a:custGeom>
          <a:avLst/>
          <a:gdLst/>
          <a:ahLst/>
          <a:cxnLst/>
          <a:rect l="0" t="0" r="0" b="0"/>
          <a:pathLst>
            <a:path>
              <a:moveTo>
                <a:pt x="0" y="0"/>
              </a:moveTo>
              <a:lnTo>
                <a:pt x="616155" y="0"/>
              </a:lnTo>
              <a:lnTo>
                <a:pt x="616155" y="213953"/>
              </a:lnTo>
              <a:lnTo>
                <a:pt x="1232310" y="213953"/>
              </a:lnTo>
            </a:path>
          </a:pathLst>
        </a:custGeom>
        <a:noFill/>
        <a:ln w="15875"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833156" y="1836200"/>
        <a:ext cx="62537" cy="62537"/>
      </dsp:txXfrm>
    </dsp:sp>
    <dsp:sp modelId="{467DE21A-6B53-4414-AA7D-656A33ACDBC9}">
      <dsp:nvSpPr>
        <dsp:cNvPr id="0" name=""/>
        <dsp:cNvSpPr/>
      </dsp:nvSpPr>
      <dsp:spPr>
        <a:xfrm>
          <a:off x="5248270" y="1607872"/>
          <a:ext cx="1232310" cy="152620"/>
        </a:xfrm>
        <a:custGeom>
          <a:avLst/>
          <a:gdLst/>
          <a:ahLst/>
          <a:cxnLst/>
          <a:rect l="0" t="0" r="0" b="0"/>
          <a:pathLst>
            <a:path>
              <a:moveTo>
                <a:pt x="0" y="152620"/>
              </a:moveTo>
              <a:lnTo>
                <a:pt x="616155" y="152620"/>
              </a:lnTo>
              <a:lnTo>
                <a:pt x="616155" y="0"/>
              </a:lnTo>
              <a:lnTo>
                <a:pt x="1232310" y="0"/>
              </a:lnTo>
            </a:path>
          </a:pathLst>
        </a:custGeom>
        <a:noFill/>
        <a:ln w="15875"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833382" y="1653139"/>
        <a:ext cx="62086" cy="62086"/>
      </dsp:txXfrm>
    </dsp:sp>
    <dsp:sp modelId="{86AB0BB0-05A1-4562-A010-284EB992B117}">
      <dsp:nvSpPr>
        <dsp:cNvPr id="0" name=""/>
        <dsp:cNvSpPr/>
      </dsp:nvSpPr>
      <dsp:spPr>
        <a:xfrm>
          <a:off x="5248270" y="1241298"/>
          <a:ext cx="1232310" cy="519194"/>
        </a:xfrm>
        <a:custGeom>
          <a:avLst/>
          <a:gdLst/>
          <a:ahLst/>
          <a:cxnLst/>
          <a:rect l="0" t="0" r="0" b="0"/>
          <a:pathLst>
            <a:path>
              <a:moveTo>
                <a:pt x="0" y="519194"/>
              </a:moveTo>
              <a:lnTo>
                <a:pt x="616155" y="519194"/>
              </a:lnTo>
              <a:lnTo>
                <a:pt x="616155" y="0"/>
              </a:lnTo>
              <a:lnTo>
                <a:pt x="1232310" y="0"/>
              </a:lnTo>
            </a:path>
          </a:pathLst>
        </a:custGeom>
        <a:noFill/>
        <a:ln w="15875"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830994" y="1467465"/>
        <a:ext cx="66860" cy="66860"/>
      </dsp:txXfrm>
    </dsp:sp>
    <dsp:sp modelId="{D0F926EA-57D9-4D4B-B2A1-9908C57C69BF}">
      <dsp:nvSpPr>
        <dsp:cNvPr id="0" name=""/>
        <dsp:cNvSpPr/>
      </dsp:nvSpPr>
      <dsp:spPr>
        <a:xfrm>
          <a:off x="5248270" y="874725"/>
          <a:ext cx="1232310" cy="885767"/>
        </a:xfrm>
        <a:custGeom>
          <a:avLst/>
          <a:gdLst/>
          <a:ahLst/>
          <a:cxnLst/>
          <a:rect l="0" t="0" r="0" b="0"/>
          <a:pathLst>
            <a:path>
              <a:moveTo>
                <a:pt x="0" y="885767"/>
              </a:moveTo>
              <a:lnTo>
                <a:pt x="616155" y="885767"/>
              </a:lnTo>
              <a:lnTo>
                <a:pt x="616155" y="0"/>
              </a:lnTo>
              <a:lnTo>
                <a:pt x="1232310" y="0"/>
              </a:lnTo>
            </a:path>
          </a:pathLst>
        </a:custGeom>
        <a:noFill/>
        <a:ln w="15875"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826484" y="1279668"/>
        <a:ext cx="75881" cy="75881"/>
      </dsp:txXfrm>
    </dsp:sp>
    <dsp:sp modelId="{1EF03572-0795-4A98-AC9F-C0ECC09F5C80}">
      <dsp:nvSpPr>
        <dsp:cNvPr id="0" name=""/>
        <dsp:cNvSpPr/>
      </dsp:nvSpPr>
      <dsp:spPr>
        <a:xfrm>
          <a:off x="5248270" y="508151"/>
          <a:ext cx="1232310" cy="1252341"/>
        </a:xfrm>
        <a:custGeom>
          <a:avLst/>
          <a:gdLst/>
          <a:ahLst/>
          <a:cxnLst/>
          <a:rect l="0" t="0" r="0" b="0"/>
          <a:pathLst>
            <a:path>
              <a:moveTo>
                <a:pt x="0" y="1252341"/>
              </a:moveTo>
              <a:lnTo>
                <a:pt x="616155" y="1252341"/>
              </a:lnTo>
              <a:lnTo>
                <a:pt x="616155" y="0"/>
              </a:lnTo>
              <a:lnTo>
                <a:pt x="1232310" y="0"/>
              </a:lnTo>
            </a:path>
          </a:pathLst>
        </a:custGeom>
        <a:noFill/>
        <a:ln w="15875"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5820501" y="1090397"/>
        <a:ext cx="87848" cy="87848"/>
      </dsp:txXfrm>
    </dsp:sp>
    <dsp:sp modelId="{D875CF9F-F9DF-415C-AB07-673D7DC8B49F}">
      <dsp:nvSpPr>
        <dsp:cNvPr id="0" name=""/>
        <dsp:cNvSpPr/>
      </dsp:nvSpPr>
      <dsp:spPr>
        <a:xfrm>
          <a:off x="3581749" y="1127144"/>
          <a:ext cx="574772" cy="633348"/>
        </a:xfrm>
        <a:custGeom>
          <a:avLst/>
          <a:gdLst/>
          <a:ahLst/>
          <a:cxnLst/>
          <a:rect l="0" t="0" r="0" b="0"/>
          <a:pathLst>
            <a:path>
              <a:moveTo>
                <a:pt x="0" y="0"/>
              </a:moveTo>
              <a:lnTo>
                <a:pt x="287386" y="0"/>
              </a:lnTo>
              <a:lnTo>
                <a:pt x="287386" y="633348"/>
              </a:lnTo>
              <a:lnTo>
                <a:pt x="574772" y="633348"/>
              </a:lnTo>
            </a:path>
          </a:pathLst>
        </a:custGeom>
        <a:noFill/>
        <a:ln w="15875"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847754" y="1422436"/>
        <a:ext cx="42763" cy="42763"/>
      </dsp:txXfrm>
    </dsp:sp>
    <dsp:sp modelId="{94452DAB-21DC-4B05-AEC1-7DA42021A67B}">
      <dsp:nvSpPr>
        <dsp:cNvPr id="0" name=""/>
        <dsp:cNvSpPr/>
      </dsp:nvSpPr>
      <dsp:spPr>
        <a:xfrm>
          <a:off x="5261149" y="146576"/>
          <a:ext cx="1219431" cy="163482"/>
        </a:xfrm>
        <a:custGeom>
          <a:avLst/>
          <a:gdLst/>
          <a:ahLst/>
          <a:cxnLst/>
          <a:rect l="0" t="0" r="0" b="0"/>
          <a:pathLst>
            <a:path>
              <a:moveTo>
                <a:pt x="0" y="163482"/>
              </a:moveTo>
              <a:lnTo>
                <a:pt x="609715" y="163482"/>
              </a:lnTo>
              <a:lnTo>
                <a:pt x="609715" y="0"/>
              </a:lnTo>
              <a:lnTo>
                <a:pt x="1219431" y="0"/>
              </a:lnTo>
            </a:path>
          </a:pathLst>
        </a:custGeom>
        <a:noFill/>
        <a:ln w="15875"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5840106" y="197558"/>
        <a:ext cx="61517" cy="61517"/>
      </dsp:txXfrm>
    </dsp:sp>
    <dsp:sp modelId="{6AE28FF7-5B2F-4943-9273-7E99F9494D97}">
      <dsp:nvSpPr>
        <dsp:cNvPr id="0" name=""/>
        <dsp:cNvSpPr/>
      </dsp:nvSpPr>
      <dsp:spPr>
        <a:xfrm>
          <a:off x="3581749" y="310058"/>
          <a:ext cx="587651" cy="817086"/>
        </a:xfrm>
        <a:custGeom>
          <a:avLst/>
          <a:gdLst/>
          <a:ahLst/>
          <a:cxnLst/>
          <a:rect l="0" t="0" r="0" b="0"/>
          <a:pathLst>
            <a:path>
              <a:moveTo>
                <a:pt x="0" y="817086"/>
              </a:moveTo>
              <a:lnTo>
                <a:pt x="293825" y="817086"/>
              </a:lnTo>
              <a:lnTo>
                <a:pt x="293825" y="0"/>
              </a:lnTo>
              <a:lnTo>
                <a:pt x="587651" y="0"/>
              </a:lnTo>
            </a:path>
          </a:pathLst>
        </a:custGeom>
        <a:noFill/>
        <a:ln w="15875"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850414" y="693440"/>
        <a:ext cx="50323" cy="50323"/>
      </dsp:txXfrm>
    </dsp:sp>
    <dsp:sp modelId="{AB916581-E58E-4A0F-BACE-B3A9AB3C49EF}">
      <dsp:nvSpPr>
        <dsp:cNvPr id="0" name=""/>
        <dsp:cNvSpPr/>
      </dsp:nvSpPr>
      <dsp:spPr>
        <a:xfrm>
          <a:off x="1544241" y="1127144"/>
          <a:ext cx="716595" cy="1677202"/>
        </a:xfrm>
        <a:custGeom>
          <a:avLst/>
          <a:gdLst/>
          <a:ahLst/>
          <a:cxnLst/>
          <a:rect l="0" t="0" r="0" b="0"/>
          <a:pathLst>
            <a:path>
              <a:moveTo>
                <a:pt x="0" y="1677202"/>
              </a:moveTo>
              <a:lnTo>
                <a:pt x="358297" y="1677202"/>
              </a:lnTo>
              <a:lnTo>
                <a:pt x="358297" y="0"/>
              </a:lnTo>
              <a:lnTo>
                <a:pt x="716595" y="0"/>
              </a:lnTo>
            </a:path>
          </a:pathLst>
        </a:custGeom>
        <a:noFill/>
        <a:ln w="15875"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1856942" y="1920148"/>
        <a:ext cx="91193" cy="91193"/>
      </dsp:txXfrm>
    </dsp:sp>
    <dsp:sp modelId="{ACC1B197-6A63-431C-8B39-07A1E9F3FFD8}">
      <dsp:nvSpPr>
        <dsp:cNvPr id="0" name=""/>
        <dsp:cNvSpPr/>
      </dsp:nvSpPr>
      <dsp:spPr>
        <a:xfrm rot="16200000">
          <a:off x="-309341" y="2561807"/>
          <a:ext cx="3222086" cy="485078"/>
        </a:xfrm>
        <a:prstGeom prst="rect">
          <a:avLst/>
        </a:prstGeom>
        <a:gradFill rotWithShape="0">
          <a:gsLst>
            <a:gs pos="0">
              <a:schemeClr val="accent2">
                <a:alpha val="80000"/>
                <a:hueOff val="0"/>
                <a:satOff val="0"/>
                <a:lumOff val="0"/>
                <a:alphaOff val="0"/>
                <a:tint val="65000"/>
                <a:shade val="92000"/>
                <a:satMod val="130000"/>
              </a:schemeClr>
            </a:gs>
            <a:gs pos="45000">
              <a:schemeClr val="accent2">
                <a:alpha val="80000"/>
                <a:hueOff val="0"/>
                <a:satOff val="0"/>
                <a:lumOff val="0"/>
                <a:alphaOff val="0"/>
                <a:tint val="60000"/>
                <a:shade val="99000"/>
                <a:satMod val="120000"/>
              </a:schemeClr>
            </a:gs>
            <a:gs pos="100000">
              <a:schemeClr val="accent2">
                <a:alpha val="8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a:t>Sistema de costos  - servicio de hospedaje en universidades</a:t>
          </a:r>
        </a:p>
      </dsp:txBody>
      <dsp:txXfrm>
        <a:off x="-309341" y="2561807"/>
        <a:ext cx="3222086" cy="485078"/>
      </dsp:txXfrm>
    </dsp:sp>
    <dsp:sp modelId="{3F3CB2C1-E3DE-44E8-B8B5-3F2DAF226CCC}">
      <dsp:nvSpPr>
        <dsp:cNvPr id="0" name=""/>
        <dsp:cNvSpPr/>
      </dsp:nvSpPr>
      <dsp:spPr>
        <a:xfrm>
          <a:off x="2260836" y="960694"/>
          <a:ext cx="1320913" cy="332899"/>
        </a:xfrm>
        <a:prstGeom prst="rect">
          <a:avLst/>
        </a:prstGeom>
        <a:gradFill rotWithShape="0">
          <a:gsLst>
            <a:gs pos="0">
              <a:schemeClr val="accent2">
                <a:alpha val="70000"/>
                <a:hueOff val="0"/>
                <a:satOff val="0"/>
                <a:lumOff val="0"/>
                <a:alphaOff val="0"/>
                <a:tint val="65000"/>
                <a:shade val="92000"/>
                <a:satMod val="130000"/>
              </a:schemeClr>
            </a:gs>
            <a:gs pos="45000">
              <a:schemeClr val="accent2">
                <a:alpha val="70000"/>
                <a:hueOff val="0"/>
                <a:satOff val="0"/>
                <a:lumOff val="0"/>
                <a:alphaOff val="0"/>
                <a:tint val="60000"/>
                <a:shade val="99000"/>
                <a:satMod val="120000"/>
              </a:schemeClr>
            </a:gs>
            <a:gs pos="100000">
              <a:schemeClr val="accent2">
                <a:alpha val="7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a:t>Costos Directos</a:t>
          </a:r>
          <a:endParaRPr lang="es-ES" sz="1400" kern="1200" dirty="0"/>
        </a:p>
      </dsp:txBody>
      <dsp:txXfrm>
        <a:off x="2260836" y="960694"/>
        <a:ext cx="1320913" cy="332899"/>
      </dsp:txXfrm>
    </dsp:sp>
    <dsp:sp modelId="{71BE8639-86D1-4A26-95DF-2BE8172AA37A}">
      <dsp:nvSpPr>
        <dsp:cNvPr id="0" name=""/>
        <dsp:cNvSpPr/>
      </dsp:nvSpPr>
      <dsp:spPr>
        <a:xfrm>
          <a:off x="4169401" y="180289"/>
          <a:ext cx="1091747" cy="259537"/>
        </a:xfrm>
        <a:prstGeom prst="rect">
          <a:avLst/>
        </a:prstGeom>
        <a:gradFill rotWithShape="0">
          <a:gsLst>
            <a:gs pos="0">
              <a:schemeClr val="accent2">
                <a:alpha val="50000"/>
                <a:hueOff val="0"/>
                <a:satOff val="0"/>
                <a:lumOff val="0"/>
                <a:alphaOff val="0"/>
                <a:tint val="65000"/>
                <a:shade val="92000"/>
                <a:satMod val="130000"/>
              </a:schemeClr>
            </a:gs>
            <a:gs pos="45000">
              <a:schemeClr val="accent2">
                <a:alpha val="50000"/>
                <a:hueOff val="0"/>
                <a:satOff val="0"/>
                <a:lumOff val="0"/>
                <a:alphaOff val="0"/>
                <a:tint val="60000"/>
                <a:shade val="99000"/>
                <a:satMod val="120000"/>
              </a:schemeClr>
            </a:gs>
            <a:gs pos="100000">
              <a:schemeClr val="accent2">
                <a:alpha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a:t>Fijo</a:t>
          </a:r>
        </a:p>
      </dsp:txBody>
      <dsp:txXfrm>
        <a:off x="4169401" y="180289"/>
        <a:ext cx="1091747" cy="259537"/>
      </dsp:txXfrm>
    </dsp:sp>
    <dsp:sp modelId="{C23FC68D-DCA6-4DBC-B246-DA2FDA262B85}">
      <dsp:nvSpPr>
        <dsp:cNvPr id="0" name=""/>
        <dsp:cNvSpPr/>
      </dsp:nvSpPr>
      <dsp:spPr>
        <a:xfrm>
          <a:off x="6480580" y="0"/>
          <a:ext cx="4066475" cy="293152"/>
        </a:xfrm>
        <a:prstGeom prst="rect">
          <a:avLst/>
        </a:prstGeom>
        <a:gradFill rotWithShape="0">
          <a:gsLst>
            <a:gs pos="0">
              <a:schemeClr val="accent2">
                <a:alpha val="30000"/>
                <a:hueOff val="0"/>
                <a:satOff val="0"/>
                <a:lumOff val="0"/>
                <a:alphaOff val="0"/>
                <a:tint val="65000"/>
                <a:shade val="92000"/>
                <a:satMod val="130000"/>
              </a:schemeClr>
            </a:gs>
            <a:gs pos="45000">
              <a:schemeClr val="accent2">
                <a:alpha val="30000"/>
                <a:hueOff val="0"/>
                <a:satOff val="0"/>
                <a:lumOff val="0"/>
                <a:alphaOff val="0"/>
                <a:tint val="60000"/>
                <a:shade val="99000"/>
                <a:satMod val="120000"/>
              </a:schemeClr>
            </a:gs>
            <a:gs pos="100000">
              <a:schemeClr val="accent2">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s-ES" sz="1400" b="1" kern="1200" dirty="0"/>
            <a:t>   Recursos Humanos</a:t>
          </a:r>
        </a:p>
      </dsp:txBody>
      <dsp:txXfrm>
        <a:off x="6480580" y="0"/>
        <a:ext cx="4066475" cy="293152"/>
      </dsp:txXfrm>
    </dsp:sp>
    <dsp:sp modelId="{A01E2AF4-9C72-4519-B02F-C81DE8ABE47B}">
      <dsp:nvSpPr>
        <dsp:cNvPr id="0" name=""/>
        <dsp:cNvSpPr/>
      </dsp:nvSpPr>
      <dsp:spPr>
        <a:xfrm>
          <a:off x="4156522" y="1630724"/>
          <a:ext cx="1091747" cy="259537"/>
        </a:xfrm>
        <a:prstGeom prst="rect">
          <a:avLst/>
        </a:prstGeom>
        <a:gradFill rotWithShape="0">
          <a:gsLst>
            <a:gs pos="0">
              <a:schemeClr val="accent2">
                <a:alpha val="50000"/>
                <a:hueOff val="0"/>
                <a:satOff val="0"/>
                <a:lumOff val="0"/>
                <a:alphaOff val="0"/>
                <a:tint val="65000"/>
                <a:shade val="92000"/>
                <a:satMod val="130000"/>
              </a:schemeClr>
            </a:gs>
            <a:gs pos="45000">
              <a:schemeClr val="accent2">
                <a:alpha val="50000"/>
                <a:hueOff val="0"/>
                <a:satOff val="0"/>
                <a:lumOff val="0"/>
                <a:alphaOff val="0"/>
                <a:tint val="60000"/>
                <a:shade val="99000"/>
                <a:satMod val="120000"/>
              </a:schemeClr>
            </a:gs>
            <a:gs pos="100000">
              <a:schemeClr val="accent2">
                <a:alpha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a:t>Variable</a:t>
          </a:r>
        </a:p>
      </dsp:txBody>
      <dsp:txXfrm>
        <a:off x="4156522" y="1630724"/>
        <a:ext cx="1091747" cy="259537"/>
      </dsp:txXfrm>
    </dsp:sp>
    <dsp:sp modelId="{6898DE80-EBC5-4886-A9B0-733699D6F1EA}">
      <dsp:nvSpPr>
        <dsp:cNvPr id="0" name=""/>
        <dsp:cNvSpPr/>
      </dsp:nvSpPr>
      <dsp:spPr>
        <a:xfrm>
          <a:off x="6480580" y="361575"/>
          <a:ext cx="4066475" cy="293152"/>
        </a:xfrm>
        <a:prstGeom prst="rect">
          <a:avLst/>
        </a:prstGeom>
        <a:gradFill rotWithShape="0">
          <a:gsLst>
            <a:gs pos="0">
              <a:schemeClr val="accent2">
                <a:alpha val="30000"/>
                <a:hueOff val="0"/>
                <a:satOff val="0"/>
                <a:lumOff val="0"/>
                <a:alphaOff val="0"/>
                <a:tint val="65000"/>
                <a:shade val="92000"/>
                <a:satMod val="130000"/>
              </a:schemeClr>
            </a:gs>
            <a:gs pos="45000">
              <a:schemeClr val="accent2">
                <a:alpha val="30000"/>
                <a:hueOff val="0"/>
                <a:satOff val="0"/>
                <a:lumOff val="0"/>
                <a:alphaOff val="0"/>
                <a:tint val="60000"/>
                <a:shade val="99000"/>
                <a:satMod val="120000"/>
              </a:schemeClr>
            </a:gs>
            <a:gs pos="100000">
              <a:schemeClr val="accent2">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s-ES" sz="1400" b="1" kern="1200" dirty="0"/>
            <a:t>   Consumo energía</a:t>
          </a:r>
        </a:p>
      </dsp:txBody>
      <dsp:txXfrm>
        <a:off x="6480580" y="361575"/>
        <a:ext cx="4066475" cy="293152"/>
      </dsp:txXfrm>
    </dsp:sp>
    <dsp:sp modelId="{6C329D49-4631-42ED-9FF6-02F4EFBA9F8B}">
      <dsp:nvSpPr>
        <dsp:cNvPr id="0" name=""/>
        <dsp:cNvSpPr/>
      </dsp:nvSpPr>
      <dsp:spPr>
        <a:xfrm>
          <a:off x="6480580" y="728148"/>
          <a:ext cx="4066475" cy="293152"/>
        </a:xfrm>
        <a:prstGeom prst="rect">
          <a:avLst/>
        </a:prstGeom>
        <a:gradFill rotWithShape="0">
          <a:gsLst>
            <a:gs pos="0">
              <a:schemeClr val="accent2">
                <a:alpha val="30000"/>
                <a:hueOff val="0"/>
                <a:satOff val="0"/>
                <a:lumOff val="0"/>
                <a:alphaOff val="0"/>
                <a:tint val="65000"/>
                <a:shade val="92000"/>
                <a:satMod val="130000"/>
              </a:schemeClr>
            </a:gs>
            <a:gs pos="45000">
              <a:schemeClr val="accent2">
                <a:alpha val="30000"/>
                <a:hueOff val="0"/>
                <a:satOff val="0"/>
                <a:lumOff val="0"/>
                <a:alphaOff val="0"/>
                <a:tint val="60000"/>
                <a:shade val="99000"/>
                <a:satMod val="120000"/>
              </a:schemeClr>
            </a:gs>
            <a:gs pos="100000">
              <a:schemeClr val="accent2">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s-ES" sz="1400" b="1" kern="1200" dirty="0"/>
            <a:t>   Demanda energía</a:t>
          </a:r>
        </a:p>
      </dsp:txBody>
      <dsp:txXfrm>
        <a:off x="6480580" y="728148"/>
        <a:ext cx="4066475" cy="293152"/>
      </dsp:txXfrm>
    </dsp:sp>
    <dsp:sp modelId="{F25FCED1-14B3-41CE-B384-D169A10A3CBE}">
      <dsp:nvSpPr>
        <dsp:cNvPr id="0" name=""/>
        <dsp:cNvSpPr/>
      </dsp:nvSpPr>
      <dsp:spPr>
        <a:xfrm>
          <a:off x="6480580" y="1094722"/>
          <a:ext cx="4066475" cy="293152"/>
        </a:xfrm>
        <a:prstGeom prst="rect">
          <a:avLst/>
        </a:prstGeom>
        <a:gradFill rotWithShape="0">
          <a:gsLst>
            <a:gs pos="0">
              <a:schemeClr val="accent2">
                <a:alpha val="30000"/>
                <a:hueOff val="0"/>
                <a:satOff val="0"/>
                <a:lumOff val="0"/>
                <a:alphaOff val="0"/>
                <a:tint val="65000"/>
                <a:shade val="92000"/>
                <a:satMod val="130000"/>
              </a:schemeClr>
            </a:gs>
            <a:gs pos="45000">
              <a:schemeClr val="accent2">
                <a:alpha val="30000"/>
                <a:hueOff val="0"/>
                <a:satOff val="0"/>
                <a:lumOff val="0"/>
                <a:alphaOff val="0"/>
                <a:tint val="60000"/>
                <a:shade val="99000"/>
                <a:satMod val="120000"/>
              </a:schemeClr>
            </a:gs>
            <a:gs pos="100000">
              <a:schemeClr val="accent2">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s-ES" sz="1400" b="1" kern="1200" dirty="0"/>
            <a:t>   Consumo de agua</a:t>
          </a:r>
        </a:p>
      </dsp:txBody>
      <dsp:txXfrm>
        <a:off x="6480580" y="1094722"/>
        <a:ext cx="4066475" cy="293152"/>
      </dsp:txXfrm>
    </dsp:sp>
    <dsp:sp modelId="{131F6E74-595A-40C1-B2E5-E55BD2144069}">
      <dsp:nvSpPr>
        <dsp:cNvPr id="0" name=""/>
        <dsp:cNvSpPr/>
      </dsp:nvSpPr>
      <dsp:spPr>
        <a:xfrm>
          <a:off x="6480580" y="1461296"/>
          <a:ext cx="4066475" cy="293152"/>
        </a:xfrm>
        <a:prstGeom prst="rect">
          <a:avLst/>
        </a:prstGeom>
        <a:gradFill rotWithShape="0">
          <a:gsLst>
            <a:gs pos="0">
              <a:schemeClr val="accent2">
                <a:alpha val="30000"/>
                <a:hueOff val="0"/>
                <a:satOff val="0"/>
                <a:lumOff val="0"/>
                <a:alphaOff val="0"/>
                <a:tint val="65000"/>
                <a:shade val="92000"/>
                <a:satMod val="130000"/>
              </a:schemeClr>
            </a:gs>
            <a:gs pos="45000">
              <a:schemeClr val="accent2">
                <a:alpha val="30000"/>
                <a:hueOff val="0"/>
                <a:satOff val="0"/>
                <a:lumOff val="0"/>
                <a:alphaOff val="0"/>
                <a:tint val="60000"/>
                <a:shade val="99000"/>
                <a:satMod val="120000"/>
              </a:schemeClr>
            </a:gs>
            <a:gs pos="100000">
              <a:schemeClr val="accent2">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s-ES" sz="1400" b="1" kern="1200" dirty="0"/>
            <a:t>   Teléfono</a:t>
          </a:r>
        </a:p>
      </dsp:txBody>
      <dsp:txXfrm>
        <a:off x="6480580" y="1461296"/>
        <a:ext cx="4066475" cy="293152"/>
      </dsp:txXfrm>
    </dsp:sp>
    <dsp:sp modelId="{2F878385-5A96-4F6F-9BFF-9F8B18E397EB}">
      <dsp:nvSpPr>
        <dsp:cNvPr id="0" name=""/>
        <dsp:cNvSpPr/>
      </dsp:nvSpPr>
      <dsp:spPr>
        <a:xfrm>
          <a:off x="6480580" y="1827869"/>
          <a:ext cx="4066475" cy="293152"/>
        </a:xfrm>
        <a:prstGeom prst="rect">
          <a:avLst/>
        </a:prstGeom>
        <a:gradFill rotWithShape="0">
          <a:gsLst>
            <a:gs pos="0">
              <a:schemeClr val="accent2">
                <a:alpha val="30000"/>
                <a:hueOff val="0"/>
                <a:satOff val="0"/>
                <a:lumOff val="0"/>
                <a:alphaOff val="0"/>
                <a:tint val="65000"/>
                <a:shade val="92000"/>
                <a:satMod val="130000"/>
              </a:schemeClr>
            </a:gs>
            <a:gs pos="45000">
              <a:schemeClr val="accent2">
                <a:alpha val="30000"/>
                <a:hueOff val="0"/>
                <a:satOff val="0"/>
                <a:lumOff val="0"/>
                <a:alphaOff val="0"/>
                <a:tint val="60000"/>
                <a:shade val="99000"/>
                <a:satMod val="120000"/>
              </a:schemeClr>
            </a:gs>
            <a:gs pos="100000">
              <a:schemeClr val="accent2">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s-ES" sz="1400" b="1" kern="1200" dirty="0"/>
            <a:t>   Suministros de limpieza</a:t>
          </a:r>
        </a:p>
      </dsp:txBody>
      <dsp:txXfrm>
        <a:off x="6480580" y="1827869"/>
        <a:ext cx="4066475" cy="293152"/>
      </dsp:txXfrm>
    </dsp:sp>
    <dsp:sp modelId="{7A1ABA27-A878-424F-9282-7E0C80CC1FB0}">
      <dsp:nvSpPr>
        <dsp:cNvPr id="0" name=""/>
        <dsp:cNvSpPr/>
      </dsp:nvSpPr>
      <dsp:spPr>
        <a:xfrm>
          <a:off x="6480580" y="2194443"/>
          <a:ext cx="4066475" cy="293152"/>
        </a:xfrm>
        <a:prstGeom prst="rect">
          <a:avLst/>
        </a:prstGeom>
        <a:gradFill rotWithShape="0">
          <a:gsLst>
            <a:gs pos="0">
              <a:schemeClr val="accent2">
                <a:alpha val="30000"/>
                <a:hueOff val="0"/>
                <a:satOff val="0"/>
                <a:lumOff val="0"/>
                <a:alphaOff val="0"/>
                <a:tint val="65000"/>
                <a:shade val="92000"/>
                <a:satMod val="130000"/>
              </a:schemeClr>
            </a:gs>
            <a:gs pos="45000">
              <a:schemeClr val="accent2">
                <a:alpha val="30000"/>
                <a:hueOff val="0"/>
                <a:satOff val="0"/>
                <a:lumOff val="0"/>
                <a:alphaOff val="0"/>
                <a:tint val="60000"/>
                <a:shade val="99000"/>
                <a:satMod val="120000"/>
              </a:schemeClr>
            </a:gs>
            <a:gs pos="100000">
              <a:schemeClr val="accent2">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s-ES" sz="1400" b="1" kern="1200" dirty="0"/>
            <a:t>   Suministros de oficina</a:t>
          </a:r>
        </a:p>
      </dsp:txBody>
      <dsp:txXfrm>
        <a:off x="6480580" y="2194443"/>
        <a:ext cx="4066475" cy="293152"/>
      </dsp:txXfrm>
    </dsp:sp>
    <dsp:sp modelId="{9BA36B3E-FCF8-4220-BE2D-EB1B8369C24E}">
      <dsp:nvSpPr>
        <dsp:cNvPr id="0" name=""/>
        <dsp:cNvSpPr/>
      </dsp:nvSpPr>
      <dsp:spPr>
        <a:xfrm>
          <a:off x="2260836" y="2666077"/>
          <a:ext cx="1320913" cy="332899"/>
        </a:xfrm>
        <a:prstGeom prst="rect">
          <a:avLst/>
        </a:prstGeom>
        <a:gradFill rotWithShape="0">
          <a:gsLst>
            <a:gs pos="0">
              <a:schemeClr val="accent2">
                <a:alpha val="70000"/>
                <a:hueOff val="0"/>
                <a:satOff val="0"/>
                <a:lumOff val="0"/>
                <a:alphaOff val="0"/>
                <a:tint val="65000"/>
                <a:shade val="92000"/>
                <a:satMod val="130000"/>
              </a:schemeClr>
            </a:gs>
            <a:gs pos="45000">
              <a:schemeClr val="accent2">
                <a:alpha val="70000"/>
                <a:hueOff val="0"/>
                <a:satOff val="0"/>
                <a:lumOff val="0"/>
                <a:alphaOff val="0"/>
                <a:tint val="60000"/>
                <a:shade val="99000"/>
                <a:satMod val="120000"/>
              </a:schemeClr>
            </a:gs>
            <a:gs pos="100000">
              <a:schemeClr val="accent2">
                <a:alpha val="7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a:t>Costos Indirectos</a:t>
          </a:r>
          <a:endParaRPr lang="es-ES" sz="1400" kern="1200" dirty="0"/>
        </a:p>
      </dsp:txBody>
      <dsp:txXfrm>
        <a:off x="2260836" y="2666077"/>
        <a:ext cx="1320913" cy="332899"/>
      </dsp:txXfrm>
    </dsp:sp>
    <dsp:sp modelId="{C4FB360A-2526-414B-90F3-7D29FC4CDB61}">
      <dsp:nvSpPr>
        <dsp:cNvPr id="0" name=""/>
        <dsp:cNvSpPr/>
      </dsp:nvSpPr>
      <dsp:spPr>
        <a:xfrm>
          <a:off x="4156522" y="2637554"/>
          <a:ext cx="1091747" cy="259537"/>
        </a:xfrm>
        <a:prstGeom prst="rect">
          <a:avLst/>
        </a:prstGeom>
        <a:gradFill rotWithShape="0">
          <a:gsLst>
            <a:gs pos="0">
              <a:schemeClr val="accent2">
                <a:alpha val="50000"/>
                <a:hueOff val="0"/>
                <a:satOff val="0"/>
                <a:lumOff val="0"/>
                <a:alphaOff val="0"/>
                <a:tint val="65000"/>
                <a:shade val="92000"/>
                <a:satMod val="130000"/>
              </a:schemeClr>
            </a:gs>
            <a:gs pos="45000">
              <a:schemeClr val="accent2">
                <a:alpha val="50000"/>
                <a:hueOff val="0"/>
                <a:satOff val="0"/>
                <a:lumOff val="0"/>
                <a:alphaOff val="0"/>
                <a:tint val="60000"/>
                <a:shade val="99000"/>
                <a:satMod val="120000"/>
              </a:schemeClr>
            </a:gs>
            <a:gs pos="100000">
              <a:schemeClr val="accent2">
                <a:alpha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a:t>General</a:t>
          </a:r>
        </a:p>
      </dsp:txBody>
      <dsp:txXfrm>
        <a:off x="4156522" y="2637554"/>
        <a:ext cx="1091747" cy="259537"/>
      </dsp:txXfrm>
    </dsp:sp>
    <dsp:sp modelId="{C23BC49D-1E8C-4FEC-A837-EA0B7D2122A5}">
      <dsp:nvSpPr>
        <dsp:cNvPr id="0" name=""/>
        <dsp:cNvSpPr/>
      </dsp:nvSpPr>
      <dsp:spPr>
        <a:xfrm>
          <a:off x="6480580" y="2561017"/>
          <a:ext cx="4066475" cy="293152"/>
        </a:xfrm>
        <a:prstGeom prst="rect">
          <a:avLst/>
        </a:prstGeom>
        <a:gradFill rotWithShape="0">
          <a:gsLst>
            <a:gs pos="0">
              <a:schemeClr val="accent2">
                <a:alpha val="30000"/>
                <a:hueOff val="0"/>
                <a:satOff val="0"/>
                <a:lumOff val="0"/>
                <a:alphaOff val="0"/>
                <a:tint val="65000"/>
                <a:shade val="92000"/>
                <a:satMod val="130000"/>
              </a:schemeClr>
            </a:gs>
            <a:gs pos="45000">
              <a:schemeClr val="accent2">
                <a:alpha val="30000"/>
                <a:hueOff val="0"/>
                <a:satOff val="0"/>
                <a:lumOff val="0"/>
                <a:alphaOff val="0"/>
                <a:tint val="60000"/>
                <a:shade val="99000"/>
                <a:satMod val="120000"/>
              </a:schemeClr>
            </a:gs>
            <a:gs pos="100000">
              <a:schemeClr val="accent2">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s-ES" sz="1400" b="1" kern="1200" dirty="0"/>
            <a:t>   Recursos humanos</a:t>
          </a:r>
        </a:p>
      </dsp:txBody>
      <dsp:txXfrm>
        <a:off x="6480580" y="2561017"/>
        <a:ext cx="4066475" cy="293152"/>
      </dsp:txXfrm>
    </dsp:sp>
    <dsp:sp modelId="{7BEE4641-C435-464C-9C37-3DD24331B404}">
      <dsp:nvSpPr>
        <dsp:cNvPr id="0" name=""/>
        <dsp:cNvSpPr/>
      </dsp:nvSpPr>
      <dsp:spPr>
        <a:xfrm>
          <a:off x="2260836" y="3949085"/>
          <a:ext cx="1320913" cy="332899"/>
        </a:xfrm>
        <a:prstGeom prst="rect">
          <a:avLst/>
        </a:prstGeom>
        <a:gradFill rotWithShape="0">
          <a:gsLst>
            <a:gs pos="0">
              <a:schemeClr val="accent2">
                <a:alpha val="70000"/>
                <a:hueOff val="0"/>
                <a:satOff val="0"/>
                <a:lumOff val="0"/>
                <a:alphaOff val="0"/>
                <a:tint val="65000"/>
                <a:shade val="92000"/>
                <a:satMod val="130000"/>
              </a:schemeClr>
            </a:gs>
            <a:gs pos="45000">
              <a:schemeClr val="accent2">
                <a:alpha val="70000"/>
                <a:hueOff val="0"/>
                <a:satOff val="0"/>
                <a:lumOff val="0"/>
                <a:alphaOff val="0"/>
                <a:tint val="60000"/>
                <a:shade val="99000"/>
                <a:satMod val="120000"/>
              </a:schemeClr>
            </a:gs>
            <a:gs pos="100000">
              <a:schemeClr val="accent2">
                <a:alpha val="7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a:t>Otros Costos</a:t>
          </a:r>
          <a:endParaRPr lang="es-ES" sz="1400" kern="1200" dirty="0"/>
        </a:p>
      </dsp:txBody>
      <dsp:txXfrm>
        <a:off x="2260836" y="3949085"/>
        <a:ext cx="1320913" cy="332899"/>
      </dsp:txXfrm>
    </dsp:sp>
    <dsp:sp modelId="{B7DBB55A-B5D5-46C5-A501-18608FD2E2CB}">
      <dsp:nvSpPr>
        <dsp:cNvPr id="0" name=""/>
        <dsp:cNvSpPr/>
      </dsp:nvSpPr>
      <dsp:spPr>
        <a:xfrm>
          <a:off x="4156522" y="3463592"/>
          <a:ext cx="1091747" cy="259537"/>
        </a:xfrm>
        <a:prstGeom prst="rect">
          <a:avLst/>
        </a:prstGeom>
        <a:gradFill rotWithShape="0">
          <a:gsLst>
            <a:gs pos="0">
              <a:schemeClr val="accent2">
                <a:alpha val="50000"/>
                <a:hueOff val="0"/>
                <a:satOff val="0"/>
                <a:lumOff val="0"/>
                <a:alphaOff val="0"/>
                <a:tint val="65000"/>
                <a:shade val="92000"/>
                <a:satMod val="130000"/>
              </a:schemeClr>
            </a:gs>
            <a:gs pos="45000">
              <a:schemeClr val="accent2">
                <a:alpha val="50000"/>
                <a:hueOff val="0"/>
                <a:satOff val="0"/>
                <a:lumOff val="0"/>
                <a:alphaOff val="0"/>
                <a:tint val="60000"/>
                <a:shade val="99000"/>
                <a:satMod val="120000"/>
              </a:schemeClr>
            </a:gs>
            <a:gs pos="100000">
              <a:schemeClr val="accent2">
                <a:alpha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a:t>Lencería</a:t>
          </a:r>
        </a:p>
      </dsp:txBody>
      <dsp:txXfrm>
        <a:off x="4156522" y="3463592"/>
        <a:ext cx="1091747" cy="259537"/>
      </dsp:txXfrm>
    </dsp:sp>
    <dsp:sp modelId="{F75A963A-39E4-4F4C-A596-3E4A52E81833}">
      <dsp:nvSpPr>
        <dsp:cNvPr id="0" name=""/>
        <dsp:cNvSpPr/>
      </dsp:nvSpPr>
      <dsp:spPr>
        <a:xfrm>
          <a:off x="6480580" y="2927591"/>
          <a:ext cx="4066475" cy="293152"/>
        </a:xfrm>
        <a:prstGeom prst="rect">
          <a:avLst/>
        </a:prstGeom>
        <a:gradFill rotWithShape="0">
          <a:gsLst>
            <a:gs pos="0">
              <a:schemeClr val="accent2">
                <a:alpha val="30000"/>
                <a:hueOff val="0"/>
                <a:satOff val="0"/>
                <a:lumOff val="0"/>
                <a:alphaOff val="0"/>
                <a:tint val="65000"/>
                <a:shade val="92000"/>
                <a:satMod val="130000"/>
              </a:schemeClr>
            </a:gs>
            <a:gs pos="45000">
              <a:schemeClr val="accent2">
                <a:alpha val="30000"/>
                <a:hueOff val="0"/>
                <a:satOff val="0"/>
                <a:lumOff val="0"/>
                <a:alphaOff val="0"/>
                <a:tint val="60000"/>
                <a:shade val="99000"/>
                <a:satMod val="120000"/>
              </a:schemeClr>
            </a:gs>
            <a:gs pos="100000">
              <a:schemeClr val="accent2">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s-ES" sz="1400" b="1" kern="1200" dirty="0"/>
            <a:t>   Depreciación lencería</a:t>
          </a:r>
        </a:p>
      </dsp:txBody>
      <dsp:txXfrm>
        <a:off x="6480580" y="2927591"/>
        <a:ext cx="4066475" cy="293152"/>
      </dsp:txXfrm>
    </dsp:sp>
    <dsp:sp modelId="{01C27748-5426-48A8-9C4E-9BA3042E2A57}">
      <dsp:nvSpPr>
        <dsp:cNvPr id="0" name=""/>
        <dsp:cNvSpPr/>
      </dsp:nvSpPr>
      <dsp:spPr>
        <a:xfrm>
          <a:off x="6480580" y="3294164"/>
          <a:ext cx="4066475" cy="293152"/>
        </a:xfrm>
        <a:prstGeom prst="rect">
          <a:avLst/>
        </a:prstGeom>
        <a:gradFill rotWithShape="0">
          <a:gsLst>
            <a:gs pos="0">
              <a:schemeClr val="accent2">
                <a:alpha val="30000"/>
                <a:hueOff val="0"/>
                <a:satOff val="0"/>
                <a:lumOff val="0"/>
                <a:alphaOff val="0"/>
                <a:tint val="65000"/>
                <a:shade val="92000"/>
                <a:satMod val="130000"/>
              </a:schemeClr>
            </a:gs>
            <a:gs pos="45000">
              <a:schemeClr val="accent2">
                <a:alpha val="30000"/>
                <a:hueOff val="0"/>
                <a:satOff val="0"/>
                <a:lumOff val="0"/>
                <a:alphaOff val="0"/>
                <a:tint val="60000"/>
                <a:shade val="99000"/>
                <a:satMod val="120000"/>
              </a:schemeClr>
            </a:gs>
            <a:gs pos="100000">
              <a:schemeClr val="accent2">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s-ES" sz="1400" b="1" kern="1200" dirty="0"/>
            <a:t>   Mantenimiento lencería</a:t>
          </a:r>
        </a:p>
      </dsp:txBody>
      <dsp:txXfrm>
        <a:off x="6480580" y="3294164"/>
        <a:ext cx="4066475" cy="293152"/>
      </dsp:txXfrm>
    </dsp:sp>
    <dsp:sp modelId="{2A815C6B-9BCF-4690-A81E-63A53F3EE12C}">
      <dsp:nvSpPr>
        <dsp:cNvPr id="0" name=""/>
        <dsp:cNvSpPr/>
      </dsp:nvSpPr>
      <dsp:spPr>
        <a:xfrm>
          <a:off x="4156522" y="4929887"/>
          <a:ext cx="1091747" cy="259537"/>
        </a:xfrm>
        <a:prstGeom prst="rect">
          <a:avLst/>
        </a:prstGeom>
        <a:gradFill rotWithShape="0">
          <a:gsLst>
            <a:gs pos="0">
              <a:schemeClr val="accent2">
                <a:alpha val="50000"/>
                <a:hueOff val="0"/>
                <a:satOff val="0"/>
                <a:lumOff val="0"/>
                <a:alphaOff val="0"/>
                <a:tint val="65000"/>
                <a:shade val="92000"/>
                <a:satMod val="130000"/>
              </a:schemeClr>
            </a:gs>
            <a:gs pos="45000">
              <a:schemeClr val="accent2">
                <a:alpha val="50000"/>
                <a:hueOff val="0"/>
                <a:satOff val="0"/>
                <a:lumOff val="0"/>
                <a:alphaOff val="0"/>
                <a:tint val="60000"/>
                <a:shade val="99000"/>
                <a:satMod val="120000"/>
              </a:schemeClr>
            </a:gs>
            <a:gs pos="100000">
              <a:schemeClr val="accent2">
                <a:alpha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a:t>Activos fijos</a:t>
          </a:r>
          <a:endParaRPr lang="es-ES" sz="1400" b="1" kern="1200" dirty="0"/>
        </a:p>
      </dsp:txBody>
      <dsp:txXfrm>
        <a:off x="4156522" y="4929887"/>
        <a:ext cx="1091747" cy="259537"/>
      </dsp:txXfrm>
    </dsp:sp>
    <dsp:sp modelId="{FC96D737-240A-46E9-BD00-A7C241D859E9}">
      <dsp:nvSpPr>
        <dsp:cNvPr id="0" name=""/>
        <dsp:cNvSpPr/>
      </dsp:nvSpPr>
      <dsp:spPr>
        <a:xfrm>
          <a:off x="6480580" y="3660738"/>
          <a:ext cx="4066475" cy="293152"/>
        </a:xfrm>
        <a:prstGeom prst="rect">
          <a:avLst/>
        </a:prstGeom>
        <a:gradFill rotWithShape="0">
          <a:gsLst>
            <a:gs pos="0">
              <a:schemeClr val="accent2">
                <a:alpha val="30000"/>
                <a:hueOff val="0"/>
                <a:satOff val="0"/>
                <a:lumOff val="0"/>
                <a:alphaOff val="0"/>
                <a:tint val="65000"/>
                <a:shade val="92000"/>
                <a:satMod val="130000"/>
              </a:schemeClr>
            </a:gs>
            <a:gs pos="45000">
              <a:schemeClr val="accent2">
                <a:alpha val="30000"/>
                <a:hueOff val="0"/>
                <a:satOff val="0"/>
                <a:lumOff val="0"/>
                <a:alphaOff val="0"/>
                <a:tint val="60000"/>
                <a:shade val="99000"/>
                <a:satMod val="120000"/>
              </a:schemeClr>
            </a:gs>
            <a:gs pos="100000">
              <a:schemeClr val="accent2">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s-ES" sz="1400" b="1" kern="1200" dirty="0"/>
            <a:t>   Depreciación y Mantenimiento Equipos informáticos</a:t>
          </a:r>
        </a:p>
      </dsp:txBody>
      <dsp:txXfrm>
        <a:off x="6480580" y="3660738"/>
        <a:ext cx="4066475" cy="293152"/>
      </dsp:txXfrm>
    </dsp:sp>
    <dsp:sp modelId="{C802EE74-DFA9-481E-9A6B-FE6F6284F9F4}">
      <dsp:nvSpPr>
        <dsp:cNvPr id="0" name=""/>
        <dsp:cNvSpPr/>
      </dsp:nvSpPr>
      <dsp:spPr>
        <a:xfrm>
          <a:off x="6480580" y="4027312"/>
          <a:ext cx="4066475" cy="293152"/>
        </a:xfrm>
        <a:prstGeom prst="rect">
          <a:avLst/>
        </a:prstGeom>
        <a:gradFill rotWithShape="0">
          <a:gsLst>
            <a:gs pos="0">
              <a:schemeClr val="accent2">
                <a:alpha val="30000"/>
                <a:hueOff val="0"/>
                <a:satOff val="0"/>
                <a:lumOff val="0"/>
                <a:alphaOff val="0"/>
                <a:tint val="65000"/>
                <a:shade val="92000"/>
                <a:satMod val="130000"/>
              </a:schemeClr>
            </a:gs>
            <a:gs pos="45000">
              <a:schemeClr val="accent2">
                <a:alpha val="30000"/>
                <a:hueOff val="0"/>
                <a:satOff val="0"/>
                <a:lumOff val="0"/>
                <a:alphaOff val="0"/>
                <a:tint val="60000"/>
                <a:shade val="99000"/>
                <a:satMod val="120000"/>
              </a:schemeClr>
            </a:gs>
            <a:gs pos="100000">
              <a:schemeClr val="accent2">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s-ES" sz="1400" b="1" kern="1200" dirty="0"/>
            <a:t>   Depreciación y mantenimiento Herramientas</a:t>
          </a:r>
        </a:p>
      </dsp:txBody>
      <dsp:txXfrm>
        <a:off x="6480580" y="4027312"/>
        <a:ext cx="4066475" cy="293152"/>
      </dsp:txXfrm>
    </dsp:sp>
    <dsp:sp modelId="{357EFD0C-838F-493D-A5F8-9042662662D9}">
      <dsp:nvSpPr>
        <dsp:cNvPr id="0" name=""/>
        <dsp:cNvSpPr/>
      </dsp:nvSpPr>
      <dsp:spPr>
        <a:xfrm>
          <a:off x="6480580" y="4393885"/>
          <a:ext cx="4066475" cy="293152"/>
        </a:xfrm>
        <a:prstGeom prst="rect">
          <a:avLst/>
        </a:prstGeom>
        <a:gradFill rotWithShape="0">
          <a:gsLst>
            <a:gs pos="0">
              <a:schemeClr val="accent2">
                <a:alpha val="30000"/>
                <a:hueOff val="0"/>
                <a:satOff val="0"/>
                <a:lumOff val="0"/>
                <a:alphaOff val="0"/>
                <a:tint val="65000"/>
                <a:shade val="92000"/>
                <a:satMod val="130000"/>
              </a:schemeClr>
            </a:gs>
            <a:gs pos="45000">
              <a:schemeClr val="accent2">
                <a:alpha val="30000"/>
                <a:hueOff val="0"/>
                <a:satOff val="0"/>
                <a:lumOff val="0"/>
                <a:alphaOff val="0"/>
                <a:tint val="60000"/>
                <a:shade val="99000"/>
                <a:satMod val="120000"/>
              </a:schemeClr>
            </a:gs>
            <a:gs pos="100000">
              <a:schemeClr val="accent2">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s-ES" sz="1400" b="1" kern="1200" dirty="0"/>
            <a:t>   Depreciación y mantenimiento Maquinaria y Equipo</a:t>
          </a:r>
        </a:p>
      </dsp:txBody>
      <dsp:txXfrm>
        <a:off x="6480580" y="4393885"/>
        <a:ext cx="4066475" cy="293152"/>
      </dsp:txXfrm>
    </dsp:sp>
    <dsp:sp modelId="{6A2EE333-998B-42FC-8AC3-6088B427E762}">
      <dsp:nvSpPr>
        <dsp:cNvPr id="0" name=""/>
        <dsp:cNvSpPr/>
      </dsp:nvSpPr>
      <dsp:spPr>
        <a:xfrm>
          <a:off x="6480580" y="4760459"/>
          <a:ext cx="4066475" cy="293152"/>
        </a:xfrm>
        <a:prstGeom prst="rect">
          <a:avLst/>
        </a:prstGeom>
        <a:gradFill rotWithShape="0">
          <a:gsLst>
            <a:gs pos="0">
              <a:schemeClr val="accent2">
                <a:alpha val="30000"/>
                <a:hueOff val="0"/>
                <a:satOff val="0"/>
                <a:lumOff val="0"/>
                <a:alphaOff val="0"/>
                <a:tint val="65000"/>
                <a:shade val="92000"/>
                <a:satMod val="130000"/>
              </a:schemeClr>
            </a:gs>
            <a:gs pos="45000">
              <a:schemeClr val="accent2">
                <a:alpha val="30000"/>
                <a:hueOff val="0"/>
                <a:satOff val="0"/>
                <a:lumOff val="0"/>
                <a:alphaOff val="0"/>
                <a:tint val="60000"/>
                <a:shade val="99000"/>
                <a:satMod val="120000"/>
              </a:schemeClr>
            </a:gs>
            <a:gs pos="100000">
              <a:schemeClr val="accent2">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s-ES" sz="1400" b="1" kern="1200" dirty="0"/>
            <a:t>   Depreciación y mantenimiento Mobiliario</a:t>
          </a:r>
        </a:p>
      </dsp:txBody>
      <dsp:txXfrm>
        <a:off x="6480580" y="4760459"/>
        <a:ext cx="4066475" cy="293152"/>
      </dsp:txXfrm>
    </dsp:sp>
    <dsp:sp modelId="{C6FE8D29-8860-4742-83A8-85256F86E068}">
      <dsp:nvSpPr>
        <dsp:cNvPr id="0" name=""/>
        <dsp:cNvSpPr/>
      </dsp:nvSpPr>
      <dsp:spPr>
        <a:xfrm>
          <a:off x="6480580" y="5127033"/>
          <a:ext cx="4066475" cy="293152"/>
        </a:xfrm>
        <a:prstGeom prst="rect">
          <a:avLst/>
        </a:prstGeom>
        <a:gradFill rotWithShape="0">
          <a:gsLst>
            <a:gs pos="0">
              <a:schemeClr val="accent2">
                <a:alpha val="30000"/>
                <a:hueOff val="0"/>
                <a:satOff val="0"/>
                <a:lumOff val="0"/>
                <a:alphaOff val="0"/>
                <a:tint val="65000"/>
                <a:shade val="92000"/>
                <a:satMod val="130000"/>
              </a:schemeClr>
            </a:gs>
            <a:gs pos="45000">
              <a:schemeClr val="accent2">
                <a:alpha val="30000"/>
                <a:hueOff val="0"/>
                <a:satOff val="0"/>
                <a:lumOff val="0"/>
                <a:alphaOff val="0"/>
                <a:tint val="60000"/>
                <a:shade val="99000"/>
                <a:satMod val="120000"/>
              </a:schemeClr>
            </a:gs>
            <a:gs pos="100000">
              <a:schemeClr val="accent2">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s-ES" sz="1400" b="1" kern="1200" dirty="0"/>
            <a:t>   Depreciación y mantenimiento infraestructura física</a:t>
          </a:r>
        </a:p>
      </dsp:txBody>
      <dsp:txXfrm>
        <a:off x="6480580" y="5127033"/>
        <a:ext cx="4066475" cy="293152"/>
      </dsp:txXfrm>
    </dsp:sp>
    <dsp:sp modelId="{570DEE65-3EF6-4B69-8FD3-E01C4D7D1B9B}">
      <dsp:nvSpPr>
        <dsp:cNvPr id="0" name=""/>
        <dsp:cNvSpPr/>
      </dsp:nvSpPr>
      <dsp:spPr>
        <a:xfrm>
          <a:off x="6480580" y="5471692"/>
          <a:ext cx="4066475" cy="293152"/>
        </a:xfrm>
        <a:prstGeom prst="rect">
          <a:avLst/>
        </a:prstGeom>
        <a:gradFill rotWithShape="0">
          <a:gsLst>
            <a:gs pos="0">
              <a:schemeClr val="accent2">
                <a:alpha val="30000"/>
                <a:hueOff val="0"/>
                <a:satOff val="0"/>
                <a:lumOff val="0"/>
                <a:alphaOff val="0"/>
                <a:tint val="65000"/>
                <a:shade val="92000"/>
                <a:satMod val="130000"/>
              </a:schemeClr>
            </a:gs>
            <a:gs pos="45000">
              <a:schemeClr val="accent2">
                <a:alpha val="30000"/>
                <a:hueOff val="0"/>
                <a:satOff val="0"/>
                <a:lumOff val="0"/>
                <a:alphaOff val="0"/>
                <a:tint val="60000"/>
                <a:shade val="99000"/>
                <a:satMod val="120000"/>
              </a:schemeClr>
            </a:gs>
            <a:gs pos="100000">
              <a:schemeClr val="accent2">
                <a:alpha val="3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l" defTabSz="622300">
            <a:lnSpc>
              <a:spcPct val="90000"/>
            </a:lnSpc>
            <a:spcBef>
              <a:spcPct val="0"/>
            </a:spcBef>
            <a:spcAft>
              <a:spcPct val="35000"/>
            </a:spcAft>
          </a:pPr>
          <a:r>
            <a:rPr lang="es-ES" sz="1400" b="1" kern="1200" dirty="0"/>
            <a:t>   Mantenimiento área verde</a:t>
          </a:r>
        </a:p>
      </dsp:txBody>
      <dsp:txXfrm>
        <a:off x="6480580" y="5471692"/>
        <a:ext cx="4066475" cy="29315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3F6C8-7DB9-4C48-9D8C-45117C67B5B3}">
      <dsp:nvSpPr>
        <dsp:cNvPr id="0" name=""/>
        <dsp:cNvSpPr/>
      </dsp:nvSpPr>
      <dsp:spPr>
        <a:xfrm>
          <a:off x="1996199" y="3166256"/>
          <a:ext cx="2236535" cy="1928283"/>
        </a:xfrm>
        <a:prstGeom prst="hexagon">
          <a:avLst>
            <a:gd name="adj" fmla="val 25000"/>
            <a:gd name="vf" fmla="val 115470"/>
          </a:avLst>
        </a:prstGeom>
        <a:gradFill rotWithShape="0">
          <a:gsLst>
            <a:gs pos="0">
              <a:schemeClr val="accent3">
                <a:shade val="50000"/>
                <a:hueOff val="0"/>
                <a:satOff val="0"/>
                <a:lumOff val="0"/>
                <a:alphaOff val="0"/>
                <a:tint val="65000"/>
                <a:shade val="92000"/>
                <a:satMod val="130000"/>
              </a:schemeClr>
            </a:gs>
            <a:gs pos="45000">
              <a:schemeClr val="accent3">
                <a:shade val="50000"/>
                <a:hueOff val="0"/>
                <a:satOff val="0"/>
                <a:lumOff val="0"/>
                <a:alphaOff val="0"/>
                <a:tint val="60000"/>
                <a:shade val="99000"/>
                <a:satMod val="120000"/>
              </a:schemeClr>
            </a:gs>
            <a:gs pos="100000">
              <a:schemeClr val="accent3">
                <a:shade val="50000"/>
                <a:hueOff val="0"/>
                <a:satOff val="0"/>
                <a:lumOff val="0"/>
                <a:alphaOff val="0"/>
                <a:tint val="55000"/>
                <a:satMod val="140000"/>
              </a:schemeClr>
            </a:gs>
          </a:gsLst>
          <a:path path="circle">
            <a:fillToRect l="100000" t="100000" r="100000" b="100000"/>
          </a:path>
        </a:gradFill>
        <a:ln w="12700" cap="flat" cmpd="sng" algn="ctr">
          <a:solidFill>
            <a:schemeClr val="accent3">
              <a:shade val="50000"/>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0" tIns="24130" rIns="0" bIns="24130" numCol="1" spcCol="1270" anchor="ctr" anchorCtr="0">
          <a:noAutofit/>
        </a:bodyPr>
        <a:lstStyle/>
        <a:p>
          <a:pPr lvl="0" algn="ctr" defTabSz="844550">
            <a:lnSpc>
              <a:spcPct val="90000"/>
            </a:lnSpc>
            <a:spcBef>
              <a:spcPct val="0"/>
            </a:spcBef>
            <a:spcAft>
              <a:spcPct val="35000"/>
            </a:spcAft>
          </a:pPr>
          <a:r>
            <a:rPr lang="es-ES" sz="1900" kern="1200">
              <a:latin typeface="Calibri" panose="020F0502020204030204"/>
              <a:ea typeface="+mn-ea"/>
              <a:cs typeface="+mn-cs"/>
            </a:rPr>
            <a:t>“IASA II”, costos por villas con diferentes tipos de habitación.</a:t>
          </a:r>
          <a:endParaRPr lang="es-ES" sz="1900" kern="1200" dirty="0">
            <a:latin typeface="Calibri" panose="020F0502020204030204"/>
            <a:ea typeface="+mn-ea"/>
            <a:cs typeface="+mn-cs"/>
          </a:endParaRPr>
        </a:p>
      </dsp:txBody>
      <dsp:txXfrm>
        <a:off x="2343267" y="3465489"/>
        <a:ext cx="1542399" cy="1329817"/>
      </dsp:txXfrm>
    </dsp:sp>
    <dsp:sp modelId="{ABE417B5-4753-4F13-80B5-F04112BB7DE7}">
      <dsp:nvSpPr>
        <dsp:cNvPr id="0" name=""/>
        <dsp:cNvSpPr/>
      </dsp:nvSpPr>
      <dsp:spPr>
        <a:xfrm>
          <a:off x="2054302" y="4017554"/>
          <a:ext cx="261857" cy="225688"/>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FEF7F0C-1B2D-438D-BE03-6473B1C9D241}">
      <dsp:nvSpPr>
        <dsp:cNvPr id="0" name=""/>
        <dsp:cNvSpPr/>
      </dsp:nvSpPr>
      <dsp:spPr>
        <a:xfrm>
          <a:off x="84400" y="2130536"/>
          <a:ext cx="2236535" cy="1928283"/>
        </a:xfrm>
        <a:prstGeom prst="hexagon">
          <a:avLst>
            <a:gd name="adj" fmla="val 25000"/>
            <a:gd name="vf" fmla="val 115470"/>
          </a:avLst>
        </a:prstGeom>
        <a:blipFill rotWithShape="1">
          <a:blip xmlns:r="http://schemas.openxmlformats.org/officeDocument/2006/relationships" r:embed="rId1"/>
          <a:stretch>
            <a:fillRect/>
          </a:stretch>
        </a:blipFill>
        <a:ln w="12700" cap="flat" cmpd="sng" algn="ctr">
          <a:solidFill>
            <a:schemeClr val="accent3">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7BF6132-F0BA-4389-AC81-408C9A69876A}">
      <dsp:nvSpPr>
        <dsp:cNvPr id="0" name=""/>
        <dsp:cNvSpPr/>
      </dsp:nvSpPr>
      <dsp:spPr>
        <a:xfrm>
          <a:off x="1606995" y="3804093"/>
          <a:ext cx="261857" cy="225688"/>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57386A1-B982-4A06-B6EF-3CD2CF1828F1}">
      <dsp:nvSpPr>
        <dsp:cNvPr id="0" name=""/>
        <dsp:cNvSpPr/>
      </dsp:nvSpPr>
      <dsp:spPr>
        <a:xfrm>
          <a:off x="3901632" y="2107611"/>
          <a:ext cx="2236535" cy="1928283"/>
        </a:xfrm>
        <a:prstGeom prst="hexagon">
          <a:avLst>
            <a:gd name="adj" fmla="val 25000"/>
            <a:gd name="vf" fmla="val 115470"/>
          </a:avLst>
        </a:prstGeom>
        <a:gradFill rotWithShape="0">
          <a:gsLst>
            <a:gs pos="0">
              <a:schemeClr val="accent3">
                <a:shade val="50000"/>
                <a:hueOff val="-312358"/>
                <a:satOff val="-17687"/>
                <a:lumOff val="30835"/>
                <a:alphaOff val="0"/>
                <a:tint val="65000"/>
                <a:shade val="92000"/>
                <a:satMod val="130000"/>
              </a:schemeClr>
            </a:gs>
            <a:gs pos="45000">
              <a:schemeClr val="accent3">
                <a:shade val="50000"/>
                <a:hueOff val="-312358"/>
                <a:satOff val="-17687"/>
                <a:lumOff val="30835"/>
                <a:alphaOff val="0"/>
                <a:tint val="60000"/>
                <a:shade val="99000"/>
                <a:satMod val="120000"/>
              </a:schemeClr>
            </a:gs>
            <a:gs pos="100000">
              <a:schemeClr val="accent3">
                <a:shade val="50000"/>
                <a:hueOff val="-312358"/>
                <a:satOff val="-17687"/>
                <a:lumOff val="30835"/>
                <a:alphaOff val="0"/>
                <a:tint val="55000"/>
                <a:satMod val="140000"/>
              </a:schemeClr>
            </a:gs>
          </a:gsLst>
          <a:path path="circle">
            <a:fillToRect l="100000" t="100000" r="100000" b="100000"/>
          </a:path>
        </a:gradFill>
        <a:ln w="12700" cap="flat" cmpd="sng" algn="ctr">
          <a:solidFill>
            <a:schemeClr val="accent3">
              <a:shade val="50000"/>
              <a:hueOff val="-312358"/>
              <a:satOff val="-17687"/>
              <a:lumOff val="30835"/>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0" tIns="24130" rIns="0" bIns="24130" numCol="1" spcCol="1270" anchor="ctr" anchorCtr="0">
          <a:noAutofit/>
        </a:bodyPr>
        <a:lstStyle/>
        <a:p>
          <a:pPr lvl="0" algn="ctr" defTabSz="844550">
            <a:lnSpc>
              <a:spcPct val="90000"/>
            </a:lnSpc>
            <a:spcBef>
              <a:spcPct val="0"/>
            </a:spcBef>
            <a:spcAft>
              <a:spcPct val="35000"/>
            </a:spcAft>
          </a:pPr>
          <a:r>
            <a:rPr lang="es-ES" sz="1900" kern="1200">
              <a:latin typeface="Calibri" panose="020F0502020204030204"/>
              <a:ea typeface="+mn-ea"/>
              <a:cs typeface="+mn-cs"/>
            </a:rPr>
            <a:t>“IASA I”, costos por villas con un solo tipo de habitación.</a:t>
          </a:r>
          <a:endParaRPr lang="es-ES" sz="1900" kern="1200" dirty="0">
            <a:latin typeface="Calibri" panose="020F0502020204030204"/>
            <a:ea typeface="+mn-ea"/>
            <a:cs typeface="+mn-cs"/>
          </a:endParaRPr>
        </a:p>
      </dsp:txBody>
      <dsp:txXfrm>
        <a:off x="4248700" y="2406844"/>
        <a:ext cx="1542399" cy="1329817"/>
      </dsp:txXfrm>
    </dsp:sp>
    <dsp:sp modelId="{99221D47-C381-42BE-9FE4-82702835364B}">
      <dsp:nvSpPr>
        <dsp:cNvPr id="0" name=""/>
        <dsp:cNvSpPr/>
      </dsp:nvSpPr>
      <dsp:spPr>
        <a:xfrm>
          <a:off x="5430594" y="3779129"/>
          <a:ext cx="261857" cy="225688"/>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FF7EDFA-1E7B-47D0-A04E-54742A35BEF3}">
      <dsp:nvSpPr>
        <dsp:cNvPr id="0" name=""/>
        <dsp:cNvSpPr/>
      </dsp:nvSpPr>
      <dsp:spPr>
        <a:xfrm>
          <a:off x="5807064" y="3166256"/>
          <a:ext cx="2236535" cy="1928283"/>
        </a:xfrm>
        <a:prstGeom prst="hexagon">
          <a:avLst>
            <a:gd name="adj" fmla="val 25000"/>
            <a:gd name="vf" fmla="val 115470"/>
          </a:avLst>
        </a:prstGeom>
        <a:blipFill rotWithShape="1">
          <a:blip xmlns:r="http://schemas.openxmlformats.org/officeDocument/2006/relationships" r:embed="rId2"/>
          <a:stretch>
            <a:fillRect/>
          </a:stretch>
        </a:blipFill>
        <a:ln w="12700" cap="flat" cmpd="sng" algn="ctr">
          <a:solidFill>
            <a:schemeClr val="accent3">
              <a:shade val="50000"/>
              <a:hueOff val="-312358"/>
              <a:satOff val="-17687"/>
              <a:lumOff val="30835"/>
              <a:alphaOff val="0"/>
            </a:schemeClr>
          </a:solidFill>
          <a:prstDash val="solid"/>
        </a:ln>
        <a:effectLst/>
      </dsp:spPr>
      <dsp:style>
        <a:lnRef idx="1">
          <a:scrgbClr r="0" g="0" b="0"/>
        </a:lnRef>
        <a:fillRef idx="1">
          <a:scrgbClr r="0" g="0" b="0"/>
        </a:fillRef>
        <a:effectRef idx="0">
          <a:scrgbClr r="0" g="0" b="0"/>
        </a:effectRef>
        <a:fontRef idx="minor"/>
      </dsp:style>
    </dsp:sp>
    <dsp:sp modelId="{25A3BE39-9B83-424A-9759-375586F99A82}">
      <dsp:nvSpPr>
        <dsp:cNvPr id="0" name=""/>
        <dsp:cNvSpPr/>
      </dsp:nvSpPr>
      <dsp:spPr>
        <a:xfrm>
          <a:off x="5865166" y="4017554"/>
          <a:ext cx="261857" cy="225688"/>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991E837-F4D8-4062-A975-4C2998203176}">
      <dsp:nvSpPr>
        <dsp:cNvPr id="0" name=""/>
        <dsp:cNvSpPr/>
      </dsp:nvSpPr>
      <dsp:spPr>
        <a:xfrm>
          <a:off x="1996199" y="1053550"/>
          <a:ext cx="2236535" cy="1928283"/>
        </a:xfrm>
        <a:prstGeom prst="hexagon">
          <a:avLst>
            <a:gd name="adj" fmla="val 25000"/>
            <a:gd name="vf" fmla="val 115470"/>
          </a:avLst>
        </a:prstGeom>
        <a:gradFill rotWithShape="0">
          <a:gsLst>
            <a:gs pos="0">
              <a:schemeClr val="accent3">
                <a:shade val="50000"/>
                <a:hueOff val="-312358"/>
                <a:satOff val="-17687"/>
                <a:lumOff val="30835"/>
                <a:alphaOff val="0"/>
                <a:tint val="65000"/>
                <a:shade val="92000"/>
                <a:satMod val="130000"/>
              </a:schemeClr>
            </a:gs>
            <a:gs pos="45000">
              <a:schemeClr val="accent3">
                <a:shade val="50000"/>
                <a:hueOff val="-312358"/>
                <a:satOff val="-17687"/>
                <a:lumOff val="30835"/>
                <a:alphaOff val="0"/>
                <a:tint val="60000"/>
                <a:shade val="99000"/>
                <a:satMod val="120000"/>
              </a:schemeClr>
            </a:gs>
            <a:gs pos="100000">
              <a:schemeClr val="accent3">
                <a:shade val="50000"/>
                <a:hueOff val="-312358"/>
                <a:satOff val="-17687"/>
                <a:lumOff val="30835"/>
                <a:alphaOff val="0"/>
                <a:tint val="55000"/>
                <a:satMod val="140000"/>
              </a:schemeClr>
            </a:gs>
          </a:gsLst>
          <a:path path="circle">
            <a:fillToRect l="100000" t="100000" r="100000" b="100000"/>
          </a:path>
        </a:gradFill>
        <a:ln w="12700" cap="flat" cmpd="sng" algn="ctr">
          <a:solidFill>
            <a:schemeClr val="accent3">
              <a:shade val="50000"/>
              <a:hueOff val="-312358"/>
              <a:satOff val="-17687"/>
              <a:lumOff val="30835"/>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0" tIns="24130" rIns="0" bIns="24130" numCol="1" spcCol="1270" anchor="ctr" anchorCtr="0">
          <a:noAutofit/>
        </a:bodyPr>
        <a:lstStyle/>
        <a:p>
          <a:pPr lvl="0" algn="ctr" defTabSz="844550">
            <a:lnSpc>
              <a:spcPct val="90000"/>
            </a:lnSpc>
            <a:spcBef>
              <a:spcPct val="0"/>
            </a:spcBef>
            <a:spcAft>
              <a:spcPct val="35000"/>
            </a:spcAft>
          </a:pPr>
          <a:r>
            <a:rPr lang="es-ES" sz="1900" kern="1200">
              <a:latin typeface="Calibri" panose="020F0502020204030204"/>
              <a:ea typeface="+mn-ea"/>
              <a:cs typeface="+mn-cs"/>
            </a:rPr>
            <a:t>“Matriz”, costos por bloques y por pisos</a:t>
          </a:r>
          <a:endParaRPr lang="es-ES" sz="1900" kern="1200" dirty="0">
            <a:latin typeface="Calibri" panose="020F0502020204030204"/>
            <a:ea typeface="+mn-ea"/>
            <a:cs typeface="+mn-cs"/>
          </a:endParaRPr>
        </a:p>
      </dsp:txBody>
      <dsp:txXfrm>
        <a:off x="2343267" y="1352783"/>
        <a:ext cx="1542399" cy="1329817"/>
      </dsp:txXfrm>
    </dsp:sp>
    <dsp:sp modelId="{91D2BB05-4A69-45B6-AC38-BCECD63D5B77}">
      <dsp:nvSpPr>
        <dsp:cNvPr id="0" name=""/>
        <dsp:cNvSpPr/>
      </dsp:nvSpPr>
      <dsp:spPr>
        <a:xfrm>
          <a:off x="3512427" y="1095326"/>
          <a:ext cx="261857" cy="225688"/>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8628B73-ED61-4E89-8233-93717EA992C1}">
      <dsp:nvSpPr>
        <dsp:cNvPr id="0" name=""/>
        <dsp:cNvSpPr/>
      </dsp:nvSpPr>
      <dsp:spPr>
        <a:xfrm>
          <a:off x="3901632" y="0"/>
          <a:ext cx="2236535" cy="1928283"/>
        </a:xfrm>
        <a:prstGeom prst="hexagon">
          <a:avLst>
            <a:gd name="adj" fmla="val 25000"/>
            <a:gd name="vf" fmla="val 115470"/>
          </a:avLst>
        </a:prstGeom>
        <a:blipFill rotWithShape="1">
          <a:blip xmlns:r="http://schemas.openxmlformats.org/officeDocument/2006/relationships" r:embed="rId3"/>
          <a:stretch>
            <a:fillRect/>
          </a:stretch>
        </a:blipFill>
        <a:ln w="12700" cap="flat" cmpd="sng" algn="ctr">
          <a:solidFill>
            <a:schemeClr val="accent3">
              <a:shade val="50000"/>
              <a:hueOff val="-312358"/>
              <a:satOff val="-17687"/>
              <a:lumOff val="30835"/>
              <a:alphaOff val="0"/>
            </a:schemeClr>
          </a:solidFill>
          <a:prstDash val="solid"/>
        </a:ln>
        <a:effectLst/>
      </dsp:spPr>
      <dsp:style>
        <a:lnRef idx="1">
          <a:scrgbClr r="0" g="0" b="0"/>
        </a:lnRef>
        <a:fillRef idx="1">
          <a:scrgbClr r="0" g="0" b="0"/>
        </a:fillRef>
        <a:effectRef idx="0">
          <a:scrgbClr r="0" g="0" b="0"/>
        </a:effectRef>
        <a:fontRef idx="minor"/>
      </dsp:style>
    </dsp:sp>
    <dsp:sp modelId="{3044188A-8AF4-4BC7-9843-1348C7F48E26}">
      <dsp:nvSpPr>
        <dsp:cNvPr id="0" name=""/>
        <dsp:cNvSpPr/>
      </dsp:nvSpPr>
      <dsp:spPr>
        <a:xfrm>
          <a:off x="3967693" y="846712"/>
          <a:ext cx="261857" cy="225688"/>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33E25-665D-444A-93F6-5D9231E6F064}">
      <dsp:nvSpPr>
        <dsp:cNvPr id="0" name=""/>
        <dsp:cNvSpPr/>
      </dsp:nvSpPr>
      <dsp:spPr>
        <a:xfrm>
          <a:off x="1357954" y="157290"/>
          <a:ext cx="2350050" cy="2350408"/>
        </a:xfrm>
        <a:prstGeom prst="circularArrow">
          <a:avLst>
            <a:gd name="adj1" fmla="val 10980"/>
            <a:gd name="adj2" fmla="val 1142322"/>
            <a:gd name="adj3" fmla="val 4500000"/>
            <a:gd name="adj4" fmla="val 10800000"/>
            <a:gd name="adj5" fmla="val 1250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3BD1BE0-A6A9-4D10-AA90-A44AE6B3C2DA}">
      <dsp:nvSpPr>
        <dsp:cNvPr id="0" name=""/>
        <dsp:cNvSpPr/>
      </dsp:nvSpPr>
      <dsp:spPr>
        <a:xfrm>
          <a:off x="1877392" y="1005859"/>
          <a:ext cx="1305878" cy="652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a:t>Administrativa</a:t>
          </a:r>
        </a:p>
      </dsp:txBody>
      <dsp:txXfrm>
        <a:off x="1877392" y="1005859"/>
        <a:ext cx="1305878" cy="652782"/>
      </dsp:txXfrm>
    </dsp:sp>
    <dsp:sp modelId="{F2CD42AB-B9FD-48E0-BA40-B1FB46DF10B5}">
      <dsp:nvSpPr>
        <dsp:cNvPr id="0" name=""/>
        <dsp:cNvSpPr/>
      </dsp:nvSpPr>
      <dsp:spPr>
        <a:xfrm>
          <a:off x="705235" y="1507774"/>
          <a:ext cx="2350050" cy="2350408"/>
        </a:xfrm>
        <a:prstGeom prst="leftCircularArrow">
          <a:avLst>
            <a:gd name="adj1" fmla="val 10980"/>
            <a:gd name="adj2" fmla="val 1142322"/>
            <a:gd name="adj3" fmla="val 6300000"/>
            <a:gd name="adj4" fmla="val 18900000"/>
            <a:gd name="adj5" fmla="val 1250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7560EFB-D9B2-42FE-AC54-B553826C8AD0}">
      <dsp:nvSpPr>
        <dsp:cNvPr id="0" name=""/>
        <dsp:cNvSpPr/>
      </dsp:nvSpPr>
      <dsp:spPr>
        <a:xfrm>
          <a:off x="1227322" y="2364155"/>
          <a:ext cx="1305878" cy="652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a:t>Hospedaje</a:t>
          </a:r>
        </a:p>
      </dsp:txBody>
      <dsp:txXfrm>
        <a:off x="1227322" y="2364155"/>
        <a:ext cx="1305878" cy="652782"/>
      </dsp:txXfrm>
    </dsp:sp>
    <dsp:sp modelId="{1DC9F8B0-AAE6-447E-AAAF-DE915624840F}">
      <dsp:nvSpPr>
        <dsp:cNvPr id="0" name=""/>
        <dsp:cNvSpPr/>
      </dsp:nvSpPr>
      <dsp:spPr>
        <a:xfrm>
          <a:off x="1525216" y="3019867"/>
          <a:ext cx="2019057" cy="2019867"/>
        </a:xfrm>
        <a:prstGeom prst="blockArc">
          <a:avLst>
            <a:gd name="adj1" fmla="val 13500000"/>
            <a:gd name="adj2" fmla="val 10800000"/>
            <a:gd name="adj3" fmla="val 1274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8AD78B7-E9DA-48EB-B932-08EF2AC18633}">
      <dsp:nvSpPr>
        <dsp:cNvPr id="0" name=""/>
        <dsp:cNvSpPr/>
      </dsp:nvSpPr>
      <dsp:spPr>
        <a:xfrm>
          <a:off x="1880481" y="3724404"/>
          <a:ext cx="1305878" cy="652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a:t>Lavandería</a:t>
          </a:r>
        </a:p>
      </dsp:txBody>
      <dsp:txXfrm>
        <a:off x="1880481" y="3724404"/>
        <a:ext cx="1305878" cy="65278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41A967-696D-4786-9AF2-BF003A6BC297}">
      <dsp:nvSpPr>
        <dsp:cNvPr id="0" name=""/>
        <dsp:cNvSpPr/>
      </dsp:nvSpPr>
      <dsp:spPr>
        <a:xfrm>
          <a:off x="0" y="182150"/>
          <a:ext cx="2472743" cy="960750"/>
        </a:xfrm>
        <a:prstGeom prst="rect">
          <a:avLst/>
        </a:prstGeom>
        <a:solidFill>
          <a:schemeClr val="lt1">
            <a:alpha val="90000"/>
            <a:hueOff val="0"/>
            <a:satOff val="0"/>
            <a:lumOff val="0"/>
            <a:alphaOff val="0"/>
          </a:schemeClr>
        </a:solidFill>
        <a:ln w="12700" cap="flat" cmpd="sng" algn="ctr">
          <a:solidFill>
            <a:schemeClr val="accent3">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1912" tIns="208280" rIns="191912" bIns="99568" numCol="1" spcCol="1270" anchor="t" anchorCtr="0">
          <a:noAutofit/>
        </a:bodyPr>
        <a:lstStyle/>
        <a:p>
          <a:pPr marL="114300" lvl="1" indent="-114300" algn="l" defTabSz="622300">
            <a:lnSpc>
              <a:spcPct val="90000"/>
            </a:lnSpc>
            <a:spcBef>
              <a:spcPct val="0"/>
            </a:spcBef>
            <a:spcAft>
              <a:spcPct val="15000"/>
            </a:spcAft>
            <a:buChar char="••"/>
          </a:pPr>
          <a:r>
            <a:rPr lang="es-ES" sz="1400" kern="1200" dirty="0"/>
            <a:t>Recepción y entrega</a:t>
          </a:r>
        </a:p>
        <a:p>
          <a:pPr marL="114300" lvl="1" indent="-114300" algn="l" defTabSz="622300">
            <a:lnSpc>
              <a:spcPct val="90000"/>
            </a:lnSpc>
            <a:spcBef>
              <a:spcPct val="0"/>
            </a:spcBef>
            <a:spcAft>
              <a:spcPct val="15000"/>
            </a:spcAft>
            <a:buChar char="••"/>
          </a:pPr>
          <a:r>
            <a:rPr lang="es-ES" sz="1400" kern="1200" dirty="0"/>
            <a:t>Lavado</a:t>
          </a:r>
        </a:p>
        <a:p>
          <a:pPr marL="114300" lvl="1" indent="-114300" algn="l" defTabSz="622300">
            <a:lnSpc>
              <a:spcPct val="90000"/>
            </a:lnSpc>
            <a:spcBef>
              <a:spcPct val="0"/>
            </a:spcBef>
            <a:spcAft>
              <a:spcPct val="15000"/>
            </a:spcAft>
            <a:buChar char="••"/>
          </a:pPr>
          <a:r>
            <a:rPr lang="es-ES" sz="1400" kern="1200" dirty="0"/>
            <a:t>Secado</a:t>
          </a:r>
        </a:p>
      </dsp:txBody>
      <dsp:txXfrm>
        <a:off x="0" y="182150"/>
        <a:ext cx="2472743" cy="960750"/>
      </dsp:txXfrm>
    </dsp:sp>
    <dsp:sp modelId="{9266C621-9BB6-42FD-AB2C-1DF543E38A72}">
      <dsp:nvSpPr>
        <dsp:cNvPr id="0" name=""/>
        <dsp:cNvSpPr/>
      </dsp:nvSpPr>
      <dsp:spPr>
        <a:xfrm>
          <a:off x="123637" y="34550"/>
          <a:ext cx="1730920" cy="295200"/>
        </a:xfrm>
        <a:prstGeom prst="roundRect">
          <a:avLst/>
        </a:prstGeom>
        <a:gradFill rotWithShape="0">
          <a:gsLst>
            <a:gs pos="0">
              <a:schemeClr val="accent3">
                <a:alpha val="90000"/>
                <a:hueOff val="0"/>
                <a:satOff val="0"/>
                <a:lumOff val="0"/>
                <a:alphaOff val="0"/>
                <a:shade val="85000"/>
                <a:satMod val="130000"/>
              </a:schemeClr>
            </a:gs>
            <a:gs pos="34000">
              <a:schemeClr val="accent3">
                <a:alpha val="90000"/>
                <a:hueOff val="0"/>
                <a:satOff val="0"/>
                <a:lumOff val="0"/>
                <a:alphaOff val="0"/>
                <a:shade val="87000"/>
                <a:satMod val="125000"/>
              </a:schemeClr>
            </a:gs>
            <a:gs pos="70000">
              <a:schemeClr val="accent3">
                <a:alpha val="90000"/>
                <a:hueOff val="0"/>
                <a:satOff val="0"/>
                <a:lumOff val="0"/>
                <a:alphaOff val="0"/>
                <a:tint val="100000"/>
                <a:shade val="90000"/>
                <a:satMod val="130000"/>
              </a:schemeClr>
            </a:gs>
            <a:gs pos="100000">
              <a:schemeClr val="accent3">
                <a:alpha val="9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5425" tIns="0" rIns="65425" bIns="0" numCol="1" spcCol="1270" anchor="ctr" anchorCtr="0">
          <a:noAutofit/>
        </a:bodyPr>
        <a:lstStyle/>
        <a:p>
          <a:pPr lvl="0" algn="l" defTabSz="711200">
            <a:lnSpc>
              <a:spcPct val="90000"/>
            </a:lnSpc>
            <a:spcBef>
              <a:spcPct val="0"/>
            </a:spcBef>
            <a:spcAft>
              <a:spcPct val="35000"/>
            </a:spcAft>
          </a:pPr>
          <a:r>
            <a:rPr lang="es-ES" sz="1600" b="1" kern="1200" dirty="0"/>
            <a:t>Procesos</a:t>
          </a:r>
        </a:p>
      </dsp:txBody>
      <dsp:txXfrm>
        <a:off x="138047" y="48960"/>
        <a:ext cx="1702100" cy="266380"/>
      </dsp:txXfrm>
    </dsp:sp>
    <dsp:sp modelId="{874CD609-D9B8-4418-9AD6-5632E05EE10C}">
      <dsp:nvSpPr>
        <dsp:cNvPr id="0" name=""/>
        <dsp:cNvSpPr/>
      </dsp:nvSpPr>
      <dsp:spPr>
        <a:xfrm>
          <a:off x="0" y="1344500"/>
          <a:ext cx="2472743" cy="1197000"/>
        </a:xfrm>
        <a:prstGeom prst="rect">
          <a:avLst/>
        </a:prstGeom>
        <a:solidFill>
          <a:schemeClr val="lt1">
            <a:alpha val="90000"/>
            <a:hueOff val="0"/>
            <a:satOff val="0"/>
            <a:lumOff val="0"/>
            <a:alphaOff val="0"/>
          </a:schemeClr>
        </a:solidFill>
        <a:ln w="12700" cap="flat" cmpd="sng" algn="ctr">
          <a:solidFill>
            <a:schemeClr val="accent3">
              <a:alpha val="90000"/>
              <a:hueOff val="0"/>
              <a:satOff val="0"/>
              <a:lumOff val="0"/>
              <a:alphaOff val="-13333"/>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1912" tIns="208280" rIns="191912" bIns="99568" numCol="1" spcCol="1270" anchor="t" anchorCtr="0">
          <a:noAutofit/>
        </a:bodyPr>
        <a:lstStyle/>
        <a:p>
          <a:pPr marL="114300" lvl="1" indent="-114300" algn="l" defTabSz="622300">
            <a:lnSpc>
              <a:spcPct val="90000"/>
            </a:lnSpc>
            <a:spcBef>
              <a:spcPct val="0"/>
            </a:spcBef>
            <a:spcAft>
              <a:spcPct val="15000"/>
            </a:spcAft>
            <a:buChar char="••"/>
          </a:pPr>
          <a:r>
            <a:rPr lang="es-ES" sz="1400" kern="1200" dirty="0"/>
            <a:t>Sábanas</a:t>
          </a:r>
        </a:p>
        <a:p>
          <a:pPr marL="114300" lvl="1" indent="-114300" algn="l" defTabSz="622300">
            <a:lnSpc>
              <a:spcPct val="90000"/>
            </a:lnSpc>
            <a:spcBef>
              <a:spcPct val="0"/>
            </a:spcBef>
            <a:spcAft>
              <a:spcPct val="15000"/>
            </a:spcAft>
            <a:buChar char="••"/>
          </a:pPr>
          <a:r>
            <a:rPr lang="es-ES" sz="1400" kern="1200" dirty="0"/>
            <a:t>Cobijas</a:t>
          </a:r>
        </a:p>
        <a:p>
          <a:pPr marL="114300" lvl="1" indent="-114300" algn="l" defTabSz="622300">
            <a:lnSpc>
              <a:spcPct val="90000"/>
            </a:lnSpc>
            <a:spcBef>
              <a:spcPct val="0"/>
            </a:spcBef>
            <a:spcAft>
              <a:spcPct val="15000"/>
            </a:spcAft>
            <a:buChar char="••"/>
          </a:pPr>
          <a:r>
            <a:rPr lang="es-ES" sz="1400" kern="1200" dirty="0"/>
            <a:t>Edredones</a:t>
          </a:r>
        </a:p>
        <a:p>
          <a:pPr marL="114300" lvl="1" indent="-114300" algn="l" defTabSz="622300">
            <a:lnSpc>
              <a:spcPct val="90000"/>
            </a:lnSpc>
            <a:spcBef>
              <a:spcPct val="0"/>
            </a:spcBef>
            <a:spcAft>
              <a:spcPct val="15000"/>
            </a:spcAft>
            <a:buChar char="••"/>
          </a:pPr>
          <a:r>
            <a:rPr lang="es-ES" sz="1400" kern="1200" dirty="0"/>
            <a:t>Cortinas</a:t>
          </a:r>
        </a:p>
      </dsp:txBody>
      <dsp:txXfrm>
        <a:off x="0" y="1344500"/>
        <a:ext cx="2472743" cy="1197000"/>
      </dsp:txXfrm>
    </dsp:sp>
    <dsp:sp modelId="{BC950676-7FD8-4DE6-9986-0FF1B2B989AB}">
      <dsp:nvSpPr>
        <dsp:cNvPr id="0" name=""/>
        <dsp:cNvSpPr/>
      </dsp:nvSpPr>
      <dsp:spPr>
        <a:xfrm>
          <a:off x="123637" y="1196900"/>
          <a:ext cx="1730920" cy="295200"/>
        </a:xfrm>
        <a:prstGeom prst="roundRect">
          <a:avLst/>
        </a:prstGeom>
        <a:gradFill rotWithShape="0">
          <a:gsLst>
            <a:gs pos="0">
              <a:schemeClr val="accent3">
                <a:alpha val="90000"/>
                <a:hueOff val="0"/>
                <a:satOff val="0"/>
                <a:lumOff val="0"/>
                <a:alphaOff val="-13333"/>
                <a:shade val="85000"/>
                <a:satMod val="130000"/>
              </a:schemeClr>
            </a:gs>
            <a:gs pos="34000">
              <a:schemeClr val="accent3">
                <a:alpha val="90000"/>
                <a:hueOff val="0"/>
                <a:satOff val="0"/>
                <a:lumOff val="0"/>
                <a:alphaOff val="-13333"/>
                <a:shade val="87000"/>
                <a:satMod val="125000"/>
              </a:schemeClr>
            </a:gs>
            <a:gs pos="70000">
              <a:schemeClr val="accent3">
                <a:alpha val="90000"/>
                <a:hueOff val="0"/>
                <a:satOff val="0"/>
                <a:lumOff val="0"/>
                <a:alphaOff val="-13333"/>
                <a:tint val="100000"/>
                <a:shade val="90000"/>
                <a:satMod val="130000"/>
              </a:schemeClr>
            </a:gs>
            <a:gs pos="100000">
              <a:schemeClr val="accent3">
                <a:alpha val="90000"/>
                <a:hueOff val="0"/>
                <a:satOff val="0"/>
                <a:lumOff val="0"/>
                <a:alphaOff val="-13333"/>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5425" tIns="0" rIns="65425" bIns="0" numCol="1" spcCol="1270" anchor="ctr" anchorCtr="0">
          <a:noAutofit/>
        </a:bodyPr>
        <a:lstStyle/>
        <a:p>
          <a:pPr lvl="0" algn="l" defTabSz="711200">
            <a:lnSpc>
              <a:spcPct val="90000"/>
            </a:lnSpc>
            <a:spcBef>
              <a:spcPct val="0"/>
            </a:spcBef>
            <a:spcAft>
              <a:spcPct val="35000"/>
            </a:spcAft>
          </a:pPr>
          <a:r>
            <a:rPr lang="es-ES" sz="1600" b="1" kern="1200" dirty="0"/>
            <a:t>Prendas</a:t>
          </a:r>
        </a:p>
      </dsp:txBody>
      <dsp:txXfrm>
        <a:off x="138047" y="1211310"/>
        <a:ext cx="1702100" cy="266380"/>
      </dsp:txXfrm>
    </dsp:sp>
    <dsp:sp modelId="{7D4CCD33-827F-425E-87E9-03C12988A2E3}">
      <dsp:nvSpPr>
        <dsp:cNvPr id="0" name=""/>
        <dsp:cNvSpPr/>
      </dsp:nvSpPr>
      <dsp:spPr>
        <a:xfrm>
          <a:off x="0" y="2743101"/>
          <a:ext cx="2472743" cy="708750"/>
        </a:xfrm>
        <a:prstGeom prst="rect">
          <a:avLst/>
        </a:prstGeom>
        <a:solidFill>
          <a:schemeClr val="lt1">
            <a:alpha val="90000"/>
            <a:hueOff val="0"/>
            <a:satOff val="0"/>
            <a:lumOff val="0"/>
            <a:alphaOff val="0"/>
          </a:schemeClr>
        </a:solidFill>
        <a:ln w="12700" cap="flat" cmpd="sng" algn="ctr">
          <a:solidFill>
            <a:schemeClr val="accent3">
              <a:alpha val="90000"/>
              <a:hueOff val="0"/>
              <a:satOff val="0"/>
              <a:lumOff val="0"/>
              <a:alphaOff val="-26667"/>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1912" tIns="208280" rIns="191912" bIns="99568" numCol="1" spcCol="1270" anchor="t" anchorCtr="0">
          <a:noAutofit/>
        </a:bodyPr>
        <a:lstStyle/>
        <a:p>
          <a:pPr marL="114300" lvl="1" indent="-114300" algn="l" defTabSz="622300">
            <a:lnSpc>
              <a:spcPct val="90000"/>
            </a:lnSpc>
            <a:spcBef>
              <a:spcPct val="0"/>
            </a:spcBef>
            <a:spcAft>
              <a:spcPct val="15000"/>
            </a:spcAft>
            <a:buChar char="••"/>
          </a:pPr>
          <a:r>
            <a:rPr lang="es-ES" sz="1400" kern="1200" dirty="0"/>
            <a:t>1 Auxiliar de servicios (encargada)</a:t>
          </a:r>
        </a:p>
      </dsp:txBody>
      <dsp:txXfrm>
        <a:off x="0" y="2743101"/>
        <a:ext cx="2472743" cy="708750"/>
      </dsp:txXfrm>
    </dsp:sp>
    <dsp:sp modelId="{451C82F0-CA18-497F-A3FC-B4A0C9921759}">
      <dsp:nvSpPr>
        <dsp:cNvPr id="0" name=""/>
        <dsp:cNvSpPr/>
      </dsp:nvSpPr>
      <dsp:spPr>
        <a:xfrm>
          <a:off x="123637" y="2595501"/>
          <a:ext cx="1730920" cy="295200"/>
        </a:xfrm>
        <a:prstGeom prst="roundRect">
          <a:avLst/>
        </a:prstGeom>
        <a:gradFill rotWithShape="0">
          <a:gsLst>
            <a:gs pos="0">
              <a:schemeClr val="accent3">
                <a:alpha val="90000"/>
                <a:hueOff val="0"/>
                <a:satOff val="0"/>
                <a:lumOff val="0"/>
                <a:alphaOff val="-26667"/>
                <a:shade val="85000"/>
                <a:satMod val="130000"/>
              </a:schemeClr>
            </a:gs>
            <a:gs pos="34000">
              <a:schemeClr val="accent3">
                <a:alpha val="90000"/>
                <a:hueOff val="0"/>
                <a:satOff val="0"/>
                <a:lumOff val="0"/>
                <a:alphaOff val="-26667"/>
                <a:shade val="87000"/>
                <a:satMod val="125000"/>
              </a:schemeClr>
            </a:gs>
            <a:gs pos="70000">
              <a:schemeClr val="accent3">
                <a:alpha val="90000"/>
                <a:hueOff val="0"/>
                <a:satOff val="0"/>
                <a:lumOff val="0"/>
                <a:alphaOff val="-26667"/>
                <a:tint val="100000"/>
                <a:shade val="90000"/>
                <a:satMod val="130000"/>
              </a:schemeClr>
            </a:gs>
            <a:gs pos="100000">
              <a:schemeClr val="accent3">
                <a:alpha val="90000"/>
                <a:hueOff val="0"/>
                <a:satOff val="0"/>
                <a:lumOff val="0"/>
                <a:alphaOff val="-26667"/>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5425" tIns="0" rIns="65425" bIns="0" numCol="1" spcCol="1270" anchor="ctr" anchorCtr="0">
          <a:noAutofit/>
        </a:bodyPr>
        <a:lstStyle/>
        <a:p>
          <a:pPr lvl="0" algn="l" defTabSz="711200">
            <a:lnSpc>
              <a:spcPct val="90000"/>
            </a:lnSpc>
            <a:spcBef>
              <a:spcPct val="0"/>
            </a:spcBef>
            <a:spcAft>
              <a:spcPct val="35000"/>
            </a:spcAft>
          </a:pPr>
          <a:r>
            <a:rPr lang="es-ES" sz="1600" b="1" kern="1200" dirty="0"/>
            <a:t>Personal</a:t>
          </a:r>
        </a:p>
      </dsp:txBody>
      <dsp:txXfrm>
        <a:off x="138047" y="2609911"/>
        <a:ext cx="1702100" cy="266380"/>
      </dsp:txXfrm>
    </dsp:sp>
    <dsp:sp modelId="{DFB2C21F-190D-48DE-BFC9-DDAA0838D388}">
      <dsp:nvSpPr>
        <dsp:cNvPr id="0" name=""/>
        <dsp:cNvSpPr/>
      </dsp:nvSpPr>
      <dsp:spPr>
        <a:xfrm>
          <a:off x="0" y="3653451"/>
          <a:ext cx="2472743" cy="1197000"/>
        </a:xfrm>
        <a:prstGeom prst="rect">
          <a:avLst/>
        </a:prstGeom>
        <a:solidFill>
          <a:schemeClr val="lt1">
            <a:alpha val="90000"/>
            <a:hueOff val="0"/>
            <a:satOff val="0"/>
            <a:lumOff val="0"/>
            <a:alphaOff val="0"/>
          </a:schemeClr>
        </a:solidFill>
        <a:ln w="12700" cap="flat" cmpd="sng" algn="ctr">
          <a:solidFill>
            <a:schemeClr val="accent3">
              <a:alpha val="90000"/>
              <a:hueOff val="0"/>
              <a:satOff val="0"/>
              <a:lumOff val="0"/>
              <a:alphaOff val="-4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1912" tIns="208280" rIns="191912" bIns="99568" numCol="1" spcCol="1270" anchor="t" anchorCtr="0">
          <a:noAutofit/>
        </a:bodyPr>
        <a:lstStyle/>
        <a:p>
          <a:pPr marL="114300" lvl="1" indent="-114300" algn="l" defTabSz="622300">
            <a:lnSpc>
              <a:spcPct val="90000"/>
            </a:lnSpc>
            <a:spcBef>
              <a:spcPct val="0"/>
            </a:spcBef>
            <a:spcAft>
              <a:spcPct val="15000"/>
            </a:spcAft>
            <a:buChar char="••"/>
          </a:pPr>
          <a:r>
            <a:rPr lang="es-ES" sz="1400" kern="1200" dirty="0"/>
            <a:t>1 lavadora</a:t>
          </a:r>
        </a:p>
        <a:p>
          <a:pPr marL="114300" lvl="1" indent="-114300" algn="l" defTabSz="622300">
            <a:lnSpc>
              <a:spcPct val="90000"/>
            </a:lnSpc>
            <a:spcBef>
              <a:spcPct val="0"/>
            </a:spcBef>
            <a:spcAft>
              <a:spcPct val="15000"/>
            </a:spcAft>
            <a:buChar char="••"/>
          </a:pPr>
          <a:r>
            <a:rPr lang="es-ES" sz="1400" kern="1200" dirty="0"/>
            <a:t>Secadora</a:t>
          </a:r>
        </a:p>
        <a:p>
          <a:pPr marL="114300" lvl="1" indent="-114300" algn="l" defTabSz="622300">
            <a:lnSpc>
              <a:spcPct val="90000"/>
            </a:lnSpc>
            <a:spcBef>
              <a:spcPct val="0"/>
            </a:spcBef>
            <a:spcAft>
              <a:spcPct val="15000"/>
            </a:spcAft>
            <a:buChar char="••"/>
          </a:pPr>
          <a:r>
            <a:rPr lang="es-ES" sz="1400" kern="1200" dirty="0"/>
            <a:t>Plancha</a:t>
          </a:r>
        </a:p>
        <a:p>
          <a:pPr marL="114300" lvl="1" indent="-114300" algn="l" defTabSz="622300">
            <a:lnSpc>
              <a:spcPct val="90000"/>
            </a:lnSpc>
            <a:spcBef>
              <a:spcPct val="0"/>
            </a:spcBef>
            <a:spcAft>
              <a:spcPct val="15000"/>
            </a:spcAft>
            <a:buChar char="••"/>
          </a:pPr>
          <a:r>
            <a:rPr lang="es-ES" sz="1400" kern="1200" dirty="0"/>
            <a:t>Estanterías</a:t>
          </a:r>
        </a:p>
      </dsp:txBody>
      <dsp:txXfrm>
        <a:off x="0" y="3653451"/>
        <a:ext cx="2472743" cy="1197000"/>
      </dsp:txXfrm>
    </dsp:sp>
    <dsp:sp modelId="{9D5A3CF8-2075-4E0A-AB01-95223F1B9234}">
      <dsp:nvSpPr>
        <dsp:cNvPr id="0" name=""/>
        <dsp:cNvSpPr/>
      </dsp:nvSpPr>
      <dsp:spPr>
        <a:xfrm>
          <a:off x="123637" y="3505851"/>
          <a:ext cx="1730920" cy="295200"/>
        </a:xfrm>
        <a:prstGeom prst="roundRect">
          <a:avLst/>
        </a:prstGeom>
        <a:gradFill rotWithShape="0">
          <a:gsLst>
            <a:gs pos="0">
              <a:schemeClr val="accent3">
                <a:alpha val="90000"/>
                <a:hueOff val="0"/>
                <a:satOff val="0"/>
                <a:lumOff val="0"/>
                <a:alphaOff val="-40000"/>
                <a:shade val="85000"/>
                <a:satMod val="130000"/>
              </a:schemeClr>
            </a:gs>
            <a:gs pos="34000">
              <a:schemeClr val="accent3">
                <a:alpha val="90000"/>
                <a:hueOff val="0"/>
                <a:satOff val="0"/>
                <a:lumOff val="0"/>
                <a:alphaOff val="-40000"/>
                <a:shade val="87000"/>
                <a:satMod val="125000"/>
              </a:schemeClr>
            </a:gs>
            <a:gs pos="70000">
              <a:schemeClr val="accent3">
                <a:alpha val="90000"/>
                <a:hueOff val="0"/>
                <a:satOff val="0"/>
                <a:lumOff val="0"/>
                <a:alphaOff val="-40000"/>
                <a:tint val="100000"/>
                <a:shade val="90000"/>
                <a:satMod val="130000"/>
              </a:schemeClr>
            </a:gs>
            <a:gs pos="100000">
              <a:schemeClr val="accent3">
                <a:alpha val="90000"/>
                <a:hueOff val="0"/>
                <a:satOff val="0"/>
                <a:lumOff val="0"/>
                <a:alphaOff val="-4000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5425" tIns="0" rIns="65425" bIns="0" numCol="1" spcCol="1270" anchor="ctr" anchorCtr="0">
          <a:noAutofit/>
        </a:bodyPr>
        <a:lstStyle/>
        <a:p>
          <a:pPr lvl="0" algn="l" defTabSz="711200">
            <a:lnSpc>
              <a:spcPct val="90000"/>
            </a:lnSpc>
            <a:spcBef>
              <a:spcPct val="0"/>
            </a:spcBef>
            <a:spcAft>
              <a:spcPct val="35000"/>
            </a:spcAft>
          </a:pPr>
          <a:r>
            <a:rPr lang="es-ES" sz="1600" b="1" kern="1200" dirty="0"/>
            <a:t>Activos Fijos</a:t>
          </a:r>
        </a:p>
      </dsp:txBody>
      <dsp:txXfrm>
        <a:off x="138047" y="3520261"/>
        <a:ext cx="1702100" cy="26638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FF6C22-F8EF-43E4-AA80-D3AB413E28F7}">
      <dsp:nvSpPr>
        <dsp:cNvPr id="0" name=""/>
        <dsp:cNvSpPr/>
      </dsp:nvSpPr>
      <dsp:spPr>
        <a:xfrm>
          <a:off x="0" y="232411"/>
          <a:ext cx="2970725" cy="121275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30561" tIns="229108" rIns="230561" bIns="99568" numCol="1" spcCol="1270" anchor="t" anchorCtr="0">
          <a:noAutofit/>
        </a:bodyPr>
        <a:lstStyle/>
        <a:p>
          <a:pPr marL="114300" lvl="1" indent="-114300" algn="l" defTabSz="622300">
            <a:lnSpc>
              <a:spcPct val="90000"/>
            </a:lnSpc>
            <a:spcBef>
              <a:spcPct val="0"/>
            </a:spcBef>
            <a:spcAft>
              <a:spcPct val="15000"/>
            </a:spcAft>
            <a:buChar char="••"/>
          </a:pPr>
          <a:r>
            <a:rPr lang="es-ES" sz="1400" kern="1200"/>
            <a:t>Recepción </a:t>
          </a:r>
          <a:r>
            <a:rPr lang="es-ES" sz="1400" kern="1200" dirty="0"/>
            <a:t>y entrega</a:t>
          </a:r>
        </a:p>
        <a:p>
          <a:pPr marL="114300" lvl="1" indent="-114300" algn="l" defTabSz="622300">
            <a:lnSpc>
              <a:spcPct val="90000"/>
            </a:lnSpc>
            <a:spcBef>
              <a:spcPct val="0"/>
            </a:spcBef>
            <a:spcAft>
              <a:spcPct val="15000"/>
            </a:spcAft>
            <a:buChar char="••"/>
          </a:pPr>
          <a:r>
            <a:rPr lang="es-ES" sz="1400" kern="1200"/>
            <a:t>Lavado</a:t>
          </a:r>
          <a:endParaRPr lang="es-ES" sz="1400" kern="1200" dirty="0"/>
        </a:p>
        <a:p>
          <a:pPr marL="114300" lvl="1" indent="-114300" algn="l" defTabSz="622300">
            <a:lnSpc>
              <a:spcPct val="90000"/>
            </a:lnSpc>
            <a:spcBef>
              <a:spcPct val="0"/>
            </a:spcBef>
            <a:spcAft>
              <a:spcPct val="15000"/>
            </a:spcAft>
            <a:buChar char="••"/>
          </a:pPr>
          <a:r>
            <a:rPr lang="es-ES" sz="1400" kern="1200"/>
            <a:t>Secado</a:t>
          </a:r>
          <a:endParaRPr lang="es-ES" sz="1400" kern="1200" dirty="0"/>
        </a:p>
        <a:p>
          <a:pPr marL="114300" lvl="1" indent="-114300" algn="l" defTabSz="622300">
            <a:lnSpc>
              <a:spcPct val="90000"/>
            </a:lnSpc>
            <a:spcBef>
              <a:spcPct val="0"/>
            </a:spcBef>
            <a:spcAft>
              <a:spcPct val="15000"/>
            </a:spcAft>
            <a:buChar char="••"/>
          </a:pPr>
          <a:r>
            <a:rPr lang="es-ES" sz="1400" kern="1200"/>
            <a:t>Planchado</a:t>
          </a:r>
          <a:endParaRPr lang="es-ES" sz="1400" kern="1200" dirty="0"/>
        </a:p>
      </dsp:txBody>
      <dsp:txXfrm>
        <a:off x="0" y="232411"/>
        <a:ext cx="2970725" cy="1212750"/>
      </dsp:txXfrm>
    </dsp:sp>
    <dsp:sp modelId="{6F01E613-5FD1-4F9D-8D40-7343D6C8F8CF}">
      <dsp:nvSpPr>
        <dsp:cNvPr id="0" name=""/>
        <dsp:cNvSpPr/>
      </dsp:nvSpPr>
      <dsp:spPr>
        <a:xfrm>
          <a:off x="148536" y="70051"/>
          <a:ext cx="2079507" cy="324720"/>
        </a:xfrm>
        <a:prstGeom prst="roundRect">
          <a:avLst/>
        </a:prstGeom>
        <a:solidFill>
          <a:srgbClr val="000B2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600" tIns="0" rIns="78600" bIns="0" numCol="1" spcCol="1270" anchor="ctr" anchorCtr="0">
          <a:noAutofit/>
        </a:bodyPr>
        <a:lstStyle/>
        <a:p>
          <a:pPr lvl="0" algn="l" defTabSz="622300">
            <a:lnSpc>
              <a:spcPct val="90000"/>
            </a:lnSpc>
            <a:spcBef>
              <a:spcPct val="0"/>
            </a:spcBef>
            <a:spcAft>
              <a:spcPct val="35000"/>
            </a:spcAft>
          </a:pPr>
          <a:r>
            <a:rPr lang="es-ES" sz="1400" b="1" kern="1200" dirty="0"/>
            <a:t>Procesos</a:t>
          </a:r>
        </a:p>
      </dsp:txBody>
      <dsp:txXfrm>
        <a:off x="164388" y="85903"/>
        <a:ext cx="2047803" cy="293016"/>
      </dsp:txXfrm>
    </dsp:sp>
    <dsp:sp modelId="{C99D0038-D967-41F0-B59E-30D314561160}">
      <dsp:nvSpPr>
        <dsp:cNvPr id="0" name=""/>
        <dsp:cNvSpPr/>
      </dsp:nvSpPr>
      <dsp:spPr>
        <a:xfrm>
          <a:off x="0" y="1666921"/>
          <a:ext cx="2970725" cy="14553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30561" tIns="229108" rIns="230561" bIns="99568" numCol="1" spcCol="1270" anchor="t" anchorCtr="0">
          <a:noAutofit/>
        </a:bodyPr>
        <a:lstStyle/>
        <a:p>
          <a:pPr marL="114300" lvl="1" indent="-114300" algn="l" defTabSz="622300">
            <a:lnSpc>
              <a:spcPct val="90000"/>
            </a:lnSpc>
            <a:spcBef>
              <a:spcPct val="0"/>
            </a:spcBef>
            <a:spcAft>
              <a:spcPct val="15000"/>
            </a:spcAft>
            <a:buChar char="••"/>
          </a:pPr>
          <a:r>
            <a:rPr lang="es-ES" sz="1400" kern="1200" dirty="0"/>
            <a:t>Sábanas</a:t>
          </a:r>
        </a:p>
        <a:p>
          <a:pPr marL="114300" lvl="1" indent="-114300" algn="l" defTabSz="622300">
            <a:lnSpc>
              <a:spcPct val="90000"/>
            </a:lnSpc>
            <a:spcBef>
              <a:spcPct val="0"/>
            </a:spcBef>
            <a:spcAft>
              <a:spcPct val="15000"/>
            </a:spcAft>
            <a:buChar char="••"/>
          </a:pPr>
          <a:r>
            <a:rPr lang="es-ES" sz="1400" kern="1200" dirty="0"/>
            <a:t>Cobijas</a:t>
          </a:r>
        </a:p>
        <a:p>
          <a:pPr marL="114300" lvl="1" indent="-114300" algn="l" defTabSz="622300">
            <a:lnSpc>
              <a:spcPct val="90000"/>
            </a:lnSpc>
            <a:spcBef>
              <a:spcPct val="0"/>
            </a:spcBef>
            <a:spcAft>
              <a:spcPct val="15000"/>
            </a:spcAft>
            <a:buChar char="••"/>
          </a:pPr>
          <a:r>
            <a:rPr lang="es-ES" sz="1400" kern="1200" dirty="0"/>
            <a:t>Edredones</a:t>
          </a:r>
        </a:p>
        <a:p>
          <a:pPr marL="114300" lvl="1" indent="-114300" algn="l" defTabSz="622300">
            <a:lnSpc>
              <a:spcPct val="90000"/>
            </a:lnSpc>
            <a:spcBef>
              <a:spcPct val="0"/>
            </a:spcBef>
            <a:spcAft>
              <a:spcPct val="15000"/>
            </a:spcAft>
            <a:buChar char="••"/>
          </a:pPr>
          <a:r>
            <a:rPr lang="es-ES" sz="1400" kern="1200" dirty="0"/>
            <a:t>Cortinas</a:t>
          </a:r>
        </a:p>
        <a:p>
          <a:pPr marL="114300" lvl="1" indent="-114300" algn="l" defTabSz="622300">
            <a:lnSpc>
              <a:spcPct val="90000"/>
            </a:lnSpc>
            <a:spcBef>
              <a:spcPct val="0"/>
            </a:spcBef>
            <a:spcAft>
              <a:spcPct val="15000"/>
            </a:spcAft>
            <a:buChar char="••"/>
          </a:pPr>
          <a:r>
            <a:rPr lang="es-ES" sz="1400" kern="1200" dirty="0"/>
            <a:t>Prendas de vestir</a:t>
          </a:r>
        </a:p>
      </dsp:txBody>
      <dsp:txXfrm>
        <a:off x="0" y="1666921"/>
        <a:ext cx="2970725" cy="1455300"/>
      </dsp:txXfrm>
    </dsp:sp>
    <dsp:sp modelId="{47346EB4-C84C-4BDB-8EAC-086CF69A4AD7}">
      <dsp:nvSpPr>
        <dsp:cNvPr id="0" name=""/>
        <dsp:cNvSpPr/>
      </dsp:nvSpPr>
      <dsp:spPr>
        <a:xfrm>
          <a:off x="148536" y="1504561"/>
          <a:ext cx="2079507" cy="324720"/>
        </a:xfrm>
        <a:prstGeom prst="roundRect">
          <a:avLst/>
        </a:prstGeom>
        <a:solidFill>
          <a:srgbClr val="000B2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600" tIns="0" rIns="78600" bIns="0" numCol="1" spcCol="1270" anchor="ctr" anchorCtr="0">
          <a:noAutofit/>
        </a:bodyPr>
        <a:lstStyle/>
        <a:p>
          <a:pPr lvl="0" algn="l" defTabSz="622300">
            <a:lnSpc>
              <a:spcPct val="90000"/>
            </a:lnSpc>
            <a:spcBef>
              <a:spcPct val="0"/>
            </a:spcBef>
            <a:spcAft>
              <a:spcPct val="35000"/>
            </a:spcAft>
          </a:pPr>
          <a:r>
            <a:rPr lang="es-ES" sz="1400" b="1" kern="1200" dirty="0"/>
            <a:t>Prendas</a:t>
          </a:r>
        </a:p>
      </dsp:txBody>
      <dsp:txXfrm>
        <a:off x="164388" y="1520413"/>
        <a:ext cx="2047803" cy="293016"/>
      </dsp:txXfrm>
    </dsp:sp>
    <dsp:sp modelId="{8AF57236-8610-4AD6-95EA-9C97CD3A26C1}">
      <dsp:nvSpPr>
        <dsp:cNvPr id="0" name=""/>
        <dsp:cNvSpPr/>
      </dsp:nvSpPr>
      <dsp:spPr>
        <a:xfrm>
          <a:off x="0" y="3343981"/>
          <a:ext cx="2970725" cy="11781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30561" tIns="229108" rIns="230561" bIns="99568" numCol="1" spcCol="1270" anchor="t" anchorCtr="0">
          <a:noAutofit/>
        </a:bodyPr>
        <a:lstStyle/>
        <a:p>
          <a:pPr marL="114300" lvl="1" indent="-114300" algn="l" defTabSz="622300">
            <a:lnSpc>
              <a:spcPct val="90000"/>
            </a:lnSpc>
            <a:spcBef>
              <a:spcPct val="0"/>
            </a:spcBef>
            <a:spcAft>
              <a:spcPct val="15000"/>
            </a:spcAft>
            <a:buChar char="••"/>
          </a:pPr>
          <a:r>
            <a:rPr lang="es-ES" sz="1400" kern="1200" dirty="0"/>
            <a:t>1 Auxiliar de servicios (encargada)</a:t>
          </a:r>
        </a:p>
        <a:p>
          <a:pPr marL="114300" lvl="1" indent="-114300" algn="l" defTabSz="622300">
            <a:lnSpc>
              <a:spcPct val="90000"/>
            </a:lnSpc>
            <a:spcBef>
              <a:spcPct val="0"/>
            </a:spcBef>
            <a:spcAft>
              <a:spcPct val="15000"/>
            </a:spcAft>
            <a:buChar char="••"/>
          </a:pPr>
          <a:r>
            <a:rPr lang="es-ES" sz="1400" kern="1200" dirty="0"/>
            <a:t>2 Auxiliares de servicio (apoyo)</a:t>
          </a:r>
        </a:p>
        <a:p>
          <a:pPr marL="114300" lvl="1" indent="-114300" algn="l" defTabSz="622300">
            <a:lnSpc>
              <a:spcPct val="90000"/>
            </a:lnSpc>
            <a:spcBef>
              <a:spcPct val="0"/>
            </a:spcBef>
            <a:spcAft>
              <a:spcPct val="15000"/>
            </a:spcAft>
            <a:buChar char="••"/>
          </a:pPr>
          <a:r>
            <a:rPr lang="es-ES" sz="1400" kern="1200" dirty="0"/>
            <a:t>Supervisión del administrador</a:t>
          </a:r>
        </a:p>
      </dsp:txBody>
      <dsp:txXfrm>
        <a:off x="0" y="3343981"/>
        <a:ext cx="2970725" cy="1178100"/>
      </dsp:txXfrm>
    </dsp:sp>
    <dsp:sp modelId="{7366F03F-2F06-43AE-8DEB-AF1A8260CE9B}">
      <dsp:nvSpPr>
        <dsp:cNvPr id="0" name=""/>
        <dsp:cNvSpPr/>
      </dsp:nvSpPr>
      <dsp:spPr>
        <a:xfrm>
          <a:off x="148536" y="3181621"/>
          <a:ext cx="2079507" cy="324720"/>
        </a:xfrm>
        <a:prstGeom prst="roundRect">
          <a:avLst/>
        </a:prstGeom>
        <a:solidFill>
          <a:srgbClr val="000B2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600" tIns="0" rIns="78600" bIns="0" numCol="1" spcCol="1270" anchor="ctr" anchorCtr="0">
          <a:noAutofit/>
        </a:bodyPr>
        <a:lstStyle/>
        <a:p>
          <a:pPr lvl="0" algn="l" defTabSz="622300">
            <a:lnSpc>
              <a:spcPct val="90000"/>
            </a:lnSpc>
            <a:spcBef>
              <a:spcPct val="0"/>
            </a:spcBef>
            <a:spcAft>
              <a:spcPct val="35000"/>
            </a:spcAft>
          </a:pPr>
          <a:r>
            <a:rPr lang="es-ES" sz="1400" b="1" kern="1200" dirty="0"/>
            <a:t>Personal</a:t>
          </a:r>
        </a:p>
      </dsp:txBody>
      <dsp:txXfrm>
        <a:off x="164388" y="3197473"/>
        <a:ext cx="2047803" cy="293016"/>
      </dsp:txXfrm>
    </dsp:sp>
    <dsp:sp modelId="{6F955B12-F7BF-4CEF-A969-C0B1548AFBA0}">
      <dsp:nvSpPr>
        <dsp:cNvPr id="0" name=""/>
        <dsp:cNvSpPr/>
      </dsp:nvSpPr>
      <dsp:spPr>
        <a:xfrm>
          <a:off x="0" y="4743842"/>
          <a:ext cx="2970725" cy="98752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30561" tIns="229108" rIns="230561" bIns="99568" numCol="1" spcCol="1270" anchor="t" anchorCtr="0">
          <a:noAutofit/>
        </a:bodyPr>
        <a:lstStyle/>
        <a:p>
          <a:pPr marL="114300" lvl="1" indent="-114300" algn="l" defTabSz="622300">
            <a:lnSpc>
              <a:spcPct val="90000"/>
            </a:lnSpc>
            <a:spcBef>
              <a:spcPct val="0"/>
            </a:spcBef>
            <a:spcAft>
              <a:spcPct val="15000"/>
            </a:spcAft>
            <a:buChar char="••"/>
          </a:pPr>
          <a:r>
            <a:rPr lang="es-ES" sz="1400" kern="1200" dirty="0"/>
            <a:t>2 lavadoras</a:t>
          </a:r>
        </a:p>
        <a:p>
          <a:pPr marL="114300" lvl="1" indent="-114300" algn="l" defTabSz="622300">
            <a:lnSpc>
              <a:spcPct val="90000"/>
            </a:lnSpc>
            <a:spcBef>
              <a:spcPct val="0"/>
            </a:spcBef>
            <a:spcAft>
              <a:spcPct val="15000"/>
            </a:spcAft>
            <a:buChar char="••"/>
          </a:pPr>
          <a:r>
            <a:rPr lang="es-ES" sz="1400" kern="1200" dirty="0"/>
            <a:t>4 secadoras</a:t>
          </a:r>
        </a:p>
        <a:p>
          <a:pPr marL="114300" lvl="1" indent="-114300" algn="l" defTabSz="622300">
            <a:lnSpc>
              <a:spcPct val="90000"/>
            </a:lnSpc>
            <a:spcBef>
              <a:spcPct val="0"/>
            </a:spcBef>
            <a:spcAft>
              <a:spcPct val="15000"/>
            </a:spcAft>
            <a:buChar char="••"/>
          </a:pPr>
          <a:r>
            <a:rPr lang="es-ES" sz="1400" kern="1200" dirty="0"/>
            <a:t>Estanterías</a:t>
          </a:r>
        </a:p>
      </dsp:txBody>
      <dsp:txXfrm>
        <a:off x="0" y="4743842"/>
        <a:ext cx="2970725" cy="987525"/>
      </dsp:txXfrm>
    </dsp:sp>
    <dsp:sp modelId="{03D17FD0-A34A-4D78-8C74-64222DADF4CC}">
      <dsp:nvSpPr>
        <dsp:cNvPr id="0" name=""/>
        <dsp:cNvSpPr/>
      </dsp:nvSpPr>
      <dsp:spPr>
        <a:xfrm>
          <a:off x="148536" y="4581481"/>
          <a:ext cx="2079507" cy="324720"/>
        </a:xfrm>
        <a:prstGeom prst="roundRect">
          <a:avLst/>
        </a:prstGeom>
        <a:solidFill>
          <a:srgbClr val="000B2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600" tIns="0" rIns="78600" bIns="0" numCol="1" spcCol="1270" anchor="ctr" anchorCtr="0">
          <a:noAutofit/>
        </a:bodyPr>
        <a:lstStyle/>
        <a:p>
          <a:pPr lvl="0" algn="l" defTabSz="622300">
            <a:lnSpc>
              <a:spcPct val="90000"/>
            </a:lnSpc>
            <a:spcBef>
              <a:spcPct val="0"/>
            </a:spcBef>
            <a:spcAft>
              <a:spcPct val="35000"/>
            </a:spcAft>
          </a:pPr>
          <a:r>
            <a:rPr lang="es-ES" sz="1400" b="1" kern="1200" dirty="0"/>
            <a:t>Activos Fijos</a:t>
          </a:r>
        </a:p>
      </dsp:txBody>
      <dsp:txXfrm>
        <a:off x="164388" y="4597333"/>
        <a:ext cx="2047803" cy="29301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50947-7B3B-4BE1-8ED8-6F67DCDA434F}">
      <dsp:nvSpPr>
        <dsp:cNvPr id="0" name=""/>
        <dsp:cNvSpPr/>
      </dsp:nvSpPr>
      <dsp:spPr>
        <a:xfrm>
          <a:off x="83353" y="1746"/>
          <a:ext cx="4165518" cy="2499310"/>
        </a:xfrm>
        <a:prstGeom prst="rect">
          <a:avLst/>
        </a:prstGeom>
        <a:solidFill>
          <a:schemeClr val="tx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s-EC" sz="1900" kern="1200" dirty="0">
              <a:solidFill>
                <a:schemeClr val="bg1"/>
              </a:solidFill>
            </a:rPr>
            <a:t>▪</a:t>
          </a:r>
          <a:r>
            <a:rPr lang="es-EC" sz="1900" kern="1200" dirty="0"/>
            <a:t> </a:t>
          </a:r>
          <a:r>
            <a:rPr lang="es-EC" sz="1900" kern="1200" dirty="0">
              <a:solidFill>
                <a:schemeClr val="bg1"/>
              </a:solidFill>
            </a:rPr>
            <a:t>Emplear el sistema de costos propuesto para  fijar los precios por cada tipo de habitación de tal forma que se garantice la recuperación de al menos los costos de producción del servicio.</a:t>
          </a:r>
        </a:p>
      </dsp:txBody>
      <dsp:txXfrm>
        <a:off x="83353" y="1746"/>
        <a:ext cx="4165518" cy="2499310"/>
      </dsp:txXfrm>
    </dsp:sp>
    <dsp:sp modelId="{DC22E10C-0F99-40A4-A7C0-E4DFE10F371A}">
      <dsp:nvSpPr>
        <dsp:cNvPr id="0" name=""/>
        <dsp:cNvSpPr/>
      </dsp:nvSpPr>
      <dsp:spPr>
        <a:xfrm>
          <a:off x="4665423" y="1746"/>
          <a:ext cx="4165518" cy="2499310"/>
        </a:xfrm>
        <a:prstGeom prst="rect">
          <a:avLst/>
        </a:prstGeom>
        <a:solidFill>
          <a:schemeClr val="bg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s-EC" sz="1900" kern="1200" dirty="0"/>
            <a:t>▪ Utilizar la información proporcionada por el sistema de costos para programar planes de mantenimiento, presupuestar y redistribuir los recursos en función de las necesidades y demanda de cada residencia.</a:t>
          </a:r>
        </a:p>
      </dsp:txBody>
      <dsp:txXfrm>
        <a:off x="4665423" y="1746"/>
        <a:ext cx="4165518" cy="2499310"/>
      </dsp:txXfrm>
    </dsp:sp>
    <dsp:sp modelId="{F938D60E-A161-4683-BE82-685EEB361A65}">
      <dsp:nvSpPr>
        <dsp:cNvPr id="0" name=""/>
        <dsp:cNvSpPr/>
      </dsp:nvSpPr>
      <dsp:spPr>
        <a:xfrm>
          <a:off x="83353" y="2917609"/>
          <a:ext cx="4165518" cy="2499310"/>
        </a:xfrm>
        <a:prstGeom prst="rect">
          <a:avLst/>
        </a:prstGeom>
        <a:solidFill>
          <a:schemeClr val="bg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s-EC" sz="1900" kern="1200" dirty="0"/>
            <a:t>▪ Incrementar el apoyo al área administrativa de la residencia asignando una persona responsable de mantener registros y datos actualizados para ello se puede vincular a los estudiantes de hotelería, a través de pasantías.</a:t>
          </a:r>
        </a:p>
      </dsp:txBody>
      <dsp:txXfrm>
        <a:off x="83353" y="2917609"/>
        <a:ext cx="4165518" cy="2499310"/>
      </dsp:txXfrm>
    </dsp:sp>
    <dsp:sp modelId="{DF2D3562-1E71-411D-91B2-8E44351AC04D}">
      <dsp:nvSpPr>
        <dsp:cNvPr id="0" name=""/>
        <dsp:cNvSpPr/>
      </dsp:nvSpPr>
      <dsp:spPr>
        <a:xfrm>
          <a:off x="4665423" y="2917609"/>
          <a:ext cx="4165518" cy="2499310"/>
        </a:xfrm>
        <a:prstGeom prst="rect">
          <a:avLst/>
        </a:prstGeom>
        <a:solidFill>
          <a:schemeClr val="tx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s-EC" sz="1900" kern="1200" dirty="0">
              <a:solidFill>
                <a:schemeClr val="bg1"/>
              </a:solidFill>
            </a:rPr>
            <a:t>▪ Implementar un manual de procesos que permita mejorar y documentar las actividades que se desarrollan en las residencias de tal forma que los procesos sean más efectivos, lo cual puede desarrollarse a través de trabajos de titulación aplicados por estudiantes de las carreras Administrativas.</a:t>
          </a:r>
        </a:p>
      </dsp:txBody>
      <dsp:txXfrm>
        <a:off x="4665423" y="2917609"/>
        <a:ext cx="4165518" cy="249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9C431-AA05-4867-B9EC-4C6A696807A3}">
      <dsp:nvSpPr>
        <dsp:cNvPr id="0" name=""/>
        <dsp:cNvSpPr/>
      </dsp:nvSpPr>
      <dsp:spPr>
        <a:xfrm>
          <a:off x="397425" y="1612535"/>
          <a:ext cx="2800481" cy="1400240"/>
        </a:xfrm>
        <a:prstGeom prst="roundRect">
          <a:avLst>
            <a:gd name="adj" fmla="val 10000"/>
          </a:avLst>
        </a:prstGeom>
        <a:gradFill rotWithShape="0">
          <a:gsLst>
            <a:gs pos="0">
              <a:schemeClr val="accent1">
                <a:hueOff val="0"/>
                <a:satOff val="0"/>
                <a:lumOff val="0"/>
                <a:alphaOff val="0"/>
                <a:tint val="65000"/>
                <a:shade val="92000"/>
                <a:satMod val="130000"/>
              </a:schemeClr>
            </a:gs>
            <a:gs pos="45000">
              <a:schemeClr val="accent1">
                <a:hueOff val="0"/>
                <a:satOff val="0"/>
                <a:lumOff val="0"/>
                <a:alphaOff val="0"/>
                <a:tint val="60000"/>
                <a:shade val="99000"/>
                <a:satMod val="120000"/>
              </a:schemeClr>
            </a:gs>
            <a:gs pos="100000">
              <a:schemeClr val="accen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C" sz="2800" kern="1200" dirty="0"/>
            <a:t>Marco legal</a:t>
          </a:r>
        </a:p>
      </dsp:txBody>
      <dsp:txXfrm>
        <a:off x="438437" y="1653547"/>
        <a:ext cx="2718457" cy="1318216"/>
      </dsp:txXfrm>
    </dsp:sp>
    <dsp:sp modelId="{D95BED98-DBFA-41A3-A8A0-2314CF562A12}">
      <dsp:nvSpPr>
        <dsp:cNvPr id="0" name=""/>
        <dsp:cNvSpPr/>
      </dsp:nvSpPr>
      <dsp:spPr>
        <a:xfrm rot="18289469">
          <a:off x="2777209" y="1480271"/>
          <a:ext cx="1961586" cy="54492"/>
        </a:xfrm>
        <a:custGeom>
          <a:avLst/>
          <a:gdLst/>
          <a:ahLst/>
          <a:cxnLst/>
          <a:rect l="0" t="0" r="0" b="0"/>
          <a:pathLst>
            <a:path>
              <a:moveTo>
                <a:pt x="0" y="27246"/>
              </a:moveTo>
              <a:lnTo>
                <a:pt x="1961586" y="27246"/>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3708963" y="1458477"/>
        <a:ext cx="98079" cy="98079"/>
      </dsp:txXfrm>
    </dsp:sp>
    <dsp:sp modelId="{43FE21C6-DDC5-4AEA-AED4-C0FB874BEB80}">
      <dsp:nvSpPr>
        <dsp:cNvPr id="0" name=""/>
        <dsp:cNvSpPr/>
      </dsp:nvSpPr>
      <dsp:spPr>
        <a:xfrm>
          <a:off x="4318098" y="2258"/>
          <a:ext cx="3513735" cy="1400240"/>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C" sz="2800" kern="1200" dirty="0"/>
            <a:t>Constitución de la República del Ecuador</a:t>
          </a:r>
        </a:p>
      </dsp:txBody>
      <dsp:txXfrm>
        <a:off x="4359110" y="43270"/>
        <a:ext cx="3431711" cy="1318216"/>
      </dsp:txXfrm>
    </dsp:sp>
    <dsp:sp modelId="{DFF3F0FD-D1B9-481B-8D00-3E0CAACE0DCC}">
      <dsp:nvSpPr>
        <dsp:cNvPr id="0" name=""/>
        <dsp:cNvSpPr/>
      </dsp:nvSpPr>
      <dsp:spPr>
        <a:xfrm>
          <a:off x="3197906" y="2285409"/>
          <a:ext cx="1120192" cy="54492"/>
        </a:xfrm>
        <a:custGeom>
          <a:avLst/>
          <a:gdLst/>
          <a:ahLst/>
          <a:cxnLst/>
          <a:rect l="0" t="0" r="0" b="0"/>
          <a:pathLst>
            <a:path>
              <a:moveTo>
                <a:pt x="0" y="27246"/>
              </a:moveTo>
              <a:lnTo>
                <a:pt x="1120192" y="27246"/>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s-EC" sz="400" kern="1200"/>
        </a:p>
      </dsp:txBody>
      <dsp:txXfrm>
        <a:off x="3729997" y="2284650"/>
        <a:ext cx="56009" cy="56009"/>
      </dsp:txXfrm>
    </dsp:sp>
    <dsp:sp modelId="{3B9CFFA3-5371-4900-BC03-4D1F3D6F906C}">
      <dsp:nvSpPr>
        <dsp:cNvPr id="0" name=""/>
        <dsp:cNvSpPr/>
      </dsp:nvSpPr>
      <dsp:spPr>
        <a:xfrm>
          <a:off x="4318098" y="1612535"/>
          <a:ext cx="3513735" cy="1400240"/>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C" sz="2800" kern="1200" dirty="0"/>
            <a:t>Ley Orgánica de Educación Superior</a:t>
          </a:r>
        </a:p>
      </dsp:txBody>
      <dsp:txXfrm>
        <a:off x="4359110" y="1653547"/>
        <a:ext cx="3431711" cy="1318216"/>
      </dsp:txXfrm>
    </dsp:sp>
    <dsp:sp modelId="{6F0C7668-73A9-42C6-9767-7C2DA28EE425}">
      <dsp:nvSpPr>
        <dsp:cNvPr id="0" name=""/>
        <dsp:cNvSpPr/>
      </dsp:nvSpPr>
      <dsp:spPr>
        <a:xfrm rot="3310531">
          <a:off x="2777209" y="3090547"/>
          <a:ext cx="1961586" cy="54492"/>
        </a:xfrm>
        <a:custGeom>
          <a:avLst/>
          <a:gdLst/>
          <a:ahLst/>
          <a:cxnLst/>
          <a:rect l="0" t="0" r="0" b="0"/>
          <a:pathLst>
            <a:path>
              <a:moveTo>
                <a:pt x="0" y="27246"/>
              </a:moveTo>
              <a:lnTo>
                <a:pt x="1961586" y="27246"/>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3708963" y="3068754"/>
        <a:ext cx="98079" cy="98079"/>
      </dsp:txXfrm>
    </dsp:sp>
    <dsp:sp modelId="{3F8218D3-78F9-4F02-AE16-3E89F3472310}">
      <dsp:nvSpPr>
        <dsp:cNvPr id="0" name=""/>
        <dsp:cNvSpPr/>
      </dsp:nvSpPr>
      <dsp:spPr>
        <a:xfrm>
          <a:off x="4318098" y="3222811"/>
          <a:ext cx="3513735" cy="1400240"/>
        </a:xfrm>
        <a:prstGeom prst="roundRect">
          <a:avLst>
            <a:gd name="adj" fmla="val 10000"/>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C" sz="2800" kern="1200" dirty="0"/>
            <a:t>Normas de Control Interno</a:t>
          </a:r>
        </a:p>
      </dsp:txBody>
      <dsp:txXfrm>
        <a:off x="4359110" y="3263823"/>
        <a:ext cx="3431711" cy="131821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50947-7B3B-4BE1-8ED8-6F67DCDA434F}">
      <dsp:nvSpPr>
        <dsp:cNvPr id="0" name=""/>
        <dsp:cNvSpPr/>
      </dsp:nvSpPr>
      <dsp:spPr>
        <a:xfrm>
          <a:off x="83353" y="1746"/>
          <a:ext cx="4165518" cy="2499310"/>
        </a:xfrm>
        <a:prstGeom prst="rect">
          <a:avLst/>
        </a:prstGeom>
        <a:solidFill>
          <a:schemeClr val="tx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C" sz="1700" kern="1200" dirty="0">
              <a:solidFill>
                <a:schemeClr val="bg1"/>
              </a:solidFill>
            </a:rPr>
            <a:t>▪ Incrementar la capacidad instalada de la residencia universitaria del IASA II para atender a un mayor número de estudiantes que requieren el servicio de hospedaje.</a:t>
          </a:r>
        </a:p>
      </dsp:txBody>
      <dsp:txXfrm>
        <a:off x="83353" y="1746"/>
        <a:ext cx="4165518" cy="2499310"/>
      </dsp:txXfrm>
    </dsp:sp>
    <dsp:sp modelId="{DC22E10C-0F99-40A4-A7C0-E4DFE10F371A}">
      <dsp:nvSpPr>
        <dsp:cNvPr id="0" name=""/>
        <dsp:cNvSpPr/>
      </dsp:nvSpPr>
      <dsp:spPr>
        <a:xfrm>
          <a:off x="4665423" y="1746"/>
          <a:ext cx="4165518" cy="2499310"/>
        </a:xfrm>
        <a:prstGeom prst="rect">
          <a:avLst/>
        </a:prstGeom>
        <a:solidFill>
          <a:schemeClr val="bg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C" sz="1700" kern="1200" dirty="0"/>
            <a:t>▪ Reubicar parte de los activos fijos del área de lavado de la residencia universitaria del IASA II a otras unidades de la universidad que requieran de ellos.</a:t>
          </a:r>
        </a:p>
      </dsp:txBody>
      <dsp:txXfrm>
        <a:off x="4665423" y="1746"/>
        <a:ext cx="4165518" cy="2499310"/>
      </dsp:txXfrm>
    </dsp:sp>
    <dsp:sp modelId="{F938D60E-A161-4683-BE82-685EEB361A65}">
      <dsp:nvSpPr>
        <dsp:cNvPr id="0" name=""/>
        <dsp:cNvSpPr/>
      </dsp:nvSpPr>
      <dsp:spPr>
        <a:xfrm>
          <a:off x="83353" y="2917609"/>
          <a:ext cx="4165518" cy="2499310"/>
        </a:xfrm>
        <a:prstGeom prst="rect">
          <a:avLst/>
        </a:prstGeom>
        <a:solidFill>
          <a:schemeClr val="bg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C" sz="1700" kern="1200" dirty="0"/>
            <a:t>▪ Identificar en el área de lavandería de la residencia matriz los recursos (activos fijos, recursos humanos, suministros de aseo, etc.) que se deben implementar para aumentar su capacidad de lavado.</a:t>
          </a:r>
        </a:p>
      </dsp:txBody>
      <dsp:txXfrm>
        <a:off x="83353" y="2917609"/>
        <a:ext cx="4165518" cy="2499310"/>
      </dsp:txXfrm>
    </dsp:sp>
    <dsp:sp modelId="{DF2D3562-1E71-411D-91B2-8E44351AC04D}">
      <dsp:nvSpPr>
        <dsp:cNvPr id="0" name=""/>
        <dsp:cNvSpPr/>
      </dsp:nvSpPr>
      <dsp:spPr>
        <a:xfrm>
          <a:off x="4665423" y="2917609"/>
          <a:ext cx="4165518" cy="2499310"/>
        </a:xfrm>
        <a:prstGeom prst="rect">
          <a:avLst/>
        </a:prstGeom>
        <a:solidFill>
          <a:schemeClr val="tx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C" sz="1700" kern="1200" dirty="0">
              <a:solidFill>
                <a:schemeClr val="bg1"/>
              </a:solidFill>
            </a:rPr>
            <a:t>▪ Reubicar parte de los activos fijos del área de hospedaje de la residencia universitaria del IASA I a otras unidades de la universidad que requieran de estos activos.</a:t>
          </a:r>
        </a:p>
      </dsp:txBody>
      <dsp:txXfrm>
        <a:off x="4665423" y="2917609"/>
        <a:ext cx="4165518" cy="2499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4B7C1-B2C7-494D-9E40-EC08BE98A201}">
      <dsp:nvSpPr>
        <dsp:cNvPr id="0" name=""/>
        <dsp:cNvSpPr/>
      </dsp:nvSpPr>
      <dsp:spPr>
        <a:xfrm>
          <a:off x="0" y="35315"/>
          <a:ext cx="3557431" cy="51840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s-EC" sz="1700" b="1" kern="1200" dirty="0"/>
            <a:t>Pichincha</a:t>
          </a:r>
          <a:endParaRPr lang="es-ES" sz="1700" b="1" kern="1200" dirty="0"/>
        </a:p>
      </dsp:txBody>
      <dsp:txXfrm>
        <a:off x="0" y="35315"/>
        <a:ext cx="3557431" cy="518400"/>
      </dsp:txXfrm>
    </dsp:sp>
    <dsp:sp modelId="{D487EE74-F112-485C-86E2-EE8D0FB0AB48}">
      <dsp:nvSpPr>
        <dsp:cNvPr id="0" name=""/>
        <dsp:cNvSpPr/>
      </dsp:nvSpPr>
      <dsp:spPr>
        <a:xfrm>
          <a:off x="0" y="553715"/>
          <a:ext cx="3557431" cy="79056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ES" sz="1700" kern="1200" dirty="0"/>
            <a:t>19 universidades</a:t>
          </a:r>
        </a:p>
        <a:p>
          <a:pPr marL="171450" lvl="1" indent="-171450" algn="l" defTabSz="755650">
            <a:lnSpc>
              <a:spcPct val="90000"/>
            </a:lnSpc>
            <a:spcBef>
              <a:spcPct val="0"/>
            </a:spcBef>
            <a:spcAft>
              <a:spcPct val="15000"/>
            </a:spcAft>
            <a:buChar char="••"/>
          </a:pPr>
          <a:r>
            <a:rPr lang="es-ES" sz="1700" kern="1200" dirty="0"/>
            <a:t>3 residencias universitarias</a:t>
          </a:r>
        </a:p>
      </dsp:txBody>
      <dsp:txXfrm>
        <a:off x="0" y="553715"/>
        <a:ext cx="3557431" cy="7905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BA847-3ADE-4510-996D-B2BD541CD240}">
      <dsp:nvSpPr>
        <dsp:cNvPr id="0" name=""/>
        <dsp:cNvSpPr/>
      </dsp:nvSpPr>
      <dsp:spPr>
        <a:xfrm>
          <a:off x="682578" y="2155485"/>
          <a:ext cx="1963805" cy="1747179"/>
        </a:xfrm>
        <a:prstGeom prst="ellips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FC2DBB-38EA-4C00-AD2C-9765543B4542}">
      <dsp:nvSpPr>
        <dsp:cNvPr id="0" name=""/>
        <dsp:cNvSpPr/>
      </dsp:nvSpPr>
      <dsp:spPr>
        <a:xfrm>
          <a:off x="2068011" y="643503"/>
          <a:ext cx="480939" cy="480631"/>
        </a:xfrm>
        <a:prstGeom prst="donut">
          <a:avLst>
            <a:gd name="adj" fmla="val 7460"/>
          </a:avLst>
        </a:prstGeom>
        <a:solidFill>
          <a:schemeClr val="accent5">
            <a:hueOff val="75153"/>
            <a:satOff val="7200"/>
            <a:lumOff val="1765"/>
            <a:alphaOff val="0"/>
          </a:schemeClr>
        </a:solidFill>
        <a:ln w="15875" cap="flat" cmpd="sng" algn="ctr">
          <a:solidFill>
            <a:schemeClr val="accent5">
              <a:hueOff val="75153"/>
              <a:satOff val="7200"/>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03DE29-8864-46A7-B8F1-64A63BD8C0A5}">
      <dsp:nvSpPr>
        <dsp:cNvPr id="0" name=""/>
        <dsp:cNvSpPr/>
      </dsp:nvSpPr>
      <dsp:spPr>
        <a:xfrm>
          <a:off x="757987" y="2222527"/>
          <a:ext cx="1813689" cy="1613084"/>
        </a:xfrm>
        <a:prstGeom prst="ellipse">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C19140-168F-4A70-B2E9-B922E0F82C01}">
      <dsp:nvSpPr>
        <dsp:cNvPr id="0" name=""/>
        <dsp:cNvSpPr/>
      </dsp:nvSpPr>
      <dsp:spPr>
        <a:xfrm>
          <a:off x="3184299" y="2436420"/>
          <a:ext cx="847563" cy="847361"/>
        </a:xfrm>
        <a:prstGeom prst="ellipse">
          <a:avLst/>
        </a:prstGeom>
        <a:solidFill>
          <a:schemeClr val="accent5">
            <a:hueOff val="150307"/>
            <a:satOff val="14400"/>
            <a:lumOff val="3529"/>
            <a:alphaOff val="0"/>
          </a:schemeClr>
        </a:solidFill>
        <a:ln w="15875" cap="flat" cmpd="sng" algn="ctr">
          <a:solidFill>
            <a:schemeClr val="accent5">
              <a:hueOff val="150307"/>
              <a:satOff val="14400"/>
              <a:lumOff val="35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45EEC5-78CE-4C62-B2EB-7DF847AA2279}">
      <dsp:nvSpPr>
        <dsp:cNvPr id="0" name=""/>
        <dsp:cNvSpPr/>
      </dsp:nvSpPr>
      <dsp:spPr>
        <a:xfrm>
          <a:off x="2901732" y="2190647"/>
          <a:ext cx="1232383" cy="1236149"/>
        </a:xfrm>
        <a:prstGeom prst="ellipse">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7584D2-84BB-4099-9A6A-ABA04885D187}">
      <dsp:nvSpPr>
        <dsp:cNvPr id="0" name=""/>
        <dsp:cNvSpPr/>
      </dsp:nvSpPr>
      <dsp:spPr>
        <a:xfrm>
          <a:off x="2529121" y="559525"/>
          <a:ext cx="1424693" cy="1590592"/>
        </a:xfrm>
        <a:prstGeom prst="ellipse">
          <a:avLst/>
        </a:prstGeom>
        <a:solidFill>
          <a:schemeClr val="accent5">
            <a:hueOff val="225460"/>
            <a:satOff val="21601"/>
            <a:lumOff val="5294"/>
            <a:alphaOff val="0"/>
          </a:schemeClr>
        </a:solidFill>
        <a:ln w="15875" cap="flat" cmpd="sng" algn="ctr">
          <a:solidFill>
            <a:schemeClr val="accent5">
              <a:hueOff val="225460"/>
              <a:satOff val="21601"/>
              <a:lumOff val="529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049F46-4428-48D3-92FC-33679FE8ED6B}">
      <dsp:nvSpPr>
        <dsp:cNvPr id="0" name=""/>
        <dsp:cNvSpPr/>
      </dsp:nvSpPr>
      <dsp:spPr>
        <a:xfrm>
          <a:off x="4134777" y="701890"/>
          <a:ext cx="355800" cy="356043"/>
        </a:xfrm>
        <a:prstGeom prst="donut">
          <a:avLst>
            <a:gd name="adj" fmla="val 7460"/>
          </a:avLst>
        </a:prstGeom>
        <a:solidFill>
          <a:schemeClr val="accent5">
            <a:hueOff val="300614"/>
            <a:satOff val="28801"/>
            <a:lumOff val="7058"/>
            <a:alphaOff val="0"/>
          </a:schemeClr>
        </a:solidFill>
        <a:ln w="15875" cap="flat" cmpd="sng" algn="ctr">
          <a:solidFill>
            <a:schemeClr val="accent5">
              <a:hueOff val="300614"/>
              <a:satOff val="28801"/>
              <a:lumOff val="70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494A91-6BF1-498C-9201-18825F031270}">
      <dsp:nvSpPr>
        <dsp:cNvPr id="0" name=""/>
        <dsp:cNvSpPr/>
      </dsp:nvSpPr>
      <dsp:spPr>
        <a:xfrm>
          <a:off x="4272312" y="3235918"/>
          <a:ext cx="267188" cy="266892"/>
        </a:xfrm>
        <a:prstGeom prst="donut">
          <a:avLst>
            <a:gd name="adj" fmla="val 7460"/>
          </a:avLst>
        </a:prstGeom>
        <a:solidFill>
          <a:schemeClr val="accent5">
            <a:hueOff val="375767"/>
            <a:satOff val="36001"/>
            <a:lumOff val="8823"/>
            <a:alphaOff val="0"/>
          </a:schemeClr>
        </a:solidFill>
        <a:ln w="15875" cap="flat" cmpd="sng" algn="ctr">
          <a:solidFill>
            <a:schemeClr val="accent5">
              <a:hueOff val="375767"/>
              <a:satOff val="36001"/>
              <a:lumOff val="88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7F4CDB-6059-4698-BDE6-3089CBAEBD65}">
      <dsp:nvSpPr>
        <dsp:cNvPr id="0" name=""/>
        <dsp:cNvSpPr/>
      </dsp:nvSpPr>
      <dsp:spPr>
        <a:xfrm>
          <a:off x="2604432" y="643502"/>
          <a:ext cx="1274772" cy="1422641"/>
        </a:xfrm>
        <a:prstGeom prst="ellipse">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56112F-0620-4CC3-9C76-F5FC425383C8}">
      <dsp:nvSpPr>
        <dsp:cNvPr id="0" name=""/>
        <dsp:cNvSpPr/>
      </dsp:nvSpPr>
      <dsp:spPr>
        <a:xfrm>
          <a:off x="0" y="1246179"/>
          <a:ext cx="2403345" cy="780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 numCol="1" spcCol="1270" anchor="b" anchorCtr="0">
          <a:noAutofit/>
        </a:bodyPr>
        <a:lstStyle/>
        <a:p>
          <a:pPr lvl="0" algn="r" defTabSz="622300">
            <a:lnSpc>
              <a:spcPct val="90000"/>
            </a:lnSpc>
            <a:spcBef>
              <a:spcPct val="0"/>
            </a:spcBef>
            <a:spcAft>
              <a:spcPct val="35000"/>
            </a:spcAft>
          </a:pPr>
          <a:r>
            <a:rPr lang="es-ES" sz="1400" b="1" kern="1200">
              <a:latin typeface="Calibri" panose="020F0502020204030204"/>
              <a:ea typeface="+mn-ea"/>
              <a:cs typeface="+mn-cs"/>
            </a:rPr>
            <a:t>Residencia estudiantil de la Universidad de las Fuerzas Armadas ESPE</a:t>
          </a:r>
          <a:endParaRPr lang="es-ES" sz="1400" kern="1200" dirty="0">
            <a:latin typeface="Calibri" panose="020F0502020204030204"/>
            <a:ea typeface="+mn-ea"/>
            <a:cs typeface="+mn-cs"/>
          </a:endParaRPr>
        </a:p>
      </dsp:txBody>
      <dsp:txXfrm>
        <a:off x="0" y="1246179"/>
        <a:ext cx="2403345" cy="780427"/>
      </dsp:txXfrm>
    </dsp:sp>
    <dsp:sp modelId="{63886ACF-6EE4-4F72-914A-E480CB895954}">
      <dsp:nvSpPr>
        <dsp:cNvPr id="0" name=""/>
        <dsp:cNvSpPr/>
      </dsp:nvSpPr>
      <dsp:spPr>
        <a:xfrm>
          <a:off x="4360924" y="2434960"/>
          <a:ext cx="2403345" cy="747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es-ES" sz="1400" b="1" kern="1200">
              <a:latin typeface="Calibri" panose="020F0502020204030204"/>
              <a:ea typeface="+mn-ea"/>
              <a:cs typeface="+mn-cs"/>
            </a:rPr>
            <a:t>Residencia estudiantil de la Universidad Internacional del Ecuador</a:t>
          </a:r>
          <a:endParaRPr lang="es-ES" sz="1400" kern="1200" dirty="0">
            <a:latin typeface="Calibri" panose="020F0502020204030204"/>
            <a:ea typeface="+mn-ea"/>
            <a:cs typeface="+mn-cs"/>
          </a:endParaRPr>
        </a:p>
      </dsp:txBody>
      <dsp:txXfrm>
        <a:off x="4360924" y="2434960"/>
        <a:ext cx="2403345" cy="747523"/>
      </dsp:txXfrm>
    </dsp:sp>
    <dsp:sp modelId="{6BB0F270-B7F9-4533-8EE1-00A751316BAC}">
      <dsp:nvSpPr>
        <dsp:cNvPr id="0" name=""/>
        <dsp:cNvSpPr/>
      </dsp:nvSpPr>
      <dsp:spPr>
        <a:xfrm>
          <a:off x="4272312" y="1246179"/>
          <a:ext cx="2403345" cy="971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es-ES" sz="1400" b="1" kern="1200">
              <a:latin typeface="Calibri" panose="020F0502020204030204"/>
              <a:ea typeface="+mn-ea"/>
              <a:cs typeface="+mn-cs"/>
            </a:rPr>
            <a:t>Residencia estudiantil de la Universidad Andina Simón Bolívar</a:t>
          </a:r>
          <a:endParaRPr lang="es-ES" sz="1400" kern="1200" dirty="0">
            <a:latin typeface="Calibri" panose="020F0502020204030204"/>
            <a:ea typeface="+mn-ea"/>
            <a:cs typeface="+mn-cs"/>
          </a:endParaRPr>
        </a:p>
      </dsp:txBody>
      <dsp:txXfrm>
        <a:off x="4272312" y="1246179"/>
        <a:ext cx="2403345" cy="9719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BF44F-AF82-4743-A225-85169501F3F6}">
      <dsp:nvSpPr>
        <dsp:cNvPr id="0" name=""/>
        <dsp:cNvSpPr/>
      </dsp:nvSpPr>
      <dsp:spPr>
        <a:xfrm>
          <a:off x="0" y="71675"/>
          <a:ext cx="3179652" cy="489600"/>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s-ES" sz="1700" b="1" kern="1200" dirty="0"/>
            <a:t>Santo Domingo de los Tsáchilas</a:t>
          </a:r>
        </a:p>
      </dsp:txBody>
      <dsp:txXfrm>
        <a:off x="0" y="71675"/>
        <a:ext cx="3179652" cy="489600"/>
      </dsp:txXfrm>
    </dsp:sp>
    <dsp:sp modelId="{A54AE1EE-01E4-438D-8465-6BC06BEB91E7}">
      <dsp:nvSpPr>
        <dsp:cNvPr id="0" name=""/>
        <dsp:cNvSpPr/>
      </dsp:nvSpPr>
      <dsp:spPr>
        <a:xfrm>
          <a:off x="0" y="561275"/>
          <a:ext cx="3179652" cy="746639"/>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s-ES" sz="1700" kern="1200" dirty="0"/>
            <a:t>5 sedes de IES</a:t>
          </a:r>
        </a:p>
        <a:p>
          <a:pPr marL="171450" lvl="1" indent="-171450" algn="l" defTabSz="755650">
            <a:lnSpc>
              <a:spcPct val="90000"/>
            </a:lnSpc>
            <a:spcBef>
              <a:spcPct val="0"/>
            </a:spcBef>
            <a:spcAft>
              <a:spcPct val="15000"/>
            </a:spcAft>
            <a:buChar char="••"/>
          </a:pPr>
          <a:r>
            <a:rPr lang="es-ES" sz="1700" kern="1200" dirty="0"/>
            <a:t>1 residencia universitaria</a:t>
          </a:r>
        </a:p>
      </dsp:txBody>
      <dsp:txXfrm>
        <a:off x="0" y="561275"/>
        <a:ext cx="3179652" cy="7466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153A2A-F1EF-4D08-8624-D7894E6D184D}">
      <dsp:nvSpPr>
        <dsp:cNvPr id="0" name=""/>
        <dsp:cNvSpPr/>
      </dsp:nvSpPr>
      <dsp:spPr>
        <a:xfrm>
          <a:off x="1336757" y="0"/>
          <a:ext cx="2148681" cy="2149008"/>
        </a:xfrm>
        <a:prstGeom prst="circularArrow">
          <a:avLst>
            <a:gd name="adj1" fmla="val 10980"/>
            <a:gd name="adj2" fmla="val 1142322"/>
            <a:gd name="adj3" fmla="val 4500000"/>
            <a:gd name="adj4" fmla="val 10800000"/>
            <a:gd name="adj5" fmla="val 12500"/>
          </a:avLst>
        </a:prstGeom>
        <a:gradFill rotWithShape="0">
          <a:gsLst>
            <a:gs pos="0">
              <a:schemeClr val="accent5">
                <a:hueOff val="0"/>
                <a:satOff val="0"/>
                <a:lumOff val="0"/>
                <a:alphaOff val="0"/>
                <a:tint val="65000"/>
                <a:shade val="92000"/>
                <a:satMod val="130000"/>
              </a:schemeClr>
            </a:gs>
            <a:gs pos="45000">
              <a:schemeClr val="accent5">
                <a:hueOff val="0"/>
                <a:satOff val="0"/>
                <a:lumOff val="0"/>
                <a:alphaOff val="0"/>
                <a:tint val="60000"/>
                <a:shade val="99000"/>
                <a:satMod val="120000"/>
              </a:schemeClr>
            </a:gs>
            <a:gs pos="100000">
              <a:schemeClr val="accent5">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1F77264-9308-4C1B-88D2-EEFE27C8CF36}">
      <dsp:nvSpPr>
        <dsp:cNvPr id="0" name=""/>
        <dsp:cNvSpPr/>
      </dsp:nvSpPr>
      <dsp:spPr>
        <a:xfrm>
          <a:off x="3485842" y="640595"/>
          <a:ext cx="1289208" cy="859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S" sz="1400" kern="1200" dirty="0"/>
            <a:t>Descriptiva</a:t>
          </a:r>
        </a:p>
      </dsp:txBody>
      <dsp:txXfrm>
        <a:off x="3485842" y="640595"/>
        <a:ext cx="1289208" cy="859782"/>
      </dsp:txXfrm>
    </dsp:sp>
    <dsp:sp modelId="{956F910D-90AB-4A4C-88C4-3341C5B2F994}">
      <dsp:nvSpPr>
        <dsp:cNvPr id="0" name=""/>
        <dsp:cNvSpPr/>
      </dsp:nvSpPr>
      <dsp:spPr>
        <a:xfrm>
          <a:off x="1811687" y="775857"/>
          <a:ext cx="1193981" cy="596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a:t>Tipo de Investigación:</a:t>
          </a:r>
          <a:endParaRPr lang="es-ES" sz="1400" kern="1200" dirty="0"/>
        </a:p>
      </dsp:txBody>
      <dsp:txXfrm>
        <a:off x="1811687" y="775857"/>
        <a:ext cx="1193981" cy="596847"/>
      </dsp:txXfrm>
    </dsp:sp>
    <dsp:sp modelId="{6C2751CA-5366-46BA-86FC-C69ADBAF78AA}">
      <dsp:nvSpPr>
        <dsp:cNvPr id="0" name=""/>
        <dsp:cNvSpPr/>
      </dsp:nvSpPr>
      <dsp:spPr>
        <a:xfrm>
          <a:off x="739969" y="1234764"/>
          <a:ext cx="2148681" cy="2149008"/>
        </a:xfrm>
        <a:prstGeom prst="leftCircularArrow">
          <a:avLst>
            <a:gd name="adj1" fmla="val 10980"/>
            <a:gd name="adj2" fmla="val 1142322"/>
            <a:gd name="adj3" fmla="val 6300000"/>
            <a:gd name="adj4" fmla="val 18900000"/>
            <a:gd name="adj5" fmla="val 12500"/>
          </a:avLst>
        </a:prstGeom>
        <a:gradFill rotWithShape="0">
          <a:gsLst>
            <a:gs pos="0">
              <a:schemeClr val="accent5">
                <a:hueOff val="187884"/>
                <a:satOff val="18001"/>
                <a:lumOff val="4411"/>
                <a:alphaOff val="0"/>
                <a:tint val="65000"/>
                <a:shade val="92000"/>
                <a:satMod val="130000"/>
              </a:schemeClr>
            </a:gs>
            <a:gs pos="45000">
              <a:schemeClr val="accent5">
                <a:hueOff val="187884"/>
                <a:satOff val="18001"/>
                <a:lumOff val="4411"/>
                <a:alphaOff val="0"/>
                <a:tint val="60000"/>
                <a:shade val="99000"/>
                <a:satMod val="120000"/>
              </a:schemeClr>
            </a:gs>
            <a:gs pos="100000">
              <a:schemeClr val="accent5">
                <a:hueOff val="187884"/>
                <a:satOff val="18001"/>
                <a:lumOff val="4411"/>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6F1E4FE-A053-482A-8C7E-6DF1B4A6F1BB}">
      <dsp:nvSpPr>
        <dsp:cNvPr id="0" name=""/>
        <dsp:cNvSpPr/>
      </dsp:nvSpPr>
      <dsp:spPr>
        <a:xfrm>
          <a:off x="2888650" y="1882502"/>
          <a:ext cx="1289208" cy="859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S" sz="1400" kern="1200" dirty="0"/>
            <a:t>Encuestas</a:t>
          </a:r>
        </a:p>
      </dsp:txBody>
      <dsp:txXfrm>
        <a:off x="2888650" y="1882502"/>
        <a:ext cx="1289208" cy="859782"/>
      </dsp:txXfrm>
    </dsp:sp>
    <dsp:sp modelId="{72EEA30F-3A64-4B2E-A492-0950EC581D79}">
      <dsp:nvSpPr>
        <dsp:cNvPr id="0" name=""/>
        <dsp:cNvSpPr/>
      </dsp:nvSpPr>
      <dsp:spPr>
        <a:xfrm>
          <a:off x="1217319" y="2017764"/>
          <a:ext cx="1193981" cy="596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a:t>Enfoque de Investigación: Cuantitativo</a:t>
          </a:r>
        </a:p>
      </dsp:txBody>
      <dsp:txXfrm>
        <a:off x="1217319" y="2017764"/>
        <a:ext cx="1193981" cy="596847"/>
      </dsp:txXfrm>
    </dsp:sp>
    <dsp:sp modelId="{95C74307-701A-4292-A2FC-84B413396D3F}">
      <dsp:nvSpPr>
        <dsp:cNvPr id="0" name=""/>
        <dsp:cNvSpPr/>
      </dsp:nvSpPr>
      <dsp:spPr>
        <a:xfrm>
          <a:off x="1489687" y="2617290"/>
          <a:ext cx="1846050" cy="1846790"/>
        </a:xfrm>
        <a:prstGeom prst="blockArc">
          <a:avLst>
            <a:gd name="adj1" fmla="val 13500000"/>
            <a:gd name="adj2" fmla="val 10800000"/>
            <a:gd name="adj3" fmla="val 12740"/>
          </a:avLst>
        </a:prstGeom>
        <a:gradFill rotWithShape="0">
          <a:gsLst>
            <a:gs pos="0">
              <a:schemeClr val="accent5">
                <a:hueOff val="375767"/>
                <a:satOff val="36001"/>
                <a:lumOff val="8823"/>
                <a:alphaOff val="0"/>
                <a:tint val="65000"/>
                <a:shade val="92000"/>
                <a:satMod val="130000"/>
              </a:schemeClr>
            </a:gs>
            <a:gs pos="45000">
              <a:schemeClr val="accent5">
                <a:hueOff val="375767"/>
                <a:satOff val="36001"/>
                <a:lumOff val="8823"/>
                <a:alphaOff val="0"/>
                <a:tint val="60000"/>
                <a:shade val="99000"/>
                <a:satMod val="120000"/>
              </a:schemeClr>
            </a:gs>
            <a:gs pos="100000">
              <a:schemeClr val="accent5">
                <a:hueOff val="375767"/>
                <a:satOff val="36001"/>
                <a:lumOff val="8823"/>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D77AFB3-B732-42DE-8E0B-1BD7389A43C6}">
      <dsp:nvSpPr>
        <dsp:cNvPr id="0" name=""/>
        <dsp:cNvSpPr/>
      </dsp:nvSpPr>
      <dsp:spPr>
        <a:xfrm>
          <a:off x="3485842" y="3123963"/>
          <a:ext cx="1289208" cy="859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S" sz="1400" kern="1200" dirty="0"/>
            <a:t>Observación</a:t>
          </a:r>
        </a:p>
        <a:p>
          <a:pPr marL="114300" lvl="1" indent="-114300" algn="l" defTabSz="622300">
            <a:lnSpc>
              <a:spcPct val="90000"/>
            </a:lnSpc>
            <a:spcBef>
              <a:spcPct val="0"/>
            </a:spcBef>
            <a:spcAft>
              <a:spcPct val="15000"/>
            </a:spcAft>
            <a:buChar char="••"/>
          </a:pPr>
          <a:r>
            <a:rPr lang="es-ES" sz="1400" kern="1200" dirty="0"/>
            <a:t>Entrevistas</a:t>
          </a:r>
        </a:p>
        <a:p>
          <a:pPr marL="114300" lvl="1" indent="-114300" algn="l" defTabSz="622300">
            <a:lnSpc>
              <a:spcPct val="90000"/>
            </a:lnSpc>
            <a:spcBef>
              <a:spcPct val="0"/>
            </a:spcBef>
            <a:spcAft>
              <a:spcPct val="15000"/>
            </a:spcAft>
            <a:buChar char="••"/>
          </a:pPr>
          <a:r>
            <a:rPr lang="es-ES" sz="1400" kern="1200" dirty="0"/>
            <a:t>Revisión documental</a:t>
          </a:r>
        </a:p>
      </dsp:txBody>
      <dsp:txXfrm>
        <a:off x="3485842" y="3123963"/>
        <a:ext cx="1289208" cy="859782"/>
      </dsp:txXfrm>
    </dsp:sp>
    <dsp:sp modelId="{D9014720-6468-45D5-8722-1C20C73B4CA3}">
      <dsp:nvSpPr>
        <dsp:cNvPr id="0" name=""/>
        <dsp:cNvSpPr/>
      </dsp:nvSpPr>
      <dsp:spPr>
        <a:xfrm>
          <a:off x="1814511" y="3261457"/>
          <a:ext cx="1193981" cy="596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a:t>Enfoque de Investigación: Cualitativa</a:t>
          </a:r>
          <a:endParaRPr lang="es-ES" sz="1400" kern="1200" dirty="0"/>
        </a:p>
      </dsp:txBody>
      <dsp:txXfrm>
        <a:off x="1814511" y="3261457"/>
        <a:ext cx="1193981" cy="5968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44CE6-B27D-4E97-852F-9F65A69A4392}">
      <dsp:nvSpPr>
        <dsp:cNvPr id="0" name=""/>
        <dsp:cNvSpPr/>
      </dsp:nvSpPr>
      <dsp:spPr>
        <a:xfrm>
          <a:off x="4667" y="735133"/>
          <a:ext cx="3087744" cy="2281831"/>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1">
          <a:scrgbClr r="0" g="0" b="0"/>
        </a:effectRef>
        <a:fontRef idx="minor"/>
      </dsp:style>
    </dsp:sp>
    <dsp:sp modelId="{98611BE7-7FB8-4A89-AD12-16A2499C95E0}">
      <dsp:nvSpPr>
        <dsp:cNvPr id="0" name=""/>
        <dsp:cNvSpPr/>
      </dsp:nvSpPr>
      <dsp:spPr>
        <a:xfrm>
          <a:off x="628786" y="2771376"/>
          <a:ext cx="2660715" cy="303114"/>
        </a:xfrm>
        <a:prstGeom prst="rect">
          <a:avLst/>
        </a:prstGeom>
        <a:gradFill rotWithShape="0">
          <a:gsLst>
            <a:gs pos="0">
              <a:schemeClr val="accent3">
                <a:shade val="80000"/>
                <a:hueOff val="0"/>
                <a:satOff val="0"/>
                <a:lumOff val="0"/>
                <a:alphaOff val="0"/>
                <a:tint val="65000"/>
                <a:shade val="92000"/>
                <a:satMod val="130000"/>
              </a:schemeClr>
            </a:gs>
            <a:gs pos="45000">
              <a:schemeClr val="accent3">
                <a:shade val="80000"/>
                <a:hueOff val="0"/>
                <a:satOff val="0"/>
                <a:lumOff val="0"/>
                <a:alphaOff val="0"/>
                <a:tint val="60000"/>
                <a:shade val="99000"/>
                <a:satMod val="120000"/>
              </a:schemeClr>
            </a:gs>
            <a:gs pos="100000">
              <a:schemeClr val="accent3">
                <a:shade val="8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b="1" kern="1200" dirty="0"/>
            <a:t>Infraestructura física</a:t>
          </a:r>
        </a:p>
      </dsp:txBody>
      <dsp:txXfrm>
        <a:off x="628786" y="2771376"/>
        <a:ext cx="2660715" cy="303114"/>
      </dsp:txXfrm>
    </dsp:sp>
    <dsp:sp modelId="{6551AFF6-7E95-4965-814E-B057007F5866}">
      <dsp:nvSpPr>
        <dsp:cNvPr id="0" name=""/>
        <dsp:cNvSpPr/>
      </dsp:nvSpPr>
      <dsp:spPr>
        <a:xfrm>
          <a:off x="4037165" y="735133"/>
          <a:ext cx="3087744" cy="2281831"/>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1">
          <a:scrgbClr r="0" g="0" b="0"/>
        </a:effectRef>
        <a:fontRef idx="minor"/>
      </dsp:style>
    </dsp:sp>
    <dsp:sp modelId="{F909575D-338D-47B4-911D-0F7597E8CF01}">
      <dsp:nvSpPr>
        <dsp:cNvPr id="0" name=""/>
        <dsp:cNvSpPr/>
      </dsp:nvSpPr>
      <dsp:spPr>
        <a:xfrm>
          <a:off x="4661284" y="2771376"/>
          <a:ext cx="2660715" cy="303114"/>
        </a:xfrm>
        <a:prstGeom prst="rect">
          <a:avLst/>
        </a:prstGeom>
        <a:gradFill rotWithShape="0">
          <a:gsLst>
            <a:gs pos="0">
              <a:schemeClr val="accent3">
                <a:shade val="80000"/>
                <a:hueOff val="0"/>
                <a:satOff val="0"/>
                <a:lumOff val="0"/>
                <a:alphaOff val="0"/>
                <a:tint val="65000"/>
                <a:shade val="92000"/>
                <a:satMod val="130000"/>
              </a:schemeClr>
            </a:gs>
            <a:gs pos="45000">
              <a:schemeClr val="accent3">
                <a:shade val="80000"/>
                <a:hueOff val="0"/>
                <a:satOff val="0"/>
                <a:lumOff val="0"/>
                <a:alphaOff val="0"/>
                <a:tint val="60000"/>
                <a:shade val="99000"/>
                <a:satMod val="120000"/>
              </a:schemeClr>
            </a:gs>
            <a:gs pos="100000">
              <a:schemeClr val="accent3">
                <a:shade val="8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b="1" kern="1200" dirty="0"/>
            <a:t>Precio</a:t>
          </a:r>
        </a:p>
      </dsp:txBody>
      <dsp:txXfrm>
        <a:off x="4661284" y="2771376"/>
        <a:ext cx="2660715" cy="303114"/>
      </dsp:txXfrm>
    </dsp:sp>
    <dsp:sp modelId="{8D6CE9F8-3225-4CFE-8D9C-5090D1376C03}">
      <dsp:nvSpPr>
        <dsp:cNvPr id="0" name=""/>
        <dsp:cNvSpPr/>
      </dsp:nvSpPr>
      <dsp:spPr>
        <a:xfrm>
          <a:off x="8069663" y="735133"/>
          <a:ext cx="3087744" cy="2281831"/>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1">
          <a:scrgbClr r="0" g="0" b="0"/>
        </a:effectRef>
        <a:fontRef idx="minor"/>
      </dsp:style>
    </dsp:sp>
    <dsp:sp modelId="{79A3C941-5789-441B-A45F-288C5BE43FBF}">
      <dsp:nvSpPr>
        <dsp:cNvPr id="0" name=""/>
        <dsp:cNvSpPr/>
      </dsp:nvSpPr>
      <dsp:spPr>
        <a:xfrm>
          <a:off x="8693782" y="2771376"/>
          <a:ext cx="2660715" cy="303114"/>
        </a:xfrm>
        <a:prstGeom prst="rect">
          <a:avLst/>
        </a:prstGeom>
        <a:gradFill rotWithShape="0">
          <a:gsLst>
            <a:gs pos="0">
              <a:schemeClr val="accent3">
                <a:shade val="80000"/>
                <a:hueOff val="0"/>
                <a:satOff val="0"/>
                <a:lumOff val="0"/>
                <a:alphaOff val="0"/>
                <a:tint val="65000"/>
                <a:shade val="92000"/>
                <a:satMod val="130000"/>
              </a:schemeClr>
            </a:gs>
            <a:gs pos="45000">
              <a:schemeClr val="accent3">
                <a:shade val="80000"/>
                <a:hueOff val="0"/>
                <a:satOff val="0"/>
                <a:lumOff val="0"/>
                <a:alphaOff val="0"/>
                <a:tint val="60000"/>
                <a:shade val="99000"/>
                <a:satMod val="120000"/>
              </a:schemeClr>
            </a:gs>
            <a:gs pos="100000">
              <a:schemeClr val="accent3">
                <a:shade val="8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b="1" kern="1200" dirty="0"/>
            <a:t>Grado de satisfacción</a:t>
          </a:r>
        </a:p>
      </dsp:txBody>
      <dsp:txXfrm>
        <a:off x="8693782" y="2771376"/>
        <a:ext cx="2660715" cy="3031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44CE6-B27D-4E97-852F-9F65A69A4392}">
      <dsp:nvSpPr>
        <dsp:cNvPr id="0" name=""/>
        <dsp:cNvSpPr/>
      </dsp:nvSpPr>
      <dsp:spPr>
        <a:xfrm>
          <a:off x="1755850" y="94291"/>
          <a:ext cx="3330916" cy="2461534"/>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1">
          <a:scrgbClr r="0" g="0" b="0"/>
        </a:effectRef>
        <a:fontRef idx="minor"/>
      </dsp:style>
    </dsp:sp>
    <dsp:sp modelId="{98611BE7-7FB8-4A89-AD12-16A2499C95E0}">
      <dsp:nvSpPr>
        <dsp:cNvPr id="0" name=""/>
        <dsp:cNvSpPr/>
      </dsp:nvSpPr>
      <dsp:spPr>
        <a:xfrm>
          <a:off x="2429120" y="2290896"/>
          <a:ext cx="2870257" cy="326985"/>
        </a:xfrm>
        <a:prstGeom prst="rect">
          <a:avLst/>
        </a:prstGeom>
        <a:gradFill rotWithShape="0">
          <a:gsLst>
            <a:gs pos="0">
              <a:schemeClr val="accent3">
                <a:shade val="80000"/>
                <a:hueOff val="0"/>
                <a:satOff val="0"/>
                <a:lumOff val="0"/>
                <a:alphaOff val="0"/>
                <a:tint val="65000"/>
                <a:shade val="92000"/>
                <a:satMod val="130000"/>
              </a:schemeClr>
            </a:gs>
            <a:gs pos="45000">
              <a:schemeClr val="accent3">
                <a:shade val="80000"/>
                <a:hueOff val="0"/>
                <a:satOff val="0"/>
                <a:lumOff val="0"/>
                <a:alphaOff val="0"/>
                <a:tint val="60000"/>
                <a:shade val="99000"/>
                <a:satMod val="120000"/>
              </a:schemeClr>
            </a:gs>
            <a:gs pos="100000">
              <a:schemeClr val="accent3">
                <a:shade val="8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b="1" kern="1200" dirty="0"/>
            <a:t>Infraestructura física</a:t>
          </a:r>
        </a:p>
      </dsp:txBody>
      <dsp:txXfrm>
        <a:off x="2429120" y="2290896"/>
        <a:ext cx="2870257" cy="326985"/>
      </dsp:txXfrm>
    </dsp:sp>
    <dsp:sp modelId="{6551AFF6-7E95-4965-814E-B057007F5866}">
      <dsp:nvSpPr>
        <dsp:cNvPr id="0" name=""/>
        <dsp:cNvSpPr/>
      </dsp:nvSpPr>
      <dsp:spPr>
        <a:xfrm>
          <a:off x="5838316" y="94291"/>
          <a:ext cx="3330916" cy="2461534"/>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1">
          <a:scrgbClr r="0" g="0" b="0"/>
        </a:effectRef>
        <a:fontRef idx="minor"/>
      </dsp:style>
    </dsp:sp>
    <dsp:sp modelId="{F909575D-338D-47B4-911D-0F7597E8CF01}">
      <dsp:nvSpPr>
        <dsp:cNvPr id="0" name=""/>
        <dsp:cNvSpPr/>
      </dsp:nvSpPr>
      <dsp:spPr>
        <a:xfrm>
          <a:off x="6511586" y="2290896"/>
          <a:ext cx="2870257" cy="326985"/>
        </a:xfrm>
        <a:prstGeom prst="rect">
          <a:avLst/>
        </a:prstGeom>
        <a:gradFill rotWithShape="0">
          <a:gsLst>
            <a:gs pos="0">
              <a:schemeClr val="accent3">
                <a:shade val="80000"/>
                <a:hueOff val="0"/>
                <a:satOff val="0"/>
                <a:lumOff val="0"/>
                <a:alphaOff val="0"/>
                <a:tint val="65000"/>
                <a:shade val="92000"/>
                <a:satMod val="130000"/>
              </a:schemeClr>
            </a:gs>
            <a:gs pos="45000">
              <a:schemeClr val="accent3">
                <a:shade val="80000"/>
                <a:hueOff val="0"/>
                <a:satOff val="0"/>
                <a:lumOff val="0"/>
                <a:alphaOff val="0"/>
                <a:tint val="60000"/>
                <a:shade val="99000"/>
                <a:satMod val="120000"/>
              </a:schemeClr>
            </a:gs>
            <a:gs pos="100000">
              <a:schemeClr val="accent3">
                <a:shade val="8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b="1" kern="1200" dirty="0"/>
            <a:t>Precio</a:t>
          </a:r>
        </a:p>
      </dsp:txBody>
      <dsp:txXfrm>
        <a:off x="6511586" y="2290896"/>
        <a:ext cx="2870257" cy="326985"/>
      </dsp:txXfrm>
    </dsp:sp>
    <dsp:sp modelId="{8D6CE9F8-3225-4CFE-8D9C-5090D1376C03}">
      <dsp:nvSpPr>
        <dsp:cNvPr id="0" name=""/>
        <dsp:cNvSpPr/>
      </dsp:nvSpPr>
      <dsp:spPr>
        <a:xfrm>
          <a:off x="3797083" y="2972234"/>
          <a:ext cx="3330916" cy="2461534"/>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1">
          <a:scrgbClr r="0" g="0" b="0"/>
        </a:effectRef>
        <a:fontRef idx="minor"/>
      </dsp:style>
    </dsp:sp>
    <dsp:sp modelId="{79A3C941-5789-441B-A45F-288C5BE43FBF}">
      <dsp:nvSpPr>
        <dsp:cNvPr id="0" name=""/>
        <dsp:cNvSpPr/>
      </dsp:nvSpPr>
      <dsp:spPr>
        <a:xfrm>
          <a:off x="4470353" y="5168839"/>
          <a:ext cx="2870257" cy="326985"/>
        </a:xfrm>
        <a:prstGeom prst="rect">
          <a:avLst/>
        </a:prstGeom>
        <a:gradFill rotWithShape="0">
          <a:gsLst>
            <a:gs pos="0">
              <a:schemeClr val="accent3">
                <a:shade val="80000"/>
                <a:hueOff val="0"/>
                <a:satOff val="0"/>
                <a:lumOff val="0"/>
                <a:alphaOff val="0"/>
                <a:tint val="65000"/>
                <a:shade val="92000"/>
                <a:satMod val="130000"/>
              </a:schemeClr>
            </a:gs>
            <a:gs pos="45000">
              <a:schemeClr val="accent3">
                <a:shade val="80000"/>
                <a:hueOff val="0"/>
                <a:satOff val="0"/>
                <a:lumOff val="0"/>
                <a:alphaOff val="0"/>
                <a:tint val="60000"/>
                <a:shade val="99000"/>
                <a:satMod val="120000"/>
              </a:schemeClr>
            </a:gs>
            <a:gs pos="100000">
              <a:schemeClr val="accent3">
                <a:shade val="8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b="1" kern="1200" dirty="0"/>
            <a:t>Grado de satisfacción</a:t>
          </a:r>
        </a:p>
      </dsp:txBody>
      <dsp:txXfrm>
        <a:off x="4470353" y="5168839"/>
        <a:ext cx="2870257" cy="32698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44CE6-B27D-4E97-852F-9F65A69A4392}">
      <dsp:nvSpPr>
        <dsp:cNvPr id="0" name=""/>
        <dsp:cNvSpPr/>
      </dsp:nvSpPr>
      <dsp:spPr>
        <a:xfrm>
          <a:off x="1645441" y="3523"/>
          <a:ext cx="3689595" cy="2726597"/>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1">
          <a:scrgbClr r="0" g="0" b="0"/>
        </a:effectRef>
        <a:fontRef idx="minor"/>
      </dsp:style>
    </dsp:sp>
    <dsp:sp modelId="{98611BE7-7FB8-4A89-AD12-16A2499C95E0}">
      <dsp:nvSpPr>
        <dsp:cNvPr id="0" name=""/>
        <dsp:cNvSpPr/>
      </dsp:nvSpPr>
      <dsp:spPr>
        <a:xfrm>
          <a:off x="2391211" y="2436662"/>
          <a:ext cx="3179331" cy="362196"/>
        </a:xfrm>
        <a:prstGeom prst="rect">
          <a:avLst/>
        </a:prstGeom>
        <a:gradFill rotWithShape="0">
          <a:gsLst>
            <a:gs pos="0">
              <a:schemeClr val="accent3">
                <a:shade val="80000"/>
                <a:hueOff val="0"/>
                <a:satOff val="0"/>
                <a:lumOff val="0"/>
                <a:alphaOff val="0"/>
                <a:tint val="65000"/>
                <a:shade val="92000"/>
                <a:satMod val="130000"/>
              </a:schemeClr>
            </a:gs>
            <a:gs pos="45000">
              <a:schemeClr val="accent3">
                <a:shade val="80000"/>
                <a:hueOff val="0"/>
                <a:satOff val="0"/>
                <a:lumOff val="0"/>
                <a:alphaOff val="0"/>
                <a:tint val="60000"/>
                <a:shade val="99000"/>
                <a:satMod val="120000"/>
              </a:schemeClr>
            </a:gs>
            <a:gs pos="100000">
              <a:schemeClr val="accent3">
                <a:shade val="8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b="1" kern="1200" dirty="0"/>
            <a:t>Infraestructura física</a:t>
          </a:r>
        </a:p>
      </dsp:txBody>
      <dsp:txXfrm>
        <a:off x="2391211" y="2436662"/>
        <a:ext cx="3179331" cy="362196"/>
      </dsp:txXfrm>
    </dsp:sp>
    <dsp:sp modelId="{8D6CE9F8-3225-4CFE-8D9C-5090D1376C03}">
      <dsp:nvSpPr>
        <dsp:cNvPr id="0" name=""/>
        <dsp:cNvSpPr/>
      </dsp:nvSpPr>
      <dsp:spPr>
        <a:xfrm>
          <a:off x="1645441" y="3191368"/>
          <a:ext cx="3689595" cy="2726597"/>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1">
          <a:scrgbClr r="0" g="0" b="0"/>
        </a:effectRef>
        <a:fontRef idx="minor"/>
      </dsp:style>
    </dsp:sp>
    <dsp:sp modelId="{79A3C941-5789-441B-A45F-288C5BE43FBF}">
      <dsp:nvSpPr>
        <dsp:cNvPr id="0" name=""/>
        <dsp:cNvSpPr/>
      </dsp:nvSpPr>
      <dsp:spPr>
        <a:xfrm>
          <a:off x="2391211" y="5624507"/>
          <a:ext cx="3179331" cy="362196"/>
        </a:xfrm>
        <a:prstGeom prst="rect">
          <a:avLst/>
        </a:prstGeom>
        <a:gradFill rotWithShape="0">
          <a:gsLst>
            <a:gs pos="0">
              <a:schemeClr val="accent3">
                <a:shade val="80000"/>
                <a:hueOff val="0"/>
                <a:satOff val="0"/>
                <a:lumOff val="0"/>
                <a:alphaOff val="0"/>
                <a:tint val="65000"/>
                <a:shade val="92000"/>
                <a:satMod val="130000"/>
              </a:schemeClr>
            </a:gs>
            <a:gs pos="45000">
              <a:schemeClr val="accent3">
                <a:shade val="80000"/>
                <a:hueOff val="0"/>
                <a:satOff val="0"/>
                <a:lumOff val="0"/>
                <a:alphaOff val="0"/>
                <a:tint val="60000"/>
                <a:shade val="99000"/>
                <a:satMod val="120000"/>
              </a:schemeClr>
            </a:gs>
            <a:gs pos="100000">
              <a:schemeClr val="accent3">
                <a:shade val="8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5000"/>
            </a:spcAft>
          </a:pPr>
          <a:r>
            <a:rPr lang="es-ES" sz="1600" b="1" kern="1200" dirty="0"/>
            <a:t>Grado de satisfacción</a:t>
          </a:r>
        </a:p>
      </dsp:txBody>
      <dsp:txXfrm>
        <a:off x="2391211" y="5624507"/>
        <a:ext cx="3179331" cy="362196"/>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FE68771-A50E-48E6-93B1-D29986A8B7AC}" type="datetimeFigureOut">
              <a:rPr lang="es-EC" smtClean="0"/>
              <a:t>21/6/2019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B2EE08A-0745-4CB8-8834-73E519D78949}" type="slidenum">
              <a:rPr lang="es-EC" smtClean="0"/>
              <a:t>‹Nº›</a:t>
            </a:fld>
            <a:endParaRPr lang="es-EC"/>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25765"/>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FE68771-A50E-48E6-93B1-D29986A8B7AC}" type="datetimeFigureOut">
              <a:rPr lang="es-EC" smtClean="0"/>
              <a:t>21/6/2019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B2EE08A-0745-4CB8-8834-73E519D78949}" type="slidenum">
              <a:rPr lang="es-EC" smtClean="0"/>
              <a:t>‹Nº›</a:t>
            </a:fld>
            <a:endParaRPr lang="es-EC"/>
          </a:p>
        </p:txBody>
      </p:sp>
    </p:spTree>
    <p:extLst>
      <p:ext uri="{BB962C8B-B14F-4D97-AF65-F5344CB8AC3E}">
        <p14:creationId xmlns:p14="http://schemas.microsoft.com/office/powerpoint/2010/main" val="33384722"/>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FE68771-A50E-48E6-93B1-D29986A8B7AC}" type="datetimeFigureOut">
              <a:rPr lang="es-EC" smtClean="0"/>
              <a:t>21/6/2019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B2EE08A-0745-4CB8-8834-73E519D78949}" type="slidenum">
              <a:rPr lang="es-EC" smtClean="0"/>
              <a:t>‹Nº›</a:t>
            </a:fld>
            <a:endParaRPr lang="es-EC"/>
          </a:p>
        </p:txBody>
      </p:sp>
    </p:spTree>
    <p:extLst>
      <p:ext uri="{BB962C8B-B14F-4D97-AF65-F5344CB8AC3E}">
        <p14:creationId xmlns:p14="http://schemas.microsoft.com/office/powerpoint/2010/main" val="3387579040"/>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hit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22428"/>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ainer 10">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FEDBDA94-24D5-41E5-9379-523B7141822B}"/>
              </a:ext>
            </a:extLst>
          </p:cNvPr>
          <p:cNvSpPr>
            <a:spLocks noGrp="1"/>
          </p:cNvSpPr>
          <p:nvPr>
            <p:ph type="pic" sz="quarter" idx="10" hasCustomPrompt="1"/>
          </p:nvPr>
        </p:nvSpPr>
        <p:spPr>
          <a:xfrm>
            <a:off x="6096000" y="0"/>
            <a:ext cx="6096000" cy="6858000"/>
          </a:xfrm>
          <a:prstGeom prst="rect">
            <a:avLst/>
          </a:prstGeom>
          <a:solidFill>
            <a:schemeClr val="tx1"/>
          </a:solidFill>
        </p:spPr>
        <p:txBody>
          <a:bodyPr>
            <a:normAutofit/>
          </a:bodyPr>
          <a:lstStyle>
            <a:lvl1pPr marL="0" indent="0" algn="ctr">
              <a:buNone/>
              <a:defRPr sz="2800"/>
            </a:lvl1pPr>
          </a:lstStyle>
          <a:p>
            <a:r>
              <a:rPr lang="fr-FR" dirty="0"/>
              <a:t>	</a:t>
            </a:r>
          </a:p>
          <a:p>
            <a:endParaRPr lang="fr-FR" dirty="0"/>
          </a:p>
          <a:p>
            <a:r>
              <a:rPr lang="fr-FR" dirty="0"/>
              <a:t>PICTURE</a:t>
            </a:r>
          </a:p>
        </p:txBody>
      </p:sp>
    </p:spTree>
    <p:extLst>
      <p:ext uri="{BB962C8B-B14F-4D97-AF65-F5344CB8AC3E}">
        <p14:creationId xmlns:p14="http://schemas.microsoft.com/office/powerpoint/2010/main" val="3783616981"/>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hapter 1.1">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167E6FD1-1BAF-4D06-862F-B9B72EC0F7BC}"/>
              </a:ext>
            </a:extLst>
          </p:cNvPr>
          <p:cNvSpPr>
            <a:spLocks noGrp="1"/>
          </p:cNvSpPr>
          <p:nvPr>
            <p:ph type="pic" sz="quarter" idx="10" hasCustomPrompt="1"/>
          </p:nvPr>
        </p:nvSpPr>
        <p:spPr>
          <a:xfrm>
            <a:off x="6672263" y="800099"/>
            <a:ext cx="4752975" cy="5257801"/>
          </a:xfrm>
          <a:prstGeom prst="rect">
            <a:avLst/>
          </a:prstGeom>
          <a:solidFill>
            <a:schemeClr val="tx1"/>
          </a:solidFill>
        </p:spPr>
        <p:txBody>
          <a:bodyPr/>
          <a:lstStyle>
            <a:lvl1pPr marL="0" indent="0" algn="ctr">
              <a:buNone/>
              <a:defRPr sz="2400"/>
            </a:lvl1pPr>
          </a:lstStyle>
          <a:p>
            <a:r>
              <a:rPr lang="fr-FR" dirty="0"/>
              <a:t>	</a:t>
            </a:r>
          </a:p>
          <a:p>
            <a:endParaRPr lang="fr-FR" dirty="0"/>
          </a:p>
          <a:p>
            <a:endParaRPr lang="fr-FR" dirty="0"/>
          </a:p>
          <a:p>
            <a:endParaRPr lang="fr-FR" dirty="0"/>
          </a:p>
          <a:p>
            <a:r>
              <a:rPr lang="fr-FR" dirty="0"/>
              <a:t>PICTURE</a:t>
            </a:r>
          </a:p>
        </p:txBody>
      </p:sp>
    </p:spTree>
    <p:extLst>
      <p:ext uri="{BB962C8B-B14F-4D97-AF65-F5344CB8AC3E}">
        <p14:creationId xmlns:p14="http://schemas.microsoft.com/office/powerpoint/2010/main" val="2442959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FE68771-A50E-48E6-93B1-D29986A8B7AC}" type="datetimeFigureOut">
              <a:rPr lang="es-EC" smtClean="0"/>
              <a:t>21/6/2019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B2EE08A-0745-4CB8-8834-73E519D78949}" type="slidenum">
              <a:rPr lang="es-EC" smtClean="0"/>
              <a:t>‹Nº›</a:t>
            </a:fld>
            <a:endParaRPr lang="es-EC"/>
          </a:p>
        </p:txBody>
      </p:sp>
    </p:spTree>
    <p:extLst>
      <p:ext uri="{BB962C8B-B14F-4D97-AF65-F5344CB8AC3E}">
        <p14:creationId xmlns:p14="http://schemas.microsoft.com/office/powerpoint/2010/main" val="1620016206"/>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FE68771-A50E-48E6-93B1-D29986A8B7AC}" type="datetimeFigureOut">
              <a:rPr lang="es-EC" smtClean="0"/>
              <a:t>21/6/2019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B2EE08A-0745-4CB8-8834-73E519D78949}" type="slidenum">
              <a:rPr lang="es-EC" smtClean="0"/>
              <a:t>‹Nº›</a:t>
            </a:fld>
            <a:endParaRPr lang="es-EC"/>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305585"/>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FE68771-A50E-48E6-93B1-D29986A8B7AC}" type="datetimeFigureOut">
              <a:rPr lang="es-EC" smtClean="0"/>
              <a:t>21/6/2019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0B2EE08A-0745-4CB8-8834-73E519D78949}" type="slidenum">
              <a:rPr lang="es-EC" smtClean="0"/>
              <a:t>‹Nº›</a:t>
            </a:fld>
            <a:endParaRPr lang="es-EC"/>
          </a:p>
        </p:txBody>
      </p:sp>
    </p:spTree>
    <p:extLst>
      <p:ext uri="{BB962C8B-B14F-4D97-AF65-F5344CB8AC3E}">
        <p14:creationId xmlns:p14="http://schemas.microsoft.com/office/powerpoint/2010/main" val="962971250"/>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FE68771-A50E-48E6-93B1-D29986A8B7AC}" type="datetimeFigureOut">
              <a:rPr lang="es-EC" smtClean="0"/>
              <a:t>21/6/2019</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0B2EE08A-0745-4CB8-8834-73E519D78949}" type="slidenum">
              <a:rPr lang="es-EC" smtClean="0"/>
              <a:t>‹Nº›</a:t>
            </a:fld>
            <a:endParaRPr lang="es-EC"/>
          </a:p>
        </p:txBody>
      </p:sp>
    </p:spTree>
    <p:extLst>
      <p:ext uri="{BB962C8B-B14F-4D97-AF65-F5344CB8AC3E}">
        <p14:creationId xmlns:p14="http://schemas.microsoft.com/office/powerpoint/2010/main" val="335591226"/>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FE68771-A50E-48E6-93B1-D29986A8B7AC}" type="datetimeFigureOut">
              <a:rPr lang="es-EC" smtClean="0"/>
              <a:t>21/6/2019</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0B2EE08A-0745-4CB8-8834-73E519D78949}" type="slidenum">
              <a:rPr lang="es-EC" smtClean="0"/>
              <a:t>‹Nº›</a:t>
            </a:fld>
            <a:endParaRPr lang="es-EC"/>
          </a:p>
        </p:txBody>
      </p:sp>
    </p:spTree>
    <p:extLst>
      <p:ext uri="{BB962C8B-B14F-4D97-AF65-F5344CB8AC3E}">
        <p14:creationId xmlns:p14="http://schemas.microsoft.com/office/powerpoint/2010/main" val="1009018352"/>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FE68771-A50E-48E6-93B1-D29986A8B7AC}" type="datetimeFigureOut">
              <a:rPr lang="es-EC" smtClean="0"/>
              <a:t>21/6/2019</a:t>
            </a:fld>
            <a:endParaRPr lang="es-EC"/>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C"/>
          </a:p>
        </p:txBody>
      </p:sp>
      <p:sp>
        <p:nvSpPr>
          <p:cNvPr id="9" name="Slide Number Placeholder 8"/>
          <p:cNvSpPr>
            <a:spLocks noGrp="1"/>
          </p:cNvSpPr>
          <p:nvPr>
            <p:ph type="sldNum" sz="quarter" idx="12"/>
          </p:nvPr>
        </p:nvSpPr>
        <p:spPr/>
        <p:txBody>
          <a:bodyPr/>
          <a:lstStyle/>
          <a:p>
            <a:fld id="{0B2EE08A-0745-4CB8-8834-73E519D78949}" type="slidenum">
              <a:rPr lang="es-EC" smtClean="0"/>
              <a:t>‹Nº›</a:t>
            </a:fld>
            <a:endParaRPr lang="es-EC"/>
          </a:p>
        </p:txBody>
      </p:sp>
    </p:spTree>
    <p:extLst>
      <p:ext uri="{BB962C8B-B14F-4D97-AF65-F5344CB8AC3E}">
        <p14:creationId xmlns:p14="http://schemas.microsoft.com/office/powerpoint/2010/main" val="4073502246"/>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FE68771-A50E-48E6-93B1-D29986A8B7AC}" type="datetimeFigureOut">
              <a:rPr lang="es-EC" smtClean="0"/>
              <a:t>21/6/2019</a:t>
            </a:fld>
            <a:endParaRPr lang="es-EC"/>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EC"/>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B2EE08A-0745-4CB8-8834-73E519D78949}" type="slidenum">
              <a:rPr lang="es-EC" smtClean="0"/>
              <a:t>‹Nº›</a:t>
            </a:fld>
            <a:endParaRPr lang="es-EC"/>
          </a:p>
        </p:txBody>
      </p:sp>
    </p:spTree>
    <p:extLst>
      <p:ext uri="{BB962C8B-B14F-4D97-AF65-F5344CB8AC3E}">
        <p14:creationId xmlns:p14="http://schemas.microsoft.com/office/powerpoint/2010/main" val="371313580"/>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FE68771-A50E-48E6-93B1-D29986A8B7AC}" type="datetimeFigureOut">
              <a:rPr lang="es-EC" smtClean="0"/>
              <a:t>21/6/2019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0B2EE08A-0745-4CB8-8834-73E519D78949}" type="slidenum">
              <a:rPr lang="es-EC" smtClean="0"/>
              <a:t>‹Nº›</a:t>
            </a:fld>
            <a:endParaRPr lang="es-EC"/>
          </a:p>
        </p:txBody>
      </p:sp>
    </p:spTree>
    <p:extLst>
      <p:ext uri="{BB962C8B-B14F-4D97-AF65-F5344CB8AC3E}">
        <p14:creationId xmlns:p14="http://schemas.microsoft.com/office/powerpoint/2010/main" val="3518601071"/>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FE68771-A50E-48E6-93B1-D29986A8B7AC}" type="datetimeFigureOut">
              <a:rPr lang="es-EC" smtClean="0"/>
              <a:t>21/6/2019</a:t>
            </a:fld>
            <a:endParaRPr lang="es-EC"/>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C"/>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B2EE08A-0745-4CB8-8834-73E519D78949}" type="slidenum">
              <a:rPr lang="es-EC" smtClean="0"/>
              <a:t>‹Nº›</a:t>
            </a:fld>
            <a:endParaRPr lang="es-EC"/>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53335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transition spd="med">
    <p:pull/>
  </p:transition>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12" Type="http://schemas.openxmlformats.org/officeDocument/2006/relationships/image" Target="../media/image34.jpeg"/><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Layout" Target="../diagrams/layout11.xml"/><Relationship Id="rId7" Type="http://schemas.openxmlformats.org/officeDocument/2006/relationships/image" Target="../media/image38.png"/><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diagramData" Target="../diagrams/data13.xml"/><Relationship Id="rId3" Type="http://schemas.openxmlformats.org/officeDocument/2006/relationships/image" Target="../media/image41.tmp"/><Relationship Id="rId7" Type="http://schemas.openxmlformats.org/officeDocument/2006/relationships/image" Target="../media/image45.emf"/><Relationship Id="rId12" Type="http://schemas.microsoft.com/office/2007/relationships/diagramDrawing" Target="../diagrams/drawing12.xml"/><Relationship Id="rId17" Type="http://schemas.microsoft.com/office/2007/relationships/diagramDrawing" Target="../diagrams/drawing13.xml"/><Relationship Id="rId2" Type="http://schemas.openxmlformats.org/officeDocument/2006/relationships/image" Target="../media/image40.tmp"/><Relationship Id="rId16" Type="http://schemas.openxmlformats.org/officeDocument/2006/relationships/diagramColors" Target="../diagrams/colors13.xml"/><Relationship Id="rId1" Type="http://schemas.openxmlformats.org/officeDocument/2006/relationships/slideLayout" Target="../slideLayouts/slideLayout7.xml"/><Relationship Id="rId6" Type="http://schemas.openxmlformats.org/officeDocument/2006/relationships/image" Target="../media/image44.emf"/><Relationship Id="rId11" Type="http://schemas.openxmlformats.org/officeDocument/2006/relationships/diagramColors" Target="../diagrams/colors12.xml"/><Relationship Id="rId5" Type="http://schemas.openxmlformats.org/officeDocument/2006/relationships/image" Target="../media/image43.emf"/><Relationship Id="rId15" Type="http://schemas.openxmlformats.org/officeDocument/2006/relationships/diagramQuickStyle" Target="../diagrams/quickStyle13.xml"/><Relationship Id="rId10" Type="http://schemas.openxmlformats.org/officeDocument/2006/relationships/diagramQuickStyle" Target="../diagrams/quickStyle12.xml"/><Relationship Id="rId4" Type="http://schemas.openxmlformats.org/officeDocument/2006/relationships/image" Target="../media/image42.emf"/><Relationship Id="rId9" Type="http://schemas.openxmlformats.org/officeDocument/2006/relationships/diagramLayout" Target="../diagrams/layout12.xml"/><Relationship Id="rId14" Type="http://schemas.openxmlformats.org/officeDocument/2006/relationships/diagramLayout" Target="../diagrams/layout1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8.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15.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Layout" Target="../diagrams/layout1.xml"/><Relationship Id="rId7" Type="http://schemas.openxmlformats.org/officeDocument/2006/relationships/image" Target="../media/image4.jpeg"/><Relationship Id="rId12" Type="http://schemas.openxmlformats.org/officeDocument/2006/relationships/image" Target="../media/image9.emf"/><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8.png"/><Relationship Id="rId5" Type="http://schemas.openxmlformats.org/officeDocument/2006/relationships/diagramColors" Target="../diagrams/colors1.xml"/><Relationship Id="rId10" Type="http://schemas.openxmlformats.org/officeDocument/2006/relationships/image" Target="../media/image7.png"/><Relationship Id="rId4" Type="http://schemas.openxmlformats.org/officeDocument/2006/relationships/diagramQuickStyle" Target="../diagrams/quickStyle1.xml"/><Relationship Id="rId9"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image" Target="../media/image56.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7.tmp"/><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2" Type="http://schemas.openxmlformats.org/officeDocument/2006/relationships/image" Target="../media/image68.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0.tm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tmp"/></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2" Type="http://schemas.openxmlformats.org/officeDocument/2006/relationships/image" Target="../media/image82.tmp"/><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2.xml"/><Relationship Id="rId7" Type="http://schemas.openxmlformats.org/officeDocument/2006/relationships/image" Target="../media/image10.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83.tmp"/><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84.emf"/><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emf"/><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2" Type="http://schemas.openxmlformats.org/officeDocument/2006/relationships/image" Target="../media/image91.tmp"/><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93.emf"/><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101.png"/><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101.png"/><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17" Type="http://schemas.openxmlformats.org/officeDocument/2006/relationships/image" Target="../media/image19.jpeg"/><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Layout" Target="../diagrams/layout6.xml"/><Relationship Id="rId7" Type="http://schemas.openxmlformats.org/officeDocument/2006/relationships/image" Target="../media/image20.tmp"/><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7.xml"/><Relationship Id="rId7" Type="http://schemas.openxmlformats.org/officeDocument/2006/relationships/image" Target="../media/image26.jpe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1.jpe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4000">
              <a:schemeClr val="bg1"/>
            </a:gs>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D4137-F06C-49DA-82B6-5DB0D518BBD1}"/>
              </a:ext>
            </a:extLst>
          </p:cNvPr>
          <p:cNvSpPr>
            <a:spLocks noGrp="1"/>
          </p:cNvSpPr>
          <p:nvPr>
            <p:ph type="ctrTitle" idx="4294967295"/>
          </p:nvPr>
        </p:nvSpPr>
        <p:spPr>
          <a:xfrm>
            <a:off x="1671813" y="2202606"/>
            <a:ext cx="9144000" cy="4465638"/>
          </a:xfrm>
        </p:spPr>
        <p:txBody>
          <a:bodyPr>
            <a:normAutofit fontScale="90000"/>
          </a:bodyPr>
          <a:lstStyle/>
          <a:p>
            <a:pPr algn="ctr"/>
            <a:r>
              <a:rPr lang="es-EC" sz="2200" b="1" dirty="0">
                <a:solidFill>
                  <a:schemeClr val="tx1"/>
                </a:solidFill>
              </a:rPr>
              <a:t>DEPARTAMENTO DE CIENCIAS ECONÓMICAS, ADMINISTRATIVAS Y DE COMERCIO</a:t>
            </a:r>
            <a:br>
              <a:rPr lang="es-EC" sz="2200" b="1" dirty="0">
                <a:solidFill>
                  <a:schemeClr val="tx1"/>
                </a:solidFill>
              </a:rPr>
            </a:br>
            <a:r>
              <a:rPr lang="es-EC" sz="2200" b="1" dirty="0">
                <a:solidFill>
                  <a:schemeClr val="tx1"/>
                </a:solidFill>
              </a:rPr>
              <a:t/>
            </a:r>
            <a:br>
              <a:rPr lang="es-EC" sz="2200" b="1" dirty="0">
                <a:solidFill>
                  <a:schemeClr val="tx1"/>
                </a:solidFill>
              </a:rPr>
            </a:br>
            <a:r>
              <a:rPr lang="es-EC" sz="2200" b="1" dirty="0">
                <a:solidFill>
                  <a:schemeClr val="tx1"/>
                </a:solidFill>
              </a:rPr>
              <a:t>CARRERA DE INGENIERÍA EN FINANZAS Y AUDITORÍA</a:t>
            </a:r>
            <a:r>
              <a:rPr lang="es-EC" sz="2200" dirty="0">
                <a:solidFill>
                  <a:schemeClr val="tx1"/>
                </a:solidFill>
              </a:rPr>
              <a:t/>
            </a:r>
            <a:br>
              <a:rPr lang="es-EC" sz="2200" dirty="0">
                <a:solidFill>
                  <a:schemeClr val="tx1"/>
                </a:solidFill>
              </a:rPr>
            </a:br>
            <a:r>
              <a:rPr lang="es-EC" sz="2200" dirty="0">
                <a:solidFill>
                  <a:schemeClr val="tx1"/>
                </a:solidFill>
              </a:rPr>
              <a:t/>
            </a:r>
            <a:br>
              <a:rPr lang="es-EC" sz="2200" dirty="0">
                <a:solidFill>
                  <a:schemeClr val="tx1"/>
                </a:solidFill>
              </a:rPr>
            </a:br>
            <a:r>
              <a:rPr lang="es-EC" sz="2200" b="1" dirty="0">
                <a:solidFill>
                  <a:schemeClr val="tx1"/>
                </a:solidFill>
              </a:rPr>
              <a:t>Trabajo de Titulación, previo a la obtención del título de </a:t>
            </a:r>
            <a:r>
              <a:rPr lang="es-EC" sz="2200" b="1" dirty="0" smtClean="0">
                <a:solidFill>
                  <a:schemeClr val="tx1"/>
                </a:solidFill>
              </a:rPr>
              <a:t>Ingeniero </a:t>
            </a:r>
            <a:r>
              <a:rPr lang="es-EC" sz="2200" b="1" dirty="0">
                <a:solidFill>
                  <a:schemeClr val="tx1"/>
                </a:solidFill>
              </a:rPr>
              <a:t/>
            </a:r>
            <a:br>
              <a:rPr lang="es-EC" sz="2200" b="1" dirty="0">
                <a:solidFill>
                  <a:schemeClr val="tx1"/>
                </a:solidFill>
              </a:rPr>
            </a:br>
            <a:r>
              <a:rPr lang="es-EC" sz="2200" b="1" dirty="0">
                <a:solidFill>
                  <a:schemeClr val="tx1"/>
                </a:solidFill>
              </a:rPr>
              <a:t>en Finanzas, </a:t>
            </a:r>
            <a:r>
              <a:rPr lang="es-EC" sz="2200" b="1" smtClean="0">
                <a:solidFill>
                  <a:schemeClr val="tx1"/>
                </a:solidFill>
              </a:rPr>
              <a:t>Contador Público </a:t>
            </a:r>
            <a:r>
              <a:rPr lang="es-EC" sz="2200" b="1">
                <a:solidFill>
                  <a:schemeClr val="tx1"/>
                </a:solidFill>
              </a:rPr>
              <a:t>– </a:t>
            </a:r>
            <a:r>
              <a:rPr lang="es-EC" sz="2200" b="1" smtClean="0">
                <a:solidFill>
                  <a:schemeClr val="tx1"/>
                </a:solidFill>
              </a:rPr>
              <a:t>Auditor</a:t>
            </a:r>
            <a:r>
              <a:rPr lang="es-EC" sz="2200" b="1" dirty="0">
                <a:solidFill>
                  <a:schemeClr val="tx1"/>
                </a:solidFill>
              </a:rPr>
              <a:t/>
            </a:r>
            <a:br>
              <a:rPr lang="es-EC" sz="2200" b="1" dirty="0">
                <a:solidFill>
                  <a:schemeClr val="tx1"/>
                </a:solidFill>
              </a:rPr>
            </a:br>
            <a:r>
              <a:rPr lang="es-EC" sz="2200" dirty="0">
                <a:solidFill>
                  <a:schemeClr val="tx1"/>
                </a:solidFill>
              </a:rPr>
              <a:t/>
            </a:r>
            <a:br>
              <a:rPr lang="es-EC" sz="2200" dirty="0">
                <a:solidFill>
                  <a:schemeClr val="tx1"/>
                </a:solidFill>
              </a:rPr>
            </a:br>
            <a:r>
              <a:rPr lang="es-EC" sz="2200" b="1" dirty="0">
                <a:solidFill>
                  <a:schemeClr val="tx1"/>
                </a:solidFill>
              </a:rPr>
              <a:t>Tema: </a:t>
            </a:r>
            <a:r>
              <a:rPr lang="es-EC" sz="2200" dirty="0">
                <a:solidFill>
                  <a:schemeClr val="tx1"/>
                </a:solidFill>
              </a:rPr>
              <a:t>“Propuesta metodológica de un sistema de costos para servicios de hospedaje en las universidades de las provincias de Pichincha y Santo Domingo de los Tsáchilas</a:t>
            </a:r>
            <a:br>
              <a:rPr lang="es-EC" sz="2200" dirty="0">
                <a:solidFill>
                  <a:schemeClr val="tx1"/>
                </a:solidFill>
              </a:rPr>
            </a:br>
            <a:r>
              <a:rPr lang="es-EC" sz="2200" dirty="0">
                <a:solidFill>
                  <a:schemeClr val="tx1"/>
                </a:solidFill>
              </a:rPr>
              <a:t/>
            </a:r>
            <a:br>
              <a:rPr lang="es-EC" sz="2200" dirty="0">
                <a:solidFill>
                  <a:schemeClr val="tx1"/>
                </a:solidFill>
              </a:rPr>
            </a:br>
            <a:r>
              <a:rPr lang="es-EC" sz="2200" b="1" dirty="0">
                <a:solidFill>
                  <a:schemeClr val="tx1"/>
                </a:solidFill>
              </a:rPr>
              <a:t>Autoras: </a:t>
            </a:r>
            <a:r>
              <a:rPr lang="es-EC" sz="2200" dirty="0">
                <a:solidFill>
                  <a:schemeClr val="tx1"/>
                </a:solidFill>
              </a:rPr>
              <a:t>Paucar Monga, Lizet Estefanía </a:t>
            </a:r>
            <a:br>
              <a:rPr lang="es-EC" sz="2200" dirty="0">
                <a:solidFill>
                  <a:schemeClr val="tx1"/>
                </a:solidFill>
              </a:rPr>
            </a:br>
            <a:r>
              <a:rPr lang="es-EC" sz="2200" dirty="0">
                <a:solidFill>
                  <a:schemeClr val="tx1"/>
                </a:solidFill>
              </a:rPr>
              <a:t>Silva Zambrano, Samantha Rocío </a:t>
            </a:r>
            <a:br>
              <a:rPr lang="es-EC" sz="2200" dirty="0">
                <a:solidFill>
                  <a:schemeClr val="tx1"/>
                </a:solidFill>
              </a:rPr>
            </a:br>
            <a:r>
              <a:rPr lang="es-EC" sz="2200" dirty="0">
                <a:solidFill>
                  <a:schemeClr val="tx1"/>
                </a:solidFill>
              </a:rPr>
              <a:t/>
            </a:r>
            <a:br>
              <a:rPr lang="es-EC" sz="2200" dirty="0">
                <a:solidFill>
                  <a:schemeClr val="tx1"/>
                </a:solidFill>
              </a:rPr>
            </a:br>
            <a:r>
              <a:rPr lang="es-EC" sz="2200" b="1" dirty="0">
                <a:solidFill>
                  <a:schemeClr val="tx1"/>
                </a:solidFill>
              </a:rPr>
              <a:t>Directora: </a:t>
            </a:r>
            <a:r>
              <a:rPr lang="es-EC" sz="2200" dirty="0">
                <a:solidFill>
                  <a:schemeClr val="tx1"/>
                </a:solidFill>
              </a:rPr>
              <a:t>Econ. López Mayorga, Rosa Magdalena</a:t>
            </a:r>
            <a:br>
              <a:rPr lang="es-EC" sz="2200" dirty="0">
                <a:solidFill>
                  <a:schemeClr val="tx1"/>
                </a:solidFill>
              </a:rPr>
            </a:br>
            <a:r>
              <a:rPr lang="es-EC" sz="2200" dirty="0">
                <a:solidFill>
                  <a:schemeClr val="tx1"/>
                </a:solidFill>
              </a:rPr>
              <a:t/>
            </a:r>
            <a:br>
              <a:rPr lang="es-EC" sz="2200" dirty="0">
                <a:solidFill>
                  <a:schemeClr val="tx1"/>
                </a:solidFill>
              </a:rPr>
            </a:br>
            <a:r>
              <a:rPr lang="es-EC" sz="2200" b="1" dirty="0">
                <a:solidFill>
                  <a:schemeClr val="tx1"/>
                </a:solidFill>
              </a:rPr>
              <a:t>Sangolquí</a:t>
            </a:r>
            <a:br>
              <a:rPr lang="es-EC" sz="2200" b="1" dirty="0">
                <a:solidFill>
                  <a:schemeClr val="tx1"/>
                </a:solidFill>
              </a:rPr>
            </a:br>
            <a:r>
              <a:rPr lang="es-EC" sz="2200" b="1" dirty="0">
                <a:solidFill>
                  <a:schemeClr val="tx1"/>
                </a:solidFill>
              </a:rPr>
              <a:t/>
            </a:r>
            <a:br>
              <a:rPr lang="es-EC" sz="2200" b="1" dirty="0">
                <a:solidFill>
                  <a:schemeClr val="tx1"/>
                </a:solidFill>
              </a:rPr>
            </a:br>
            <a:r>
              <a:rPr lang="es-EC" sz="2200" b="1" dirty="0">
                <a:solidFill>
                  <a:schemeClr val="tx1"/>
                </a:solidFill>
              </a:rPr>
              <a:t>2019</a:t>
            </a:r>
            <a:r>
              <a:rPr lang="es-EC" sz="2200" dirty="0">
                <a:solidFill>
                  <a:schemeClr val="tx1"/>
                </a:solidFill>
              </a:rPr>
              <a:t/>
            </a:r>
            <a:br>
              <a:rPr lang="es-EC" sz="2200" dirty="0">
                <a:solidFill>
                  <a:schemeClr val="tx1"/>
                </a:solidFill>
              </a:rPr>
            </a:br>
            <a:endParaRPr lang="es-EC" sz="2200" dirty="0">
              <a:solidFill>
                <a:schemeClr val="tx1"/>
              </a:solidFill>
            </a:endParaRPr>
          </a:p>
        </p:txBody>
      </p:sp>
      <p:pic>
        <p:nvPicPr>
          <p:cNvPr id="1026" name="Picture 2" descr="ESPE">
            <a:extLst>
              <a:ext uri="{FF2B5EF4-FFF2-40B4-BE49-F238E27FC236}">
                <a16:creationId xmlns:a16="http://schemas.microsoft.com/office/drawing/2014/main" id="{46E4B90E-8043-4CB6-BB54-D60AAD968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7989" y="397727"/>
            <a:ext cx="3970489" cy="109585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734703B5-C8C8-4EE0-836F-C54F2A1E4D56}"/>
              </a:ext>
            </a:extLst>
          </p:cNvPr>
          <p:cNvPicPr>
            <a:picLocks noChangeAspect="1"/>
          </p:cNvPicPr>
          <p:nvPr/>
        </p:nvPicPr>
        <p:blipFill>
          <a:blip r:embed="rId3"/>
          <a:stretch>
            <a:fillRect/>
          </a:stretch>
        </p:blipFill>
        <p:spPr>
          <a:xfrm>
            <a:off x="595849" y="4652640"/>
            <a:ext cx="1472643" cy="147264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8" name="Imagen 17">
            <a:extLst>
              <a:ext uri="{FF2B5EF4-FFF2-40B4-BE49-F238E27FC236}">
                <a16:creationId xmlns:a16="http://schemas.microsoft.com/office/drawing/2014/main" id="{D03E571E-028A-42EF-AD98-A934ED9FA4C7}"/>
              </a:ext>
            </a:extLst>
          </p:cNvPr>
          <p:cNvPicPr>
            <a:picLocks noChangeAspect="1"/>
          </p:cNvPicPr>
          <p:nvPr/>
        </p:nvPicPr>
        <p:blipFill>
          <a:blip r:embed="rId4"/>
          <a:stretch>
            <a:fillRect/>
          </a:stretch>
        </p:blipFill>
        <p:spPr>
          <a:xfrm>
            <a:off x="9962445" y="4655394"/>
            <a:ext cx="1959852" cy="14698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1923339"/>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78801" y="874248"/>
            <a:ext cx="2380061" cy="707886"/>
          </a:xfrm>
          <a:prstGeom prst="rect">
            <a:avLst/>
          </a:prstGeom>
        </p:spPr>
        <p:txBody>
          <a:bodyPr wrap="square">
            <a:spAutoFit/>
          </a:bodyPr>
          <a:lstStyle/>
          <a:p>
            <a:pPr algn="ctr"/>
            <a:r>
              <a:rPr lang="es-ES" sz="2000" b="1" dirty="0">
                <a:solidFill>
                  <a:srgbClr val="000000"/>
                </a:solidFill>
                <a:latin typeface="+mj-lt"/>
              </a:rPr>
              <a:t>Resultados residencia ESPE – IASA I</a:t>
            </a:r>
            <a:endParaRPr lang="es-ES" sz="2000" dirty="0">
              <a:latin typeface="+mj-lt"/>
            </a:endParaRPr>
          </a:p>
        </p:txBody>
      </p:sp>
      <p:graphicFrame>
        <p:nvGraphicFramePr>
          <p:cNvPr id="4" name="Diagrama 3"/>
          <p:cNvGraphicFramePr/>
          <p:nvPr>
            <p:extLst>
              <p:ext uri="{D42A27DB-BD31-4B8C-83A1-F6EECF244321}">
                <p14:modId xmlns:p14="http://schemas.microsoft.com/office/powerpoint/2010/main" val="3252510041"/>
              </p:ext>
            </p:extLst>
          </p:nvPr>
        </p:nvGraphicFramePr>
        <p:xfrm>
          <a:off x="4406814" y="271238"/>
          <a:ext cx="7215985" cy="5990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p:cNvGraphicFramePr/>
          <p:nvPr>
            <p:extLst>
              <p:ext uri="{D42A27DB-BD31-4B8C-83A1-F6EECF244321}">
                <p14:modId xmlns:p14="http://schemas.microsoft.com/office/powerpoint/2010/main" val="4198833481"/>
              </p:ext>
            </p:extLst>
          </p:nvPr>
        </p:nvGraphicFramePr>
        <p:xfrm>
          <a:off x="1178801" y="4616858"/>
          <a:ext cx="3711978" cy="7793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Imagen 6" descr="C:\Users\personal\Pictures\Tesis\IASA I\20180725_073549.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87770" y="2115317"/>
            <a:ext cx="3119043" cy="19265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78381304"/>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12680" y="939643"/>
            <a:ext cx="2330275" cy="1015663"/>
          </a:xfrm>
          <a:prstGeom prst="rect">
            <a:avLst/>
          </a:prstGeom>
        </p:spPr>
        <p:txBody>
          <a:bodyPr wrap="square">
            <a:spAutoFit/>
          </a:bodyPr>
          <a:lstStyle/>
          <a:p>
            <a:pPr algn="ctr"/>
            <a:r>
              <a:rPr lang="es-ES" sz="2000" b="1" dirty="0">
                <a:solidFill>
                  <a:srgbClr val="000000"/>
                </a:solidFill>
                <a:latin typeface="+mj-lt"/>
              </a:rPr>
              <a:t>Resultados residencia </a:t>
            </a:r>
          </a:p>
          <a:p>
            <a:pPr algn="ctr"/>
            <a:r>
              <a:rPr lang="es-ES" sz="2000" b="1" dirty="0">
                <a:solidFill>
                  <a:srgbClr val="000000"/>
                </a:solidFill>
                <a:latin typeface="+mj-lt"/>
              </a:rPr>
              <a:t>ESPE – IASA II</a:t>
            </a:r>
            <a:endParaRPr lang="es-ES" sz="2000" dirty="0">
              <a:latin typeface="+mj-lt"/>
            </a:endParaRPr>
          </a:p>
        </p:txBody>
      </p:sp>
      <p:graphicFrame>
        <p:nvGraphicFramePr>
          <p:cNvPr id="4" name="Diagrama 3"/>
          <p:cNvGraphicFramePr/>
          <p:nvPr>
            <p:extLst>
              <p:ext uri="{D42A27DB-BD31-4B8C-83A1-F6EECF244321}">
                <p14:modId xmlns:p14="http://schemas.microsoft.com/office/powerpoint/2010/main" val="616670311"/>
              </p:ext>
            </p:extLst>
          </p:nvPr>
        </p:nvGraphicFramePr>
        <p:xfrm>
          <a:off x="1659453" y="276487"/>
          <a:ext cx="12191999" cy="5990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p:nvPr/>
        </p:nvPicPr>
        <p:blipFill>
          <a:blip r:embed="rId7"/>
          <a:stretch>
            <a:fillRect/>
          </a:stretch>
        </p:blipFill>
        <p:spPr>
          <a:xfrm>
            <a:off x="1048223" y="2284513"/>
            <a:ext cx="1659187" cy="1491717"/>
          </a:xfrm>
          <a:prstGeom prst="rect">
            <a:avLst/>
          </a:prstGeom>
          <a:ln>
            <a:noFill/>
          </a:ln>
          <a:effectLst>
            <a:outerShdw blurRad="190500" algn="tl" rotWithShape="0">
              <a:srgbClr val="000000">
                <a:alpha val="70000"/>
              </a:srgbClr>
            </a:outerShdw>
          </a:effectLst>
        </p:spPr>
      </p:pic>
      <p:pic>
        <p:nvPicPr>
          <p:cNvPr id="6" name="Imagen 5" descr="Imagen que contiene interior, pared, portátil, persona&#10;&#10;Descripción generada automáticamente"/>
          <p:cNvPicPr/>
          <p:nvPr/>
        </p:nvPicPr>
        <p:blipFill rotWithShape="1">
          <a:blip r:embed="rId8" cstate="print">
            <a:extLst>
              <a:ext uri="{28A0092B-C50C-407E-A947-70E740481C1C}">
                <a14:useLocalDpi xmlns:a14="http://schemas.microsoft.com/office/drawing/2010/main" val="0"/>
              </a:ext>
            </a:extLst>
          </a:blip>
          <a:srcRect r="48799"/>
          <a:stretch/>
        </p:blipFill>
        <p:spPr bwMode="auto">
          <a:xfrm>
            <a:off x="1048222" y="4176627"/>
            <a:ext cx="1659187" cy="148493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959376013"/>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AEF65F9-F230-41D0-8460-CEB5A17775A1}"/>
              </a:ext>
            </a:extLst>
          </p:cNvPr>
          <p:cNvSpPr txBox="1"/>
          <p:nvPr/>
        </p:nvSpPr>
        <p:spPr>
          <a:xfrm>
            <a:off x="-212035" y="6162261"/>
            <a:ext cx="6308035" cy="695739"/>
          </a:xfrm>
          <a:prstGeom prst="rect">
            <a:avLst/>
          </a:prstGeom>
          <a:solidFill>
            <a:schemeClr val="bg1"/>
          </a:solidFill>
          <a:ln>
            <a:solidFill>
              <a:schemeClr val="bg1"/>
            </a:solidFill>
          </a:ln>
        </p:spPr>
        <p:txBody>
          <a:bodyPr wrap="square" rtlCol="0">
            <a:spAutoFit/>
          </a:bodyPr>
          <a:lstStyle/>
          <a:p>
            <a:endParaRPr lang="es-EC" dirty="0"/>
          </a:p>
        </p:txBody>
      </p:sp>
      <p:sp>
        <p:nvSpPr>
          <p:cNvPr id="3" name="Rectangle 2">
            <a:extLst>
              <a:ext uri="{FF2B5EF4-FFF2-40B4-BE49-F238E27FC236}">
                <a16:creationId xmlns:a16="http://schemas.microsoft.com/office/drawing/2014/main" id="{4CEBCE7B-A3A8-467E-9047-FB6F297599C6}"/>
              </a:ext>
            </a:extLst>
          </p:cNvPr>
          <p:cNvSpPr/>
          <p:nvPr/>
        </p:nvSpPr>
        <p:spPr>
          <a:xfrm>
            <a:off x="6096001" y="0"/>
            <a:ext cx="6169026"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600"/>
          </a:p>
        </p:txBody>
      </p:sp>
      <p:sp>
        <p:nvSpPr>
          <p:cNvPr id="18" name="TextBox 31">
            <a:extLst>
              <a:ext uri="{FF2B5EF4-FFF2-40B4-BE49-F238E27FC236}">
                <a16:creationId xmlns:a16="http://schemas.microsoft.com/office/drawing/2014/main" id="{28C11FA2-CFEA-47C6-8FF2-1B121ABA403A}"/>
              </a:ext>
            </a:extLst>
          </p:cNvPr>
          <p:cNvSpPr txBox="1"/>
          <p:nvPr/>
        </p:nvSpPr>
        <p:spPr>
          <a:xfrm>
            <a:off x="6803080" y="533298"/>
            <a:ext cx="4838459" cy="335092"/>
          </a:xfrm>
          <a:prstGeom prst="rect">
            <a:avLst/>
          </a:prstGeom>
          <a:noFill/>
        </p:spPr>
        <p:txBody>
          <a:bodyPr wrap="square" lIns="0" tIns="0" rIns="0" bIns="0" rtlCol="0" anchor="b">
            <a:spAutoFit/>
          </a:bodyPr>
          <a:lstStyle/>
          <a:p>
            <a:pPr lvl="0" algn="ctr">
              <a:lnSpc>
                <a:spcPct val="120000"/>
              </a:lnSpc>
              <a:defRPr/>
            </a:pPr>
            <a:r>
              <a:rPr lang="en-US" sz="2000" spc="100" dirty="0">
                <a:latin typeface="Segoe UI Semibold"/>
                <a:cs typeface="Segoe UI" panose="020B0502040204020203" pitchFamily="34" charset="0"/>
              </a:rPr>
              <a:t>Residencia Erasmus</a:t>
            </a:r>
          </a:p>
        </p:txBody>
      </p:sp>
      <p:sp>
        <p:nvSpPr>
          <p:cNvPr id="34" name="TextBox 31">
            <a:extLst>
              <a:ext uri="{FF2B5EF4-FFF2-40B4-BE49-F238E27FC236}">
                <a16:creationId xmlns:a16="http://schemas.microsoft.com/office/drawing/2014/main" id="{7B29DC18-0174-40A2-8C07-47D92E64AAEE}"/>
              </a:ext>
            </a:extLst>
          </p:cNvPr>
          <p:cNvSpPr txBox="1"/>
          <p:nvPr/>
        </p:nvSpPr>
        <p:spPr>
          <a:xfrm>
            <a:off x="1003541" y="533298"/>
            <a:ext cx="3603142" cy="335092"/>
          </a:xfrm>
          <a:prstGeom prst="rect">
            <a:avLst/>
          </a:prstGeom>
          <a:noFill/>
        </p:spPr>
        <p:txBody>
          <a:bodyPr wrap="square" lIns="0" tIns="0" rIns="0" bIns="0" rtlCol="0" anchor="b">
            <a:spAutoFit/>
          </a:bodyPr>
          <a:lstStyle/>
          <a:p>
            <a:pPr lvl="0">
              <a:lnSpc>
                <a:spcPct val="120000"/>
              </a:lnSpc>
              <a:defRPr/>
            </a:pPr>
            <a:r>
              <a:rPr lang="en-US" sz="2000" spc="100" dirty="0">
                <a:solidFill>
                  <a:schemeClr val="accent1"/>
                </a:solidFill>
                <a:latin typeface="Segoe UI Semibold"/>
                <a:cs typeface="Segoe UI" panose="020B0502040204020203" pitchFamily="34" charset="0"/>
              </a:rPr>
              <a:t>Residencia Manuela </a:t>
            </a:r>
            <a:r>
              <a:rPr lang="en-US" sz="2000" spc="100" dirty="0" err="1">
                <a:solidFill>
                  <a:schemeClr val="accent1"/>
                </a:solidFill>
                <a:latin typeface="Segoe UI Semibold"/>
                <a:cs typeface="Segoe UI" panose="020B0502040204020203" pitchFamily="34" charset="0"/>
              </a:rPr>
              <a:t>Saénz</a:t>
            </a:r>
            <a:endParaRPr lang="en-US" sz="2000" spc="100" dirty="0">
              <a:solidFill>
                <a:schemeClr val="accent1"/>
              </a:solidFill>
              <a:latin typeface="Segoe UI Semibold"/>
              <a:cs typeface="Segoe UI" panose="020B0502040204020203" pitchFamily="34" charset="0"/>
            </a:endParaRPr>
          </a:p>
        </p:txBody>
      </p:sp>
      <p:cxnSp>
        <p:nvCxnSpPr>
          <p:cNvPr id="12" name="Connecteur droit 11">
            <a:extLst>
              <a:ext uri="{FF2B5EF4-FFF2-40B4-BE49-F238E27FC236}">
                <a16:creationId xmlns:a16="http://schemas.microsoft.com/office/drawing/2014/main" id="{12572FA4-75B6-4D34-9C9D-B3320DE7FAD2}"/>
              </a:ext>
            </a:extLst>
          </p:cNvPr>
          <p:cNvCxnSpPr>
            <a:cxnSpLocks/>
          </p:cNvCxnSpPr>
          <p:nvPr/>
        </p:nvCxnSpPr>
        <p:spPr>
          <a:xfrm>
            <a:off x="733958" y="1017212"/>
            <a:ext cx="5315691" cy="0"/>
          </a:xfrm>
          <a:prstGeom prst="line">
            <a:avLst/>
          </a:prstGeom>
          <a:ln w="508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891A9C12-5959-47C8-A3FC-32D7263F6659}"/>
              </a:ext>
            </a:extLst>
          </p:cNvPr>
          <p:cNvCxnSpPr>
            <a:cxnSpLocks/>
          </p:cNvCxnSpPr>
          <p:nvPr/>
        </p:nvCxnSpPr>
        <p:spPr>
          <a:xfrm>
            <a:off x="109875" y="1017212"/>
            <a:ext cx="624083"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Imagen 6" descr="Imagen que contiene edificio, exterior, cielo, calle&#10;&#10;Descripción generada automáticamente">
            <a:extLst>
              <a:ext uri="{FF2B5EF4-FFF2-40B4-BE49-F238E27FC236}">
                <a16:creationId xmlns:a16="http://schemas.microsoft.com/office/drawing/2014/main" id="{89D3F62A-1B3F-445D-9AA2-F2EFB62DA306}"/>
              </a:ext>
            </a:extLst>
          </p:cNvPr>
          <p:cNvPicPr>
            <a:picLocks noChangeAspect="1"/>
          </p:cNvPicPr>
          <p:nvPr/>
        </p:nvPicPr>
        <p:blipFill rotWithShape="1">
          <a:blip r:embed="rId2">
            <a:extLst>
              <a:ext uri="{28A0092B-C50C-407E-A947-70E740481C1C}">
                <a14:useLocalDpi xmlns:a14="http://schemas.microsoft.com/office/drawing/2010/main" val="0"/>
              </a:ext>
            </a:extLst>
          </a:blip>
          <a:srcRect t="3780"/>
          <a:stretch/>
        </p:blipFill>
        <p:spPr>
          <a:xfrm>
            <a:off x="109875" y="1270376"/>
            <a:ext cx="2017532" cy="1627549"/>
          </a:xfrm>
          <a:prstGeom prst="rect">
            <a:avLst/>
          </a:prstGeom>
        </p:spPr>
      </p:pic>
      <p:pic>
        <p:nvPicPr>
          <p:cNvPr id="9" name="Imagen 8" descr="Imagen que contiene pared, interior, cama, sala&#10;&#10;Descripción generada automáticamente">
            <a:extLst>
              <a:ext uri="{FF2B5EF4-FFF2-40B4-BE49-F238E27FC236}">
                <a16:creationId xmlns:a16="http://schemas.microsoft.com/office/drawing/2014/main" id="{16C51F84-4ACC-4A96-A371-536928439D90}"/>
              </a:ext>
            </a:extLst>
          </p:cNvPr>
          <p:cNvPicPr>
            <a:picLocks noChangeAspect="1"/>
          </p:cNvPicPr>
          <p:nvPr/>
        </p:nvPicPr>
        <p:blipFill rotWithShape="1">
          <a:blip r:embed="rId3">
            <a:extLst>
              <a:ext uri="{28A0092B-C50C-407E-A947-70E740481C1C}">
                <a14:useLocalDpi xmlns:a14="http://schemas.microsoft.com/office/drawing/2010/main" val="0"/>
              </a:ext>
            </a:extLst>
          </a:blip>
          <a:srcRect r="11868"/>
          <a:stretch/>
        </p:blipFill>
        <p:spPr>
          <a:xfrm>
            <a:off x="2173758" y="1270377"/>
            <a:ext cx="1905169" cy="1627549"/>
          </a:xfrm>
          <a:prstGeom prst="rect">
            <a:avLst/>
          </a:prstGeom>
        </p:spPr>
      </p:pic>
      <p:pic>
        <p:nvPicPr>
          <p:cNvPr id="10" name="Imagen 9">
            <a:extLst>
              <a:ext uri="{FF2B5EF4-FFF2-40B4-BE49-F238E27FC236}">
                <a16:creationId xmlns:a16="http://schemas.microsoft.com/office/drawing/2014/main" id="{7DE410AB-7C9F-418F-AEAB-793DAC5A8821}"/>
              </a:ext>
            </a:extLst>
          </p:cNvPr>
          <p:cNvPicPr>
            <a:picLocks noChangeAspect="1"/>
          </p:cNvPicPr>
          <p:nvPr/>
        </p:nvPicPr>
        <p:blipFill>
          <a:blip r:embed="rId4"/>
          <a:stretch>
            <a:fillRect/>
          </a:stretch>
        </p:blipFill>
        <p:spPr>
          <a:xfrm>
            <a:off x="6250259" y="1270377"/>
            <a:ext cx="2190348" cy="1627555"/>
          </a:xfrm>
          <a:prstGeom prst="rect">
            <a:avLst/>
          </a:prstGeom>
        </p:spPr>
      </p:pic>
      <p:pic>
        <p:nvPicPr>
          <p:cNvPr id="11" name="Imagen 10">
            <a:extLst>
              <a:ext uri="{FF2B5EF4-FFF2-40B4-BE49-F238E27FC236}">
                <a16:creationId xmlns:a16="http://schemas.microsoft.com/office/drawing/2014/main" id="{BD13AE95-B20C-46CD-8CF4-17318D5DE407}"/>
              </a:ext>
            </a:extLst>
          </p:cNvPr>
          <p:cNvPicPr>
            <a:picLocks noChangeAspect="1"/>
          </p:cNvPicPr>
          <p:nvPr/>
        </p:nvPicPr>
        <p:blipFill>
          <a:blip r:embed="rId5"/>
          <a:stretch>
            <a:fillRect/>
          </a:stretch>
        </p:blipFill>
        <p:spPr>
          <a:xfrm>
            <a:off x="8486958" y="1278490"/>
            <a:ext cx="1577635" cy="1619441"/>
          </a:xfrm>
          <a:prstGeom prst="rect">
            <a:avLst/>
          </a:prstGeom>
        </p:spPr>
      </p:pic>
      <p:pic>
        <p:nvPicPr>
          <p:cNvPr id="19" name="Imagen 18">
            <a:extLst>
              <a:ext uri="{FF2B5EF4-FFF2-40B4-BE49-F238E27FC236}">
                <a16:creationId xmlns:a16="http://schemas.microsoft.com/office/drawing/2014/main" id="{46AFD9B0-C20F-48ED-9223-2771FA7CF0A2}"/>
              </a:ext>
            </a:extLst>
          </p:cNvPr>
          <p:cNvPicPr>
            <a:picLocks noChangeAspect="1"/>
          </p:cNvPicPr>
          <p:nvPr/>
        </p:nvPicPr>
        <p:blipFill>
          <a:blip r:embed="rId6"/>
          <a:stretch>
            <a:fillRect/>
          </a:stretch>
        </p:blipFill>
        <p:spPr>
          <a:xfrm>
            <a:off x="10110945" y="1275569"/>
            <a:ext cx="2081056" cy="1596393"/>
          </a:xfrm>
          <a:prstGeom prst="rect">
            <a:avLst/>
          </a:prstGeom>
        </p:spPr>
      </p:pic>
      <p:pic>
        <p:nvPicPr>
          <p:cNvPr id="20" name="Imagen 19">
            <a:extLst>
              <a:ext uri="{FF2B5EF4-FFF2-40B4-BE49-F238E27FC236}">
                <a16:creationId xmlns:a16="http://schemas.microsoft.com/office/drawing/2014/main" id="{EA536BDC-B4A4-4D1F-B95A-0726F39D6BD1}"/>
              </a:ext>
            </a:extLst>
          </p:cNvPr>
          <p:cNvPicPr>
            <a:picLocks noChangeAspect="1"/>
          </p:cNvPicPr>
          <p:nvPr/>
        </p:nvPicPr>
        <p:blipFill>
          <a:blip r:embed="rId7"/>
          <a:stretch>
            <a:fillRect/>
          </a:stretch>
        </p:blipFill>
        <p:spPr>
          <a:xfrm>
            <a:off x="4144480" y="1270376"/>
            <a:ext cx="1905169" cy="1627551"/>
          </a:xfrm>
          <a:prstGeom prst="rect">
            <a:avLst/>
          </a:prstGeom>
        </p:spPr>
      </p:pic>
      <p:cxnSp>
        <p:nvCxnSpPr>
          <p:cNvPr id="15" name="Connecteur droit 14">
            <a:extLst>
              <a:ext uri="{FF2B5EF4-FFF2-40B4-BE49-F238E27FC236}">
                <a16:creationId xmlns:a16="http://schemas.microsoft.com/office/drawing/2014/main" id="{C70244C2-FEE8-475D-AFC0-11D060786675}"/>
              </a:ext>
            </a:extLst>
          </p:cNvPr>
          <p:cNvCxnSpPr>
            <a:cxnSpLocks/>
          </p:cNvCxnSpPr>
          <p:nvPr/>
        </p:nvCxnSpPr>
        <p:spPr>
          <a:xfrm>
            <a:off x="6250259" y="1017212"/>
            <a:ext cx="5808723"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0B3A88-B899-4C4C-840B-339C6D3FF79F}"/>
              </a:ext>
            </a:extLst>
          </p:cNvPr>
          <p:cNvCxnSpPr/>
          <p:nvPr/>
        </p:nvCxnSpPr>
        <p:spPr>
          <a:xfrm>
            <a:off x="9502404" y="1017212"/>
            <a:ext cx="2556578" cy="0"/>
          </a:xfrm>
          <a:prstGeom prst="line">
            <a:avLst/>
          </a:prstGeom>
          <a:ln w="508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AutoShape 2" descr="blob:https://web.whatsapp.com/e625c617-d129-4c00-856f-5dde7c4df083">
            <a:extLst>
              <a:ext uri="{FF2B5EF4-FFF2-40B4-BE49-F238E27FC236}">
                <a16:creationId xmlns:a16="http://schemas.microsoft.com/office/drawing/2014/main" id="{F75CA5BC-94DC-4BD0-A5B6-9C5D02BFB9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4" descr="blob:https://web.whatsapp.com/e625c617-d129-4c00-856f-5dde7c4df083">
            <a:extLst>
              <a:ext uri="{FF2B5EF4-FFF2-40B4-BE49-F238E27FC236}">
                <a16:creationId xmlns:a16="http://schemas.microsoft.com/office/drawing/2014/main" id="{F4736BB1-7DA4-4189-880B-1A8CE4F6A31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graphicFrame>
        <p:nvGraphicFramePr>
          <p:cNvPr id="6" name="Diagrama 5">
            <a:extLst>
              <a:ext uri="{FF2B5EF4-FFF2-40B4-BE49-F238E27FC236}">
                <a16:creationId xmlns:a16="http://schemas.microsoft.com/office/drawing/2014/main" id="{822B4A24-30AE-4D79-BE4D-BA000EABDCA9}"/>
              </a:ext>
            </a:extLst>
          </p:cNvPr>
          <p:cNvGraphicFramePr/>
          <p:nvPr>
            <p:extLst>
              <p:ext uri="{D42A27DB-BD31-4B8C-83A1-F6EECF244321}">
                <p14:modId xmlns:p14="http://schemas.microsoft.com/office/powerpoint/2010/main" val="3169356092"/>
              </p:ext>
            </p:extLst>
          </p:nvPr>
        </p:nvGraphicFramePr>
        <p:xfrm>
          <a:off x="0" y="2469200"/>
          <a:ext cx="5685146" cy="35392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1" name="Diagrama 20">
            <a:extLst>
              <a:ext uri="{FF2B5EF4-FFF2-40B4-BE49-F238E27FC236}">
                <a16:creationId xmlns:a16="http://schemas.microsoft.com/office/drawing/2014/main" id="{110D261C-B430-4B6E-A30F-B94ECD960A90}"/>
              </a:ext>
            </a:extLst>
          </p:cNvPr>
          <p:cNvGraphicFramePr/>
          <p:nvPr>
            <p:extLst>
              <p:ext uri="{D42A27DB-BD31-4B8C-83A1-F6EECF244321}">
                <p14:modId xmlns:p14="http://schemas.microsoft.com/office/powerpoint/2010/main" val="1404225743"/>
              </p:ext>
            </p:extLst>
          </p:nvPr>
        </p:nvGraphicFramePr>
        <p:xfrm>
          <a:off x="5779069" y="2403499"/>
          <a:ext cx="6303055" cy="364957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992156506"/>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a 14"/>
          <p:cNvGraphicFramePr/>
          <p:nvPr/>
        </p:nvGraphicFramePr>
        <p:xfrm>
          <a:off x="82996" y="347730"/>
          <a:ext cx="12109004" cy="580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6436833"/>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514124" y="329986"/>
            <a:ext cx="3163751" cy="461665"/>
          </a:xfrm>
          <a:prstGeom prst="rect">
            <a:avLst/>
          </a:prstGeom>
        </p:spPr>
        <p:txBody>
          <a:bodyPr wrap="none">
            <a:spAutoFit/>
          </a:bodyPr>
          <a:lstStyle/>
          <a:p>
            <a:pPr algn="ctr"/>
            <a:r>
              <a:rPr lang="es-ES" sz="2400" b="1" i="0" u="none" strike="noStrike" baseline="0" dirty="0">
                <a:solidFill>
                  <a:srgbClr val="000000"/>
                </a:solidFill>
                <a:latin typeface="+mj-lt"/>
              </a:rPr>
              <a:t>Aplicación Metodológica</a:t>
            </a:r>
            <a:endParaRPr lang="es-ES" sz="2400" b="1" dirty="0">
              <a:latin typeface="+mj-lt"/>
            </a:endParaRPr>
          </a:p>
        </p:txBody>
      </p:sp>
      <p:graphicFrame>
        <p:nvGraphicFramePr>
          <p:cNvPr id="6" name="Diagrama 5"/>
          <p:cNvGraphicFramePr/>
          <p:nvPr/>
        </p:nvGraphicFramePr>
        <p:xfrm>
          <a:off x="4187607" y="1068671"/>
          <a:ext cx="8128000" cy="5094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a 6"/>
          <p:cNvGraphicFramePr/>
          <p:nvPr>
            <p:extLst>
              <p:ext uri="{D42A27DB-BD31-4B8C-83A1-F6EECF244321}">
                <p14:modId xmlns:p14="http://schemas.microsoft.com/office/powerpoint/2010/main" val="2317031850"/>
              </p:ext>
            </p:extLst>
          </p:nvPr>
        </p:nvGraphicFramePr>
        <p:xfrm>
          <a:off x="-324121" y="810570"/>
          <a:ext cx="4413241" cy="51970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ángulo 8">
            <a:extLst>
              <a:ext uri="{FF2B5EF4-FFF2-40B4-BE49-F238E27FC236}">
                <a16:creationId xmlns:a16="http://schemas.microsoft.com/office/drawing/2014/main" id="{1683D330-BB44-43FF-9D78-A7DEABC7FB77}"/>
              </a:ext>
            </a:extLst>
          </p:cNvPr>
          <p:cNvSpPr/>
          <p:nvPr/>
        </p:nvSpPr>
        <p:spPr>
          <a:xfrm>
            <a:off x="5777019" y="1735964"/>
            <a:ext cx="2474588" cy="369332"/>
          </a:xfrm>
          <a:prstGeom prst="rect">
            <a:avLst/>
          </a:prstGeom>
        </p:spPr>
        <p:txBody>
          <a:bodyPr wrap="none">
            <a:spAutoFit/>
          </a:bodyPr>
          <a:lstStyle/>
          <a:p>
            <a:r>
              <a:rPr lang="es-ES" i="0" u="none" strike="noStrike" baseline="0" dirty="0">
                <a:solidFill>
                  <a:srgbClr val="000000"/>
                </a:solidFill>
              </a:rPr>
              <a:t>Procedimiento estándar</a:t>
            </a:r>
            <a:endParaRPr lang="es-ES" dirty="0"/>
          </a:p>
        </p:txBody>
      </p:sp>
    </p:spTree>
    <p:extLst>
      <p:ext uri="{BB962C8B-B14F-4D97-AF65-F5344CB8AC3E}">
        <p14:creationId xmlns:p14="http://schemas.microsoft.com/office/powerpoint/2010/main" val="2162887012"/>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6F8FF5-D206-4BC1-97C5-118E812768F0}"/>
              </a:ext>
            </a:extLst>
          </p:cNvPr>
          <p:cNvSpPr/>
          <p:nvPr/>
        </p:nvSpPr>
        <p:spPr>
          <a:xfrm>
            <a:off x="0" y="274322"/>
            <a:ext cx="10141527" cy="63093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6" name="TextBox 5">
            <a:extLst>
              <a:ext uri="{FF2B5EF4-FFF2-40B4-BE49-F238E27FC236}">
                <a16:creationId xmlns:a16="http://schemas.microsoft.com/office/drawing/2014/main" id="{04AB6577-AFB7-4260-AAEF-8D384D8CF9F4}"/>
              </a:ext>
            </a:extLst>
          </p:cNvPr>
          <p:cNvSpPr txBox="1"/>
          <p:nvPr/>
        </p:nvSpPr>
        <p:spPr>
          <a:xfrm>
            <a:off x="1027401" y="2363380"/>
            <a:ext cx="7229495" cy="2243691"/>
          </a:xfrm>
          <a:prstGeom prst="rect">
            <a:avLst/>
          </a:prstGeom>
          <a:noFill/>
        </p:spPr>
        <p:txBody>
          <a:bodyPr wrap="square" lIns="0" tIns="0" rIns="0" bIns="0" rtlCol="0" anchor="t">
            <a:spAutoFit/>
          </a:bodyPr>
          <a:lstStyle/>
          <a:p>
            <a:pPr lvl="0">
              <a:lnSpc>
                <a:spcPct val="90000"/>
              </a:lnSpc>
              <a:defRPr/>
            </a:pPr>
            <a:r>
              <a:rPr lang="fr-FR" sz="5400" dirty="0" err="1">
                <a:solidFill>
                  <a:schemeClr val="accent1"/>
                </a:solidFill>
                <a:latin typeface="Segoe UI Semibold" panose="020B0702040204020203" pitchFamily="34" charset="0"/>
                <a:cs typeface="Segoe UI Semibold" panose="020B0702040204020203" pitchFamily="34" charset="0"/>
              </a:rPr>
              <a:t>Residencia</a:t>
            </a:r>
            <a:r>
              <a:rPr lang="fr-FR" sz="5400" dirty="0">
                <a:solidFill>
                  <a:schemeClr val="accent1"/>
                </a:solidFill>
                <a:latin typeface="Segoe UI Semibold" panose="020B0702040204020203" pitchFamily="34" charset="0"/>
                <a:cs typeface="Segoe UI Semibold" panose="020B0702040204020203" pitchFamily="34" charset="0"/>
              </a:rPr>
              <a:t> </a:t>
            </a:r>
            <a:r>
              <a:rPr lang="fr-FR" sz="5400" dirty="0" err="1">
                <a:solidFill>
                  <a:schemeClr val="accent1"/>
                </a:solidFill>
                <a:latin typeface="Segoe UI Semibold" panose="020B0702040204020203" pitchFamily="34" charset="0"/>
                <a:cs typeface="Segoe UI Semibold" panose="020B0702040204020203" pitchFamily="34" charset="0"/>
              </a:rPr>
              <a:t>Universitaria</a:t>
            </a:r>
            <a:r>
              <a:rPr lang="fr-FR" sz="5400" dirty="0">
                <a:solidFill>
                  <a:schemeClr val="accent1"/>
                </a:solidFill>
                <a:latin typeface="Segoe UI Semibold" panose="020B0702040204020203" pitchFamily="34" charset="0"/>
                <a:cs typeface="Segoe UI Semibold" panose="020B0702040204020203" pitchFamily="34" charset="0"/>
              </a:rPr>
              <a:t> </a:t>
            </a:r>
          </a:p>
          <a:p>
            <a:pPr lvl="0">
              <a:lnSpc>
                <a:spcPct val="90000"/>
              </a:lnSpc>
              <a:defRPr/>
            </a:pPr>
            <a:r>
              <a:rPr lang="fr-FR" sz="5400" dirty="0">
                <a:solidFill>
                  <a:schemeClr val="bg1"/>
                </a:solidFill>
                <a:latin typeface="Segoe UI Semibold" panose="020B0702040204020203" pitchFamily="34" charset="0"/>
                <a:cs typeface="Segoe UI Semibold" panose="020B0702040204020203" pitchFamily="34" charset="0"/>
              </a:rPr>
              <a:t>Matriz </a:t>
            </a:r>
            <a:endParaRPr kumimoji="0" lang="fr-FR" sz="5400" b="0"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9" name="TextBox 8">
            <a:extLst>
              <a:ext uri="{FF2B5EF4-FFF2-40B4-BE49-F238E27FC236}">
                <a16:creationId xmlns:a16="http://schemas.microsoft.com/office/drawing/2014/main" id="{30B8C1CF-BE41-4ED9-88F3-69C14BACD512}"/>
              </a:ext>
            </a:extLst>
          </p:cNvPr>
          <p:cNvSpPr txBox="1"/>
          <p:nvPr/>
        </p:nvSpPr>
        <p:spPr>
          <a:xfrm>
            <a:off x="1027401" y="1809382"/>
            <a:ext cx="631248" cy="5539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400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01</a:t>
            </a:r>
          </a:p>
        </p:txBody>
      </p:sp>
      <p:pic>
        <p:nvPicPr>
          <p:cNvPr id="11" name="Marcador de posición de imagen 10" descr="Imagen que contiene carretera, cielo, exterior, calle&#10;&#10;Descripción generada automáticamente">
            <a:extLst>
              <a:ext uri="{FF2B5EF4-FFF2-40B4-BE49-F238E27FC236}">
                <a16:creationId xmlns:a16="http://schemas.microsoft.com/office/drawing/2014/main" id="{72DD716D-D91D-461A-86A0-CF86E362C6F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824" r="19824"/>
          <a:stretch>
            <a:fillRect/>
          </a:stretch>
        </p:blipFill>
        <p:spPr/>
      </p:pic>
    </p:spTree>
    <p:extLst>
      <p:ext uri="{BB962C8B-B14F-4D97-AF65-F5344CB8AC3E}">
        <p14:creationId xmlns:p14="http://schemas.microsoft.com/office/powerpoint/2010/main" val="2613799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a 8"/>
          <p:cNvGraphicFramePr>
            <a:graphicFrameLocks noGrp="1"/>
          </p:cNvGraphicFramePr>
          <p:nvPr/>
        </p:nvGraphicFramePr>
        <p:xfrm>
          <a:off x="3754193" y="888641"/>
          <a:ext cx="7995522" cy="2260005"/>
        </p:xfrm>
        <a:graphic>
          <a:graphicData uri="http://schemas.openxmlformats.org/drawingml/2006/table">
            <a:tbl>
              <a:tblPr firstRow="1" firstCol="1" bandRow="1">
                <a:tableStyleId>{F2DE63D5-997A-4646-A377-4702673A728D}</a:tableStyleId>
              </a:tblPr>
              <a:tblGrid>
                <a:gridCol w="3410643">
                  <a:extLst>
                    <a:ext uri="{9D8B030D-6E8A-4147-A177-3AD203B41FA5}">
                      <a16:colId xmlns:a16="http://schemas.microsoft.com/office/drawing/2014/main" val="20000"/>
                    </a:ext>
                  </a:extLst>
                </a:gridCol>
                <a:gridCol w="1094705">
                  <a:extLst>
                    <a:ext uri="{9D8B030D-6E8A-4147-A177-3AD203B41FA5}">
                      <a16:colId xmlns:a16="http://schemas.microsoft.com/office/drawing/2014/main" val="20001"/>
                    </a:ext>
                  </a:extLst>
                </a:gridCol>
                <a:gridCol w="1171977">
                  <a:extLst>
                    <a:ext uri="{9D8B030D-6E8A-4147-A177-3AD203B41FA5}">
                      <a16:colId xmlns:a16="http://schemas.microsoft.com/office/drawing/2014/main" val="20002"/>
                    </a:ext>
                  </a:extLst>
                </a:gridCol>
                <a:gridCol w="1068947">
                  <a:extLst>
                    <a:ext uri="{9D8B030D-6E8A-4147-A177-3AD203B41FA5}">
                      <a16:colId xmlns:a16="http://schemas.microsoft.com/office/drawing/2014/main" val="20003"/>
                    </a:ext>
                  </a:extLst>
                </a:gridCol>
                <a:gridCol w="1249250">
                  <a:extLst>
                    <a:ext uri="{9D8B030D-6E8A-4147-A177-3AD203B41FA5}">
                      <a16:colId xmlns:a16="http://schemas.microsoft.com/office/drawing/2014/main" val="20004"/>
                    </a:ext>
                  </a:extLst>
                </a:gridCol>
              </a:tblGrid>
              <a:tr h="190500">
                <a:tc rowSpan="2">
                  <a:txBody>
                    <a:bodyPr/>
                    <a:lstStyle/>
                    <a:p>
                      <a:pPr indent="180340" algn="just">
                        <a:lnSpc>
                          <a:spcPct val="107000"/>
                        </a:lnSpc>
                        <a:spcAft>
                          <a:spcPts val="0"/>
                        </a:spcAft>
                      </a:pPr>
                      <a:r>
                        <a:rPr lang="es-ES" sz="1400" dirty="0">
                          <a:effectLst/>
                        </a:rPr>
                        <a:t>Tipo de habitación</a:t>
                      </a:r>
                      <a:endParaRPr lang="es-E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indent="180340" algn="ctr">
                        <a:lnSpc>
                          <a:spcPct val="107000"/>
                        </a:lnSpc>
                        <a:spcAft>
                          <a:spcPts val="0"/>
                        </a:spcAft>
                      </a:pPr>
                      <a:r>
                        <a:rPr lang="es-ES" sz="1400" dirty="0">
                          <a:effectLst/>
                        </a:rPr>
                        <a:t>Bloque A</a:t>
                      </a:r>
                      <a:endParaRPr lang="es-E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gridSpan="2">
                  <a:txBody>
                    <a:bodyPr/>
                    <a:lstStyle/>
                    <a:p>
                      <a:pPr indent="180340" algn="ctr">
                        <a:lnSpc>
                          <a:spcPct val="107000"/>
                        </a:lnSpc>
                        <a:spcAft>
                          <a:spcPts val="0"/>
                        </a:spcAft>
                      </a:pPr>
                      <a:r>
                        <a:rPr lang="es-ES" sz="1400" dirty="0">
                          <a:effectLst/>
                        </a:rPr>
                        <a:t>Bloque B</a:t>
                      </a:r>
                      <a:endParaRPr lang="es-E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extLst>
                  <a:ext uri="{0D108BD9-81ED-4DB2-BD59-A6C34878D82A}">
                    <a16:rowId xmlns:a16="http://schemas.microsoft.com/office/drawing/2014/main" val="10000"/>
                  </a:ext>
                </a:extLst>
              </a:tr>
              <a:tr h="522518">
                <a:tc vMerge="1">
                  <a:txBody>
                    <a:bodyPr/>
                    <a:lstStyle/>
                    <a:p>
                      <a:endParaRPr lang="es-ES"/>
                    </a:p>
                  </a:txBody>
                  <a:tcPr/>
                </a:tc>
                <a:tc>
                  <a:txBody>
                    <a:bodyPr/>
                    <a:lstStyle/>
                    <a:p>
                      <a:pPr indent="180340" algn="ctr">
                        <a:lnSpc>
                          <a:spcPct val="107000"/>
                        </a:lnSpc>
                        <a:spcAft>
                          <a:spcPts val="0"/>
                        </a:spcAft>
                      </a:pPr>
                      <a:r>
                        <a:rPr lang="es-ES" sz="1400" b="1" dirty="0">
                          <a:effectLst/>
                        </a:rPr>
                        <a:t>Nº habitaciones</a:t>
                      </a:r>
                      <a:endParaRPr lang="es-E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indent="180340" algn="ctr">
                        <a:lnSpc>
                          <a:spcPct val="107000"/>
                        </a:lnSpc>
                        <a:spcAft>
                          <a:spcPts val="0"/>
                        </a:spcAft>
                      </a:pPr>
                      <a:r>
                        <a:rPr lang="es-ES" sz="1400" b="1" dirty="0">
                          <a:effectLst/>
                        </a:rPr>
                        <a:t>Capacidad   huéspedes</a:t>
                      </a:r>
                      <a:endParaRPr lang="es-E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indent="180340" algn="l">
                        <a:lnSpc>
                          <a:spcPct val="107000"/>
                        </a:lnSpc>
                        <a:spcAft>
                          <a:spcPts val="0"/>
                        </a:spcAft>
                      </a:pPr>
                      <a:r>
                        <a:rPr lang="es-ES" sz="1400" b="1" dirty="0">
                          <a:effectLst/>
                        </a:rPr>
                        <a:t>    Nº habitaciones</a:t>
                      </a:r>
                      <a:endParaRPr lang="es-E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tc>
                  <a:txBody>
                    <a:bodyPr/>
                    <a:lstStyle/>
                    <a:p>
                      <a:pPr indent="180340" algn="ctr">
                        <a:lnSpc>
                          <a:spcPct val="107000"/>
                        </a:lnSpc>
                        <a:spcAft>
                          <a:spcPts val="0"/>
                        </a:spcAft>
                      </a:pPr>
                      <a:r>
                        <a:rPr lang="es-ES" sz="1400" b="1" dirty="0">
                          <a:effectLst/>
                        </a:rPr>
                        <a:t>Capacidad huéspedes</a:t>
                      </a:r>
                      <a:endParaRPr lang="es-E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bg1"/>
                    </a:solidFill>
                  </a:tcPr>
                </a:tc>
                <a:extLst>
                  <a:ext uri="{0D108BD9-81ED-4DB2-BD59-A6C34878D82A}">
                    <a16:rowId xmlns:a16="http://schemas.microsoft.com/office/drawing/2014/main" val="10001"/>
                  </a:ext>
                </a:extLst>
              </a:tr>
              <a:tr h="190500">
                <a:tc>
                  <a:txBody>
                    <a:bodyPr/>
                    <a:lstStyle/>
                    <a:p>
                      <a:pPr indent="180340" algn="just">
                        <a:lnSpc>
                          <a:spcPct val="107000"/>
                        </a:lnSpc>
                        <a:spcAft>
                          <a:spcPts val="0"/>
                        </a:spcAft>
                      </a:pPr>
                      <a:r>
                        <a:rPr lang="es-ES" sz="1400" dirty="0">
                          <a:effectLst/>
                        </a:rPr>
                        <a:t>Habitación doble </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dirty="0">
                          <a:effectLst/>
                        </a:rPr>
                        <a:t> 60</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dirty="0">
                          <a:effectLst/>
                        </a:rPr>
                        <a:t> 120</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dirty="0">
                          <a:effectLst/>
                        </a:rPr>
                        <a:t>79</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a:effectLst/>
                        </a:rPr>
                        <a:t>158</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190500">
                <a:tc>
                  <a:txBody>
                    <a:bodyPr/>
                    <a:lstStyle/>
                    <a:p>
                      <a:pPr indent="180340" algn="just">
                        <a:lnSpc>
                          <a:spcPct val="107000"/>
                        </a:lnSpc>
                        <a:spcAft>
                          <a:spcPts val="0"/>
                        </a:spcAft>
                      </a:pPr>
                      <a:r>
                        <a:rPr lang="es-ES" sz="1400" dirty="0">
                          <a:effectLst/>
                        </a:rPr>
                        <a:t>Habitación doble (Baño general)</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dirty="0">
                          <a:effectLst/>
                        </a:rPr>
                        <a:t> 21</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a:effectLst/>
                        </a:rPr>
                        <a:t>   42</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dirty="0">
                          <a:effectLst/>
                        </a:rPr>
                        <a:t>-</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a:effectLst/>
                        </a:rPr>
                        <a:t>-</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r h="190500">
                <a:tc>
                  <a:txBody>
                    <a:bodyPr/>
                    <a:lstStyle/>
                    <a:p>
                      <a:pPr indent="180340" algn="just">
                        <a:lnSpc>
                          <a:spcPct val="107000"/>
                        </a:lnSpc>
                        <a:spcAft>
                          <a:spcPts val="0"/>
                        </a:spcAft>
                      </a:pPr>
                      <a:r>
                        <a:rPr lang="es-ES" sz="1400" dirty="0">
                          <a:effectLst/>
                        </a:rPr>
                        <a:t>Habitación Doble (Bloque B – Primer piso)</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dirty="0">
                          <a:effectLst/>
                        </a:rPr>
                        <a:t>  -</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pPr>
                      <a:endParaRPr lang="es-ES" sz="1400">
                        <a:effectLst/>
                        <a:latin typeface="Calibri" panose="020F0502020204030204" pitchFamily="34" charset="0"/>
                      </a:endParaRPr>
                    </a:p>
                  </a:txBody>
                  <a:tcPr marL="44450" marR="44450" marT="0" marB="0" anchor="b"/>
                </a:tc>
                <a:tc>
                  <a:txBody>
                    <a:bodyPr/>
                    <a:lstStyle/>
                    <a:p>
                      <a:pPr indent="180340" algn="ctr">
                        <a:lnSpc>
                          <a:spcPct val="107000"/>
                        </a:lnSpc>
                        <a:spcAft>
                          <a:spcPts val="0"/>
                        </a:spcAft>
                      </a:pPr>
                      <a:r>
                        <a:rPr lang="es-ES" sz="1400" dirty="0">
                          <a:effectLst/>
                        </a:rPr>
                        <a:t>16</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a:effectLst/>
                        </a:rPr>
                        <a:t>  32</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4"/>
                  </a:ext>
                </a:extLst>
              </a:tr>
              <a:tr h="190500">
                <a:tc>
                  <a:txBody>
                    <a:bodyPr/>
                    <a:lstStyle/>
                    <a:p>
                      <a:pPr indent="180340" algn="just">
                        <a:lnSpc>
                          <a:spcPct val="107000"/>
                        </a:lnSpc>
                        <a:spcAft>
                          <a:spcPts val="0"/>
                        </a:spcAft>
                      </a:pPr>
                      <a:r>
                        <a:rPr lang="es-ES" sz="1400" dirty="0">
                          <a:effectLst/>
                        </a:rPr>
                        <a:t>Habitación Triple</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dirty="0">
                          <a:effectLst/>
                        </a:rPr>
                        <a:t>  6</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a:effectLst/>
                        </a:rPr>
                        <a:t>  18</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dirty="0">
                          <a:effectLst/>
                        </a:rPr>
                        <a:t>-</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dirty="0">
                          <a:effectLst/>
                        </a:rPr>
                        <a:t>-</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5"/>
                  </a:ext>
                </a:extLst>
              </a:tr>
              <a:tr h="190500">
                <a:tc>
                  <a:txBody>
                    <a:bodyPr/>
                    <a:lstStyle/>
                    <a:p>
                      <a:pPr indent="180340" algn="just">
                        <a:lnSpc>
                          <a:spcPct val="107000"/>
                        </a:lnSpc>
                        <a:spcAft>
                          <a:spcPts val="0"/>
                        </a:spcAft>
                      </a:pPr>
                      <a:r>
                        <a:rPr lang="es-ES" sz="1400" dirty="0">
                          <a:effectLst/>
                        </a:rPr>
                        <a:t>Suite</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dirty="0">
                          <a:effectLst/>
                        </a:rPr>
                        <a:t>  8</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dirty="0">
                          <a:effectLst/>
                        </a:rPr>
                        <a:t>    8</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a:effectLst/>
                        </a:rPr>
                        <a:t>-</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dirty="0">
                          <a:effectLst/>
                        </a:rPr>
                        <a:t>-</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6"/>
                  </a:ext>
                </a:extLst>
              </a:tr>
              <a:tr h="190500">
                <a:tc>
                  <a:txBody>
                    <a:bodyPr/>
                    <a:lstStyle/>
                    <a:p>
                      <a:pPr indent="180340" algn="just">
                        <a:lnSpc>
                          <a:spcPct val="107000"/>
                        </a:lnSpc>
                        <a:spcAft>
                          <a:spcPts val="0"/>
                        </a:spcAft>
                      </a:pPr>
                      <a:r>
                        <a:rPr lang="es-ES" sz="1400" dirty="0">
                          <a:effectLst/>
                        </a:rPr>
                        <a:t>Mini departamento</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dirty="0">
                          <a:effectLst/>
                        </a:rPr>
                        <a:t>  4</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a:effectLst/>
                        </a:rPr>
                        <a:t>    4</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a:effectLst/>
                        </a:rPr>
                        <a:t>-</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dirty="0">
                          <a:effectLst/>
                        </a:rPr>
                        <a:t>-</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7"/>
                  </a:ext>
                </a:extLst>
              </a:tr>
              <a:tr h="190500">
                <a:tc>
                  <a:txBody>
                    <a:bodyPr/>
                    <a:lstStyle/>
                    <a:p>
                      <a:pPr indent="180340" algn="just">
                        <a:lnSpc>
                          <a:spcPct val="107000"/>
                        </a:lnSpc>
                        <a:spcAft>
                          <a:spcPts val="0"/>
                        </a:spcAft>
                      </a:pPr>
                      <a:r>
                        <a:rPr lang="es-ES" sz="1400" dirty="0">
                          <a:effectLst/>
                        </a:rPr>
                        <a:t>Total</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dirty="0">
                          <a:effectLst/>
                        </a:rPr>
                        <a:t>99</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dirty="0">
                          <a:effectLst/>
                        </a:rPr>
                        <a:t>192</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dirty="0">
                          <a:effectLst/>
                        </a:rPr>
                        <a:t>95</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7000"/>
                        </a:lnSpc>
                        <a:spcAft>
                          <a:spcPts val="0"/>
                        </a:spcAft>
                      </a:pPr>
                      <a:r>
                        <a:rPr lang="es-ES" sz="1400" dirty="0">
                          <a:effectLst/>
                        </a:rPr>
                        <a:t>190</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8"/>
                  </a:ext>
                </a:extLst>
              </a:tr>
            </a:tbl>
          </a:graphicData>
        </a:graphic>
      </p:graphicFrame>
      <p:pic>
        <p:nvPicPr>
          <p:cNvPr id="10" name="Imagen 9"/>
          <p:cNvPicPr/>
          <p:nvPr/>
        </p:nvPicPr>
        <p:blipFill rotWithShape="1">
          <a:blip r:embed="rId2">
            <a:extLst>
              <a:ext uri="{28A0092B-C50C-407E-A947-70E740481C1C}">
                <a14:useLocalDpi xmlns:a14="http://schemas.microsoft.com/office/drawing/2010/main" val="0"/>
              </a:ext>
            </a:extLst>
          </a:blip>
          <a:srcRect l="1673" t="4762" r="1487" b="3809"/>
          <a:stretch/>
        </p:blipFill>
        <p:spPr bwMode="auto">
          <a:xfrm>
            <a:off x="399246" y="3670478"/>
            <a:ext cx="6709894" cy="2472745"/>
          </a:xfrm>
          <a:prstGeom prst="rect">
            <a:avLst/>
          </a:prstGeom>
          <a:noFill/>
          <a:ln>
            <a:noFill/>
          </a:ln>
        </p:spPr>
      </p:pic>
      <p:pic>
        <p:nvPicPr>
          <p:cNvPr id="11" name="Imagen 10"/>
          <p:cNvPicPr/>
          <p:nvPr/>
        </p:nvPicPr>
        <p:blipFill rotWithShape="1">
          <a:blip r:embed="rId3">
            <a:extLst>
              <a:ext uri="{28A0092B-C50C-407E-A947-70E740481C1C}">
                <a14:useLocalDpi xmlns:a14="http://schemas.microsoft.com/office/drawing/2010/main" val="0"/>
              </a:ext>
            </a:extLst>
          </a:blip>
          <a:srcRect l="2074" t="4909" r="2130" b="6514"/>
          <a:stretch/>
        </p:blipFill>
        <p:spPr bwMode="auto">
          <a:xfrm>
            <a:off x="7598534" y="3670478"/>
            <a:ext cx="4056846" cy="1751527"/>
          </a:xfrm>
          <a:prstGeom prst="rect">
            <a:avLst/>
          </a:prstGeom>
          <a:noFill/>
          <a:ln>
            <a:noFill/>
          </a:ln>
        </p:spPr>
      </p:pic>
      <p:pic>
        <p:nvPicPr>
          <p:cNvPr id="15" name="Imagen 14" descr="C:\Users\personal\Pictures\Tesis\Matriz\WhatsApp Image 2019-03-01 at 12.05.22 PM (2).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497" y="1595161"/>
            <a:ext cx="2568162" cy="1699092"/>
          </a:xfrm>
          <a:prstGeom prst="rect">
            <a:avLst/>
          </a:prstGeom>
          <a:ln>
            <a:noFill/>
          </a:ln>
          <a:effectLst>
            <a:outerShdw blurRad="190500" algn="tl" rotWithShape="0">
              <a:srgbClr val="000000">
                <a:alpha val="70000"/>
              </a:srgbClr>
            </a:outerShdw>
          </a:effectLst>
        </p:spPr>
      </p:pic>
      <p:sp>
        <p:nvSpPr>
          <p:cNvPr id="17" name="Título 16"/>
          <p:cNvSpPr>
            <a:spLocks noGrp="1"/>
          </p:cNvSpPr>
          <p:nvPr>
            <p:ph type="title" idx="4294967295"/>
          </p:nvPr>
        </p:nvSpPr>
        <p:spPr>
          <a:xfrm>
            <a:off x="309559" y="372799"/>
            <a:ext cx="2959100" cy="846137"/>
          </a:xfrm>
        </p:spPr>
        <p:txBody>
          <a:bodyPr>
            <a:noAutofit/>
          </a:bodyPr>
          <a:lstStyle/>
          <a:p>
            <a:pPr algn="ctr"/>
            <a:r>
              <a:rPr lang="es-ES" sz="2400" b="1" dirty="0">
                <a:solidFill>
                  <a:schemeClr val="tx1"/>
                </a:solidFill>
              </a:rPr>
              <a:t>Residencia Universitaria ESPE - Matriz</a:t>
            </a:r>
          </a:p>
        </p:txBody>
      </p:sp>
    </p:spTree>
    <p:extLst>
      <p:ext uri="{BB962C8B-B14F-4D97-AF65-F5344CB8AC3E}">
        <p14:creationId xmlns:p14="http://schemas.microsoft.com/office/powerpoint/2010/main" val="3103013710"/>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600A6B-89A0-4AAF-A5AA-10BE40E358CB}"/>
              </a:ext>
            </a:extLst>
          </p:cNvPr>
          <p:cNvSpPr>
            <a:spLocks noGrp="1"/>
          </p:cNvSpPr>
          <p:nvPr>
            <p:ph type="title"/>
          </p:nvPr>
        </p:nvSpPr>
        <p:spPr>
          <a:xfrm>
            <a:off x="1097280" y="286603"/>
            <a:ext cx="10058400" cy="1450757"/>
          </a:xfrm>
        </p:spPr>
        <p:txBody>
          <a:bodyPr>
            <a:normAutofit/>
          </a:bodyPr>
          <a:lstStyle/>
          <a:p>
            <a:r>
              <a:rPr lang="es-EC" dirty="0"/>
              <a:t>Recursos Humanos</a:t>
            </a:r>
          </a:p>
        </p:txBody>
      </p:sp>
      <p:graphicFrame>
        <p:nvGraphicFramePr>
          <p:cNvPr id="4" name="Marcador de contenido 3">
            <a:extLst>
              <a:ext uri="{FF2B5EF4-FFF2-40B4-BE49-F238E27FC236}">
                <a16:creationId xmlns:a16="http://schemas.microsoft.com/office/drawing/2014/main" id="{3C9AE23A-C08F-4482-8465-EC17DFCE1F21}"/>
              </a:ext>
            </a:extLst>
          </p:cNvPr>
          <p:cNvGraphicFramePr>
            <a:graphicFrameLocks noGrp="1"/>
          </p:cNvGraphicFramePr>
          <p:nvPr>
            <p:ph idx="1"/>
            <p:extLst>
              <p:ext uri="{D42A27DB-BD31-4B8C-83A1-F6EECF244321}">
                <p14:modId xmlns:p14="http://schemas.microsoft.com/office/powerpoint/2010/main" val="4068083210"/>
              </p:ext>
            </p:extLst>
          </p:nvPr>
        </p:nvGraphicFramePr>
        <p:xfrm>
          <a:off x="1066798" y="1831503"/>
          <a:ext cx="10058404" cy="4158474"/>
        </p:xfrm>
        <a:graphic>
          <a:graphicData uri="http://schemas.openxmlformats.org/drawingml/2006/table">
            <a:tbl>
              <a:tblPr firstRow="1" firstCol="1" bandRow="1">
                <a:tableStyleId>{1FECB4D8-DB02-4DC6-A0A2-4F2EBAE1DC90}</a:tableStyleId>
              </a:tblPr>
              <a:tblGrid>
                <a:gridCol w="1614274">
                  <a:extLst>
                    <a:ext uri="{9D8B030D-6E8A-4147-A177-3AD203B41FA5}">
                      <a16:colId xmlns:a16="http://schemas.microsoft.com/office/drawing/2014/main" val="1825688417"/>
                    </a:ext>
                  </a:extLst>
                </a:gridCol>
                <a:gridCol w="1024567">
                  <a:extLst>
                    <a:ext uri="{9D8B030D-6E8A-4147-A177-3AD203B41FA5}">
                      <a16:colId xmlns:a16="http://schemas.microsoft.com/office/drawing/2014/main" val="4134640277"/>
                    </a:ext>
                  </a:extLst>
                </a:gridCol>
                <a:gridCol w="1009658">
                  <a:extLst>
                    <a:ext uri="{9D8B030D-6E8A-4147-A177-3AD203B41FA5}">
                      <a16:colId xmlns:a16="http://schemas.microsoft.com/office/drawing/2014/main" val="2209457539"/>
                    </a:ext>
                  </a:extLst>
                </a:gridCol>
                <a:gridCol w="1038465">
                  <a:extLst>
                    <a:ext uri="{9D8B030D-6E8A-4147-A177-3AD203B41FA5}">
                      <a16:colId xmlns:a16="http://schemas.microsoft.com/office/drawing/2014/main" val="268702997"/>
                    </a:ext>
                  </a:extLst>
                </a:gridCol>
                <a:gridCol w="1104806">
                  <a:extLst>
                    <a:ext uri="{9D8B030D-6E8A-4147-A177-3AD203B41FA5}">
                      <a16:colId xmlns:a16="http://schemas.microsoft.com/office/drawing/2014/main" val="3983673003"/>
                    </a:ext>
                  </a:extLst>
                </a:gridCol>
                <a:gridCol w="1140143">
                  <a:extLst>
                    <a:ext uri="{9D8B030D-6E8A-4147-A177-3AD203B41FA5}">
                      <a16:colId xmlns:a16="http://schemas.microsoft.com/office/drawing/2014/main" val="3341158468"/>
                    </a:ext>
                  </a:extLst>
                </a:gridCol>
                <a:gridCol w="1105892">
                  <a:extLst>
                    <a:ext uri="{9D8B030D-6E8A-4147-A177-3AD203B41FA5}">
                      <a16:colId xmlns:a16="http://schemas.microsoft.com/office/drawing/2014/main" val="3406201803"/>
                    </a:ext>
                  </a:extLst>
                </a:gridCol>
                <a:gridCol w="1036061">
                  <a:extLst>
                    <a:ext uri="{9D8B030D-6E8A-4147-A177-3AD203B41FA5}">
                      <a16:colId xmlns:a16="http://schemas.microsoft.com/office/drawing/2014/main" val="2432829543"/>
                    </a:ext>
                  </a:extLst>
                </a:gridCol>
                <a:gridCol w="984538">
                  <a:extLst>
                    <a:ext uri="{9D8B030D-6E8A-4147-A177-3AD203B41FA5}">
                      <a16:colId xmlns:a16="http://schemas.microsoft.com/office/drawing/2014/main" val="4065829095"/>
                    </a:ext>
                  </a:extLst>
                </a:gridCol>
              </a:tblGrid>
              <a:tr h="361876">
                <a:tc rowSpan="2">
                  <a:txBody>
                    <a:bodyPr/>
                    <a:lstStyle/>
                    <a:p>
                      <a:pPr indent="180340" algn="ctr">
                        <a:lnSpc>
                          <a:spcPct val="100000"/>
                        </a:lnSpc>
                        <a:spcAft>
                          <a:spcPts val="0"/>
                        </a:spcAft>
                      </a:pPr>
                      <a:r>
                        <a:rPr lang="es-ES" sz="1600" dirty="0">
                          <a:effectLst/>
                        </a:rPr>
                        <a:t>Cargo</a:t>
                      </a:r>
                      <a:endParaRPr lang="es-EC" sz="16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41890" marT="41890" marB="41890" anchor="ctr"/>
                </a:tc>
                <a:tc gridSpan="2">
                  <a:txBody>
                    <a:bodyPr/>
                    <a:lstStyle/>
                    <a:p>
                      <a:pPr indent="180340" algn="ctr">
                        <a:lnSpc>
                          <a:spcPct val="100000"/>
                        </a:lnSpc>
                        <a:spcAft>
                          <a:spcPts val="0"/>
                        </a:spcAft>
                      </a:pPr>
                      <a:r>
                        <a:rPr lang="es-ES" sz="1600" dirty="0">
                          <a:effectLst/>
                        </a:rPr>
                        <a:t>Costos</a:t>
                      </a:r>
                      <a:endParaRPr lang="es-EC" sz="16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41890" marT="41890" marB="41890" anchor="ctr"/>
                </a:tc>
                <a:tc hMerge="1">
                  <a:txBody>
                    <a:bodyPr/>
                    <a:lstStyle/>
                    <a:p>
                      <a:endParaRPr lang="es-EC"/>
                    </a:p>
                  </a:txBody>
                  <a:tcPr/>
                </a:tc>
                <a:tc gridSpan="2">
                  <a:txBody>
                    <a:bodyPr/>
                    <a:lstStyle/>
                    <a:p>
                      <a:pPr indent="180340" algn="ctr">
                        <a:lnSpc>
                          <a:spcPct val="100000"/>
                        </a:lnSpc>
                        <a:spcAft>
                          <a:spcPts val="0"/>
                        </a:spcAft>
                      </a:pPr>
                      <a:r>
                        <a:rPr lang="es-ES" sz="1600">
                          <a:effectLst/>
                        </a:rPr>
                        <a:t>Área administrativa</a:t>
                      </a:r>
                      <a:endParaRPr lang="es-EC" sz="16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41890" marT="41890" marB="41890" anchor="ctr"/>
                </a:tc>
                <a:tc hMerge="1">
                  <a:txBody>
                    <a:bodyPr/>
                    <a:lstStyle/>
                    <a:p>
                      <a:endParaRPr lang="es-EC"/>
                    </a:p>
                  </a:txBody>
                  <a:tcPr/>
                </a:tc>
                <a:tc gridSpan="2">
                  <a:txBody>
                    <a:bodyPr/>
                    <a:lstStyle/>
                    <a:p>
                      <a:pPr algn="ctr"/>
                      <a:r>
                        <a:rPr lang="es-ES" sz="1600" dirty="0">
                          <a:effectLst/>
                        </a:rPr>
                        <a:t>Área de hospedaje</a:t>
                      </a:r>
                      <a:endParaRPr lang="es-EC" sz="1600" dirty="0"/>
                    </a:p>
                  </a:txBody>
                  <a:tcPr marL="69816" marR="41890" marT="41890" marB="41890" anchor="ctr"/>
                </a:tc>
                <a:tc hMerge="1">
                  <a:txBody>
                    <a:bodyPr/>
                    <a:lstStyle/>
                    <a:p>
                      <a:endParaRPr lang="es-EC"/>
                    </a:p>
                  </a:txBody>
                  <a:tcPr/>
                </a:tc>
                <a:tc gridSpan="2">
                  <a:txBody>
                    <a:bodyPr/>
                    <a:lstStyle/>
                    <a:p>
                      <a:pPr indent="180340" algn="ctr">
                        <a:lnSpc>
                          <a:spcPct val="100000"/>
                        </a:lnSpc>
                        <a:spcAft>
                          <a:spcPts val="0"/>
                        </a:spcAft>
                      </a:pPr>
                      <a:r>
                        <a:rPr lang="es-ES" sz="1600" dirty="0">
                          <a:effectLst/>
                        </a:rPr>
                        <a:t>Área de lavandería</a:t>
                      </a:r>
                      <a:endParaRPr lang="es-EC" sz="16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41890" marT="41890" marB="41890" anchor="ctr"/>
                </a:tc>
                <a:tc hMerge="1">
                  <a:txBody>
                    <a:bodyPr/>
                    <a:lstStyle/>
                    <a:p>
                      <a:endParaRPr lang="es-EC"/>
                    </a:p>
                  </a:txBody>
                  <a:tcPr/>
                </a:tc>
                <a:extLst>
                  <a:ext uri="{0D108BD9-81ED-4DB2-BD59-A6C34878D82A}">
                    <a16:rowId xmlns:a16="http://schemas.microsoft.com/office/drawing/2014/main" val="3402713876"/>
                  </a:ext>
                </a:extLst>
              </a:tr>
              <a:tr h="292046">
                <a:tc vMerge="1">
                  <a:txBody>
                    <a:bodyPr/>
                    <a:lstStyle/>
                    <a:p>
                      <a:endParaRPr lang="es-EC"/>
                    </a:p>
                  </a:txBody>
                  <a:tcPr/>
                </a:tc>
                <a:tc>
                  <a:txBody>
                    <a:bodyPr/>
                    <a:lstStyle/>
                    <a:p>
                      <a:pPr indent="180340" algn="ctr">
                        <a:lnSpc>
                          <a:spcPct val="100000"/>
                        </a:lnSpc>
                        <a:spcAft>
                          <a:spcPts val="0"/>
                        </a:spcAft>
                      </a:pPr>
                      <a:r>
                        <a:rPr lang="es-ES" sz="1250" dirty="0">
                          <a:effectLst/>
                        </a:rPr>
                        <a:t>Costo Día</a:t>
                      </a:r>
                      <a:endParaRPr lang="es-EC" sz="125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250" dirty="0">
                          <a:effectLst/>
                        </a:rPr>
                        <a:t>Costo hora</a:t>
                      </a:r>
                      <a:endParaRPr lang="es-EC" sz="125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250" dirty="0">
                          <a:effectLst/>
                        </a:rPr>
                        <a:t>Hora Mes</a:t>
                      </a:r>
                      <a:endParaRPr lang="es-EC" sz="125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250" dirty="0">
                          <a:effectLst/>
                        </a:rPr>
                        <a:t>Costo</a:t>
                      </a:r>
                      <a:endParaRPr lang="es-EC" sz="125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algn="ctr"/>
                      <a:r>
                        <a:rPr lang="es-ES" sz="1250" dirty="0">
                          <a:effectLst/>
                        </a:rPr>
                        <a:t>Hora Mes</a:t>
                      </a:r>
                      <a:endParaRPr lang="es-EC" sz="1250" dirty="0"/>
                    </a:p>
                  </a:txBody>
                  <a:tcPr marL="69816" marR="36305" marT="36305" marB="36305" anchor="ctr"/>
                </a:tc>
                <a:tc>
                  <a:txBody>
                    <a:bodyPr/>
                    <a:lstStyle/>
                    <a:p>
                      <a:pPr indent="180340" algn="ctr">
                        <a:lnSpc>
                          <a:spcPct val="100000"/>
                        </a:lnSpc>
                        <a:spcAft>
                          <a:spcPts val="0"/>
                        </a:spcAft>
                      </a:pPr>
                      <a:r>
                        <a:rPr lang="es-ES" sz="1250" dirty="0">
                          <a:effectLst/>
                        </a:rPr>
                        <a:t>Costo</a:t>
                      </a:r>
                      <a:endParaRPr lang="es-EC" sz="125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250" dirty="0">
                          <a:effectLst/>
                        </a:rPr>
                        <a:t>Hora Mes</a:t>
                      </a:r>
                      <a:endParaRPr lang="es-EC" sz="125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250" dirty="0">
                          <a:effectLst/>
                        </a:rPr>
                        <a:t>Costo</a:t>
                      </a:r>
                      <a:endParaRPr lang="es-EC" sz="125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extLst>
                  <a:ext uri="{0D108BD9-81ED-4DB2-BD59-A6C34878D82A}">
                    <a16:rowId xmlns:a16="http://schemas.microsoft.com/office/drawing/2014/main" val="2698024687"/>
                  </a:ext>
                </a:extLst>
              </a:tr>
              <a:tr h="292046">
                <a:tc>
                  <a:txBody>
                    <a:bodyPr/>
                    <a:lstStyle/>
                    <a:p>
                      <a:pPr indent="127000" algn="l">
                        <a:lnSpc>
                          <a:spcPct val="100000"/>
                        </a:lnSpc>
                        <a:spcAft>
                          <a:spcPts val="0"/>
                        </a:spcAft>
                      </a:pPr>
                      <a:r>
                        <a:rPr lang="es-ES" sz="1300" b="0" dirty="0">
                          <a:effectLst/>
                        </a:rPr>
                        <a:t>Administrador</a:t>
                      </a:r>
                      <a:endParaRPr lang="es-EC" sz="1300" b="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69,96</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8,74</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120</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1.049,37</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    38</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332,30</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    2</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17,49</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extLst>
                  <a:ext uri="{0D108BD9-81ED-4DB2-BD59-A6C34878D82A}">
                    <a16:rowId xmlns:a16="http://schemas.microsoft.com/office/drawing/2014/main" val="2388706059"/>
                  </a:ext>
                </a:extLst>
              </a:tr>
              <a:tr h="292046">
                <a:tc>
                  <a:txBody>
                    <a:bodyPr/>
                    <a:lstStyle/>
                    <a:p>
                      <a:pPr indent="127000" algn="l">
                        <a:lnSpc>
                          <a:spcPct val="100000"/>
                        </a:lnSpc>
                        <a:spcAft>
                          <a:spcPts val="0"/>
                        </a:spcAft>
                      </a:pPr>
                      <a:r>
                        <a:rPr lang="es-ES" sz="1300" b="0" dirty="0">
                          <a:effectLst/>
                        </a:rPr>
                        <a:t>Recepcionista</a:t>
                      </a:r>
                      <a:endParaRPr lang="es-EC" sz="1300" b="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51,17</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6,40</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140</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895,46</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    20</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127,92</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    0</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extLst>
                  <a:ext uri="{0D108BD9-81ED-4DB2-BD59-A6C34878D82A}">
                    <a16:rowId xmlns:a16="http://schemas.microsoft.com/office/drawing/2014/main" val="1690940127"/>
                  </a:ext>
                </a:extLst>
              </a:tr>
              <a:tr h="292046">
                <a:tc>
                  <a:txBody>
                    <a:bodyPr/>
                    <a:lstStyle/>
                    <a:p>
                      <a:pPr indent="127000" algn="l">
                        <a:lnSpc>
                          <a:spcPct val="100000"/>
                        </a:lnSpc>
                        <a:spcAft>
                          <a:spcPts val="0"/>
                        </a:spcAft>
                      </a:pPr>
                      <a:r>
                        <a:rPr lang="es-ES" sz="1300" b="0">
                          <a:effectLst/>
                        </a:rPr>
                        <a:t>Recepcionista</a:t>
                      </a:r>
                      <a:endParaRPr lang="es-EC" sz="1300" b="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41,37</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5,17</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140</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724,06</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    20</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103,44</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    0</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extLst>
                  <a:ext uri="{0D108BD9-81ED-4DB2-BD59-A6C34878D82A}">
                    <a16:rowId xmlns:a16="http://schemas.microsoft.com/office/drawing/2014/main" val="1208537408"/>
                  </a:ext>
                </a:extLst>
              </a:tr>
              <a:tr h="292046">
                <a:tc>
                  <a:txBody>
                    <a:bodyPr/>
                    <a:lstStyle/>
                    <a:p>
                      <a:pPr indent="127000" algn="l">
                        <a:lnSpc>
                          <a:spcPct val="100000"/>
                        </a:lnSpc>
                        <a:spcAft>
                          <a:spcPts val="0"/>
                        </a:spcAft>
                      </a:pPr>
                      <a:r>
                        <a:rPr lang="es-ES" sz="1300" b="0">
                          <a:effectLst/>
                        </a:rPr>
                        <a:t>Auxiliar de servicios</a:t>
                      </a:r>
                      <a:endParaRPr lang="es-EC" sz="1300" b="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41,37</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5,17</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    0</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  144</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744,75</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  16</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82,75</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extLst>
                  <a:ext uri="{0D108BD9-81ED-4DB2-BD59-A6C34878D82A}">
                    <a16:rowId xmlns:a16="http://schemas.microsoft.com/office/drawing/2014/main" val="2186782473"/>
                  </a:ext>
                </a:extLst>
              </a:tr>
              <a:tr h="292046">
                <a:tc>
                  <a:txBody>
                    <a:bodyPr/>
                    <a:lstStyle/>
                    <a:p>
                      <a:pPr indent="127000" algn="l">
                        <a:lnSpc>
                          <a:spcPct val="100000"/>
                        </a:lnSpc>
                        <a:spcAft>
                          <a:spcPts val="0"/>
                        </a:spcAft>
                      </a:pPr>
                      <a:r>
                        <a:rPr lang="es-ES" sz="1300" b="0">
                          <a:effectLst/>
                        </a:rPr>
                        <a:t>Auxiliar de servicios</a:t>
                      </a:r>
                      <a:endParaRPr lang="es-EC" sz="1300" b="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41,37</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5,17</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    0</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  144</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744,75</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  16</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82,75</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extLst>
                  <a:ext uri="{0D108BD9-81ED-4DB2-BD59-A6C34878D82A}">
                    <a16:rowId xmlns:a16="http://schemas.microsoft.com/office/drawing/2014/main" val="3929065858"/>
                  </a:ext>
                </a:extLst>
              </a:tr>
              <a:tr h="292046">
                <a:tc>
                  <a:txBody>
                    <a:bodyPr/>
                    <a:lstStyle/>
                    <a:p>
                      <a:pPr indent="127000" algn="l">
                        <a:lnSpc>
                          <a:spcPct val="100000"/>
                        </a:lnSpc>
                        <a:spcAft>
                          <a:spcPts val="0"/>
                        </a:spcAft>
                      </a:pPr>
                      <a:r>
                        <a:rPr lang="es-ES" sz="1300" b="0">
                          <a:effectLst/>
                        </a:rPr>
                        <a:t>Auxiliar de servicios</a:t>
                      </a:r>
                      <a:endParaRPr lang="es-EC" sz="1300" b="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41,37</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5,17</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    0</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  144</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744,75</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  16</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82,75</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extLst>
                  <a:ext uri="{0D108BD9-81ED-4DB2-BD59-A6C34878D82A}">
                    <a16:rowId xmlns:a16="http://schemas.microsoft.com/office/drawing/2014/main" val="2455125282"/>
                  </a:ext>
                </a:extLst>
              </a:tr>
              <a:tr h="292046">
                <a:tc>
                  <a:txBody>
                    <a:bodyPr/>
                    <a:lstStyle/>
                    <a:p>
                      <a:pPr indent="127000" algn="l">
                        <a:lnSpc>
                          <a:spcPct val="100000"/>
                        </a:lnSpc>
                        <a:spcAft>
                          <a:spcPts val="0"/>
                        </a:spcAft>
                      </a:pPr>
                      <a:r>
                        <a:rPr lang="es-ES" sz="1300" b="0" dirty="0">
                          <a:effectLst/>
                        </a:rPr>
                        <a:t>Auxiliar de servicios</a:t>
                      </a:r>
                      <a:endParaRPr lang="es-EC" sz="1300" b="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41,37</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5,17</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    0</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  144</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744,75</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  16</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82,75</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extLst>
                  <a:ext uri="{0D108BD9-81ED-4DB2-BD59-A6C34878D82A}">
                    <a16:rowId xmlns:a16="http://schemas.microsoft.com/office/drawing/2014/main" val="4094581097"/>
                  </a:ext>
                </a:extLst>
              </a:tr>
              <a:tr h="292046">
                <a:tc>
                  <a:txBody>
                    <a:bodyPr/>
                    <a:lstStyle/>
                    <a:p>
                      <a:pPr indent="127000" algn="l">
                        <a:lnSpc>
                          <a:spcPct val="100000"/>
                        </a:lnSpc>
                        <a:spcAft>
                          <a:spcPts val="0"/>
                        </a:spcAft>
                      </a:pPr>
                      <a:r>
                        <a:rPr lang="es-ES" sz="1300" b="0" dirty="0">
                          <a:effectLst/>
                        </a:rPr>
                        <a:t>Auxiliar de servicios</a:t>
                      </a:r>
                      <a:endParaRPr lang="es-EC" sz="1300" b="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41,37</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5,17</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    0</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  144</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744,75</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  16</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82,75</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extLst>
                  <a:ext uri="{0D108BD9-81ED-4DB2-BD59-A6C34878D82A}">
                    <a16:rowId xmlns:a16="http://schemas.microsoft.com/office/drawing/2014/main" val="2106753125"/>
                  </a:ext>
                </a:extLst>
              </a:tr>
              <a:tr h="292046">
                <a:tc>
                  <a:txBody>
                    <a:bodyPr/>
                    <a:lstStyle/>
                    <a:p>
                      <a:pPr indent="127000" algn="l">
                        <a:lnSpc>
                          <a:spcPct val="100000"/>
                        </a:lnSpc>
                        <a:spcAft>
                          <a:spcPts val="0"/>
                        </a:spcAft>
                      </a:pPr>
                      <a:r>
                        <a:rPr lang="es-ES" sz="1300" b="0">
                          <a:effectLst/>
                        </a:rPr>
                        <a:t>Auxiliar de servicios</a:t>
                      </a:r>
                      <a:endParaRPr lang="es-EC" sz="1300" b="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41,37</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5,17</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    0</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      0</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160</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827,50</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extLst>
                  <a:ext uri="{0D108BD9-81ED-4DB2-BD59-A6C34878D82A}">
                    <a16:rowId xmlns:a16="http://schemas.microsoft.com/office/drawing/2014/main" val="2983866801"/>
                  </a:ext>
                </a:extLst>
              </a:tr>
              <a:tr h="292046">
                <a:tc>
                  <a:txBody>
                    <a:bodyPr/>
                    <a:lstStyle/>
                    <a:p>
                      <a:pPr indent="127000" algn="l">
                        <a:lnSpc>
                          <a:spcPct val="100000"/>
                        </a:lnSpc>
                        <a:spcAft>
                          <a:spcPts val="0"/>
                        </a:spcAft>
                      </a:pPr>
                      <a:r>
                        <a:rPr lang="es-ES" sz="1300" b="0" dirty="0">
                          <a:effectLst/>
                        </a:rPr>
                        <a:t>Auxiliar de servicios</a:t>
                      </a:r>
                      <a:endParaRPr lang="es-EC" sz="1300" b="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41,37</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5,17</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    0</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  144</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744,75</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  16</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82,75</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extLst>
                  <a:ext uri="{0D108BD9-81ED-4DB2-BD59-A6C34878D82A}">
                    <a16:rowId xmlns:a16="http://schemas.microsoft.com/office/drawing/2014/main" val="3808283711"/>
                  </a:ext>
                </a:extLst>
              </a:tr>
              <a:tr h="292046">
                <a:tc>
                  <a:txBody>
                    <a:bodyPr/>
                    <a:lstStyle/>
                    <a:p>
                      <a:pPr indent="127000" algn="l">
                        <a:lnSpc>
                          <a:spcPct val="100000"/>
                        </a:lnSpc>
                        <a:spcAft>
                          <a:spcPts val="0"/>
                        </a:spcAft>
                      </a:pPr>
                      <a:r>
                        <a:rPr lang="es-ES" sz="1300" b="0" dirty="0">
                          <a:effectLst/>
                        </a:rPr>
                        <a:t>Auxiliar de servicios</a:t>
                      </a:r>
                      <a:endParaRPr lang="es-EC" sz="1300" b="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41,37</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5,17</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    0</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  144</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a:effectLst/>
                        </a:rPr>
                        <a:t>744,75</a:t>
                      </a:r>
                      <a:endParaRPr lang="es-EC" sz="13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  16</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dirty="0">
                          <a:effectLst/>
                        </a:rPr>
                        <a:t>82,75</a:t>
                      </a:r>
                      <a:endParaRPr lang="es-EC" sz="13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extLst>
                  <a:ext uri="{0D108BD9-81ED-4DB2-BD59-A6C34878D82A}">
                    <a16:rowId xmlns:a16="http://schemas.microsoft.com/office/drawing/2014/main" val="3279715769"/>
                  </a:ext>
                </a:extLst>
              </a:tr>
              <a:tr h="292046">
                <a:tc>
                  <a:txBody>
                    <a:bodyPr/>
                    <a:lstStyle/>
                    <a:p>
                      <a:pPr indent="180340" algn="l">
                        <a:lnSpc>
                          <a:spcPct val="100000"/>
                        </a:lnSpc>
                        <a:spcAft>
                          <a:spcPts val="0"/>
                        </a:spcAft>
                      </a:pPr>
                      <a:r>
                        <a:rPr lang="es-ES" sz="1300" dirty="0">
                          <a:effectLst/>
                        </a:rPr>
                        <a:t>    Total</a:t>
                      </a:r>
                      <a:endParaRPr lang="es-EC" sz="13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b="1" dirty="0">
                          <a:effectLst/>
                        </a:rPr>
                        <a:t>493,500</a:t>
                      </a:r>
                      <a:endParaRPr lang="es-EC" sz="13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b="1">
                          <a:effectLst/>
                        </a:rPr>
                        <a:t>61,690</a:t>
                      </a:r>
                      <a:endParaRPr lang="es-EC" sz="1300" b="1">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b="1">
                          <a:effectLst/>
                        </a:rPr>
                        <a:t>400</a:t>
                      </a:r>
                      <a:endParaRPr lang="es-EC" sz="1300" b="1">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b="1" dirty="0">
                          <a:effectLst/>
                        </a:rPr>
                        <a:t>2.668,90</a:t>
                      </a:r>
                      <a:endParaRPr lang="es-EC" sz="13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b="1" dirty="0">
                          <a:effectLst/>
                        </a:rPr>
                        <a:t>1086</a:t>
                      </a:r>
                      <a:endParaRPr lang="es-EC" sz="13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b="1" dirty="0">
                          <a:effectLst/>
                        </a:rPr>
                        <a:t>5.776,91</a:t>
                      </a:r>
                      <a:endParaRPr lang="es-EC" sz="13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b="1" dirty="0">
                          <a:effectLst/>
                        </a:rPr>
                        <a:t>274</a:t>
                      </a:r>
                      <a:endParaRPr lang="es-EC" sz="13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tc>
                  <a:txBody>
                    <a:bodyPr/>
                    <a:lstStyle/>
                    <a:p>
                      <a:pPr indent="180340" algn="ctr">
                        <a:lnSpc>
                          <a:spcPct val="100000"/>
                        </a:lnSpc>
                        <a:spcAft>
                          <a:spcPts val="0"/>
                        </a:spcAft>
                      </a:pPr>
                      <a:r>
                        <a:rPr lang="es-ES" sz="1300" b="1" dirty="0">
                          <a:effectLst/>
                        </a:rPr>
                        <a:t>1.424,24</a:t>
                      </a:r>
                      <a:endParaRPr lang="es-EC" sz="13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16" marR="36305" marT="36305" marB="36305" anchor="ctr"/>
                </a:tc>
                <a:extLst>
                  <a:ext uri="{0D108BD9-81ED-4DB2-BD59-A6C34878D82A}">
                    <a16:rowId xmlns:a16="http://schemas.microsoft.com/office/drawing/2014/main" val="4125308163"/>
                  </a:ext>
                </a:extLst>
              </a:tr>
            </a:tbl>
          </a:graphicData>
        </a:graphic>
      </p:graphicFrame>
    </p:spTree>
    <p:extLst>
      <p:ext uri="{BB962C8B-B14F-4D97-AF65-F5344CB8AC3E}">
        <p14:creationId xmlns:p14="http://schemas.microsoft.com/office/powerpoint/2010/main" val="1760072508"/>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53311A5-99DE-4393-9A6A-668B1A50F6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A4927983-BFBD-4CAA-A34E-2D3486ACF1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B40DF401-E6F0-4EFD-8C5C-6847352084C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9F5E263C-FB7E-4A3E-AD04-5140CD3D1D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E65ED8C-90F7-4EB0-ACCB-64AEF411E8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BF1B36AD-A8FB-4893-90A8-4388193E7049}"/>
              </a:ext>
            </a:extLst>
          </p:cNvPr>
          <p:cNvSpPr>
            <a:spLocks noGrp="1"/>
          </p:cNvSpPr>
          <p:nvPr>
            <p:ph type="title" idx="4294967295"/>
          </p:nvPr>
        </p:nvSpPr>
        <p:spPr>
          <a:xfrm>
            <a:off x="492370" y="516835"/>
            <a:ext cx="3084844" cy="5772840"/>
          </a:xfrm>
        </p:spPr>
        <p:txBody>
          <a:bodyPr vert="horz" lIns="91440" tIns="45720" rIns="91440" bIns="45720" rtlCol="0" anchor="ctr">
            <a:normAutofit/>
          </a:bodyPr>
          <a:lstStyle/>
          <a:p>
            <a:r>
              <a:rPr lang="en-US" sz="3600" dirty="0" err="1">
                <a:solidFill>
                  <a:srgbClr val="FFFFFF"/>
                </a:solidFill>
              </a:rPr>
              <a:t>Recursos</a:t>
            </a:r>
            <a:r>
              <a:rPr lang="en-US" sz="3600" dirty="0">
                <a:solidFill>
                  <a:srgbClr val="FFFFFF"/>
                </a:solidFill>
              </a:rPr>
              <a:t> </a:t>
            </a:r>
            <a:r>
              <a:rPr lang="en-US" sz="3600" dirty="0" err="1">
                <a:solidFill>
                  <a:srgbClr val="FFFFFF"/>
                </a:solidFill>
              </a:rPr>
              <a:t>humanos</a:t>
            </a:r>
            <a:r>
              <a:rPr lang="en-US" sz="3600" dirty="0">
                <a:solidFill>
                  <a:srgbClr val="FFFFFF"/>
                </a:solidFill>
              </a:rPr>
              <a:t>: Personal de la </a:t>
            </a:r>
            <a:r>
              <a:rPr lang="en-US" sz="3600" dirty="0" err="1">
                <a:solidFill>
                  <a:srgbClr val="FFFFFF"/>
                </a:solidFill>
              </a:rPr>
              <a:t>universidad</a:t>
            </a:r>
            <a:endParaRPr lang="en-US" sz="3600" dirty="0">
              <a:solidFill>
                <a:srgbClr val="FFFFFF"/>
              </a:solidFill>
            </a:endParaRPr>
          </a:p>
        </p:txBody>
      </p:sp>
      <p:sp>
        <p:nvSpPr>
          <p:cNvPr id="37" name="Rectangle 36">
            <a:extLst>
              <a:ext uri="{FF2B5EF4-FFF2-40B4-BE49-F238E27FC236}">
                <a16:creationId xmlns:a16="http://schemas.microsoft.com/office/drawing/2014/main" id="{6604E3BF-88F7-4D19-BEC9-8486966EA4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7" name="Marcador de contenido 6">
            <a:extLst>
              <a:ext uri="{FF2B5EF4-FFF2-40B4-BE49-F238E27FC236}">
                <a16:creationId xmlns:a16="http://schemas.microsoft.com/office/drawing/2014/main" id="{0AE34BE9-3253-4F62-A696-35148D58C8AA}"/>
              </a:ext>
            </a:extLst>
          </p:cNvPr>
          <p:cNvGraphicFramePr>
            <a:graphicFrameLocks noGrp="1"/>
          </p:cNvGraphicFramePr>
          <p:nvPr>
            <p:ph idx="4294967295"/>
            <p:extLst>
              <p:ext uri="{D42A27DB-BD31-4B8C-83A1-F6EECF244321}">
                <p14:modId xmlns:p14="http://schemas.microsoft.com/office/powerpoint/2010/main" val="866260805"/>
              </p:ext>
            </p:extLst>
          </p:nvPr>
        </p:nvGraphicFramePr>
        <p:xfrm>
          <a:off x="4278306" y="82193"/>
          <a:ext cx="7731656" cy="6723831"/>
        </p:xfrm>
        <a:graphic>
          <a:graphicData uri="http://schemas.openxmlformats.org/drawingml/2006/table">
            <a:tbl>
              <a:tblPr firstRow="1" firstCol="1" bandRow="1">
                <a:tableStyleId>{F2DE63D5-997A-4646-A377-4702673A728D}</a:tableStyleId>
              </a:tblPr>
              <a:tblGrid>
                <a:gridCol w="2151910">
                  <a:extLst>
                    <a:ext uri="{9D8B030D-6E8A-4147-A177-3AD203B41FA5}">
                      <a16:colId xmlns:a16="http://schemas.microsoft.com/office/drawing/2014/main" val="1222817377"/>
                    </a:ext>
                  </a:extLst>
                </a:gridCol>
                <a:gridCol w="823862">
                  <a:extLst>
                    <a:ext uri="{9D8B030D-6E8A-4147-A177-3AD203B41FA5}">
                      <a16:colId xmlns:a16="http://schemas.microsoft.com/office/drawing/2014/main" val="3734125530"/>
                    </a:ext>
                  </a:extLst>
                </a:gridCol>
                <a:gridCol w="910869">
                  <a:extLst>
                    <a:ext uri="{9D8B030D-6E8A-4147-A177-3AD203B41FA5}">
                      <a16:colId xmlns:a16="http://schemas.microsoft.com/office/drawing/2014/main" val="473413740"/>
                    </a:ext>
                  </a:extLst>
                </a:gridCol>
                <a:gridCol w="992636">
                  <a:extLst>
                    <a:ext uri="{9D8B030D-6E8A-4147-A177-3AD203B41FA5}">
                      <a16:colId xmlns:a16="http://schemas.microsoft.com/office/drawing/2014/main" val="4103277472"/>
                    </a:ext>
                  </a:extLst>
                </a:gridCol>
                <a:gridCol w="950793">
                  <a:extLst>
                    <a:ext uri="{9D8B030D-6E8A-4147-A177-3AD203B41FA5}">
                      <a16:colId xmlns:a16="http://schemas.microsoft.com/office/drawing/2014/main" val="2843312346"/>
                    </a:ext>
                  </a:extLst>
                </a:gridCol>
                <a:gridCol w="950793">
                  <a:extLst>
                    <a:ext uri="{9D8B030D-6E8A-4147-A177-3AD203B41FA5}">
                      <a16:colId xmlns:a16="http://schemas.microsoft.com/office/drawing/2014/main" val="1669174328"/>
                    </a:ext>
                  </a:extLst>
                </a:gridCol>
                <a:gridCol w="950793">
                  <a:extLst>
                    <a:ext uri="{9D8B030D-6E8A-4147-A177-3AD203B41FA5}">
                      <a16:colId xmlns:a16="http://schemas.microsoft.com/office/drawing/2014/main" val="105378118"/>
                    </a:ext>
                  </a:extLst>
                </a:gridCol>
              </a:tblGrid>
              <a:tr h="323273">
                <a:tc rowSpan="2">
                  <a:txBody>
                    <a:bodyPr/>
                    <a:lstStyle/>
                    <a:p>
                      <a:pPr indent="180340" algn="ctr">
                        <a:lnSpc>
                          <a:spcPct val="100000"/>
                        </a:lnSpc>
                        <a:spcAft>
                          <a:spcPts val="0"/>
                        </a:spcAft>
                      </a:pPr>
                      <a:r>
                        <a:rPr lang="es-ES" sz="1050">
                          <a:effectLst/>
                        </a:rPr>
                        <a:t>Puesto Institucional</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gridSpan="2">
                  <a:txBody>
                    <a:bodyPr/>
                    <a:lstStyle/>
                    <a:p>
                      <a:pPr indent="180340" algn="ctr">
                        <a:lnSpc>
                          <a:spcPct val="100000"/>
                        </a:lnSpc>
                        <a:spcAft>
                          <a:spcPts val="0"/>
                        </a:spcAft>
                      </a:pPr>
                      <a:r>
                        <a:rPr lang="es-ES" sz="1050" dirty="0">
                          <a:effectLst/>
                        </a:rPr>
                        <a:t>COSTOS</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hMerge="1">
                  <a:txBody>
                    <a:bodyPr/>
                    <a:lstStyle/>
                    <a:p>
                      <a:endParaRPr lang="es-EC"/>
                    </a:p>
                  </a:txBody>
                  <a:tcPr/>
                </a:tc>
                <a:tc gridSpan="2">
                  <a:txBody>
                    <a:bodyPr/>
                    <a:lstStyle/>
                    <a:p>
                      <a:pPr indent="180340" algn="ctr">
                        <a:lnSpc>
                          <a:spcPct val="100000"/>
                        </a:lnSpc>
                        <a:spcAft>
                          <a:spcPts val="0"/>
                        </a:spcAft>
                      </a:pPr>
                      <a:r>
                        <a:rPr lang="es-ES" sz="1050" dirty="0">
                          <a:effectLst/>
                        </a:rPr>
                        <a:t>Participación </a:t>
                      </a:r>
                    </a:p>
                    <a:p>
                      <a:pPr indent="180340" algn="ctr">
                        <a:lnSpc>
                          <a:spcPct val="100000"/>
                        </a:lnSpc>
                        <a:spcAft>
                          <a:spcPts val="0"/>
                        </a:spcAft>
                      </a:pPr>
                      <a:r>
                        <a:rPr lang="es-ES" sz="1050" dirty="0">
                          <a:effectLst/>
                        </a:rPr>
                        <a:t>Área administrativa</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hMerge="1">
                  <a:txBody>
                    <a:bodyPr/>
                    <a:lstStyle/>
                    <a:p>
                      <a:endParaRPr lang="es-EC"/>
                    </a:p>
                  </a:txBody>
                  <a:tcPr/>
                </a:tc>
                <a:tc gridSpan="2">
                  <a:txBody>
                    <a:bodyPr/>
                    <a:lstStyle/>
                    <a:p>
                      <a:pPr indent="180340" algn="ctr">
                        <a:lnSpc>
                          <a:spcPct val="100000"/>
                        </a:lnSpc>
                        <a:spcAft>
                          <a:spcPts val="0"/>
                        </a:spcAft>
                      </a:pPr>
                      <a:r>
                        <a:rPr lang="es-EC" sz="1050" dirty="0">
                          <a:effectLst/>
                          <a:latin typeface="+mn-lt"/>
                          <a:ea typeface="Cambria" panose="02040503050406030204" pitchFamily="18" charset="0"/>
                          <a:cs typeface="Arial" panose="020B0604020202020204" pitchFamily="34" charset="0"/>
                        </a:rPr>
                        <a:t>Participación </a:t>
                      </a:r>
                    </a:p>
                    <a:p>
                      <a:pPr indent="180340" algn="ctr">
                        <a:lnSpc>
                          <a:spcPct val="100000"/>
                        </a:lnSpc>
                        <a:spcAft>
                          <a:spcPts val="0"/>
                        </a:spcAft>
                      </a:pPr>
                      <a:r>
                        <a:rPr lang="es-EC" sz="1050" dirty="0">
                          <a:effectLst/>
                          <a:latin typeface="+mn-lt"/>
                          <a:ea typeface="Cambria" panose="02040503050406030204" pitchFamily="18" charset="0"/>
                          <a:cs typeface="Arial" panose="020B0604020202020204" pitchFamily="34" charset="0"/>
                        </a:rPr>
                        <a:t>Área de hospedaje</a:t>
                      </a:r>
                    </a:p>
                  </a:txBody>
                  <a:tcPr marL="11911" marR="11911" marT="0" marB="0" anchor="ctr"/>
                </a:tc>
                <a:tc hMerge="1">
                  <a:txBody>
                    <a:bodyPr/>
                    <a:lstStyle/>
                    <a:p>
                      <a:pPr indent="180340" algn="ctr">
                        <a:lnSpc>
                          <a:spcPct val="100000"/>
                        </a:lnSpc>
                        <a:spcAft>
                          <a:spcPts val="0"/>
                        </a:spcAft>
                      </a:pP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extLst>
                  <a:ext uri="{0D108BD9-81ED-4DB2-BD59-A6C34878D82A}">
                    <a16:rowId xmlns:a16="http://schemas.microsoft.com/office/drawing/2014/main" val="2248651478"/>
                  </a:ext>
                </a:extLst>
              </a:tr>
              <a:tr h="177549">
                <a:tc vMerge="1">
                  <a:txBody>
                    <a:bodyPr/>
                    <a:lstStyle/>
                    <a:p>
                      <a:endParaRPr lang="es-EC"/>
                    </a:p>
                  </a:txBody>
                  <a:tcPr/>
                </a:tc>
                <a:tc>
                  <a:txBody>
                    <a:bodyPr/>
                    <a:lstStyle/>
                    <a:p>
                      <a:pPr indent="180340" algn="ctr">
                        <a:lnSpc>
                          <a:spcPct val="100000"/>
                        </a:lnSpc>
                        <a:spcAft>
                          <a:spcPts val="0"/>
                        </a:spcAft>
                      </a:pPr>
                      <a:r>
                        <a:rPr lang="es-ES" sz="1050" dirty="0">
                          <a:effectLst/>
                        </a:rPr>
                        <a:t>Costo Día</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Costo Hora</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Hora Mes</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Costo</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Hora Mes</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Costo</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extLst>
                  <a:ext uri="{0D108BD9-81ED-4DB2-BD59-A6C34878D82A}">
                    <a16:rowId xmlns:a16="http://schemas.microsoft.com/office/drawing/2014/main" val="1367130844"/>
                  </a:ext>
                </a:extLst>
              </a:tr>
              <a:tr h="177549">
                <a:tc>
                  <a:txBody>
                    <a:bodyPr/>
                    <a:lstStyle/>
                    <a:p>
                      <a:pPr indent="180340" algn="l">
                        <a:lnSpc>
                          <a:spcPct val="100000"/>
                        </a:lnSpc>
                        <a:spcAft>
                          <a:spcPts val="0"/>
                        </a:spcAft>
                      </a:pPr>
                      <a:r>
                        <a:rPr lang="es-ES" sz="1050" b="0" dirty="0">
                          <a:effectLst/>
                        </a:rPr>
                        <a:t>Personal directivo</a:t>
                      </a:r>
                      <a:endParaRPr lang="es-EC" sz="105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solidFill>
                      <a:schemeClr val="bg1">
                        <a:lumMod val="95000"/>
                      </a:schemeClr>
                    </a:solidFill>
                  </a:tcPr>
                </a:tc>
                <a:tc>
                  <a:txBody>
                    <a:bodyPr/>
                    <a:lstStyle/>
                    <a:p>
                      <a:pPr algn="ctr">
                        <a:lnSpc>
                          <a:spcPct val="100000"/>
                        </a:lnSpc>
                      </a:pPr>
                      <a:endParaRPr lang="es-EC" sz="1050" dirty="0">
                        <a:effectLst/>
                        <a:latin typeface="Calibri" panose="020F0502020204030204" pitchFamily="34" charset="0"/>
                        <a:cs typeface="Times New Roman" panose="02020603050405020304" pitchFamily="18" charset="0"/>
                      </a:endParaRPr>
                    </a:p>
                  </a:txBody>
                  <a:tcPr marL="11911" marR="11911" marT="0" marB="0" anchor="ctr">
                    <a:solidFill>
                      <a:schemeClr val="bg1">
                        <a:lumMod val="95000"/>
                      </a:schemeClr>
                    </a:solidFill>
                  </a:tcPr>
                </a:tc>
                <a:tc>
                  <a:txBody>
                    <a:bodyPr/>
                    <a:lstStyle/>
                    <a:p>
                      <a:pPr algn="ctr">
                        <a:lnSpc>
                          <a:spcPct val="100000"/>
                        </a:lnSpc>
                      </a:pPr>
                      <a:endParaRPr lang="es-EC" sz="1050">
                        <a:effectLst/>
                        <a:latin typeface="Calibri" panose="020F0502020204030204" pitchFamily="34" charset="0"/>
                        <a:cs typeface="Times New Roman" panose="02020603050405020304" pitchFamily="18" charset="0"/>
                      </a:endParaRPr>
                    </a:p>
                  </a:txBody>
                  <a:tcPr marL="11911" marR="11911" marT="0" marB="0" anchor="ctr">
                    <a:solidFill>
                      <a:schemeClr val="bg1">
                        <a:lumMod val="95000"/>
                      </a:schemeClr>
                    </a:solidFill>
                  </a:tcPr>
                </a:tc>
                <a:tc>
                  <a:txBody>
                    <a:bodyPr/>
                    <a:lstStyle/>
                    <a:p>
                      <a:pPr algn="ctr">
                        <a:lnSpc>
                          <a:spcPct val="100000"/>
                        </a:lnSpc>
                      </a:pPr>
                      <a:endParaRPr lang="es-EC" sz="1050">
                        <a:effectLst/>
                        <a:latin typeface="Calibri" panose="020F0502020204030204" pitchFamily="34" charset="0"/>
                        <a:cs typeface="Times New Roman" panose="02020603050405020304" pitchFamily="18" charset="0"/>
                      </a:endParaRPr>
                    </a:p>
                  </a:txBody>
                  <a:tcPr marL="11911" marR="11911" marT="0" marB="0" anchor="ctr">
                    <a:solidFill>
                      <a:schemeClr val="bg1">
                        <a:lumMod val="95000"/>
                      </a:schemeClr>
                    </a:solidFill>
                  </a:tcPr>
                </a:tc>
                <a:tc>
                  <a:txBody>
                    <a:bodyPr/>
                    <a:lstStyle/>
                    <a:p>
                      <a:pPr algn="ctr">
                        <a:lnSpc>
                          <a:spcPct val="100000"/>
                        </a:lnSpc>
                      </a:pPr>
                      <a:endParaRPr lang="es-EC" sz="1050" dirty="0">
                        <a:effectLst/>
                        <a:latin typeface="Calibri" panose="020F0502020204030204" pitchFamily="34" charset="0"/>
                        <a:cs typeface="Times New Roman" panose="02020603050405020304" pitchFamily="18" charset="0"/>
                      </a:endParaRPr>
                    </a:p>
                  </a:txBody>
                  <a:tcPr marL="11911" marR="11911" marT="0" marB="0" anchor="ctr">
                    <a:solidFill>
                      <a:schemeClr val="bg1">
                        <a:lumMod val="95000"/>
                      </a:schemeClr>
                    </a:solidFill>
                  </a:tcPr>
                </a:tc>
                <a:tc>
                  <a:txBody>
                    <a:bodyPr/>
                    <a:lstStyle/>
                    <a:p>
                      <a:pPr algn="ctr">
                        <a:lnSpc>
                          <a:spcPct val="100000"/>
                        </a:lnSpc>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solidFill>
                      <a:schemeClr val="bg1">
                        <a:lumMod val="95000"/>
                      </a:schemeClr>
                    </a:solidFill>
                  </a:tcPr>
                </a:tc>
                <a:tc>
                  <a:txBody>
                    <a:bodyPr/>
                    <a:lstStyle/>
                    <a:p>
                      <a:pPr algn="ctr">
                        <a:lnSpc>
                          <a:spcPct val="100000"/>
                        </a:lnSpc>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solidFill>
                      <a:schemeClr val="bg1">
                        <a:lumMod val="95000"/>
                      </a:schemeClr>
                    </a:solidFill>
                  </a:tcPr>
                </a:tc>
                <a:extLst>
                  <a:ext uri="{0D108BD9-81ED-4DB2-BD59-A6C34878D82A}">
                    <a16:rowId xmlns:a16="http://schemas.microsoft.com/office/drawing/2014/main" val="3075957511"/>
                  </a:ext>
                </a:extLst>
              </a:tr>
              <a:tr h="177549">
                <a:tc>
                  <a:txBody>
                    <a:bodyPr/>
                    <a:lstStyle/>
                    <a:p>
                      <a:pPr indent="180340" algn="l">
                        <a:lnSpc>
                          <a:spcPct val="100000"/>
                        </a:lnSpc>
                        <a:spcAft>
                          <a:spcPts val="0"/>
                        </a:spcAft>
                      </a:pPr>
                      <a:r>
                        <a:rPr lang="es-ES" sz="1050" b="0">
                          <a:effectLst/>
                        </a:rPr>
                        <a:t>Rector</a:t>
                      </a:r>
                      <a:endParaRPr lang="es-EC" sz="1050" b="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248,74</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31,09</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4</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124,37</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1024749561"/>
                  </a:ext>
                </a:extLst>
              </a:tr>
              <a:tr h="177549">
                <a:tc>
                  <a:txBody>
                    <a:bodyPr/>
                    <a:lstStyle/>
                    <a:p>
                      <a:pPr indent="180340" algn="l">
                        <a:lnSpc>
                          <a:spcPct val="100000"/>
                        </a:lnSpc>
                        <a:spcAft>
                          <a:spcPts val="0"/>
                        </a:spcAft>
                      </a:pPr>
                      <a:r>
                        <a:rPr lang="es-ES" sz="1050" b="0">
                          <a:effectLst/>
                        </a:rPr>
                        <a:t>Vicerrector Administrativo</a:t>
                      </a:r>
                      <a:endParaRPr lang="es-EC" sz="1050" b="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248,74</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31,09</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4</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124,37</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209953845"/>
                  </a:ext>
                </a:extLst>
              </a:tr>
              <a:tr h="177549">
                <a:tc>
                  <a:txBody>
                    <a:bodyPr/>
                    <a:lstStyle/>
                    <a:p>
                      <a:pPr indent="180340" algn="l">
                        <a:lnSpc>
                          <a:spcPct val="100000"/>
                        </a:lnSpc>
                        <a:spcAft>
                          <a:spcPts val="0"/>
                        </a:spcAft>
                      </a:pPr>
                      <a:r>
                        <a:rPr lang="es-EC" sz="1050" b="0" dirty="0">
                          <a:effectLst/>
                          <a:latin typeface="+mn-lt"/>
                          <a:ea typeface="Calibri" panose="020F0502020204030204" pitchFamily="34" charset="0"/>
                          <a:cs typeface="Times New Roman" panose="02020603050405020304" pitchFamily="18" charset="0"/>
                        </a:rPr>
                        <a:t>Unidad de desarrollo físico</a:t>
                      </a:r>
                    </a:p>
                  </a:txBody>
                  <a:tcPr marL="11911" marR="11911" marT="0" marB="0" anchor="ctr">
                    <a:solidFill>
                      <a:schemeClr val="bg1">
                        <a:lumMod val="95000"/>
                      </a:schemeClr>
                    </a:solidFill>
                  </a:tcPr>
                </a:tc>
                <a:tc>
                  <a:txBody>
                    <a:bodyPr/>
                    <a:lstStyle/>
                    <a:p>
                      <a:pPr algn="ctr">
                        <a:lnSpc>
                          <a:spcPct val="100000"/>
                        </a:lnSpc>
                      </a:pPr>
                      <a:r>
                        <a:rPr lang="es-EC" sz="1050" dirty="0">
                          <a:effectLst/>
                          <a:latin typeface="+mn-lt"/>
                          <a:cs typeface="Times New Roman" panose="02020603050405020304" pitchFamily="18" charset="0"/>
                        </a:rPr>
                        <a:t>         238,81</a:t>
                      </a:r>
                    </a:p>
                  </a:txBody>
                  <a:tcPr marL="11911" marR="11911" marT="0" marB="0" anchor="ctr">
                    <a:solidFill>
                      <a:schemeClr val="bg1">
                        <a:lumMod val="95000"/>
                      </a:schemeClr>
                    </a:solidFill>
                  </a:tcPr>
                </a:tc>
                <a:tc>
                  <a:txBody>
                    <a:bodyPr/>
                    <a:lstStyle/>
                    <a:p>
                      <a:pPr algn="ctr">
                        <a:lnSpc>
                          <a:spcPct val="100000"/>
                        </a:lnSpc>
                      </a:pPr>
                      <a:r>
                        <a:rPr lang="es-EC" sz="1050" dirty="0">
                          <a:effectLst/>
                          <a:latin typeface="+mn-lt"/>
                          <a:cs typeface="Times New Roman" panose="02020603050405020304" pitchFamily="18" charset="0"/>
                        </a:rPr>
                        <a:t>        29,85</a:t>
                      </a:r>
                    </a:p>
                  </a:txBody>
                  <a:tcPr marL="11911" marR="11911" marT="0" marB="0" anchor="ctr">
                    <a:solidFill>
                      <a:schemeClr val="bg1">
                        <a:lumMod val="95000"/>
                      </a:schemeClr>
                    </a:solidFill>
                  </a:tcPr>
                </a:tc>
                <a:tc>
                  <a:txBody>
                    <a:bodyPr/>
                    <a:lstStyle/>
                    <a:p>
                      <a:pPr algn="ctr">
                        <a:lnSpc>
                          <a:spcPct val="100000"/>
                        </a:lnSpc>
                      </a:pPr>
                      <a:r>
                        <a:rPr lang="es-EC" sz="1050" dirty="0">
                          <a:effectLst/>
                          <a:latin typeface="+mn-lt"/>
                          <a:cs typeface="Times New Roman" panose="02020603050405020304" pitchFamily="18" charset="0"/>
                        </a:rPr>
                        <a:t>        10</a:t>
                      </a:r>
                    </a:p>
                  </a:txBody>
                  <a:tcPr marL="11911" marR="11911" marT="0" marB="0" anchor="ctr">
                    <a:solidFill>
                      <a:schemeClr val="bg1">
                        <a:lumMod val="95000"/>
                      </a:schemeClr>
                    </a:solidFill>
                  </a:tcPr>
                </a:tc>
                <a:tc>
                  <a:txBody>
                    <a:bodyPr/>
                    <a:lstStyle/>
                    <a:p>
                      <a:pPr algn="ctr">
                        <a:lnSpc>
                          <a:spcPct val="100000"/>
                        </a:lnSpc>
                      </a:pPr>
                      <a:r>
                        <a:rPr lang="es-EC" sz="1050" dirty="0">
                          <a:effectLst/>
                          <a:latin typeface="+mn-lt"/>
                          <a:cs typeface="Times New Roman" panose="02020603050405020304" pitchFamily="18" charset="0"/>
                        </a:rPr>
                        <a:t>          56,69</a:t>
                      </a:r>
                    </a:p>
                  </a:txBody>
                  <a:tcPr marL="11911" marR="11911" marT="0" marB="0" anchor="ctr">
                    <a:solidFill>
                      <a:schemeClr val="bg1">
                        <a:lumMod val="95000"/>
                      </a:schemeClr>
                    </a:solidFill>
                  </a:tcPr>
                </a:tc>
                <a:tc>
                  <a:txBody>
                    <a:bodyPr/>
                    <a:lstStyle/>
                    <a:p>
                      <a:pPr algn="ctr">
                        <a:lnSpc>
                          <a:spcPct val="100000"/>
                        </a:lnSpc>
                      </a:pPr>
                      <a:r>
                        <a:rPr lang="es-EC" sz="1050" dirty="0">
                          <a:effectLst/>
                          <a:latin typeface="+mn-lt"/>
                          <a:ea typeface="Cambria" panose="02040503050406030204" pitchFamily="18" charset="0"/>
                          <a:cs typeface="Arial" panose="020B0604020202020204" pitchFamily="34" charset="0"/>
                        </a:rPr>
                        <a:t>32</a:t>
                      </a:r>
                    </a:p>
                  </a:txBody>
                  <a:tcPr marL="11911" marR="11911" marT="0" marB="0" anchor="ctr">
                    <a:solidFill>
                      <a:schemeClr val="bg1">
                        <a:lumMod val="95000"/>
                      </a:schemeClr>
                    </a:solidFill>
                  </a:tcPr>
                </a:tc>
                <a:tc>
                  <a:txBody>
                    <a:bodyPr/>
                    <a:lstStyle/>
                    <a:p>
                      <a:pPr algn="ctr">
                        <a:lnSpc>
                          <a:spcPct val="100000"/>
                        </a:lnSpc>
                      </a:pPr>
                      <a:r>
                        <a:rPr lang="es-EC" sz="1050" dirty="0">
                          <a:effectLst/>
                          <a:latin typeface="+mn-lt"/>
                          <a:ea typeface="Cambria" panose="02040503050406030204" pitchFamily="18" charset="0"/>
                          <a:cs typeface="Arial" panose="020B0604020202020204" pitchFamily="34" charset="0"/>
                        </a:rPr>
                        <a:t>191,06</a:t>
                      </a:r>
                    </a:p>
                  </a:txBody>
                  <a:tcPr marL="11911" marR="11911" marT="0" marB="0" anchor="ctr">
                    <a:solidFill>
                      <a:schemeClr val="bg1">
                        <a:lumMod val="95000"/>
                      </a:schemeClr>
                    </a:solidFill>
                  </a:tcPr>
                </a:tc>
                <a:extLst>
                  <a:ext uri="{0D108BD9-81ED-4DB2-BD59-A6C34878D82A}">
                    <a16:rowId xmlns:a16="http://schemas.microsoft.com/office/drawing/2014/main" val="3798642726"/>
                  </a:ext>
                </a:extLst>
              </a:tr>
              <a:tr h="177549">
                <a:tc>
                  <a:txBody>
                    <a:bodyPr/>
                    <a:lstStyle/>
                    <a:p>
                      <a:pPr indent="180340" algn="l">
                        <a:lnSpc>
                          <a:spcPct val="100000"/>
                        </a:lnSpc>
                        <a:spcAft>
                          <a:spcPts val="0"/>
                        </a:spcAft>
                      </a:pPr>
                      <a:r>
                        <a:rPr lang="es-EC" sz="1050" b="0" dirty="0">
                          <a:effectLst/>
                          <a:latin typeface="+mn-lt"/>
                          <a:ea typeface="Calibri" panose="020F0502020204030204" pitchFamily="34" charset="0"/>
                          <a:cs typeface="Times New Roman" panose="02020603050405020304" pitchFamily="18" charset="0"/>
                        </a:rPr>
                        <a:t>Asistente ejecutivo</a:t>
                      </a:r>
                    </a:p>
                  </a:txBody>
                  <a:tcPr marL="11911" marR="11911" marT="0" marB="0" anchor="ctr">
                    <a:solidFill>
                      <a:schemeClr val="bg1"/>
                    </a:solidFill>
                  </a:tcPr>
                </a:tc>
                <a:tc>
                  <a:txBody>
                    <a:bodyPr/>
                    <a:lstStyle/>
                    <a:p>
                      <a:pPr algn="ctr" fontAlgn="b"/>
                      <a:r>
                        <a:rPr lang="es-EC" sz="1000" b="0" i="0" u="none" strike="noStrike" dirty="0">
                          <a:solidFill>
                            <a:srgbClr val="000000"/>
                          </a:solidFill>
                          <a:effectLst/>
                          <a:latin typeface="Calibri" panose="020F0502020204030204" pitchFamily="34" charset="0"/>
                        </a:rPr>
                        <a:t>            47,75   </a:t>
                      </a:r>
                    </a:p>
                  </a:txBody>
                  <a:tcPr marL="0" marR="0" marT="0" marB="0" anchor="b">
                    <a:solidFill>
                      <a:schemeClr val="bg1"/>
                    </a:solidFill>
                  </a:tcPr>
                </a:tc>
                <a:tc>
                  <a:txBody>
                    <a:bodyPr/>
                    <a:lstStyle/>
                    <a:p>
                      <a:pPr algn="ctr" fontAlgn="b"/>
                      <a:r>
                        <a:rPr lang="es-EC" sz="1000" b="0" i="0" u="none" strike="noStrike" dirty="0">
                          <a:solidFill>
                            <a:srgbClr val="000000"/>
                          </a:solidFill>
                          <a:effectLst/>
                          <a:latin typeface="Calibri" panose="020F0502020204030204" pitchFamily="34" charset="0"/>
                        </a:rPr>
                        <a:t>          5,97   </a:t>
                      </a:r>
                    </a:p>
                  </a:txBody>
                  <a:tcPr marL="0" marR="0" marT="0" marB="0" anchor="b">
                    <a:solidFill>
                      <a:schemeClr val="bg1"/>
                    </a:solidFill>
                  </a:tcPr>
                </a:tc>
                <a:tc>
                  <a:txBody>
                    <a:bodyPr/>
                    <a:lstStyle/>
                    <a:p>
                      <a:pPr algn="ctr">
                        <a:lnSpc>
                          <a:spcPct val="100000"/>
                        </a:lnSpc>
                      </a:pPr>
                      <a:r>
                        <a:rPr lang="es-EC" sz="1050" dirty="0">
                          <a:effectLst/>
                          <a:latin typeface="+mn-lt"/>
                          <a:cs typeface="Times New Roman" panose="02020603050405020304" pitchFamily="18" charset="0"/>
                        </a:rPr>
                        <a:t>        10</a:t>
                      </a:r>
                    </a:p>
                  </a:txBody>
                  <a:tcPr marL="11911" marR="11911" marT="0" marB="0" anchor="ctr">
                    <a:solidFill>
                      <a:schemeClr val="bg1"/>
                    </a:solidFill>
                  </a:tcPr>
                </a:tc>
                <a:tc>
                  <a:txBody>
                    <a:bodyPr/>
                    <a:lstStyle/>
                    <a:p>
                      <a:pPr algn="ctr">
                        <a:lnSpc>
                          <a:spcPct val="100000"/>
                        </a:lnSpc>
                      </a:pPr>
                      <a:r>
                        <a:rPr lang="es-EC" sz="1050" dirty="0">
                          <a:effectLst/>
                          <a:latin typeface="+mn-lt"/>
                          <a:cs typeface="Times New Roman" panose="02020603050405020304" pitchFamily="18" charset="0"/>
                        </a:rPr>
                        <a:t>          56,69</a:t>
                      </a:r>
                    </a:p>
                  </a:txBody>
                  <a:tcPr marL="11911" marR="11911" marT="0" marB="0" anchor="ctr">
                    <a:solidFill>
                      <a:schemeClr val="bg1"/>
                    </a:solidFill>
                  </a:tcPr>
                </a:tc>
                <a:tc>
                  <a:txBody>
                    <a:bodyPr/>
                    <a:lstStyle/>
                    <a:p>
                      <a:pPr algn="ctr">
                        <a:lnSpc>
                          <a:spcPct val="100000"/>
                        </a:lnSpc>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solidFill>
                      <a:schemeClr val="bg1"/>
                    </a:solidFill>
                  </a:tcPr>
                </a:tc>
                <a:tc>
                  <a:txBody>
                    <a:bodyPr/>
                    <a:lstStyle/>
                    <a:p>
                      <a:pPr algn="ctr">
                        <a:lnSpc>
                          <a:spcPct val="100000"/>
                        </a:lnSpc>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solidFill>
                      <a:schemeClr val="bg1"/>
                    </a:solidFill>
                  </a:tcPr>
                </a:tc>
                <a:extLst>
                  <a:ext uri="{0D108BD9-81ED-4DB2-BD59-A6C34878D82A}">
                    <a16:rowId xmlns:a16="http://schemas.microsoft.com/office/drawing/2014/main" val="1341288943"/>
                  </a:ext>
                </a:extLst>
              </a:tr>
              <a:tr h="177549">
                <a:tc>
                  <a:txBody>
                    <a:bodyPr/>
                    <a:lstStyle/>
                    <a:p>
                      <a:pPr indent="180340" algn="l">
                        <a:lnSpc>
                          <a:spcPct val="100000"/>
                        </a:lnSpc>
                        <a:spcAft>
                          <a:spcPts val="0"/>
                        </a:spcAft>
                      </a:pPr>
                      <a:r>
                        <a:rPr lang="es-EC" sz="1050" b="0" dirty="0">
                          <a:effectLst/>
                          <a:latin typeface="+mn-lt"/>
                          <a:ea typeface="Calibri" panose="020F0502020204030204" pitchFamily="34" charset="0"/>
                          <a:cs typeface="Times New Roman" panose="02020603050405020304" pitchFamily="18" charset="0"/>
                        </a:rPr>
                        <a:t>Electricista</a:t>
                      </a:r>
                    </a:p>
                  </a:txBody>
                  <a:tcPr marL="11911" marR="11911" marT="0" marB="0" anchor="ctr">
                    <a:solidFill>
                      <a:schemeClr val="bg1"/>
                    </a:solidFill>
                  </a:tcPr>
                </a:tc>
                <a:tc>
                  <a:txBody>
                    <a:bodyPr/>
                    <a:lstStyle/>
                    <a:p>
                      <a:pPr algn="ctr" fontAlgn="b"/>
                      <a:r>
                        <a:rPr lang="es-EC" sz="1000" b="0" i="0" u="none" strike="noStrike" dirty="0">
                          <a:solidFill>
                            <a:srgbClr val="000000"/>
                          </a:solidFill>
                          <a:effectLst/>
                          <a:latin typeface="Calibri" panose="020F0502020204030204" pitchFamily="34" charset="0"/>
                        </a:rPr>
                        <a:t>           47,77   </a:t>
                      </a:r>
                    </a:p>
                  </a:txBody>
                  <a:tcPr marL="0" marR="0" marT="0" marB="0" anchor="b">
                    <a:solidFill>
                      <a:schemeClr val="bg1"/>
                    </a:solidFill>
                  </a:tcPr>
                </a:tc>
                <a:tc>
                  <a:txBody>
                    <a:bodyPr/>
                    <a:lstStyle/>
                    <a:p>
                      <a:pPr algn="ctr" fontAlgn="b"/>
                      <a:r>
                        <a:rPr lang="es-EC" sz="1000" b="0" i="0" u="none" strike="noStrike" dirty="0">
                          <a:solidFill>
                            <a:srgbClr val="000000"/>
                          </a:solidFill>
                          <a:effectLst/>
                          <a:latin typeface="Calibri" panose="020F0502020204030204" pitchFamily="34" charset="0"/>
                        </a:rPr>
                        <a:t>         5,97   </a:t>
                      </a:r>
                    </a:p>
                  </a:txBody>
                  <a:tcPr marL="0" marR="0" marT="0" marB="0" anchor="b">
                    <a:solidFill>
                      <a:schemeClr val="bg1"/>
                    </a:solidFill>
                  </a:tcPr>
                </a:tc>
                <a:tc>
                  <a:txBody>
                    <a:bodyPr/>
                    <a:lstStyle/>
                    <a:p>
                      <a:pPr algn="ctr">
                        <a:lnSpc>
                          <a:spcPct val="100000"/>
                        </a:lnSpc>
                      </a:pPr>
                      <a:endParaRPr lang="es-EC" sz="1050" dirty="0">
                        <a:effectLst/>
                        <a:latin typeface="+mn-lt"/>
                        <a:cs typeface="Times New Roman" panose="02020603050405020304" pitchFamily="18" charset="0"/>
                      </a:endParaRPr>
                    </a:p>
                  </a:txBody>
                  <a:tcPr marL="11911" marR="11911" marT="0" marB="0" anchor="ctr">
                    <a:solidFill>
                      <a:schemeClr val="bg1"/>
                    </a:solidFill>
                  </a:tcPr>
                </a:tc>
                <a:tc>
                  <a:txBody>
                    <a:bodyPr/>
                    <a:lstStyle/>
                    <a:p>
                      <a:pPr algn="ctr">
                        <a:lnSpc>
                          <a:spcPct val="100000"/>
                        </a:lnSpc>
                      </a:pPr>
                      <a:endParaRPr lang="es-EC" sz="1050" dirty="0">
                        <a:effectLst/>
                        <a:latin typeface="+mn-lt"/>
                        <a:cs typeface="Times New Roman" panose="02020603050405020304" pitchFamily="18" charset="0"/>
                      </a:endParaRPr>
                    </a:p>
                  </a:txBody>
                  <a:tcPr marL="11911" marR="11911" marT="0" marB="0" anchor="ctr">
                    <a:solidFill>
                      <a:schemeClr val="bg1"/>
                    </a:solidFill>
                  </a:tcPr>
                </a:tc>
                <a:tc>
                  <a:txBody>
                    <a:bodyPr/>
                    <a:lstStyle/>
                    <a:p>
                      <a:pPr algn="ctr">
                        <a:lnSpc>
                          <a:spcPct val="100000"/>
                        </a:lnSpc>
                      </a:pPr>
                      <a:r>
                        <a:rPr lang="es-EC" sz="1050" dirty="0">
                          <a:effectLst/>
                          <a:latin typeface="+mn-lt"/>
                          <a:ea typeface="Cambria" panose="02040503050406030204" pitchFamily="18" charset="0"/>
                          <a:cs typeface="Arial" panose="020B0604020202020204" pitchFamily="34" charset="0"/>
                        </a:rPr>
                        <a:t>8</a:t>
                      </a:r>
                    </a:p>
                  </a:txBody>
                  <a:tcPr marL="11911" marR="11911" marT="0" marB="0" anchor="ctr">
                    <a:solidFill>
                      <a:schemeClr val="bg1"/>
                    </a:solidFill>
                  </a:tcPr>
                </a:tc>
                <a:tc>
                  <a:txBody>
                    <a:bodyPr/>
                    <a:lstStyle/>
                    <a:p>
                      <a:pPr algn="ctr">
                        <a:lnSpc>
                          <a:spcPct val="100000"/>
                        </a:lnSpc>
                      </a:pPr>
                      <a:r>
                        <a:rPr lang="es-EC" sz="1050" dirty="0">
                          <a:effectLst/>
                          <a:latin typeface="+mn-lt"/>
                          <a:ea typeface="Cambria" panose="02040503050406030204" pitchFamily="18" charset="0"/>
                          <a:cs typeface="Arial" panose="020B0604020202020204" pitchFamily="34" charset="0"/>
                        </a:rPr>
                        <a:t>47,77</a:t>
                      </a:r>
                    </a:p>
                  </a:txBody>
                  <a:tcPr marL="11911" marR="11911" marT="0" marB="0" anchor="ctr">
                    <a:solidFill>
                      <a:schemeClr val="bg1"/>
                    </a:solidFill>
                  </a:tcPr>
                </a:tc>
                <a:extLst>
                  <a:ext uri="{0D108BD9-81ED-4DB2-BD59-A6C34878D82A}">
                    <a16:rowId xmlns:a16="http://schemas.microsoft.com/office/drawing/2014/main" val="2925465113"/>
                  </a:ext>
                </a:extLst>
              </a:tr>
              <a:tr h="177549">
                <a:tc>
                  <a:txBody>
                    <a:bodyPr/>
                    <a:lstStyle/>
                    <a:p>
                      <a:pPr indent="180340" algn="l">
                        <a:lnSpc>
                          <a:spcPct val="100000"/>
                        </a:lnSpc>
                        <a:spcAft>
                          <a:spcPts val="0"/>
                        </a:spcAft>
                      </a:pPr>
                      <a:r>
                        <a:rPr lang="es-EC" sz="1050" b="0" dirty="0">
                          <a:effectLst/>
                          <a:latin typeface="+mn-lt"/>
                          <a:ea typeface="Calibri" panose="020F0502020204030204" pitchFamily="34" charset="0"/>
                          <a:cs typeface="Times New Roman" panose="02020603050405020304" pitchFamily="18" charset="0"/>
                        </a:rPr>
                        <a:t>Carpintero</a:t>
                      </a:r>
                    </a:p>
                  </a:txBody>
                  <a:tcPr marL="11911" marR="11911" marT="0" marB="0" anchor="ctr">
                    <a:solidFill>
                      <a:schemeClr val="bg1"/>
                    </a:solidFill>
                  </a:tcPr>
                </a:tc>
                <a:tc>
                  <a:txBody>
                    <a:bodyPr/>
                    <a:lstStyle/>
                    <a:p>
                      <a:pPr algn="ctr" fontAlgn="b"/>
                      <a:r>
                        <a:rPr lang="es-EC" sz="1000" b="0" i="0" u="none" strike="noStrike" dirty="0">
                          <a:solidFill>
                            <a:srgbClr val="000000"/>
                          </a:solidFill>
                          <a:effectLst/>
                          <a:latin typeface="Calibri" panose="020F0502020204030204" pitchFamily="34" charset="0"/>
                        </a:rPr>
                        <a:t>           47,77   </a:t>
                      </a:r>
                    </a:p>
                  </a:txBody>
                  <a:tcPr marL="0" marR="0" marT="0" marB="0" anchor="b">
                    <a:solidFill>
                      <a:schemeClr val="bg1"/>
                    </a:solidFill>
                  </a:tcPr>
                </a:tc>
                <a:tc>
                  <a:txBody>
                    <a:bodyPr/>
                    <a:lstStyle/>
                    <a:p>
                      <a:pPr algn="ctr" fontAlgn="b"/>
                      <a:r>
                        <a:rPr lang="es-EC" sz="1000" b="0" i="0" u="none" strike="noStrike" dirty="0">
                          <a:solidFill>
                            <a:srgbClr val="000000"/>
                          </a:solidFill>
                          <a:effectLst/>
                          <a:latin typeface="Calibri" panose="020F0502020204030204" pitchFamily="34" charset="0"/>
                        </a:rPr>
                        <a:t>         5,97   </a:t>
                      </a:r>
                    </a:p>
                  </a:txBody>
                  <a:tcPr marL="0" marR="0" marT="0" marB="0" anchor="b">
                    <a:solidFill>
                      <a:schemeClr val="bg1"/>
                    </a:solidFill>
                  </a:tcPr>
                </a:tc>
                <a:tc>
                  <a:txBody>
                    <a:bodyPr/>
                    <a:lstStyle/>
                    <a:p>
                      <a:pPr algn="ctr">
                        <a:lnSpc>
                          <a:spcPct val="100000"/>
                        </a:lnSpc>
                      </a:pPr>
                      <a:endParaRPr lang="es-EC" sz="1050" dirty="0">
                        <a:effectLst/>
                        <a:latin typeface="+mn-lt"/>
                        <a:cs typeface="Times New Roman" panose="02020603050405020304" pitchFamily="18" charset="0"/>
                      </a:endParaRPr>
                    </a:p>
                  </a:txBody>
                  <a:tcPr marL="11911" marR="11911" marT="0" marB="0" anchor="ctr">
                    <a:solidFill>
                      <a:schemeClr val="bg1"/>
                    </a:solidFill>
                  </a:tcPr>
                </a:tc>
                <a:tc>
                  <a:txBody>
                    <a:bodyPr/>
                    <a:lstStyle/>
                    <a:p>
                      <a:pPr algn="ctr">
                        <a:lnSpc>
                          <a:spcPct val="100000"/>
                        </a:lnSpc>
                      </a:pPr>
                      <a:endParaRPr lang="es-EC" sz="1050" dirty="0">
                        <a:effectLst/>
                        <a:latin typeface="+mn-lt"/>
                        <a:cs typeface="Times New Roman" panose="02020603050405020304" pitchFamily="18" charset="0"/>
                      </a:endParaRPr>
                    </a:p>
                  </a:txBody>
                  <a:tcPr marL="11911" marR="11911" marT="0" marB="0" anchor="ctr">
                    <a:solidFill>
                      <a:schemeClr val="bg1"/>
                    </a:solidFill>
                  </a:tcPr>
                </a:tc>
                <a:tc>
                  <a:txBody>
                    <a:bodyPr/>
                    <a:lstStyle/>
                    <a:p>
                      <a:pPr algn="ctr">
                        <a:lnSpc>
                          <a:spcPct val="100000"/>
                        </a:lnSpc>
                      </a:pPr>
                      <a:r>
                        <a:rPr lang="es-EC" sz="1050" dirty="0">
                          <a:effectLst/>
                          <a:latin typeface="+mn-lt"/>
                          <a:ea typeface="Cambria" panose="02040503050406030204" pitchFamily="18" charset="0"/>
                          <a:cs typeface="Arial" panose="020B0604020202020204" pitchFamily="34" charset="0"/>
                        </a:rPr>
                        <a:t>8</a:t>
                      </a:r>
                    </a:p>
                  </a:txBody>
                  <a:tcPr marL="11911" marR="11911" marT="0"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050" dirty="0">
                          <a:effectLst/>
                          <a:latin typeface="+mn-lt"/>
                          <a:ea typeface="Cambria" panose="02040503050406030204" pitchFamily="18" charset="0"/>
                          <a:cs typeface="Arial" panose="020B0604020202020204" pitchFamily="34" charset="0"/>
                        </a:rPr>
                        <a:t>47,77</a:t>
                      </a:r>
                    </a:p>
                  </a:txBody>
                  <a:tcPr marL="11911" marR="11911" marT="0" marB="0" anchor="ctr">
                    <a:solidFill>
                      <a:schemeClr val="bg1"/>
                    </a:solidFill>
                  </a:tcPr>
                </a:tc>
                <a:extLst>
                  <a:ext uri="{0D108BD9-81ED-4DB2-BD59-A6C34878D82A}">
                    <a16:rowId xmlns:a16="http://schemas.microsoft.com/office/drawing/2014/main" val="3434649126"/>
                  </a:ext>
                </a:extLst>
              </a:tr>
              <a:tr h="177549">
                <a:tc>
                  <a:txBody>
                    <a:bodyPr/>
                    <a:lstStyle/>
                    <a:p>
                      <a:pPr indent="180340" algn="l">
                        <a:lnSpc>
                          <a:spcPct val="100000"/>
                        </a:lnSpc>
                        <a:spcAft>
                          <a:spcPts val="0"/>
                        </a:spcAft>
                      </a:pPr>
                      <a:r>
                        <a:rPr lang="es-EC" sz="1050" b="0" dirty="0">
                          <a:effectLst/>
                          <a:latin typeface="+mn-lt"/>
                          <a:ea typeface="Calibri" panose="020F0502020204030204" pitchFamily="34" charset="0"/>
                          <a:cs typeface="Times New Roman" panose="02020603050405020304" pitchFamily="18" charset="0"/>
                        </a:rPr>
                        <a:t>Gasfitero</a:t>
                      </a:r>
                    </a:p>
                  </a:txBody>
                  <a:tcPr marL="11911" marR="11911" marT="0" marB="0" anchor="ctr">
                    <a:solidFill>
                      <a:schemeClr val="bg1"/>
                    </a:solidFill>
                  </a:tcPr>
                </a:tc>
                <a:tc>
                  <a:txBody>
                    <a:bodyPr/>
                    <a:lstStyle/>
                    <a:p>
                      <a:pPr algn="ctr" fontAlgn="b"/>
                      <a:r>
                        <a:rPr lang="es-EC" sz="1000" b="0" i="0" u="none" strike="noStrike" dirty="0">
                          <a:solidFill>
                            <a:srgbClr val="000000"/>
                          </a:solidFill>
                          <a:effectLst/>
                          <a:latin typeface="Calibri" panose="020F0502020204030204" pitchFamily="34" charset="0"/>
                        </a:rPr>
                        <a:t>          47,77   </a:t>
                      </a:r>
                    </a:p>
                  </a:txBody>
                  <a:tcPr marL="0" marR="0" marT="0" marB="0" anchor="b">
                    <a:solidFill>
                      <a:schemeClr val="bg1"/>
                    </a:solidFill>
                  </a:tcPr>
                </a:tc>
                <a:tc>
                  <a:txBody>
                    <a:bodyPr/>
                    <a:lstStyle/>
                    <a:p>
                      <a:pPr algn="ctr" fontAlgn="b"/>
                      <a:r>
                        <a:rPr lang="es-EC" sz="1000" b="0" i="0" u="none" strike="noStrike" dirty="0">
                          <a:solidFill>
                            <a:srgbClr val="000000"/>
                          </a:solidFill>
                          <a:effectLst/>
                          <a:latin typeface="Calibri" panose="020F0502020204030204" pitchFamily="34" charset="0"/>
                        </a:rPr>
                        <a:t>         5,97   </a:t>
                      </a:r>
                    </a:p>
                  </a:txBody>
                  <a:tcPr marL="0" marR="0" marT="0" marB="0" anchor="b">
                    <a:solidFill>
                      <a:schemeClr val="bg1"/>
                    </a:solidFill>
                  </a:tcPr>
                </a:tc>
                <a:tc>
                  <a:txBody>
                    <a:bodyPr/>
                    <a:lstStyle/>
                    <a:p>
                      <a:pPr algn="ctr">
                        <a:lnSpc>
                          <a:spcPct val="100000"/>
                        </a:lnSpc>
                      </a:pPr>
                      <a:endParaRPr lang="es-EC" sz="1050" dirty="0">
                        <a:effectLst/>
                        <a:latin typeface="+mn-lt"/>
                        <a:cs typeface="Times New Roman" panose="02020603050405020304" pitchFamily="18" charset="0"/>
                      </a:endParaRPr>
                    </a:p>
                  </a:txBody>
                  <a:tcPr marL="11911" marR="11911" marT="0" marB="0" anchor="ctr">
                    <a:solidFill>
                      <a:schemeClr val="bg1"/>
                    </a:solidFill>
                  </a:tcPr>
                </a:tc>
                <a:tc>
                  <a:txBody>
                    <a:bodyPr/>
                    <a:lstStyle/>
                    <a:p>
                      <a:pPr algn="ctr">
                        <a:lnSpc>
                          <a:spcPct val="100000"/>
                        </a:lnSpc>
                      </a:pPr>
                      <a:endParaRPr lang="es-EC" sz="1050" dirty="0">
                        <a:effectLst/>
                        <a:latin typeface="+mn-lt"/>
                        <a:cs typeface="Times New Roman" panose="02020603050405020304" pitchFamily="18" charset="0"/>
                      </a:endParaRPr>
                    </a:p>
                  </a:txBody>
                  <a:tcPr marL="11911" marR="11911" marT="0" marB="0" anchor="ctr">
                    <a:solidFill>
                      <a:schemeClr val="bg1"/>
                    </a:solidFill>
                  </a:tcPr>
                </a:tc>
                <a:tc>
                  <a:txBody>
                    <a:bodyPr/>
                    <a:lstStyle/>
                    <a:p>
                      <a:pPr algn="ctr">
                        <a:lnSpc>
                          <a:spcPct val="100000"/>
                        </a:lnSpc>
                      </a:pPr>
                      <a:r>
                        <a:rPr lang="es-EC" sz="1050" dirty="0">
                          <a:effectLst/>
                          <a:latin typeface="+mn-lt"/>
                          <a:ea typeface="Cambria" panose="02040503050406030204" pitchFamily="18" charset="0"/>
                          <a:cs typeface="Arial" panose="020B0604020202020204" pitchFamily="34" charset="0"/>
                        </a:rPr>
                        <a:t>8</a:t>
                      </a:r>
                    </a:p>
                  </a:txBody>
                  <a:tcPr marL="11911" marR="11911" marT="0"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050" dirty="0">
                          <a:effectLst/>
                          <a:latin typeface="+mn-lt"/>
                          <a:ea typeface="Cambria" panose="02040503050406030204" pitchFamily="18" charset="0"/>
                          <a:cs typeface="Arial" panose="020B0604020202020204" pitchFamily="34" charset="0"/>
                        </a:rPr>
                        <a:t>47,77</a:t>
                      </a:r>
                    </a:p>
                  </a:txBody>
                  <a:tcPr marL="11911" marR="11911" marT="0" marB="0" anchor="ctr">
                    <a:solidFill>
                      <a:schemeClr val="bg1"/>
                    </a:solidFill>
                  </a:tcPr>
                </a:tc>
                <a:extLst>
                  <a:ext uri="{0D108BD9-81ED-4DB2-BD59-A6C34878D82A}">
                    <a16:rowId xmlns:a16="http://schemas.microsoft.com/office/drawing/2014/main" val="2522840136"/>
                  </a:ext>
                </a:extLst>
              </a:tr>
              <a:tr h="177549">
                <a:tc>
                  <a:txBody>
                    <a:bodyPr/>
                    <a:lstStyle/>
                    <a:p>
                      <a:pPr indent="180340" algn="l">
                        <a:lnSpc>
                          <a:spcPct val="100000"/>
                        </a:lnSpc>
                        <a:spcAft>
                          <a:spcPts val="0"/>
                        </a:spcAft>
                      </a:pPr>
                      <a:r>
                        <a:rPr lang="es-EC" sz="1050" b="0" dirty="0">
                          <a:effectLst/>
                          <a:latin typeface="+mn-lt"/>
                          <a:ea typeface="Calibri" panose="020F0502020204030204" pitchFamily="34" charset="0"/>
                          <a:cs typeface="Times New Roman" panose="02020603050405020304" pitchFamily="18" charset="0"/>
                        </a:rPr>
                        <a:t>Jardinero</a:t>
                      </a:r>
                    </a:p>
                  </a:txBody>
                  <a:tcPr marL="11911" marR="11911" marT="0" marB="0" anchor="ctr">
                    <a:solidFill>
                      <a:schemeClr val="bg1"/>
                    </a:solidFill>
                  </a:tcPr>
                </a:tc>
                <a:tc>
                  <a:txBody>
                    <a:bodyPr/>
                    <a:lstStyle/>
                    <a:p>
                      <a:pPr algn="ctr" fontAlgn="b"/>
                      <a:r>
                        <a:rPr lang="es-EC" sz="1000" b="0" i="0" u="none" strike="noStrike" dirty="0">
                          <a:solidFill>
                            <a:srgbClr val="000000"/>
                          </a:solidFill>
                          <a:effectLst/>
                          <a:latin typeface="Calibri" panose="020F0502020204030204" pitchFamily="34" charset="0"/>
                        </a:rPr>
                        <a:t>          47,77   </a:t>
                      </a:r>
                    </a:p>
                  </a:txBody>
                  <a:tcPr marL="0" marR="0" marT="0" marB="0" anchor="b">
                    <a:solidFill>
                      <a:schemeClr val="bg1"/>
                    </a:solidFill>
                  </a:tcPr>
                </a:tc>
                <a:tc>
                  <a:txBody>
                    <a:bodyPr/>
                    <a:lstStyle/>
                    <a:p>
                      <a:pPr algn="ctr" fontAlgn="b"/>
                      <a:r>
                        <a:rPr lang="es-EC" sz="1000" b="0" i="0" u="none" strike="noStrike" dirty="0">
                          <a:solidFill>
                            <a:srgbClr val="000000"/>
                          </a:solidFill>
                          <a:effectLst/>
                          <a:latin typeface="Calibri" panose="020F0502020204030204" pitchFamily="34" charset="0"/>
                        </a:rPr>
                        <a:t>        5,97   </a:t>
                      </a:r>
                    </a:p>
                  </a:txBody>
                  <a:tcPr marL="0" marR="0" marT="0" marB="0" anchor="b">
                    <a:solidFill>
                      <a:schemeClr val="bg1"/>
                    </a:solidFill>
                  </a:tcPr>
                </a:tc>
                <a:tc>
                  <a:txBody>
                    <a:bodyPr/>
                    <a:lstStyle/>
                    <a:p>
                      <a:pPr algn="ctr">
                        <a:lnSpc>
                          <a:spcPct val="100000"/>
                        </a:lnSpc>
                      </a:pPr>
                      <a:endParaRPr lang="es-EC" sz="1050" dirty="0">
                        <a:effectLst/>
                        <a:latin typeface="+mn-lt"/>
                        <a:cs typeface="Times New Roman" panose="02020603050405020304" pitchFamily="18" charset="0"/>
                      </a:endParaRPr>
                    </a:p>
                  </a:txBody>
                  <a:tcPr marL="11911" marR="11911" marT="0" marB="0" anchor="ctr">
                    <a:solidFill>
                      <a:schemeClr val="bg1"/>
                    </a:solidFill>
                  </a:tcPr>
                </a:tc>
                <a:tc>
                  <a:txBody>
                    <a:bodyPr/>
                    <a:lstStyle/>
                    <a:p>
                      <a:pPr algn="ctr">
                        <a:lnSpc>
                          <a:spcPct val="100000"/>
                        </a:lnSpc>
                      </a:pPr>
                      <a:endParaRPr lang="es-EC" sz="1050" dirty="0">
                        <a:effectLst/>
                        <a:latin typeface="+mn-lt"/>
                        <a:cs typeface="Times New Roman" panose="02020603050405020304" pitchFamily="18" charset="0"/>
                      </a:endParaRPr>
                    </a:p>
                  </a:txBody>
                  <a:tcPr marL="11911" marR="11911" marT="0" marB="0" anchor="ctr">
                    <a:solidFill>
                      <a:schemeClr val="bg1"/>
                    </a:solidFill>
                  </a:tcPr>
                </a:tc>
                <a:tc>
                  <a:txBody>
                    <a:bodyPr/>
                    <a:lstStyle/>
                    <a:p>
                      <a:pPr algn="ctr">
                        <a:lnSpc>
                          <a:spcPct val="100000"/>
                        </a:lnSpc>
                      </a:pPr>
                      <a:r>
                        <a:rPr lang="es-EC" sz="1050" dirty="0">
                          <a:effectLst/>
                          <a:latin typeface="+mn-lt"/>
                          <a:ea typeface="Cambria" panose="02040503050406030204" pitchFamily="18" charset="0"/>
                          <a:cs typeface="Arial" panose="020B0604020202020204" pitchFamily="34" charset="0"/>
                        </a:rPr>
                        <a:t>8</a:t>
                      </a:r>
                    </a:p>
                  </a:txBody>
                  <a:tcPr marL="11911" marR="11911" marT="0"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050" dirty="0">
                          <a:effectLst/>
                          <a:latin typeface="+mn-lt"/>
                          <a:ea typeface="Cambria" panose="02040503050406030204" pitchFamily="18" charset="0"/>
                          <a:cs typeface="Arial" panose="020B0604020202020204" pitchFamily="34" charset="0"/>
                        </a:rPr>
                        <a:t>47,77</a:t>
                      </a:r>
                    </a:p>
                  </a:txBody>
                  <a:tcPr marL="11911" marR="11911" marT="0" marB="0" anchor="ctr">
                    <a:solidFill>
                      <a:schemeClr val="bg1"/>
                    </a:solidFill>
                  </a:tcPr>
                </a:tc>
                <a:extLst>
                  <a:ext uri="{0D108BD9-81ED-4DB2-BD59-A6C34878D82A}">
                    <a16:rowId xmlns:a16="http://schemas.microsoft.com/office/drawing/2014/main" val="3318284536"/>
                  </a:ext>
                </a:extLst>
              </a:tr>
              <a:tr h="177549">
                <a:tc>
                  <a:txBody>
                    <a:bodyPr/>
                    <a:lstStyle/>
                    <a:p>
                      <a:pPr indent="180340" algn="l">
                        <a:lnSpc>
                          <a:spcPct val="100000"/>
                        </a:lnSpc>
                        <a:spcAft>
                          <a:spcPts val="0"/>
                        </a:spcAft>
                      </a:pPr>
                      <a:r>
                        <a:rPr lang="es-ES" sz="1050" b="0" dirty="0">
                          <a:effectLst/>
                        </a:rPr>
                        <a:t>Unidad de Logística</a:t>
                      </a:r>
                      <a:endParaRPr lang="es-EC" sz="105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solidFill>
                      <a:schemeClr val="bg1">
                        <a:lumMod val="95000"/>
                      </a:schemeClr>
                    </a:solidFill>
                  </a:tcPr>
                </a:tc>
                <a:tc>
                  <a:txBody>
                    <a:bodyPr/>
                    <a:lstStyle/>
                    <a:p>
                      <a:pPr algn="ctr">
                        <a:lnSpc>
                          <a:spcPct val="100000"/>
                        </a:lnSpc>
                      </a:pPr>
                      <a:r>
                        <a:rPr lang="es-EC" sz="1050" dirty="0">
                          <a:effectLst/>
                          <a:latin typeface="Calibri" panose="020F0502020204030204" pitchFamily="34" charset="0"/>
                          <a:cs typeface="Times New Roman" panose="02020603050405020304" pitchFamily="18" charset="0"/>
                        </a:rPr>
                        <a:t>        231,14</a:t>
                      </a:r>
                    </a:p>
                  </a:txBody>
                  <a:tcPr marL="11911" marR="11911" marT="0" marB="0" anchor="ctr">
                    <a:solidFill>
                      <a:schemeClr val="bg1">
                        <a:lumMod val="95000"/>
                      </a:schemeClr>
                    </a:solidFill>
                  </a:tcPr>
                </a:tc>
                <a:tc>
                  <a:txBody>
                    <a:bodyPr/>
                    <a:lstStyle/>
                    <a:p>
                      <a:pPr algn="ctr">
                        <a:lnSpc>
                          <a:spcPct val="100000"/>
                        </a:lnSpc>
                      </a:pPr>
                      <a:r>
                        <a:rPr lang="es-EC" sz="1050" dirty="0">
                          <a:effectLst/>
                          <a:latin typeface="Calibri" panose="020F0502020204030204" pitchFamily="34" charset="0"/>
                          <a:cs typeface="Times New Roman" panose="02020603050405020304" pitchFamily="18" charset="0"/>
                        </a:rPr>
                        <a:t>      28,89</a:t>
                      </a:r>
                    </a:p>
                  </a:txBody>
                  <a:tcPr marL="11911" marR="11911" marT="0" marB="0" anchor="ctr">
                    <a:solidFill>
                      <a:schemeClr val="bg1">
                        <a:lumMod val="95000"/>
                      </a:schemeClr>
                    </a:solidFill>
                  </a:tcPr>
                </a:tc>
                <a:tc>
                  <a:txBody>
                    <a:bodyPr/>
                    <a:lstStyle/>
                    <a:p>
                      <a:pPr algn="ctr">
                        <a:lnSpc>
                          <a:spcPct val="100000"/>
                        </a:lnSpc>
                      </a:pPr>
                      <a:r>
                        <a:rPr lang="es-EC" sz="1050" dirty="0">
                          <a:effectLst/>
                          <a:latin typeface="Calibri" panose="020F0502020204030204" pitchFamily="34" charset="0"/>
                          <a:cs typeface="Times New Roman" panose="02020603050405020304" pitchFamily="18" charset="0"/>
                        </a:rPr>
                        <a:t>       44</a:t>
                      </a:r>
                    </a:p>
                  </a:txBody>
                  <a:tcPr marL="11911" marR="11911" marT="0" marB="0" anchor="ctr">
                    <a:solidFill>
                      <a:schemeClr val="bg1">
                        <a:lumMod val="95000"/>
                      </a:schemeClr>
                    </a:solidFill>
                  </a:tcPr>
                </a:tc>
                <a:tc>
                  <a:txBody>
                    <a:bodyPr/>
                    <a:lstStyle/>
                    <a:p>
                      <a:pPr algn="ctr">
                        <a:lnSpc>
                          <a:spcPct val="100000"/>
                        </a:lnSpc>
                      </a:pPr>
                      <a:r>
                        <a:rPr lang="es-EC" sz="1050" dirty="0">
                          <a:effectLst/>
                          <a:latin typeface="Calibri" panose="020F0502020204030204" pitchFamily="34" charset="0"/>
                          <a:cs typeface="Times New Roman" panose="02020603050405020304" pitchFamily="18" charset="0"/>
                        </a:rPr>
                        <a:t>      318,62</a:t>
                      </a:r>
                    </a:p>
                  </a:txBody>
                  <a:tcPr marL="11911" marR="11911" marT="0" marB="0" anchor="ctr">
                    <a:solidFill>
                      <a:schemeClr val="bg1">
                        <a:lumMod val="95000"/>
                      </a:schemeClr>
                    </a:solidFill>
                  </a:tcPr>
                </a:tc>
                <a:tc>
                  <a:txBody>
                    <a:bodyPr/>
                    <a:lstStyle/>
                    <a:p>
                      <a:pPr algn="ctr">
                        <a:lnSpc>
                          <a:spcPct val="100000"/>
                        </a:lnSpc>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solidFill>
                      <a:schemeClr val="bg1">
                        <a:lumMod val="95000"/>
                      </a:schemeClr>
                    </a:solidFill>
                  </a:tcPr>
                </a:tc>
                <a:tc>
                  <a:txBody>
                    <a:bodyPr/>
                    <a:lstStyle/>
                    <a:p>
                      <a:pPr algn="ctr">
                        <a:lnSpc>
                          <a:spcPct val="100000"/>
                        </a:lnSpc>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solidFill>
                      <a:schemeClr val="bg1">
                        <a:lumMod val="95000"/>
                      </a:schemeClr>
                    </a:solidFill>
                  </a:tcPr>
                </a:tc>
                <a:extLst>
                  <a:ext uri="{0D108BD9-81ED-4DB2-BD59-A6C34878D82A}">
                    <a16:rowId xmlns:a16="http://schemas.microsoft.com/office/drawing/2014/main" val="2856815026"/>
                  </a:ext>
                </a:extLst>
              </a:tr>
              <a:tr h="177549">
                <a:tc>
                  <a:txBody>
                    <a:bodyPr/>
                    <a:lstStyle/>
                    <a:p>
                      <a:pPr indent="180340" algn="l">
                        <a:lnSpc>
                          <a:spcPct val="100000"/>
                        </a:lnSpc>
                        <a:spcAft>
                          <a:spcPts val="0"/>
                        </a:spcAft>
                      </a:pPr>
                      <a:r>
                        <a:rPr lang="es-ES" sz="1050" b="0">
                          <a:effectLst/>
                        </a:rPr>
                        <a:t>Asistente de Compras públicas</a:t>
                      </a:r>
                      <a:endParaRPr lang="es-EC" sz="1050" b="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58,32</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7,29</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20</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145,80</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3565492587"/>
                  </a:ext>
                </a:extLst>
              </a:tr>
              <a:tr h="177549">
                <a:tc>
                  <a:txBody>
                    <a:bodyPr/>
                    <a:lstStyle/>
                    <a:p>
                      <a:pPr indent="180340" algn="l">
                        <a:lnSpc>
                          <a:spcPct val="100000"/>
                        </a:lnSpc>
                        <a:spcAft>
                          <a:spcPts val="0"/>
                        </a:spcAft>
                      </a:pPr>
                      <a:r>
                        <a:rPr lang="es-ES" sz="1050" b="0">
                          <a:effectLst/>
                        </a:rPr>
                        <a:t>Analista de Control de Bienes</a:t>
                      </a:r>
                      <a:endParaRPr lang="es-EC" sz="1050" b="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63,67</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7,96</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8</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63,67</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2039827535"/>
                  </a:ext>
                </a:extLst>
              </a:tr>
              <a:tr h="177549">
                <a:tc>
                  <a:txBody>
                    <a:bodyPr/>
                    <a:lstStyle/>
                    <a:p>
                      <a:pPr indent="180340" algn="l">
                        <a:lnSpc>
                          <a:spcPct val="100000"/>
                        </a:lnSpc>
                        <a:spcAft>
                          <a:spcPts val="0"/>
                        </a:spcAft>
                      </a:pPr>
                      <a:r>
                        <a:rPr lang="es-ES" sz="1050" b="0">
                          <a:effectLst/>
                        </a:rPr>
                        <a:t>Guardalmacén</a:t>
                      </a:r>
                      <a:endParaRPr lang="es-EC" sz="1050" b="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47,75</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5,97</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8</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47,75</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4197579435"/>
                  </a:ext>
                </a:extLst>
              </a:tr>
              <a:tr h="177549">
                <a:tc>
                  <a:txBody>
                    <a:bodyPr/>
                    <a:lstStyle/>
                    <a:p>
                      <a:pPr indent="180340" algn="l">
                        <a:lnSpc>
                          <a:spcPct val="100000"/>
                        </a:lnSpc>
                        <a:spcAft>
                          <a:spcPts val="0"/>
                        </a:spcAft>
                      </a:pPr>
                      <a:r>
                        <a:rPr lang="es-ES" sz="1050" b="0">
                          <a:effectLst/>
                        </a:rPr>
                        <a:t>Asistente Ejecutiva 2</a:t>
                      </a:r>
                      <a:endParaRPr lang="es-EC" sz="1050" b="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61,40</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7,68</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8</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61,40</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2508095797"/>
                  </a:ext>
                </a:extLst>
              </a:tr>
              <a:tr h="177549">
                <a:tc>
                  <a:txBody>
                    <a:bodyPr/>
                    <a:lstStyle/>
                    <a:p>
                      <a:pPr indent="180340" algn="l">
                        <a:lnSpc>
                          <a:spcPct val="100000"/>
                        </a:lnSpc>
                        <a:spcAft>
                          <a:spcPts val="0"/>
                        </a:spcAft>
                      </a:pPr>
                      <a:r>
                        <a:rPr lang="es-ES" sz="1050" b="0" dirty="0">
                          <a:effectLst/>
                        </a:rPr>
                        <a:t>Unidad Financiera</a:t>
                      </a:r>
                      <a:endParaRPr lang="es-EC" sz="105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solidFill>
                      <a:schemeClr val="bg1">
                        <a:lumMod val="95000"/>
                      </a:schemeClr>
                    </a:solidFill>
                  </a:tcPr>
                </a:tc>
                <a:tc>
                  <a:txBody>
                    <a:bodyPr/>
                    <a:lstStyle/>
                    <a:p>
                      <a:pPr algn="ctr">
                        <a:lnSpc>
                          <a:spcPct val="100000"/>
                        </a:lnSpc>
                      </a:pPr>
                      <a:r>
                        <a:rPr lang="es-EC" sz="1050" dirty="0">
                          <a:effectLst/>
                          <a:latin typeface="Calibri" panose="020F0502020204030204" pitchFamily="34" charset="0"/>
                          <a:cs typeface="Times New Roman" panose="02020603050405020304" pitchFamily="18" charset="0"/>
                        </a:rPr>
                        <a:t>         648,74</a:t>
                      </a:r>
                    </a:p>
                  </a:txBody>
                  <a:tcPr marL="11911" marR="11911" marT="0" marB="0" anchor="ctr">
                    <a:solidFill>
                      <a:schemeClr val="bg1">
                        <a:lumMod val="95000"/>
                      </a:schemeClr>
                    </a:solidFill>
                  </a:tcPr>
                </a:tc>
                <a:tc>
                  <a:txBody>
                    <a:bodyPr/>
                    <a:lstStyle/>
                    <a:p>
                      <a:pPr algn="ctr">
                        <a:lnSpc>
                          <a:spcPct val="100000"/>
                        </a:lnSpc>
                      </a:pPr>
                      <a:r>
                        <a:rPr lang="es-EC" sz="1050" dirty="0">
                          <a:effectLst/>
                          <a:latin typeface="Calibri" panose="020F0502020204030204" pitchFamily="34" charset="0"/>
                          <a:cs typeface="Times New Roman" panose="02020603050405020304" pitchFamily="18" charset="0"/>
                        </a:rPr>
                        <a:t>       81,09</a:t>
                      </a:r>
                    </a:p>
                  </a:txBody>
                  <a:tcPr marL="11911" marR="11911" marT="0" marB="0" anchor="ctr">
                    <a:solidFill>
                      <a:schemeClr val="bg1">
                        <a:lumMod val="95000"/>
                      </a:schemeClr>
                    </a:solidFill>
                  </a:tcPr>
                </a:tc>
                <a:tc>
                  <a:txBody>
                    <a:bodyPr/>
                    <a:lstStyle/>
                    <a:p>
                      <a:pPr algn="ctr">
                        <a:lnSpc>
                          <a:spcPct val="100000"/>
                        </a:lnSpc>
                      </a:pPr>
                      <a:r>
                        <a:rPr lang="es-EC" sz="1050" dirty="0">
                          <a:effectLst/>
                          <a:latin typeface="Calibri" panose="020F0502020204030204" pitchFamily="34" charset="0"/>
                          <a:cs typeface="Times New Roman" panose="02020603050405020304" pitchFamily="18" charset="0"/>
                        </a:rPr>
                        <a:t>     35</a:t>
                      </a:r>
                    </a:p>
                  </a:txBody>
                  <a:tcPr marL="11911" marR="11911" marT="0" marB="0" anchor="ctr">
                    <a:solidFill>
                      <a:schemeClr val="bg1">
                        <a:lumMod val="95000"/>
                      </a:schemeClr>
                    </a:solidFill>
                  </a:tcPr>
                </a:tc>
                <a:tc>
                  <a:txBody>
                    <a:bodyPr/>
                    <a:lstStyle/>
                    <a:p>
                      <a:pPr algn="ctr">
                        <a:lnSpc>
                          <a:spcPct val="100000"/>
                        </a:lnSpc>
                      </a:pPr>
                      <a:r>
                        <a:rPr lang="es-EC" sz="1050" dirty="0">
                          <a:effectLst/>
                          <a:latin typeface="Calibri" panose="020F0502020204030204" pitchFamily="34" charset="0"/>
                          <a:cs typeface="Times New Roman" panose="02020603050405020304" pitchFamily="18" charset="0"/>
                        </a:rPr>
                        <a:t>      311,40</a:t>
                      </a:r>
                    </a:p>
                  </a:txBody>
                  <a:tcPr marL="11911" marR="11911" marT="0" marB="0" anchor="ctr">
                    <a:solidFill>
                      <a:schemeClr val="bg1">
                        <a:lumMod val="95000"/>
                      </a:schemeClr>
                    </a:solidFill>
                  </a:tcPr>
                </a:tc>
                <a:tc>
                  <a:txBody>
                    <a:bodyPr/>
                    <a:lstStyle/>
                    <a:p>
                      <a:pPr algn="ctr">
                        <a:lnSpc>
                          <a:spcPct val="100000"/>
                        </a:lnSpc>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solidFill>
                      <a:schemeClr val="bg1">
                        <a:lumMod val="95000"/>
                      </a:schemeClr>
                    </a:solidFill>
                  </a:tcPr>
                </a:tc>
                <a:tc>
                  <a:txBody>
                    <a:bodyPr/>
                    <a:lstStyle/>
                    <a:p>
                      <a:pPr algn="ctr">
                        <a:lnSpc>
                          <a:spcPct val="100000"/>
                        </a:lnSpc>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solidFill>
                      <a:schemeClr val="bg1">
                        <a:lumMod val="95000"/>
                      </a:schemeClr>
                    </a:solidFill>
                  </a:tcPr>
                </a:tc>
                <a:extLst>
                  <a:ext uri="{0D108BD9-81ED-4DB2-BD59-A6C34878D82A}">
                    <a16:rowId xmlns:a16="http://schemas.microsoft.com/office/drawing/2014/main" val="4270122974"/>
                  </a:ext>
                </a:extLst>
              </a:tr>
              <a:tr h="177549">
                <a:tc>
                  <a:txBody>
                    <a:bodyPr/>
                    <a:lstStyle/>
                    <a:p>
                      <a:pPr indent="180340" algn="l">
                        <a:lnSpc>
                          <a:spcPct val="100000"/>
                        </a:lnSpc>
                        <a:spcAft>
                          <a:spcPts val="0"/>
                        </a:spcAft>
                      </a:pPr>
                      <a:r>
                        <a:rPr lang="es-ES" sz="1050" b="0">
                          <a:effectLst/>
                        </a:rPr>
                        <a:t>Directora Unidad Financiera</a:t>
                      </a:r>
                      <a:endParaRPr lang="es-EC" sz="1050" b="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173,63</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21,70</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3</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65,11</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3733881335"/>
                  </a:ext>
                </a:extLst>
              </a:tr>
              <a:tr h="177549">
                <a:tc>
                  <a:txBody>
                    <a:bodyPr/>
                    <a:lstStyle/>
                    <a:p>
                      <a:pPr indent="180340" algn="l">
                        <a:lnSpc>
                          <a:spcPct val="100000"/>
                        </a:lnSpc>
                        <a:spcAft>
                          <a:spcPts val="0"/>
                        </a:spcAft>
                      </a:pPr>
                      <a:r>
                        <a:rPr lang="es-ES" sz="1050" b="0">
                          <a:effectLst/>
                        </a:rPr>
                        <a:t>Asistente Ejecutiva 2</a:t>
                      </a:r>
                      <a:endParaRPr lang="es-EC" sz="1050" b="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53,04</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6,63</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2</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13,26</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2293005813"/>
                  </a:ext>
                </a:extLst>
              </a:tr>
              <a:tr h="177549">
                <a:tc>
                  <a:txBody>
                    <a:bodyPr/>
                    <a:lstStyle/>
                    <a:p>
                      <a:pPr indent="180340" algn="l">
                        <a:lnSpc>
                          <a:spcPct val="100000"/>
                        </a:lnSpc>
                        <a:spcAft>
                          <a:spcPts val="0"/>
                        </a:spcAft>
                      </a:pPr>
                      <a:r>
                        <a:rPr lang="es-ES" sz="1050" b="0">
                          <a:effectLst/>
                        </a:rPr>
                        <a:t>Contadora general</a:t>
                      </a:r>
                      <a:endParaRPr lang="es-EC" sz="1050" b="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140,04</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17,50</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1</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17,50</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1171459699"/>
                  </a:ext>
                </a:extLst>
              </a:tr>
              <a:tr h="177549">
                <a:tc>
                  <a:txBody>
                    <a:bodyPr/>
                    <a:lstStyle/>
                    <a:p>
                      <a:pPr indent="180340" algn="l">
                        <a:lnSpc>
                          <a:spcPct val="100000"/>
                        </a:lnSpc>
                        <a:spcAft>
                          <a:spcPts val="0"/>
                        </a:spcAft>
                      </a:pPr>
                      <a:r>
                        <a:rPr lang="es-ES" sz="1050" b="0">
                          <a:effectLst/>
                        </a:rPr>
                        <a:t>Analista de Contabilidad</a:t>
                      </a:r>
                      <a:endParaRPr lang="es-EC" sz="1050" b="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58,32</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7,29</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4</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29,16</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3295276291"/>
                  </a:ext>
                </a:extLst>
              </a:tr>
              <a:tr h="177549">
                <a:tc>
                  <a:txBody>
                    <a:bodyPr/>
                    <a:lstStyle/>
                    <a:p>
                      <a:pPr indent="180340" algn="l">
                        <a:lnSpc>
                          <a:spcPct val="100000"/>
                        </a:lnSpc>
                        <a:spcAft>
                          <a:spcPts val="0"/>
                        </a:spcAft>
                      </a:pPr>
                      <a:r>
                        <a:rPr lang="es-ES" sz="1050" b="0">
                          <a:effectLst/>
                        </a:rPr>
                        <a:t>Tesorero general</a:t>
                      </a:r>
                      <a:endParaRPr lang="es-EC" sz="1050" b="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112,36</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14,04</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1</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14,04</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3270311980"/>
                  </a:ext>
                </a:extLst>
              </a:tr>
              <a:tr h="177549">
                <a:tc>
                  <a:txBody>
                    <a:bodyPr/>
                    <a:lstStyle/>
                    <a:p>
                      <a:pPr indent="180340" algn="l">
                        <a:lnSpc>
                          <a:spcPct val="100000"/>
                        </a:lnSpc>
                        <a:spcAft>
                          <a:spcPts val="0"/>
                        </a:spcAft>
                      </a:pPr>
                      <a:r>
                        <a:rPr lang="es-ES" sz="1050" b="0">
                          <a:effectLst/>
                        </a:rPr>
                        <a:t>Recaudador</a:t>
                      </a:r>
                      <a:endParaRPr lang="es-EC" sz="1050" b="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58,32</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7,29</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20</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145,80</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3167767079"/>
                  </a:ext>
                </a:extLst>
              </a:tr>
              <a:tr h="177549">
                <a:tc>
                  <a:txBody>
                    <a:bodyPr/>
                    <a:lstStyle/>
                    <a:p>
                      <a:pPr indent="180340" algn="l">
                        <a:lnSpc>
                          <a:spcPct val="100000"/>
                        </a:lnSpc>
                        <a:spcAft>
                          <a:spcPts val="0"/>
                        </a:spcAft>
                      </a:pPr>
                      <a:r>
                        <a:rPr lang="es-ES" sz="1050" b="0">
                          <a:effectLst/>
                        </a:rPr>
                        <a:t>Técnico de Archivo</a:t>
                      </a:r>
                      <a:endParaRPr lang="es-EC" sz="1050" b="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53,04</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6,63</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4</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26,52</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929790882"/>
                  </a:ext>
                </a:extLst>
              </a:tr>
              <a:tr h="186343">
                <a:tc>
                  <a:txBody>
                    <a:bodyPr/>
                    <a:lstStyle/>
                    <a:p>
                      <a:pPr indent="180340" algn="l">
                        <a:lnSpc>
                          <a:spcPct val="100000"/>
                        </a:lnSpc>
                        <a:spcAft>
                          <a:spcPts val="0"/>
                        </a:spcAft>
                      </a:pPr>
                      <a:r>
                        <a:rPr lang="es-ES" sz="1050" b="0" dirty="0">
                          <a:effectLst/>
                        </a:rPr>
                        <a:t>Unidad de servicios universitarios</a:t>
                      </a:r>
                      <a:endParaRPr lang="es-EC" sz="105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solidFill>
                      <a:schemeClr val="bg1">
                        <a:lumMod val="95000"/>
                      </a:schemeClr>
                    </a:solidFill>
                  </a:tcPr>
                </a:tc>
                <a:tc>
                  <a:txBody>
                    <a:bodyPr/>
                    <a:lstStyle/>
                    <a:p>
                      <a:pPr algn="ctr">
                        <a:lnSpc>
                          <a:spcPct val="100000"/>
                        </a:lnSpc>
                      </a:pPr>
                      <a:r>
                        <a:rPr lang="es-EC" sz="1050" dirty="0">
                          <a:effectLst/>
                          <a:latin typeface="Calibri" panose="020F0502020204030204" pitchFamily="34" charset="0"/>
                          <a:cs typeface="Times New Roman" panose="02020603050405020304" pitchFamily="18" charset="0"/>
                        </a:rPr>
                        <a:t>         319,21</a:t>
                      </a:r>
                    </a:p>
                  </a:txBody>
                  <a:tcPr marL="11911" marR="11911" marT="0" marB="0" anchor="ctr">
                    <a:solidFill>
                      <a:schemeClr val="bg1">
                        <a:lumMod val="95000"/>
                      </a:schemeClr>
                    </a:solidFill>
                  </a:tcPr>
                </a:tc>
                <a:tc>
                  <a:txBody>
                    <a:bodyPr/>
                    <a:lstStyle/>
                    <a:p>
                      <a:pPr algn="ctr">
                        <a:lnSpc>
                          <a:spcPct val="100000"/>
                        </a:lnSpc>
                      </a:pPr>
                      <a:r>
                        <a:rPr lang="es-EC" sz="1050" dirty="0">
                          <a:effectLst/>
                          <a:latin typeface="Calibri" panose="020F0502020204030204" pitchFamily="34" charset="0"/>
                          <a:cs typeface="Times New Roman" panose="02020603050405020304" pitchFamily="18" charset="0"/>
                        </a:rPr>
                        <a:t>        39,90</a:t>
                      </a:r>
                    </a:p>
                  </a:txBody>
                  <a:tcPr marL="11911" marR="11911" marT="0" marB="0" anchor="ctr">
                    <a:solidFill>
                      <a:schemeClr val="bg1">
                        <a:lumMod val="95000"/>
                      </a:schemeClr>
                    </a:solidFill>
                  </a:tcPr>
                </a:tc>
                <a:tc>
                  <a:txBody>
                    <a:bodyPr/>
                    <a:lstStyle/>
                    <a:p>
                      <a:pPr algn="ctr">
                        <a:lnSpc>
                          <a:spcPct val="100000"/>
                        </a:lnSpc>
                      </a:pPr>
                      <a:r>
                        <a:rPr lang="es-EC" sz="1050" dirty="0">
                          <a:effectLst/>
                          <a:latin typeface="Calibri" panose="020F0502020204030204" pitchFamily="34" charset="0"/>
                          <a:cs typeface="Times New Roman" panose="02020603050405020304" pitchFamily="18" charset="0"/>
                        </a:rPr>
                        <a:t>      60</a:t>
                      </a:r>
                    </a:p>
                  </a:txBody>
                  <a:tcPr marL="11911" marR="11911" marT="0" marB="0" anchor="ctr">
                    <a:solidFill>
                      <a:schemeClr val="bg1">
                        <a:lumMod val="95000"/>
                      </a:schemeClr>
                    </a:solidFill>
                  </a:tcPr>
                </a:tc>
                <a:tc>
                  <a:txBody>
                    <a:bodyPr/>
                    <a:lstStyle/>
                    <a:p>
                      <a:pPr algn="ctr">
                        <a:lnSpc>
                          <a:spcPct val="100000"/>
                        </a:lnSpc>
                      </a:pPr>
                      <a:r>
                        <a:rPr lang="es-EC" sz="1050" dirty="0">
                          <a:effectLst/>
                          <a:latin typeface="Calibri" panose="020F0502020204030204" pitchFamily="34" charset="0"/>
                          <a:cs typeface="Times New Roman" panose="02020603050405020304" pitchFamily="18" charset="0"/>
                        </a:rPr>
                        <a:t>        798,02</a:t>
                      </a:r>
                    </a:p>
                  </a:txBody>
                  <a:tcPr marL="11911" marR="11911" marT="0" marB="0" anchor="ctr">
                    <a:solidFill>
                      <a:schemeClr val="bg1">
                        <a:lumMod val="95000"/>
                      </a:schemeClr>
                    </a:solidFill>
                  </a:tcPr>
                </a:tc>
                <a:tc>
                  <a:txBody>
                    <a:bodyPr/>
                    <a:lstStyle/>
                    <a:p>
                      <a:pPr algn="ctr">
                        <a:lnSpc>
                          <a:spcPct val="100000"/>
                        </a:lnSpc>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solidFill>
                      <a:schemeClr val="bg1">
                        <a:lumMod val="95000"/>
                      </a:schemeClr>
                    </a:solidFill>
                  </a:tcPr>
                </a:tc>
                <a:tc>
                  <a:txBody>
                    <a:bodyPr/>
                    <a:lstStyle/>
                    <a:p>
                      <a:pPr algn="ctr">
                        <a:lnSpc>
                          <a:spcPct val="100000"/>
                        </a:lnSpc>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solidFill>
                      <a:schemeClr val="bg1">
                        <a:lumMod val="95000"/>
                      </a:schemeClr>
                    </a:solidFill>
                  </a:tcPr>
                </a:tc>
                <a:extLst>
                  <a:ext uri="{0D108BD9-81ED-4DB2-BD59-A6C34878D82A}">
                    <a16:rowId xmlns:a16="http://schemas.microsoft.com/office/drawing/2014/main" val="175543237"/>
                  </a:ext>
                </a:extLst>
              </a:tr>
              <a:tr h="177549">
                <a:tc>
                  <a:txBody>
                    <a:bodyPr/>
                    <a:lstStyle/>
                    <a:p>
                      <a:pPr indent="180340" algn="l">
                        <a:lnSpc>
                          <a:spcPct val="100000"/>
                        </a:lnSpc>
                        <a:spcAft>
                          <a:spcPts val="0"/>
                        </a:spcAft>
                      </a:pPr>
                      <a:r>
                        <a:rPr lang="es-ES" sz="1050" b="0">
                          <a:effectLst/>
                        </a:rPr>
                        <a:t>Director</a:t>
                      </a:r>
                      <a:endParaRPr lang="es-EC" sz="1050" b="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173,63</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21,70</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20</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434,07</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3316294646"/>
                  </a:ext>
                </a:extLst>
              </a:tr>
              <a:tr h="177549">
                <a:tc>
                  <a:txBody>
                    <a:bodyPr/>
                    <a:lstStyle/>
                    <a:p>
                      <a:pPr indent="180340" algn="l">
                        <a:lnSpc>
                          <a:spcPct val="100000"/>
                        </a:lnSpc>
                        <a:spcAft>
                          <a:spcPts val="0"/>
                        </a:spcAft>
                      </a:pPr>
                      <a:r>
                        <a:rPr lang="es-ES" sz="1050" b="0">
                          <a:effectLst/>
                        </a:rPr>
                        <a:t>Analista Administrativo</a:t>
                      </a:r>
                      <a:endParaRPr lang="es-EC" sz="1050" b="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90,47</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11,31</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20</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226,16</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2981262430"/>
                  </a:ext>
                </a:extLst>
              </a:tr>
              <a:tr h="177549">
                <a:tc>
                  <a:txBody>
                    <a:bodyPr/>
                    <a:lstStyle/>
                    <a:p>
                      <a:pPr indent="180340" algn="l">
                        <a:lnSpc>
                          <a:spcPct val="100000"/>
                        </a:lnSpc>
                        <a:spcAft>
                          <a:spcPts val="0"/>
                        </a:spcAft>
                      </a:pPr>
                      <a:r>
                        <a:rPr lang="es-ES" sz="1050" b="0">
                          <a:effectLst/>
                        </a:rPr>
                        <a:t>Asistente Ejecutiva 1</a:t>
                      </a:r>
                      <a:endParaRPr lang="es-EC" sz="1050" b="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55,11</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6,89</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20</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137,78</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20109206"/>
                  </a:ext>
                </a:extLst>
              </a:tr>
              <a:tr h="177549">
                <a:tc>
                  <a:txBody>
                    <a:bodyPr/>
                    <a:lstStyle/>
                    <a:p>
                      <a:pPr indent="180340" algn="l">
                        <a:lnSpc>
                          <a:spcPct val="100000"/>
                        </a:lnSpc>
                        <a:spcAft>
                          <a:spcPts val="0"/>
                        </a:spcAft>
                      </a:pPr>
                      <a:r>
                        <a:rPr lang="es-ES" sz="1050" b="0" dirty="0">
                          <a:effectLst/>
                        </a:rPr>
                        <a:t>Unidad de Recursos Humanos</a:t>
                      </a:r>
                      <a:endParaRPr lang="es-EC" sz="105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solidFill>
                      <a:schemeClr val="bg1">
                        <a:lumMod val="95000"/>
                      </a:schemeClr>
                    </a:solidFill>
                  </a:tcPr>
                </a:tc>
                <a:tc>
                  <a:txBody>
                    <a:bodyPr/>
                    <a:lstStyle/>
                    <a:p>
                      <a:pPr algn="ctr">
                        <a:lnSpc>
                          <a:spcPct val="100000"/>
                        </a:lnSpc>
                      </a:pPr>
                      <a:r>
                        <a:rPr lang="es-EC" sz="1050" dirty="0">
                          <a:effectLst/>
                          <a:latin typeface="Calibri" panose="020F0502020204030204" pitchFamily="34" charset="0"/>
                          <a:cs typeface="Times New Roman" panose="02020603050405020304" pitchFamily="18" charset="0"/>
                        </a:rPr>
                        <a:t>         600,86</a:t>
                      </a:r>
                    </a:p>
                  </a:txBody>
                  <a:tcPr marL="11911" marR="11911" marT="0" marB="0" anchor="ctr">
                    <a:solidFill>
                      <a:schemeClr val="bg1">
                        <a:lumMod val="95000"/>
                      </a:schemeClr>
                    </a:solidFill>
                  </a:tcPr>
                </a:tc>
                <a:tc>
                  <a:txBody>
                    <a:bodyPr/>
                    <a:lstStyle/>
                    <a:p>
                      <a:pPr algn="ctr">
                        <a:lnSpc>
                          <a:spcPct val="100000"/>
                        </a:lnSpc>
                      </a:pPr>
                      <a:r>
                        <a:rPr lang="es-EC" sz="1050" dirty="0">
                          <a:effectLst/>
                          <a:latin typeface="Calibri" panose="020F0502020204030204" pitchFamily="34" charset="0"/>
                          <a:cs typeface="Times New Roman" panose="02020603050405020304" pitchFamily="18" charset="0"/>
                        </a:rPr>
                        <a:t>         75,11</a:t>
                      </a:r>
                    </a:p>
                  </a:txBody>
                  <a:tcPr marL="11911" marR="11911" marT="0" marB="0" anchor="ctr">
                    <a:solidFill>
                      <a:schemeClr val="bg1">
                        <a:lumMod val="95000"/>
                      </a:schemeClr>
                    </a:solidFill>
                  </a:tcPr>
                </a:tc>
                <a:tc>
                  <a:txBody>
                    <a:bodyPr/>
                    <a:lstStyle/>
                    <a:p>
                      <a:pPr algn="ctr">
                        <a:lnSpc>
                          <a:spcPct val="100000"/>
                        </a:lnSpc>
                      </a:pPr>
                      <a:r>
                        <a:rPr lang="es-EC" sz="1050" dirty="0">
                          <a:effectLst/>
                          <a:latin typeface="Calibri" panose="020F0502020204030204" pitchFamily="34" charset="0"/>
                          <a:cs typeface="Times New Roman" panose="02020603050405020304" pitchFamily="18" charset="0"/>
                        </a:rPr>
                        <a:t>       44</a:t>
                      </a:r>
                    </a:p>
                  </a:txBody>
                  <a:tcPr marL="11911" marR="11911" marT="0" marB="0" anchor="ctr">
                    <a:solidFill>
                      <a:schemeClr val="bg1">
                        <a:lumMod val="95000"/>
                      </a:schemeClr>
                    </a:solidFill>
                  </a:tcPr>
                </a:tc>
                <a:tc>
                  <a:txBody>
                    <a:bodyPr/>
                    <a:lstStyle/>
                    <a:p>
                      <a:pPr algn="ctr">
                        <a:lnSpc>
                          <a:spcPct val="100000"/>
                        </a:lnSpc>
                      </a:pPr>
                      <a:r>
                        <a:rPr lang="es-EC" sz="1050" dirty="0">
                          <a:effectLst/>
                          <a:latin typeface="Calibri" panose="020F0502020204030204" pitchFamily="34" charset="0"/>
                          <a:cs typeface="Times New Roman" panose="02020603050405020304" pitchFamily="18" charset="0"/>
                        </a:rPr>
                        <a:t>         479,23</a:t>
                      </a:r>
                    </a:p>
                  </a:txBody>
                  <a:tcPr marL="11911" marR="11911" marT="0" marB="0" anchor="ctr">
                    <a:solidFill>
                      <a:schemeClr val="bg1">
                        <a:lumMod val="95000"/>
                      </a:schemeClr>
                    </a:solidFill>
                  </a:tcPr>
                </a:tc>
                <a:tc>
                  <a:txBody>
                    <a:bodyPr/>
                    <a:lstStyle/>
                    <a:p>
                      <a:pPr algn="ctr">
                        <a:lnSpc>
                          <a:spcPct val="100000"/>
                        </a:lnSpc>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solidFill>
                      <a:schemeClr val="bg1">
                        <a:lumMod val="95000"/>
                      </a:schemeClr>
                    </a:solidFill>
                  </a:tcPr>
                </a:tc>
                <a:tc>
                  <a:txBody>
                    <a:bodyPr/>
                    <a:lstStyle/>
                    <a:p>
                      <a:pPr algn="ctr">
                        <a:lnSpc>
                          <a:spcPct val="100000"/>
                        </a:lnSpc>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solidFill>
                      <a:schemeClr val="bg1">
                        <a:lumMod val="95000"/>
                      </a:schemeClr>
                    </a:solidFill>
                  </a:tcPr>
                </a:tc>
                <a:extLst>
                  <a:ext uri="{0D108BD9-81ED-4DB2-BD59-A6C34878D82A}">
                    <a16:rowId xmlns:a16="http://schemas.microsoft.com/office/drawing/2014/main" val="1126036925"/>
                  </a:ext>
                </a:extLst>
              </a:tr>
              <a:tr h="177549">
                <a:tc>
                  <a:txBody>
                    <a:bodyPr/>
                    <a:lstStyle/>
                    <a:p>
                      <a:pPr indent="180340" algn="l">
                        <a:lnSpc>
                          <a:spcPct val="100000"/>
                        </a:lnSpc>
                        <a:spcAft>
                          <a:spcPts val="0"/>
                        </a:spcAft>
                      </a:pPr>
                      <a:r>
                        <a:rPr lang="es-ES" sz="1050" b="0">
                          <a:effectLst/>
                        </a:rPr>
                        <a:t>Director de Talento Humano</a:t>
                      </a:r>
                      <a:endParaRPr lang="es-EC" sz="1050" b="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173,63</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21,70</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8</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173,63</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24914097"/>
                  </a:ext>
                </a:extLst>
              </a:tr>
              <a:tr h="177549">
                <a:tc>
                  <a:txBody>
                    <a:bodyPr/>
                    <a:lstStyle/>
                    <a:p>
                      <a:pPr indent="180340" algn="l">
                        <a:lnSpc>
                          <a:spcPct val="100000"/>
                        </a:lnSpc>
                        <a:spcAft>
                          <a:spcPts val="0"/>
                        </a:spcAft>
                      </a:pPr>
                      <a:r>
                        <a:rPr lang="es-ES" sz="1050" b="0">
                          <a:effectLst/>
                        </a:rPr>
                        <a:t>Asistente Ejecutiva 1</a:t>
                      </a:r>
                      <a:endParaRPr lang="es-EC" sz="1050" b="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47,75</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5,97</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8</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47,75</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532675675"/>
                  </a:ext>
                </a:extLst>
              </a:tr>
              <a:tr h="177549">
                <a:tc>
                  <a:txBody>
                    <a:bodyPr/>
                    <a:lstStyle/>
                    <a:p>
                      <a:pPr indent="180340" algn="l">
                        <a:lnSpc>
                          <a:spcPct val="100000"/>
                        </a:lnSpc>
                        <a:spcAft>
                          <a:spcPts val="0"/>
                        </a:spcAft>
                      </a:pPr>
                      <a:r>
                        <a:rPr lang="es-ES" sz="1050" b="0">
                          <a:effectLst/>
                        </a:rPr>
                        <a:t>Analista de Talento Humano</a:t>
                      </a:r>
                      <a:endParaRPr lang="es-EC" sz="1050" b="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77,88</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9,74</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8</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77,88</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1348667023"/>
                  </a:ext>
                </a:extLst>
              </a:tr>
              <a:tr h="177549">
                <a:tc>
                  <a:txBody>
                    <a:bodyPr/>
                    <a:lstStyle/>
                    <a:p>
                      <a:pPr indent="180340" algn="l">
                        <a:lnSpc>
                          <a:spcPct val="100000"/>
                        </a:lnSpc>
                        <a:spcAft>
                          <a:spcPts val="0"/>
                        </a:spcAft>
                      </a:pPr>
                      <a:r>
                        <a:rPr lang="es-ES" sz="1050" b="0" dirty="0">
                          <a:effectLst/>
                        </a:rPr>
                        <a:t>Analista de Nómina</a:t>
                      </a:r>
                      <a:endParaRPr lang="es-EC" sz="105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58,32</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7,29</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8</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58,32</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2659000338"/>
                  </a:ext>
                </a:extLst>
              </a:tr>
              <a:tr h="177549">
                <a:tc>
                  <a:txBody>
                    <a:bodyPr/>
                    <a:lstStyle/>
                    <a:p>
                      <a:pPr indent="180340" algn="l">
                        <a:lnSpc>
                          <a:spcPct val="100000"/>
                        </a:lnSpc>
                        <a:spcAft>
                          <a:spcPts val="0"/>
                        </a:spcAft>
                      </a:pPr>
                      <a:r>
                        <a:rPr lang="es-ES" sz="1050" b="0">
                          <a:effectLst/>
                        </a:rPr>
                        <a:t>Abogado de Talento Humano</a:t>
                      </a:r>
                      <a:endParaRPr lang="es-EC" sz="1050" b="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77,88</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9,74</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4</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38,94</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2169899856"/>
                  </a:ext>
                </a:extLst>
              </a:tr>
              <a:tr h="177549">
                <a:tc>
                  <a:txBody>
                    <a:bodyPr/>
                    <a:lstStyle/>
                    <a:p>
                      <a:pPr indent="180340" algn="l">
                        <a:lnSpc>
                          <a:spcPct val="100000"/>
                        </a:lnSpc>
                        <a:spcAft>
                          <a:spcPts val="0"/>
                        </a:spcAft>
                      </a:pPr>
                      <a:r>
                        <a:rPr lang="es-ES" sz="1050" b="0">
                          <a:effectLst/>
                        </a:rPr>
                        <a:t>Especialista de Talento Humano</a:t>
                      </a:r>
                      <a:endParaRPr lang="es-EC" sz="1050" b="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112,36</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14,04</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4</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56,18</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1329025276"/>
                  </a:ext>
                </a:extLst>
              </a:tr>
              <a:tr h="177549">
                <a:tc>
                  <a:txBody>
                    <a:bodyPr/>
                    <a:lstStyle/>
                    <a:p>
                      <a:pPr indent="180340" algn="l">
                        <a:lnSpc>
                          <a:spcPct val="100000"/>
                        </a:lnSpc>
                        <a:spcAft>
                          <a:spcPts val="0"/>
                        </a:spcAft>
                      </a:pPr>
                      <a:r>
                        <a:rPr lang="es-ES" sz="1050" b="0">
                          <a:effectLst/>
                        </a:rPr>
                        <a:t>Técnico de Archivo</a:t>
                      </a:r>
                      <a:endParaRPr lang="es-EC" sz="1050" b="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53,04</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6,63</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a:effectLst/>
                        </a:rPr>
                        <a:t>   4</a:t>
                      </a: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r>
                        <a:rPr lang="es-ES" sz="1050" dirty="0">
                          <a:effectLst/>
                        </a:rPr>
                        <a:t>     26,52</a:t>
                      </a: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tc>
                  <a:txBody>
                    <a:bodyPr/>
                    <a:lstStyle/>
                    <a:p>
                      <a:pPr indent="180340" algn="ctr">
                        <a:lnSpc>
                          <a:spcPct val="100000"/>
                        </a:lnSpc>
                        <a:spcAft>
                          <a:spcPts val="0"/>
                        </a:spcAft>
                      </a:pPr>
                      <a:endParaRPr lang="es-EC" sz="1050" dirty="0">
                        <a:effectLst/>
                        <a:latin typeface="+mn-lt"/>
                        <a:ea typeface="Cambria" panose="02040503050406030204" pitchFamily="18" charset="0"/>
                        <a:cs typeface="Arial" panose="020B0604020202020204" pitchFamily="34" charset="0"/>
                      </a:endParaRPr>
                    </a:p>
                  </a:txBody>
                  <a:tcPr marL="11911" marR="11911" marT="0" marB="0" anchor="ctr"/>
                </a:tc>
                <a:extLst>
                  <a:ext uri="{0D108BD9-81ED-4DB2-BD59-A6C34878D82A}">
                    <a16:rowId xmlns:a16="http://schemas.microsoft.com/office/drawing/2014/main" val="3734759925"/>
                  </a:ext>
                </a:extLst>
              </a:tr>
              <a:tr h="177549">
                <a:tc>
                  <a:txBody>
                    <a:bodyPr/>
                    <a:lstStyle/>
                    <a:p>
                      <a:pPr indent="180340" algn="l">
                        <a:lnSpc>
                          <a:spcPct val="100000"/>
                        </a:lnSpc>
                        <a:spcAft>
                          <a:spcPts val="0"/>
                        </a:spcAft>
                      </a:pPr>
                      <a:r>
                        <a:rPr lang="es-ES" sz="1050" b="1" dirty="0">
                          <a:effectLst/>
                        </a:rPr>
                        <a:t>Total</a:t>
                      </a:r>
                      <a:endParaRPr lang="es-EC" sz="105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solidFill>
                      <a:schemeClr val="bg1">
                        <a:lumMod val="75000"/>
                      </a:schemeClr>
                    </a:solidFill>
                  </a:tcPr>
                </a:tc>
                <a:tc>
                  <a:txBody>
                    <a:bodyPr/>
                    <a:lstStyle/>
                    <a:p>
                      <a:pPr indent="180340" algn="ctr">
                        <a:lnSpc>
                          <a:spcPct val="100000"/>
                        </a:lnSpc>
                        <a:spcAft>
                          <a:spcPts val="0"/>
                        </a:spcAft>
                      </a:pPr>
                      <a:r>
                        <a:rPr lang="es-ES" sz="1050" b="1" dirty="0">
                          <a:effectLst/>
                        </a:rPr>
                        <a:t>2.297,43</a:t>
                      </a:r>
                      <a:endParaRPr lang="es-EC" sz="105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solidFill>
                      <a:schemeClr val="bg1">
                        <a:lumMod val="75000"/>
                      </a:schemeClr>
                    </a:solidFill>
                  </a:tcPr>
                </a:tc>
                <a:tc>
                  <a:txBody>
                    <a:bodyPr/>
                    <a:lstStyle/>
                    <a:p>
                      <a:pPr indent="180340" algn="ctr">
                        <a:lnSpc>
                          <a:spcPct val="100000"/>
                        </a:lnSpc>
                        <a:spcAft>
                          <a:spcPts val="0"/>
                        </a:spcAft>
                      </a:pPr>
                      <a:r>
                        <a:rPr lang="es-ES" sz="1050" b="1" dirty="0">
                          <a:effectLst/>
                        </a:rPr>
                        <a:t>287,18</a:t>
                      </a:r>
                      <a:endParaRPr lang="es-EC" sz="105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solidFill>
                      <a:schemeClr val="bg1">
                        <a:lumMod val="75000"/>
                      </a:schemeClr>
                    </a:solidFill>
                  </a:tcPr>
                </a:tc>
                <a:tc>
                  <a:txBody>
                    <a:bodyPr/>
                    <a:lstStyle/>
                    <a:p>
                      <a:pPr indent="180340" algn="ctr">
                        <a:lnSpc>
                          <a:spcPct val="100000"/>
                        </a:lnSpc>
                        <a:spcAft>
                          <a:spcPts val="0"/>
                        </a:spcAft>
                      </a:pPr>
                      <a:r>
                        <a:rPr lang="es-ES" sz="1050" b="1" dirty="0">
                          <a:effectLst/>
                        </a:rPr>
                        <a:t>191</a:t>
                      </a:r>
                      <a:endParaRPr lang="es-EC" sz="105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solidFill>
                      <a:schemeClr val="bg1">
                        <a:lumMod val="75000"/>
                      </a:schemeClr>
                    </a:solidFill>
                  </a:tcPr>
                </a:tc>
                <a:tc>
                  <a:txBody>
                    <a:bodyPr/>
                    <a:lstStyle/>
                    <a:p>
                      <a:pPr indent="180340" algn="ctr">
                        <a:lnSpc>
                          <a:spcPct val="100000"/>
                        </a:lnSpc>
                        <a:spcAft>
                          <a:spcPts val="0"/>
                        </a:spcAft>
                      </a:pPr>
                      <a:r>
                        <a:rPr lang="es-ES" sz="1050" b="1" dirty="0">
                          <a:effectLst/>
                        </a:rPr>
                        <a:t>2.156,00</a:t>
                      </a:r>
                      <a:endParaRPr lang="es-EC" sz="105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911" marR="11911" marT="0" marB="0" anchor="ctr">
                    <a:solidFill>
                      <a:schemeClr val="bg1">
                        <a:lumMod val="75000"/>
                      </a:schemeClr>
                    </a:solidFill>
                  </a:tcPr>
                </a:tc>
                <a:tc>
                  <a:txBody>
                    <a:bodyPr/>
                    <a:lstStyle/>
                    <a:p>
                      <a:pPr algn="ctr">
                        <a:lnSpc>
                          <a:spcPct val="100000"/>
                        </a:lnSpc>
                      </a:pPr>
                      <a:r>
                        <a:rPr lang="es-EC" sz="1050" b="1" dirty="0">
                          <a:effectLst/>
                          <a:latin typeface="+mn-lt"/>
                          <a:ea typeface="Cambria" panose="02040503050406030204" pitchFamily="18" charset="0"/>
                          <a:cs typeface="Arial" panose="020B0604020202020204" pitchFamily="34" charset="0"/>
                        </a:rPr>
                        <a:t>32</a:t>
                      </a:r>
                    </a:p>
                  </a:txBody>
                  <a:tcPr marL="11911" marR="11911" marT="0" marB="0" anchor="ctr">
                    <a:solidFill>
                      <a:schemeClr val="bg1">
                        <a:lumMod val="75000"/>
                      </a:schemeClr>
                    </a:solidFill>
                  </a:tcPr>
                </a:tc>
                <a:tc>
                  <a:txBody>
                    <a:bodyPr/>
                    <a:lstStyle/>
                    <a:p>
                      <a:pPr algn="ctr">
                        <a:lnSpc>
                          <a:spcPct val="100000"/>
                        </a:lnSpc>
                      </a:pPr>
                      <a:r>
                        <a:rPr lang="es-EC" sz="1050" b="1" dirty="0">
                          <a:effectLst/>
                          <a:latin typeface="+mn-lt"/>
                          <a:ea typeface="Cambria" panose="02040503050406030204" pitchFamily="18" charset="0"/>
                          <a:cs typeface="Arial" panose="020B0604020202020204" pitchFamily="34" charset="0"/>
                        </a:rPr>
                        <a:t>191,06</a:t>
                      </a:r>
                    </a:p>
                  </a:txBody>
                  <a:tcPr marL="11911" marR="11911" marT="0" marB="0" anchor="ctr">
                    <a:solidFill>
                      <a:schemeClr val="bg1">
                        <a:lumMod val="75000"/>
                      </a:schemeClr>
                    </a:solidFill>
                  </a:tcPr>
                </a:tc>
                <a:extLst>
                  <a:ext uri="{0D108BD9-81ED-4DB2-BD59-A6C34878D82A}">
                    <a16:rowId xmlns:a16="http://schemas.microsoft.com/office/drawing/2014/main" val="1918591648"/>
                  </a:ext>
                </a:extLst>
              </a:tr>
            </a:tbl>
          </a:graphicData>
        </a:graphic>
      </p:graphicFrame>
    </p:spTree>
    <p:extLst>
      <p:ext uri="{BB962C8B-B14F-4D97-AF65-F5344CB8AC3E}">
        <p14:creationId xmlns:p14="http://schemas.microsoft.com/office/powerpoint/2010/main" val="2169762501"/>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2D048-3F48-4DC8-B1DF-CB3278E16D1C}"/>
              </a:ext>
            </a:extLst>
          </p:cNvPr>
          <p:cNvSpPr>
            <a:spLocks noGrp="1"/>
          </p:cNvSpPr>
          <p:nvPr>
            <p:ph type="title"/>
          </p:nvPr>
        </p:nvSpPr>
        <p:spPr/>
        <p:txBody>
          <a:bodyPr/>
          <a:lstStyle/>
          <a:p>
            <a:r>
              <a:rPr lang="es-EC" dirty="0"/>
              <a:t>Activos Fijos</a:t>
            </a:r>
          </a:p>
        </p:txBody>
      </p:sp>
      <p:graphicFrame>
        <p:nvGraphicFramePr>
          <p:cNvPr id="8" name="Tabla 7">
            <a:extLst>
              <a:ext uri="{FF2B5EF4-FFF2-40B4-BE49-F238E27FC236}">
                <a16:creationId xmlns:a16="http://schemas.microsoft.com/office/drawing/2014/main" id="{707CFE84-F794-44DC-96B8-9FACE75D8B80}"/>
              </a:ext>
            </a:extLst>
          </p:cNvPr>
          <p:cNvGraphicFramePr>
            <a:graphicFrameLocks noGrp="1"/>
          </p:cNvGraphicFramePr>
          <p:nvPr>
            <p:extLst>
              <p:ext uri="{D42A27DB-BD31-4B8C-83A1-F6EECF244321}">
                <p14:modId xmlns:p14="http://schemas.microsoft.com/office/powerpoint/2010/main" val="1529776746"/>
              </p:ext>
            </p:extLst>
          </p:nvPr>
        </p:nvGraphicFramePr>
        <p:xfrm>
          <a:off x="1200426" y="2011040"/>
          <a:ext cx="7124132" cy="3977904"/>
        </p:xfrm>
        <a:graphic>
          <a:graphicData uri="http://schemas.openxmlformats.org/drawingml/2006/table">
            <a:tbl>
              <a:tblPr firstRow="1" firstCol="1" bandRow="1">
                <a:tableStyleId>{72833802-FEF1-4C79-8D5D-14CF1EAF98D9}</a:tableStyleId>
              </a:tblPr>
              <a:tblGrid>
                <a:gridCol w="4219677">
                  <a:extLst>
                    <a:ext uri="{9D8B030D-6E8A-4147-A177-3AD203B41FA5}">
                      <a16:colId xmlns:a16="http://schemas.microsoft.com/office/drawing/2014/main" val="4021775693"/>
                    </a:ext>
                  </a:extLst>
                </a:gridCol>
                <a:gridCol w="1400999">
                  <a:extLst>
                    <a:ext uri="{9D8B030D-6E8A-4147-A177-3AD203B41FA5}">
                      <a16:colId xmlns:a16="http://schemas.microsoft.com/office/drawing/2014/main" val="1241750982"/>
                    </a:ext>
                  </a:extLst>
                </a:gridCol>
                <a:gridCol w="1503456">
                  <a:extLst>
                    <a:ext uri="{9D8B030D-6E8A-4147-A177-3AD203B41FA5}">
                      <a16:colId xmlns:a16="http://schemas.microsoft.com/office/drawing/2014/main" val="4004432186"/>
                    </a:ext>
                  </a:extLst>
                </a:gridCol>
              </a:tblGrid>
              <a:tr h="383403">
                <a:tc>
                  <a:txBody>
                    <a:bodyPr/>
                    <a:lstStyle/>
                    <a:p>
                      <a:pPr indent="180340" algn="ctr">
                        <a:lnSpc>
                          <a:spcPct val="100000"/>
                        </a:lnSpc>
                        <a:spcAft>
                          <a:spcPts val="0"/>
                        </a:spcAft>
                      </a:pPr>
                      <a:r>
                        <a:rPr lang="es-ES" sz="1400" dirty="0">
                          <a:effectLst/>
                        </a:rPr>
                        <a:t>Bien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tc>
                  <a:txBody>
                    <a:bodyPr/>
                    <a:lstStyle/>
                    <a:p>
                      <a:pPr indent="180340" algn="ctr">
                        <a:lnSpc>
                          <a:spcPct val="100000"/>
                        </a:lnSpc>
                        <a:spcAft>
                          <a:spcPts val="0"/>
                        </a:spcAft>
                      </a:pPr>
                      <a:r>
                        <a:rPr lang="es-ES" sz="1400" dirty="0">
                          <a:effectLst/>
                        </a:rPr>
                        <a:t>Depreciación mensual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tc>
                  <a:txBody>
                    <a:bodyPr/>
                    <a:lstStyle/>
                    <a:p>
                      <a:pPr indent="180340" algn="ctr">
                        <a:lnSpc>
                          <a:spcPct val="100000"/>
                        </a:lnSpc>
                        <a:spcAft>
                          <a:spcPts val="0"/>
                        </a:spcAft>
                      </a:pPr>
                      <a:r>
                        <a:rPr lang="es-ES" sz="1400" dirty="0">
                          <a:effectLst/>
                        </a:rPr>
                        <a:t>Mantenimiento mensual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extLst>
                  <a:ext uri="{0D108BD9-81ED-4DB2-BD59-A6C34878D82A}">
                    <a16:rowId xmlns:a16="http://schemas.microsoft.com/office/drawing/2014/main" val="4117587518"/>
                  </a:ext>
                </a:extLst>
              </a:tr>
              <a:tr h="191701">
                <a:tc>
                  <a:txBody>
                    <a:bodyPr/>
                    <a:lstStyle/>
                    <a:p>
                      <a:pPr indent="180340" algn="l">
                        <a:lnSpc>
                          <a:spcPct val="100000"/>
                        </a:lnSpc>
                        <a:spcAft>
                          <a:spcPts val="0"/>
                        </a:spcAft>
                      </a:pPr>
                      <a:r>
                        <a:rPr lang="es-EC" sz="1400">
                          <a:effectLst/>
                        </a:rPr>
                        <a:t>Área administrativa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tc>
                  <a:txBody>
                    <a:bodyPr/>
                    <a:lstStyle/>
                    <a:p>
                      <a:pPr algn="r">
                        <a:lnSpc>
                          <a:spcPct val="100000"/>
                        </a:lnSpc>
                      </a:pPr>
                      <a:endParaRPr lang="es-EC" sz="1400">
                        <a:effectLst/>
                        <a:latin typeface="Calibri" panose="020F0502020204030204" pitchFamily="34" charset="0"/>
                        <a:cs typeface="Times New Roman" panose="02020603050405020304" pitchFamily="18" charset="0"/>
                      </a:endParaRPr>
                    </a:p>
                  </a:txBody>
                  <a:tcPr marL="21025" marR="21025" marT="0" marB="0" anchor="ctr"/>
                </a:tc>
                <a:tc>
                  <a:txBody>
                    <a:bodyPr/>
                    <a:lstStyle/>
                    <a:p>
                      <a:pPr algn="r">
                        <a:lnSpc>
                          <a:spcPct val="100000"/>
                        </a:lnSpc>
                      </a:pPr>
                      <a:endParaRPr lang="es-EC" sz="1400">
                        <a:effectLst/>
                        <a:latin typeface="Calibri" panose="020F0502020204030204" pitchFamily="34" charset="0"/>
                        <a:cs typeface="Times New Roman" panose="02020603050405020304" pitchFamily="18" charset="0"/>
                      </a:endParaRPr>
                    </a:p>
                  </a:txBody>
                  <a:tcPr marL="21025" marR="21025" marT="0" marB="0" anchor="ctr"/>
                </a:tc>
                <a:extLst>
                  <a:ext uri="{0D108BD9-81ED-4DB2-BD59-A6C34878D82A}">
                    <a16:rowId xmlns:a16="http://schemas.microsoft.com/office/drawing/2014/main" val="4184440423"/>
                  </a:ext>
                </a:extLst>
              </a:tr>
              <a:tr h="240586">
                <a:tc>
                  <a:txBody>
                    <a:bodyPr/>
                    <a:lstStyle/>
                    <a:p>
                      <a:pPr indent="180340" algn="l">
                        <a:lnSpc>
                          <a:spcPct val="100000"/>
                        </a:lnSpc>
                        <a:spcAft>
                          <a:spcPts val="0"/>
                        </a:spcAft>
                      </a:pPr>
                      <a:r>
                        <a:rPr lang="es-ES" sz="1400" b="0" dirty="0">
                          <a:effectLst/>
                        </a:rPr>
                        <a:t>Equipos, sistemas y paquetes informáticos</a:t>
                      </a:r>
                      <a:endParaRPr lang="es-EC"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tc>
                  <a:txBody>
                    <a:bodyPr/>
                    <a:lstStyle/>
                    <a:p>
                      <a:pPr indent="180340" algn="r">
                        <a:lnSpc>
                          <a:spcPct val="100000"/>
                        </a:lnSpc>
                        <a:spcAft>
                          <a:spcPts val="0"/>
                        </a:spcAft>
                      </a:pPr>
                      <a:r>
                        <a:rPr lang="es-ES" sz="1400" dirty="0">
                          <a:effectLst/>
                        </a:rPr>
                        <a:t>        2.603,17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tc>
                  <a:txBody>
                    <a:bodyPr/>
                    <a:lstStyle/>
                    <a:p>
                      <a:pPr indent="180340" algn="r">
                        <a:lnSpc>
                          <a:spcPct val="100000"/>
                        </a:lnSpc>
                        <a:spcAft>
                          <a:spcPts val="0"/>
                        </a:spcAft>
                      </a:pPr>
                      <a:r>
                        <a:rPr lang="es-ES" sz="1400">
                          <a:effectLst/>
                        </a:rPr>
                        <a:t>             86,77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extLst>
                  <a:ext uri="{0D108BD9-81ED-4DB2-BD59-A6C34878D82A}">
                    <a16:rowId xmlns:a16="http://schemas.microsoft.com/office/drawing/2014/main" val="76238386"/>
                  </a:ext>
                </a:extLst>
              </a:tr>
              <a:tr h="240586">
                <a:tc>
                  <a:txBody>
                    <a:bodyPr/>
                    <a:lstStyle/>
                    <a:p>
                      <a:pPr indent="180340" algn="l">
                        <a:lnSpc>
                          <a:spcPct val="100000"/>
                        </a:lnSpc>
                        <a:spcAft>
                          <a:spcPts val="0"/>
                        </a:spcAft>
                      </a:pPr>
                      <a:r>
                        <a:rPr lang="es-ES" sz="1400" b="0" dirty="0">
                          <a:effectLst/>
                        </a:rPr>
                        <a:t>Herramientas</a:t>
                      </a:r>
                      <a:endParaRPr lang="es-EC"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tc>
                  <a:txBody>
                    <a:bodyPr/>
                    <a:lstStyle/>
                    <a:p>
                      <a:pPr indent="180340" algn="r">
                        <a:lnSpc>
                          <a:spcPct val="100000"/>
                        </a:lnSpc>
                        <a:spcAft>
                          <a:spcPts val="0"/>
                        </a:spcAft>
                      </a:pPr>
                      <a:r>
                        <a:rPr lang="es-ES" sz="1400">
                          <a:effectLst/>
                        </a:rPr>
                        <a:t>                3,29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tc>
                  <a:txBody>
                    <a:bodyPr/>
                    <a:lstStyle/>
                    <a:p>
                      <a:pPr indent="180340" algn="r">
                        <a:lnSpc>
                          <a:spcPct val="100000"/>
                        </a:lnSpc>
                        <a:spcAft>
                          <a:spcPts val="0"/>
                        </a:spcAft>
                      </a:pPr>
                      <a:r>
                        <a:rPr lang="es-ES" sz="1400">
                          <a:effectLst/>
                        </a:rPr>
                        <a:t>                0,07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extLst>
                  <a:ext uri="{0D108BD9-81ED-4DB2-BD59-A6C34878D82A}">
                    <a16:rowId xmlns:a16="http://schemas.microsoft.com/office/drawing/2014/main" val="2846139478"/>
                  </a:ext>
                </a:extLst>
              </a:tr>
              <a:tr h="240586">
                <a:tc>
                  <a:txBody>
                    <a:bodyPr/>
                    <a:lstStyle/>
                    <a:p>
                      <a:pPr indent="180340" algn="l">
                        <a:lnSpc>
                          <a:spcPct val="100000"/>
                        </a:lnSpc>
                        <a:spcAft>
                          <a:spcPts val="0"/>
                        </a:spcAft>
                      </a:pPr>
                      <a:r>
                        <a:rPr lang="es-ES" sz="1400" b="0" dirty="0">
                          <a:effectLst/>
                        </a:rPr>
                        <a:t>Maquinaria y Equipo</a:t>
                      </a:r>
                      <a:endParaRPr lang="es-EC"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tc>
                  <a:txBody>
                    <a:bodyPr/>
                    <a:lstStyle/>
                    <a:p>
                      <a:pPr indent="180340" algn="r">
                        <a:lnSpc>
                          <a:spcPct val="100000"/>
                        </a:lnSpc>
                        <a:spcAft>
                          <a:spcPts val="0"/>
                        </a:spcAft>
                      </a:pPr>
                      <a:r>
                        <a:rPr lang="es-ES" sz="1400">
                          <a:effectLst/>
                        </a:rPr>
                        <a:t>           236,01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tc>
                  <a:txBody>
                    <a:bodyPr/>
                    <a:lstStyle/>
                    <a:p>
                      <a:pPr indent="180340" algn="r">
                        <a:lnSpc>
                          <a:spcPct val="100000"/>
                        </a:lnSpc>
                        <a:spcAft>
                          <a:spcPts val="0"/>
                        </a:spcAft>
                      </a:pPr>
                      <a:r>
                        <a:rPr lang="es-ES" sz="1400">
                          <a:effectLst/>
                        </a:rPr>
                        <a:t>             26,14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extLst>
                  <a:ext uri="{0D108BD9-81ED-4DB2-BD59-A6C34878D82A}">
                    <a16:rowId xmlns:a16="http://schemas.microsoft.com/office/drawing/2014/main" val="204654940"/>
                  </a:ext>
                </a:extLst>
              </a:tr>
              <a:tr h="240586">
                <a:tc>
                  <a:txBody>
                    <a:bodyPr/>
                    <a:lstStyle/>
                    <a:p>
                      <a:pPr indent="180340" algn="l">
                        <a:lnSpc>
                          <a:spcPct val="100000"/>
                        </a:lnSpc>
                        <a:spcAft>
                          <a:spcPts val="0"/>
                        </a:spcAft>
                      </a:pPr>
                      <a:r>
                        <a:rPr lang="es-ES" sz="1400" b="0" dirty="0">
                          <a:effectLst/>
                        </a:rPr>
                        <a:t>Mobiliario/Enseres</a:t>
                      </a:r>
                      <a:endParaRPr lang="es-EC"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tc>
                  <a:txBody>
                    <a:bodyPr/>
                    <a:lstStyle/>
                    <a:p>
                      <a:pPr indent="180340" algn="r">
                        <a:lnSpc>
                          <a:spcPct val="100000"/>
                        </a:lnSpc>
                        <a:spcAft>
                          <a:spcPts val="0"/>
                        </a:spcAft>
                      </a:pPr>
                      <a:r>
                        <a:rPr lang="es-ES" sz="1400">
                          <a:effectLst/>
                        </a:rPr>
                        <a:t>           165,52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tc>
                  <a:txBody>
                    <a:bodyPr/>
                    <a:lstStyle/>
                    <a:p>
                      <a:pPr indent="180340" algn="r">
                        <a:lnSpc>
                          <a:spcPct val="100000"/>
                        </a:lnSpc>
                        <a:spcAft>
                          <a:spcPts val="0"/>
                        </a:spcAft>
                      </a:pPr>
                      <a:r>
                        <a:rPr lang="es-ES" sz="1400">
                          <a:effectLst/>
                        </a:rPr>
                        <a:t>             18,29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extLst>
                  <a:ext uri="{0D108BD9-81ED-4DB2-BD59-A6C34878D82A}">
                    <a16:rowId xmlns:a16="http://schemas.microsoft.com/office/drawing/2014/main" val="3507374463"/>
                  </a:ext>
                </a:extLst>
              </a:tr>
              <a:tr h="240586">
                <a:tc>
                  <a:txBody>
                    <a:bodyPr/>
                    <a:lstStyle/>
                    <a:p>
                      <a:pPr indent="180340" algn="l">
                        <a:lnSpc>
                          <a:spcPct val="100000"/>
                        </a:lnSpc>
                        <a:spcAft>
                          <a:spcPts val="0"/>
                        </a:spcAft>
                      </a:pPr>
                      <a:r>
                        <a:rPr lang="es-ES" sz="1400" dirty="0">
                          <a:effectLst/>
                        </a:rPr>
                        <a:t>Total área de administración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solidFill>
                      <a:schemeClr val="bg1">
                        <a:lumMod val="95000"/>
                      </a:schemeClr>
                    </a:solidFill>
                  </a:tcPr>
                </a:tc>
                <a:tc>
                  <a:txBody>
                    <a:bodyPr/>
                    <a:lstStyle/>
                    <a:p>
                      <a:pPr indent="180340" algn="r">
                        <a:lnSpc>
                          <a:spcPct val="100000"/>
                        </a:lnSpc>
                        <a:spcAft>
                          <a:spcPts val="0"/>
                        </a:spcAft>
                      </a:pPr>
                      <a:r>
                        <a:rPr lang="es-ES" sz="1400" b="1" dirty="0">
                          <a:effectLst/>
                        </a:rPr>
                        <a:t>   3.007,99 </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solidFill>
                      <a:schemeClr val="bg1">
                        <a:lumMod val="95000"/>
                      </a:schemeClr>
                    </a:solidFill>
                  </a:tcPr>
                </a:tc>
                <a:tc>
                  <a:txBody>
                    <a:bodyPr/>
                    <a:lstStyle/>
                    <a:p>
                      <a:pPr indent="180340" algn="r">
                        <a:lnSpc>
                          <a:spcPct val="100000"/>
                        </a:lnSpc>
                        <a:spcAft>
                          <a:spcPts val="0"/>
                        </a:spcAft>
                      </a:pPr>
                      <a:r>
                        <a:rPr lang="es-ES" sz="1400" b="1" dirty="0">
                          <a:effectLst/>
                        </a:rPr>
                        <a:t>      131,28 </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solidFill>
                      <a:schemeClr val="bg1">
                        <a:lumMod val="95000"/>
                      </a:schemeClr>
                    </a:solidFill>
                  </a:tcPr>
                </a:tc>
                <a:extLst>
                  <a:ext uri="{0D108BD9-81ED-4DB2-BD59-A6C34878D82A}">
                    <a16:rowId xmlns:a16="http://schemas.microsoft.com/office/drawing/2014/main" val="306125328"/>
                  </a:ext>
                </a:extLst>
              </a:tr>
              <a:tr h="191701">
                <a:tc>
                  <a:txBody>
                    <a:bodyPr/>
                    <a:lstStyle/>
                    <a:p>
                      <a:pPr indent="180340" algn="l">
                        <a:lnSpc>
                          <a:spcPct val="100000"/>
                        </a:lnSpc>
                        <a:spcAft>
                          <a:spcPts val="0"/>
                        </a:spcAft>
                      </a:pPr>
                      <a:r>
                        <a:rPr lang="es-EC" sz="1400">
                          <a:effectLst/>
                        </a:rPr>
                        <a:t>Área de hospedaje</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tc>
                  <a:txBody>
                    <a:bodyPr/>
                    <a:lstStyle/>
                    <a:p>
                      <a:pPr algn="r">
                        <a:lnSpc>
                          <a:spcPct val="100000"/>
                        </a:lnSpc>
                      </a:pPr>
                      <a:endParaRPr lang="es-EC" sz="1400">
                        <a:effectLst/>
                        <a:latin typeface="Calibri" panose="020F0502020204030204" pitchFamily="34" charset="0"/>
                        <a:cs typeface="Times New Roman" panose="02020603050405020304" pitchFamily="18" charset="0"/>
                      </a:endParaRPr>
                    </a:p>
                  </a:txBody>
                  <a:tcPr marL="21025" marR="21025" marT="0" marB="0" anchor="ctr"/>
                </a:tc>
                <a:tc>
                  <a:txBody>
                    <a:bodyPr/>
                    <a:lstStyle/>
                    <a:p>
                      <a:pPr algn="r">
                        <a:lnSpc>
                          <a:spcPct val="100000"/>
                        </a:lnSpc>
                      </a:pPr>
                      <a:endParaRPr lang="es-EC" sz="1400" dirty="0">
                        <a:effectLst/>
                        <a:latin typeface="Calibri" panose="020F0502020204030204" pitchFamily="34" charset="0"/>
                        <a:cs typeface="Times New Roman" panose="02020603050405020304" pitchFamily="18" charset="0"/>
                      </a:endParaRPr>
                    </a:p>
                  </a:txBody>
                  <a:tcPr marL="21025" marR="21025" marT="0" marB="0" anchor="ctr"/>
                </a:tc>
                <a:extLst>
                  <a:ext uri="{0D108BD9-81ED-4DB2-BD59-A6C34878D82A}">
                    <a16:rowId xmlns:a16="http://schemas.microsoft.com/office/drawing/2014/main" val="2465753474"/>
                  </a:ext>
                </a:extLst>
              </a:tr>
              <a:tr h="240586">
                <a:tc>
                  <a:txBody>
                    <a:bodyPr/>
                    <a:lstStyle/>
                    <a:p>
                      <a:pPr indent="180340" algn="l">
                        <a:lnSpc>
                          <a:spcPct val="100000"/>
                        </a:lnSpc>
                        <a:spcAft>
                          <a:spcPts val="0"/>
                        </a:spcAft>
                      </a:pPr>
                      <a:r>
                        <a:rPr lang="es-ES" sz="1400" b="0" dirty="0">
                          <a:effectLst/>
                        </a:rPr>
                        <a:t>Maquinaria y Equipo</a:t>
                      </a:r>
                      <a:endParaRPr lang="es-EC"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tc>
                  <a:txBody>
                    <a:bodyPr/>
                    <a:lstStyle/>
                    <a:p>
                      <a:pPr indent="180340" algn="r">
                        <a:lnSpc>
                          <a:spcPct val="100000"/>
                        </a:lnSpc>
                        <a:spcAft>
                          <a:spcPts val="0"/>
                        </a:spcAft>
                      </a:pPr>
                      <a:r>
                        <a:rPr lang="es-ES" sz="1400">
                          <a:effectLst/>
                        </a:rPr>
                        <a:t>             75,81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tc>
                  <a:txBody>
                    <a:bodyPr/>
                    <a:lstStyle/>
                    <a:p>
                      <a:pPr indent="180340" algn="r">
                        <a:lnSpc>
                          <a:spcPct val="100000"/>
                        </a:lnSpc>
                        <a:spcAft>
                          <a:spcPts val="0"/>
                        </a:spcAft>
                      </a:pPr>
                      <a:r>
                        <a:rPr lang="es-ES" sz="1400" dirty="0">
                          <a:effectLst/>
                        </a:rPr>
                        <a:t>                8,18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extLst>
                  <a:ext uri="{0D108BD9-81ED-4DB2-BD59-A6C34878D82A}">
                    <a16:rowId xmlns:a16="http://schemas.microsoft.com/office/drawing/2014/main" val="854091682"/>
                  </a:ext>
                </a:extLst>
              </a:tr>
              <a:tr h="240586">
                <a:tc>
                  <a:txBody>
                    <a:bodyPr/>
                    <a:lstStyle/>
                    <a:p>
                      <a:pPr indent="180340" algn="l">
                        <a:lnSpc>
                          <a:spcPct val="100000"/>
                        </a:lnSpc>
                        <a:spcAft>
                          <a:spcPts val="0"/>
                        </a:spcAft>
                      </a:pPr>
                      <a:r>
                        <a:rPr lang="es-ES" sz="1400" b="0" dirty="0">
                          <a:effectLst/>
                        </a:rPr>
                        <a:t>Mobiliario/Enseres</a:t>
                      </a:r>
                      <a:endParaRPr lang="es-EC"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tc>
                  <a:txBody>
                    <a:bodyPr/>
                    <a:lstStyle/>
                    <a:p>
                      <a:pPr indent="180340" algn="r">
                        <a:lnSpc>
                          <a:spcPct val="100000"/>
                        </a:lnSpc>
                        <a:spcAft>
                          <a:spcPts val="0"/>
                        </a:spcAft>
                      </a:pPr>
                      <a:r>
                        <a:rPr lang="es-ES" sz="1400">
                          <a:effectLst/>
                        </a:rPr>
                        <a:t>        1.656,15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tc>
                  <a:txBody>
                    <a:bodyPr/>
                    <a:lstStyle/>
                    <a:p>
                      <a:pPr indent="180340" algn="r">
                        <a:lnSpc>
                          <a:spcPct val="100000"/>
                        </a:lnSpc>
                        <a:spcAft>
                          <a:spcPts val="0"/>
                        </a:spcAft>
                      </a:pPr>
                      <a:r>
                        <a:rPr lang="es-ES" sz="1400" dirty="0">
                          <a:effectLst/>
                        </a:rPr>
                        <a:t>           181,96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extLst>
                  <a:ext uri="{0D108BD9-81ED-4DB2-BD59-A6C34878D82A}">
                    <a16:rowId xmlns:a16="http://schemas.microsoft.com/office/drawing/2014/main" val="1991843570"/>
                  </a:ext>
                </a:extLst>
              </a:tr>
              <a:tr h="240586">
                <a:tc>
                  <a:txBody>
                    <a:bodyPr/>
                    <a:lstStyle/>
                    <a:p>
                      <a:pPr indent="180340" algn="l">
                        <a:lnSpc>
                          <a:spcPct val="100000"/>
                        </a:lnSpc>
                        <a:spcAft>
                          <a:spcPts val="0"/>
                        </a:spcAft>
                      </a:pPr>
                      <a:r>
                        <a:rPr lang="es-ES" sz="1400" dirty="0">
                          <a:effectLst/>
                        </a:rPr>
                        <a:t>Total área de hospedaje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solidFill>
                      <a:schemeClr val="bg1">
                        <a:lumMod val="95000"/>
                      </a:schemeClr>
                    </a:solidFill>
                  </a:tcPr>
                </a:tc>
                <a:tc>
                  <a:txBody>
                    <a:bodyPr/>
                    <a:lstStyle/>
                    <a:p>
                      <a:pPr indent="180340" algn="r">
                        <a:lnSpc>
                          <a:spcPct val="100000"/>
                        </a:lnSpc>
                        <a:spcAft>
                          <a:spcPts val="0"/>
                        </a:spcAft>
                      </a:pPr>
                      <a:r>
                        <a:rPr lang="es-ES" sz="1400" b="1" dirty="0">
                          <a:effectLst/>
                        </a:rPr>
                        <a:t>   1.731,96 </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solidFill>
                      <a:schemeClr val="bg1">
                        <a:lumMod val="95000"/>
                      </a:schemeClr>
                    </a:solidFill>
                  </a:tcPr>
                </a:tc>
                <a:tc>
                  <a:txBody>
                    <a:bodyPr/>
                    <a:lstStyle/>
                    <a:p>
                      <a:pPr indent="180340" algn="r">
                        <a:lnSpc>
                          <a:spcPct val="100000"/>
                        </a:lnSpc>
                        <a:spcAft>
                          <a:spcPts val="0"/>
                        </a:spcAft>
                      </a:pPr>
                      <a:r>
                        <a:rPr lang="es-ES" sz="1400" b="1" dirty="0">
                          <a:effectLst/>
                        </a:rPr>
                        <a:t>      190,14 </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solidFill>
                      <a:schemeClr val="bg1">
                        <a:lumMod val="95000"/>
                      </a:schemeClr>
                    </a:solidFill>
                  </a:tcPr>
                </a:tc>
                <a:extLst>
                  <a:ext uri="{0D108BD9-81ED-4DB2-BD59-A6C34878D82A}">
                    <a16:rowId xmlns:a16="http://schemas.microsoft.com/office/drawing/2014/main" val="3598614015"/>
                  </a:ext>
                </a:extLst>
              </a:tr>
              <a:tr h="191701">
                <a:tc>
                  <a:txBody>
                    <a:bodyPr/>
                    <a:lstStyle/>
                    <a:p>
                      <a:pPr indent="180340" algn="just">
                        <a:lnSpc>
                          <a:spcPct val="100000"/>
                        </a:lnSpc>
                        <a:spcAft>
                          <a:spcPts val="0"/>
                        </a:spcAft>
                      </a:pPr>
                      <a:r>
                        <a:rPr lang="es-EC" sz="1400">
                          <a:effectLst/>
                        </a:rPr>
                        <a:t>Área de lavandería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tc>
                  <a:txBody>
                    <a:bodyPr/>
                    <a:lstStyle/>
                    <a:p>
                      <a:pPr algn="r">
                        <a:lnSpc>
                          <a:spcPct val="100000"/>
                        </a:lnSpc>
                      </a:pPr>
                      <a:endParaRPr lang="es-EC" sz="1400">
                        <a:effectLst/>
                        <a:latin typeface="Calibri" panose="020F0502020204030204" pitchFamily="34" charset="0"/>
                        <a:cs typeface="Times New Roman" panose="02020603050405020304" pitchFamily="18" charset="0"/>
                      </a:endParaRPr>
                    </a:p>
                  </a:txBody>
                  <a:tcPr marL="21025" marR="21025" marT="0" marB="0" anchor="ctr"/>
                </a:tc>
                <a:tc>
                  <a:txBody>
                    <a:bodyPr/>
                    <a:lstStyle/>
                    <a:p>
                      <a:pPr algn="r">
                        <a:lnSpc>
                          <a:spcPct val="100000"/>
                        </a:lnSpc>
                      </a:pPr>
                      <a:endParaRPr lang="es-EC" sz="1400">
                        <a:effectLst/>
                        <a:latin typeface="Calibri" panose="020F0502020204030204" pitchFamily="34" charset="0"/>
                        <a:cs typeface="Times New Roman" panose="02020603050405020304" pitchFamily="18" charset="0"/>
                      </a:endParaRPr>
                    </a:p>
                  </a:txBody>
                  <a:tcPr marL="21025" marR="21025" marT="0" marB="0" anchor="ctr"/>
                </a:tc>
                <a:extLst>
                  <a:ext uri="{0D108BD9-81ED-4DB2-BD59-A6C34878D82A}">
                    <a16:rowId xmlns:a16="http://schemas.microsoft.com/office/drawing/2014/main" val="2612493209"/>
                  </a:ext>
                </a:extLst>
              </a:tr>
              <a:tr h="240586">
                <a:tc>
                  <a:txBody>
                    <a:bodyPr/>
                    <a:lstStyle/>
                    <a:p>
                      <a:pPr indent="180340" algn="l">
                        <a:lnSpc>
                          <a:spcPct val="100000"/>
                        </a:lnSpc>
                        <a:spcAft>
                          <a:spcPts val="0"/>
                        </a:spcAft>
                      </a:pPr>
                      <a:r>
                        <a:rPr lang="es-ES" sz="1400" b="0" dirty="0">
                          <a:effectLst/>
                        </a:rPr>
                        <a:t>Maquinaria y Equipo</a:t>
                      </a:r>
                      <a:endParaRPr lang="es-EC"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tc>
                  <a:txBody>
                    <a:bodyPr/>
                    <a:lstStyle/>
                    <a:p>
                      <a:pPr indent="180340" algn="r">
                        <a:lnSpc>
                          <a:spcPct val="100000"/>
                        </a:lnSpc>
                        <a:spcAft>
                          <a:spcPts val="0"/>
                        </a:spcAft>
                      </a:pPr>
                      <a:r>
                        <a:rPr lang="es-ES" sz="1400">
                          <a:effectLst/>
                        </a:rPr>
                        <a:t>             30,14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tc>
                  <a:txBody>
                    <a:bodyPr/>
                    <a:lstStyle/>
                    <a:p>
                      <a:pPr indent="180340" algn="r">
                        <a:lnSpc>
                          <a:spcPct val="100000"/>
                        </a:lnSpc>
                        <a:spcAft>
                          <a:spcPts val="0"/>
                        </a:spcAft>
                      </a:pPr>
                      <a:r>
                        <a:rPr lang="es-ES" sz="1400">
                          <a:effectLst/>
                        </a:rPr>
                        <a:t>                3,35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extLst>
                  <a:ext uri="{0D108BD9-81ED-4DB2-BD59-A6C34878D82A}">
                    <a16:rowId xmlns:a16="http://schemas.microsoft.com/office/drawing/2014/main" val="3315537995"/>
                  </a:ext>
                </a:extLst>
              </a:tr>
              <a:tr h="240586">
                <a:tc>
                  <a:txBody>
                    <a:bodyPr/>
                    <a:lstStyle/>
                    <a:p>
                      <a:pPr indent="180340" algn="l">
                        <a:lnSpc>
                          <a:spcPct val="100000"/>
                        </a:lnSpc>
                        <a:spcAft>
                          <a:spcPts val="0"/>
                        </a:spcAft>
                      </a:pPr>
                      <a:r>
                        <a:rPr lang="es-ES" sz="1400" b="0" dirty="0">
                          <a:effectLst/>
                        </a:rPr>
                        <a:t>Mobiliario/enseres</a:t>
                      </a:r>
                      <a:endParaRPr lang="es-EC"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tc>
                  <a:txBody>
                    <a:bodyPr/>
                    <a:lstStyle/>
                    <a:p>
                      <a:pPr indent="180340" algn="r">
                        <a:lnSpc>
                          <a:spcPct val="100000"/>
                        </a:lnSpc>
                        <a:spcAft>
                          <a:spcPts val="0"/>
                        </a:spcAft>
                      </a:pPr>
                      <a:r>
                        <a:rPr lang="es-ES" sz="1400">
                          <a:effectLst/>
                        </a:rPr>
                        <a:t>             12,76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tc>
                  <a:txBody>
                    <a:bodyPr/>
                    <a:lstStyle/>
                    <a:p>
                      <a:pPr indent="180340" algn="r">
                        <a:lnSpc>
                          <a:spcPct val="100000"/>
                        </a:lnSpc>
                        <a:spcAft>
                          <a:spcPts val="0"/>
                        </a:spcAft>
                      </a:pPr>
                      <a:r>
                        <a:rPr lang="es-ES" sz="1400" dirty="0">
                          <a:effectLst/>
                        </a:rPr>
                        <a:t>                1,42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tc>
                <a:extLst>
                  <a:ext uri="{0D108BD9-81ED-4DB2-BD59-A6C34878D82A}">
                    <a16:rowId xmlns:a16="http://schemas.microsoft.com/office/drawing/2014/main" val="3449047324"/>
                  </a:ext>
                </a:extLst>
              </a:tr>
              <a:tr h="240586">
                <a:tc>
                  <a:txBody>
                    <a:bodyPr/>
                    <a:lstStyle/>
                    <a:p>
                      <a:pPr indent="180340" algn="l">
                        <a:lnSpc>
                          <a:spcPct val="100000"/>
                        </a:lnSpc>
                        <a:spcAft>
                          <a:spcPts val="0"/>
                        </a:spcAft>
                      </a:pPr>
                      <a:r>
                        <a:rPr lang="es-ES" sz="1400" dirty="0">
                          <a:effectLst/>
                        </a:rPr>
                        <a:t>Total área de lavandería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solidFill>
                      <a:schemeClr val="bg1">
                        <a:lumMod val="95000"/>
                      </a:schemeClr>
                    </a:solidFill>
                  </a:tcPr>
                </a:tc>
                <a:tc>
                  <a:txBody>
                    <a:bodyPr/>
                    <a:lstStyle/>
                    <a:p>
                      <a:pPr indent="180340" algn="r">
                        <a:lnSpc>
                          <a:spcPct val="100000"/>
                        </a:lnSpc>
                        <a:spcAft>
                          <a:spcPts val="0"/>
                        </a:spcAft>
                      </a:pPr>
                      <a:r>
                        <a:rPr lang="es-ES" sz="1400" dirty="0">
                          <a:effectLst/>
                        </a:rPr>
                        <a:t>        42,90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solidFill>
                      <a:schemeClr val="bg1">
                        <a:lumMod val="95000"/>
                      </a:schemeClr>
                    </a:solidFill>
                  </a:tcPr>
                </a:tc>
                <a:tc>
                  <a:txBody>
                    <a:bodyPr/>
                    <a:lstStyle/>
                    <a:p>
                      <a:pPr indent="180340" algn="r">
                        <a:lnSpc>
                          <a:spcPct val="100000"/>
                        </a:lnSpc>
                        <a:spcAft>
                          <a:spcPts val="0"/>
                        </a:spcAft>
                      </a:pPr>
                      <a:r>
                        <a:rPr lang="es-ES" sz="1400" dirty="0">
                          <a:effectLst/>
                        </a:rPr>
                        <a:t>          4,77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ctr">
                    <a:solidFill>
                      <a:schemeClr val="bg1">
                        <a:lumMod val="95000"/>
                      </a:schemeClr>
                    </a:solidFill>
                  </a:tcPr>
                </a:tc>
                <a:extLst>
                  <a:ext uri="{0D108BD9-81ED-4DB2-BD59-A6C34878D82A}">
                    <a16:rowId xmlns:a16="http://schemas.microsoft.com/office/drawing/2014/main" val="504485346"/>
                  </a:ext>
                </a:extLst>
              </a:tr>
              <a:tr h="264658">
                <a:tc>
                  <a:txBody>
                    <a:bodyPr/>
                    <a:lstStyle/>
                    <a:p>
                      <a:pPr indent="180340" algn="l">
                        <a:lnSpc>
                          <a:spcPct val="100000"/>
                        </a:lnSpc>
                        <a:spcAft>
                          <a:spcPts val="0"/>
                        </a:spcAft>
                      </a:pPr>
                      <a:r>
                        <a:rPr lang="es-EC" sz="1400" dirty="0">
                          <a:effectLst/>
                        </a:rPr>
                        <a:t>Total activos fijos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b">
                    <a:solidFill>
                      <a:schemeClr val="bg1">
                        <a:lumMod val="75000"/>
                      </a:schemeClr>
                    </a:solidFill>
                  </a:tcPr>
                </a:tc>
                <a:tc>
                  <a:txBody>
                    <a:bodyPr/>
                    <a:lstStyle/>
                    <a:p>
                      <a:pPr indent="180340" algn="r">
                        <a:lnSpc>
                          <a:spcPct val="100000"/>
                        </a:lnSpc>
                        <a:spcAft>
                          <a:spcPts val="0"/>
                        </a:spcAft>
                      </a:pPr>
                      <a:r>
                        <a:rPr lang="es-EC" sz="1400" b="1" dirty="0">
                          <a:effectLst/>
                        </a:rPr>
                        <a:t>     4.782,85 </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b">
                    <a:solidFill>
                      <a:schemeClr val="bg1">
                        <a:lumMod val="75000"/>
                      </a:schemeClr>
                    </a:solidFill>
                  </a:tcPr>
                </a:tc>
                <a:tc>
                  <a:txBody>
                    <a:bodyPr/>
                    <a:lstStyle/>
                    <a:p>
                      <a:pPr indent="180340" algn="r">
                        <a:lnSpc>
                          <a:spcPct val="100000"/>
                        </a:lnSpc>
                        <a:spcAft>
                          <a:spcPts val="0"/>
                        </a:spcAft>
                      </a:pPr>
                      <a:r>
                        <a:rPr lang="es-EC" sz="1400" b="1" dirty="0">
                          <a:effectLst/>
                        </a:rPr>
                        <a:t>         326,19 </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1025" marR="21025" marT="0" marB="0" anchor="b">
                    <a:solidFill>
                      <a:schemeClr val="bg1">
                        <a:lumMod val="75000"/>
                      </a:schemeClr>
                    </a:solidFill>
                  </a:tcPr>
                </a:tc>
                <a:extLst>
                  <a:ext uri="{0D108BD9-81ED-4DB2-BD59-A6C34878D82A}">
                    <a16:rowId xmlns:a16="http://schemas.microsoft.com/office/drawing/2014/main" val="1688712934"/>
                  </a:ext>
                </a:extLst>
              </a:tr>
            </a:tbl>
          </a:graphicData>
        </a:graphic>
      </p:graphicFrame>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2535" y="4492222"/>
            <a:ext cx="1408091" cy="1056068"/>
          </a:xfrm>
          <a:prstGeom prst="rect">
            <a:avLst/>
          </a:prstGeom>
          <a:ln>
            <a:noFill/>
          </a:ln>
          <a:effectLst>
            <a:outerShdw blurRad="190500" algn="tl" rotWithShape="0">
              <a:srgbClr val="000000">
                <a:alpha val="70000"/>
              </a:srgbClr>
            </a:outerShdw>
          </a:effectLst>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365" y="2580318"/>
            <a:ext cx="1425261" cy="10689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53331262"/>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38730388-DE4D-4EB6-919F-71A41F4E07C2}"/>
              </a:ext>
            </a:extLst>
          </p:cNvPr>
          <p:cNvGraphicFramePr/>
          <p:nvPr>
            <p:extLst>
              <p:ext uri="{D42A27DB-BD31-4B8C-83A1-F6EECF244321}">
                <p14:modId xmlns:p14="http://schemas.microsoft.com/office/powerpoint/2010/main" val="480985571"/>
              </p:ext>
            </p:extLst>
          </p:nvPr>
        </p:nvGraphicFramePr>
        <p:xfrm>
          <a:off x="1435515" y="2179267"/>
          <a:ext cx="8680173" cy="1483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descr="C:\Users\personal\Pictures\Tesis\IASA II\20180803_105014.jpg">
            <a:extLst>
              <a:ext uri="{FF2B5EF4-FFF2-40B4-BE49-F238E27FC236}">
                <a16:creationId xmlns:a16="http://schemas.microsoft.com/office/drawing/2014/main" id="{A58407B6-7EC2-4984-B56D-5170ED884FE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0307" y="4202694"/>
            <a:ext cx="2026800" cy="1512000"/>
          </a:xfrm>
          <a:prstGeom prst="rect">
            <a:avLst/>
          </a:prstGeom>
          <a:ln>
            <a:noFill/>
          </a:ln>
          <a:effectLst>
            <a:outerShdw blurRad="292100" dist="139700" dir="2700000" algn="tl" rotWithShape="0">
              <a:srgbClr val="333333">
                <a:alpha val="65000"/>
              </a:srgbClr>
            </a:outerShdw>
          </a:effectLst>
        </p:spPr>
      </p:pic>
      <p:pic>
        <p:nvPicPr>
          <p:cNvPr id="4" name="Imagen 3" descr="C:\Users\personal\Pictures\Tesis\IASA I\20180725_073159.jpg">
            <a:extLst>
              <a:ext uri="{FF2B5EF4-FFF2-40B4-BE49-F238E27FC236}">
                <a16:creationId xmlns:a16="http://schemas.microsoft.com/office/drawing/2014/main" id="{B54BD83F-6AFE-4944-AA65-312B7D4E1FF4}"/>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29063" y="4189766"/>
            <a:ext cx="2553208" cy="1524928"/>
          </a:xfrm>
          <a:prstGeom prst="rect">
            <a:avLst/>
          </a:prstGeom>
          <a:ln>
            <a:noFill/>
          </a:ln>
          <a:effectLst>
            <a:outerShdw blurRad="292100" dist="139700" dir="2700000" algn="tl" rotWithShape="0">
              <a:srgbClr val="333333">
                <a:alpha val="65000"/>
              </a:srgbClr>
            </a:outerShdw>
          </a:effectLst>
        </p:spPr>
      </p:pic>
      <p:pic>
        <p:nvPicPr>
          <p:cNvPr id="5" name="Imagen 4" descr="Resultado de imagen para edificio manuela saenz universidad simon bolivar">
            <a:extLst>
              <a:ext uri="{FF2B5EF4-FFF2-40B4-BE49-F238E27FC236}">
                <a16:creationId xmlns:a16="http://schemas.microsoft.com/office/drawing/2014/main" id="{8F33ABDC-070F-41E8-846E-BB8F31657AC9}"/>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5344526" y="4189766"/>
            <a:ext cx="1502948" cy="1512000"/>
          </a:xfrm>
          <a:prstGeom prst="rect">
            <a:avLst/>
          </a:prstGeom>
          <a:ln>
            <a:noFill/>
          </a:ln>
          <a:effectLst>
            <a:outerShdw blurRad="292100" dist="139700" dir="2700000" algn="tl" rotWithShape="0">
              <a:srgbClr val="333333">
                <a:alpha val="65000"/>
              </a:srgbClr>
            </a:outerShdw>
          </a:effectLst>
        </p:spPr>
      </p:pic>
      <p:sp>
        <p:nvSpPr>
          <p:cNvPr id="7" name="AutoShape 4" descr="blob:https://web.whatsapp.com/35699073-55fb-4bb0-9fc8-718341669962">
            <a:extLst>
              <a:ext uri="{FF2B5EF4-FFF2-40B4-BE49-F238E27FC236}">
                <a16:creationId xmlns:a16="http://schemas.microsoft.com/office/drawing/2014/main" id="{735F96C5-C1EB-4CA5-8D8A-81395568C5A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AutoShape 6" descr="blob:https://web.whatsapp.com/35699073-55fb-4bb0-9fc8-718341669962">
            <a:extLst>
              <a:ext uri="{FF2B5EF4-FFF2-40B4-BE49-F238E27FC236}">
                <a16:creationId xmlns:a16="http://schemas.microsoft.com/office/drawing/2014/main" id="{D64B40F0-DE1C-4755-BA07-2967281A52E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8" descr="blob:https://web.whatsapp.com/35699073-55fb-4bb0-9fc8-718341669962">
            <a:extLst>
              <a:ext uri="{FF2B5EF4-FFF2-40B4-BE49-F238E27FC236}">
                <a16:creationId xmlns:a16="http://schemas.microsoft.com/office/drawing/2014/main" id="{036E1843-EB7D-4687-B6FD-BB5E780953DE}"/>
              </a:ext>
            </a:extLst>
          </p:cNvPr>
          <p:cNvSpPr>
            <a:spLocks noChangeAspect="1" noChangeArrowheads="1"/>
          </p:cNvSpPr>
          <p:nvPr/>
        </p:nvSpPr>
        <p:spPr bwMode="auto">
          <a:xfrm>
            <a:off x="5775602" y="368294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1" name="Imagen 10">
            <a:extLst>
              <a:ext uri="{FF2B5EF4-FFF2-40B4-BE49-F238E27FC236}">
                <a16:creationId xmlns:a16="http://schemas.microsoft.com/office/drawing/2014/main" id="{01DBD6B0-7A96-4EC2-9D6D-96CE44D77FF0}"/>
              </a:ext>
            </a:extLst>
          </p:cNvPr>
          <p:cNvPicPr>
            <a:picLocks noChangeAspect="1"/>
          </p:cNvPicPr>
          <p:nvPr/>
        </p:nvPicPr>
        <p:blipFill>
          <a:blip r:embed="rId10"/>
          <a:stretch>
            <a:fillRect/>
          </a:stretch>
        </p:blipFill>
        <p:spPr>
          <a:xfrm>
            <a:off x="800307" y="453269"/>
            <a:ext cx="2027582" cy="1511052"/>
          </a:xfrm>
          <a:prstGeom prst="rect">
            <a:avLst/>
          </a:prstGeom>
          <a:ln>
            <a:noFill/>
          </a:ln>
          <a:effectLst>
            <a:outerShdw blurRad="292100" dist="139700" dir="2700000" algn="tl" rotWithShape="0">
              <a:srgbClr val="333333">
                <a:alpha val="65000"/>
              </a:srgbClr>
            </a:outerShdw>
          </a:effectLst>
        </p:spPr>
      </p:pic>
      <p:pic>
        <p:nvPicPr>
          <p:cNvPr id="13" name="Imagen 12">
            <a:extLst>
              <a:ext uri="{FF2B5EF4-FFF2-40B4-BE49-F238E27FC236}">
                <a16:creationId xmlns:a16="http://schemas.microsoft.com/office/drawing/2014/main" id="{CABE3D89-9E76-430A-853F-5F240129EFD2}"/>
              </a:ext>
            </a:extLst>
          </p:cNvPr>
          <p:cNvPicPr>
            <a:picLocks noChangeAspect="1"/>
          </p:cNvPicPr>
          <p:nvPr/>
        </p:nvPicPr>
        <p:blipFill>
          <a:blip r:embed="rId11"/>
          <a:stretch>
            <a:fillRect/>
          </a:stretch>
        </p:blipFill>
        <p:spPr>
          <a:xfrm>
            <a:off x="5565739" y="453268"/>
            <a:ext cx="1167569" cy="1511052"/>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BEF416CD-92E1-42A8-9145-15F76F014004}"/>
              </a:ext>
            </a:extLst>
          </p:cNvPr>
          <p:cNvPicPr>
            <a:picLocks noChangeAspect="1"/>
          </p:cNvPicPr>
          <p:nvPr/>
        </p:nvPicPr>
        <p:blipFill>
          <a:blip r:embed="rId12"/>
          <a:stretch>
            <a:fillRect/>
          </a:stretch>
        </p:blipFill>
        <p:spPr>
          <a:xfrm>
            <a:off x="8729063" y="453269"/>
            <a:ext cx="2553208" cy="14830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0945208"/>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Marcador de contenido 6">
            <a:extLst>
              <a:ext uri="{FF2B5EF4-FFF2-40B4-BE49-F238E27FC236}">
                <a16:creationId xmlns:a16="http://schemas.microsoft.com/office/drawing/2014/main" id="{566B48BB-5F19-4364-A8EA-606B02ECAE22}"/>
              </a:ext>
            </a:extLst>
          </p:cNvPr>
          <p:cNvGraphicFramePr>
            <a:graphicFrameLocks noGrp="1"/>
          </p:cNvGraphicFramePr>
          <p:nvPr>
            <p:ph idx="4294967295"/>
            <p:extLst>
              <p:ext uri="{D42A27DB-BD31-4B8C-83A1-F6EECF244321}">
                <p14:modId xmlns:p14="http://schemas.microsoft.com/office/powerpoint/2010/main" val="2582254396"/>
              </p:ext>
            </p:extLst>
          </p:nvPr>
        </p:nvGraphicFramePr>
        <p:xfrm>
          <a:off x="750625" y="1046401"/>
          <a:ext cx="4353637" cy="932995"/>
        </p:xfrm>
        <a:graphic>
          <a:graphicData uri="http://schemas.openxmlformats.org/drawingml/2006/table">
            <a:tbl>
              <a:tblPr>
                <a:tableStyleId>{616DA210-FB5B-4158-B5E0-FEB733F419BA}</a:tableStyleId>
              </a:tblPr>
              <a:tblGrid>
                <a:gridCol w="2939098">
                  <a:extLst>
                    <a:ext uri="{9D8B030D-6E8A-4147-A177-3AD203B41FA5}">
                      <a16:colId xmlns:a16="http://schemas.microsoft.com/office/drawing/2014/main" val="3528462816"/>
                    </a:ext>
                  </a:extLst>
                </a:gridCol>
                <a:gridCol w="1414539">
                  <a:extLst>
                    <a:ext uri="{9D8B030D-6E8A-4147-A177-3AD203B41FA5}">
                      <a16:colId xmlns:a16="http://schemas.microsoft.com/office/drawing/2014/main" val="3543070098"/>
                    </a:ext>
                  </a:extLst>
                </a:gridCol>
              </a:tblGrid>
              <a:tr h="186599">
                <a:tc>
                  <a:txBody>
                    <a:bodyPr/>
                    <a:lstStyle/>
                    <a:p>
                      <a:pPr algn="l" fontAlgn="b"/>
                      <a:r>
                        <a:rPr lang="es-EC" sz="1200" u="none" strike="noStrike" dirty="0">
                          <a:effectLst/>
                        </a:rPr>
                        <a:t>Valor de la Construcción</a:t>
                      </a:r>
                      <a:endParaRPr lang="es-EC" sz="1200" b="0" i="0" u="none" strike="noStrike" dirty="0">
                        <a:solidFill>
                          <a:srgbClr val="000000"/>
                        </a:solidFill>
                        <a:effectLst/>
                        <a:latin typeface="Calibri" panose="020F0502020204030204" pitchFamily="34" charset="0"/>
                      </a:endParaRPr>
                    </a:p>
                  </a:txBody>
                  <a:tcPr marL="0" marR="0" marT="0" marB="0" anchor="b">
                    <a:solidFill>
                      <a:schemeClr val="accent3">
                        <a:lumMod val="20000"/>
                        <a:lumOff val="80000"/>
                      </a:schemeClr>
                    </a:solidFill>
                  </a:tcPr>
                </a:tc>
                <a:tc>
                  <a:txBody>
                    <a:bodyPr/>
                    <a:lstStyle/>
                    <a:p>
                      <a:pPr algn="r" fontAlgn="b"/>
                      <a:r>
                        <a:rPr lang="es-EC" sz="1200" u="none" strike="noStrike" dirty="0">
                          <a:effectLst/>
                        </a:rPr>
                        <a:t> $      20.998.296,41 </a:t>
                      </a:r>
                      <a:endParaRPr lang="es-EC"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86532357"/>
                  </a:ext>
                </a:extLst>
              </a:tr>
              <a:tr h="186599">
                <a:tc>
                  <a:txBody>
                    <a:bodyPr/>
                    <a:lstStyle/>
                    <a:p>
                      <a:pPr algn="l" fontAlgn="b"/>
                      <a:r>
                        <a:rPr lang="es-EC" sz="1200" u="none" strike="noStrike" dirty="0">
                          <a:effectLst/>
                        </a:rPr>
                        <a:t>Área de construcción ESPE</a:t>
                      </a:r>
                      <a:endParaRPr lang="es-EC" sz="1200" b="0" i="0" u="none" strike="noStrike" dirty="0">
                        <a:solidFill>
                          <a:srgbClr val="000000"/>
                        </a:solidFill>
                        <a:effectLst/>
                        <a:latin typeface="Calibri" panose="020F0502020204030204" pitchFamily="34" charset="0"/>
                      </a:endParaRPr>
                    </a:p>
                  </a:txBody>
                  <a:tcPr marL="0" marR="0" marT="0" marB="0" anchor="b">
                    <a:solidFill>
                      <a:schemeClr val="accent3">
                        <a:lumMod val="20000"/>
                        <a:lumOff val="80000"/>
                      </a:schemeClr>
                    </a:solidFill>
                  </a:tcPr>
                </a:tc>
                <a:tc>
                  <a:txBody>
                    <a:bodyPr/>
                    <a:lstStyle/>
                    <a:p>
                      <a:pPr algn="r" fontAlgn="b"/>
                      <a:r>
                        <a:rPr lang="es-EC" sz="1200" u="none" strike="noStrike" dirty="0">
                          <a:effectLst/>
                        </a:rPr>
                        <a:t>                      71.703   </a:t>
                      </a:r>
                      <a:endParaRPr lang="es-EC"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09344463"/>
                  </a:ext>
                </a:extLst>
              </a:tr>
              <a:tr h="186599">
                <a:tc>
                  <a:txBody>
                    <a:bodyPr/>
                    <a:lstStyle/>
                    <a:p>
                      <a:pPr algn="l" fontAlgn="b"/>
                      <a:r>
                        <a:rPr lang="es-EC" sz="1200" u="none" strike="noStrike" dirty="0">
                          <a:effectLst/>
                        </a:rPr>
                        <a:t>Costo del metro cuadrado</a:t>
                      </a:r>
                      <a:endParaRPr lang="es-EC" sz="1200" b="1" i="0" u="none" strike="noStrike" dirty="0">
                        <a:solidFill>
                          <a:srgbClr val="000000"/>
                        </a:solidFill>
                        <a:effectLst/>
                        <a:latin typeface="Calibri" panose="020F0502020204030204" pitchFamily="34" charset="0"/>
                      </a:endParaRPr>
                    </a:p>
                  </a:txBody>
                  <a:tcPr marL="0" marR="0" marT="0" marB="0" anchor="b">
                    <a:solidFill>
                      <a:schemeClr val="accent3">
                        <a:lumMod val="20000"/>
                        <a:lumOff val="80000"/>
                      </a:schemeClr>
                    </a:solidFill>
                  </a:tcPr>
                </a:tc>
                <a:tc>
                  <a:txBody>
                    <a:bodyPr/>
                    <a:lstStyle/>
                    <a:p>
                      <a:pPr algn="r" fontAlgn="b"/>
                      <a:r>
                        <a:rPr lang="es-EC" sz="1200" u="none" strike="noStrike" dirty="0">
                          <a:effectLst/>
                        </a:rPr>
                        <a:t> $                   292,85 </a:t>
                      </a:r>
                      <a:endParaRPr lang="es-EC" sz="12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7937184"/>
                  </a:ext>
                </a:extLst>
              </a:tr>
              <a:tr h="186599">
                <a:tc>
                  <a:txBody>
                    <a:bodyPr/>
                    <a:lstStyle/>
                    <a:p>
                      <a:pPr algn="l" fontAlgn="b"/>
                      <a:r>
                        <a:rPr lang="es-EC" sz="1200" u="none" strike="noStrike" dirty="0">
                          <a:effectLst/>
                        </a:rPr>
                        <a:t>Años de Vida útil</a:t>
                      </a:r>
                      <a:endParaRPr lang="es-EC" sz="1200" b="0" i="0" u="none" strike="noStrike" dirty="0">
                        <a:solidFill>
                          <a:srgbClr val="000000"/>
                        </a:solidFill>
                        <a:effectLst/>
                        <a:latin typeface="Calibri" panose="020F0502020204030204" pitchFamily="34" charset="0"/>
                      </a:endParaRPr>
                    </a:p>
                  </a:txBody>
                  <a:tcPr marL="0" marR="0" marT="0" marB="0" anchor="b">
                    <a:solidFill>
                      <a:schemeClr val="accent3">
                        <a:lumMod val="20000"/>
                        <a:lumOff val="80000"/>
                      </a:schemeClr>
                    </a:solidFill>
                  </a:tcPr>
                </a:tc>
                <a:tc>
                  <a:txBody>
                    <a:bodyPr/>
                    <a:lstStyle/>
                    <a:p>
                      <a:pPr algn="r" fontAlgn="b"/>
                      <a:r>
                        <a:rPr lang="es-EC" sz="1200" u="none" strike="noStrike" dirty="0">
                          <a:effectLst/>
                        </a:rPr>
                        <a:t>20</a:t>
                      </a:r>
                      <a:endParaRPr lang="es-EC" sz="1200" b="0" i="0" u="none" strike="noStrike" dirty="0">
                        <a:solidFill>
                          <a:srgbClr val="000000"/>
                        </a:solidFill>
                        <a:effectLst/>
                        <a:latin typeface="Calibri" panose="020F0502020204030204" pitchFamily="34" charset="0"/>
                      </a:endParaRPr>
                    </a:p>
                  </a:txBody>
                  <a:tcPr marL="0" marR="85725" marT="0" marB="0" anchor="b"/>
                </a:tc>
                <a:extLst>
                  <a:ext uri="{0D108BD9-81ED-4DB2-BD59-A6C34878D82A}">
                    <a16:rowId xmlns:a16="http://schemas.microsoft.com/office/drawing/2014/main" val="1964378512"/>
                  </a:ext>
                </a:extLst>
              </a:tr>
              <a:tr h="186599">
                <a:tc>
                  <a:txBody>
                    <a:bodyPr/>
                    <a:lstStyle/>
                    <a:p>
                      <a:pPr algn="l" fontAlgn="b"/>
                      <a:r>
                        <a:rPr lang="es-EC" sz="1200" u="none" strike="noStrike" dirty="0">
                          <a:effectLst/>
                        </a:rPr>
                        <a:t>% Mantenimiento</a:t>
                      </a:r>
                      <a:endParaRPr lang="es-EC" sz="1200" b="0" i="0" u="none" strike="noStrike" dirty="0">
                        <a:solidFill>
                          <a:srgbClr val="000000"/>
                        </a:solidFill>
                        <a:effectLst/>
                        <a:latin typeface="Calibri" panose="020F0502020204030204" pitchFamily="34" charset="0"/>
                      </a:endParaRPr>
                    </a:p>
                  </a:txBody>
                  <a:tcPr marL="0" marR="0" marT="0" marB="0" anchor="b">
                    <a:solidFill>
                      <a:schemeClr val="accent3">
                        <a:lumMod val="20000"/>
                        <a:lumOff val="80000"/>
                      </a:schemeClr>
                    </a:solidFill>
                  </a:tcPr>
                </a:tc>
                <a:tc>
                  <a:txBody>
                    <a:bodyPr/>
                    <a:lstStyle/>
                    <a:p>
                      <a:pPr algn="r" fontAlgn="b"/>
                      <a:r>
                        <a:rPr lang="es-EC" sz="1200" u="none" strike="noStrike" dirty="0">
                          <a:effectLst/>
                        </a:rPr>
                        <a:t>1%</a:t>
                      </a:r>
                      <a:endParaRPr lang="es-EC" sz="1200" b="0" i="0" u="none" strike="noStrike" dirty="0">
                        <a:solidFill>
                          <a:srgbClr val="000000"/>
                        </a:solidFill>
                        <a:effectLst/>
                        <a:latin typeface="Calibri" panose="020F0502020204030204" pitchFamily="34" charset="0"/>
                      </a:endParaRPr>
                    </a:p>
                  </a:txBody>
                  <a:tcPr marL="0" marR="85725" marT="0" marB="0" anchor="b"/>
                </a:tc>
                <a:extLst>
                  <a:ext uri="{0D108BD9-81ED-4DB2-BD59-A6C34878D82A}">
                    <a16:rowId xmlns:a16="http://schemas.microsoft.com/office/drawing/2014/main" val="4272188469"/>
                  </a:ext>
                </a:extLst>
              </a:tr>
            </a:tbl>
          </a:graphicData>
        </a:graphic>
      </p:graphicFrame>
      <p:graphicFrame>
        <p:nvGraphicFramePr>
          <p:cNvPr id="8" name="Tabla 7">
            <a:extLst>
              <a:ext uri="{FF2B5EF4-FFF2-40B4-BE49-F238E27FC236}">
                <a16:creationId xmlns:a16="http://schemas.microsoft.com/office/drawing/2014/main" id="{05F03FC6-2882-42F7-933A-21F100BF7A06}"/>
              </a:ext>
            </a:extLst>
          </p:cNvPr>
          <p:cNvGraphicFramePr>
            <a:graphicFrameLocks noGrp="1"/>
          </p:cNvGraphicFramePr>
          <p:nvPr>
            <p:extLst>
              <p:ext uri="{D42A27DB-BD31-4B8C-83A1-F6EECF244321}">
                <p14:modId xmlns:p14="http://schemas.microsoft.com/office/powerpoint/2010/main" val="996330028"/>
              </p:ext>
            </p:extLst>
          </p:nvPr>
        </p:nvGraphicFramePr>
        <p:xfrm>
          <a:off x="750625" y="2439984"/>
          <a:ext cx="10222173" cy="1229995"/>
        </p:xfrm>
        <a:graphic>
          <a:graphicData uri="http://schemas.openxmlformats.org/drawingml/2006/table">
            <a:tbl>
              <a:tblPr firstRow="1" firstCol="1" bandRow="1">
                <a:tableStyleId>{0660B408-B3CF-4A94-85FC-2B1E0A45F4A2}</a:tableStyleId>
              </a:tblPr>
              <a:tblGrid>
                <a:gridCol w="1519015">
                  <a:extLst>
                    <a:ext uri="{9D8B030D-6E8A-4147-A177-3AD203B41FA5}">
                      <a16:colId xmlns:a16="http://schemas.microsoft.com/office/drawing/2014/main" val="3414148501"/>
                    </a:ext>
                  </a:extLst>
                </a:gridCol>
                <a:gridCol w="1236883">
                  <a:extLst>
                    <a:ext uri="{9D8B030D-6E8A-4147-A177-3AD203B41FA5}">
                      <a16:colId xmlns:a16="http://schemas.microsoft.com/office/drawing/2014/main" val="3412613331"/>
                    </a:ext>
                  </a:extLst>
                </a:gridCol>
                <a:gridCol w="1514926">
                  <a:extLst>
                    <a:ext uri="{9D8B030D-6E8A-4147-A177-3AD203B41FA5}">
                      <a16:colId xmlns:a16="http://schemas.microsoft.com/office/drawing/2014/main" val="1240397897"/>
                    </a:ext>
                  </a:extLst>
                </a:gridCol>
                <a:gridCol w="1384082">
                  <a:extLst>
                    <a:ext uri="{9D8B030D-6E8A-4147-A177-3AD203B41FA5}">
                      <a16:colId xmlns:a16="http://schemas.microsoft.com/office/drawing/2014/main" val="1027756755"/>
                    </a:ext>
                  </a:extLst>
                </a:gridCol>
                <a:gridCol w="1384082">
                  <a:extLst>
                    <a:ext uri="{9D8B030D-6E8A-4147-A177-3AD203B41FA5}">
                      <a16:colId xmlns:a16="http://schemas.microsoft.com/office/drawing/2014/main" val="2923864338"/>
                    </a:ext>
                  </a:extLst>
                </a:gridCol>
                <a:gridCol w="1592615">
                  <a:extLst>
                    <a:ext uri="{9D8B030D-6E8A-4147-A177-3AD203B41FA5}">
                      <a16:colId xmlns:a16="http://schemas.microsoft.com/office/drawing/2014/main" val="2363622175"/>
                    </a:ext>
                  </a:extLst>
                </a:gridCol>
                <a:gridCol w="1590570">
                  <a:extLst>
                    <a:ext uri="{9D8B030D-6E8A-4147-A177-3AD203B41FA5}">
                      <a16:colId xmlns:a16="http://schemas.microsoft.com/office/drawing/2014/main" val="3940853564"/>
                    </a:ext>
                  </a:extLst>
                </a:gridCol>
              </a:tblGrid>
              <a:tr h="323850">
                <a:tc>
                  <a:txBody>
                    <a:bodyPr/>
                    <a:lstStyle/>
                    <a:p>
                      <a:pPr indent="180340" algn="ctr">
                        <a:lnSpc>
                          <a:spcPct val="100000"/>
                        </a:lnSpc>
                        <a:spcAft>
                          <a:spcPts val="0"/>
                        </a:spcAft>
                      </a:pPr>
                      <a:r>
                        <a:rPr lang="es-ES" sz="1300" dirty="0">
                          <a:effectLst/>
                        </a:rPr>
                        <a:t>Área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indent="180340" algn="ctr">
                        <a:lnSpc>
                          <a:spcPct val="100000"/>
                        </a:lnSpc>
                        <a:spcAft>
                          <a:spcPts val="0"/>
                        </a:spcAft>
                      </a:pPr>
                      <a:r>
                        <a:rPr lang="es-ES" sz="1300" dirty="0">
                          <a:effectLst/>
                        </a:rPr>
                        <a:t>  m2 construcción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indent="180340" algn="ctr">
                        <a:lnSpc>
                          <a:spcPct val="100000"/>
                        </a:lnSpc>
                        <a:spcAft>
                          <a:spcPts val="0"/>
                        </a:spcAft>
                      </a:pPr>
                      <a:r>
                        <a:rPr lang="es-ES" sz="1300" dirty="0">
                          <a:effectLst/>
                        </a:rPr>
                        <a:t>Total Costo m2</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indent="180340" algn="ctr">
                        <a:lnSpc>
                          <a:spcPct val="100000"/>
                        </a:lnSpc>
                        <a:spcAft>
                          <a:spcPts val="0"/>
                        </a:spcAft>
                      </a:pPr>
                      <a:r>
                        <a:rPr lang="es-ES" sz="1300" dirty="0">
                          <a:effectLst/>
                        </a:rPr>
                        <a:t>Depreciación anual</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indent="180340" algn="ctr">
                        <a:lnSpc>
                          <a:spcPct val="100000"/>
                        </a:lnSpc>
                        <a:spcAft>
                          <a:spcPts val="0"/>
                        </a:spcAft>
                      </a:pPr>
                      <a:r>
                        <a:rPr lang="es-ES" sz="1300" dirty="0">
                          <a:effectLst/>
                        </a:rPr>
                        <a:t>Depreciación mensual</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indent="180340" algn="ctr">
                        <a:lnSpc>
                          <a:spcPct val="100000"/>
                        </a:lnSpc>
                        <a:spcAft>
                          <a:spcPts val="0"/>
                        </a:spcAft>
                      </a:pPr>
                      <a:r>
                        <a:rPr lang="es-ES" sz="1300" dirty="0">
                          <a:effectLst/>
                        </a:rPr>
                        <a:t>Mantenimiento Anual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indent="180340" algn="ctr">
                        <a:lnSpc>
                          <a:spcPct val="100000"/>
                        </a:lnSpc>
                        <a:spcAft>
                          <a:spcPts val="0"/>
                        </a:spcAft>
                      </a:pPr>
                      <a:r>
                        <a:rPr lang="es-ES" sz="1300" dirty="0">
                          <a:effectLst/>
                        </a:rPr>
                        <a:t>Mantenimiento Mensual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273032333"/>
                  </a:ext>
                </a:extLst>
              </a:tr>
              <a:tr h="161925">
                <a:tc>
                  <a:txBody>
                    <a:bodyPr/>
                    <a:lstStyle/>
                    <a:p>
                      <a:pPr indent="180340" algn="l">
                        <a:lnSpc>
                          <a:spcPct val="100000"/>
                        </a:lnSpc>
                        <a:spcAft>
                          <a:spcPts val="0"/>
                        </a:spcAft>
                      </a:pPr>
                      <a:r>
                        <a:rPr lang="es-ES" sz="1300">
                          <a:effectLst/>
                        </a:rPr>
                        <a:t>Administración </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a:lnSpc>
                          <a:spcPct val="100000"/>
                        </a:lnSpc>
                        <a:spcAft>
                          <a:spcPts val="0"/>
                        </a:spcAft>
                      </a:pPr>
                      <a:r>
                        <a:rPr lang="es-ES" sz="1300" dirty="0">
                          <a:effectLst/>
                        </a:rPr>
                        <a:t>16</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r">
                        <a:lnSpc>
                          <a:spcPct val="100000"/>
                        </a:lnSpc>
                        <a:spcAft>
                          <a:spcPts val="0"/>
                        </a:spcAft>
                      </a:pPr>
                      <a:r>
                        <a:rPr lang="es-ES" sz="1300" dirty="0">
                          <a:effectLst/>
                        </a:rPr>
                        <a:t>             4.632,91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r">
                        <a:lnSpc>
                          <a:spcPct val="100000"/>
                        </a:lnSpc>
                        <a:spcAft>
                          <a:spcPts val="0"/>
                        </a:spcAft>
                      </a:pPr>
                      <a:r>
                        <a:rPr lang="es-ES" sz="1300">
                          <a:effectLst/>
                        </a:rPr>
                        <a:t>           231,65   </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r">
                        <a:lnSpc>
                          <a:spcPct val="100000"/>
                        </a:lnSpc>
                        <a:spcAft>
                          <a:spcPts val="0"/>
                        </a:spcAft>
                      </a:pPr>
                      <a:r>
                        <a:rPr lang="es-ES" sz="1300">
                          <a:effectLst/>
                        </a:rPr>
                        <a:t>             19,30   </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r">
                        <a:lnSpc>
                          <a:spcPct val="100000"/>
                        </a:lnSpc>
                        <a:spcAft>
                          <a:spcPts val="0"/>
                        </a:spcAft>
                      </a:pPr>
                      <a:r>
                        <a:rPr lang="es-ES" sz="1300">
                          <a:effectLst/>
                        </a:rPr>
                        <a:t>             46,33   </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r">
                        <a:lnSpc>
                          <a:spcPct val="100000"/>
                        </a:lnSpc>
                        <a:spcAft>
                          <a:spcPts val="0"/>
                        </a:spcAft>
                      </a:pPr>
                      <a:r>
                        <a:rPr lang="es-ES" sz="1300">
                          <a:effectLst/>
                        </a:rPr>
                        <a:t>               3,86   </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0121258"/>
                  </a:ext>
                </a:extLst>
              </a:tr>
              <a:tr h="161925">
                <a:tc>
                  <a:txBody>
                    <a:bodyPr/>
                    <a:lstStyle/>
                    <a:p>
                      <a:pPr indent="180340" algn="l">
                        <a:lnSpc>
                          <a:spcPct val="100000"/>
                        </a:lnSpc>
                        <a:spcAft>
                          <a:spcPts val="0"/>
                        </a:spcAft>
                      </a:pPr>
                      <a:r>
                        <a:rPr lang="es-ES" sz="1300">
                          <a:effectLst/>
                        </a:rPr>
                        <a:t>Recepción</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a:lnSpc>
                          <a:spcPct val="100000"/>
                        </a:lnSpc>
                        <a:spcAft>
                          <a:spcPts val="0"/>
                        </a:spcAft>
                      </a:pPr>
                      <a:r>
                        <a:rPr lang="es-ES" sz="1300" dirty="0">
                          <a:effectLst/>
                        </a:rPr>
                        <a:t>23</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r">
                        <a:lnSpc>
                          <a:spcPct val="100000"/>
                        </a:lnSpc>
                        <a:spcAft>
                          <a:spcPts val="0"/>
                        </a:spcAft>
                      </a:pPr>
                      <a:r>
                        <a:rPr lang="es-ES" sz="1300">
                          <a:effectLst/>
                        </a:rPr>
                        <a:t>             6.612,59   </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r">
                        <a:lnSpc>
                          <a:spcPct val="100000"/>
                        </a:lnSpc>
                        <a:spcAft>
                          <a:spcPts val="0"/>
                        </a:spcAft>
                      </a:pPr>
                      <a:r>
                        <a:rPr lang="es-ES" sz="1300" dirty="0">
                          <a:effectLst/>
                        </a:rPr>
                        <a:t>           330,63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r">
                        <a:lnSpc>
                          <a:spcPct val="100000"/>
                        </a:lnSpc>
                        <a:spcAft>
                          <a:spcPts val="0"/>
                        </a:spcAft>
                      </a:pPr>
                      <a:r>
                        <a:rPr lang="es-ES" sz="1300">
                          <a:effectLst/>
                        </a:rPr>
                        <a:t>             27,55   </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r">
                        <a:lnSpc>
                          <a:spcPct val="100000"/>
                        </a:lnSpc>
                        <a:spcAft>
                          <a:spcPts val="0"/>
                        </a:spcAft>
                      </a:pPr>
                      <a:r>
                        <a:rPr lang="es-ES" sz="1300">
                          <a:effectLst/>
                        </a:rPr>
                        <a:t>             66,13   </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r">
                        <a:lnSpc>
                          <a:spcPct val="100000"/>
                        </a:lnSpc>
                        <a:spcAft>
                          <a:spcPts val="0"/>
                        </a:spcAft>
                      </a:pPr>
                      <a:r>
                        <a:rPr lang="es-ES" sz="1300">
                          <a:effectLst/>
                        </a:rPr>
                        <a:t>               5,51   </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6922234"/>
                  </a:ext>
                </a:extLst>
              </a:tr>
              <a:tr h="161925">
                <a:tc>
                  <a:txBody>
                    <a:bodyPr/>
                    <a:lstStyle/>
                    <a:p>
                      <a:pPr indent="180340" algn="l">
                        <a:lnSpc>
                          <a:spcPct val="100000"/>
                        </a:lnSpc>
                        <a:spcAft>
                          <a:spcPts val="0"/>
                        </a:spcAft>
                      </a:pPr>
                      <a:r>
                        <a:rPr lang="es-ES" sz="1300" dirty="0">
                          <a:effectLst/>
                        </a:rPr>
                        <a:t>Bodega</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a:lnSpc>
                          <a:spcPct val="100000"/>
                        </a:lnSpc>
                        <a:spcAft>
                          <a:spcPts val="0"/>
                        </a:spcAft>
                      </a:pPr>
                      <a:r>
                        <a:rPr lang="es-ES" sz="1300">
                          <a:effectLst/>
                        </a:rPr>
                        <a:t>102</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r">
                        <a:lnSpc>
                          <a:spcPct val="100000"/>
                        </a:lnSpc>
                        <a:spcAft>
                          <a:spcPts val="0"/>
                        </a:spcAft>
                      </a:pPr>
                      <a:r>
                        <a:rPr lang="es-ES" sz="1300">
                          <a:effectLst/>
                        </a:rPr>
                        <a:t>           29.929,43   </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r">
                        <a:lnSpc>
                          <a:spcPct val="100000"/>
                        </a:lnSpc>
                        <a:spcAft>
                          <a:spcPts val="0"/>
                        </a:spcAft>
                      </a:pPr>
                      <a:r>
                        <a:rPr lang="es-ES" sz="1300">
                          <a:effectLst/>
                        </a:rPr>
                        <a:t>        1.496,47   </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r">
                        <a:lnSpc>
                          <a:spcPct val="100000"/>
                        </a:lnSpc>
                        <a:spcAft>
                          <a:spcPts val="0"/>
                        </a:spcAft>
                      </a:pPr>
                      <a:r>
                        <a:rPr lang="es-ES" sz="1300" dirty="0">
                          <a:effectLst/>
                        </a:rPr>
                        <a:t>           124,71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r">
                        <a:lnSpc>
                          <a:spcPct val="100000"/>
                        </a:lnSpc>
                        <a:spcAft>
                          <a:spcPts val="0"/>
                        </a:spcAft>
                      </a:pPr>
                      <a:r>
                        <a:rPr lang="es-ES" sz="1300" dirty="0">
                          <a:effectLst/>
                        </a:rPr>
                        <a:t>           299,29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r">
                        <a:lnSpc>
                          <a:spcPct val="100000"/>
                        </a:lnSpc>
                        <a:spcAft>
                          <a:spcPts val="0"/>
                        </a:spcAft>
                      </a:pPr>
                      <a:r>
                        <a:rPr lang="es-ES" sz="1300" dirty="0">
                          <a:effectLst/>
                        </a:rPr>
                        <a:t>             24,94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6740230"/>
                  </a:ext>
                </a:extLst>
              </a:tr>
              <a:tr h="239395">
                <a:tc>
                  <a:txBody>
                    <a:bodyPr/>
                    <a:lstStyle/>
                    <a:p>
                      <a:pPr indent="180340" algn="l">
                        <a:lnSpc>
                          <a:spcPct val="100000"/>
                        </a:lnSpc>
                        <a:spcAft>
                          <a:spcPts val="0"/>
                        </a:spcAft>
                      </a:pPr>
                      <a:r>
                        <a:rPr lang="es-ES" sz="1300">
                          <a:effectLst/>
                        </a:rPr>
                        <a:t>Total </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0000"/>
                        </a:lnSpc>
                        <a:spcAft>
                          <a:spcPts val="0"/>
                        </a:spcAft>
                      </a:pPr>
                      <a:r>
                        <a:rPr lang="es-ES" sz="1300">
                          <a:effectLst/>
                        </a:rPr>
                        <a:t>141</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r">
                        <a:lnSpc>
                          <a:spcPct val="100000"/>
                        </a:lnSpc>
                        <a:spcAft>
                          <a:spcPts val="0"/>
                        </a:spcAft>
                      </a:pPr>
                      <a:r>
                        <a:rPr lang="es-ES" sz="1300">
                          <a:effectLst/>
                        </a:rPr>
                        <a:t>           41.174,93</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r">
                        <a:lnSpc>
                          <a:spcPct val="100000"/>
                        </a:lnSpc>
                        <a:spcAft>
                          <a:spcPts val="0"/>
                        </a:spcAft>
                      </a:pPr>
                      <a:r>
                        <a:rPr lang="es-ES" sz="1300">
                          <a:effectLst/>
                        </a:rPr>
                        <a:t>        2.058,75</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r">
                        <a:lnSpc>
                          <a:spcPct val="100000"/>
                        </a:lnSpc>
                        <a:spcAft>
                          <a:spcPts val="0"/>
                        </a:spcAft>
                      </a:pPr>
                      <a:r>
                        <a:rPr lang="es-ES" sz="1300" dirty="0">
                          <a:effectLst/>
                        </a:rPr>
                        <a:t>171,56</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r">
                        <a:lnSpc>
                          <a:spcPct val="100000"/>
                        </a:lnSpc>
                        <a:spcAft>
                          <a:spcPts val="0"/>
                        </a:spcAft>
                      </a:pPr>
                      <a:r>
                        <a:rPr lang="es-ES" sz="1300" dirty="0">
                          <a:effectLst/>
                        </a:rPr>
                        <a:t>           411,75</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r">
                        <a:lnSpc>
                          <a:spcPct val="100000"/>
                        </a:lnSpc>
                        <a:spcAft>
                          <a:spcPts val="0"/>
                        </a:spcAft>
                      </a:pPr>
                      <a:r>
                        <a:rPr lang="es-ES" sz="1300" dirty="0">
                          <a:effectLst/>
                        </a:rPr>
                        <a:t>             34,31</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8801843"/>
                  </a:ext>
                </a:extLst>
              </a:tr>
            </a:tbl>
          </a:graphicData>
        </a:graphic>
      </p:graphicFrame>
      <p:sp>
        <p:nvSpPr>
          <p:cNvPr id="9" name="Título 1">
            <a:extLst>
              <a:ext uri="{FF2B5EF4-FFF2-40B4-BE49-F238E27FC236}">
                <a16:creationId xmlns:a16="http://schemas.microsoft.com/office/drawing/2014/main" id="{984021EB-A321-439E-BF8C-504D66446342}"/>
              </a:ext>
            </a:extLst>
          </p:cNvPr>
          <p:cNvSpPr txBox="1">
            <a:spLocks/>
          </p:cNvSpPr>
          <p:nvPr/>
        </p:nvSpPr>
        <p:spPr>
          <a:xfrm>
            <a:off x="608235" y="0"/>
            <a:ext cx="10058400" cy="81659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3000" b="1" u="sng" dirty="0"/>
              <a:t>Infraestructura física</a:t>
            </a:r>
          </a:p>
        </p:txBody>
      </p:sp>
      <p:graphicFrame>
        <p:nvGraphicFramePr>
          <p:cNvPr id="10" name="Tabla 9">
            <a:extLst>
              <a:ext uri="{FF2B5EF4-FFF2-40B4-BE49-F238E27FC236}">
                <a16:creationId xmlns:a16="http://schemas.microsoft.com/office/drawing/2014/main" id="{F1F345F6-D5B4-4389-8205-C7EABC830A83}"/>
              </a:ext>
            </a:extLst>
          </p:cNvPr>
          <p:cNvGraphicFramePr>
            <a:graphicFrameLocks noGrp="1"/>
          </p:cNvGraphicFramePr>
          <p:nvPr>
            <p:extLst>
              <p:ext uri="{D42A27DB-BD31-4B8C-83A1-F6EECF244321}">
                <p14:modId xmlns:p14="http://schemas.microsoft.com/office/powerpoint/2010/main" val="2485698901"/>
              </p:ext>
            </p:extLst>
          </p:nvPr>
        </p:nvGraphicFramePr>
        <p:xfrm>
          <a:off x="750625" y="4108798"/>
          <a:ext cx="10222175" cy="1062355"/>
        </p:xfrm>
        <a:graphic>
          <a:graphicData uri="http://schemas.openxmlformats.org/drawingml/2006/table">
            <a:tbl>
              <a:tblPr firstRow="1" firstCol="1" bandRow="1">
                <a:tableStyleId>{9DCAF9ED-07DC-4A11-8D7F-57B35C25682E}</a:tableStyleId>
              </a:tblPr>
              <a:tblGrid>
                <a:gridCol w="1581180">
                  <a:extLst>
                    <a:ext uri="{9D8B030D-6E8A-4147-A177-3AD203B41FA5}">
                      <a16:colId xmlns:a16="http://schemas.microsoft.com/office/drawing/2014/main" val="3295561843"/>
                    </a:ext>
                  </a:extLst>
                </a:gridCol>
                <a:gridCol w="1220558">
                  <a:extLst>
                    <a:ext uri="{9D8B030D-6E8A-4147-A177-3AD203B41FA5}">
                      <a16:colId xmlns:a16="http://schemas.microsoft.com/office/drawing/2014/main" val="630300608"/>
                    </a:ext>
                  </a:extLst>
                </a:gridCol>
                <a:gridCol w="1497958">
                  <a:extLst>
                    <a:ext uri="{9D8B030D-6E8A-4147-A177-3AD203B41FA5}">
                      <a16:colId xmlns:a16="http://schemas.microsoft.com/office/drawing/2014/main" val="1343764327"/>
                    </a:ext>
                  </a:extLst>
                </a:gridCol>
                <a:gridCol w="1359258">
                  <a:extLst>
                    <a:ext uri="{9D8B030D-6E8A-4147-A177-3AD203B41FA5}">
                      <a16:colId xmlns:a16="http://schemas.microsoft.com/office/drawing/2014/main" val="1421977922"/>
                    </a:ext>
                  </a:extLst>
                </a:gridCol>
                <a:gridCol w="1442479">
                  <a:extLst>
                    <a:ext uri="{9D8B030D-6E8A-4147-A177-3AD203B41FA5}">
                      <a16:colId xmlns:a16="http://schemas.microsoft.com/office/drawing/2014/main" val="3616375455"/>
                    </a:ext>
                  </a:extLst>
                </a:gridCol>
                <a:gridCol w="1493047">
                  <a:extLst>
                    <a:ext uri="{9D8B030D-6E8A-4147-A177-3AD203B41FA5}">
                      <a16:colId xmlns:a16="http://schemas.microsoft.com/office/drawing/2014/main" val="1528717074"/>
                    </a:ext>
                  </a:extLst>
                </a:gridCol>
                <a:gridCol w="1627695">
                  <a:extLst>
                    <a:ext uri="{9D8B030D-6E8A-4147-A177-3AD203B41FA5}">
                      <a16:colId xmlns:a16="http://schemas.microsoft.com/office/drawing/2014/main" val="2750965394"/>
                    </a:ext>
                  </a:extLst>
                </a:gridCol>
              </a:tblGrid>
              <a:tr h="323850">
                <a:tc>
                  <a:txBody>
                    <a:bodyPr/>
                    <a:lstStyle/>
                    <a:p>
                      <a:pPr indent="180340" algn="ctr">
                        <a:lnSpc>
                          <a:spcPct val="100000"/>
                        </a:lnSpc>
                        <a:spcAft>
                          <a:spcPts val="0"/>
                        </a:spcAft>
                      </a:pPr>
                      <a:r>
                        <a:rPr lang="es-ES" sz="1300" dirty="0">
                          <a:effectLst/>
                        </a:rPr>
                        <a:t>Área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indent="180340" algn="ctr">
                        <a:lnSpc>
                          <a:spcPct val="100000"/>
                        </a:lnSpc>
                        <a:spcAft>
                          <a:spcPts val="0"/>
                        </a:spcAft>
                      </a:pPr>
                      <a:r>
                        <a:rPr lang="es-ES" sz="1300" dirty="0">
                          <a:effectLst/>
                        </a:rPr>
                        <a:t>m2 </a:t>
                      </a:r>
                      <a:endParaRPr lang="es-EC" sz="1300" dirty="0">
                        <a:effectLst/>
                      </a:endParaRPr>
                    </a:p>
                    <a:p>
                      <a:pPr indent="180340" algn="ctr">
                        <a:lnSpc>
                          <a:spcPct val="100000"/>
                        </a:lnSpc>
                        <a:spcAft>
                          <a:spcPts val="0"/>
                        </a:spcAft>
                      </a:pPr>
                      <a:r>
                        <a:rPr lang="es-ES" sz="1300" dirty="0">
                          <a:effectLst/>
                        </a:rPr>
                        <a:t>construcción</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indent="180340" algn="ctr">
                        <a:lnSpc>
                          <a:spcPct val="100000"/>
                        </a:lnSpc>
                        <a:spcAft>
                          <a:spcPts val="0"/>
                        </a:spcAft>
                      </a:pPr>
                      <a:r>
                        <a:rPr lang="es-ES" sz="1300" dirty="0">
                          <a:effectLst/>
                        </a:rPr>
                        <a:t>Total Costo m2</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indent="180340" algn="ctr">
                        <a:lnSpc>
                          <a:spcPct val="100000"/>
                        </a:lnSpc>
                        <a:spcAft>
                          <a:spcPts val="0"/>
                        </a:spcAft>
                      </a:pPr>
                      <a:r>
                        <a:rPr lang="es-ES" sz="1300">
                          <a:effectLst/>
                        </a:rPr>
                        <a:t>Depreciación anual</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indent="180340" algn="ctr">
                        <a:lnSpc>
                          <a:spcPct val="100000"/>
                        </a:lnSpc>
                        <a:spcAft>
                          <a:spcPts val="0"/>
                        </a:spcAft>
                      </a:pPr>
                      <a:r>
                        <a:rPr lang="es-ES" sz="1300" dirty="0">
                          <a:effectLst/>
                        </a:rPr>
                        <a:t>Depreciación mensual</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indent="180340" algn="ctr">
                        <a:lnSpc>
                          <a:spcPct val="100000"/>
                        </a:lnSpc>
                        <a:spcAft>
                          <a:spcPts val="0"/>
                        </a:spcAft>
                      </a:pPr>
                      <a:r>
                        <a:rPr lang="es-ES" sz="1300" dirty="0">
                          <a:effectLst/>
                        </a:rPr>
                        <a:t>Mantenimiento Anual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indent="180340" algn="ctr">
                        <a:lnSpc>
                          <a:spcPct val="100000"/>
                        </a:lnSpc>
                        <a:spcAft>
                          <a:spcPts val="0"/>
                        </a:spcAft>
                      </a:pPr>
                      <a:r>
                        <a:rPr lang="es-ES" sz="1300" dirty="0">
                          <a:effectLst/>
                        </a:rPr>
                        <a:t>Mantenimiento Mensual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968324413"/>
                  </a:ext>
                </a:extLst>
              </a:tr>
              <a:tr h="161925">
                <a:tc>
                  <a:txBody>
                    <a:bodyPr/>
                    <a:lstStyle/>
                    <a:p>
                      <a:pPr indent="180340" algn="l">
                        <a:lnSpc>
                          <a:spcPct val="100000"/>
                        </a:lnSpc>
                        <a:spcAft>
                          <a:spcPts val="0"/>
                        </a:spcAft>
                      </a:pPr>
                      <a:r>
                        <a:rPr lang="es-ES" sz="1300" dirty="0">
                          <a:effectLst/>
                        </a:rPr>
                        <a:t>Bodega</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a:lnSpc>
                          <a:spcPct val="100000"/>
                        </a:lnSpc>
                        <a:spcAft>
                          <a:spcPts val="0"/>
                        </a:spcAft>
                      </a:pPr>
                      <a:r>
                        <a:rPr lang="es-ES" sz="1300" dirty="0">
                          <a:effectLst/>
                        </a:rPr>
                        <a:t>30</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l">
                        <a:lnSpc>
                          <a:spcPct val="100000"/>
                        </a:lnSpc>
                        <a:spcAft>
                          <a:spcPts val="0"/>
                        </a:spcAft>
                      </a:pPr>
                      <a:r>
                        <a:rPr lang="es-ES" sz="1300" dirty="0">
                          <a:effectLst/>
                        </a:rPr>
                        <a:t>             8.832,40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l">
                        <a:lnSpc>
                          <a:spcPct val="100000"/>
                        </a:lnSpc>
                        <a:spcAft>
                          <a:spcPts val="0"/>
                        </a:spcAft>
                      </a:pPr>
                      <a:r>
                        <a:rPr lang="es-ES" sz="1300" dirty="0">
                          <a:effectLst/>
                        </a:rPr>
                        <a:t>           441,62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l">
                        <a:lnSpc>
                          <a:spcPct val="100000"/>
                        </a:lnSpc>
                        <a:spcAft>
                          <a:spcPts val="0"/>
                        </a:spcAft>
                      </a:pPr>
                      <a:r>
                        <a:rPr lang="es-ES" sz="1300" dirty="0">
                          <a:effectLst/>
                        </a:rPr>
                        <a:t>             36,80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l">
                        <a:lnSpc>
                          <a:spcPct val="100000"/>
                        </a:lnSpc>
                        <a:spcAft>
                          <a:spcPts val="0"/>
                        </a:spcAft>
                      </a:pPr>
                      <a:r>
                        <a:rPr lang="es-ES" sz="1300" dirty="0">
                          <a:effectLst/>
                        </a:rPr>
                        <a:t>             88,32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l">
                        <a:lnSpc>
                          <a:spcPct val="100000"/>
                        </a:lnSpc>
                        <a:spcAft>
                          <a:spcPts val="0"/>
                        </a:spcAft>
                      </a:pPr>
                      <a:r>
                        <a:rPr lang="es-ES" sz="1300">
                          <a:effectLst/>
                        </a:rPr>
                        <a:t>               7,36   </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5198379"/>
                  </a:ext>
                </a:extLst>
              </a:tr>
              <a:tr h="161925">
                <a:tc>
                  <a:txBody>
                    <a:bodyPr/>
                    <a:lstStyle/>
                    <a:p>
                      <a:pPr indent="180340" algn="l">
                        <a:lnSpc>
                          <a:spcPct val="100000"/>
                        </a:lnSpc>
                        <a:spcAft>
                          <a:spcPts val="0"/>
                        </a:spcAft>
                      </a:pPr>
                      <a:r>
                        <a:rPr lang="es-ES" sz="1300">
                          <a:effectLst/>
                        </a:rPr>
                        <a:t>Lavandería</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ctr">
                        <a:lnSpc>
                          <a:spcPct val="100000"/>
                        </a:lnSpc>
                        <a:spcAft>
                          <a:spcPts val="0"/>
                        </a:spcAft>
                      </a:pPr>
                      <a:r>
                        <a:rPr lang="es-ES" sz="1300">
                          <a:effectLst/>
                        </a:rPr>
                        <a:t>30</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l">
                        <a:lnSpc>
                          <a:spcPct val="100000"/>
                        </a:lnSpc>
                        <a:spcAft>
                          <a:spcPts val="0"/>
                        </a:spcAft>
                      </a:pPr>
                      <a:r>
                        <a:rPr lang="es-ES" sz="1300" dirty="0">
                          <a:effectLst/>
                        </a:rPr>
                        <a:t>             8.908,54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l">
                        <a:lnSpc>
                          <a:spcPct val="100000"/>
                        </a:lnSpc>
                        <a:spcAft>
                          <a:spcPts val="0"/>
                        </a:spcAft>
                      </a:pPr>
                      <a:r>
                        <a:rPr lang="es-ES" sz="1300" dirty="0">
                          <a:effectLst/>
                        </a:rPr>
                        <a:t>           445,43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l">
                        <a:lnSpc>
                          <a:spcPct val="100000"/>
                        </a:lnSpc>
                        <a:spcAft>
                          <a:spcPts val="0"/>
                        </a:spcAft>
                      </a:pPr>
                      <a:r>
                        <a:rPr lang="es-ES" sz="1300">
                          <a:effectLst/>
                        </a:rPr>
                        <a:t>             37,12   </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l">
                        <a:lnSpc>
                          <a:spcPct val="100000"/>
                        </a:lnSpc>
                        <a:spcAft>
                          <a:spcPts val="0"/>
                        </a:spcAft>
                      </a:pPr>
                      <a:r>
                        <a:rPr lang="es-ES" sz="1300" dirty="0">
                          <a:effectLst/>
                        </a:rPr>
                        <a:t>             89,09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l">
                        <a:lnSpc>
                          <a:spcPct val="100000"/>
                        </a:lnSpc>
                        <a:spcAft>
                          <a:spcPts val="0"/>
                        </a:spcAft>
                      </a:pPr>
                      <a:r>
                        <a:rPr lang="es-ES" sz="1300" dirty="0">
                          <a:effectLst/>
                        </a:rPr>
                        <a:t>               7,42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5507797"/>
                  </a:ext>
                </a:extLst>
              </a:tr>
              <a:tr h="269875">
                <a:tc>
                  <a:txBody>
                    <a:bodyPr/>
                    <a:lstStyle/>
                    <a:p>
                      <a:pPr indent="180340" algn="l">
                        <a:lnSpc>
                          <a:spcPct val="100000"/>
                        </a:lnSpc>
                        <a:spcAft>
                          <a:spcPts val="0"/>
                        </a:spcAft>
                      </a:pPr>
                      <a:r>
                        <a:rPr lang="es-ES" sz="1300">
                          <a:effectLst/>
                        </a:rPr>
                        <a:t>Total </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0000"/>
                        </a:lnSpc>
                        <a:spcAft>
                          <a:spcPts val="0"/>
                        </a:spcAft>
                      </a:pPr>
                      <a:r>
                        <a:rPr lang="es-ES" sz="1300">
                          <a:effectLst/>
                        </a:rPr>
                        <a:t>61</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0000"/>
                        </a:lnSpc>
                        <a:spcAft>
                          <a:spcPts val="0"/>
                        </a:spcAft>
                      </a:pPr>
                      <a:r>
                        <a:rPr lang="es-ES" sz="1300">
                          <a:effectLst/>
                        </a:rPr>
                        <a:t>17.740,95</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00000"/>
                        </a:lnSpc>
                        <a:spcAft>
                          <a:spcPts val="0"/>
                        </a:spcAft>
                      </a:pPr>
                      <a:r>
                        <a:rPr lang="es-ES" sz="1300">
                          <a:effectLst/>
                        </a:rPr>
                        <a:t>           887,05</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00000"/>
                        </a:lnSpc>
                        <a:spcAft>
                          <a:spcPts val="0"/>
                        </a:spcAft>
                      </a:pPr>
                      <a:r>
                        <a:rPr lang="es-ES" sz="1300">
                          <a:effectLst/>
                        </a:rPr>
                        <a:t>             73,92</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00000"/>
                        </a:lnSpc>
                        <a:spcAft>
                          <a:spcPts val="0"/>
                        </a:spcAft>
                      </a:pPr>
                      <a:r>
                        <a:rPr lang="es-ES" sz="1300">
                          <a:effectLst/>
                        </a:rPr>
                        <a:t>           177,41</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just">
                        <a:lnSpc>
                          <a:spcPct val="100000"/>
                        </a:lnSpc>
                        <a:spcAft>
                          <a:spcPts val="0"/>
                        </a:spcAft>
                      </a:pPr>
                      <a:r>
                        <a:rPr lang="es-ES" sz="1300" dirty="0">
                          <a:effectLst/>
                        </a:rPr>
                        <a:t>             14,78</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5701821"/>
                  </a:ext>
                </a:extLst>
              </a:tr>
            </a:tbl>
          </a:graphicData>
        </a:graphic>
      </p:graphicFrame>
      <p:sp>
        <p:nvSpPr>
          <p:cNvPr id="11" name="CuadroTexto 10">
            <a:extLst>
              <a:ext uri="{FF2B5EF4-FFF2-40B4-BE49-F238E27FC236}">
                <a16:creationId xmlns:a16="http://schemas.microsoft.com/office/drawing/2014/main" id="{473E6312-389D-4152-A8E0-366FFC90B798}"/>
              </a:ext>
            </a:extLst>
          </p:cNvPr>
          <p:cNvSpPr txBox="1"/>
          <p:nvPr/>
        </p:nvSpPr>
        <p:spPr>
          <a:xfrm>
            <a:off x="750625" y="2157014"/>
            <a:ext cx="2811440" cy="307777"/>
          </a:xfrm>
          <a:prstGeom prst="rect">
            <a:avLst/>
          </a:prstGeom>
          <a:noFill/>
        </p:spPr>
        <p:txBody>
          <a:bodyPr wrap="square" rtlCol="0">
            <a:spAutoFit/>
          </a:bodyPr>
          <a:lstStyle/>
          <a:p>
            <a:r>
              <a:rPr lang="es-EC" sz="1400" b="1" dirty="0"/>
              <a:t>* Área administrativa</a:t>
            </a:r>
          </a:p>
        </p:txBody>
      </p:sp>
      <p:sp>
        <p:nvSpPr>
          <p:cNvPr id="12" name="CuadroTexto 11">
            <a:extLst>
              <a:ext uri="{FF2B5EF4-FFF2-40B4-BE49-F238E27FC236}">
                <a16:creationId xmlns:a16="http://schemas.microsoft.com/office/drawing/2014/main" id="{110F2390-A66E-4B44-ADD7-A14519325A35}"/>
              </a:ext>
            </a:extLst>
          </p:cNvPr>
          <p:cNvSpPr txBox="1"/>
          <p:nvPr/>
        </p:nvSpPr>
        <p:spPr>
          <a:xfrm>
            <a:off x="750625" y="3867861"/>
            <a:ext cx="2811440" cy="307777"/>
          </a:xfrm>
          <a:prstGeom prst="rect">
            <a:avLst/>
          </a:prstGeom>
          <a:noFill/>
        </p:spPr>
        <p:txBody>
          <a:bodyPr wrap="square" rtlCol="0">
            <a:spAutoFit/>
          </a:bodyPr>
          <a:lstStyle/>
          <a:p>
            <a:r>
              <a:rPr lang="es-EC" sz="1400" b="1" dirty="0"/>
              <a:t>* Área de lavandería</a:t>
            </a:r>
          </a:p>
        </p:txBody>
      </p:sp>
      <p:sp>
        <p:nvSpPr>
          <p:cNvPr id="13" name="CuadroTexto 12">
            <a:extLst>
              <a:ext uri="{FF2B5EF4-FFF2-40B4-BE49-F238E27FC236}">
                <a16:creationId xmlns:a16="http://schemas.microsoft.com/office/drawing/2014/main" id="{4838DD45-53A1-4979-8395-703E07241600}"/>
              </a:ext>
            </a:extLst>
          </p:cNvPr>
          <p:cNvSpPr txBox="1"/>
          <p:nvPr/>
        </p:nvSpPr>
        <p:spPr>
          <a:xfrm>
            <a:off x="750625" y="5364957"/>
            <a:ext cx="2811440" cy="307777"/>
          </a:xfrm>
          <a:prstGeom prst="rect">
            <a:avLst/>
          </a:prstGeom>
          <a:noFill/>
        </p:spPr>
        <p:txBody>
          <a:bodyPr wrap="square" rtlCol="0">
            <a:spAutoFit/>
          </a:bodyPr>
          <a:lstStyle/>
          <a:p>
            <a:r>
              <a:rPr lang="es-EC" sz="1400" b="1" dirty="0"/>
              <a:t>* Área de hospedaje</a:t>
            </a:r>
          </a:p>
        </p:txBody>
      </p:sp>
      <p:graphicFrame>
        <p:nvGraphicFramePr>
          <p:cNvPr id="14" name="Tabla 13">
            <a:extLst>
              <a:ext uri="{FF2B5EF4-FFF2-40B4-BE49-F238E27FC236}">
                <a16:creationId xmlns:a16="http://schemas.microsoft.com/office/drawing/2014/main" id="{7F6908E4-3D2F-4A65-B72D-BC93BD918F08}"/>
              </a:ext>
            </a:extLst>
          </p:cNvPr>
          <p:cNvGraphicFramePr>
            <a:graphicFrameLocks noGrp="1"/>
          </p:cNvGraphicFramePr>
          <p:nvPr>
            <p:extLst>
              <p:ext uri="{D42A27DB-BD31-4B8C-83A1-F6EECF244321}">
                <p14:modId xmlns:p14="http://schemas.microsoft.com/office/powerpoint/2010/main" val="233536234"/>
              </p:ext>
            </p:extLst>
          </p:nvPr>
        </p:nvGraphicFramePr>
        <p:xfrm>
          <a:off x="750625" y="5619387"/>
          <a:ext cx="10222175" cy="1062355"/>
        </p:xfrm>
        <a:graphic>
          <a:graphicData uri="http://schemas.openxmlformats.org/drawingml/2006/table">
            <a:tbl>
              <a:tblPr firstRow="1" firstCol="1" bandRow="1">
                <a:tableStyleId>{9DCAF9ED-07DC-4A11-8D7F-57B35C25682E}</a:tableStyleId>
              </a:tblPr>
              <a:tblGrid>
                <a:gridCol w="1581180">
                  <a:extLst>
                    <a:ext uri="{9D8B030D-6E8A-4147-A177-3AD203B41FA5}">
                      <a16:colId xmlns:a16="http://schemas.microsoft.com/office/drawing/2014/main" val="3295561843"/>
                    </a:ext>
                  </a:extLst>
                </a:gridCol>
                <a:gridCol w="1220558">
                  <a:extLst>
                    <a:ext uri="{9D8B030D-6E8A-4147-A177-3AD203B41FA5}">
                      <a16:colId xmlns:a16="http://schemas.microsoft.com/office/drawing/2014/main" val="630300608"/>
                    </a:ext>
                  </a:extLst>
                </a:gridCol>
                <a:gridCol w="1497958">
                  <a:extLst>
                    <a:ext uri="{9D8B030D-6E8A-4147-A177-3AD203B41FA5}">
                      <a16:colId xmlns:a16="http://schemas.microsoft.com/office/drawing/2014/main" val="1343764327"/>
                    </a:ext>
                  </a:extLst>
                </a:gridCol>
                <a:gridCol w="1359258">
                  <a:extLst>
                    <a:ext uri="{9D8B030D-6E8A-4147-A177-3AD203B41FA5}">
                      <a16:colId xmlns:a16="http://schemas.microsoft.com/office/drawing/2014/main" val="1421977922"/>
                    </a:ext>
                  </a:extLst>
                </a:gridCol>
                <a:gridCol w="1442479">
                  <a:extLst>
                    <a:ext uri="{9D8B030D-6E8A-4147-A177-3AD203B41FA5}">
                      <a16:colId xmlns:a16="http://schemas.microsoft.com/office/drawing/2014/main" val="3616375455"/>
                    </a:ext>
                  </a:extLst>
                </a:gridCol>
                <a:gridCol w="1493047">
                  <a:extLst>
                    <a:ext uri="{9D8B030D-6E8A-4147-A177-3AD203B41FA5}">
                      <a16:colId xmlns:a16="http://schemas.microsoft.com/office/drawing/2014/main" val="1528717074"/>
                    </a:ext>
                  </a:extLst>
                </a:gridCol>
                <a:gridCol w="1627695">
                  <a:extLst>
                    <a:ext uri="{9D8B030D-6E8A-4147-A177-3AD203B41FA5}">
                      <a16:colId xmlns:a16="http://schemas.microsoft.com/office/drawing/2014/main" val="2750965394"/>
                    </a:ext>
                  </a:extLst>
                </a:gridCol>
              </a:tblGrid>
              <a:tr h="323850">
                <a:tc>
                  <a:txBody>
                    <a:bodyPr/>
                    <a:lstStyle/>
                    <a:p>
                      <a:pPr indent="180340" algn="ctr">
                        <a:lnSpc>
                          <a:spcPct val="100000"/>
                        </a:lnSpc>
                        <a:spcAft>
                          <a:spcPts val="0"/>
                        </a:spcAft>
                      </a:pPr>
                      <a:r>
                        <a:rPr lang="es-ES" sz="1300" dirty="0">
                          <a:effectLst/>
                        </a:rPr>
                        <a:t>Área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indent="180340" algn="ctr">
                        <a:lnSpc>
                          <a:spcPct val="100000"/>
                        </a:lnSpc>
                        <a:spcAft>
                          <a:spcPts val="0"/>
                        </a:spcAft>
                      </a:pPr>
                      <a:r>
                        <a:rPr lang="es-ES" sz="1300" dirty="0">
                          <a:effectLst/>
                        </a:rPr>
                        <a:t>m2 </a:t>
                      </a:r>
                      <a:endParaRPr lang="es-EC" sz="1300" dirty="0">
                        <a:effectLst/>
                      </a:endParaRPr>
                    </a:p>
                    <a:p>
                      <a:pPr indent="180340" algn="ctr">
                        <a:lnSpc>
                          <a:spcPct val="100000"/>
                        </a:lnSpc>
                        <a:spcAft>
                          <a:spcPts val="0"/>
                        </a:spcAft>
                      </a:pPr>
                      <a:r>
                        <a:rPr lang="es-ES" sz="1300" dirty="0">
                          <a:effectLst/>
                        </a:rPr>
                        <a:t>construcción</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indent="180340" algn="ctr">
                        <a:lnSpc>
                          <a:spcPct val="100000"/>
                        </a:lnSpc>
                        <a:spcAft>
                          <a:spcPts val="0"/>
                        </a:spcAft>
                      </a:pPr>
                      <a:r>
                        <a:rPr lang="es-ES" sz="1300" dirty="0">
                          <a:effectLst/>
                        </a:rPr>
                        <a:t>Total Costo m2</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indent="180340" algn="ctr">
                        <a:lnSpc>
                          <a:spcPct val="100000"/>
                        </a:lnSpc>
                        <a:spcAft>
                          <a:spcPts val="0"/>
                        </a:spcAft>
                      </a:pPr>
                      <a:r>
                        <a:rPr lang="es-ES" sz="1300" dirty="0">
                          <a:effectLst/>
                        </a:rPr>
                        <a:t>Depreciación anual</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indent="180340" algn="ctr">
                        <a:lnSpc>
                          <a:spcPct val="100000"/>
                        </a:lnSpc>
                        <a:spcAft>
                          <a:spcPts val="0"/>
                        </a:spcAft>
                      </a:pPr>
                      <a:r>
                        <a:rPr lang="es-ES" sz="1300" dirty="0">
                          <a:effectLst/>
                        </a:rPr>
                        <a:t>Depreciación mensual</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indent="180340" algn="ctr">
                        <a:lnSpc>
                          <a:spcPct val="100000"/>
                        </a:lnSpc>
                        <a:spcAft>
                          <a:spcPts val="0"/>
                        </a:spcAft>
                      </a:pPr>
                      <a:r>
                        <a:rPr lang="es-ES" sz="1300" dirty="0">
                          <a:effectLst/>
                        </a:rPr>
                        <a:t>Mantenimiento Anual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indent="180340" algn="ctr">
                        <a:lnSpc>
                          <a:spcPct val="100000"/>
                        </a:lnSpc>
                        <a:spcAft>
                          <a:spcPts val="0"/>
                        </a:spcAft>
                      </a:pPr>
                      <a:r>
                        <a:rPr lang="es-ES" sz="1300" dirty="0">
                          <a:effectLst/>
                        </a:rPr>
                        <a:t>Mantenimiento Mensual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968324413"/>
                  </a:ext>
                </a:extLst>
              </a:tr>
              <a:tr h="161925">
                <a:tc>
                  <a:txBody>
                    <a:bodyPr/>
                    <a:lstStyle/>
                    <a:p>
                      <a:pPr indent="180340" algn="l">
                        <a:lnSpc>
                          <a:spcPct val="100000"/>
                        </a:lnSpc>
                        <a:spcAft>
                          <a:spcPts val="0"/>
                        </a:spcAft>
                      </a:pPr>
                      <a:r>
                        <a:rPr lang="es-ES" sz="1300" dirty="0">
                          <a:effectLst/>
                          <a:latin typeface="+mn-lt"/>
                          <a:ea typeface="Calibri" panose="020F0502020204030204" pitchFamily="34" charset="0"/>
                          <a:cs typeface="Times New Roman" panose="02020603050405020304" pitchFamily="18" charset="0"/>
                        </a:rPr>
                        <a:t>Bloque A</a:t>
                      </a:r>
                      <a:endParaRPr lang="es-EC" sz="1300" dirty="0">
                        <a:effectLst/>
                        <a:latin typeface="+mn-lt"/>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80340" algn="ctr">
                        <a:lnSpc>
                          <a:spcPct val="100000"/>
                        </a:lnSpc>
                        <a:spcAft>
                          <a:spcPts val="0"/>
                        </a:spcAft>
                      </a:pPr>
                      <a:r>
                        <a:rPr lang="es-EC" sz="1300" dirty="0">
                          <a:effectLst/>
                          <a:latin typeface="+mn-lt"/>
                          <a:ea typeface="Calibri" panose="020F0502020204030204" pitchFamily="34" charset="0"/>
                          <a:cs typeface="Times New Roman" panose="02020603050405020304" pitchFamily="18" charset="0"/>
                        </a:rPr>
                        <a:t> 4.513 </a:t>
                      </a: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80340" algn="ctr">
                        <a:lnSpc>
                          <a:spcPct val="100000"/>
                        </a:lnSpc>
                        <a:spcAft>
                          <a:spcPts val="0"/>
                        </a:spcAft>
                      </a:pPr>
                      <a:r>
                        <a:rPr lang="es-EC" sz="1300" dirty="0">
                          <a:effectLst/>
                          <a:latin typeface="+mn-lt"/>
                          <a:ea typeface="Calibri" panose="020F0502020204030204" pitchFamily="34" charset="0"/>
                          <a:cs typeface="Times New Roman" panose="02020603050405020304" pitchFamily="18" charset="0"/>
                        </a:rPr>
                        <a:t> 1.321.688,82 </a:t>
                      </a: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80340" algn="ctr">
                        <a:lnSpc>
                          <a:spcPct val="100000"/>
                        </a:lnSpc>
                        <a:spcAft>
                          <a:spcPts val="0"/>
                        </a:spcAft>
                      </a:pPr>
                      <a:r>
                        <a:rPr lang="es-EC" sz="1300" dirty="0">
                          <a:effectLst/>
                          <a:latin typeface="+mn-lt"/>
                          <a:ea typeface="Calibri" panose="020F0502020204030204" pitchFamily="34" charset="0"/>
                          <a:cs typeface="Times New Roman" panose="02020603050405020304" pitchFamily="18" charset="0"/>
                        </a:rPr>
                        <a:t> 66.084,44 </a:t>
                      </a: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80340" algn="ctr">
                        <a:lnSpc>
                          <a:spcPct val="100000"/>
                        </a:lnSpc>
                        <a:spcAft>
                          <a:spcPts val="0"/>
                        </a:spcAft>
                      </a:pPr>
                      <a:r>
                        <a:rPr lang="es-EC" sz="1300" dirty="0">
                          <a:effectLst/>
                          <a:latin typeface="+mn-lt"/>
                          <a:ea typeface="Calibri" panose="020F0502020204030204" pitchFamily="34" charset="0"/>
                          <a:cs typeface="Times New Roman" panose="02020603050405020304" pitchFamily="18" charset="0"/>
                        </a:rPr>
                        <a:t> 5.507,04 </a:t>
                      </a: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80340" algn="ctr">
                        <a:lnSpc>
                          <a:spcPct val="100000"/>
                        </a:lnSpc>
                        <a:spcAft>
                          <a:spcPts val="0"/>
                        </a:spcAft>
                      </a:pPr>
                      <a:r>
                        <a:rPr lang="es-EC" sz="1300" dirty="0">
                          <a:effectLst/>
                          <a:latin typeface="+mn-lt"/>
                          <a:ea typeface="Calibri" panose="020F0502020204030204" pitchFamily="34" charset="0"/>
                          <a:cs typeface="Times New Roman" panose="02020603050405020304" pitchFamily="18" charset="0"/>
                        </a:rPr>
                        <a:t> 13.216,89 </a:t>
                      </a: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80340" algn="ctr">
                        <a:lnSpc>
                          <a:spcPct val="100000"/>
                        </a:lnSpc>
                        <a:spcAft>
                          <a:spcPts val="0"/>
                        </a:spcAft>
                      </a:pPr>
                      <a:r>
                        <a:rPr lang="es-EC" sz="1300" dirty="0">
                          <a:effectLst/>
                          <a:latin typeface="+mn-lt"/>
                          <a:ea typeface="Calibri" panose="020F0502020204030204" pitchFamily="34" charset="0"/>
                          <a:cs typeface="Times New Roman" panose="02020603050405020304" pitchFamily="18" charset="0"/>
                        </a:rPr>
                        <a:t> 1.101,41 </a:t>
                      </a: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5198379"/>
                  </a:ext>
                </a:extLst>
              </a:tr>
              <a:tr h="161925">
                <a:tc>
                  <a:txBody>
                    <a:bodyPr/>
                    <a:lstStyle/>
                    <a:p>
                      <a:pPr indent="180340" algn="l">
                        <a:lnSpc>
                          <a:spcPct val="100000"/>
                        </a:lnSpc>
                        <a:spcAft>
                          <a:spcPts val="0"/>
                        </a:spcAft>
                      </a:pPr>
                      <a:r>
                        <a:rPr lang="es-ES" sz="1300" dirty="0">
                          <a:effectLst/>
                          <a:latin typeface="+mn-lt"/>
                          <a:ea typeface="Calibri" panose="020F0502020204030204" pitchFamily="34" charset="0"/>
                          <a:cs typeface="Times New Roman" panose="02020603050405020304" pitchFamily="18" charset="0"/>
                        </a:rPr>
                        <a:t>Bloque B</a:t>
                      </a:r>
                      <a:endParaRPr lang="es-EC" sz="1300" dirty="0">
                        <a:effectLst/>
                        <a:latin typeface="+mn-lt"/>
                        <a:ea typeface="Calibri" panose="020F0502020204030204" pitchFamily="34"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80340" algn="ctr">
                        <a:lnSpc>
                          <a:spcPct val="100000"/>
                        </a:lnSpc>
                        <a:spcAft>
                          <a:spcPts val="0"/>
                        </a:spcAft>
                      </a:pPr>
                      <a:r>
                        <a:rPr lang="es-EC" sz="1300" dirty="0">
                          <a:effectLst/>
                          <a:latin typeface="+mn-lt"/>
                          <a:ea typeface="Calibri" panose="020F0502020204030204" pitchFamily="34" charset="0"/>
                          <a:cs typeface="Times New Roman" panose="02020603050405020304" pitchFamily="18" charset="0"/>
                        </a:rPr>
                        <a:t>4118</a:t>
                      </a: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80340" algn="ctr">
                        <a:lnSpc>
                          <a:spcPct val="100000"/>
                        </a:lnSpc>
                        <a:spcAft>
                          <a:spcPts val="0"/>
                        </a:spcAft>
                      </a:pPr>
                      <a:r>
                        <a:rPr lang="es-EC" sz="1300" dirty="0">
                          <a:effectLst/>
                          <a:latin typeface="+mn-lt"/>
                          <a:ea typeface="Calibri" panose="020F0502020204030204" pitchFamily="34" charset="0"/>
                          <a:cs typeface="Times New Roman" panose="02020603050405020304" pitchFamily="18" charset="0"/>
                        </a:rPr>
                        <a:t>1´206.082,74</a:t>
                      </a: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80340" algn="ctr">
                        <a:lnSpc>
                          <a:spcPct val="100000"/>
                        </a:lnSpc>
                        <a:spcAft>
                          <a:spcPts val="0"/>
                        </a:spcAft>
                      </a:pPr>
                      <a:r>
                        <a:rPr lang="es-EC" sz="1300" dirty="0">
                          <a:effectLst/>
                          <a:latin typeface="+mn-lt"/>
                          <a:ea typeface="Calibri" panose="020F0502020204030204" pitchFamily="34" charset="0"/>
                          <a:cs typeface="Times New Roman" panose="02020603050405020304" pitchFamily="18" charset="0"/>
                        </a:rPr>
                        <a:t>60.304,14</a:t>
                      </a: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80340" algn="ctr">
                        <a:lnSpc>
                          <a:spcPct val="100000"/>
                        </a:lnSpc>
                        <a:spcAft>
                          <a:spcPts val="0"/>
                        </a:spcAft>
                      </a:pPr>
                      <a:r>
                        <a:rPr lang="es-EC" sz="1300" dirty="0">
                          <a:effectLst/>
                          <a:latin typeface="+mn-lt"/>
                          <a:ea typeface="Calibri" panose="020F0502020204030204" pitchFamily="34" charset="0"/>
                          <a:cs typeface="Times New Roman" panose="02020603050405020304" pitchFamily="18" charset="0"/>
                        </a:rPr>
                        <a:t> 5.025,34 </a:t>
                      </a: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80340" algn="ctr">
                        <a:lnSpc>
                          <a:spcPct val="100000"/>
                        </a:lnSpc>
                        <a:spcAft>
                          <a:spcPts val="0"/>
                        </a:spcAft>
                      </a:pPr>
                      <a:r>
                        <a:rPr lang="es-EC" sz="1300" dirty="0">
                          <a:effectLst/>
                          <a:latin typeface="+mn-lt"/>
                          <a:ea typeface="Calibri" panose="020F0502020204030204" pitchFamily="34" charset="0"/>
                          <a:cs typeface="Times New Roman" panose="02020603050405020304" pitchFamily="18" charset="0"/>
                        </a:rPr>
                        <a:t> 12.060,83 </a:t>
                      </a: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80340" algn="ctr">
                        <a:lnSpc>
                          <a:spcPct val="100000"/>
                        </a:lnSpc>
                        <a:spcAft>
                          <a:spcPts val="0"/>
                        </a:spcAft>
                      </a:pPr>
                      <a:r>
                        <a:rPr lang="es-EC" sz="1300" dirty="0">
                          <a:effectLst/>
                          <a:latin typeface="+mn-lt"/>
                          <a:ea typeface="Calibri" panose="020F0502020204030204" pitchFamily="34" charset="0"/>
                          <a:cs typeface="Times New Roman" panose="02020603050405020304" pitchFamily="18" charset="0"/>
                        </a:rPr>
                        <a:t> 1.005,07 </a:t>
                      </a: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5507797"/>
                  </a:ext>
                </a:extLst>
              </a:tr>
              <a:tr h="269875">
                <a:tc>
                  <a:txBody>
                    <a:bodyPr/>
                    <a:lstStyle/>
                    <a:p>
                      <a:pPr indent="180340" algn="l">
                        <a:lnSpc>
                          <a:spcPct val="100000"/>
                        </a:lnSpc>
                        <a:spcAft>
                          <a:spcPts val="0"/>
                        </a:spcAft>
                      </a:pPr>
                      <a:r>
                        <a:rPr lang="es-ES" sz="1300">
                          <a:effectLst/>
                          <a:latin typeface="+mn-lt"/>
                        </a:rPr>
                        <a:t>Total </a:t>
                      </a:r>
                      <a:endParaRPr lang="es-EC" sz="130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0000"/>
                        </a:lnSpc>
                        <a:spcAft>
                          <a:spcPts val="0"/>
                        </a:spcAft>
                      </a:pPr>
                      <a:r>
                        <a:rPr lang="es-EC" sz="1300" dirty="0">
                          <a:effectLst/>
                          <a:latin typeface="+mn-lt"/>
                          <a:ea typeface="Calibri" panose="020F0502020204030204" pitchFamily="34" charset="0"/>
                          <a:cs typeface="Times New Roman" panose="02020603050405020304" pitchFamily="18" charset="0"/>
                        </a:rPr>
                        <a:t>8632</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0000"/>
                        </a:lnSpc>
                        <a:spcAft>
                          <a:spcPts val="0"/>
                        </a:spcAft>
                      </a:pPr>
                      <a:r>
                        <a:rPr lang="es-EC" sz="1300" dirty="0">
                          <a:effectLst/>
                          <a:latin typeface="+mn-lt"/>
                          <a:ea typeface="Calibri" panose="020F0502020204030204" pitchFamily="34" charset="0"/>
                          <a:cs typeface="Times New Roman" panose="02020603050405020304" pitchFamily="18" charset="0"/>
                        </a:rPr>
                        <a:t>2´527.771,56</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0000"/>
                        </a:lnSpc>
                        <a:spcAft>
                          <a:spcPts val="0"/>
                        </a:spcAft>
                      </a:pPr>
                      <a:r>
                        <a:rPr lang="es-EC" sz="1300" dirty="0">
                          <a:effectLst/>
                          <a:latin typeface="+mn-lt"/>
                          <a:ea typeface="Calibri" panose="020F0502020204030204" pitchFamily="34" charset="0"/>
                          <a:cs typeface="Times New Roman" panose="02020603050405020304" pitchFamily="18" charset="0"/>
                        </a:rPr>
                        <a:t>126.388,58</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0000"/>
                        </a:lnSpc>
                        <a:spcAft>
                          <a:spcPts val="0"/>
                        </a:spcAft>
                      </a:pPr>
                      <a:r>
                        <a:rPr lang="es-EC" sz="1300" dirty="0">
                          <a:effectLst/>
                          <a:latin typeface="+mn-lt"/>
                          <a:ea typeface="Calibri" panose="020F0502020204030204" pitchFamily="34" charset="0"/>
                          <a:cs typeface="Times New Roman" panose="02020603050405020304" pitchFamily="18" charset="0"/>
                        </a:rPr>
                        <a:t>10.532,38</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0000"/>
                        </a:lnSpc>
                        <a:spcAft>
                          <a:spcPts val="0"/>
                        </a:spcAft>
                      </a:pPr>
                      <a:r>
                        <a:rPr lang="es-EC" sz="1300" dirty="0">
                          <a:effectLst/>
                          <a:latin typeface="+mn-lt"/>
                          <a:ea typeface="Calibri" panose="020F0502020204030204" pitchFamily="34" charset="0"/>
                          <a:cs typeface="Times New Roman" panose="02020603050405020304" pitchFamily="18" charset="0"/>
                        </a:rPr>
                        <a:t>25.277,72</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ctr">
                        <a:lnSpc>
                          <a:spcPct val="100000"/>
                        </a:lnSpc>
                        <a:spcAft>
                          <a:spcPts val="0"/>
                        </a:spcAft>
                      </a:pPr>
                      <a:r>
                        <a:rPr lang="es-EC" sz="1300" dirty="0">
                          <a:effectLst/>
                          <a:latin typeface="+mn-lt"/>
                          <a:ea typeface="Calibri" panose="020F0502020204030204" pitchFamily="34" charset="0"/>
                          <a:cs typeface="Times New Roman" panose="02020603050405020304" pitchFamily="18" charset="0"/>
                        </a:rPr>
                        <a:t>2.106,48</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5701821"/>
                  </a:ext>
                </a:extLst>
              </a:tr>
            </a:tbl>
          </a:graphicData>
        </a:graphic>
      </p:graphicFrame>
    </p:spTree>
    <p:extLst>
      <p:ext uri="{BB962C8B-B14F-4D97-AF65-F5344CB8AC3E}">
        <p14:creationId xmlns:p14="http://schemas.microsoft.com/office/powerpoint/2010/main" val="4120020735"/>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984021EB-A321-439E-BF8C-504D66446342}"/>
              </a:ext>
            </a:extLst>
          </p:cNvPr>
          <p:cNvSpPr txBox="1">
            <a:spLocks/>
          </p:cNvSpPr>
          <p:nvPr/>
        </p:nvSpPr>
        <p:spPr>
          <a:xfrm>
            <a:off x="785655" y="388717"/>
            <a:ext cx="10705759" cy="81659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C" sz="4000" u="sng" dirty="0"/>
              <a:t>Consumo de energía</a:t>
            </a:r>
          </a:p>
        </p:txBody>
      </p:sp>
      <p:pic>
        <p:nvPicPr>
          <p:cNvPr id="11" name="Imagen 10">
            <a:extLst>
              <a:ext uri="{FF2B5EF4-FFF2-40B4-BE49-F238E27FC236}">
                <a16:creationId xmlns:a16="http://schemas.microsoft.com/office/drawing/2014/main" id="{8FA17B60-B2A2-4CB2-B9F5-C2E229556A8F}"/>
              </a:ext>
            </a:extLst>
          </p:cNvPr>
          <p:cNvPicPr>
            <a:picLocks noChangeAspect="1"/>
          </p:cNvPicPr>
          <p:nvPr/>
        </p:nvPicPr>
        <p:blipFill rotWithShape="1">
          <a:blip r:embed="rId2"/>
          <a:srcRect b="1260"/>
          <a:stretch/>
        </p:blipFill>
        <p:spPr>
          <a:xfrm>
            <a:off x="3541689" y="1887696"/>
            <a:ext cx="8451681" cy="2808142"/>
          </a:xfrm>
          <a:prstGeom prst="rect">
            <a:avLst/>
          </a:prstGeom>
        </p:spPr>
      </p:pic>
      <p:pic>
        <p:nvPicPr>
          <p:cNvPr id="13" name="Imagen 12">
            <a:extLst>
              <a:ext uri="{FF2B5EF4-FFF2-40B4-BE49-F238E27FC236}">
                <a16:creationId xmlns:a16="http://schemas.microsoft.com/office/drawing/2014/main" id="{90045668-E50F-4205-8B35-4AD60F7795CA}"/>
              </a:ext>
            </a:extLst>
          </p:cNvPr>
          <p:cNvPicPr>
            <a:picLocks noChangeAspect="1"/>
          </p:cNvPicPr>
          <p:nvPr/>
        </p:nvPicPr>
        <p:blipFill rotWithShape="1">
          <a:blip r:embed="rId3"/>
          <a:srcRect l="487" t="1200" r="29678" b="4446"/>
          <a:stretch/>
        </p:blipFill>
        <p:spPr>
          <a:xfrm>
            <a:off x="206062" y="1887695"/>
            <a:ext cx="3129566" cy="2632789"/>
          </a:xfrm>
          <a:prstGeom prst="rect">
            <a:avLst/>
          </a:prstGeom>
          <a:ln>
            <a:solidFill>
              <a:schemeClr val="tx1"/>
            </a:solidFill>
          </a:ln>
        </p:spPr>
      </p:pic>
    </p:spTree>
    <p:extLst>
      <p:ext uri="{BB962C8B-B14F-4D97-AF65-F5344CB8AC3E}">
        <p14:creationId xmlns:p14="http://schemas.microsoft.com/office/powerpoint/2010/main" val="3591842034"/>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984021EB-A321-439E-BF8C-504D66446342}"/>
              </a:ext>
            </a:extLst>
          </p:cNvPr>
          <p:cNvSpPr txBox="1">
            <a:spLocks/>
          </p:cNvSpPr>
          <p:nvPr/>
        </p:nvSpPr>
        <p:spPr>
          <a:xfrm>
            <a:off x="824249" y="110687"/>
            <a:ext cx="10058400" cy="81659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3800" u="sng" dirty="0"/>
              <a:t>Demanda de energía</a:t>
            </a:r>
          </a:p>
        </p:txBody>
      </p:sp>
      <p:pic>
        <p:nvPicPr>
          <p:cNvPr id="14" name="Imagen 13" descr="Imagen que contiene captura de pantalla&#10;&#10;Descripción generada automáticamente">
            <a:extLst>
              <a:ext uri="{FF2B5EF4-FFF2-40B4-BE49-F238E27FC236}">
                <a16:creationId xmlns:a16="http://schemas.microsoft.com/office/drawing/2014/main" id="{96187546-4665-4C44-9AA5-8B2C022AA87A}"/>
              </a:ext>
            </a:extLst>
          </p:cNvPr>
          <p:cNvPicPr>
            <a:picLocks noChangeAspect="1"/>
          </p:cNvPicPr>
          <p:nvPr/>
        </p:nvPicPr>
        <p:blipFill rotWithShape="1">
          <a:blip r:embed="rId2">
            <a:extLst>
              <a:ext uri="{28A0092B-C50C-407E-A947-70E740481C1C}">
                <a14:useLocalDpi xmlns:a14="http://schemas.microsoft.com/office/drawing/2010/main" val="0"/>
              </a:ext>
            </a:extLst>
          </a:blip>
          <a:srcRect l="458" t="1917" r="764" b="1540"/>
          <a:stretch/>
        </p:blipFill>
        <p:spPr>
          <a:xfrm>
            <a:off x="1770846" y="2550017"/>
            <a:ext cx="8165206" cy="3490175"/>
          </a:xfrm>
          <a:prstGeom prst="rect">
            <a:avLst/>
          </a:prstGeom>
          <a:ln>
            <a:solidFill>
              <a:schemeClr val="tx1"/>
            </a:solidFill>
          </a:ln>
        </p:spPr>
      </p:pic>
      <p:pic>
        <p:nvPicPr>
          <p:cNvPr id="16" name="Imagen 15" descr="Imagen que contiene captura de pantalla&#10;&#10;Descripción generada automáticamente">
            <a:extLst>
              <a:ext uri="{FF2B5EF4-FFF2-40B4-BE49-F238E27FC236}">
                <a16:creationId xmlns:a16="http://schemas.microsoft.com/office/drawing/2014/main" id="{0DF6619D-4279-446B-AD0F-3012FC01F3D2}"/>
              </a:ext>
            </a:extLst>
          </p:cNvPr>
          <p:cNvPicPr>
            <a:picLocks noChangeAspect="1"/>
          </p:cNvPicPr>
          <p:nvPr/>
        </p:nvPicPr>
        <p:blipFill rotWithShape="1">
          <a:blip r:embed="rId3">
            <a:extLst>
              <a:ext uri="{28A0092B-C50C-407E-A947-70E740481C1C}">
                <a14:useLocalDpi xmlns:a14="http://schemas.microsoft.com/office/drawing/2010/main" val="0"/>
              </a:ext>
            </a:extLst>
          </a:blip>
          <a:srcRect l="610" t="4130" r="1068" b="3913"/>
          <a:stretch/>
        </p:blipFill>
        <p:spPr>
          <a:xfrm>
            <a:off x="1770846" y="1133340"/>
            <a:ext cx="8165206" cy="1210615"/>
          </a:xfrm>
          <a:prstGeom prst="rect">
            <a:avLst/>
          </a:prstGeom>
          <a:ln>
            <a:solidFill>
              <a:schemeClr val="tx1"/>
            </a:solidFill>
          </a:ln>
        </p:spPr>
      </p:pic>
    </p:spTree>
    <p:extLst>
      <p:ext uri="{BB962C8B-B14F-4D97-AF65-F5344CB8AC3E}">
        <p14:creationId xmlns:p14="http://schemas.microsoft.com/office/powerpoint/2010/main" val="581140468"/>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984021EB-A321-439E-BF8C-504D66446342}"/>
              </a:ext>
            </a:extLst>
          </p:cNvPr>
          <p:cNvSpPr txBox="1">
            <a:spLocks/>
          </p:cNvSpPr>
          <p:nvPr/>
        </p:nvSpPr>
        <p:spPr>
          <a:xfrm>
            <a:off x="608235" y="418282"/>
            <a:ext cx="10058400" cy="81659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4000" u="sng" dirty="0"/>
              <a:t>Área Verde</a:t>
            </a:r>
          </a:p>
        </p:txBody>
      </p:sp>
      <p:graphicFrame>
        <p:nvGraphicFramePr>
          <p:cNvPr id="2" name="Tabla 1">
            <a:extLst>
              <a:ext uri="{FF2B5EF4-FFF2-40B4-BE49-F238E27FC236}">
                <a16:creationId xmlns:a16="http://schemas.microsoft.com/office/drawing/2014/main" id="{B40DAD8E-883E-438C-8156-846FAE8EF41D}"/>
              </a:ext>
            </a:extLst>
          </p:cNvPr>
          <p:cNvGraphicFramePr>
            <a:graphicFrameLocks noGrp="1"/>
          </p:cNvGraphicFramePr>
          <p:nvPr>
            <p:extLst>
              <p:ext uri="{D42A27DB-BD31-4B8C-83A1-F6EECF244321}">
                <p14:modId xmlns:p14="http://schemas.microsoft.com/office/powerpoint/2010/main" val="3875320524"/>
              </p:ext>
            </p:extLst>
          </p:nvPr>
        </p:nvGraphicFramePr>
        <p:xfrm>
          <a:off x="876265" y="1626286"/>
          <a:ext cx="5038725" cy="1021715"/>
        </p:xfrm>
        <a:graphic>
          <a:graphicData uri="http://schemas.openxmlformats.org/drawingml/2006/table">
            <a:tbl>
              <a:tblPr firstRow="1" firstCol="1" bandRow="1">
                <a:tableStyleId>{69012ECD-51FC-41F1-AA8D-1B2483CD663E}</a:tableStyleId>
              </a:tblPr>
              <a:tblGrid>
                <a:gridCol w="3600450">
                  <a:extLst>
                    <a:ext uri="{9D8B030D-6E8A-4147-A177-3AD203B41FA5}">
                      <a16:colId xmlns:a16="http://schemas.microsoft.com/office/drawing/2014/main" val="1146338239"/>
                    </a:ext>
                  </a:extLst>
                </a:gridCol>
                <a:gridCol w="1438275">
                  <a:extLst>
                    <a:ext uri="{9D8B030D-6E8A-4147-A177-3AD203B41FA5}">
                      <a16:colId xmlns:a16="http://schemas.microsoft.com/office/drawing/2014/main" val="665463699"/>
                    </a:ext>
                  </a:extLst>
                </a:gridCol>
              </a:tblGrid>
              <a:tr h="179705">
                <a:tc>
                  <a:txBody>
                    <a:bodyPr/>
                    <a:lstStyle/>
                    <a:p>
                      <a:pPr indent="180340" algn="ctr">
                        <a:lnSpc>
                          <a:spcPct val="100000"/>
                        </a:lnSpc>
                        <a:spcAft>
                          <a:spcPts val="0"/>
                        </a:spcAft>
                      </a:pPr>
                      <a:r>
                        <a:rPr lang="es-ES" sz="1300" dirty="0">
                          <a:effectLst/>
                        </a:rPr>
                        <a:t>Detalle</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indent="180340" algn="ctr">
                        <a:lnSpc>
                          <a:spcPct val="100000"/>
                        </a:lnSpc>
                        <a:spcAft>
                          <a:spcPts val="0"/>
                        </a:spcAft>
                      </a:pPr>
                      <a:r>
                        <a:rPr lang="es-ES" sz="1300" dirty="0">
                          <a:effectLst/>
                        </a:rPr>
                        <a:t>Valor</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030134528"/>
                  </a:ext>
                </a:extLst>
              </a:tr>
              <a:tr h="179705">
                <a:tc>
                  <a:txBody>
                    <a:bodyPr/>
                    <a:lstStyle/>
                    <a:p>
                      <a:pPr indent="180340" algn="l">
                        <a:lnSpc>
                          <a:spcPct val="100000"/>
                        </a:lnSpc>
                        <a:spcAft>
                          <a:spcPts val="0"/>
                        </a:spcAft>
                      </a:pPr>
                      <a:r>
                        <a:rPr lang="es-ES" sz="1300">
                          <a:effectLst/>
                        </a:rPr>
                        <a:t>Avalúo carta predial área no edificada </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r">
                        <a:lnSpc>
                          <a:spcPct val="100000"/>
                        </a:lnSpc>
                        <a:spcAft>
                          <a:spcPts val="0"/>
                        </a:spcAft>
                      </a:pPr>
                      <a:r>
                        <a:rPr lang="es-ES" sz="1300" dirty="0">
                          <a:effectLst/>
                        </a:rPr>
                        <a:t> $    22.000.077,20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58309"/>
                  </a:ext>
                </a:extLst>
              </a:tr>
              <a:tr h="179705">
                <a:tc>
                  <a:txBody>
                    <a:bodyPr/>
                    <a:lstStyle/>
                    <a:p>
                      <a:pPr indent="180340" algn="l">
                        <a:lnSpc>
                          <a:spcPct val="100000"/>
                        </a:lnSpc>
                        <a:spcAft>
                          <a:spcPts val="0"/>
                        </a:spcAft>
                      </a:pPr>
                      <a:r>
                        <a:rPr lang="es-ES" sz="1300" dirty="0">
                          <a:effectLst/>
                        </a:rPr>
                        <a:t>Metros cuadrados</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r">
                        <a:lnSpc>
                          <a:spcPct val="100000"/>
                        </a:lnSpc>
                        <a:spcAft>
                          <a:spcPts val="0"/>
                        </a:spcAft>
                      </a:pPr>
                      <a:r>
                        <a:rPr lang="es-ES" sz="1300" dirty="0">
                          <a:effectLst/>
                        </a:rPr>
                        <a:t>       415.443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8302287"/>
                  </a:ext>
                </a:extLst>
              </a:tr>
              <a:tr h="179705">
                <a:tc>
                  <a:txBody>
                    <a:bodyPr/>
                    <a:lstStyle/>
                    <a:p>
                      <a:pPr indent="180340" algn="l">
                        <a:lnSpc>
                          <a:spcPct val="100000"/>
                        </a:lnSpc>
                        <a:spcAft>
                          <a:spcPts val="0"/>
                        </a:spcAft>
                      </a:pPr>
                      <a:r>
                        <a:rPr lang="es-ES" sz="1300" dirty="0">
                          <a:effectLst/>
                        </a:rPr>
                        <a:t>Costo metro cuadrado</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indent="180340" algn="r">
                        <a:lnSpc>
                          <a:spcPct val="100000"/>
                        </a:lnSpc>
                        <a:spcAft>
                          <a:spcPts val="0"/>
                        </a:spcAft>
                      </a:pPr>
                      <a:r>
                        <a:rPr lang="es-ES" sz="1300" dirty="0">
                          <a:effectLst/>
                        </a:rPr>
                        <a:t> $                   52,96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98630218"/>
                  </a:ext>
                </a:extLst>
              </a:tr>
              <a:tr h="229235">
                <a:tc>
                  <a:txBody>
                    <a:bodyPr/>
                    <a:lstStyle/>
                    <a:p>
                      <a:pPr indent="180340" algn="l">
                        <a:lnSpc>
                          <a:spcPct val="100000"/>
                        </a:lnSpc>
                        <a:spcAft>
                          <a:spcPts val="0"/>
                        </a:spcAft>
                      </a:pPr>
                      <a:r>
                        <a:rPr lang="es-ES" sz="1300" dirty="0">
                          <a:effectLst/>
                        </a:rPr>
                        <a:t>Índice verde urbano (ciudadano)</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80340" algn="r">
                        <a:lnSpc>
                          <a:spcPct val="100000"/>
                        </a:lnSpc>
                        <a:spcAft>
                          <a:spcPts val="0"/>
                        </a:spcAft>
                      </a:pPr>
                      <a:r>
                        <a:rPr lang="es-ES" sz="1300" dirty="0">
                          <a:effectLst/>
                        </a:rPr>
                        <a:t>                      10,16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9846498"/>
                  </a:ext>
                </a:extLst>
              </a:tr>
            </a:tbl>
          </a:graphicData>
        </a:graphic>
      </p:graphicFrame>
      <p:pic>
        <p:nvPicPr>
          <p:cNvPr id="4" name="Imagen 3"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391" y="3070585"/>
            <a:ext cx="7047155" cy="2587774"/>
          </a:xfrm>
          <a:prstGeom prst="rect">
            <a:avLst/>
          </a:prstGeom>
          <a:ln>
            <a:solidFill>
              <a:schemeClr val="tx1"/>
            </a:solidFill>
          </a:ln>
        </p:spPr>
      </p:pic>
      <p:pic>
        <p:nvPicPr>
          <p:cNvPr id="4098" name="Picture 2" descr="Imagen relacionada">
            <a:extLst>
              <a:ext uri="{FF2B5EF4-FFF2-40B4-BE49-F238E27FC236}">
                <a16:creationId xmlns:a16="http://schemas.microsoft.com/office/drawing/2014/main" id="{2CCEB962-61E3-44C9-AB04-B6C8698FE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1547" y="826577"/>
            <a:ext cx="2877470" cy="1704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34200103"/>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984021EB-A321-439E-BF8C-504D66446342}"/>
              </a:ext>
            </a:extLst>
          </p:cNvPr>
          <p:cNvSpPr txBox="1">
            <a:spLocks/>
          </p:cNvSpPr>
          <p:nvPr/>
        </p:nvSpPr>
        <p:spPr>
          <a:xfrm>
            <a:off x="798535" y="348159"/>
            <a:ext cx="10058400" cy="81659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4000" u="sng" dirty="0"/>
              <a:t>Consumo de Agua</a:t>
            </a:r>
          </a:p>
        </p:txBody>
      </p:sp>
      <p:graphicFrame>
        <p:nvGraphicFramePr>
          <p:cNvPr id="2" name="Tabla 1">
            <a:extLst>
              <a:ext uri="{FF2B5EF4-FFF2-40B4-BE49-F238E27FC236}">
                <a16:creationId xmlns:a16="http://schemas.microsoft.com/office/drawing/2014/main" id="{2D0714D5-576F-48EA-9510-0164D84AD489}"/>
              </a:ext>
            </a:extLst>
          </p:cNvPr>
          <p:cNvGraphicFramePr>
            <a:graphicFrameLocks noGrp="1"/>
          </p:cNvGraphicFramePr>
          <p:nvPr>
            <p:extLst>
              <p:ext uri="{D42A27DB-BD31-4B8C-83A1-F6EECF244321}">
                <p14:modId xmlns:p14="http://schemas.microsoft.com/office/powerpoint/2010/main" val="3975143737"/>
              </p:ext>
            </p:extLst>
          </p:nvPr>
        </p:nvGraphicFramePr>
        <p:xfrm>
          <a:off x="914445" y="1642002"/>
          <a:ext cx="10058399" cy="949325"/>
        </p:xfrm>
        <a:graphic>
          <a:graphicData uri="http://schemas.openxmlformats.org/drawingml/2006/table">
            <a:tbl>
              <a:tblPr firstRow="1" firstCol="1" bandRow="1">
                <a:tableStyleId>{72833802-FEF1-4C79-8D5D-14CF1EAF98D9}</a:tableStyleId>
              </a:tblPr>
              <a:tblGrid>
                <a:gridCol w="3639129">
                  <a:extLst>
                    <a:ext uri="{9D8B030D-6E8A-4147-A177-3AD203B41FA5}">
                      <a16:colId xmlns:a16="http://schemas.microsoft.com/office/drawing/2014/main" val="654227837"/>
                    </a:ext>
                  </a:extLst>
                </a:gridCol>
                <a:gridCol w="1880921">
                  <a:extLst>
                    <a:ext uri="{9D8B030D-6E8A-4147-A177-3AD203B41FA5}">
                      <a16:colId xmlns:a16="http://schemas.microsoft.com/office/drawing/2014/main" val="324908750"/>
                    </a:ext>
                  </a:extLst>
                </a:gridCol>
                <a:gridCol w="1512783">
                  <a:extLst>
                    <a:ext uri="{9D8B030D-6E8A-4147-A177-3AD203B41FA5}">
                      <a16:colId xmlns:a16="http://schemas.microsoft.com/office/drawing/2014/main" val="3192134535"/>
                    </a:ext>
                  </a:extLst>
                </a:gridCol>
                <a:gridCol w="1512783">
                  <a:extLst>
                    <a:ext uri="{9D8B030D-6E8A-4147-A177-3AD203B41FA5}">
                      <a16:colId xmlns:a16="http://schemas.microsoft.com/office/drawing/2014/main" val="1802262072"/>
                    </a:ext>
                  </a:extLst>
                </a:gridCol>
                <a:gridCol w="1512783">
                  <a:extLst>
                    <a:ext uri="{9D8B030D-6E8A-4147-A177-3AD203B41FA5}">
                      <a16:colId xmlns:a16="http://schemas.microsoft.com/office/drawing/2014/main" val="1343624869"/>
                    </a:ext>
                  </a:extLst>
                </a:gridCol>
              </a:tblGrid>
              <a:tr h="248285">
                <a:tc>
                  <a:txBody>
                    <a:bodyPr/>
                    <a:lstStyle/>
                    <a:p>
                      <a:pPr indent="180340" algn="ctr">
                        <a:lnSpc>
                          <a:spcPct val="100000"/>
                        </a:lnSpc>
                        <a:spcAft>
                          <a:spcPts val="0"/>
                        </a:spcAft>
                      </a:pPr>
                      <a:r>
                        <a:rPr lang="es-ES" sz="1400" dirty="0">
                          <a:effectLst/>
                        </a:rPr>
                        <a:t>Cargos</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00000"/>
                        </a:lnSpc>
                        <a:spcAft>
                          <a:spcPts val="0"/>
                        </a:spcAft>
                      </a:pPr>
                      <a:r>
                        <a:rPr lang="es-ES" sz="1400" dirty="0" err="1">
                          <a:effectLst/>
                        </a:rPr>
                        <a:t>Nº</a:t>
                      </a:r>
                      <a:r>
                        <a:rPr lang="es-ES" sz="1400" dirty="0">
                          <a:effectLst/>
                        </a:rPr>
                        <a:t> de personas</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00000"/>
                        </a:lnSpc>
                        <a:spcAft>
                          <a:spcPts val="0"/>
                        </a:spcAft>
                      </a:pPr>
                      <a:r>
                        <a:rPr lang="es-ES" sz="1400">
                          <a:effectLst/>
                        </a:rPr>
                        <a:t>m3</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00000"/>
                        </a:lnSpc>
                        <a:spcAft>
                          <a:spcPts val="0"/>
                        </a:spcAft>
                      </a:pPr>
                      <a:r>
                        <a:rPr lang="es-ES" sz="1400">
                          <a:effectLst/>
                        </a:rPr>
                        <a:t>Costo m3</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00000"/>
                        </a:lnSpc>
                        <a:spcAft>
                          <a:spcPts val="0"/>
                        </a:spcAft>
                      </a:pPr>
                      <a:r>
                        <a:rPr lang="es-ES" sz="1400">
                          <a:effectLst/>
                        </a:rPr>
                        <a:t>Total costo m3</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20509517"/>
                  </a:ext>
                </a:extLst>
              </a:tr>
              <a:tr h="190500">
                <a:tc>
                  <a:txBody>
                    <a:bodyPr/>
                    <a:lstStyle/>
                    <a:p>
                      <a:pPr indent="180340" algn="l">
                        <a:lnSpc>
                          <a:spcPct val="100000"/>
                        </a:lnSpc>
                        <a:spcAft>
                          <a:spcPts val="0"/>
                        </a:spcAft>
                      </a:pPr>
                      <a:r>
                        <a:rPr lang="es-ES" sz="1400">
                          <a:effectLst/>
                        </a:rPr>
                        <a:t>Administrador</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0000"/>
                        </a:lnSpc>
                        <a:spcAft>
                          <a:spcPts val="0"/>
                        </a:spcAft>
                      </a:pPr>
                      <a:r>
                        <a:rPr lang="es-ES" sz="1400">
                          <a:effectLst/>
                        </a:rPr>
                        <a:t>1</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0000"/>
                        </a:lnSpc>
                        <a:spcAft>
                          <a:spcPts val="0"/>
                        </a:spcAft>
                      </a:pPr>
                      <a:r>
                        <a:rPr lang="es-ES" sz="1400">
                          <a:effectLst/>
                        </a:rPr>
                        <a:t>4,74</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0000"/>
                        </a:lnSpc>
                        <a:spcAft>
                          <a:spcPts val="0"/>
                        </a:spcAft>
                      </a:pPr>
                      <a:r>
                        <a:rPr lang="es-ES" sz="1400">
                          <a:effectLst/>
                        </a:rPr>
                        <a:t>0,11</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0000"/>
                        </a:lnSpc>
                        <a:spcAft>
                          <a:spcPts val="0"/>
                        </a:spcAft>
                      </a:pPr>
                      <a:r>
                        <a:rPr lang="es-ES" sz="1400">
                          <a:effectLst/>
                        </a:rPr>
                        <a:t>0,52</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62703964"/>
                  </a:ext>
                </a:extLst>
              </a:tr>
              <a:tr h="190500">
                <a:tc>
                  <a:txBody>
                    <a:bodyPr/>
                    <a:lstStyle/>
                    <a:p>
                      <a:pPr indent="180340" algn="l">
                        <a:lnSpc>
                          <a:spcPct val="100000"/>
                        </a:lnSpc>
                        <a:spcAft>
                          <a:spcPts val="0"/>
                        </a:spcAft>
                      </a:pPr>
                      <a:r>
                        <a:rPr lang="es-ES" sz="1400">
                          <a:effectLst/>
                        </a:rPr>
                        <a:t>Recepcionista</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0000"/>
                        </a:lnSpc>
                        <a:spcAft>
                          <a:spcPts val="0"/>
                        </a:spcAft>
                      </a:pPr>
                      <a:r>
                        <a:rPr lang="es-ES" sz="1400">
                          <a:effectLst/>
                        </a:rPr>
                        <a:t>2</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0000"/>
                        </a:lnSpc>
                        <a:spcAft>
                          <a:spcPts val="0"/>
                        </a:spcAft>
                      </a:pPr>
                      <a:r>
                        <a:rPr lang="es-ES" sz="1400">
                          <a:effectLst/>
                        </a:rPr>
                        <a:t>9,48</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0000"/>
                        </a:lnSpc>
                        <a:spcAft>
                          <a:spcPts val="0"/>
                        </a:spcAft>
                      </a:pPr>
                      <a:r>
                        <a:rPr lang="es-ES" sz="1400">
                          <a:effectLst/>
                        </a:rPr>
                        <a:t>0,11</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0000"/>
                        </a:lnSpc>
                        <a:spcAft>
                          <a:spcPts val="0"/>
                        </a:spcAft>
                      </a:pPr>
                      <a:r>
                        <a:rPr lang="es-ES" sz="1400">
                          <a:effectLst/>
                        </a:rPr>
                        <a:t>1,04</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741989654"/>
                  </a:ext>
                </a:extLst>
              </a:tr>
              <a:tr h="217170">
                <a:tc>
                  <a:txBody>
                    <a:bodyPr/>
                    <a:lstStyle/>
                    <a:p>
                      <a:pPr indent="180340" algn="just">
                        <a:lnSpc>
                          <a:spcPct val="100000"/>
                        </a:lnSpc>
                        <a:spcAft>
                          <a:spcPts val="0"/>
                        </a:spcAft>
                      </a:pPr>
                      <a:r>
                        <a:rPr lang="es-ES" sz="1400" dirty="0">
                          <a:effectLst/>
                        </a:rPr>
                        <a:t>Total área administrativa</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bg1">
                        <a:lumMod val="95000"/>
                      </a:schemeClr>
                    </a:solidFill>
                  </a:tcPr>
                </a:tc>
                <a:tc>
                  <a:txBody>
                    <a:bodyPr/>
                    <a:lstStyle/>
                    <a:p>
                      <a:pPr>
                        <a:lnSpc>
                          <a:spcPct val="100000"/>
                        </a:lnSpc>
                      </a:pPr>
                      <a:endParaRPr lang="es-EC" sz="1800" dirty="0">
                        <a:effectLst/>
                        <a:latin typeface="Calibri" panose="020F0502020204030204" pitchFamily="34" charset="0"/>
                        <a:cs typeface="Times New Roman" panose="02020603050405020304" pitchFamily="18" charset="0"/>
                      </a:endParaRPr>
                    </a:p>
                  </a:txBody>
                  <a:tcPr marL="44450" marR="44450" marT="0" marB="0" anchor="ctr">
                    <a:solidFill>
                      <a:schemeClr val="bg1">
                        <a:lumMod val="95000"/>
                      </a:schemeClr>
                    </a:solidFill>
                  </a:tcPr>
                </a:tc>
                <a:tc>
                  <a:txBody>
                    <a:bodyPr/>
                    <a:lstStyle/>
                    <a:p>
                      <a:pPr indent="180340" algn="ctr">
                        <a:lnSpc>
                          <a:spcPct val="100000"/>
                        </a:lnSpc>
                        <a:spcAft>
                          <a:spcPts val="0"/>
                        </a:spcAft>
                      </a:pPr>
                      <a:r>
                        <a:rPr lang="es-ES" sz="1400" dirty="0">
                          <a:effectLst/>
                        </a:rPr>
                        <a:t>14,220</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bg1">
                        <a:lumMod val="95000"/>
                      </a:schemeClr>
                    </a:solidFill>
                  </a:tcPr>
                </a:tc>
                <a:tc>
                  <a:txBody>
                    <a:bodyPr/>
                    <a:lstStyle/>
                    <a:p>
                      <a:pPr>
                        <a:lnSpc>
                          <a:spcPct val="100000"/>
                        </a:lnSpc>
                      </a:pPr>
                      <a:endParaRPr lang="es-EC" sz="1800" dirty="0">
                        <a:effectLst/>
                        <a:latin typeface="Calibri" panose="020F0502020204030204" pitchFamily="34" charset="0"/>
                        <a:cs typeface="Times New Roman" panose="02020603050405020304" pitchFamily="18" charset="0"/>
                      </a:endParaRPr>
                    </a:p>
                  </a:txBody>
                  <a:tcPr marL="44450" marR="44450" marT="0" marB="0" anchor="ctr">
                    <a:solidFill>
                      <a:schemeClr val="bg1">
                        <a:lumMod val="95000"/>
                      </a:schemeClr>
                    </a:solidFill>
                  </a:tcPr>
                </a:tc>
                <a:tc>
                  <a:txBody>
                    <a:bodyPr/>
                    <a:lstStyle/>
                    <a:p>
                      <a:pPr indent="180340" algn="ctr">
                        <a:lnSpc>
                          <a:spcPct val="100000"/>
                        </a:lnSpc>
                        <a:spcAft>
                          <a:spcPts val="0"/>
                        </a:spcAft>
                      </a:pPr>
                      <a:r>
                        <a:rPr lang="es-ES" sz="1400" dirty="0">
                          <a:effectLst/>
                        </a:rPr>
                        <a:t>1,56</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bg1">
                        <a:lumMod val="95000"/>
                      </a:schemeClr>
                    </a:solidFill>
                  </a:tcPr>
                </a:tc>
                <a:extLst>
                  <a:ext uri="{0D108BD9-81ED-4DB2-BD59-A6C34878D82A}">
                    <a16:rowId xmlns:a16="http://schemas.microsoft.com/office/drawing/2014/main" val="1260972097"/>
                  </a:ext>
                </a:extLst>
              </a:tr>
            </a:tbl>
          </a:graphicData>
        </a:graphic>
      </p:graphicFrame>
      <p:graphicFrame>
        <p:nvGraphicFramePr>
          <p:cNvPr id="4" name="Tabla 3">
            <a:extLst>
              <a:ext uri="{FF2B5EF4-FFF2-40B4-BE49-F238E27FC236}">
                <a16:creationId xmlns:a16="http://schemas.microsoft.com/office/drawing/2014/main" id="{98790DF0-A74E-43C6-9F25-97EFF20219E1}"/>
              </a:ext>
            </a:extLst>
          </p:cNvPr>
          <p:cNvGraphicFramePr>
            <a:graphicFrameLocks noGrp="1"/>
          </p:cNvGraphicFramePr>
          <p:nvPr>
            <p:extLst>
              <p:ext uri="{D42A27DB-BD31-4B8C-83A1-F6EECF244321}">
                <p14:modId xmlns:p14="http://schemas.microsoft.com/office/powerpoint/2010/main" val="957860083"/>
              </p:ext>
            </p:extLst>
          </p:nvPr>
        </p:nvGraphicFramePr>
        <p:xfrm>
          <a:off x="914445" y="2989195"/>
          <a:ext cx="10058399" cy="1006475"/>
        </p:xfrm>
        <a:graphic>
          <a:graphicData uri="http://schemas.openxmlformats.org/drawingml/2006/table">
            <a:tbl>
              <a:tblPr firstRow="1" firstCol="1" bandRow="1">
                <a:tableStyleId>{72833802-FEF1-4C79-8D5D-14CF1EAF98D9}</a:tableStyleId>
              </a:tblPr>
              <a:tblGrid>
                <a:gridCol w="3639129">
                  <a:extLst>
                    <a:ext uri="{9D8B030D-6E8A-4147-A177-3AD203B41FA5}">
                      <a16:colId xmlns:a16="http://schemas.microsoft.com/office/drawing/2014/main" val="271179041"/>
                    </a:ext>
                  </a:extLst>
                </a:gridCol>
                <a:gridCol w="1880921">
                  <a:extLst>
                    <a:ext uri="{9D8B030D-6E8A-4147-A177-3AD203B41FA5}">
                      <a16:colId xmlns:a16="http://schemas.microsoft.com/office/drawing/2014/main" val="1977292474"/>
                    </a:ext>
                  </a:extLst>
                </a:gridCol>
                <a:gridCol w="1512783">
                  <a:extLst>
                    <a:ext uri="{9D8B030D-6E8A-4147-A177-3AD203B41FA5}">
                      <a16:colId xmlns:a16="http://schemas.microsoft.com/office/drawing/2014/main" val="1683985105"/>
                    </a:ext>
                  </a:extLst>
                </a:gridCol>
                <a:gridCol w="1512783">
                  <a:extLst>
                    <a:ext uri="{9D8B030D-6E8A-4147-A177-3AD203B41FA5}">
                      <a16:colId xmlns:a16="http://schemas.microsoft.com/office/drawing/2014/main" val="2076296647"/>
                    </a:ext>
                  </a:extLst>
                </a:gridCol>
                <a:gridCol w="1512783">
                  <a:extLst>
                    <a:ext uri="{9D8B030D-6E8A-4147-A177-3AD203B41FA5}">
                      <a16:colId xmlns:a16="http://schemas.microsoft.com/office/drawing/2014/main" val="160162092"/>
                    </a:ext>
                  </a:extLst>
                </a:gridCol>
              </a:tblGrid>
              <a:tr h="244475">
                <a:tc>
                  <a:txBody>
                    <a:bodyPr/>
                    <a:lstStyle/>
                    <a:p>
                      <a:pPr indent="180340" algn="ctr">
                        <a:lnSpc>
                          <a:spcPct val="100000"/>
                        </a:lnSpc>
                        <a:spcAft>
                          <a:spcPts val="0"/>
                        </a:spcAft>
                      </a:pPr>
                      <a:r>
                        <a:rPr lang="es-ES" sz="1400" dirty="0">
                          <a:effectLst/>
                        </a:rPr>
                        <a:t>Cargos</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00000"/>
                        </a:lnSpc>
                        <a:spcAft>
                          <a:spcPts val="0"/>
                        </a:spcAft>
                      </a:pPr>
                      <a:r>
                        <a:rPr lang="es-ES" sz="1400">
                          <a:effectLst/>
                        </a:rPr>
                        <a:t>Nº de personas</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00000"/>
                        </a:lnSpc>
                        <a:spcAft>
                          <a:spcPts val="0"/>
                        </a:spcAft>
                      </a:pPr>
                      <a:r>
                        <a:rPr lang="es-ES" sz="1400">
                          <a:effectLst/>
                        </a:rPr>
                        <a:t>m3</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00000"/>
                        </a:lnSpc>
                        <a:spcAft>
                          <a:spcPts val="0"/>
                        </a:spcAft>
                      </a:pPr>
                      <a:r>
                        <a:rPr lang="es-ES" sz="1400">
                          <a:effectLst/>
                        </a:rPr>
                        <a:t>Costo m3</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00000"/>
                        </a:lnSpc>
                        <a:spcAft>
                          <a:spcPts val="0"/>
                        </a:spcAft>
                      </a:pPr>
                      <a:r>
                        <a:rPr lang="es-ES" sz="1400">
                          <a:effectLst/>
                        </a:rPr>
                        <a:t>Total costo m3</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019456488"/>
                  </a:ext>
                </a:extLst>
              </a:tr>
              <a:tr h="190500">
                <a:tc>
                  <a:txBody>
                    <a:bodyPr/>
                    <a:lstStyle/>
                    <a:p>
                      <a:pPr indent="180340" algn="l">
                        <a:lnSpc>
                          <a:spcPct val="100000"/>
                        </a:lnSpc>
                        <a:spcAft>
                          <a:spcPts val="0"/>
                        </a:spcAft>
                      </a:pPr>
                      <a:r>
                        <a:rPr lang="es-ES" sz="1400">
                          <a:effectLst/>
                        </a:rPr>
                        <a:t>Auxiliar de Servicios</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0000"/>
                        </a:lnSpc>
                        <a:spcAft>
                          <a:spcPts val="0"/>
                        </a:spcAft>
                      </a:pPr>
                      <a:r>
                        <a:rPr lang="es-ES" sz="1400">
                          <a:effectLst/>
                        </a:rPr>
                        <a:t>1</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0000"/>
                        </a:lnSpc>
                        <a:spcAft>
                          <a:spcPts val="0"/>
                        </a:spcAft>
                      </a:pPr>
                      <a:r>
                        <a:rPr lang="es-ES" sz="1400">
                          <a:effectLst/>
                        </a:rPr>
                        <a:t>4,74</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0000"/>
                        </a:lnSpc>
                        <a:spcAft>
                          <a:spcPts val="0"/>
                        </a:spcAft>
                      </a:pPr>
                      <a:r>
                        <a:rPr lang="es-ES" sz="1400">
                          <a:effectLst/>
                        </a:rPr>
                        <a:t>0,11</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0000"/>
                        </a:lnSpc>
                        <a:spcAft>
                          <a:spcPts val="0"/>
                        </a:spcAft>
                      </a:pPr>
                      <a:r>
                        <a:rPr lang="es-ES" sz="1400">
                          <a:effectLst/>
                        </a:rPr>
                        <a:t>0,52</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598982642"/>
                  </a:ext>
                </a:extLst>
              </a:tr>
              <a:tr h="190500">
                <a:tc>
                  <a:txBody>
                    <a:bodyPr/>
                    <a:lstStyle/>
                    <a:p>
                      <a:pPr indent="180340" algn="l">
                        <a:lnSpc>
                          <a:spcPct val="100000"/>
                        </a:lnSpc>
                        <a:spcAft>
                          <a:spcPts val="0"/>
                        </a:spcAft>
                      </a:pPr>
                      <a:r>
                        <a:rPr lang="es-ES" sz="1400">
                          <a:effectLst/>
                        </a:rPr>
                        <a:t>Consumo de Agua - Lavado lencería</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0000"/>
                        </a:lnSpc>
                      </a:pPr>
                      <a:endParaRPr lang="es-EC" sz="18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0000"/>
                        </a:lnSpc>
                      </a:pPr>
                      <a:endParaRPr lang="es-EC" sz="18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0000"/>
                        </a:lnSpc>
                      </a:pPr>
                      <a:endParaRPr lang="es-EC" sz="1800">
                        <a:effectLst/>
                        <a:latin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0000"/>
                        </a:lnSpc>
                        <a:spcAft>
                          <a:spcPts val="0"/>
                        </a:spcAft>
                      </a:pPr>
                      <a:r>
                        <a:rPr lang="es-ES" sz="1400">
                          <a:effectLst/>
                        </a:rPr>
                        <a:t>0,20</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759765636"/>
                  </a:ext>
                </a:extLst>
              </a:tr>
              <a:tr h="205105">
                <a:tc>
                  <a:txBody>
                    <a:bodyPr/>
                    <a:lstStyle/>
                    <a:p>
                      <a:pPr indent="180340" algn="l">
                        <a:lnSpc>
                          <a:spcPct val="100000"/>
                        </a:lnSpc>
                        <a:spcAft>
                          <a:spcPts val="0"/>
                        </a:spcAft>
                      </a:pPr>
                      <a:r>
                        <a:rPr lang="es-ES" sz="1400" dirty="0">
                          <a:effectLst/>
                        </a:rPr>
                        <a:t>Total área de lavandería</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bg1">
                        <a:lumMod val="95000"/>
                      </a:schemeClr>
                    </a:solidFill>
                  </a:tcPr>
                </a:tc>
                <a:tc>
                  <a:txBody>
                    <a:bodyPr/>
                    <a:lstStyle/>
                    <a:p>
                      <a:pPr>
                        <a:lnSpc>
                          <a:spcPct val="100000"/>
                        </a:lnSpc>
                      </a:pPr>
                      <a:endParaRPr lang="es-EC" sz="1800" dirty="0">
                        <a:effectLst/>
                        <a:latin typeface="Calibri" panose="020F0502020204030204" pitchFamily="34" charset="0"/>
                        <a:cs typeface="Times New Roman" panose="02020603050405020304" pitchFamily="18" charset="0"/>
                      </a:endParaRPr>
                    </a:p>
                  </a:txBody>
                  <a:tcPr marL="44450" marR="44450" marT="0" marB="0" anchor="ctr">
                    <a:solidFill>
                      <a:schemeClr val="bg1">
                        <a:lumMod val="95000"/>
                      </a:schemeClr>
                    </a:solidFill>
                  </a:tcPr>
                </a:tc>
                <a:tc>
                  <a:txBody>
                    <a:bodyPr/>
                    <a:lstStyle/>
                    <a:p>
                      <a:pPr>
                        <a:lnSpc>
                          <a:spcPct val="100000"/>
                        </a:lnSpc>
                      </a:pPr>
                      <a:endParaRPr lang="es-EC" sz="1800" dirty="0">
                        <a:effectLst/>
                        <a:latin typeface="Calibri" panose="020F0502020204030204" pitchFamily="34" charset="0"/>
                        <a:cs typeface="Times New Roman" panose="02020603050405020304" pitchFamily="18" charset="0"/>
                      </a:endParaRPr>
                    </a:p>
                  </a:txBody>
                  <a:tcPr marL="44450" marR="44450" marT="0" marB="0" anchor="ctr">
                    <a:solidFill>
                      <a:schemeClr val="bg1">
                        <a:lumMod val="95000"/>
                      </a:schemeClr>
                    </a:solidFill>
                  </a:tcPr>
                </a:tc>
                <a:tc>
                  <a:txBody>
                    <a:bodyPr/>
                    <a:lstStyle/>
                    <a:p>
                      <a:pPr>
                        <a:lnSpc>
                          <a:spcPct val="100000"/>
                        </a:lnSpc>
                      </a:pPr>
                      <a:endParaRPr lang="es-EC" sz="1800" dirty="0">
                        <a:effectLst/>
                        <a:latin typeface="Calibri" panose="020F0502020204030204" pitchFamily="34" charset="0"/>
                        <a:cs typeface="Times New Roman" panose="02020603050405020304" pitchFamily="18" charset="0"/>
                      </a:endParaRPr>
                    </a:p>
                  </a:txBody>
                  <a:tcPr marL="44450" marR="44450" marT="0" marB="0" anchor="ctr">
                    <a:solidFill>
                      <a:schemeClr val="bg1">
                        <a:lumMod val="95000"/>
                      </a:schemeClr>
                    </a:solidFill>
                  </a:tcPr>
                </a:tc>
                <a:tc>
                  <a:txBody>
                    <a:bodyPr/>
                    <a:lstStyle/>
                    <a:p>
                      <a:pPr indent="180340" algn="ctr">
                        <a:lnSpc>
                          <a:spcPct val="100000"/>
                        </a:lnSpc>
                        <a:spcAft>
                          <a:spcPts val="0"/>
                        </a:spcAft>
                      </a:pPr>
                      <a:r>
                        <a:rPr lang="es-ES" sz="1400" dirty="0">
                          <a:effectLst/>
                        </a:rPr>
                        <a:t>0,72</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bg1">
                        <a:lumMod val="95000"/>
                      </a:schemeClr>
                    </a:solidFill>
                  </a:tcPr>
                </a:tc>
                <a:extLst>
                  <a:ext uri="{0D108BD9-81ED-4DB2-BD59-A6C34878D82A}">
                    <a16:rowId xmlns:a16="http://schemas.microsoft.com/office/drawing/2014/main" val="4067849318"/>
                  </a:ext>
                </a:extLst>
              </a:tr>
            </a:tbl>
          </a:graphicData>
        </a:graphic>
      </p:graphicFrame>
      <p:graphicFrame>
        <p:nvGraphicFramePr>
          <p:cNvPr id="5" name="Tabla 4">
            <a:extLst>
              <a:ext uri="{FF2B5EF4-FFF2-40B4-BE49-F238E27FC236}">
                <a16:creationId xmlns:a16="http://schemas.microsoft.com/office/drawing/2014/main" id="{A56A6081-EC58-4BC9-8B3E-9821B54F4A58}"/>
              </a:ext>
            </a:extLst>
          </p:cNvPr>
          <p:cNvGraphicFramePr>
            <a:graphicFrameLocks noGrp="1"/>
          </p:cNvGraphicFramePr>
          <p:nvPr>
            <p:extLst>
              <p:ext uri="{D42A27DB-BD31-4B8C-83A1-F6EECF244321}">
                <p14:modId xmlns:p14="http://schemas.microsoft.com/office/powerpoint/2010/main" val="3416389732"/>
              </p:ext>
            </p:extLst>
          </p:nvPr>
        </p:nvGraphicFramePr>
        <p:xfrm>
          <a:off x="914444" y="4393538"/>
          <a:ext cx="10058399" cy="1434465"/>
        </p:xfrm>
        <a:graphic>
          <a:graphicData uri="http://schemas.openxmlformats.org/drawingml/2006/table">
            <a:tbl>
              <a:tblPr firstRow="1" firstCol="1" bandRow="1">
                <a:tableStyleId>{72833802-FEF1-4C79-8D5D-14CF1EAF98D9}</a:tableStyleId>
              </a:tblPr>
              <a:tblGrid>
                <a:gridCol w="4083710">
                  <a:extLst>
                    <a:ext uri="{9D8B030D-6E8A-4147-A177-3AD203B41FA5}">
                      <a16:colId xmlns:a16="http://schemas.microsoft.com/office/drawing/2014/main" val="1242768745"/>
                    </a:ext>
                  </a:extLst>
                </a:gridCol>
                <a:gridCol w="1436340">
                  <a:extLst>
                    <a:ext uri="{9D8B030D-6E8A-4147-A177-3AD203B41FA5}">
                      <a16:colId xmlns:a16="http://schemas.microsoft.com/office/drawing/2014/main" val="2550337515"/>
                    </a:ext>
                  </a:extLst>
                </a:gridCol>
                <a:gridCol w="1512783">
                  <a:extLst>
                    <a:ext uri="{9D8B030D-6E8A-4147-A177-3AD203B41FA5}">
                      <a16:colId xmlns:a16="http://schemas.microsoft.com/office/drawing/2014/main" val="3994136101"/>
                    </a:ext>
                  </a:extLst>
                </a:gridCol>
                <a:gridCol w="1512783">
                  <a:extLst>
                    <a:ext uri="{9D8B030D-6E8A-4147-A177-3AD203B41FA5}">
                      <a16:colId xmlns:a16="http://schemas.microsoft.com/office/drawing/2014/main" val="1539393934"/>
                    </a:ext>
                  </a:extLst>
                </a:gridCol>
                <a:gridCol w="1512783">
                  <a:extLst>
                    <a:ext uri="{9D8B030D-6E8A-4147-A177-3AD203B41FA5}">
                      <a16:colId xmlns:a16="http://schemas.microsoft.com/office/drawing/2014/main" val="2573724845"/>
                    </a:ext>
                  </a:extLst>
                </a:gridCol>
              </a:tblGrid>
              <a:tr h="323850">
                <a:tc>
                  <a:txBody>
                    <a:bodyPr/>
                    <a:lstStyle/>
                    <a:p>
                      <a:pPr indent="180340" algn="ctr">
                        <a:lnSpc>
                          <a:spcPct val="100000"/>
                        </a:lnSpc>
                        <a:spcAft>
                          <a:spcPts val="0"/>
                        </a:spcAft>
                      </a:pPr>
                      <a:r>
                        <a:rPr lang="es-ES" sz="1400">
                          <a:effectLst/>
                        </a:rPr>
                        <a:t>Cargos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00000"/>
                        </a:lnSpc>
                        <a:spcAft>
                          <a:spcPts val="0"/>
                        </a:spcAft>
                      </a:pPr>
                      <a:r>
                        <a:rPr lang="es-ES" sz="1400">
                          <a:effectLst/>
                        </a:rPr>
                        <a:t>Nº de personas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00000"/>
                        </a:lnSpc>
                        <a:spcAft>
                          <a:spcPts val="0"/>
                        </a:spcAft>
                      </a:pPr>
                      <a:r>
                        <a:rPr lang="es-ES" sz="1400">
                          <a:effectLst/>
                        </a:rPr>
                        <a:t>m3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00000"/>
                        </a:lnSpc>
                        <a:spcAft>
                          <a:spcPts val="0"/>
                        </a:spcAft>
                      </a:pPr>
                      <a:r>
                        <a:rPr lang="es-ES" sz="1400">
                          <a:effectLst/>
                        </a:rPr>
                        <a:t>Costo m3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00000"/>
                        </a:lnSpc>
                        <a:spcAft>
                          <a:spcPts val="0"/>
                        </a:spcAft>
                      </a:pPr>
                      <a:r>
                        <a:rPr lang="es-ES" sz="1400">
                          <a:effectLst/>
                        </a:rPr>
                        <a:t>Total costo m3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894730843"/>
                  </a:ext>
                </a:extLst>
              </a:tr>
              <a:tr h="190500">
                <a:tc>
                  <a:txBody>
                    <a:bodyPr/>
                    <a:lstStyle/>
                    <a:p>
                      <a:pPr indent="180340" algn="l">
                        <a:lnSpc>
                          <a:spcPct val="100000"/>
                        </a:lnSpc>
                        <a:spcAft>
                          <a:spcPts val="0"/>
                        </a:spcAft>
                      </a:pPr>
                      <a:r>
                        <a:rPr lang="es-ES" sz="1400">
                          <a:effectLst/>
                        </a:rPr>
                        <a:t>Auxiliar de Servicios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0000"/>
                        </a:lnSpc>
                        <a:spcAft>
                          <a:spcPts val="0"/>
                        </a:spcAft>
                      </a:pPr>
                      <a:r>
                        <a:rPr lang="es-ES" sz="1400">
                          <a:effectLst/>
                        </a:rPr>
                        <a:t>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l">
                        <a:lnSpc>
                          <a:spcPct val="100000"/>
                        </a:lnSpc>
                        <a:spcAft>
                          <a:spcPts val="0"/>
                        </a:spcAft>
                      </a:pPr>
                      <a:r>
                        <a:rPr lang="es-ES" sz="1400">
                          <a:effectLst/>
                        </a:rPr>
                        <a:t>             33,18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l">
                        <a:lnSpc>
                          <a:spcPct val="100000"/>
                        </a:lnSpc>
                        <a:spcAft>
                          <a:spcPts val="0"/>
                        </a:spcAft>
                      </a:pPr>
                      <a:r>
                        <a:rPr lang="es-ES" sz="1400">
                          <a:effectLst/>
                        </a:rPr>
                        <a:t>               0,11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l">
                        <a:lnSpc>
                          <a:spcPct val="100000"/>
                        </a:lnSpc>
                        <a:spcAft>
                          <a:spcPts val="0"/>
                        </a:spcAft>
                      </a:pPr>
                      <a:r>
                        <a:rPr lang="es-ES" sz="1400">
                          <a:effectLst/>
                        </a:rPr>
                        <a:t>               3,65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281155240"/>
                  </a:ext>
                </a:extLst>
              </a:tr>
              <a:tr h="190500">
                <a:tc>
                  <a:txBody>
                    <a:bodyPr/>
                    <a:lstStyle/>
                    <a:p>
                      <a:pPr indent="180340" algn="l">
                        <a:lnSpc>
                          <a:spcPct val="100000"/>
                        </a:lnSpc>
                        <a:spcAft>
                          <a:spcPts val="0"/>
                        </a:spcAft>
                      </a:pPr>
                      <a:r>
                        <a:rPr lang="es-ES" sz="1400">
                          <a:effectLst/>
                        </a:rPr>
                        <a:t>Auxiliares de mantenimiento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0000"/>
                        </a:lnSpc>
                        <a:spcAft>
                          <a:spcPts val="0"/>
                        </a:spcAft>
                      </a:pPr>
                      <a:r>
                        <a:rPr lang="es-ES" sz="1400">
                          <a:effectLst/>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l">
                        <a:lnSpc>
                          <a:spcPct val="100000"/>
                        </a:lnSpc>
                        <a:spcAft>
                          <a:spcPts val="0"/>
                        </a:spcAft>
                      </a:pPr>
                      <a:r>
                        <a:rPr lang="es-ES" sz="1400">
                          <a:effectLst/>
                        </a:rPr>
                        <a:t>               0,95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l">
                        <a:lnSpc>
                          <a:spcPct val="100000"/>
                        </a:lnSpc>
                        <a:spcAft>
                          <a:spcPts val="0"/>
                        </a:spcAft>
                      </a:pPr>
                      <a:r>
                        <a:rPr lang="es-ES" sz="1400">
                          <a:effectLst/>
                        </a:rPr>
                        <a:t>               0,11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l">
                        <a:lnSpc>
                          <a:spcPct val="100000"/>
                        </a:lnSpc>
                        <a:spcAft>
                          <a:spcPts val="0"/>
                        </a:spcAft>
                      </a:pPr>
                      <a:r>
                        <a:rPr lang="es-ES" sz="1400">
                          <a:effectLst/>
                        </a:rPr>
                        <a:t>               0,10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771998116"/>
                  </a:ext>
                </a:extLst>
              </a:tr>
              <a:tr h="190500">
                <a:tc>
                  <a:txBody>
                    <a:bodyPr/>
                    <a:lstStyle/>
                    <a:p>
                      <a:pPr indent="180340" algn="l">
                        <a:lnSpc>
                          <a:spcPct val="100000"/>
                        </a:lnSpc>
                        <a:spcAft>
                          <a:spcPts val="0"/>
                        </a:spcAft>
                      </a:pPr>
                      <a:r>
                        <a:rPr lang="es-ES" sz="1400">
                          <a:effectLst/>
                        </a:rPr>
                        <a:t>Huéspedes Bloque 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0000"/>
                        </a:lnSpc>
                        <a:spcAft>
                          <a:spcPts val="0"/>
                        </a:spcAft>
                      </a:pPr>
                      <a:r>
                        <a:rPr lang="es-ES" sz="1400">
                          <a:effectLst/>
                        </a:rPr>
                        <a:t>192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l">
                        <a:lnSpc>
                          <a:spcPct val="100000"/>
                        </a:lnSpc>
                        <a:spcAft>
                          <a:spcPts val="0"/>
                        </a:spcAft>
                      </a:pPr>
                      <a:r>
                        <a:rPr lang="es-ES" sz="1400">
                          <a:effectLst/>
                        </a:rPr>
                        <a:t>        1.365,12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l">
                        <a:lnSpc>
                          <a:spcPct val="100000"/>
                        </a:lnSpc>
                        <a:spcAft>
                          <a:spcPts val="0"/>
                        </a:spcAft>
                      </a:pPr>
                      <a:r>
                        <a:rPr lang="es-ES" sz="1400">
                          <a:effectLst/>
                        </a:rPr>
                        <a:t>               0,11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l">
                        <a:lnSpc>
                          <a:spcPct val="100000"/>
                        </a:lnSpc>
                        <a:spcAft>
                          <a:spcPts val="0"/>
                        </a:spcAft>
                      </a:pPr>
                      <a:r>
                        <a:rPr lang="es-ES" sz="1400">
                          <a:effectLst/>
                        </a:rPr>
                        <a:t>           150,16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217353674"/>
                  </a:ext>
                </a:extLst>
              </a:tr>
              <a:tr h="190500">
                <a:tc>
                  <a:txBody>
                    <a:bodyPr/>
                    <a:lstStyle/>
                    <a:p>
                      <a:pPr indent="180340" algn="l">
                        <a:lnSpc>
                          <a:spcPct val="100000"/>
                        </a:lnSpc>
                        <a:spcAft>
                          <a:spcPts val="0"/>
                        </a:spcAft>
                      </a:pPr>
                      <a:r>
                        <a:rPr lang="es-ES" sz="1400">
                          <a:effectLst/>
                        </a:rPr>
                        <a:t>Huéspedes Bloque B</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ctr">
                        <a:lnSpc>
                          <a:spcPct val="100000"/>
                        </a:lnSpc>
                        <a:spcAft>
                          <a:spcPts val="0"/>
                        </a:spcAft>
                      </a:pPr>
                      <a:r>
                        <a:rPr lang="es-ES" sz="1400">
                          <a:effectLst/>
                        </a:rPr>
                        <a:t>190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l">
                        <a:lnSpc>
                          <a:spcPct val="100000"/>
                        </a:lnSpc>
                        <a:spcAft>
                          <a:spcPts val="0"/>
                        </a:spcAft>
                      </a:pPr>
                      <a:r>
                        <a:rPr lang="es-ES" sz="1400">
                          <a:effectLst/>
                        </a:rPr>
                        <a:t>        1.350,90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l">
                        <a:lnSpc>
                          <a:spcPct val="100000"/>
                        </a:lnSpc>
                        <a:spcAft>
                          <a:spcPts val="0"/>
                        </a:spcAft>
                      </a:pPr>
                      <a:r>
                        <a:rPr lang="es-ES" sz="1400">
                          <a:effectLst/>
                        </a:rPr>
                        <a:t>               0,11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l">
                        <a:lnSpc>
                          <a:spcPct val="100000"/>
                        </a:lnSpc>
                        <a:spcAft>
                          <a:spcPts val="0"/>
                        </a:spcAft>
                      </a:pPr>
                      <a:r>
                        <a:rPr lang="es-ES" sz="1400">
                          <a:effectLst/>
                        </a:rPr>
                        <a:t>           148,60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405424625"/>
                  </a:ext>
                </a:extLst>
              </a:tr>
              <a:tr h="257175">
                <a:tc>
                  <a:txBody>
                    <a:bodyPr/>
                    <a:lstStyle/>
                    <a:p>
                      <a:pPr indent="180340" algn="l">
                        <a:lnSpc>
                          <a:spcPct val="100000"/>
                        </a:lnSpc>
                        <a:spcAft>
                          <a:spcPts val="0"/>
                        </a:spcAft>
                      </a:pPr>
                      <a:r>
                        <a:rPr lang="es-ES" sz="1400" dirty="0">
                          <a:effectLst/>
                        </a:rPr>
                        <a:t>Total área de hospedaje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bg1">
                        <a:lumMod val="95000"/>
                      </a:schemeClr>
                    </a:solidFill>
                  </a:tcPr>
                </a:tc>
                <a:tc>
                  <a:txBody>
                    <a:bodyPr/>
                    <a:lstStyle/>
                    <a:p>
                      <a:pPr indent="180340" algn="ctr">
                        <a:lnSpc>
                          <a:spcPct val="100000"/>
                        </a:lnSpc>
                        <a:spcAft>
                          <a:spcPts val="0"/>
                        </a:spcAft>
                      </a:pPr>
                      <a:r>
                        <a:rPr lang="es-ES" sz="1400" dirty="0">
                          <a:effectLst/>
                        </a:rPr>
                        <a:t>390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bg1">
                        <a:lumMod val="95000"/>
                      </a:schemeClr>
                    </a:solidFill>
                  </a:tcPr>
                </a:tc>
                <a:tc>
                  <a:txBody>
                    <a:bodyPr/>
                    <a:lstStyle/>
                    <a:p>
                      <a:pPr indent="180340" algn="just">
                        <a:lnSpc>
                          <a:spcPct val="100000"/>
                        </a:lnSpc>
                        <a:spcAft>
                          <a:spcPts val="0"/>
                        </a:spcAft>
                      </a:pPr>
                      <a:r>
                        <a:rPr lang="es-ES" sz="1400" dirty="0">
                          <a:effectLst/>
                        </a:rPr>
                        <a:t>        2.750,15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bg1">
                        <a:lumMod val="95000"/>
                      </a:schemeClr>
                    </a:solidFill>
                  </a:tcPr>
                </a:tc>
                <a:tc>
                  <a:txBody>
                    <a:bodyPr/>
                    <a:lstStyle/>
                    <a:p>
                      <a:pPr>
                        <a:lnSpc>
                          <a:spcPct val="100000"/>
                        </a:lnSpc>
                      </a:pPr>
                      <a:endParaRPr lang="es-EC" sz="1400" dirty="0">
                        <a:effectLst/>
                        <a:latin typeface="Calibri" panose="020F0502020204030204" pitchFamily="34" charset="0"/>
                        <a:cs typeface="Times New Roman" panose="02020603050405020304" pitchFamily="18" charset="0"/>
                      </a:endParaRPr>
                    </a:p>
                  </a:txBody>
                  <a:tcPr marL="44450" marR="44450" marT="0" marB="0" anchor="ctr">
                    <a:solidFill>
                      <a:schemeClr val="bg1">
                        <a:lumMod val="95000"/>
                      </a:schemeClr>
                    </a:solidFill>
                  </a:tcPr>
                </a:tc>
                <a:tc>
                  <a:txBody>
                    <a:bodyPr/>
                    <a:lstStyle/>
                    <a:p>
                      <a:pPr indent="180340" algn="ctr">
                        <a:lnSpc>
                          <a:spcPct val="100000"/>
                        </a:lnSpc>
                        <a:spcAft>
                          <a:spcPts val="0"/>
                        </a:spcAft>
                      </a:pPr>
                      <a:r>
                        <a:rPr lang="es-ES" sz="1400" dirty="0">
                          <a:effectLst/>
                        </a:rPr>
                        <a:t>       302,52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bg1">
                        <a:lumMod val="95000"/>
                      </a:schemeClr>
                    </a:solidFill>
                  </a:tcPr>
                </a:tc>
                <a:extLst>
                  <a:ext uri="{0D108BD9-81ED-4DB2-BD59-A6C34878D82A}">
                    <a16:rowId xmlns:a16="http://schemas.microsoft.com/office/drawing/2014/main" val="1031930327"/>
                  </a:ext>
                </a:extLst>
              </a:tr>
            </a:tbl>
          </a:graphicData>
        </a:graphic>
      </p:graphicFrame>
    </p:spTree>
    <p:extLst>
      <p:ext uri="{BB962C8B-B14F-4D97-AF65-F5344CB8AC3E}">
        <p14:creationId xmlns:p14="http://schemas.microsoft.com/office/powerpoint/2010/main" val="1488572205"/>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C90701-700F-4AAB-8BE0-ED697F47F343}"/>
              </a:ext>
            </a:extLst>
          </p:cNvPr>
          <p:cNvSpPr>
            <a:spLocks noGrp="1"/>
          </p:cNvSpPr>
          <p:nvPr>
            <p:ph type="title"/>
          </p:nvPr>
        </p:nvSpPr>
        <p:spPr>
          <a:xfrm>
            <a:off x="1097280" y="286603"/>
            <a:ext cx="10058400" cy="1450757"/>
          </a:xfrm>
        </p:spPr>
        <p:txBody>
          <a:bodyPr/>
          <a:lstStyle/>
          <a:p>
            <a:r>
              <a:rPr lang="es-EC" dirty="0"/>
              <a:t>Teléfono</a:t>
            </a:r>
          </a:p>
        </p:txBody>
      </p:sp>
      <p:graphicFrame>
        <p:nvGraphicFramePr>
          <p:cNvPr id="6" name="Marcador de contenido 5">
            <a:extLst>
              <a:ext uri="{FF2B5EF4-FFF2-40B4-BE49-F238E27FC236}">
                <a16:creationId xmlns:a16="http://schemas.microsoft.com/office/drawing/2014/main" id="{DB87CFB9-BBF0-452B-A29C-649E57F325BD}"/>
              </a:ext>
            </a:extLst>
          </p:cNvPr>
          <p:cNvGraphicFramePr>
            <a:graphicFrameLocks noGrp="1"/>
          </p:cNvGraphicFramePr>
          <p:nvPr>
            <p:ph idx="1"/>
            <p:extLst>
              <p:ext uri="{D42A27DB-BD31-4B8C-83A1-F6EECF244321}">
                <p14:modId xmlns:p14="http://schemas.microsoft.com/office/powerpoint/2010/main" val="565939563"/>
              </p:ext>
            </p:extLst>
          </p:nvPr>
        </p:nvGraphicFramePr>
        <p:xfrm>
          <a:off x="1510589" y="2246976"/>
          <a:ext cx="5108575" cy="1672336"/>
        </p:xfrm>
        <a:graphic>
          <a:graphicData uri="http://schemas.openxmlformats.org/drawingml/2006/table">
            <a:tbl>
              <a:tblPr firstRow="1" firstCol="1" bandRow="1">
                <a:tableStyleId>{B301B821-A1FF-4177-AEE7-76D212191A09}</a:tableStyleId>
              </a:tblPr>
              <a:tblGrid>
                <a:gridCol w="2982136">
                  <a:extLst>
                    <a:ext uri="{9D8B030D-6E8A-4147-A177-3AD203B41FA5}">
                      <a16:colId xmlns:a16="http://schemas.microsoft.com/office/drawing/2014/main" val="2334318910"/>
                    </a:ext>
                  </a:extLst>
                </a:gridCol>
                <a:gridCol w="2126439">
                  <a:extLst>
                    <a:ext uri="{9D8B030D-6E8A-4147-A177-3AD203B41FA5}">
                      <a16:colId xmlns:a16="http://schemas.microsoft.com/office/drawing/2014/main" val="3556417119"/>
                    </a:ext>
                  </a:extLst>
                </a:gridCol>
              </a:tblGrid>
              <a:tr h="179705">
                <a:tc>
                  <a:txBody>
                    <a:bodyPr/>
                    <a:lstStyle/>
                    <a:p>
                      <a:pPr indent="180340" algn="ctr">
                        <a:lnSpc>
                          <a:spcPct val="200000"/>
                        </a:lnSpc>
                        <a:spcAft>
                          <a:spcPts val="0"/>
                        </a:spcAft>
                      </a:pPr>
                      <a:r>
                        <a:rPr lang="es-ES" sz="1600">
                          <a:effectLst/>
                        </a:rPr>
                        <a:t>Detalle</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tc>
                  <a:txBody>
                    <a:bodyPr/>
                    <a:lstStyle/>
                    <a:p>
                      <a:pPr indent="180340" algn="ctr">
                        <a:lnSpc>
                          <a:spcPct val="200000"/>
                        </a:lnSpc>
                        <a:spcAft>
                          <a:spcPts val="0"/>
                        </a:spcAft>
                      </a:pPr>
                      <a:r>
                        <a:rPr lang="es-ES" sz="1600" dirty="0">
                          <a:effectLst/>
                        </a:rPr>
                        <a:t>Valor</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91823359"/>
                  </a:ext>
                </a:extLst>
              </a:tr>
              <a:tr h="179705">
                <a:tc>
                  <a:txBody>
                    <a:bodyPr/>
                    <a:lstStyle/>
                    <a:p>
                      <a:pPr indent="180340" algn="l">
                        <a:lnSpc>
                          <a:spcPct val="200000"/>
                        </a:lnSpc>
                        <a:spcAft>
                          <a:spcPts val="0"/>
                        </a:spcAft>
                      </a:pPr>
                      <a:r>
                        <a:rPr lang="es-ES" sz="1600">
                          <a:effectLst/>
                        </a:rPr>
                        <a:t>Costo por terminal telefónica</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tc>
                  <a:txBody>
                    <a:bodyPr/>
                    <a:lstStyle/>
                    <a:p>
                      <a:pPr indent="180340" algn="r">
                        <a:lnSpc>
                          <a:spcPct val="200000"/>
                        </a:lnSpc>
                        <a:spcAft>
                          <a:spcPts val="0"/>
                        </a:spcAft>
                      </a:pPr>
                      <a:r>
                        <a:rPr lang="es-ES" sz="1600" dirty="0">
                          <a:effectLst/>
                        </a:rPr>
                        <a:t>$       2,23      </a:t>
                      </a:r>
                      <a:r>
                        <a:rPr lang="es-ES" sz="1600" dirty="0">
                          <a:solidFill>
                            <a:schemeClr val="bg1"/>
                          </a:solidFill>
                          <a:effectLst/>
                        </a:rPr>
                        <a:t>  _</a:t>
                      </a:r>
                      <a:endParaRPr lang="es-EC"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1368623458"/>
                  </a:ext>
                </a:extLst>
              </a:tr>
              <a:tr h="179705">
                <a:tc>
                  <a:txBody>
                    <a:bodyPr/>
                    <a:lstStyle/>
                    <a:p>
                      <a:pPr indent="180340" algn="l">
                        <a:lnSpc>
                          <a:spcPct val="200000"/>
                        </a:lnSpc>
                        <a:spcAft>
                          <a:spcPts val="0"/>
                        </a:spcAft>
                      </a:pPr>
                      <a:r>
                        <a:rPr lang="es-ES" sz="1600">
                          <a:effectLst/>
                        </a:rPr>
                        <a:t>Terminales telefónicas residencia</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tc>
                  <a:txBody>
                    <a:bodyPr/>
                    <a:lstStyle/>
                    <a:p>
                      <a:pPr indent="180340" algn="r">
                        <a:lnSpc>
                          <a:spcPct val="200000"/>
                        </a:lnSpc>
                        <a:spcAft>
                          <a:spcPts val="0"/>
                        </a:spcAft>
                      </a:pPr>
                      <a:r>
                        <a:rPr lang="es-ES" sz="1600" dirty="0">
                          <a:effectLst/>
                        </a:rPr>
                        <a:t>                          2        </a:t>
                      </a:r>
                      <a:r>
                        <a:rPr lang="es-ES" sz="1600" dirty="0">
                          <a:solidFill>
                            <a:schemeClr val="bg1"/>
                          </a:solidFill>
                          <a:effectLst/>
                        </a:rPr>
                        <a:t>_</a:t>
                      </a:r>
                      <a:endParaRPr lang="es-EC"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2892898518"/>
                  </a:ext>
                </a:extLst>
              </a:tr>
              <a:tr h="276860">
                <a:tc>
                  <a:txBody>
                    <a:bodyPr/>
                    <a:lstStyle/>
                    <a:p>
                      <a:pPr indent="180340" algn="l">
                        <a:lnSpc>
                          <a:spcPct val="200000"/>
                        </a:lnSpc>
                        <a:spcAft>
                          <a:spcPts val="0"/>
                        </a:spcAft>
                      </a:pPr>
                      <a:r>
                        <a:rPr lang="es-ES" sz="1600">
                          <a:effectLst/>
                        </a:rPr>
                        <a:t>Costo mensual de teléfono</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indent="180340" algn="r">
                        <a:lnSpc>
                          <a:spcPct val="200000"/>
                        </a:lnSpc>
                        <a:spcAft>
                          <a:spcPts val="0"/>
                        </a:spcAft>
                      </a:pPr>
                      <a:r>
                        <a:rPr lang="es-ES" sz="1600" dirty="0">
                          <a:effectLst/>
                        </a:rPr>
                        <a:t>$       4,47        </a:t>
                      </a:r>
                      <a:r>
                        <a:rPr lang="es-ES" sz="1600" dirty="0">
                          <a:solidFill>
                            <a:schemeClr val="bg1"/>
                          </a:solidFill>
                          <a:effectLst/>
                        </a:rPr>
                        <a:t>_</a:t>
                      </a:r>
                      <a:endParaRPr lang="es-EC"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85025629"/>
                  </a:ext>
                </a:extLst>
              </a:tr>
            </a:tbl>
          </a:graphicData>
        </a:graphic>
      </p:graphicFrame>
      <p:pic>
        <p:nvPicPr>
          <p:cNvPr id="18434" name="Picture 2" descr="Resultado de imagen para servicio de telefono administracion">
            <a:extLst>
              <a:ext uri="{FF2B5EF4-FFF2-40B4-BE49-F238E27FC236}">
                <a16:creationId xmlns:a16="http://schemas.microsoft.com/office/drawing/2014/main" id="{27438458-05DD-4302-929D-6F2F17B86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1312" y="2467942"/>
            <a:ext cx="2213440" cy="12712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44" name="Picture 12" descr="Imagen relacionada">
            <a:extLst>
              <a:ext uri="{FF2B5EF4-FFF2-40B4-BE49-F238E27FC236}">
                <a16:creationId xmlns:a16="http://schemas.microsoft.com/office/drawing/2014/main" id="{8BE46017-4E23-43BA-B8AC-3646D7C44E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5449" y="4888629"/>
            <a:ext cx="933715" cy="846161"/>
          </a:xfrm>
          <a:prstGeom prst="rect">
            <a:avLst/>
          </a:prstGeom>
          <a:noFill/>
          <a:extLst>
            <a:ext uri="{909E8E84-426E-40DD-AFC4-6F175D3DCCD1}">
              <a14:hiddenFill xmlns:a14="http://schemas.microsoft.com/office/drawing/2010/main">
                <a:solidFill>
                  <a:srgbClr val="FFFFFF"/>
                </a:solidFill>
              </a14:hiddenFill>
            </a:ext>
          </a:extLst>
        </p:spPr>
      </p:pic>
      <p:pic>
        <p:nvPicPr>
          <p:cNvPr id="18446" name="Picture 14" descr="Resultado de imagen para internet simbolo">
            <a:extLst>
              <a:ext uri="{FF2B5EF4-FFF2-40B4-BE49-F238E27FC236}">
                <a16:creationId xmlns:a16="http://schemas.microsoft.com/office/drawing/2014/main" id="{ABAB4D79-C517-429C-84AB-E97FC2C82D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3215" y="4888629"/>
            <a:ext cx="852985" cy="852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246526"/>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5E263C-FB7E-4A3E-AD04-5140CD3D1D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65ED8C-90F7-4EB0-ACCB-64AEF411E8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9839BE30-F4C6-4C57-934B-7B6235AD7AB6}"/>
              </a:ext>
            </a:extLst>
          </p:cNvPr>
          <p:cNvSpPr>
            <a:spLocks noGrp="1"/>
          </p:cNvSpPr>
          <p:nvPr>
            <p:ph type="title"/>
          </p:nvPr>
        </p:nvSpPr>
        <p:spPr>
          <a:xfrm>
            <a:off x="492370" y="516835"/>
            <a:ext cx="3084844" cy="5772840"/>
          </a:xfrm>
        </p:spPr>
        <p:txBody>
          <a:bodyPr anchor="ctr">
            <a:normAutofit/>
          </a:bodyPr>
          <a:lstStyle/>
          <a:p>
            <a:r>
              <a:rPr lang="es-EC" sz="3600">
                <a:solidFill>
                  <a:srgbClr val="FFFFFF"/>
                </a:solidFill>
              </a:rPr>
              <a:t>Suministros de oficina</a:t>
            </a:r>
          </a:p>
        </p:txBody>
      </p:sp>
      <p:sp>
        <p:nvSpPr>
          <p:cNvPr id="13" name="Rectangle 12">
            <a:extLst>
              <a:ext uri="{FF2B5EF4-FFF2-40B4-BE49-F238E27FC236}">
                <a16:creationId xmlns:a16="http://schemas.microsoft.com/office/drawing/2014/main" id="{6604E3BF-88F7-4D19-BEC9-8486966EA4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Marcador de contenido 3">
            <a:extLst>
              <a:ext uri="{FF2B5EF4-FFF2-40B4-BE49-F238E27FC236}">
                <a16:creationId xmlns:a16="http://schemas.microsoft.com/office/drawing/2014/main" id="{73413E47-708B-41B2-818C-99825FC44463}"/>
              </a:ext>
            </a:extLst>
          </p:cNvPr>
          <p:cNvGraphicFramePr>
            <a:graphicFrameLocks noGrp="1"/>
          </p:cNvGraphicFramePr>
          <p:nvPr>
            <p:ph idx="1"/>
            <p:extLst>
              <p:ext uri="{D42A27DB-BD31-4B8C-83A1-F6EECF244321}">
                <p14:modId xmlns:p14="http://schemas.microsoft.com/office/powerpoint/2010/main" val="2415824823"/>
              </p:ext>
            </p:extLst>
          </p:nvPr>
        </p:nvGraphicFramePr>
        <p:xfrm>
          <a:off x="4741863" y="977097"/>
          <a:ext cx="6797676" cy="4975254"/>
        </p:xfrm>
        <a:graphic>
          <a:graphicData uri="http://schemas.openxmlformats.org/drawingml/2006/table">
            <a:tbl>
              <a:tblPr firstRow="1" firstCol="1" bandRow="1">
                <a:tableStyleId>{8799B23B-EC83-4686-B30A-512413B5E67A}</a:tableStyleId>
              </a:tblPr>
              <a:tblGrid>
                <a:gridCol w="1230378">
                  <a:extLst>
                    <a:ext uri="{9D8B030D-6E8A-4147-A177-3AD203B41FA5}">
                      <a16:colId xmlns:a16="http://schemas.microsoft.com/office/drawing/2014/main" val="2421108643"/>
                    </a:ext>
                  </a:extLst>
                </a:gridCol>
                <a:gridCol w="3011257">
                  <a:extLst>
                    <a:ext uri="{9D8B030D-6E8A-4147-A177-3AD203B41FA5}">
                      <a16:colId xmlns:a16="http://schemas.microsoft.com/office/drawing/2014/main" val="158272904"/>
                    </a:ext>
                  </a:extLst>
                </a:gridCol>
                <a:gridCol w="2556041">
                  <a:extLst>
                    <a:ext uri="{9D8B030D-6E8A-4147-A177-3AD203B41FA5}">
                      <a16:colId xmlns:a16="http://schemas.microsoft.com/office/drawing/2014/main" val="964249913"/>
                    </a:ext>
                  </a:extLst>
                </a:gridCol>
              </a:tblGrid>
              <a:tr h="276403">
                <a:tc>
                  <a:txBody>
                    <a:bodyPr/>
                    <a:lstStyle/>
                    <a:p>
                      <a:pPr indent="180340" algn="ctr">
                        <a:lnSpc>
                          <a:spcPct val="100000"/>
                        </a:lnSpc>
                        <a:spcAft>
                          <a:spcPts val="0"/>
                        </a:spcAft>
                      </a:pPr>
                      <a:r>
                        <a:rPr lang="es-ES" sz="1400">
                          <a:effectLst/>
                        </a:rPr>
                        <a:t>No. Orden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ctr"/>
                </a:tc>
                <a:tc>
                  <a:txBody>
                    <a:bodyPr/>
                    <a:lstStyle/>
                    <a:p>
                      <a:pPr indent="180340" algn="ctr">
                        <a:lnSpc>
                          <a:spcPct val="100000"/>
                        </a:lnSpc>
                        <a:spcAft>
                          <a:spcPts val="0"/>
                        </a:spcAft>
                      </a:pPr>
                      <a:r>
                        <a:rPr lang="es-ES" sz="1400">
                          <a:effectLst/>
                        </a:rPr>
                        <a:t>Ítem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ctr"/>
                </a:tc>
                <a:tc>
                  <a:txBody>
                    <a:bodyPr/>
                    <a:lstStyle/>
                    <a:p>
                      <a:pPr indent="180340" algn="ctr">
                        <a:lnSpc>
                          <a:spcPct val="100000"/>
                        </a:lnSpc>
                        <a:spcAft>
                          <a:spcPts val="0"/>
                        </a:spcAft>
                      </a:pPr>
                      <a:r>
                        <a:rPr lang="es-ES" sz="1400">
                          <a:effectLst/>
                        </a:rPr>
                        <a:t>Costo promedio Mensual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ctr"/>
                </a:tc>
                <a:extLst>
                  <a:ext uri="{0D108BD9-81ED-4DB2-BD59-A6C34878D82A}">
                    <a16:rowId xmlns:a16="http://schemas.microsoft.com/office/drawing/2014/main" val="816712883"/>
                  </a:ext>
                </a:extLst>
              </a:tr>
              <a:tr h="276403">
                <a:tc>
                  <a:txBody>
                    <a:bodyPr/>
                    <a:lstStyle/>
                    <a:p>
                      <a:pPr indent="180340" algn="ctr">
                        <a:lnSpc>
                          <a:spcPct val="100000"/>
                        </a:lnSpc>
                        <a:spcAft>
                          <a:spcPts val="0"/>
                        </a:spcAft>
                      </a:pPr>
                      <a:r>
                        <a:rPr lang="es-ES" sz="1400">
                          <a:effectLst/>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tc>
                  <a:txBody>
                    <a:bodyPr/>
                    <a:lstStyle/>
                    <a:p>
                      <a:pPr indent="180340" algn="l">
                        <a:lnSpc>
                          <a:spcPct val="100000"/>
                        </a:lnSpc>
                        <a:spcAft>
                          <a:spcPts val="0"/>
                        </a:spcAft>
                      </a:pPr>
                      <a:r>
                        <a:rPr lang="es-ES" sz="1400">
                          <a:effectLst/>
                        </a:rPr>
                        <a:t>Disco dvd-w</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tc>
                <a:tc>
                  <a:txBody>
                    <a:bodyPr/>
                    <a:lstStyle/>
                    <a:p>
                      <a:pPr indent="180340" algn="l">
                        <a:lnSpc>
                          <a:spcPct val="100000"/>
                        </a:lnSpc>
                        <a:spcAft>
                          <a:spcPts val="0"/>
                        </a:spcAft>
                      </a:pPr>
                      <a:r>
                        <a:rPr lang="es-ES" sz="1400">
                          <a:effectLst/>
                        </a:rPr>
                        <a:t>                     0,62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extLst>
                  <a:ext uri="{0D108BD9-81ED-4DB2-BD59-A6C34878D82A}">
                    <a16:rowId xmlns:a16="http://schemas.microsoft.com/office/drawing/2014/main" val="1107766860"/>
                  </a:ext>
                </a:extLst>
              </a:tr>
              <a:tr h="276403">
                <a:tc>
                  <a:txBody>
                    <a:bodyPr/>
                    <a:lstStyle/>
                    <a:p>
                      <a:pPr indent="180340" algn="ctr">
                        <a:lnSpc>
                          <a:spcPct val="100000"/>
                        </a:lnSpc>
                        <a:spcAft>
                          <a:spcPts val="0"/>
                        </a:spcAft>
                      </a:pPr>
                      <a:r>
                        <a:rPr lang="es-ES" sz="1400">
                          <a:effectLst/>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tc>
                  <a:txBody>
                    <a:bodyPr/>
                    <a:lstStyle/>
                    <a:p>
                      <a:pPr indent="180340" algn="l">
                        <a:lnSpc>
                          <a:spcPct val="100000"/>
                        </a:lnSpc>
                        <a:spcAft>
                          <a:spcPts val="0"/>
                        </a:spcAft>
                      </a:pPr>
                      <a:r>
                        <a:rPr lang="es-ES" sz="1400">
                          <a:effectLst/>
                        </a:rPr>
                        <a:t>Apoya manos acrílico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tc>
                <a:tc>
                  <a:txBody>
                    <a:bodyPr/>
                    <a:lstStyle/>
                    <a:p>
                      <a:pPr indent="180340" algn="l">
                        <a:lnSpc>
                          <a:spcPct val="100000"/>
                        </a:lnSpc>
                        <a:spcAft>
                          <a:spcPts val="0"/>
                        </a:spcAft>
                      </a:pPr>
                      <a:r>
                        <a:rPr lang="es-ES" sz="1400">
                          <a:effectLst/>
                        </a:rPr>
                        <a:t>                     0,28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extLst>
                  <a:ext uri="{0D108BD9-81ED-4DB2-BD59-A6C34878D82A}">
                    <a16:rowId xmlns:a16="http://schemas.microsoft.com/office/drawing/2014/main" val="3252650698"/>
                  </a:ext>
                </a:extLst>
              </a:tr>
              <a:tr h="276403">
                <a:tc>
                  <a:txBody>
                    <a:bodyPr/>
                    <a:lstStyle/>
                    <a:p>
                      <a:pPr indent="180340" algn="ctr">
                        <a:lnSpc>
                          <a:spcPct val="100000"/>
                        </a:lnSpc>
                        <a:spcAft>
                          <a:spcPts val="0"/>
                        </a:spcAft>
                      </a:pPr>
                      <a:r>
                        <a:rPr lang="es-ES" sz="1400">
                          <a:effectLst/>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tc>
                  <a:txBody>
                    <a:bodyPr/>
                    <a:lstStyle/>
                    <a:p>
                      <a:pPr indent="180340" algn="l">
                        <a:lnSpc>
                          <a:spcPct val="100000"/>
                        </a:lnSpc>
                        <a:spcAft>
                          <a:spcPts val="0"/>
                        </a:spcAft>
                      </a:pPr>
                      <a:r>
                        <a:rPr lang="es-ES" sz="1400">
                          <a:effectLst/>
                        </a:rPr>
                        <a:t>Separadores plásticos a4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tc>
                <a:tc>
                  <a:txBody>
                    <a:bodyPr/>
                    <a:lstStyle/>
                    <a:p>
                      <a:pPr indent="180340" algn="l">
                        <a:lnSpc>
                          <a:spcPct val="100000"/>
                        </a:lnSpc>
                        <a:spcAft>
                          <a:spcPts val="0"/>
                        </a:spcAft>
                      </a:pPr>
                      <a:r>
                        <a:rPr lang="es-ES" sz="1400">
                          <a:effectLst/>
                        </a:rPr>
                        <a:t>                     3,52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extLst>
                  <a:ext uri="{0D108BD9-81ED-4DB2-BD59-A6C34878D82A}">
                    <a16:rowId xmlns:a16="http://schemas.microsoft.com/office/drawing/2014/main" val="1536647570"/>
                  </a:ext>
                </a:extLst>
              </a:tr>
              <a:tr h="276403">
                <a:tc>
                  <a:txBody>
                    <a:bodyPr/>
                    <a:lstStyle/>
                    <a:p>
                      <a:pPr indent="180340" algn="ctr">
                        <a:lnSpc>
                          <a:spcPct val="100000"/>
                        </a:lnSpc>
                        <a:spcAft>
                          <a:spcPts val="0"/>
                        </a:spcAft>
                      </a:pPr>
                      <a:r>
                        <a:rPr lang="es-ES" sz="1400">
                          <a:effectLst/>
                        </a:rPr>
                        <a:t>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tc>
                  <a:txBody>
                    <a:bodyPr/>
                    <a:lstStyle/>
                    <a:p>
                      <a:pPr indent="180340" algn="l">
                        <a:lnSpc>
                          <a:spcPct val="100000"/>
                        </a:lnSpc>
                        <a:spcAft>
                          <a:spcPts val="0"/>
                        </a:spcAft>
                      </a:pPr>
                      <a:r>
                        <a:rPr lang="es-ES" sz="1400">
                          <a:effectLst/>
                        </a:rPr>
                        <a:t>Corrector liquido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tc>
                <a:tc>
                  <a:txBody>
                    <a:bodyPr/>
                    <a:lstStyle/>
                    <a:p>
                      <a:pPr indent="180340" algn="l">
                        <a:lnSpc>
                          <a:spcPct val="100000"/>
                        </a:lnSpc>
                        <a:spcAft>
                          <a:spcPts val="0"/>
                        </a:spcAft>
                      </a:pPr>
                      <a:r>
                        <a:rPr lang="es-ES" sz="1400">
                          <a:effectLst/>
                        </a:rPr>
                        <a:t>                     0,89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extLst>
                  <a:ext uri="{0D108BD9-81ED-4DB2-BD59-A6C34878D82A}">
                    <a16:rowId xmlns:a16="http://schemas.microsoft.com/office/drawing/2014/main" val="1050164243"/>
                  </a:ext>
                </a:extLst>
              </a:tr>
              <a:tr h="276403">
                <a:tc>
                  <a:txBody>
                    <a:bodyPr/>
                    <a:lstStyle/>
                    <a:p>
                      <a:pPr indent="180340" algn="ctr">
                        <a:lnSpc>
                          <a:spcPct val="100000"/>
                        </a:lnSpc>
                        <a:spcAft>
                          <a:spcPts val="0"/>
                        </a:spcAft>
                      </a:pPr>
                      <a:r>
                        <a:rPr lang="es-ES" sz="1400">
                          <a:effectLst/>
                        </a:rPr>
                        <a:t>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tc>
                  <a:txBody>
                    <a:bodyPr/>
                    <a:lstStyle/>
                    <a:p>
                      <a:pPr indent="180340" algn="l">
                        <a:lnSpc>
                          <a:spcPct val="100000"/>
                        </a:lnSpc>
                        <a:spcAft>
                          <a:spcPts val="0"/>
                        </a:spcAft>
                      </a:pPr>
                      <a:r>
                        <a:rPr lang="es-ES" sz="1400">
                          <a:effectLst/>
                        </a:rPr>
                        <a:t>Corrector tipo bolígrafo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tc>
                <a:tc>
                  <a:txBody>
                    <a:bodyPr/>
                    <a:lstStyle/>
                    <a:p>
                      <a:pPr indent="180340" algn="l">
                        <a:lnSpc>
                          <a:spcPct val="100000"/>
                        </a:lnSpc>
                        <a:spcAft>
                          <a:spcPts val="0"/>
                        </a:spcAft>
                      </a:pPr>
                      <a:r>
                        <a:rPr lang="es-ES" sz="1400">
                          <a:effectLst/>
                        </a:rPr>
                        <a:t>                     0,90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extLst>
                  <a:ext uri="{0D108BD9-81ED-4DB2-BD59-A6C34878D82A}">
                    <a16:rowId xmlns:a16="http://schemas.microsoft.com/office/drawing/2014/main" val="1611113719"/>
                  </a:ext>
                </a:extLst>
              </a:tr>
              <a:tr h="276403">
                <a:tc>
                  <a:txBody>
                    <a:bodyPr/>
                    <a:lstStyle/>
                    <a:p>
                      <a:pPr indent="180340" algn="ctr">
                        <a:lnSpc>
                          <a:spcPct val="100000"/>
                        </a:lnSpc>
                        <a:spcAft>
                          <a:spcPts val="0"/>
                        </a:spcAft>
                      </a:pPr>
                      <a:r>
                        <a:rPr lang="es-ES" sz="1400">
                          <a:effectLst/>
                        </a:rPr>
                        <a:t>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tc>
                  <a:txBody>
                    <a:bodyPr/>
                    <a:lstStyle/>
                    <a:p>
                      <a:pPr indent="180340" algn="l">
                        <a:lnSpc>
                          <a:spcPct val="100000"/>
                        </a:lnSpc>
                        <a:spcAft>
                          <a:spcPts val="0"/>
                        </a:spcAft>
                      </a:pPr>
                      <a:r>
                        <a:rPr lang="es-ES" sz="1400">
                          <a:effectLst/>
                        </a:rPr>
                        <a:t>Grapadora mediana 444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tc>
                <a:tc>
                  <a:txBody>
                    <a:bodyPr/>
                    <a:lstStyle/>
                    <a:p>
                      <a:pPr indent="180340" algn="l">
                        <a:lnSpc>
                          <a:spcPct val="100000"/>
                        </a:lnSpc>
                        <a:spcAft>
                          <a:spcPts val="0"/>
                        </a:spcAft>
                      </a:pPr>
                      <a:r>
                        <a:rPr lang="es-ES" sz="1400">
                          <a:effectLst/>
                        </a:rPr>
                        <a:t>                     0,48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extLst>
                  <a:ext uri="{0D108BD9-81ED-4DB2-BD59-A6C34878D82A}">
                    <a16:rowId xmlns:a16="http://schemas.microsoft.com/office/drawing/2014/main" val="2938396226"/>
                  </a:ext>
                </a:extLst>
              </a:tr>
              <a:tr h="276403">
                <a:tc>
                  <a:txBody>
                    <a:bodyPr/>
                    <a:lstStyle/>
                    <a:p>
                      <a:pPr indent="180340" algn="ctr">
                        <a:lnSpc>
                          <a:spcPct val="100000"/>
                        </a:lnSpc>
                        <a:spcAft>
                          <a:spcPts val="0"/>
                        </a:spcAft>
                      </a:pPr>
                      <a:r>
                        <a:rPr lang="es-ES" sz="1400">
                          <a:effectLst/>
                        </a:rPr>
                        <a:t>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tc>
                  <a:txBody>
                    <a:bodyPr/>
                    <a:lstStyle/>
                    <a:p>
                      <a:pPr indent="180340" algn="l">
                        <a:lnSpc>
                          <a:spcPct val="100000"/>
                        </a:lnSpc>
                        <a:spcAft>
                          <a:spcPts val="0"/>
                        </a:spcAft>
                      </a:pPr>
                      <a:r>
                        <a:rPr lang="es-ES" sz="1400">
                          <a:effectLst/>
                        </a:rPr>
                        <a:t>Libreta espiral # 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tc>
                <a:tc>
                  <a:txBody>
                    <a:bodyPr/>
                    <a:lstStyle/>
                    <a:p>
                      <a:pPr indent="180340" algn="l">
                        <a:lnSpc>
                          <a:spcPct val="100000"/>
                        </a:lnSpc>
                        <a:spcAft>
                          <a:spcPts val="0"/>
                        </a:spcAft>
                      </a:pPr>
                      <a:r>
                        <a:rPr lang="es-ES" sz="1400">
                          <a:effectLst/>
                        </a:rPr>
                        <a:t>                     0,08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extLst>
                  <a:ext uri="{0D108BD9-81ED-4DB2-BD59-A6C34878D82A}">
                    <a16:rowId xmlns:a16="http://schemas.microsoft.com/office/drawing/2014/main" val="2523606819"/>
                  </a:ext>
                </a:extLst>
              </a:tr>
              <a:tr h="276403">
                <a:tc>
                  <a:txBody>
                    <a:bodyPr/>
                    <a:lstStyle/>
                    <a:p>
                      <a:pPr indent="180340" algn="ctr">
                        <a:lnSpc>
                          <a:spcPct val="100000"/>
                        </a:lnSpc>
                        <a:spcAft>
                          <a:spcPts val="0"/>
                        </a:spcAft>
                      </a:pPr>
                      <a:r>
                        <a:rPr lang="es-ES" sz="1400">
                          <a:effectLst/>
                        </a:rPr>
                        <a:t>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tc>
                  <a:txBody>
                    <a:bodyPr/>
                    <a:lstStyle/>
                    <a:p>
                      <a:pPr indent="180340" algn="l">
                        <a:lnSpc>
                          <a:spcPct val="100000"/>
                        </a:lnSpc>
                        <a:spcAft>
                          <a:spcPts val="0"/>
                        </a:spcAft>
                      </a:pPr>
                      <a:r>
                        <a:rPr lang="es-ES" sz="1400">
                          <a:effectLst/>
                        </a:rPr>
                        <a:t>Masking 2 pulg. X 40 yardas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tc>
                <a:tc>
                  <a:txBody>
                    <a:bodyPr/>
                    <a:lstStyle/>
                    <a:p>
                      <a:pPr indent="180340" algn="l">
                        <a:lnSpc>
                          <a:spcPct val="100000"/>
                        </a:lnSpc>
                        <a:spcAft>
                          <a:spcPts val="0"/>
                        </a:spcAft>
                      </a:pPr>
                      <a:r>
                        <a:rPr lang="es-ES" sz="1400">
                          <a:effectLst/>
                        </a:rPr>
                        <a:t>                     0,30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extLst>
                  <a:ext uri="{0D108BD9-81ED-4DB2-BD59-A6C34878D82A}">
                    <a16:rowId xmlns:a16="http://schemas.microsoft.com/office/drawing/2014/main" val="969529201"/>
                  </a:ext>
                </a:extLst>
              </a:tr>
              <a:tr h="276403">
                <a:tc>
                  <a:txBody>
                    <a:bodyPr/>
                    <a:lstStyle/>
                    <a:p>
                      <a:pPr indent="180340" algn="ctr">
                        <a:lnSpc>
                          <a:spcPct val="100000"/>
                        </a:lnSpc>
                        <a:spcAft>
                          <a:spcPts val="0"/>
                        </a:spcAft>
                      </a:pPr>
                      <a:r>
                        <a:rPr lang="es-ES" sz="1400">
                          <a:effectLst/>
                        </a:rPr>
                        <a:t>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tc>
                  <a:txBody>
                    <a:bodyPr/>
                    <a:lstStyle/>
                    <a:p>
                      <a:pPr indent="180340" algn="l">
                        <a:lnSpc>
                          <a:spcPct val="100000"/>
                        </a:lnSpc>
                        <a:spcAft>
                          <a:spcPts val="0"/>
                        </a:spcAft>
                      </a:pPr>
                      <a:r>
                        <a:rPr lang="es-ES" sz="1400">
                          <a:effectLst/>
                        </a:rPr>
                        <a:t>Borrador bicolor</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tc>
                <a:tc>
                  <a:txBody>
                    <a:bodyPr/>
                    <a:lstStyle/>
                    <a:p>
                      <a:pPr indent="180340" algn="l">
                        <a:lnSpc>
                          <a:spcPct val="100000"/>
                        </a:lnSpc>
                        <a:spcAft>
                          <a:spcPts val="0"/>
                        </a:spcAft>
                      </a:pPr>
                      <a:r>
                        <a:rPr lang="es-ES" sz="1400">
                          <a:effectLst/>
                        </a:rPr>
                        <a:t>                     0,13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extLst>
                  <a:ext uri="{0D108BD9-81ED-4DB2-BD59-A6C34878D82A}">
                    <a16:rowId xmlns:a16="http://schemas.microsoft.com/office/drawing/2014/main" val="704398899"/>
                  </a:ext>
                </a:extLst>
              </a:tr>
              <a:tr h="276403">
                <a:tc>
                  <a:txBody>
                    <a:bodyPr/>
                    <a:lstStyle/>
                    <a:p>
                      <a:pPr indent="180340" algn="ctr">
                        <a:lnSpc>
                          <a:spcPct val="100000"/>
                        </a:lnSpc>
                        <a:spcAft>
                          <a:spcPts val="0"/>
                        </a:spcAft>
                      </a:pPr>
                      <a:r>
                        <a:rPr lang="es-ES" sz="1400">
                          <a:effectLst/>
                        </a:rPr>
                        <a:t>10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tc>
                  <a:txBody>
                    <a:bodyPr/>
                    <a:lstStyle/>
                    <a:p>
                      <a:pPr indent="180340" algn="l">
                        <a:lnSpc>
                          <a:spcPct val="100000"/>
                        </a:lnSpc>
                        <a:spcAft>
                          <a:spcPts val="0"/>
                        </a:spcAft>
                      </a:pPr>
                      <a:r>
                        <a:rPr lang="es-ES" sz="1400">
                          <a:effectLst/>
                        </a:rPr>
                        <a:t>Pega en barra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tc>
                <a:tc>
                  <a:txBody>
                    <a:bodyPr/>
                    <a:lstStyle/>
                    <a:p>
                      <a:pPr indent="180340" algn="l">
                        <a:lnSpc>
                          <a:spcPct val="100000"/>
                        </a:lnSpc>
                        <a:spcAft>
                          <a:spcPts val="0"/>
                        </a:spcAft>
                      </a:pPr>
                      <a:r>
                        <a:rPr lang="es-ES" sz="1400">
                          <a:effectLst/>
                        </a:rPr>
                        <a:t>                     0,05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extLst>
                  <a:ext uri="{0D108BD9-81ED-4DB2-BD59-A6C34878D82A}">
                    <a16:rowId xmlns:a16="http://schemas.microsoft.com/office/drawing/2014/main" val="3999044652"/>
                  </a:ext>
                </a:extLst>
              </a:tr>
              <a:tr h="276403">
                <a:tc>
                  <a:txBody>
                    <a:bodyPr/>
                    <a:lstStyle/>
                    <a:p>
                      <a:pPr indent="180340" algn="ctr">
                        <a:lnSpc>
                          <a:spcPct val="100000"/>
                        </a:lnSpc>
                        <a:spcAft>
                          <a:spcPts val="0"/>
                        </a:spcAft>
                      </a:pPr>
                      <a:r>
                        <a:rPr lang="es-ES" sz="1400">
                          <a:effectLst/>
                        </a:rPr>
                        <a:t>11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tc>
                  <a:txBody>
                    <a:bodyPr/>
                    <a:lstStyle/>
                    <a:p>
                      <a:pPr indent="180340" algn="l">
                        <a:lnSpc>
                          <a:spcPct val="100000"/>
                        </a:lnSpc>
                        <a:spcAft>
                          <a:spcPts val="0"/>
                        </a:spcAft>
                      </a:pPr>
                      <a:r>
                        <a:rPr lang="es-ES" sz="1400">
                          <a:effectLst/>
                        </a:rPr>
                        <a:t>Tijeras mediana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tc>
                <a:tc>
                  <a:txBody>
                    <a:bodyPr/>
                    <a:lstStyle/>
                    <a:p>
                      <a:pPr indent="180340" algn="l">
                        <a:lnSpc>
                          <a:spcPct val="100000"/>
                        </a:lnSpc>
                        <a:spcAft>
                          <a:spcPts val="0"/>
                        </a:spcAft>
                      </a:pPr>
                      <a:r>
                        <a:rPr lang="es-ES" sz="1400">
                          <a:effectLst/>
                        </a:rPr>
                        <a:t>                     0,04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extLst>
                  <a:ext uri="{0D108BD9-81ED-4DB2-BD59-A6C34878D82A}">
                    <a16:rowId xmlns:a16="http://schemas.microsoft.com/office/drawing/2014/main" val="2864027900"/>
                  </a:ext>
                </a:extLst>
              </a:tr>
              <a:tr h="276403">
                <a:tc>
                  <a:txBody>
                    <a:bodyPr/>
                    <a:lstStyle/>
                    <a:p>
                      <a:pPr indent="180340" algn="ctr">
                        <a:lnSpc>
                          <a:spcPct val="100000"/>
                        </a:lnSpc>
                        <a:spcAft>
                          <a:spcPts val="0"/>
                        </a:spcAft>
                      </a:pPr>
                      <a:r>
                        <a:rPr lang="es-ES" sz="1400">
                          <a:effectLst/>
                        </a:rPr>
                        <a:t>12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tc>
                  <a:txBody>
                    <a:bodyPr/>
                    <a:lstStyle/>
                    <a:p>
                      <a:pPr indent="180340" algn="l">
                        <a:lnSpc>
                          <a:spcPct val="100000"/>
                        </a:lnSpc>
                        <a:spcAft>
                          <a:spcPts val="0"/>
                        </a:spcAft>
                      </a:pPr>
                      <a:r>
                        <a:rPr lang="es-ES" sz="1400">
                          <a:effectLst/>
                        </a:rPr>
                        <a:t>Manecilla metálica 25 mm.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tc>
                <a:tc>
                  <a:txBody>
                    <a:bodyPr/>
                    <a:lstStyle/>
                    <a:p>
                      <a:pPr indent="180340" algn="l">
                        <a:lnSpc>
                          <a:spcPct val="100000"/>
                        </a:lnSpc>
                        <a:spcAft>
                          <a:spcPts val="0"/>
                        </a:spcAft>
                      </a:pPr>
                      <a:r>
                        <a:rPr lang="es-ES" sz="1400">
                          <a:effectLst/>
                        </a:rPr>
                        <a:t>                     0,30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extLst>
                  <a:ext uri="{0D108BD9-81ED-4DB2-BD59-A6C34878D82A}">
                    <a16:rowId xmlns:a16="http://schemas.microsoft.com/office/drawing/2014/main" val="2288077679"/>
                  </a:ext>
                </a:extLst>
              </a:tr>
              <a:tr h="276403">
                <a:tc>
                  <a:txBody>
                    <a:bodyPr/>
                    <a:lstStyle/>
                    <a:p>
                      <a:pPr indent="180340" algn="ctr">
                        <a:lnSpc>
                          <a:spcPct val="100000"/>
                        </a:lnSpc>
                        <a:spcAft>
                          <a:spcPts val="0"/>
                        </a:spcAft>
                      </a:pPr>
                      <a:r>
                        <a:rPr lang="es-ES" sz="1400">
                          <a:effectLst/>
                        </a:rPr>
                        <a:t>13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tc>
                  <a:txBody>
                    <a:bodyPr/>
                    <a:lstStyle/>
                    <a:p>
                      <a:pPr indent="180340" algn="l">
                        <a:lnSpc>
                          <a:spcPct val="100000"/>
                        </a:lnSpc>
                        <a:spcAft>
                          <a:spcPts val="0"/>
                        </a:spcAft>
                      </a:pPr>
                      <a:r>
                        <a:rPr lang="es-ES" sz="1400">
                          <a:effectLst/>
                        </a:rPr>
                        <a:t>Hojas papel bond 75 gra copy</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tc>
                <a:tc>
                  <a:txBody>
                    <a:bodyPr/>
                    <a:lstStyle/>
                    <a:p>
                      <a:pPr indent="180340" algn="l">
                        <a:lnSpc>
                          <a:spcPct val="100000"/>
                        </a:lnSpc>
                        <a:spcAft>
                          <a:spcPts val="0"/>
                        </a:spcAft>
                      </a:pPr>
                      <a:r>
                        <a:rPr lang="es-ES" sz="1400">
                          <a:effectLst/>
                        </a:rPr>
                        <a:t>                     3,26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extLst>
                  <a:ext uri="{0D108BD9-81ED-4DB2-BD59-A6C34878D82A}">
                    <a16:rowId xmlns:a16="http://schemas.microsoft.com/office/drawing/2014/main" val="842313073"/>
                  </a:ext>
                </a:extLst>
              </a:tr>
              <a:tr h="276403">
                <a:tc>
                  <a:txBody>
                    <a:bodyPr/>
                    <a:lstStyle/>
                    <a:p>
                      <a:pPr indent="180340" algn="ctr">
                        <a:lnSpc>
                          <a:spcPct val="100000"/>
                        </a:lnSpc>
                        <a:spcAft>
                          <a:spcPts val="0"/>
                        </a:spcAft>
                      </a:pPr>
                      <a:r>
                        <a:rPr lang="es-ES" sz="1400">
                          <a:effectLst/>
                        </a:rPr>
                        <a:t>14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tc>
                  <a:txBody>
                    <a:bodyPr/>
                    <a:lstStyle/>
                    <a:p>
                      <a:pPr indent="180340" algn="l">
                        <a:lnSpc>
                          <a:spcPct val="100000"/>
                        </a:lnSpc>
                        <a:spcAft>
                          <a:spcPts val="0"/>
                        </a:spcAft>
                      </a:pPr>
                      <a:r>
                        <a:rPr lang="es-ES" sz="1400">
                          <a:effectLst/>
                        </a:rPr>
                        <a:t>Vinchas metálicas caja de 50uni</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tc>
                <a:tc>
                  <a:txBody>
                    <a:bodyPr/>
                    <a:lstStyle/>
                    <a:p>
                      <a:pPr indent="180340" algn="l">
                        <a:lnSpc>
                          <a:spcPct val="100000"/>
                        </a:lnSpc>
                        <a:spcAft>
                          <a:spcPts val="0"/>
                        </a:spcAft>
                      </a:pPr>
                      <a:r>
                        <a:rPr lang="es-ES" sz="1400">
                          <a:effectLst/>
                        </a:rPr>
                        <a:t>                     1,40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extLst>
                  <a:ext uri="{0D108BD9-81ED-4DB2-BD59-A6C34878D82A}">
                    <a16:rowId xmlns:a16="http://schemas.microsoft.com/office/drawing/2014/main" val="3394532696"/>
                  </a:ext>
                </a:extLst>
              </a:tr>
              <a:tr h="276403">
                <a:tc>
                  <a:txBody>
                    <a:bodyPr/>
                    <a:lstStyle/>
                    <a:p>
                      <a:pPr indent="180340" algn="ctr">
                        <a:lnSpc>
                          <a:spcPct val="100000"/>
                        </a:lnSpc>
                        <a:spcAft>
                          <a:spcPts val="0"/>
                        </a:spcAft>
                      </a:pPr>
                      <a:r>
                        <a:rPr lang="es-ES" sz="1400">
                          <a:effectLst/>
                        </a:rPr>
                        <a:t>15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tc>
                  <a:txBody>
                    <a:bodyPr/>
                    <a:lstStyle/>
                    <a:p>
                      <a:pPr indent="180340" algn="l">
                        <a:lnSpc>
                          <a:spcPct val="100000"/>
                        </a:lnSpc>
                        <a:spcAft>
                          <a:spcPts val="0"/>
                        </a:spcAft>
                      </a:pPr>
                      <a:r>
                        <a:rPr lang="es-ES" sz="1400">
                          <a:effectLst/>
                        </a:rPr>
                        <a:t>Carpeta cartulina manila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tc>
                <a:tc>
                  <a:txBody>
                    <a:bodyPr/>
                    <a:lstStyle/>
                    <a:p>
                      <a:pPr indent="180340" algn="l">
                        <a:lnSpc>
                          <a:spcPct val="100000"/>
                        </a:lnSpc>
                        <a:spcAft>
                          <a:spcPts val="0"/>
                        </a:spcAft>
                      </a:pPr>
                      <a:r>
                        <a:rPr lang="es-ES" sz="1400">
                          <a:effectLst/>
                        </a:rPr>
                        <a:t>                     0,20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extLst>
                  <a:ext uri="{0D108BD9-81ED-4DB2-BD59-A6C34878D82A}">
                    <a16:rowId xmlns:a16="http://schemas.microsoft.com/office/drawing/2014/main" val="3622827490"/>
                  </a:ext>
                </a:extLst>
              </a:tr>
              <a:tr h="276403">
                <a:tc>
                  <a:txBody>
                    <a:bodyPr/>
                    <a:lstStyle/>
                    <a:p>
                      <a:pPr indent="180340" algn="ctr">
                        <a:lnSpc>
                          <a:spcPct val="100000"/>
                        </a:lnSpc>
                        <a:spcAft>
                          <a:spcPts val="0"/>
                        </a:spcAft>
                      </a:pPr>
                      <a:r>
                        <a:rPr lang="es-ES" sz="1400">
                          <a:effectLst/>
                        </a:rPr>
                        <a:t>16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tc>
                  <a:txBody>
                    <a:bodyPr/>
                    <a:lstStyle/>
                    <a:p>
                      <a:pPr indent="180340" algn="l">
                        <a:lnSpc>
                          <a:spcPct val="100000"/>
                        </a:lnSpc>
                        <a:spcAft>
                          <a:spcPts val="0"/>
                        </a:spcAft>
                      </a:pPr>
                      <a:r>
                        <a:rPr lang="es-ES" sz="1400">
                          <a:effectLst/>
                        </a:rPr>
                        <a:t>Esferográfico azul- negro- rojo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tc>
                <a:tc>
                  <a:txBody>
                    <a:bodyPr/>
                    <a:lstStyle/>
                    <a:p>
                      <a:pPr indent="180340" algn="l">
                        <a:lnSpc>
                          <a:spcPct val="100000"/>
                        </a:lnSpc>
                        <a:spcAft>
                          <a:spcPts val="0"/>
                        </a:spcAft>
                      </a:pPr>
                      <a:r>
                        <a:rPr lang="es-ES" sz="1400">
                          <a:effectLst/>
                        </a:rPr>
                        <a:t>                     0,24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extLst>
                  <a:ext uri="{0D108BD9-81ED-4DB2-BD59-A6C34878D82A}">
                    <a16:rowId xmlns:a16="http://schemas.microsoft.com/office/drawing/2014/main" val="3852662513"/>
                  </a:ext>
                </a:extLst>
              </a:tr>
              <a:tr h="276403">
                <a:tc gridSpan="2">
                  <a:txBody>
                    <a:bodyPr/>
                    <a:lstStyle/>
                    <a:p>
                      <a:pPr indent="180340" algn="l">
                        <a:lnSpc>
                          <a:spcPct val="100000"/>
                        </a:lnSpc>
                        <a:spcAft>
                          <a:spcPts val="0"/>
                        </a:spcAft>
                      </a:pPr>
                      <a:r>
                        <a:rPr lang="es-ES" sz="1400" b="1" dirty="0">
                          <a:effectLst/>
                        </a:rPr>
                        <a:t>                            Total Suministros de oficina</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ctr"/>
                </a:tc>
                <a:tc hMerge="1">
                  <a:txBody>
                    <a:bodyPr/>
                    <a:lstStyle/>
                    <a:p>
                      <a:endParaRPr lang="es-EC"/>
                    </a:p>
                  </a:txBody>
                  <a:tcPr/>
                </a:tc>
                <a:tc>
                  <a:txBody>
                    <a:bodyPr/>
                    <a:lstStyle/>
                    <a:p>
                      <a:pPr indent="180340" algn="l">
                        <a:lnSpc>
                          <a:spcPct val="100000"/>
                        </a:lnSpc>
                        <a:spcAft>
                          <a:spcPts val="0"/>
                        </a:spcAft>
                      </a:pPr>
                      <a:r>
                        <a:rPr lang="es-ES" sz="1400" b="1" dirty="0">
                          <a:effectLst/>
                        </a:rPr>
                        <a:t>                   12,68   </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052" marR="36052" marT="0" marB="0" anchor="b"/>
                </a:tc>
                <a:extLst>
                  <a:ext uri="{0D108BD9-81ED-4DB2-BD59-A6C34878D82A}">
                    <a16:rowId xmlns:a16="http://schemas.microsoft.com/office/drawing/2014/main" val="374310057"/>
                  </a:ext>
                </a:extLst>
              </a:tr>
            </a:tbl>
          </a:graphicData>
        </a:graphic>
      </p:graphicFrame>
    </p:spTree>
    <p:extLst>
      <p:ext uri="{BB962C8B-B14F-4D97-AF65-F5344CB8AC3E}">
        <p14:creationId xmlns:p14="http://schemas.microsoft.com/office/powerpoint/2010/main" val="1549342953"/>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70C96D-A358-448B-9B76-536B4730BFD4}"/>
              </a:ext>
            </a:extLst>
          </p:cNvPr>
          <p:cNvSpPr>
            <a:spLocks noGrp="1"/>
          </p:cNvSpPr>
          <p:nvPr>
            <p:ph type="title" idx="4294967295"/>
          </p:nvPr>
        </p:nvSpPr>
        <p:spPr>
          <a:xfrm>
            <a:off x="0" y="115911"/>
            <a:ext cx="12192000" cy="580768"/>
          </a:xfrm>
        </p:spPr>
        <p:txBody>
          <a:bodyPr>
            <a:normAutofit/>
          </a:bodyPr>
          <a:lstStyle/>
          <a:p>
            <a:pPr algn="ctr"/>
            <a:r>
              <a:rPr lang="es-EC" sz="3000" u="sng" dirty="0">
                <a:solidFill>
                  <a:schemeClr val="tx1"/>
                </a:solidFill>
              </a:rPr>
              <a:t>Suministros de limpieza</a:t>
            </a:r>
            <a:endParaRPr lang="es-EC" sz="3000" u="sng" dirty="0">
              <a:solidFill>
                <a:srgbClr val="FFFFFF"/>
              </a:solidFill>
            </a:endParaRPr>
          </a:p>
        </p:txBody>
      </p:sp>
      <p:graphicFrame>
        <p:nvGraphicFramePr>
          <p:cNvPr id="12" name="Tabla 11">
            <a:extLst>
              <a:ext uri="{FF2B5EF4-FFF2-40B4-BE49-F238E27FC236}">
                <a16:creationId xmlns:a16="http://schemas.microsoft.com/office/drawing/2014/main" id="{71709909-6994-49E7-B288-C7BEF426FAA0}"/>
              </a:ext>
            </a:extLst>
          </p:cNvPr>
          <p:cNvGraphicFramePr>
            <a:graphicFrameLocks noGrp="1"/>
          </p:cNvGraphicFramePr>
          <p:nvPr>
            <p:extLst>
              <p:ext uri="{D42A27DB-BD31-4B8C-83A1-F6EECF244321}">
                <p14:modId xmlns:p14="http://schemas.microsoft.com/office/powerpoint/2010/main" val="820753823"/>
              </p:ext>
            </p:extLst>
          </p:nvPr>
        </p:nvGraphicFramePr>
        <p:xfrm>
          <a:off x="6614984" y="782654"/>
          <a:ext cx="4679092" cy="5474042"/>
        </p:xfrm>
        <a:graphic>
          <a:graphicData uri="http://schemas.openxmlformats.org/drawingml/2006/table">
            <a:tbl>
              <a:tblPr firstRow="1" firstCol="1" bandRow="1">
                <a:tableStyleId>{B301B821-A1FF-4177-AEE7-76D212191A09}</a:tableStyleId>
              </a:tblPr>
              <a:tblGrid>
                <a:gridCol w="2901103">
                  <a:extLst>
                    <a:ext uri="{9D8B030D-6E8A-4147-A177-3AD203B41FA5}">
                      <a16:colId xmlns:a16="http://schemas.microsoft.com/office/drawing/2014/main" val="347544677"/>
                    </a:ext>
                  </a:extLst>
                </a:gridCol>
                <a:gridCol w="1777989">
                  <a:extLst>
                    <a:ext uri="{9D8B030D-6E8A-4147-A177-3AD203B41FA5}">
                      <a16:colId xmlns:a16="http://schemas.microsoft.com/office/drawing/2014/main" val="1705023686"/>
                    </a:ext>
                  </a:extLst>
                </a:gridCol>
              </a:tblGrid>
              <a:tr h="176582">
                <a:tc>
                  <a:txBody>
                    <a:bodyPr/>
                    <a:lstStyle/>
                    <a:p>
                      <a:pPr indent="180340" algn="ctr">
                        <a:lnSpc>
                          <a:spcPct val="100000"/>
                        </a:lnSpc>
                        <a:spcAft>
                          <a:spcPts val="0"/>
                        </a:spcAft>
                      </a:pPr>
                      <a:r>
                        <a:rPr lang="es-ES" sz="1100" dirty="0">
                          <a:effectLst/>
                        </a:rPr>
                        <a:t>Ítem</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solidFill>
                      <a:schemeClr val="accent1">
                        <a:lumMod val="75000"/>
                      </a:schemeClr>
                    </a:solidFill>
                  </a:tcPr>
                </a:tc>
                <a:tc>
                  <a:txBody>
                    <a:bodyPr/>
                    <a:lstStyle/>
                    <a:p>
                      <a:pPr indent="180340" algn="ctr">
                        <a:lnSpc>
                          <a:spcPct val="100000"/>
                        </a:lnSpc>
                        <a:spcAft>
                          <a:spcPts val="0"/>
                        </a:spcAft>
                      </a:pPr>
                      <a:r>
                        <a:rPr lang="es-ES" sz="1100" dirty="0">
                          <a:effectLst/>
                        </a:rPr>
                        <a:t>Costo Promedio Mensual</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solidFill>
                      <a:schemeClr val="accent1">
                        <a:lumMod val="75000"/>
                      </a:schemeClr>
                    </a:solidFill>
                  </a:tcPr>
                </a:tc>
                <a:extLst>
                  <a:ext uri="{0D108BD9-81ED-4DB2-BD59-A6C34878D82A}">
                    <a16:rowId xmlns:a16="http://schemas.microsoft.com/office/drawing/2014/main" val="2338703152"/>
                  </a:ext>
                </a:extLst>
              </a:tr>
              <a:tr h="176582">
                <a:tc>
                  <a:txBody>
                    <a:bodyPr/>
                    <a:lstStyle/>
                    <a:p>
                      <a:pPr indent="180340" algn="l">
                        <a:lnSpc>
                          <a:spcPct val="100000"/>
                        </a:lnSpc>
                        <a:spcAft>
                          <a:spcPts val="0"/>
                        </a:spcAft>
                      </a:pPr>
                      <a:r>
                        <a:rPr lang="es-ES" sz="1100" b="0" dirty="0">
                          <a:effectLst/>
                        </a:rPr>
                        <a:t>Ambiental spray</a:t>
                      </a:r>
                      <a:endParaRPr lang="es-EC"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dirty="0">
                          <a:effectLst/>
                        </a:rPr>
                        <a:t>                            37,75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2046257734"/>
                  </a:ext>
                </a:extLst>
              </a:tr>
              <a:tr h="176582">
                <a:tc>
                  <a:txBody>
                    <a:bodyPr/>
                    <a:lstStyle/>
                    <a:p>
                      <a:pPr indent="180340" algn="l">
                        <a:lnSpc>
                          <a:spcPct val="100000"/>
                        </a:lnSpc>
                        <a:spcAft>
                          <a:spcPts val="0"/>
                        </a:spcAft>
                      </a:pPr>
                      <a:r>
                        <a:rPr lang="es-ES" sz="1100" b="0" dirty="0">
                          <a:effectLst/>
                        </a:rPr>
                        <a:t>Papel higiénico pequeño (rollo)</a:t>
                      </a:r>
                      <a:endParaRPr lang="es-EC"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79,74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653163368"/>
                  </a:ext>
                </a:extLst>
              </a:tr>
              <a:tr h="176582">
                <a:tc>
                  <a:txBody>
                    <a:bodyPr/>
                    <a:lstStyle/>
                    <a:p>
                      <a:pPr indent="180340" algn="l">
                        <a:lnSpc>
                          <a:spcPct val="100000"/>
                        </a:lnSpc>
                        <a:spcAft>
                          <a:spcPts val="0"/>
                        </a:spcAft>
                      </a:pPr>
                      <a:r>
                        <a:rPr lang="es-ES" sz="1100" b="0">
                          <a:effectLst/>
                        </a:rPr>
                        <a:t>Cloro (galón)</a:t>
                      </a:r>
                      <a:endParaRPr lang="es-EC" sz="1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6,56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1445140334"/>
                  </a:ext>
                </a:extLst>
              </a:tr>
              <a:tr h="176582">
                <a:tc>
                  <a:txBody>
                    <a:bodyPr/>
                    <a:lstStyle/>
                    <a:p>
                      <a:pPr indent="180340" algn="l">
                        <a:lnSpc>
                          <a:spcPct val="100000"/>
                        </a:lnSpc>
                        <a:spcAft>
                          <a:spcPts val="0"/>
                        </a:spcAft>
                      </a:pPr>
                      <a:r>
                        <a:rPr lang="es-ES" sz="1100" b="0">
                          <a:effectLst/>
                        </a:rPr>
                        <a:t>Ambiental en pastilla para baño</a:t>
                      </a:r>
                      <a:endParaRPr lang="es-EC" sz="1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5,84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119222332"/>
                  </a:ext>
                </a:extLst>
              </a:tr>
              <a:tr h="176582">
                <a:tc>
                  <a:txBody>
                    <a:bodyPr/>
                    <a:lstStyle/>
                    <a:p>
                      <a:pPr indent="180340" algn="l">
                        <a:lnSpc>
                          <a:spcPct val="100000"/>
                        </a:lnSpc>
                        <a:spcAft>
                          <a:spcPts val="0"/>
                        </a:spcAft>
                      </a:pPr>
                      <a:r>
                        <a:rPr lang="es-ES" sz="1100" b="0">
                          <a:effectLst/>
                        </a:rPr>
                        <a:t>Pala plástica - metálica</a:t>
                      </a:r>
                      <a:endParaRPr lang="es-EC" sz="1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10,77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2074930151"/>
                  </a:ext>
                </a:extLst>
              </a:tr>
              <a:tr h="176582">
                <a:tc>
                  <a:txBody>
                    <a:bodyPr/>
                    <a:lstStyle/>
                    <a:p>
                      <a:pPr indent="180340" algn="l">
                        <a:lnSpc>
                          <a:spcPct val="100000"/>
                        </a:lnSpc>
                        <a:spcAft>
                          <a:spcPts val="0"/>
                        </a:spcAft>
                      </a:pPr>
                      <a:r>
                        <a:rPr lang="es-ES" sz="1100" b="0">
                          <a:effectLst/>
                        </a:rPr>
                        <a:t>Jabón líquido dispensador</a:t>
                      </a:r>
                      <a:endParaRPr lang="es-EC" sz="1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64,93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2924669160"/>
                  </a:ext>
                </a:extLst>
              </a:tr>
              <a:tr h="176582">
                <a:tc>
                  <a:txBody>
                    <a:bodyPr/>
                    <a:lstStyle/>
                    <a:p>
                      <a:pPr indent="180340" algn="l">
                        <a:lnSpc>
                          <a:spcPct val="100000"/>
                        </a:lnSpc>
                        <a:spcAft>
                          <a:spcPts val="0"/>
                        </a:spcAft>
                      </a:pPr>
                      <a:r>
                        <a:rPr lang="es-ES" sz="1100" b="0">
                          <a:effectLst/>
                        </a:rPr>
                        <a:t>Fibra verde</a:t>
                      </a:r>
                      <a:endParaRPr lang="es-EC" sz="1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0,60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2697404684"/>
                  </a:ext>
                </a:extLst>
              </a:tr>
              <a:tr h="176582">
                <a:tc>
                  <a:txBody>
                    <a:bodyPr/>
                    <a:lstStyle/>
                    <a:p>
                      <a:pPr indent="180340" algn="l">
                        <a:lnSpc>
                          <a:spcPct val="100000"/>
                        </a:lnSpc>
                        <a:spcAft>
                          <a:spcPts val="0"/>
                        </a:spcAft>
                      </a:pPr>
                      <a:r>
                        <a:rPr lang="es-ES" sz="1100" b="0" dirty="0" err="1">
                          <a:effectLst/>
                        </a:rPr>
                        <a:t>Antisarro</a:t>
                      </a:r>
                      <a:r>
                        <a:rPr lang="es-ES" sz="1100" b="0" dirty="0">
                          <a:effectLst/>
                        </a:rPr>
                        <a:t> (galón)</a:t>
                      </a:r>
                      <a:endParaRPr lang="es-EC"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15,64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1122808209"/>
                  </a:ext>
                </a:extLst>
              </a:tr>
              <a:tr h="176582">
                <a:tc>
                  <a:txBody>
                    <a:bodyPr/>
                    <a:lstStyle/>
                    <a:p>
                      <a:pPr indent="180340" algn="l">
                        <a:lnSpc>
                          <a:spcPct val="100000"/>
                        </a:lnSpc>
                        <a:spcAft>
                          <a:spcPts val="0"/>
                        </a:spcAft>
                      </a:pPr>
                      <a:r>
                        <a:rPr lang="es-ES" sz="1100" b="0">
                          <a:effectLst/>
                        </a:rPr>
                        <a:t>Papel higiénico jumbo blanco (rollo)</a:t>
                      </a:r>
                      <a:endParaRPr lang="es-EC" sz="1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232,72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3984233492"/>
                  </a:ext>
                </a:extLst>
              </a:tr>
              <a:tr h="176582">
                <a:tc>
                  <a:txBody>
                    <a:bodyPr/>
                    <a:lstStyle/>
                    <a:p>
                      <a:pPr indent="180340" algn="l">
                        <a:lnSpc>
                          <a:spcPct val="100000"/>
                        </a:lnSpc>
                        <a:spcAft>
                          <a:spcPts val="0"/>
                        </a:spcAft>
                      </a:pPr>
                      <a:r>
                        <a:rPr lang="es-ES" sz="1100" b="0">
                          <a:effectLst/>
                        </a:rPr>
                        <a:t>Armazón para mopa de 40 cm</a:t>
                      </a:r>
                      <a:endParaRPr lang="es-EC" sz="1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4,46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1570412812"/>
                  </a:ext>
                </a:extLst>
              </a:tr>
              <a:tr h="176582">
                <a:tc>
                  <a:txBody>
                    <a:bodyPr/>
                    <a:lstStyle/>
                    <a:p>
                      <a:pPr indent="180340" algn="l">
                        <a:lnSpc>
                          <a:spcPct val="100000"/>
                        </a:lnSpc>
                        <a:spcAft>
                          <a:spcPts val="0"/>
                        </a:spcAft>
                      </a:pPr>
                      <a:r>
                        <a:rPr lang="es-ES" sz="1100" b="0">
                          <a:effectLst/>
                        </a:rPr>
                        <a:t>Mopa de trapeador de 40 cm</a:t>
                      </a:r>
                      <a:endParaRPr lang="es-EC" sz="1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62,81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3708488878"/>
                  </a:ext>
                </a:extLst>
              </a:tr>
              <a:tr h="176582">
                <a:tc>
                  <a:txBody>
                    <a:bodyPr/>
                    <a:lstStyle/>
                    <a:p>
                      <a:pPr indent="180340" algn="l">
                        <a:lnSpc>
                          <a:spcPct val="100000"/>
                        </a:lnSpc>
                        <a:spcAft>
                          <a:spcPts val="0"/>
                        </a:spcAft>
                      </a:pPr>
                      <a:r>
                        <a:rPr lang="es-ES" sz="1100" b="0">
                          <a:effectLst/>
                        </a:rPr>
                        <a:t>Franela</a:t>
                      </a:r>
                      <a:endParaRPr lang="es-EC" sz="1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4,94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4026194168"/>
                  </a:ext>
                </a:extLst>
              </a:tr>
              <a:tr h="176582">
                <a:tc>
                  <a:txBody>
                    <a:bodyPr/>
                    <a:lstStyle/>
                    <a:p>
                      <a:pPr indent="180340" algn="l">
                        <a:lnSpc>
                          <a:spcPct val="100000"/>
                        </a:lnSpc>
                        <a:spcAft>
                          <a:spcPts val="0"/>
                        </a:spcAft>
                      </a:pPr>
                      <a:r>
                        <a:rPr lang="es-ES" sz="1100" b="0">
                          <a:effectLst/>
                        </a:rPr>
                        <a:t>Funda plástica 30 x 36</a:t>
                      </a:r>
                      <a:endParaRPr lang="es-EC" sz="1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97,59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2694337279"/>
                  </a:ext>
                </a:extLst>
              </a:tr>
              <a:tr h="176582">
                <a:tc>
                  <a:txBody>
                    <a:bodyPr/>
                    <a:lstStyle/>
                    <a:p>
                      <a:pPr indent="180340" algn="l">
                        <a:lnSpc>
                          <a:spcPct val="100000"/>
                        </a:lnSpc>
                        <a:spcAft>
                          <a:spcPts val="0"/>
                        </a:spcAft>
                      </a:pPr>
                      <a:r>
                        <a:rPr lang="es-ES" sz="1100" b="0">
                          <a:effectLst/>
                        </a:rPr>
                        <a:t>Funda plástica 23 x 28</a:t>
                      </a:r>
                      <a:endParaRPr lang="es-EC" sz="1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31,12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1151389341"/>
                  </a:ext>
                </a:extLst>
              </a:tr>
              <a:tr h="176582">
                <a:tc>
                  <a:txBody>
                    <a:bodyPr/>
                    <a:lstStyle/>
                    <a:p>
                      <a:pPr indent="180340" algn="l">
                        <a:lnSpc>
                          <a:spcPct val="100000"/>
                        </a:lnSpc>
                        <a:spcAft>
                          <a:spcPts val="0"/>
                        </a:spcAft>
                      </a:pPr>
                      <a:r>
                        <a:rPr lang="es-ES" sz="1100" b="0">
                          <a:effectLst/>
                        </a:rPr>
                        <a:t>Atomizador plástico</a:t>
                      </a:r>
                      <a:endParaRPr lang="es-EC" sz="1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2,97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2333464679"/>
                  </a:ext>
                </a:extLst>
              </a:tr>
              <a:tr h="176582">
                <a:tc>
                  <a:txBody>
                    <a:bodyPr/>
                    <a:lstStyle/>
                    <a:p>
                      <a:pPr indent="180340" algn="l">
                        <a:lnSpc>
                          <a:spcPct val="100000"/>
                        </a:lnSpc>
                        <a:spcAft>
                          <a:spcPts val="0"/>
                        </a:spcAft>
                      </a:pPr>
                      <a:r>
                        <a:rPr lang="es-ES" sz="1100" b="0">
                          <a:effectLst/>
                        </a:rPr>
                        <a:t>Desinfectante</a:t>
                      </a:r>
                      <a:endParaRPr lang="es-EC" sz="1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38,09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2709204723"/>
                  </a:ext>
                </a:extLst>
              </a:tr>
              <a:tr h="176582">
                <a:tc>
                  <a:txBody>
                    <a:bodyPr/>
                    <a:lstStyle/>
                    <a:p>
                      <a:pPr indent="180340" algn="l">
                        <a:lnSpc>
                          <a:spcPct val="100000"/>
                        </a:lnSpc>
                        <a:spcAft>
                          <a:spcPts val="0"/>
                        </a:spcAft>
                      </a:pPr>
                      <a:r>
                        <a:rPr lang="es-ES" sz="1100" b="0" dirty="0">
                          <a:effectLst/>
                        </a:rPr>
                        <a:t>Escoba plástica nylon duro</a:t>
                      </a:r>
                      <a:endParaRPr lang="es-EC"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1,75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16196080"/>
                  </a:ext>
                </a:extLst>
              </a:tr>
              <a:tr h="176582">
                <a:tc>
                  <a:txBody>
                    <a:bodyPr/>
                    <a:lstStyle/>
                    <a:p>
                      <a:pPr indent="180340" algn="l">
                        <a:lnSpc>
                          <a:spcPct val="100000"/>
                        </a:lnSpc>
                        <a:spcAft>
                          <a:spcPts val="0"/>
                        </a:spcAft>
                      </a:pPr>
                      <a:r>
                        <a:rPr lang="es-ES" sz="1100" b="0">
                          <a:effectLst/>
                        </a:rPr>
                        <a:t>Escoba plástica nylon suave</a:t>
                      </a:r>
                      <a:endParaRPr lang="es-EC" sz="1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9,53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194353089"/>
                  </a:ext>
                </a:extLst>
              </a:tr>
              <a:tr h="176582">
                <a:tc>
                  <a:txBody>
                    <a:bodyPr/>
                    <a:lstStyle/>
                    <a:p>
                      <a:pPr indent="180340" algn="l">
                        <a:lnSpc>
                          <a:spcPct val="100000"/>
                        </a:lnSpc>
                        <a:spcAft>
                          <a:spcPts val="0"/>
                        </a:spcAft>
                      </a:pPr>
                      <a:r>
                        <a:rPr lang="es-ES" sz="1100" b="0">
                          <a:effectLst/>
                        </a:rPr>
                        <a:t>Jabón de tocador</a:t>
                      </a:r>
                      <a:endParaRPr lang="es-EC" sz="1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4,90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1058689234"/>
                  </a:ext>
                </a:extLst>
              </a:tr>
              <a:tr h="176582">
                <a:tc>
                  <a:txBody>
                    <a:bodyPr/>
                    <a:lstStyle/>
                    <a:p>
                      <a:pPr indent="180340" algn="l">
                        <a:lnSpc>
                          <a:spcPct val="100000"/>
                        </a:lnSpc>
                        <a:spcAft>
                          <a:spcPts val="0"/>
                        </a:spcAft>
                      </a:pPr>
                      <a:r>
                        <a:rPr lang="es-ES" sz="1100" b="0" dirty="0">
                          <a:effectLst/>
                        </a:rPr>
                        <a:t>Papel toalla de manos</a:t>
                      </a:r>
                      <a:endParaRPr lang="es-EC"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192,39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859073163"/>
                  </a:ext>
                </a:extLst>
              </a:tr>
              <a:tr h="176582">
                <a:tc>
                  <a:txBody>
                    <a:bodyPr/>
                    <a:lstStyle/>
                    <a:p>
                      <a:pPr indent="180340" algn="l">
                        <a:lnSpc>
                          <a:spcPct val="100000"/>
                        </a:lnSpc>
                        <a:spcAft>
                          <a:spcPts val="0"/>
                        </a:spcAft>
                      </a:pPr>
                      <a:r>
                        <a:rPr lang="es-ES" sz="1100" b="0" dirty="0">
                          <a:effectLst/>
                        </a:rPr>
                        <a:t>Ambiental</a:t>
                      </a:r>
                      <a:endParaRPr lang="es-EC"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86,74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1525737346"/>
                  </a:ext>
                </a:extLst>
              </a:tr>
              <a:tr h="176582">
                <a:tc>
                  <a:txBody>
                    <a:bodyPr/>
                    <a:lstStyle/>
                    <a:p>
                      <a:pPr indent="180340" algn="l">
                        <a:lnSpc>
                          <a:spcPct val="100000"/>
                        </a:lnSpc>
                        <a:spcAft>
                          <a:spcPts val="0"/>
                        </a:spcAft>
                      </a:pPr>
                      <a:r>
                        <a:rPr lang="es-ES" sz="1100" b="0">
                          <a:effectLst/>
                        </a:rPr>
                        <a:t>Limpiones amarillos</a:t>
                      </a:r>
                      <a:endParaRPr lang="es-EC" sz="1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10,31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705306300"/>
                  </a:ext>
                </a:extLst>
              </a:tr>
              <a:tr h="176582">
                <a:tc>
                  <a:txBody>
                    <a:bodyPr/>
                    <a:lstStyle/>
                    <a:p>
                      <a:pPr indent="180340" algn="l">
                        <a:lnSpc>
                          <a:spcPct val="100000"/>
                        </a:lnSpc>
                        <a:spcAft>
                          <a:spcPts val="0"/>
                        </a:spcAft>
                      </a:pPr>
                      <a:r>
                        <a:rPr lang="es-ES" sz="1100" b="0">
                          <a:effectLst/>
                        </a:rPr>
                        <a:t>Cepillo de baño con base</a:t>
                      </a:r>
                      <a:endParaRPr lang="es-EC" sz="1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0,20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1035688177"/>
                  </a:ext>
                </a:extLst>
              </a:tr>
              <a:tr h="176582">
                <a:tc>
                  <a:txBody>
                    <a:bodyPr/>
                    <a:lstStyle/>
                    <a:p>
                      <a:pPr indent="180340" algn="l">
                        <a:lnSpc>
                          <a:spcPct val="100000"/>
                        </a:lnSpc>
                        <a:spcAft>
                          <a:spcPts val="0"/>
                        </a:spcAft>
                      </a:pPr>
                      <a:r>
                        <a:rPr lang="es-ES" sz="1100" b="0">
                          <a:effectLst/>
                        </a:rPr>
                        <a:t>Destapador de inodoro 20 cm,</a:t>
                      </a:r>
                      <a:endParaRPr lang="es-EC" sz="1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1,12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2574888140"/>
                  </a:ext>
                </a:extLst>
              </a:tr>
              <a:tr h="176582">
                <a:tc>
                  <a:txBody>
                    <a:bodyPr/>
                    <a:lstStyle/>
                    <a:p>
                      <a:pPr indent="180340" algn="l">
                        <a:lnSpc>
                          <a:spcPct val="100000"/>
                        </a:lnSpc>
                        <a:spcAft>
                          <a:spcPts val="0"/>
                        </a:spcAft>
                      </a:pPr>
                      <a:r>
                        <a:rPr lang="es-ES" sz="1100" b="0" dirty="0">
                          <a:effectLst/>
                        </a:rPr>
                        <a:t>Liquido limpia muebles (aceite rojo)</a:t>
                      </a:r>
                      <a:endParaRPr lang="es-EC"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0,93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2809620599"/>
                  </a:ext>
                </a:extLst>
              </a:tr>
              <a:tr h="176582">
                <a:tc>
                  <a:txBody>
                    <a:bodyPr/>
                    <a:lstStyle/>
                    <a:p>
                      <a:pPr indent="180340" algn="l">
                        <a:lnSpc>
                          <a:spcPct val="100000"/>
                        </a:lnSpc>
                        <a:spcAft>
                          <a:spcPts val="0"/>
                        </a:spcAft>
                      </a:pPr>
                      <a:r>
                        <a:rPr lang="es-ES" sz="1100" b="0" dirty="0">
                          <a:effectLst/>
                        </a:rPr>
                        <a:t>Trapeador 50 cm,</a:t>
                      </a:r>
                      <a:endParaRPr lang="es-EC"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4,41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3349467900"/>
                  </a:ext>
                </a:extLst>
              </a:tr>
              <a:tr h="176582">
                <a:tc>
                  <a:txBody>
                    <a:bodyPr/>
                    <a:lstStyle/>
                    <a:p>
                      <a:pPr indent="180340" algn="l">
                        <a:lnSpc>
                          <a:spcPct val="100000"/>
                        </a:lnSpc>
                        <a:spcAft>
                          <a:spcPts val="0"/>
                        </a:spcAft>
                      </a:pPr>
                      <a:r>
                        <a:rPr lang="es-ES" sz="1100" b="0" dirty="0">
                          <a:effectLst/>
                        </a:rPr>
                        <a:t>Jabón líquido dispensador (1000 </a:t>
                      </a:r>
                      <a:r>
                        <a:rPr lang="es-ES" sz="1100" b="0" dirty="0" err="1">
                          <a:effectLst/>
                        </a:rPr>
                        <a:t>cc</a:t>
                      </a:r>
                      <a:r>
                        <a:rPr lang="es-ES" sz="1100" b="0" dirty="0">
                          <a:effectLst/>
                        </a:rPr>
                        <a:t>,)</a:t>
                      </a:r>
                      <a:endParaRPr lang="es-EC"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1,77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2971066632"/>
                  </a:ext>
                </a:extLst>
              </a:tr>
              <a:tr h="176582">
                <a:tc>
                  <a:txBody>
                    <a:bodyPr/>
                    <a:lstStyle/>
                    <a:p>
                      <a:pPr indent="180340" algn="l">
                        <a:lnSpc>
                          <a:spcPct val="100000"/>
                        </a:lnSpc>
                        <a:spcAft>
                          <a:spcPts val="0"/>
                        </a:spcAft>
                      </a:pPr>
                      <a:r>
                        <a:rPr lang="es-ES" sz="1100" b="0" dirty="0">
                          <a:effectLst/>
                        </a:rPr>
                        <a:t>Mopa de trapeador de 1 </a:t>
                      </a:r>
                      <a:r>
                        <a:rPr lang="es-ES" sz="1100" b="0" dirty="0" err="1">
                          <a:effectLst/>
                        </a:rPr>
                        <a:t>mt</a:t>
                      </a:r>
                      <a:r>
                        <a:rPr lang="es-ES" sz="1100" b="0" dirty="0">
                          <a:effectLst/>
                        </a:rPr>
                        <a:t>,</a:t>
                      </a:r>
                      <a:endParaRPr lang="es-EC"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19,64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2533068379"/>
                  </a:ext>
                </a:extLst>
              </a:tr>
              <a:tr h="176582">
                <a:tc>
                  <a:txBody>
                    <a:bodyPr/>
                    <a:lstStyle/>
                    <a:p>
                      <a:pPr indent="180340" algn="l">
                        <a:lnSpc>
                          <a:spcPct val="100000"/>
                        </a:lnSpc>
                        <a:spcAft>
                          <a:spcPts val="0"/>
                        </a:spcAft>
                      </a:pPr>
                      <a:r>
                        <a:rPr lang="es-ES" sz="1100" b="0" dirty="0">
                          <a:effectLst/>
                        </a:rPr>
                        <a:t>Pluma limpia vidrio</a:t>
                      </a:r>
                      <a:endParaRPr lang="es-EC" sz="1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tc>
                  <a:txBody>
                    <a:bodyPr/>
                    <a:lstStyle/>
                    <a:p>
                      <a:pPr indent="180340" algn="l">
                        <a:lnSpc>
                          <a:spcPct val="100000"/>
                        </a:lnSpc>
                        <a:spcAft>
                          <a:spcPts val="0"/>
                        </a:spcAft>
                      </a:pPr>
                      <a:r>
                        <a:rPr lang="es-ES" sz="1100">
                          <a:effectLst/>
                        </a:rPr>
                        <a:t>                            27,69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tc>
                <a:extLst>
                  <a:ext uri="{0D108BD9-81ED-4DB2-BD59-A6C34878D82A}">
                    <a16:rowId xmlns:a16="http://schemas.microsoft.com/office/drawing/2014/main" val="2021812251"/>
                  </a:ext>
                </a:extLst>
              </a:tr>
              <a:tr h="176582">
                <a:tc>
                  <a:txBody>
                    <a:bodyPr/>
                    <a:lstStyle/>
                    <a:p>
                      <a:pPr indent="180340" algn="l">
                        <a:lnSpc>
                          <a:spcPct val="100000"/>
                        </a:lnSpc>
                        <a:spcAft>
                          <a:spcPts val="0"/>
                        </a:spcAft>
                      </a:pPr>
                      <a:r>
                        <a:rPr lang="es-ES" sz="1100" dirty="0">
                          <a:effectLst/>
                        </a:rPr>
                        <a:t>Total área de hospedaje</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solidFill>
                      <a:schemeClr val="accent1">
                        <a:lumMod val="60000"/>
                        <a:lumOff val="40000"/>
                      </a:schemeClr>
                    </a:solidFill>
                  </a:tcPr>
                </a:tc>
                <a:tc>
                  <a:txBody>
                    <a:bodyPr/>
                    <a:lstStyle/>
                    <a:p>
                      <a:pPr indent="180340" algn="r">
                        <a:lnSpc>
                          <a:spcPct val="100000"/>
                        </a:lnSpc>
                        <a:spcAft>
                          <a:spcPts val="0"/>
                        </a:spcAft>
                      </a:pPr>
                      <a:r>
                        <a:rPr lang="es-ES" sz="1100" dirty="0">
                          <a:effectLst/>
                        </a:rPr>
                        <a:t>    1057,91</a:t>
                      </a:r>
                      <a:r>
                        <a:rPr lang="es-ES" sz="1100" dirty="0">
                          <a:solidFill>
                            <a:schemeClr val="accent1">
                              <a:lumMod val="60000"/>
                              <a:lumOff val="40000"/>
                            </a:schemeClr>
                          </a:solidFill>
                          <a:effectLst/>
                        </a:rPr>
                        <a:t>0000</a:t>
                      </a:r>
                      <a:r>
                        <a:rPr lang="es-ES" sz="1100" dirty="0">
                          <a:effectLst/>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442" marR="34442" marT="0" marB="0">
                    <a:solidFill>
                      <a:schemeClr val="accent1">
                        <a:lumMod val="60000"/>
                        <a:lumOff val="40000"/>
                      </a:schemeClr>
                    </a:solidFill>
                  </a:tcPr>
                </a:tc>
                <a:extLst>
                  <a:ext uri="{0D108BD9-81ED-4DB2-BD59-A6C34878D82A}">
                    <a16:rowId xmlns:a16="http://schemas.microsoft.com/office/drawing/2014/main" val="2621973412"/>
                  </a:ext>
                </a:extLst>
              </a:tr>
            </a:tbl>
          </a:graphicData>
        </a:graphic>
      </p:graphicFrame>
      <p:graphicFrame>
        <p:nvGraphicFramePr>
          <p:cNvPr id="13" name="Tabla 12">
            <a:extLst>
              <a:ext uri="{FF2B5EF4-FFF2-40B4-BE49-F238E27FC236}">
                <a16:creationId xmlns:a16="http://schemas.microsoft.com/office/drawing/2014/main" id="{06F91634-1D83-42B2-9569-B568AF3A601B}"/>
              </a:ext>
            </a:extLst>
          </p:cNvPr>
          <p:cNvGraphicFramePr>
            <a:graphicFrameLocks noGrp="1"/>
          </p:cNvGraphicFramePr>
          <p:nvPr>
            <p:extLst>
              <p:ext uri="{D42A27DB-BD31-4B8C-83A1-F6EECF244321}">
                <p14:modId xmlns:p14="http://schemas.microsoft.com/office/powerpoint/2010/main" val="1464222814"/>
              </p:ext>
            </p:extLst>
          </p:nvPr>
        </p:nvGraphicFramePr>
        <p:xfrm>
          <a:off x="923682" y="1077309"/>
          <a:ext cx="4679092" cy="1158395"/>
        </p:xfrm>
        <a:graphic>
          <a:graphicData uri="http://schemas.openxmlformats.org/drawingml/2006/table">
            <a:tbl>
              <a:tblPr firstRow="1" firstCol="1" bandRow="1">
                <a:tableStyleId>{B301B821-A1FF-4177-AEE7-76D212191A09}</a:tableStyleId>
              </a:tblPr>
              <a:tblGrid>
                <a:gridCol w="3006811">
                  <a:extLst>
                    <a:ext uri="{9D8B030D-6E8A-4147-A177-3AD203B41FA5}">
                      <a16:colId xmlns:a16="http://schemas.microsoft.com/office/drawing/2014/main" val="3805715522"/>
                    </a:ext>
                  </a:extLst>
                </a:gridCol>
                <a:gridCol w="1672281">
                  <a:extLst>
                    <a:ext uri="{9D8B030D-6E8A-4147-A177-3AD203B41FA5}">
                      <a16:colId xmlns:a16="http://schemas.microsoft.com/office/drawing/2014/main" val="1839458483"/>
                    </a:ext>
                  </a:extLst>
                </a:gridCol>
              </a:tblGrid>
              <a:tr h="386131">
                <a:tc>
                  <a:txBody>
                    <a:bodyPr/>
                    <a:lstStyle/>
                    <a:p>
                      <a:pPr indent="180340" algn="ctr">
                        <a:lnSpc>
                          <a:spcPct val="100000"/>
                        </a:lnSpc>
                        <a:spcAft>
                          <a:spcPts val="0"/>
                        </a:spcAft>
                      </a:pPr>
                      <a:r>
                        <a:rPr lang="es-ES" sz="1100" dirty="0">
                          <a:effectLst/>
                        </a:rPr>
                        <a:t>Ítem</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1">
                        <a:lumMod val="75000"/>
                      </a:schemeClr>
                    </a:solidFill>
                  </a:tcPr>
                </a:tc>
                <a:tc>
                  <a:txBody>
                    <a:bodyPr/>
                    <a:lstStyle/>
                    <a:p>
                      <a:pPr indent="180340" algn="ctr">
                        <a:lnSpc>
                          <a:spcPct val="100000"/>
                        </a:lnSpc>
                        <a:spcAft>
                          <a:spcPts val="0"/>
                        </a:spcAft>
                      </a:pPr>
                      <a:r>
                        <a:rPr lang="es-ES" sz="1100" dirty="0">
                          <a:effectLst/>
                        </a:rPr>
                        <a:t>Costo Promedio Mensual</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1">
                        <a:lumMod val="75000"/>
                      </a:schemeClr>
                    </a:solidFill>
                  </a:tcPr>
                </a:tc>
                <a:extLst>
                  <a:ext uri="{0D108BD9-81ED-4DB2-BD59-A6C34878D82A}">
                    <a16:rowId xmlns:a16="http://schemas.microsoft.com/office/drawing/2014/main" val="436747217"/>
                  </a:ext>
                </a:extLst>
              </a:tr>
              <a:tr h="193066">
                <a:tc>
                  <a:txBody>
                    <a:bodyPr/>
                    <a:lstStyle/>
                    <a:p>
                      <a:pPr indent="180340" algn="l">
                        <a:lnSpc>
                          <a:spcPct val="100000"/>
                        </a:lnSpc>
                        <a:spcAft>
                          <a:spcPts val="0"/>
                        </a:spcAft>
                      </a:pPr>
                      <a:r>
                        <a:rPr lang="es-ES" sz="1100" b="0" dirty="0">
                          <a:effectLst/>
                        </a:rPr>
                        <a:t>Detergente deja paquete 1 kilo (kilos)</a:t>
                      </a:r>
                      <a:endParaRPr lang="es-EC" sz="11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00000"/>
                        </a:lnSpc>
                        <a:spcAft>
                          <a:spcPts val="0"/>
                        </a:spcAft>
                      </a:pPr>
                      <a:r>
                        <a:rPr lang="es-ES" sz="1100" dirty="0">
                          <a:effectLst/>
                        </a:rPr>
                        <a:t>                            63,72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936701654"/>
                  </a:ext>
                </a:extLst>
              </a:tr>
              <a:tr h="193066">
                <a:tc>
                  <a:txBody>
                    <a:bodyPr/>
                    <a:lstStyle/>
                    <a:p>
                      <a:pPr indent="180340" algn="l">
                        <a:lnSpc>
                          <a:spcPct val="100000"/>
                        </a:lnSpc>
                        <a:spcAft>
                          <a:spcPts val="0"/>
                        </a:spcAft>
                      </a:pPr>
                      <a:r>
                        <a:rPr lang="es-ES" sz="1100" b="0" dirty="0">
                          <a:effectLst/>
                        </a:rPr>
                        <a:t>Cepillo de mano (de lavar ropa)</a:t>
                      </a:r>
                      <a:endParaRPr lang="es-EC" sz="11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00000"/>
                        </a:lnSpc>
                        <a:spcAft>
                          <a:spcPts val="0"/>
                        </a:spcAft>
                      </a:pPr>
                      <a:r>
                        <a:rPr lang="es-ES" sz="1100" dirty="0">
                          <a:effectLst/>
                        </a:rPr>
                        <a:t>                              0,06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897552259"/>
                  </a:ext>
                </a:extLst>
              </a:tr>
              <a:tr h="193066">
                <a:tc>
                  <a:txBody>
                    <a:bodyPr/>
                    <a:lstStyle/>
                    <a:p>
                      <a:pPr indent="180340" algn="l">
                        <a:lnSpc>
                          <a:spcPct val="100000"/>
                        </a:lnSpc>
                        <a:spcAft>
                          <a:spcPts val="0"/>
                        </a:spcAft>
                      </a:pPr>
                      <a:r>
                        <a:rPr lang="es-ES" sz="1100" b="0" dirty="0">
                          <a:effectLst/>
                        </a:rPr>
                        <a:t>Suavizante</a:t>
                      </a:r>
                      <a:endParaRPr lang="es-EC" sz="11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indent="180340" algn="r">
                        <a:lnSpc>
                          <a:spcPct val="100000"/>
                        </a:lnSpc>
                        <a:spcAft>
                          <a:spcPts val="0"/>
                        </a:spcAft>
                      </a:pPr>
                      <a:r>
                        <a:rPr lang="es-ES" sz="1100" dirty="0">
                          <a:effectLst/>
                        </a:rPr>
                        <a:t>                          249,69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138125529"/>
                  </a:ext>
                </a:extLst>
              </a:tr>
              <a:tr h="193066">
                <a:tc>
                  <a:txBody>
                    <a:bodyPr/>
                    <a:lstStyle/>
                    <a:p>
                      <a:pPr indent="180340" algn="l">
                        <a:lnSpc>
                          <a:spcPct val="100000"/>
                        </a:lnSpc>
                        <a:spcAft>
                          <a:spcPts val="0"/>
                        </a:spcAft>
                      </a:pPr>
                      <a:r>
                        <a:rPr lang="es-ES" sz="1100" b="1" dirty="0">
                          <a:effectLst/>
                        </a:rPr>
                        <a:t>Total área de lavandería</a:t>
                      </a:r>
                      <a:endParaRPr lang="es-EC"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1">
                        <a:lumMod val="60000"/>
                        <a:lumOff val="40000"/>
                      </a:schemeClr>
                    </a:solidFill>
                  </a:tcPr>
                </a:tc>
                <a:tc>
                  <a:txBody>
                    <a:bodyPr/>
                    <a:lstStyle/>
                    <a:p>
                      <a:pPr indent="180340" algn="r">
                        <a:lnSpc>
                          <a:spcPct val="100000"/>
                        </a:lnSpc>
                        <a:spcAft>
                          <a:spcPts val="0"/>
                        </a:spcAft>
                      </a:pPr>
                      <a:r>
                        <a:rPr lang="es-ES" sz="1100" b="1" dirty="0">
                          <a:effectLst/>
                        </a:rPr>
                        <a:t>313,47</a:t>
                      </a:r>
                      <a:endParaRPr lang="es-EC"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1">
                        <a:lumMod val="60000"/>
                        <a:lumOff val="40000"/>
                      </a:schemeClr>
                    </a:solidFill>
                  </a:tcPr>
                </a:tc>
                <a:extLst>
                  <a:ext uri="{0D108BD9-81ED-4DB2-BD59-A6C34878D82A}">
                    <a16:rowId xmlns:a16="http://schemas.microsoft.com/office/drawing/2014/main" val="3754920229"/>
                  </a:ext>
                </a:extLst>
              </a:tr>
            </a:tbl>
          </a:graphicData>
        </a:graphic>
      </p:graphicFrame>
      <p:graphicFrame>
        <p:nvGraphicFramePr>
          <p:cNvPr id="14" name="Tabla 13">
            <a:extLst>
              <a:ext uri="{FF2B5EF4-FFF2-40B4-BE49-F238E27FC236}">
                <a16:creationId xmlns:a16="http://schemas.microsoft.com/office/drawing/2014/main" id="{4D39FC62-D563-405C-BE65-D65CD7BD82AD}"/>
              </a:ext>
            </a:extLst>
          </p:cNvPr>
          <p:cNvGraphicFramePr>
            <a:graphicFrameLocks noGrp="1"/>
          </p:cNvGraphicFramePr>
          <p:nvPr>
            <p:extLst>
              <p:ext uri="{D42A27DB-BD31-4B8C-83A1-F6EECF244321}">
                <p14:modId xmlns:p14="http://schemas.microsoft.com/office/powerpoint/2010/main" val="2103583381"/>
              </p:ext>
            </p:extLst>
          </p:nvPr>
        </p:nvGraphicFramePr>
        <p:xfrm>
          <a:off x="897924" y="2603015"/>
          <a:ext cx="4679092" cy="1158392"/>
        </p:xfrm>
        <a:graphic>
          <a:graphicData uri="http://schemas.openxmlformats.org/drawingml/2006/table">
            <a:tbl>
              <a:tblPr firstRow="1" firstCol="1" bandRow="1">
                <a:tableStyleId>{B301B821-A1FF-4177-AEE7-76D212191A09}</a:tableStyleId>
              </a:tblPr>
              <a:tblGrid>
                <a:gridCol w="3056238">
                  <a:extLst>
                    <a:ext uri="{9D8B030D-6E8A-4147-A177-3AD203B41FA5}">
                      <a16:colId xmlns:a16="http://schemas.microsoft.com/office/drawing/2014/main" val="2611744502"/>
                    </a:ext>
                  </a:extLst>
                </a:gridCol>
                <a:gridCol w="1622854">
                  <a:extLst>
                    <a:ext uri="{9D8B030D-6E8A-4147-A177-3AD203B41FA5}">
                      <a16:colId xmlns:a16="http://schemas.microsoft.com/office/drawing/2014/main" val="3669034406"/>
                    </a:ext>
                  </a:extLst>
                </a:gridCol>
              </a:tblGrid>
              <a:tr h="363592">
                <a:tc>
                  <a:txBody>
                    <a:bodyPr/>
                    <a:lstStyle/>
                    <a:p>
                      <a:pPr indent="180340" algn="ctr">
                        <a:lnSpc>
                          <a:spcPct val="100000"/>
                        </a:lnSpc>
                        <a:spcAft>
                          <a:spcPts val="0"/>
                        </a:spcAft>
                      </a:pPr>
                      <a:r>
                        <a:rPr lang="es-ES" sz="1100" dirty="0">
                          <a:effectLst/>
                        </a:rPr>
                        <a:t>Ítem</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indent="180340" algn="ctr">
                        <a:lnSpc>
                          <a:spcPct val="100000"/>
                        </a:lnSpc>
                        <a:spcAft>
                          <a:spcPts val="0"/>
                        </a:spcAft>
                      </a:pPr>
                      <a:r>
                        <a:rPr lang="es-ES" sz="1100" dirty="0">
                          <a:effectLst/>
                        </a:rPr>
                        <a:t>Costo Promedio Mensual</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val="1243981050"/>
                  </a:ext>
                </a:extLst>
              </a:tr>
              <a:tr h="198700">
                <a:tc>
                  <a:txBody>
                    <a:bodyPr/>
                    <a:lstStyle/>
                    <a:p>
                      <a:pPr indent="180340" algn="l">
                        <a:lnSpc>
                          <a:spcPct val="100000"/>
                        </a:lnSpc>
                        <a:spcAft>
                          <a:spcPts val="0"/>
                        </a:spcAft>
                      </a:pPr>
                      <a:r>
                        <a:rPr lang="es-ES" sz="1100" b="0" dirty="0">
                          <a:effectLst/>
                        </a:rPr>
                        <a:t>Ambiental spray</a:t>
                      </a:r>
                      <a:endParaRPr lang="es-EC" sz="11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100000"/>
                        </a:lnSpc>
                        <a:spcAft>
                          <a:spcPts val="0"/>
                        </a:spcAft>
                      </a:pPr>
                      <a:r>
                        <a:rPr lang="es-ES" sz="1100" dirty="0">
                          <a:effectLst/>
                        </a:rPr>
                        <a:t>                              0,52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2160547"/>
                  </a:ext>
                </a:extLst>
              </a:tr>
              <a:tr h="198700">
                <a:tc>
                  <a:txBody>
                    <a:bodyPr/>
                    <a:lstStyle/>
                    <a:p>
                      <a:pPr indent="180340" algn="l">
                        <a:lnSpc>
                          <a:spcPct val="100000"/>
                        </a:lnSpc>
                        <a:spcAft>
                          <a:spcPts val="0"/>
                        </a:spcAft>
                      </a:pPr>
                      <a:r>
                        <a:rPr lang="es-ES" sz="1100" b="0" dirty="0">
                          <a:effectLst/>
                        </a:rPr>
                        <a:t>Cloro (galón)</a:t>
                      </a:r>
                      <a:endParaRPr lang="es-EC" sz="11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100000"/>
                        </a:lnSpc>
                        <a:spcAft>
                          <a:spcPts val="0"/>
                        </a:spcAft>
                      </a:pPr>
                      <a:r>
                        <a:rPr lang="es-ES" sz="1100">
                          <a:effectLst/>
                        </a:rPr>
                        <a:t>                              0,12   </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7353208"/>
                  </a:ext>
                </a:extLst>
              </a:tr>
              <a:tr h="198700">
                <a:tc>
                  <a:txBody>
                    <a:bodyPr/>
                    <a:lstStyle/>
                    <a:p>
                      <a:pPr indent="180340" algn="l">
                        <a:lnSpc>
                          <a:spcPct val="100000"/>
                        </a:lnSpc>
                        <a:spcAft>
                          <a:spcPts val="0"/>
                        </a:spcAft>
                      </a:pPr>
                      <a:r>
                        <a:rPr lang="es-ES" sz="1100" b="0" dirty="0">
                          <a:effectLst/>
                        </a:rPr>
                        <a:t>Escoba plástica nylon suave</a:t>
                      </a:r>
                      <a:endParaRPr lang="es-EC" sz="11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100000"/>
                        </a:lnSpc>
                        <a:spcAft>
                          <a:spcPts val="0"/>
                        </a:spcAft>
                      </a:pPr>
                      <a:r>
                        <a:rPr lang="es-ES" sz="1100">
                          <a:effectLst/>
                        </a:rPr>
                        <a:t>                              0,13   </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2173967"/>
                  </a:ext>
                </a:extLst>
              </a:tr>
              <a:tr h="198700">
                <a:tc>
                  <a:txBody>
                    <a:bodyPr/>
                    <a:lstStyle/>
                    <a:p>
                      <a:pPr indent="180340" algn="l">
                        <a:lnSpc>
                          <a:spcPct val="100000"/>
                        </a:lnSpc>
                        <a:spcAft>
                          <a:spcPts val="0"/>
                        </a:spcAft>
                      </a:pPr>
                      <a:r>
                        <a:rPr lang="es-ES" sz="1100" b="1" dirty="0">
                          <a:effectLst/>
                        </a:rPr>
                        <a:t>Total área administrativa</a:t>
                      </a:r>
                      <a:endParaRPr lang="es-EC"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indent="180340" algn="r">
                        <a:lnSpc>
                          <a:spcPct val="100000"/>
                        </a:lnSpc>
                        <a:spcAft>
                          <a:spcPts val="0"/>
                        </a:spcAft>
                      </a:pPr>
                      <a:r>
                        <a:rPr lang="es-ES" sz="1100" b="1" dirty="0">
                          <a:effectLst/>
                        </a:rPr>
                        <a:t>                 0,77   </a:t>
                      </a:r>
                      <a:endParaRPr lang="es-EC"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2978027305"/>
                  </a:ext>
                </a:extLst>
              </a:tr>
            </a:tbl>
          </a:graphicData>
        </a:graphic>
      </p:graphicFrame>
      <p:pic>
        <p:nvPicPr>
          <p:cNvPr id="16" name="Imagen 15">
            <a:extLst>
              <a:ext uri="{FF2B5EF4-FFF2-40B4-BE49-F238E27FC236}">
                <a16:creationId xmlns:a16="http://schemas.microsoft.com/office/drawing/2014/main" id="{14BD9879-76E4-49B7-97B0-AE7D8B471865}"/>
              </a:ext>
            </a:extLst>
          </p:cNvPr>
          <p:cNvPicPr>
            <a:picLocks noChangeAspect="1"/>
          </p:cNvPicPr>
          <p:nvPr/>
        </p:nvPicPr>
        <p:blipFill>
          <a:blip r:embed="rId2"/>
          <a:stretch>
            <a:fillRect/>
          </a:stretch>
        </p:blipFill>
        <p:spPr>
          <a:xfrm>
            <a:off x="1933266" y="4174752"/>
            <a:ext cx="2597792" cy="18097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0403926"/>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469505" y="569514"/>
            <a:ext cx="5446812" cy="461665"/>
          </a:xfrm>
          <a:prstGeom prst="rect">
            <a:avLst/>
          </a:prstGeom>
        </p:spPr>
        <p:txBody>
          <a:bodyPr wrap="none">
            <a:spAutoFit/>
          </a:bodyPr>
          <a:lstStyle/>
          <a:p>
            <a:r>
              <a:rPr lang="es-ES" sz="2400" b="1" u="sng" dirty="0">
                <a:solidFill>
                  <a:srgbClr val="000000"/>
                </a:solidFill>
                <a:latin typeface="+mj-lt"/>
              </a:rPr>
              <a:t>Depreciación y mantenimiento de Lencería </a:t>
            </a:r>
            <a:endParaRPr lang="es-ES" sz="2400" b="1" u="sng" dirty="0">
              <a:latin typeface="+mj-lt"/>
            </a:endParaRPr>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21095" t="5971" b="34129"/>
          <a:stretch/>
        </p:blipFill>
        <p:spPr>
          <a:xfrm>
            <a:off x="2129051" y="4682284"/>
            <a:ext cx="2797791" cy="1375369"/>
          </a:xfrm>
          <a:prstGeom prst="rect">
            <a:avLst/>
          </a:prstGeom>
          <a:ln>
            <a:noFill/>
          </a:ln>
          <a:effectLst>
            <a:outerShdw blurRad="190500" algn="tl" rotWithShape="0">
              <a:srgbClr val="000000">
                <a:alpha val="70000"/>
              </a:srgbClr>
            </a:outerShdw>
          </a:effectLst>
        </p:spPr>
      </p:pic>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l="14268" b="40497"/>
          <a:stretch/>
        </p:blipFill>
        <p:spPr>
          <a:xfrm>
            <a:off x="5486401" y="4682284"/>
            <a:ext cx="1727572" cy="1320842"/>
          </a:xfrm>
          <a:prstGeom prst="rect">
            <a:avLst/>
          </a:prstGeom>
          <a:ln>
            <a:noFill/>
          </a:ln>
          <a:effectLst>
            <a:outerShdw blurRad="190500" algn="tl" rotWithShape="0">
              <a:srgbClr val="000000">
                <a:alpha val="70000"/>
              </a:srgbClr>
            </a:outerShdw>
          </a:effectLst>
        </p:spPr>
      </p:pic>
      <p:pic>
        <p:nvPicPr>
          <p:cNvPr id="8" name="Imagen 7"/>
          <p:cNvPicPr>
            <a:picLocks noChangeAspect="1"/>
          </p:cNvPicPr>
          <p:nvPr/>
        </p:nvPicPr>
        <p:blipFill rotWithShape="1">
          <a:blip r:embed="rId4" cstate="print">
            <a:extLst>
              <a:ext uri="{28A0092B-C50C-407E-A947-70E740481C1C}">
                <a14:useLocalDpi xmlns:a14="http://schemas.microsoft.com/office/drawing/2010/main" val="0"/>
              </a:ext>
            </a:extLst>
          </a:blip>
          <a:srcRect l="13333" t="2786" b="27960"/>
          <a:stretch/>
        </p:blipFill>
        <p:spPr>
          <a:xfrm>
            <a:off x="7956645" y="4682284"/>
            <a:ext cx="2442949" cy="1375369"/>
          </a:xfrm>
          <a:prstGeom prst="rect">
            <a:avLst/>
          </a:prstGeom>
          <a:ln>
            <a:noFill/>
          </a:ln>
          <a:effectLst>
            <a:outerShdw blurRad="190500" algn="tl" rotWithShape="0">
              <a:srgbClr val="000000">
                <a:alpha val="70000"/>
              </a:srgbClr>
            </a:outerShdw>
          </a:effectLst>
        </p:spPr>
      </p:pic>
      <p:sp>
        <p:nvSpPr>
          <p:cNvPr id="6" name="CuadroTexto 5">
            <a:extLst>
              <a:ext uri="{FF2B5EF4-FFF2-40B4-BE49-F238E27FC236}">
                <a16:creationId xmlns:a16="http://schemas.microsoft.com/office/drawing/2014/main" id="{E9C3D71C-03E6-4889-BC7F-C0985AF0EAC0}"/>
              </a:ext>
            </a:extLst>
          </p:cNvPr>
          <p:cNvSpPr txBox="1"/>
          <p:nvPr/>
        </p:nvSpPr>
        <p:spPr>
          <a:xfrm>
            <a:off x="2261271" y="1166190"/>
            <a:ext cx="1648120" cy="369332"/>
          </a:xfrm>
          <a:prstGeom prst="rect">
            <a:avLst/>
          </a:prstGeom>
          <a:noFill/>
        </p:spPr>
        <p:txBody>
          <a:bodyPr wrap="square" rtlCol="0">
            <a:spAutoFit/>
          </a:bodyPr>
          <a:lstStyle/>
          <a:p>
            <a:r>
              <a:rPr lang="es-EC" b="1" dirty="0"/>
              <a:t>Cortinas</a:t>
            </a:r>
          </a:p>
        </p:txBody>
      </p:sp>
      <p:pic>
        <p:nvPicPr>
          <p:cNvPr id="10" name="Imagen 9">
            <a:extLst>
              <a:ext uri="{FF2B5EF4-FFF2-40B4-BE49-F238E27FC236}">
                <a16:creationId xmlns:a16="http://schemas.microsoft.com/office/drawing/2014/main" id="{2B06E6DC-9296-4C5A-ADA8-C77BC16BAE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1271" y="1484738"/>
            <a:ext cx="7192379" cy="2581635"/>
          </a:xfrm>
          <a:prstGeom prst="rect">
            <a:avLst/>
          </a:prstGeom>
        </p:spPr>
      </p:pic>
    </p:spTree>
    <p:extLst>
      <p:ext uri="{BB962C8B-B14F-4D97-AF65-F5344CB8AC3E}">
        <p14:creationId xmlns:p14="http://schemas.microsoft.com/office/powerpoint/2010/main" val="731802397"/>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que contiene captura de pantalla&#10;&#10;Descripción generada automáticamente">
            <a:extLst>
              <a:ext uri="{FF2B5EF4-FFF2-40B4-BE49-F238E27FC236}">
                <a16:creationId xmlns:a16="http://schemas.microsoft.com/office/drawing/2014/main" id="{EF32B855-DC90-4605-9086-DC8AC92A35B0}"/>
              </a:ext>
            </a:extLst>
          </p:cNvPr>
          <p:cNvPicPr>
            <a:picLocks noChangeAspect="1"/>
          </p:cNvPicPr>
          <p:nvPr/>
        </p:nvPicPr>
        <p:blipFill rotWithShape="1">
          <a:blip r:embed="rId2">
            <a:extLst>
              <a:ext uri="{28A0092B-C50C-407E-A947-70E740481C1C}">
                <a14:useLocalDpi xmlns:a14="http://schemas.microsoft.com/office/drawing/2010/main" val="0"/>
              </a:ext>
            </a:extLst>
          </a:blip>
          <a:srcRect b="5994"/>
          <a:stretch/>
        </p:blipFill>
        <p:spPr>
          <a:xfrm>
            <a:off x="2880064" y="198783"/>
            <a:ext cx="6431872" cy="6056243"/>
          </a:xfrm>
          <a:prstGeom prst="rect">
            <a:avLst/>
          </a:prstGeom>
        </p:spPr>
      </p:pic>
      <p:sp>
        <p:nvSpPr>
          <p:cNvPr id="5" name="CuadroTexto 4">
            <a:extLst>
              <a:ext uri="{FF2B5EF4-FFF2-40B4-BE49-F238E27FC236}">
                <a16:creationId xmlns:a16="http://schemas.microsoft.com/office/drawing/2014/main" id="{6EEDEBDA-07C5-4406-96F3-4BB1D96DA93D}"/>
              </a:ext>
            </a:extLst>
          </p:cNvPr>
          <p:cNvSpPr txBox="1"/>
          <p:nvPr/>
        </p:nvSpPr>
        <p:spPr>
          <a:xfrm>
            <a:off x="384313" y="437322"/>
            <a:ext cx="1603513" cy="369332"/>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b="1" dirty="0"/>
              <a:t>Costo por área</a:t>
            </a:r>
          </a:p>
        </p:txBody>
      </p:sp>
    </p:spTree>
    <p:extLst>
      <p:ext uri="{BB962C8B-B14F-4D97-AF65-F5344CB8AC3E}">
        <p14:creationId xmlns:p14="http://schemas.microsoft.com/office/powerpoint/2010/main" val="120153371"/>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A948CE-C207-4CCB-B3B2-76D22E3811CC}"/>
              </a:ext>
            </a:extLst>
          </p:cNvPr>
          <p:cNvSpPr txBox="1"/>
          <p:nvPr/>
        </p:nvSpPr>
        <p:spPr>
          <a:xfrm>
            <a:off x="1304925" y="2028156"/>
            <a:ext cx="4611963" cy="6093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44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Objetivo General</a:t>
            </a:r>
          </a:p>
        </p:txBody>
      </p:sp>
      <p:sp>
        <p:nvSpPr>
          <p:cNvPr id="15" name="TextBox 14">
            <a:extLst>
              <a:ext uri="{FF2B5EF4-FFF2-40B4-BE49-F238E27FC236}">
                <a16:creationId xmlns:a16="http://schemas.microsoft.com/office/drawing/2014/main" id="{E2CF1FA7-EC6D-4E96-B3A6-30F75D0E5371}"/>
              </a:ext>
            </a:extLst>
          </p:cNvPr>
          <p:cNvSpPr txBox="1"/>
          <p:nvPr/>
        </p:nvSpPr>
        <p:spPr>
          <a:xfrm>
            <a:off x="1304925" y="2933396"/>
            <a:ext cx="4143375" cy="1252522"/>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lvl="0" algn="just">
              <a:lnSpc>
                <a:spcPct val="150000"/>
              </a:lnSpc>
              <a:defRPr/>
            </a:pPr>
            <a:r>
              <a:rPr lang="es-EC" sz="1400" dirty="0"/>
              <a:t>Desarrollar una propuesta metodológica de un sistema de costos para servicios de hospedaje en Universidades de las Provincias de Pichincha y Santo Domingo de los Tsáchilas. </a:t>
            </a:r>
            <a:endParaRPr kumimoji="0" lang="en-US" sz="14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endParaRPr>
          </a:p>
        </p:txBody>
      </p:sp>
      <p:sp>
        <p:nvSpPr>
          <p:cNvPr id="23" name="Rectangle 22">
            <a:extLst>
              <a:ext uri="{FF2B5EF4-FFF2-40B4-BE49-F238E27FC236}">
                <a16:creationId xmlns:a16="http://schemas.microsoft.com/office/drawing/2014/main" id="{E8CE96E5-B5CE-402A-844C-65C0A3B0585A}"/>
              </a:ext>
            </a:extLst>
          </p:cNvPr>
          <p:cNvSpPr/>
          <p:nvPr/>
        </p:nvSpPr>
        <p:spPr>
          <a:xfrm>
            <a:off x="6672263" y="0"/>
            <a:ext cx="55197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24" name="TextBox 23">
            <a:extLst>
              <a:ext uri="{FF2B5EF4-FFF2-40B4-BE49-F238E27FC236}">
                <a16:creationId xmlns:a16="http://schemas.microsoft.com/office/drawing/2014/main" id="{3E8A07F2-9D8B-4888-8447-A7FA7F93695E}"/>
              </a:ext>
            </a:extLst>
          </p:cNvPr>
          <p:cNvSpPr txBox="1"/>
          <p:nvPr/>
        </p:nvSpPr>
        <p:spPr>
          <a:xfrm>
            <a:off x="8044014" y="1289492"/>
            <a:ext cx="3392611" cy="738664"/>
          </a:xfrm>
          <a:prstGeom prst="rect">
            <a:avLst/>
          </a:prstGeom>
          <a:noFill/>
        </p:spPr>
        <p:txBody>
          <a:bodyPr wrap="square" lIns="0" tIns="0" rIns="0" bIns="0" rtlCol="0" anchor="b">
            <a:spAutoFit/>
          </a:bodyPr>
          <a:lstStyle/>
          <a:p>
            <a:pPr lvl="0">
              <a:defRPr/>
            </a:pPr>
            <a:r>
              <a:rPr lang="es-EC" sz="1600" dirty="0">
                <a:solidFill>
                  <a:prstClr val="white"/>
                </a:solidFill>
                <a:latin typeface="Segoe UI Semibold" panose="020B0702040204020203" pitchFamily="34" charset="0"/>
                <a:cs typeface="Segoe UI Semibold" panose="020B0702040204020203" pitchFamily="34" charset="0"/>
              </a:rPr>
              <a:t>Compilar datos e información referente a los costos para el servicio de hospedaje universitario</a:t>
            </a:r>
            <a:endParaRPr kumimoji="0" lang="fr-FR"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6" name="TextBox 25">
            <a:extLst>
              <a:ext uri="{FF2B5EF4-FFF2-40B4-BE49-F238E27FC236}">
                <a16:creationId xmlns:a16="http://schemas.microsoft.com/office/drawing/2014/main" id="{ADE63C93-31F2-441A-A6ED-5E1B282E1382}"/>
              </a:ext>
            </a:extLst>
          </p:cNvPr>
          <p:cNvSpPr txBox="1"/>
          <p:nvPr/>
        </p:nvSpPr>
        <p:spPr>
          <a:xfrm>
            <a:off x="8044015" y="2933396"/>
            <a:ext cx="3392610" cy="492443"/>
          </a:xfrm>
          <a:prstGeom prst="rect">
            <a:avLst/>
          </a:prstGeom>
          <a:noFill/>
        </p:spPr>
        <p:txBody>
          <a:bodyPr wrap="square" lIns="0" tIns="0" rIns="0" bIns="0" rtlCol="0" anchor="b">
            <a:spAutoFit/>
          </a:bodyPr>
          <a:lstStyle/>
          <a:p>
            <a:pPr lvl="0">
              <a:defRPr/>
            </a:pPr>
            <a:r>
              <a:rPr lang="es-EC" sz="1600" dirty="0">
                <a:solidFill>
                  <a:prstClr val="white"/>
                </a:solidFill>
                <a:latin typeface="Segoe UI Semibold" panose="020B0702040204020203" pitchFamily="34" charset="0"/>
                <a:cs typeface="Segoe UI Semibold" panose="020B0702040204020203" pitchFamily="34" charset="0"/>
              </a:rPr>
              <a:t>Analizar datos e información clasificándola por tipos de costo.</a:t>
            </a:r>
            <a:endParaRPr kumimoji="0" lang="fr-FR"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8" name="TextBox 27">
            <a:extLst>
              <a:ext uri="{FF2B5EF4-FFF2-40B4-BE49-F238E27FC236}">
                <a16:creationId xmlns:a16="http://schemas.microsoft.com/office/drawing/2014/main" id="{A45C6AF6-2FE1-4FAC-8274-38A14F8812BF}"/>
              </a:ext>
            </a:extLst>
          </p:cNvPr>
          <p:cNvSpPr txBox="1"/>
          <p:nvPr/>
        </p:nvSpPr>
        <p:spPr>
          <a:xfrm>
            <a:off x="8096869" y="4331079"/>
            <a:ext cx="3286900" cy="984885"/>
          </a:xfrm>
          <a:prstGeom prst="rect">
            <a:avLst/>
          </a:prstGeom>
          <a:noFill/>
        </p:spPr>
        <p:txBody>
          <a:bodyPr wrap="square" lIns="0" tIns="0" rIns="0" bIns="0" rtlCol="0" anchor="b">
            <a:spAutoFit/>
          </a:bodyPr>
          <a:lstStyle/>
          <a:p>
            <a:pPr lvl="0">
              <a:defRPr/>
            </a:pPr>
            <a:r>
              <a:rPr lang="es-EC" sz="1600" dirty="0">
                <a:solidFill>
                  <a:prstClr val="white"/>
                </a:solidFill>
                <a:latin typeface="Segoe UI Semibold" panose="020B0702040204020203" pitchFamily="34" charset="0"/>
                <a:cs typeface="Segoe UI Semibold" panose="020B0702040204020203" pitchFamily="34" charset="0"/>
              </a:rPr>
              <a:t>Elaborar la propuesta metodológica de costos por afectación para el servicio de hospedaje universitario</a:t>
            </a:r>
            <a:endParaRPr kumimoji="0" lang="fr-FR"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0" name="TextBox 17">
            <a:extLst>
              <a:ext uri="{FF2B5EF4-FFF2-40B4-BE49-F238E27FC236}">
                <a16:creationId xmlns:a16="http://schemas.microsoft.com/office/drawing/2014/main" id="{D6F4C2E9-D3EA-49CB-A6EA-4585DBCC38B8}"/>
              </a:ext>
            </a:extLst>
          </p:cNvPr>
          <p:cNvSpPr txBox="1"/>
          <p:nvPr/>
        </p:nvSpPr>
        <p:spPr>
          <a:xfrm>
            <a:off x="7315578" y="354122"/>
            <a:ext cx="3067406" cy="301557"/>
          </a:xfrm>
          <a:prstGeom prst="rect">
            <a:avLst/>
          </a:prstGeom>
          <a:noFill/>
        </p:spPr>
        <p:txBody>
          <a:bodyPr wrap="square" lIns="0" tIns="0" rIns="0" bIns="0" rtlCol="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b="1" i="0" u="sng" strike="noStrike" kern="1200" cap="none" spc="100" normalizeH="0" baseline="0" noProof="0" dirty="0">
                <a:ln>
                  <a:noFill/>
                </a:ln>
                <a:solidFill>
                  <a:schemeClr val="accent1"/>
                </a:solidFill>
                <a:effectLst/>
                <a:uLnTx/>
                <a:uFillTx/>
                <a:latin typeface="Segoe UI Semibold"/>
                <a:ea typeface="+mn-ea"/>
                <a:cs typeface="Segoe UI" panose="020B0502040204020203" pitchFamily="34" charset="0"/>
              </a:rPr>
              <a:t>OBJETIVOS </a:t>
            </a:r>
            <a:r>
              <a:rPr kumimoji="0" lang="en-US" i="0" u="sng" strike="noStrike" kern="1200" cap="none" spc="100" normalizeH="0" baseline="0" noProof="0" dirty="0">
                <a:ln>
                  <a:noFill/>
                </a:ln>
                <a:solidFill>
                  <a:schemeClr val="accent1"/>
                </a:solidFill>
                <a:effectLst/>
                <a:uLnTx/>
                <a:uFillTx/>
                <a:latin typeface="Segoe UI Semibold"/>
                <a:ea typeface="+mn-ea"/>
                <a:cs typeface="Segoe UI" panose="020B0502040204020203" pitchFamily="34" charset="0"/>
              </a:rPr>
              <a:t>ESPECÍFICOS</a:t>
            </a:r>
            <a:endParaRPr kumimoji="0" lang="fr-FR" b="1" i="0" u="sng" strike="noStrike" kern="1200" cap="none" spc="100" normalizeH="0" baseline="0" noProof="0" dirty="0">
              <a:ln>
                <a:noFill/>
              </a:ln>
              <a:solidFill>
                <a:schemeClr val="accent1"/>
              </a:solidFill>
              <a:effectLst/>
              <a:uLnTx/>
              <a:uFillTx/>
              <a:latin typeface="Segoe UI Semibold"/>
              <a:ea typeface="+mn-ea"/>
              <a:cs typeface="Segoe UI" panose="020B0502040204020203" pitchFamily="34" charset="0"/>
            </a:endParaRPr>
          </a:p>
        </p:txBody>
      </p:sp>
      <p:sp>
        <p:nvSpPr>
          <p:cNvPr id="21" name="Freeform: Shape 165">
            <a:extLst>
              <a:ext uri="{FF2B5EF4-FFF2-40B4-BE49-F238E27FC236}">
                <a16:creationId xmlns:a16="http://schemas.microsoft.com/office/drawing/2014/main" id="{B0476C53-6589-4ACA-B8C0-DEE14B8DA488}"/>
              </a:ext>
            </a:extLst>
          </p:cNvPr>
          <p:cNvSpPr/>
          <p:nvPr/>
        </p:nvSpPr>
        <p:spPr>
          <a:xfrm>
            <a:off x="7304742" y="1289492"/>
            <a:ext cx="351693" cy="281354"/>
          </a:xfrm>
          <a:custGeom>
            <a:avLst/>
            <a:gdLst>
              <a:gd name="connsiteX0" fmla="*/ 122653 w 351692"/>
              <a:gd name="connsiteY0" fmla="*/ 210576 h 281354"/>
              <a:gd name="connsiteX1" fmla="*/ 48797 w 351692"/>
              <a:gd name="connsiteY1" fmla="*/ 136720 h 281354"/>
              <a:gd name="connsiteX2" fmla="*/ 24179 w 351692"/>
              <a:gd name="connsiteY2" fmla="*/ 161339 h 281354"/>
              <a:gd name="connsiteX3" fmla="*/ 122653 w 351692"/>
              <a:gd name="connsiteY3" fmla="*/ 259813 h 281354"/>
              <a:gd name="connsiteX4" fmla="*/ 333668 w 351692"/>
              <a:gd name="connsiteY4" fmla="*/ 48797 h 281354"/>
              <a:gd name="connsiteX5" fmla="*/ 309050 w 351692"/>
              <a:gd name="connsiteY5" fmla="*/ 24179 h 281354"/>
              <a:gd name="connsiteX6" fmla="*/ 122653 w 351692"/>
              <a:gd name="connsiteY6" fmla="*/ 210576 h 2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692" h="281354">
                <a:moveTo>
                  <a:pt x="122653" y="210576"/>
                </a:moveTo>
                <a:lnTo>
                  <a:pt x="48797" y="136720"/>
                </a:lnTo>
                <a:lnTo>
                  <a:pt x="24179" y="161339"/>
                </a:lnTo>
                <a:lnTo>
                  <a:pt x="122653" y="259813"/>
                </a:lnTo>
                <a:lnTo>
                  <a:pt x="333668" y="48797"/>
                </a:lnTo>
                <a:lnTo>
                  <a:pt x="309050" y="24179"/>
                </a:lnTo>
                <a:lnTo>
                  <a:pt x="122653" y="210576"/>
                </a:lnTo>
                <a:close/>
              </a:path>
            </a:pathLst>
          </a:custGeom>
          <a:solidFill>
            <a:schemeClr val="accent1"/>
          </a:solidFill>
          <a:ln w="17463" cap="flat">
            <a:solidFill>
              <a:schemeClr val="accent1"/>
            </a:solidFill>
            <a:prstDash val="solid"/>
            <a:miter/>
          </a:ln>
        </p:spPr>
        <p:txBody>
          <a:bodyPr rtlCol="0" anchor="ctr"/>
          <a:lstStyle/>
          <a:p>
            <a:endParaRPr lang="fr-FR"/>
          </a:p>
        </p:txBody>
      </p:sp>
      <p:sp>
        <p:nvSpPr>
          <p:cNvPr id="22" name="Freeform: Shape 165">
            <a:extLst>
              <a:ext uri="{FF2B5EF4-FFF2-40B4-BE49-F238E27FC236}">
                <a16:creationId xmlns:a16="http://schemas.microsoft.com/office/drawing/2014/main" id="{8E02A746-EFFA-4B28-B81D-AFDAA2E89C94}"/>
              </a:ext>
            </a:extLst>
          </p:cNvPr>
          <p:cNvSpPr/>
          <p:nvPr/>
        </p:nvSpPr>
        <p:spPr>
          <a:xfrm>
            <a:off x="7318145" y="2980463"/>
            <a:ext cx="351693" cy="281354"/>
          </a:xfrm>
          <a:custGeom>
            <a:avLst/>
            <a:gdLst>
              <a:gd name="connsiteX0" fmla="*/ 122653 w 351692"/>
              <a:gd name="connsiteY0" fmla="*/ 210576 h 281354"/>
              <a:gd name="connsiteX1" fmla="*/ 48797 w 351692"/>
              <a:gd name="connsiteY1" fmla="*/ 136720 h 281354"/>
              <a:gd name="connsiteX2" fmla="*/ 24179 w 351692"/>
              <a:gd name="connsiteY2" fmla="*/ 161339 h 281354"/>
              <a:gd name="connsiteX3" fmla="*/ 122653 w 351692"/>
              <a:gd name="connsiteY3" fmla="*/ 259813 h 281354"/>
              <a:gd name="connsiteX4" fmla="*/ 333668 w 351692"/>
              <a:gd name="connsiteY4" fmla="*/ 48797 h 281354"/>
              <a:gd name="connsiteX5" fmla="*/ 309050 w 351692"/>
              <a:gd name="connsiteY5" fmla="*/ 24179 h 281354"/>
              <a:gd name="connsiteX6" fmla="*/ 122653 w 351692"/>
              <a:gd name="connsiteY6" fmla="*/ 210576 h 2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692" h="281354">
                <a:moveTo>
                  <a:pt x="122653" y="210576"/>
                </a:moveTo>
                <a:lnTo>
                  <a:pt x="48797" y="136720"/>
                </a:lnTo>
                <a:lnTo>
                  <a:pt x="24179" y="161339"/>
                </a:lnTo>
                <a:lnTo>
                  <a:pt x="122653" y="259813"/>
                </a:lnTo>
                <a:lnTo>
                  <a:pt x="333668" y="48797"/>
                </a:lnTo>
                <a:lnTo>
                  <a:pt x="309050" y="24179"/>
                </a:lnTo>
                <a:lnTo>
                  <a:pt x="122653" y="210576"/>
                </a:lnTo>
                <a:close/>
              </a:path>
            </a:pathLst>
          </a:custGeom>
          <a:solidFill>
            <a:schemeClr val="accent1"/>
          </a:solidFill>
          <a:ln w="17463" cap="flat">
            <a:solidFill>
              <a:schemeClr val="accent1"/>
            </a:solidFill>
            <a:prstDash val="solid"/>
            <a:miter/>
          </a:ln>
        </p:spPr>
        <p:txBody>
          <a:bodyPr rtlCol="0" anchor="ctr"/>
          <a:lstStyle/>
          <a:p>
            <a:endParaRPr lang="fr-FR"/>
          </a:p>
        </p:txBody>
      </p:sp>
      <p:sp>
        <p:nvSpPr>
          <p:cNvPr id="30" name="Freeform: Shape 165">
            <a:extLst>
              <a:ext uri="{FF2B5EF4-FFF2-40B4-BE49-F238E27FC236}">
                <a16:creationId xmlns:a16="http://schemas.microsoft.com/office/drawing/2014/main" id="{2B7272A8-776F-4DFF-8D4D-42023E4817CF}"/>
              </a:ext>
            </a:extLst>
          </p:cNvPr>
          <p:cNvSpPr/>
          <p:nvPr/>
        </p:nvSpPr>
        <p:spPr>
          <a:xfrm>
            <a:off x="7367488" y="4337181"/>
            <a:ext cx="351693" cy="281354"/>
          </a:xfrm>
          <a:custGeom>
            <a:avLst/>
            <a:gdLst>
              <a:gd name="connsiteX0" fmla="*/ 122653 w 351692"/>
              <a:gd name="connsiteY0" fmla="*/ 210576 h 281354"/>
              <a:gd name="connsiteX1" fmla="*/ 48797 w 351692"/>
              <a:gd name="connsiteY1" fmla="*/ 136720 h 281354"/>
              <a:gd name="connsiteX2" fmla="*/ 24179 w 351692"/>
              <a:gd name="connsiteY2" fmla="*/ 161339 h 281354"/>
              <a:gd name="connsiteX3" fmla="*/ 122653 w 351692"/>
              <a:gd name="connsiteY3" fmla="*/ 259813 h 281354"/>
              <a:gd name="connsiteX4" fmla="*/ 333668 w 351692"/>
              <a:gd name="connsiteY4" fmla="*/ 48797 h 281354"/>
              <a:gd name="connsiteX5" fmla="*/ 309050 w 351692"/>
              <a:gd name="connsiteY5" fmla="*/ 24179 h 281354"/>
              <a:gd name="connsiteX6" fmla="*/ 122653 w 351692"/>
              <a:gd name="connsiteY6" fmla="*/ 210576 h 2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692" h="281354">
                <a:moveTo>
                  <a:pt x="122653" y="210576"/>
                </a:moveTo>
                <a:lnTo>
                  <a:pt x="48797" y="136720"/>
                </a:lnTo>
                <a:lnTo>
                  <a:pt x="24179" y="161339"/>
                </a:lnTo>
                <a:lnTo>
                  <a:pt x="122653" y="259813"/>
                </a:lnTo>
                <a:lnTo>
                  <a:pt x="333668" y="48797"/>
                </a:lnTo>
                <a:lnTo>
                  <a:pt x="309050" y="24179"/>
                </a:lnTo>
                <a:lnTo>
                  <a:pt x="122653" y="210576"/>
                </a:lnTo>
                <a:close/>
              </a:path>
            </a:pathLst>
          </a:custGeom>
          <a:solidFill>
            <a:schemeClr val="accent1"/>
          </a:solidFill>
          <a:ln w="17463" cap="flat">
            <a:solidFill>
              <a:schemeClr val="accent1"/>
            </a:solidFill>
            <a:prstDash val="solid"/>
            <a:miter/>
          </a:ln>
        </p:spPr>
        <p:txBody>
          <a:bodyPr rtlCol="0" anchor="ctr"/>
          <a:lstStyle/>
          <a:p>
            <a:endParaRPr lang="fr-FR"/>
          </a:p>
        </p:txBody>
      </p:sp>
    </p:spTree>
    <p:extLst>
      <p:ext uri="{BB962C8B-B14F-4D97-AF65-F5344CB8AC3E}">
        <p14:creationId xmlns:p14="http://schemas.microsoft.com/office/powerpoint/2010/main" val="804422208"/>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2A5A6D6A-67F3-4266-972B-82E4355DF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788" y="246763"/>
            <a:ext cx="10912423" cy="5867434"/>
          </a:xfrm>
          <a:prstGeom prst="rect">
            <a:avLst/>
          </a:prstGeom>
        </p:spPr>
      </p:pic>
      <p:sp>
        <p:nvSpPr>
          <p:cNvPr id="3" name="CuadroTexto 2">
            <a:extLst>
              <a:ext uri="{FF2B5EF4-FFF2-40B4-BE49-F238E27FC236}">
                <a16:creationId xmlns:a16="http://schemas.microsoft.com/office/drawing/2014/main" id="{8E005CA4-D4AF-4838-A1FB-60B4DA5D889F}"/>
              </a:ext>
            </a:extLst>
          </p:cNvPr>
          <p:cNvSpPr txBox="1"/>
          <p:nvPr/>
        </p:nvSpPr>
        <p:spPr>
          <a:xfrm>
            <a:off x="4728323" y="6441960"/>
            <a:ext cx="3395259" cy="338554"/>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sz="1600" b="1" dirty="0">
                <a:solidFill>
                  <a:schemeClr val="bg1"/>
                </a:solidFill>
              </a:rPr>
              <a:t>Costo por bloque y piso:</a:t>
            </a:r>
          </a:p>
        </p:txBody>
      </p:sp>
    </p:spTree>
    <p:extLst>
      <p:ext uri="{BB962C8B-B14F-4D97-AF65-F5344CB8AC3E}">
        <p14:creationId xmlns:p14="http://schemas.microsoft.com/office/powerpoint/2010/main" val="1687232205"/>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captura de pantalla&#10;&#10;Descripción generada automáticamente">
            <a:extLst>
              <a:ext uri="{FF2B5EF4-FFF2-40B4-BE49-F238E27FC236}">
                <a16:creationId xmlns:a16="http://schemas.microsoft.com/office/drawing/2014/main" id="{9B365AEE-1C15-4731-95C5-9D613E090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312" y="0"/>
            <a:ext cx="10187376" cy="6314051"/>
          </a:xfrm>
          <a:prstGeom prst="rect">
            <a:avLst/>
          </a:prstGeom>
        </p:spPr>
      </p:pic>
      <p:sp>
        <p:nvSpPr>
          <p:cNvPr id="4" name="CuadroTexto 3">
            <a:extLst>
              <a:ext uri="{FF2B5EF4-FFF2-40B4-BE49-F238E27FC236}">
                <a16:creationId xmlns:a16="http://schemas.microsoft.com/office/drawing/2014/main" id="{B72A7473-8DD3-4202-9A85-A1799CF2CA9C}"/>
              </a:ext>
            </a:extLst>
          </p:cNvPr>
          <p:cNvSpPr txBox="1"/>
          <p:nvPr/>
        </p:nvSpPr>
        <p:spPr>
          <a:xfrm>
            <a:off x="4511014" y="6407431"/>
            <a:ext cx="3169971" cy="338554"/>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sz="1600" b="1" dirty="0">
                <a:solidFill>
                  <a:schemeClr val="bg1"/>
                </a:solidFill>
              </a:rPr>
              <a:t>Costo por bloque y piso:</a:t>
            </a:r>
          </a:p>
        </p:txBody>
      </p:sp>
    </p:spTree>
    <p:extLst>
      <p:ext uri="{BB962C8B-B14F-4D97-AF65-F5344CB8AC3E}">
        <p14:creationId xmlns:p14="http://schemas.microsoft.com/office/powerpoint/2010/main" val="1597522706"/>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captura de pantalla&#10;&#10;Descripción generada automáticamente">
            <a:extLst>
              <a:ext uri="{FF2B5EF4-FFF2-40B4-BE49-F238E27FC236}">
                <a16:creationId xmlns:a16="http://schemas.microsoft.com/office/drawing/2014/main" id="{722193E7-2C5A-44A3-A314-DB59BA49E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527" y="0"/>
            <a:ext cx="10630946" cy="6282388"/>
          </a:xfrm>
          <a:prstGeom prst="rect">
            <a:avLst/>
          </a:prstGeom>
        </p:spPr>
      </p:pic>
      <p:sp>
        <p:nvSpPr>
          <p:cNvPr id="4" name="CuadroTexto 3">
            <a:extLst>
              <a:ext uri="{FF2B5EF4-FFF2-40B4-BE49-F238E27FC236}">
                <a16:creationId xmlns:a16="http://schemas.microsoft.com/office/drawing/2014/main" id="{65B49EE5-D9E4-46DA-A9C4-CA3027846288}"/>
              </a:ext>
            </a:extLst>
          </p:cNvPr>
          <p:cNvSpPr txBox="1"/>
          <p:nvPr/>
        </p:nvSpPr>
        <p:spPr>
          <a:xfrm>
            <a:off x="4721031" y="6394180"/>
            <a:ext cx="2749938" cy="338554"/>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sz="1600" b="1" dirty="0">
                <a:solidFill>
                  <a:schemeClr val="bg1"/>
                </a:solidFill>
              </a:rPr>
              <a:t>Costo por habitación:</a:t>
            </a:r>
          </a:p>
        </p:txBody>
      </p:sp>
    </p:spTree>
    <p:extLst>
      <p:ext uri="{BB962C8B-B14F-4D97-AF65-F5344CB8AC3E}">
        <p14:creationId xmlns:p14="http://schemas.microsoft.com/office/powerpoint/2010/main" val="2036692939"/>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6F8FF5-D206-4BC1-97C5-118E812768F0}"/>
              </a:ext>
            </a:extLst>
          </p:cNvPr>
          <p:cNvSpPr/>
          <p:nvPr/>
        </p:nvSpPr>
        <p:spPr>
          <a:xfrm>
            <a:off x="0" y="274322"/>
            <a:ext cx="10141527" cy="6309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3" name="TextBox 2">
            <a:extLst>
              <a:ext uri="{FF2B5EF4-FFF2-40B4-BE49-F238E27FC236}">
                <a16:creationId xmlns:a16="http://schemas.microsoft.com/office/drawing/2014/main" id="{003C4AE0-743B-4BEA-8E8D-5433F0AAE470}"/>
              </a:ext>
            </a:extLst>
          </p:cNvPr>
          <p:cNvSpPr txBox="1"/>
          <p:nvPr/>
        </p:nvSpPr>
        <p:spPr>
          <a:xfrm>
            <a:off x="1343025" y="2363380"/>
            <a:ext cx="5139055" cy="2243691"/>
          </a:xfrm>
          <a:prstGeom prst="rect">
            <a:avLst/>
          </a:prstGeom>
          <a:noFill/>
        </p:spPr>
        <p:txBody>
          <a:bodyPr wrap="square" lIns="0" tIns="0" rIns="0" bIns="0" rtlCol="0" anchor="t">
            <a:spAutoFit/>
          </a:bodyPr>
          <a:lstStyle/>
          <a:p>
            <a:pPr lvl="0">
              <a:lnSpc>
                <a:spcPct val="90000"/>
              </a:lnSpc>
              <a:defRPr/>
            </a:pPr>
            <a:r>
              <a:rPr lang="fr-FR" sz="5400" dirty="0" err="1">
                <a:solidFill>
                  <a:schemeClr val="accent1"/>
                </a:solidFill>
                <a:latin typeface="Segoe UI Semibold" panose="020B0702040204020203" pitchFamily="34" charset="0"/>
                <a:cs typeface="Segoe UI Semibold" panose="020B0702040204020203" pitchFamily="34" charset="0"/>
              </a:rPr>
              <a:t>Costo</a:t>
            </a:r>
            <a:r>
              <a:rPr lang="fr-FR" sz="5400" dirty="0">
                <a:solidFill>
                  <a:schemeClr val="accent1"/>
                </a:solidFill>
                <a:latin typeface="Segoe UI Semibold" panose="020B0702040204020203" pitchFamily="34" charset="0"/>
                <a:cs typeface="Segoe UI Semibold" panose="020B0702040204020203" pitchFamily="34" charset="0"/>
              </a:rPr>
              <a:t> </a:t>
            </a:r>
            <a:r>
              <a:rPr lang="fr-FR" sz="5400" dirty="0" err="1">
                <a:solidFill>
                  <a:schemeClr val="accent1"/>
                </a:solidFill>
                <a:latin typeface="Segoe UI Semibold" panose="020B0702040204020203" pitchFamily="34" charset="0"/>
                <a:cs typeface="Segoe UI Semibold" panose="020B0702040204020203" pitchFamily="34" charset="0"/>
              </a:rPr>
              <a:t>del</a:t>
            </a:r>
            <a:r>
              <a:rPr lang="fr-FR" sz="5400" dirty="0">
                <a:solidFill>
                  <a:schemeClr val="accent1"/>
                </a:solidFill>
                <a:latin typeface="Segoe UI Semibold" panose="020B0702040204020203" pitchFamily="34" charset="0"/>
                <a:cs typeface="Segoe UI Semibold" panose="020B0702040204020203" pitchFamily="34" charset="0"/>
              </a:rPr>
              <a:t> </a:t>
            </a:r>
            <a:r>
              <a:rPr lang="fr-FR" sz="5400" dirty="0" err="1">
                <a:solidFill>
                  <a:schemeClr val="accent1"/>
                </a:solidFill>
                <a:latin typeface="Segoe UI Semibold" panose="020B0702040204020203" pitchFamily="34" charset="0"/>
                <a:cs typeface="Segoe UI Semibold" panose="020B0702040204020203" pitchFamily="34" charset="0"/>
              </a:rPr>
              <a:t>servicio</a:t>
            </a:r>
            <a:r>
              <a:rPr lang="fr-FR" sz="5400" dirty="0">
                <a:solidFill>
                  <a:schemeClr val="accent1"/>
                </a:solidFill>
                <a:latin typeface="Segoe UI Semibold" panose="020B0702040204020203" pitchFamily="34" charset="0"/>
                <a:cs typeface="Segoe UI Semibold" panose="020B0702040204020203" pitchFamily="34" charset="0"/>
              </a:rPr>
              <a:t> de </a:t>
            </a:r>
            <a:r>
              <a:rPr lang="fr-FR" sz="5400" dirty="0" err="1">
                <a:latin typeface="Segoe UI Semibold" panose="020B0702040204020203" pitchFamily="34" charset="0"/>
                <a:cs typeface="Segoe UI Semibold" panose="020B0702040204020203" pitchFamily="34" charset="0"/>
              </a:rPr>
              <a:t>lavandería</a:t>
            </a:r>
            <a:r>
              <a:rPr lang="fr-FR" sz="5400" dirty="0">
                <a:latin typeface="Segoe UI Semibold" panose="020B0702040204020203" pitchFamily="34" charset="0"/>
                <a:cs typeface="Segoe UI Semibold" panose="020B0702040204020203" pitchFamily="34" charset="0"/>
              </a:rPr>
              <a:t> </a:t>
            </a:r>
            <a:endParaRPr kumimoji="0" lang="fr-FR" sz="5400" b="0" i="0" u="none" strike="noStrike" kern="1200" cap="none" spc="0" normalizeH="0" baseline="0" noProof="0" dirty="0">
              <a:ln>
                <a:noFill/>
              </a:ln>
              <a:effectLst/>
              <a:uLnTx/>
              <a:uFillTx/>
              <a:latin typeface="Segoe UI Semibold" panose="020B0702040204020203" pitchFamily="34" charset="0"/>
              <a:cs typeface="Segoe UI Semibold" panose="020B0702040204020203" pitchFamily="34" charset="0"/>
            </a:endParaRPr>
          </a:p>
        </p:txBody>
      </p:sp>
      <p:pic>
        <p:nvPicPr>
          <p:cNvPr id="9" name="Marcador de posición de imagen 8">
            <a:extLst>
              <a:ext uri="{FF2B5EF4-FFF2-40B4-BE49-F238E27FC236}">
                <a16:creationId xmlns:a16="http://schemas.microsoft.com/office/drawing/2014/main" id="{4D0E33B0-015C-4B56-A2D2-A9D66A341F4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8517" b="8517"/>
          <a:stretch>
            <a:fillRect/>
          </a:stretch>
        </p:blipFill>
        <p:spPr>
          <a:xfrm>
            <a:off x="6672263" y="800100"/>
            <a:ext cx="4752975" cy="5257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62975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41EA37D-901B-405F-BEA5-359E14E985B8}"/>
              </a:ext>
            </a:extLst>
          </p:cNvPr>
          <p:cNvPicPr>
            <a:picLocks noChangeAspect="1"/>
          </p:cNvPicPr>
          <p:nvPr/>
        </p:nvPicPr>
        <p:blipFill>
          <a:blip r:embed="rId2"/>
          <a:stretch>
            <a:fillRect/>
          </a:stretch>
        </p:blipFill>
        <p:spPr>
          <a:xfrm>
            <a:off x="8816400" y="1199622"/>
            <a:ext cx="1961322" cy="14809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48DDE5C0-21B0-48E7-965A-D1BCA8CA6401}"/>
              </a:ext>
            </a:extLst>
          </p:cNvPr>
          <p:cNvPicPr>
            <a:picLocks noChangeAspect="1"/>
          </p:cNvPicPr>
          <p:nvPr/>
        </p:nvPicPr>
        <p:blipFill>
          <a:blip r:embed="rId3"/>
          <a:stretch>
            <a:fillRect/>
          </a:stretch>
        </p:blipFill>
        <p:spPr>
          <a:xfrm>
            <a:off x="8816399" y="3593748"/>
            <a:ext cx="1961322" cy="14709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descr="Imagen que contiene captura de pantalla&#10;&#10;Descripción generada automáticamente">
            <a:extLst>
              <a:ext uri="{FF2B5EF4-FFF2-40B4-BE49-F238E27FC236}">
                <a16:creationId xmlns:a16="http://schemas.microsoft.com/office/drawing/2014/main" id="{5201F7C8-8E81-4963-A5C1-B4A1A34D87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086" y="523912"/>
            <a:ext cx="6410495" cy="5230964"/>
          </a:xfrm>
          <a:prstGeom prst="rect">
            <a:avLst/>
          </a:prstGeom>
        </p:spPr>
      </p:pic>
    </p:spTree>
    <p:extLst>
      <p:ext uri="{BB962C8B-B14F-4D97-AF65-F5344CB8AC3E}">
        <p14:creationId xmlns:p14="http://schemas.microsoft.com/office/powerpoint/2010/main" val="1102871792"/>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E6B4CE0-5D88-4CFC-8178-D228A03C8203}"/>
              </a:ext>
            </a:extLst>
          </p:cNvPr>
          <p:cNvPicPr>
            <a:picLocks noChangeAspect="1"/>
          </p:cNvPicPr>
          <p:nvPr/>
        </p:nvPicPr>
        <p:blipFill>
          <a:blip r:embed="rId2"/>
          <a:stretch>
            <a:fillRect/>
          </a:stretch>
        </p:blipFill>
        <p:spPr>
          <a:xfrm>
            <a:off x="983411" y="484782"/>
            <a:ext cx="6504067" cy="5446173"/>
          </a:xfrm>
          <a:prstGeom prst="rect">
            <a:avLst/>
          </a:prstGeom>
        </p:spPr>
      </p:pic>
      <p:pic>
        <p:nvPicPr>
          <p:cNvPr id="6" name="Imagen 5">
            <a:extLst>
              <a:ext uri="{FF2B5EF4-FFF2-40B4-BE49-F238E27FC236}">
                <a16:creationId xmlns:a16="http://schemas.microsoft.com/office/drawing/2014/main" id="{B6177CCC-A5D0-4C19-B6F0-C16FF7DA584C}"/>
              </a:ext>
            </a:extLst>
          </p:cNvPr>
          <p:cNvPicPr>
            <a:picLocks noChangeAspect="1"/>
          </p:cNvPicPr>
          <p:nvPr/>
        </p:nvPicPr>
        <p:blipFill>
          <a:blip r:embed="rId3"/>
          <a:stretch>
            <a:fillRect/>
          </a:stretch>
        </p:blipFill>
        <p:spPr>
          <a:xfrm>
            <a:off x="8804263" y="1266183"/>
            <a:ext cx="1961322" cy="1470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6">
            <a:extLst>
              <a:ext uri="{FF2B5EF4-FFF2-40B4-BE49-F238E27FC236}">
                <a16:creationId xmlns:a16="http://schemas.microsoft.com/office/drawing/2014/main" id="{84BC6DFA-B979-4F76-B624-ABBB6CD36328}"/>
              </a:ext>
            </a:extLst>
          </p:cNvPr>
          <p:cNvPicPr>
            <a:picLocks noChangeAspect="1"/>
          </p:cNvPicPr>
          <p:nvPr/>
        </p:nvPicPr>
        <p:blipFill>
          <a:blip r:embed="rId4"/>
          <a:stretch>
            <a:fillRect/>
          </a:stretch>
        </p:blipFill>
        <p:spPr>
          <a:xfrm>
            <a:off x="8804263" y="3607602"/>
            <a:ext cx="1961322" cy="14709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Freeform: Shape 21">
            <a:extLst>
              <a:ext uri="{FF2B5EF4-FFF2-40B4-BE49-F238E27FC236}">
                <a16:creationId xmlns:a16="http://schemas.microsoft.com/office/drawing/2014/main" id="{705AAE2F-53E0-429B-AE55-87643675C084}"/>
              </a:ext>
            </a:extLst>
          </p:cNvPr>
          <p:cNvSpPr/>
          <p:nvPr/>
        </p:nvSpPr>
        <p:spPr>
          <a:xfrm>
            <a:off x="9591493" y="5591817"/>
            <a:ext cx="386862" cy="316523"/>
          </a:xfrm>
          <a:custGeom>
            <a:avLst/>
            <a:gdLst>
              <a:gd name="connsiteX0" fmla="*/ 150261 w 386861"/>
              <a:gd name="connsiteY0" fmla="*/ 59348 h 316523"/>
              <a:gd name="connsiteX1" fmla="*/ 185430 w 386861"/>
              <a:gd name="connsiteY1" fmla="*/ 94517 h 316523"/>
              <a:gd name="connsiteX2" fmla="*/ 340702 w 386861"/>
              <a:gd name="connsiteY2" fmla="*/ 94517 h 316523"/>
              <a:gd name="connsiteX3" fmla="*/ 340702 w 386861"/>
              <a:gd name="connsiteY3" fmla="*/ 270364 h 316523"/>
              <a:gd name="connsiteX4" fmla="*/ 59348 w 386861"/>
              <a:gd name="connsiteY4" fmla="*/ 270364 h 316523"/>
              <a:gd name="connsiteX5" fmla="*/ 59348 w 386861"/>
              <a:gd name="connsiteY5" fmla="*/ 59348 h 316523"/>
              <a:gd name="connsiteX6" fmla="*/ 150261 w 386861"/>
              <a:gd name="connsiteY6" fmla="*/ 59348 h 316523"/>
              <a:gd name="connsiteX7" fmla="*/ 164856 w 386861"/>
              <a:gd name="connsiteY7" fmla="*/ 24179 h 316523"/>
              <a:gd name="connsiteX8" fmla="*/ 59348 w 386861"/>
              <a:gd name="connsiteY8" fmla="*/ 24179 h 316523"/>
              <a:gd name="connsiteX9" fmla="*/ 24355 w 386861"/>
              <a:gd name="connsiteY9" fmla="*/ 59348 h 316523"/>
              <a:gd name="connsiteX10" fmla="*/ 24179 w 386861"/>
              <a:gd name="connsiteY10" fmla="*/ 270364 h 316523"/>
              <a:gd name="connsiteX11" fmla="*/ 59348 w 386861"/>
              <a:gd name="connsiteY11" fmla="*/ 305533 h 316523"/>
              <a:gd name="connsiteX12" fmla="*/ 340702 w 386861"/>
              <a:gd name="connsiteY12" fmla="*/ 305533 h 316523"/>
              <a:gd name="connsiteX13" fmla="*/ 375871 w 386861"/>
              <a:gd name="connsiteY13" fmla="*/ 270364 h 316523"/>
              <a:gd name="connsiteX14" fmla="*/ 375871 w 386861"/>
              <a:gd name="connsiteY14" fmla="*/ 94517 h 316523"/>
              <a:gd name="connsiteX15" fmla="*/ 340702 w 386861"/>
              <a:gd name="connsiteY15" fmla="*/ 59348 h 316523"/>
              <a:gd name="connsiteX16" fmla="*/ 200025 w 386861"/>
              <a:gd name="connsiteY16" fmla="*/ 59348 h 316523"/>
              <a:gd name="connsiteX17" fmla="*/ 164856 w 386861"/>
              <a:gd name="connsiteY17" fmla="*/ 24179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861" h="316523">
                <a:moveTo>
                  <a:pt x="150261" y="59348"/>
                </a:moveTo>
                <a:lnTo>
                  <a:pt x="185430" y="94517"/>
                </a:lnTo>
                <a:lnTo>
                  <a:pt x="340702" y="94517"/>
                </a:lnTo>
                <a:lnTo>
                  <a:pt x="340702" y="270364"/>
                </a:lnTo>
                <a:lnTo>
                  <a:pt x="59348" y="270364"/>
                </a:lnTo>
                <a:lnTo>
                  <a:pt x="59348" y="59348"/>
                </a:lnTo>
                <a:lnTo>
                  <a:pt x="150261" y="59348"/>
                </a:lnTo>
                <a:moveTo>
                  <a:pt x="164856" y="24179"/>
                </a:moveTo>
                <a:lnTo>
                  <a:pt x="59348" y="24179"/>
                </a:lnTo>
                <a:cubicBezTo>
                  <a:pt x="40005" y="24179"/>
                  <a:pt x="24355" y="40005"/>
                  <a:pt x="24355" y="59348"/>
                </a:cubicBezTo>
                <a:lnTo>
                  <a:pt x="24179" y="270364"/>
                </a:lnTo>
                <a:cubicBezTo>
                  <a:pt x="24179" y="289707"/>
                  <a:pt x="40005" y="305533"/>
                  <a:pt x="59348" y="305533"/>
                </a:cubicBezTo>
                <a:lnTo>
                  <a:pt x="340702" y="305533"/>
                </a:lnTo>
                <a:cubicBezTo>
                  <a:pt x="360045" y="305533"/>
                  <a:pt x="375871" y="289707"/>
                  <a:pt x="375871" y="270364"/>
                </a:cubicBezTo>
                <a:lnTo>
                  <a:pt x="375871" y="94517"/>
                </a:lnTo>
                <a:cubicBezTo>
                  <a:pt x="375871" y="75174"/>
                  <a:pt x="360045" y="59348"/>
                  <a:pt x="340702" y="59348"/>
                </a:cubicBezTo>
                <a:lnTo>
                  <a:pt x="200025" y="59348"/>
                </a:lnTo>
                <a:lnTo>
                  <a:pt x="164856" y="24179"/>
                </a:lnTo>
                <a:close/>
              </a:path>
            </a:pathLst>
          </a:custGeom>
          <a:solidFill>
            <a:schemeClr val="tx2"/>
          </a:solidFill>
          <a:ln w="17463" cap="flat">
            <a:noFill/>
            <a:prstDash val="solid"/>
            <a:miter/>
          </a:ln>
        </p:spPr>
        <p:txBody>
          <a:bodyPr rtlCol="0" anchor="ctr"/>
          <a:lstStyle/>
          <a:p>
            <a:endParaRPr lang="fr-FR"/>
          </a:p>
        </p:txBody>
      </p:sp>
    </p:spTree>
    <p:extLst>
      <p:ext uri="{BB962C8B-B14F-4D97-AF65-F5344CB8AC3E}">
        <p14:creationId xmlns:p14="http://schemas.microsoft.com/office/powerpoint/2010/main" val="300081294"/>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5A4C8F6-1E15-409C-8970-DB621A12B0F7}"/>
              </a:ext>
            </a:extLst>
          </p:cNvPr>
          <p:cNvSpPr>
            <a:spLocks noGrp="1"/>
          </p:cNvSpPr>
          <p:nvPr>
            <p:ph type="title"/>
          </p:nvPr>
        </p:nvSpPr>
        <p:spPr>
          <a:xfrm>
            <a:off x="1097280" y="286603"/>
            <a:ext cx="10058400" cy="1450757"/>
          </a:xfrm>
        </p:spPr>
        <p:txBody>
          <a:bodyPr>
            <a:normAutofit/>
          </a:bodyPr>
          <a:lstStyle/>
          <a:p>
            <a:r>
              <a:rPr lang="es-EC" sz="4400" dirty="0"/>
              <a:t>Costo mensual por tipo de habitación</a:t>
            </a:r>
          </a:p>
        </p:txBody>
      </p:sp>
      <p:graphicFrame>
        <p:nvGraphicFramePr>
          <p:cNvPr id="5" name="Marcador de contenido 4">
            <a:extLst>
              <a:ext uri="{FF2B5EF4-FFF2-40B4-BE49-F238E27FC236}">
                <a16:creationId xmlns:a16="http://schemas.microsoft.com/office/drawing/2014/main" id="{EF96988D-4EFE-4377-9AFB-01B3B94A08C3}"/>
              </a:ext>
            </a:extLst>
          </p:cNvPr>
          <p:cNvGraphicFramePr>
            <a:graphicFrameLocks noGrp="1"/>
          </p:cNvGraphicFramePr>
          <p:nvPr>
            <p:ph idx="1"/>
            <p:extLst>
              <p:ext uri="{D42A27DB-BD31-4B8C-83A1-F6EECF244321}">
                <p14:modId xmlns:p14="http://schemas.microsoft.com/office/powerpoint/2010/main" val="2927610526"/>
              </p:ext>
            </p:extLst>
          </p:nvPr>
        </p:nvGraphicFramePr>
        <p:xfrm>
          <a:off x="1103235" y="2098515"/>
          <a:ext cx="10045858" cy="3788931"/>
        </p:xfrm>
        <a:graphic>
          <a:graphicData uri="http://schemas.openxmlformats.org/drawingml/2006/table">
            <a:tbl>
              <a:tblPr firstRow="1" firstCol="1" bandRow="1">
                <a:tableStyleId>{F2DE63D5-997A-4646-A377-4702673A728D}</a:tableStyleId>
              </a:tblPr>
              <a:tblGrid>
                <a:gridCol w="1082948">
                  <a:extLst>
                    <a:ext uri="{9D8B030D-6E8A-4147-A177-3AD203B41FA5}">
                      <a16:colId xmlns:a16="http://schemas.microsoft.com/office/drawing/2014/main" val="3662543176"/>
                    </a:ext>
                  </a:extLst>
                </a:gridCol>
                <a:gridCol w="2743626">
                  <a:extLst>
                    <a:ext uri="{9D8B030D-6E8A-4147-A177-3AD203B41FA5}">
                      <a16:colId xmlns:a16="http://schemas.microsoft.com/office/drawing/2014/main" val="3714417917"/>
                    </a:ext>
                  </a:extLst>
                </a:gridCol>
                <a:gridCol w="1584744">
                  <a:extLst>
                    <a:ext uri="{9D8B030D-6E8A-4147-A177-3AD203B41FA5}">
                      <a16:colId xmlns:a16="http://schemas.microsoft.com/office/drawing/2014/main" val="1887669733"/>
                    </a:ext>
                  </a:extLst>
                </a:gridCol>
                <a:gridCol w="2496049">
                  <a:extLst>
                    <a:ext uri="{9D8B030D-6E8A-4147-A177-3AD203B41FA5}">
                      <a16:colId xmlns:a16="http://schemas.microsoft.com/office/drawing/2014/main" val="2343585088"/>
                    </a:ext>
                  </a:extLst>
                </a:gridCol>
                <a:gridCol w="2138491">
                  <a:extLst>
                    <a:ext uri="{9D8B030D-6E8A-4147-A177-3AD203B41FA5}">
                      <a16:colId xmlns:a16="http://schemas.microsoft.com/office/drawing/2014/main" val="3502951715"/>
                    </a:ext>
                  </a:extLst>
                </a:gridCol>
              </a:tblGrid>
              <a:tr h="832959">
                <a:tc>
                  <a:txBody>
                    <a:bodyPr/>
                    <a:lstStyle/>
                    <a:p>
                      <a:pPr indent="182880" algn="ctr" fontAlgn="ctr">
                        <a:lnSpc>
                          <a:spcPct val="100000"/>
                        </a:lnSpc>
                        <a:spcBef>
                          <a:spcPts val="0"/>
                        </a:spcBef>
                        <a:spcAft>
                          <a:spcPts val="0"/>
                        </a:spcAft>
                      </a:pPr>
                      <a:r>
                        <a:rPr lang="es-ES" sz="1800" u="none" strike="noStrike" dirty="0">
                          <a:effectLst/>
                        </a:rPr>
                        <a:t>Bloque</a:t>
                      </a:r>
                      <a:endParaRPr lang="es-ES" sz="3600" b="0" i="0" u="none" strike="noStrike" dirty="0">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S" sz="1800" u="none" strike="noStrike" dirty="0">
                          <a:effectLst/>
                        </a:rPr>
                        <a:t>Tipo de Habitación</a:t>
                      </a:r>
                      <a:endParaRPr lang="es-ES" sz="3600" b="0" i="0" u="none" strike="noStrike" dirty="0">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C" sz="1800" u="none" strike="noStrike" dirty="0">
                          <a:effectLst/>
                        </a:rPr>
                        <a:t>Costo neto hospedaje (mes)</a:t>
                      </a:r>
                      <a:endParaRPr lang="es-EC" sz="3600" b="0" i="0" u="none" strike="noStrike" dirty="0">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C" sz="1800" u="none" strike="noStrike" dirty="0">
                          <a:effectLst/>
                        </a:rPr>
                        <a:t>Costo dotación de lencería (mes)</a:t>
                      </a:r>
                      <a:endParaRPr lang="es-EC" sz="3600" b="0" i="0" u="none" strike="noStrike" dirty="0">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C" sz="1800" u="none" strike="noStrike" dirty="0">
                          <a:effectLst/>
                        </a:rPr>
                        <a:t>Costo total hospedaje (mes)</a:t>
                      </a:r>
                      <a:endParaRPr lang="es-EC" sz="3600" b="0" i="0" u="none" strike="noStrike" dirty="0">
                        <a:effectLst/>
                        <a:latin typeface="Arial" panose="020B0604020202020204" pitchFamily="34" charset="0"/>
                      </a:endParaRPr>
                    </a:p>
                  </a:txBody>
                  <a:tcPr marL="92494" marR="92494" marT="12846" marB="0" anchor="ctr"/>
                </a:tc>
                <a:extLst>
                  <a:ext uri="{0D108BD9-81ED-4DB2-BD59-A6C34878D82A}">
                    <a16:rowId xmlns:a16="http://schemas.microsoft.com/office/drawing/2014/main" val="521438938"/>
                  </a:ext>
                </a:extLst>
              </a:tr>
              <a:tr h="421875">
                <a:tc>
                  <a:txBody>
                    <a:bodyPr/>
                    <a:lstStyle/>
                    <a:p>
                      <a:pPr indent="182880" algn="ctr" fontAlgn="ctr">
                        <a:lnSpc>
                          <a:spcPct val="100000"/>
                        </a:lnSpc>
                        <a:spcBef>
                          <a:spcPts val="0"/>
                        </a:spcBef>
                        <a:spcAft>
                          <a:spcPts val="0"/>
                        </a:spcAft>
                      </a:pPr>
                      <a:r>
                        <a:rPr lang="es-ES" sz="1600" u="none" strike="noStrike" dirty="0">
                          <a:effectLst/>
                        </a:rPr>
                        <a:t>A</a:t>
                      </a:r>
                      <a:endParaRPr lang="es-ES" sz="3200" b="0" i="0" u="none" strike="noStrike" dirty="0">
                        <a:effectLst/>
                        <a:latin typeface="Arial" panose="020B0604020202020204" pitchFamily="34" charset="0"/>
                      </a:endParaRPr>
                    </a:p>
                  </a:txBody>
                  <a:tcPr marL="92494" marR="92494" marT="12846" marB="0" anchor="ctr"/>
                </a:tc>
                <a:tc>
                  <a:txBody>
                    <a:bodyPr/>
                    <a:lstStyle/>
                    <a:p>
                      <a:pPr indent="182880" algn="l" fontAlgn="ctr">
                        <a:lnSpc>
                          <a:spcPct val="100000"/>
                        </a:lnSpc>
                        <a:spcBef>
                          <a:spcPts val="0"/>
                        </a:spcBef>
                        <a:spcAft>
                          <a:spcPts val="0"/>
                        </a:spcAft>
                      </a:pPr>
                      <a:r>
                        <a:rPr lang="es-ES" sz="1600" u="none" strike="noStrike">
                          <a:effectLst/>
                        </a:rPr>
                        <a:t>Doble</a:t>
                      </a:r>
                      <a:endParaRPr lang="es-ES" sz="3200" b="0" i="0" u="none" strike="noStrike">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S" sz="1600" u="none" strike="noStrike" dirty="0">
                          <a:effectLst/>
                        </a:rPr>
                        <a:t>199,75</a:t>
                      </a:r>
                      <a:endParaRPr lang="es-ES" sz="3200" b="0" i="0" u="none" strike="noStrike" dirty="0">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S" sz="1600" u="none" strike="noStrike" dirty="0">
                          <a:effectLst/>
                        </a:rPr>
                        <a:t>14,52</a:t>
                      </a:r>
                      <a:endParaRPr lang="es-ES" sz="3200" b="0" i="0" u="none" strike="noStrike" dirty="0">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S" sz="1600" u="none" strike="noStrike">
                          <a:effectLst/>
                        </a:rPr>
                        <a:t>214,27</a:t>
                      </a:r>
                      <a:endParaRPr lang="es-ES" sz="3200" b="0" i="0" u="none" strike="noStrike">
                        <a:effectLst/>
                        <a:latin typeface="Arial" panose="020B0604020202020204" pitchFamily="34" charset="0"/>
                      </a:endParaRPr>
                    </a:p>
                  </a:txBody>
                  <a:tcPr marL="92494" marR="92494" marT="12846" marB="0" anchor="ctr"/>
                </a:tc>
                <a:extLst>
                  <a:ext uri="{0D108BD9-81ED-4DB2-BD59-A6C34878D82A}">
                    <a16:rowId xmlns:a16="http://schemas.microsoft.com/office/drawing/2014/main" val="709731853"/>
                  </a:ext>
                </a:extLst>
              </a:tr>
              <a:tr h="421875">
                <a:tc>
                  <a:txBody>
                    <a:bodyPr/>
                    <a:lstStyle/>
                    <a:p>
                      <a:pPr indent="182880" algn="ctr" fontAlgn="ctr">
                        <a:lnSpc>
                          <a:spcPct val="100000"/>
                        </a:lnSpc>
                        <a:spcBef>
                          <a:spcPts val="0"/>
                        </a:spcBef>
                        <a:spcAft>
                          <a:spcPts val="0"/>
                        </a:spcAft>
                      </a:pPr>
                      <a:r>
                        <a:rPr lang="es-ES" sz="1600" u="none" strike="noStrike">
                          <a:effectLst/>
                        </a:rPr>
                        <a:t>A</a:t>
                      </a:r>
                      <a:endParaRPr lang="es-ES" sz="3200" b="0" i="0" u="none" strike="noStrike">
                        <a:effectLst/>
                        <a:latin typeface="Arial" panose="020B0604020202020204" pitchFamily="34" charset="0"/>
                      </a:endParaRPr>
                    </a:p>
                  </a:txBody>
                  <a:tcPr marL="92494" marR="92494" marT="12846" marB="0" anchor="ctr"/>
                </a:tc>
                <a:tc>
                  <a:txBody>
                    <a:bodyPr/>
                    <a:lstStyle/>
                    <a:p>
                      <a:pPr indent="182880" algn="l" fontAlgn="ctr">
                        <a:lnSpc>
                          <a:spcPct val="100000"/>
                        </a:lnSpc>
                        <a:spcBef>
                          <a:spcPts val="0"/>
                        </a:spcBef>
                        <a:spcAft>
                          <a:spcPts val="0"/>
                        </a:spcAft>
                      </a:pPr>
                      <a:r>
                        <a:rPr lang="es-ES" sz="1600" u="none" strike="noStrike">
                          <a:effectLst/>
                        </a:rPr>
                        <a:t>Triple</a:t>
                      </a:r>
                      <a:endParaRPr lang="es-ES" sz="3200" b="0" i="0" u="none" strike="noStrike">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S" sz="1600" u="none" strike="noStrike">
                          <a:effectLst/>
                        </a:rPr>
                        <a:t>245,36</a:t>
                      </a:r>
                      <a:endParaRPr lang="es-ES" sz="3200" b="0" i="0" u="none" strike="noStrike">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S" sz="1600" u="none" strike="noStrike">
                          <a:effectLst/>
                        </a:rPr>
                        <a:t>22,05</a:t>
                      </a:r>
                      <a:endParaRPr lang="es-ES" sz="3200" b="0" i="0" u="none" strike="noStrike">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S" sz="1600" u="none" strike="noStrike">
                          <a:effectLst/>
                        </a:rPr>
                        <a:t>267,41</a:t>
                      </a:r>
                      <a:endParaRPr lang="es-ES" sz="3200" b="0" i="0" u="none" strike="noStrike">
                        <a:effectLst/>
                        <a:latin typeface="Arial" panose="020B0604020202020204" pitchFamily="34" charset="0"/>
                      </a:endParaRPr>
                    </a:p>
                  </a:txBody>
                  <a:tcPr marL="92494" marR="92494" marT="12846" marB="0" anchor="ctr"/>
                </a:tc>
                <a:extLst>
                  <a:ext uri="{0D108BD9-81ED-4DB2-BD59-A6C34878D82A}">
                    <a16:rowId xmlns:a16="http://schemas.microsoft.com/office/drawing/2014/main" val="2851923793"/>
                  </a:ext>
                </a:extLst>
              </a:tr>
              <a:tr h="421875">
                <a:tc>
                  <a:txBody>
                    <a:bodyPr/>
                    <a:lstStyle/>
                    <a:p>
                      <a:pPr indent="182880" algn="ctr" fontAlgn="ctr">
                        <a:lnSpc>
                          <a:spcPct val="100000"/>
                        </a:lnSpc>
                        <a:spcBef>
                          <a:spcPts val="0"/>
                        </a:spcBef>
                        <a:spcAft>
                          <a:spcPts val="0"/>
                        </a:spcAft>
                      </a:pPr>
                      <a:r>
                        <a:rPr lang="es-ES" sz="1600" u="none" strike="noStrike">
                          <a:effectLst/>
                        </a:rPr>
                        <a:t>A</a:t>
                      </a:r>
                      <a:endParaRPr lang="es-ES" sz="3200" b="0" i="0" u="none" strike="noStrike">
                        <a:effectLst/>
                        <a:latin typeface="Arial" panose="020B0604020202020204" pitchFamily="34" charset="0"/>
                      </a:endParaRPr>
                    </a:p>
                  </a:txBody>
                  <a:tcPr marL="92494" marR="92494" marT="12846" marB="0" anchor="ctr"/>
                </a:tc>
                <a:tc>
                  <a:txBody>
                    <a:bodyPr/>
                    <a:lstStyle/>
                    <a:p>
                      <a:pPr indent="182880" algn="l" fontAlgn="ctr">
                        <a:lnSpc>
                          <a:spcPct val="100000"/>
                        </a:lnSpc>
                        <a:spcBef>
                          <a:spcPts val="0"/>
                        </a:spcBef>
                        <a:spcAft>
                          <a:spcPts val="0"/>
                        </a:spcAft>
                      </a:pPr>
                      <a:r>
                        <a:rPr lang="es-ES" sz="1600" u="none" strike="noStrike" dirty="0">
                          <a:effectLst/>
                        </a:rPr>
                        <a:t>Doble con baño compartido</a:t>
                      </a:r>
                      <a:endParaRPr lang="es-ES" sz="3200" b="0" i="0" u="none" strike="noStrike" dirty="0">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S" sz="1600" u="none" strike="noStrike" dirty="0">
                          <a:effectLst/>
                        </a:rPr>
                        <a:t>159,16</a:t>
                      </a:r>
                      <a:endParaRPr lang="es-ES" sz="3200" b="0" i="0" u="none" strike="noStrike" dirty="0">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S" sz="1600" u="none" strike="noStrike">
                          <a:effectLst/>
                        </a:rPr>
                        <a:t>15,11</a:t>
                      </a:r>
                      <a:endParaRPr lang="es-ES" sz="3200" b="0" i="0" u="none" strike="noStrike">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S" sz="1600" u="none" strike="noStrike" dirty="0">
                          <a:effectLst/>
                        </a:rPr>
                        <a:t>174,27</a:t>
                      </a:r>
                      <a:endParaRPr lang="es-ES" sz="3200" b="0" i="0" u="none" strike="noStrike" dirty="0">
                        <a:effectLst/>
                        <a:latin typeface="Arial" panose="020B0604020202020204" pitchFamily="34" charset="0"/>
                      </a:endParaRPr>
                    </a:p>
                  </a:txBody>
                  <a:tcPr marL="92494" marR="92494" marT="12846" marB="0" anchor="ctr"/>
                </a:tc>
                <a:extLst>
                  <a:ext uri="{0D108BD9-81ED-4DB2-BD59-A6C34878D82A}">
                    <a16:rowId xmlns:a16="http://schemas.microsoft.com/office/drawing/2014/main" val="3124221383"/>
                  </a:ext>
                </a:extLst>
              </a:tr>
              <a:tr h="421875">
                <a:tc>
                  <a:txBody>
                    <a:bodyPr/>
                    <a:lstStyle/>
                    <a:p>
                      <a:pPr indent="182880" algn="ctr" fontAlgn="ctr">
                        <a:lnSpc>
                          <a:spcPct val="100000"/>
                        </a:lnSpc>
                        <a:spcBef>
                          <a:spcPts val="0"/>
                        </a:spcBef>
                        <a:spcAft>
                          <a:spcPts val="0"/>
                        </a:spcAft>
                      </a:pPr>
                      <a:r>
                        <a:rPr lang="es-ES" sz="1600" u="none" strike="noStrike">
                          <a:effectLst/>
                        </a:rPr>
                        <a:t>A</a:t>
                      </a:r>
                      <a:endParaRPr lang="es-ES" sz="3200" b="0" i="0" u="none" strike="noStrike">
                        <a:effectLst/>
                        <a:latin typeface="Arial" panose="020B0604020202020204" pitchFamily="34" charset="0"/>
                      </a:endParaRPr>
                    </a:p>
                  </a:txBody>
                  <a:tcPr marL="92494" marR="92494" marT="12846" marB="0" anchor="ctr"/>
                </a:tc>
                <a:tc>
                  <a:txBody>
                    <a:bodyPr/>
                    <a:lstStyle/>
                    <a:p>
                      <a:pPr indent="182880" algn="l" fontAlgn="ctr">
                        <a:lnSpc>
                          <a:spcPct val="100000"/>
                        </a:lnSpc>
                        <a:spcBef>
                          <a:spcPts val="0"/>
                        </a:spcBef>
                        <a:spcAft>
                          <a:spcPts val="0"/>
                        </a:spcAft>
                      </a:pPr>
                      <a:r>
                        <a:rPr lang="es-ES" sz="1600" u="none" strike="noStrike">
                          <a:effectLst/>
                        </a:rPr>
                        <a:t>Suite</a:t>
                      </a:r>
                      <a:endParaRPr lang="es-ES" sz="3200" b="0" i="0" u="none" strike="noStrike">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S" sz="1600" u="none" strike="noStrike">
                          <a:effectLst/>
                        </a:rPr>
                        <a:t>129,68</a:t>
                      </a:r>
                      <a:endParaRPr lang="es-ES" sz="3200" b="0" i="0" u="none" strike="noStrike">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S" sz="1600" u="none" strike="noStrike">
                          <a:effectLst/>
                        </a:rPr>
                        <a:t>7,89</a:t>
                      </a:r>
                      <a:endParaRPr lang="es-ES" sz="3200" b="0" i="0" u="none" strike="noStrike">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S" sz="1600" u="none" strike="noStrike">
                          <a:effectLst/>
                        </a:rPr>
                        <a:t>137,57</a:t>
                      </a:r>
                      <a:endParaRPr lang="es-ES" sz="3200" b="0" i="0" u="none" strike="noStrike">
                        <a:effectLst/>
                        <a:latin typeface="Arial" panose="020B0604020202020204" pitchFamily="34" charset="0"/>
                      </a:endParaRPr>
                    </a:p>
                  </a:txBody>
                  <a:tcPr marL="92494" marR="92494" marT="12846" marB="0" anchor="ctr"/>
                </a:tc>
                <a:extLst>
                  <a:ext uri="{0D108BD9-81ED-4DB2-BD59-A6C34878D82A}">
                    <a16:rowId xmlns:a16="http://schemas.microsoft.com/office/drawing/2014/main" val="201621248"/>
                  </a:ext>
                </a:extLst>
              </a:tr>
              <a:tr h="421875">
                <a:tc>
                  <a:txBody>
                    <a:bodyPr/>
                    <a:lstStyle/>
                    <a:p>
                      <a:pPr indent="182880" algn="ctr" fontAlgn="ctr">
                        <a:lnSpc>
                          <a:spcPct val="100000"/>
                        </a:lnSpc>
                        <a:spcBef>
                          <a:spcPts val="0"/>
                        </a:spcBef>
                        <a:spcAft>
                          <a:spcPts val="0"/>
                        </a:spcAft>
                      </a:pPr>
                      <a:r>
                        <a:rPr lang="es-ES" sz="1600" u="none" strike="noStrike">
                          <a:effectLst/>
                        </a:rPr>
                        <a:t>A</a:t>
                      </a:r>
                      <a:endParaRPr lang="es-ES" sz="3200" b="0" i="0" u="none" strike="noStrike">
                        <a:effectLst/>
                        <a:latin typeface="Arial" panose="020B0604020202020204" pitchFamily="34" charset="0"/>
                      </a:endParaRPr>
                    </a:p>
                  </a:txBody>
                  <a:tcPr marL="92494" marR="92494" marT="12846" marB="0" anchor="ctr"/>
                </a:tc>
                <a:tc>
                  <a:txBody>
                    <a:bodyPr/>
                    <a:lstStyle/>
                    <a:p>
                      <a:pPr indent="182880" algn="l" fontAlgn="ctr">
                        <a:lnSpc>
                          <a:spcPct val="100000"/>
                        </a:lnSpc>
                        <a:spcBef>
                          <a:spcPts val="0"/>
                        </a:spcBef>
                        <a:spcAft>
                          <a:spcPts val="0"/>
                        </a:spcAft>
                      </a:pPr>
                      <a:r>
                        <a:rPr lang="es-ES" sz="1600" u="none" strike="noStrike">
                          <a:effectLst/>
                        </a:rPr>
                        <a:t>Minidepartamento</a:t>
                      </a:r>
                      <a:endParaRPr lang="es-ES" sz="3200" b="0" i="0" u="none" strike="noStrike">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S" sz="1600" u="none" strike="noStrike">
                          <a:effectLst/>
                        </a:rPr>
                        <a:t>222,48</a:t>
                      </a:r>
                      <a:endParaRPr lang="es-ES" sz="3200" b="0" i="0" u="none" strike="noStrike">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S" sz="1600" u="none" strike="noStrike">
                          <a:effectLst/>
                        </a:rPr>
                        <a:t>9,91</a:t>
                      </a:r>
                      <a:endParaRPr lang="es-ES" sz="3200" b="0" i="0" u="none" strike="noStrike">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S" sz="1600" u="none" strike="noStrike">
                          <a:effectLst/>
                        </a:rPr>
                        <a:t>232,39</a:t>
                      </a:r>
                      <a:endParaRPr lang="es-ES" sz="3200" b="0" i="0" u="none" strike="noStrike">
                        <a:effectLst/>
                        <a:latin typeface="Arial" panose="020B0604020202020204" pitchFamily="34" charset="0"/>
                      </a:endParaRPr>
                    </a:p>
                  </a:txBody>
                  <a:tcPr marL="92494" marR="92494" marT="12846" marB="0" anchor="ctr"/>
                </a:tc>
                <a:extLst>
                  <a:ext uri="{0D108BD9-81ED-4DB2-BD59-A6C34878D82A}">
                    <a16:rowId xmlns:a16="http://schemas.microsoft.com/office/drawing/2014/main" val="3982928225"/>
                  </a:ext>
                </a:extLst>
              </a:tr>
              <a:tr h="421875">
                <a:tc>
                  <a:txBody>
                    <a:bodyPr/>
                    <a:lstStyle/>
                    <a:p>
                      <a:pPr indent="182880" algn="ctr" fontAlgn="ctr">
                        <a:lnSpc>
                          <a:spcPct val="100000"/>
                        </a:lnSpc>
                        <a:spcBef>
                          <a:spcPts val="0"/>
                        </a:spcBef>
                        <a:spcAft>
                          <a:spcPts val="0"/>
                        </a:spcAft>
                      </a:pPr>
                      <a:r>
                        <a:rPr lang="es-ES" sz="1600" u="none" strike="noStrike">
                          <a:effectLst/>
                        </a:rPr>
                        <a:t>B</a:t>
                      </a:r>
                      <a:endParaRPr lang="es-ES" sz="3200" b="0" i="0" u="none" strike="noStrike">
                        <a:effectLst/>
                        <a:latin typeface="Arial" panose="020B0604020202020204" pitchFamily="34" charset="0"/>
                      </a:endParaRPr>
                    </a:p>
                  </a:txBody>
                  <a:tcPr marL="92494" marR="92494" marT="12846" marB="0" anchor="ctr"/>
                </a:tc>
                <a:tc>
                  <a:txBody>
                    <a:bodyPr/>
                    <a:lstStyle/>
                    <a:p>
                      <a:pPr indent="182880" algn="l" fontAlgn="ctr">
                        <a:lnSpc>
                          <a:spcPct val="100000"/>
                        </a:lnSpc>
                        <a:spcBef>
                          <a:spcPts val="0"/>
                        </a:spcBef>
                        <a:spcAft>
                          <a:spcPts val="0"/>
                        </a:spcAft>
                      </a:pPr>
                      <a:r>
                        <a:rPr lang="es-ES" sz="1600" u="none" strike="noStrike" dirty="0">
                          <a:effectLst/>
                        </a:rPr>
                        <a:t>Doble (1er piso)</a:t>
                      </a:r>
                      <a:endParaRPr lang="es-ES" sz="3200" b="0" i="0" u="none" strike="noStrike" dirty="0">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S" sz="1600" u="none" strike="noStrike">
                          <a:effectLst/>
                        </a:rPr>
                        <a:t>166,34</a:t>
                      </a:r>
                      <a:endParaRPr lang="es-ES" sz="3200" b="0" i="0" u="none" strike="noStrike">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S" sz="1600" u="none" strike="noStrike">
                          <a:effectLst/>
                        </a:rPr>
                        <a:t>15,11</a:t>
                      </a:r>
                      <a:endParaRPr lang="es-ES" sz="3200" b="0" i="0" u="none" strike="noStrike">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S" sz="1600" u="none" strike="noStrike">
                          <a:effectLst/>
                        </a:rPr>
                        <a:t>181,45</a:t>
                      </a:r>
                      <a:endParaRPr lang="es-ES" sz="3200" b="0" i="0" u="none" strike="noStrike">
                        <a:effectLst/>
                        <a:latin typeface="Arial" panose="020B0604020202020204" pitchFamily="34" charset="0"/>
                      </a:endParaRPr>
                    </a:p>
                  </a:txBody>
                  <a:tcPr marL="92494" marR="92494" marT="12846" marB="0" anchor="ctr"/>
                </a:tc>
                <a:extLst>
                  <a:ext uri="{0D108BD9-81ED-4DB2-BD59-A6C34878D82A}">
                    <a16:rowId xmlns:a16="http://schemas.microsoft.com/office/drawing/2014/main" val="1258939480"/>
                  </a:ext>
                </a:extLst>
              </a:tr>
              <a:tr h="421875">
                <a:tc>
                  <a:txBody>
                    <a:bodyPr/>
                    <a:lstStyle/>
                    <a:p>
                      <a:pPr indent="182880" algn="ctr" fontAlgn="ctr">
                        <a:lnSpc>
                          <a:spcPct val="100000"/>
                        </a:lnSpc>
                        <a:spcBef>
                          <a:spcPts val="0"/>
                        </a:spcBef>
                        <a:spcAft>
                          <a:spcPts val="0"/>
                        </a:spcAft>
                      </a:pPr>
                      <a:r>
                        <a:rPr lang="es-ES" sz="1600" u="none" strike="noStrike">
                          <a:effectLst/>
                        </a:rPr>
                        <a:t>B</a:t>
                      </a:r>
                      <a:endParaRPr lang="es-ES" sz="3200" b="0" i="0" u="none" strike="noStrike">
                        <a:effectLst/>
                        <a:latin typeface="Arial" panose="020B0604020202020204" pitchFamily="34" charset="0"/>
                      </a:endParaRPr>
                    </a:p>
                  </a:txBody>
                  <a:tcPr marL="92494" marR="92494" marT="12846" marB="0" anchor="ctr"/>
                </a:tc>
                <a:tc>
                  <a:txBody>
                    <a:bodyPr/>
                    <a:lstStyle/>
                    <a:p>
                      <a:pPr indent="182880" algn="l" fontAlgn="ctr">
                        <a:lnSpc>
                          <a:spcPct val="100000"/>
                        </a:lnSpc>
                        <a:spcBef>
                          <a:spcPts val="0"/>
                        </a:spcBef>
                        <a:spcAft>
                          <a:spcPts val="0"/>
                        </a:spcAft>
                      </a:pPr>
                      <a:r>
                        <a:rPr lang="es-ES" sz="1600" u="none" strike="noStrike" dirty="0">
                          <a:effectLst/>
                        </a:rPr>
                        <a:t>Doble (2do al 5to piso)</a:t>
                      </a:r>
                    </a:p>
                  </a:txBody>
                  <a:tcPr marL="92494" marR="92494" marT="12846" marB="0" anchor="ctr"/>
                </a:tc>
                <a:tc>
                  <a:txBody>
                    <a:bodyPr/>
                    <a:lstStyle/>
                    <a:p>
                      <a:pPr indent="182880" algn="ctr" fontAlgn="ctr">
                        <a:lnSpc>
                          <a:spcPct val="100000"/>
                        </a:lnSpc>
                        <a:spcBef>
                          <a:spcPts val="0"/>
                        </a:spcBef>
                        <a:spcAft>
                          <a:spcPts val="0"/>
                        </a:spcAft>
                      </a:pPr>
                      <a:r>
                        <a:rPr lang="es-ES" sz="1600" u="none" strike="noStrike">
                          <a:effectLst/>
                        </a:rPr>
                        <a:t>102,73</a:t>
                      </a:r>
                      <a:endParaRPr lang="es-ES" sz="3200" b="0" i="0" u="none" strike="noStrike">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S" sz="1600" u="none" strike="noStrike">
                          <a:effectLst/>
                        </a:rPr>
                        <a:t>15,11</a:t>
                      </a:r>
                      <a:endParaRPr lang="es-ES" sz="3200" b="0" i="0" u="none" strike="noStrike">
                        <a:effectLst/>
                        <a:latin typeface="Arial" panose="020B0604020202020204" pitchFamily="34" charset="0"/>
                      </a:endParaRPr>
                    </a:p>
                  </a:txBody>
                  <a:tcPr marL="92494" marR="92494" marT="12846" marB="0" anchor="ctr"/>
                </a:tc>
                <a:tc>
                  <a:txBody>
                    <a:bodyPr/>
                    <a:lstStyle/>
                    <a:p>
                      <a:pPr indent="182880" algn="ctr" fontAlgn="ctr">
                        <a:lnSpc>
                          <a:spcPct val="100000"/>
                        </a:lnSpc>
                        <a:spcBef>
                          <a:spcPts val="0"/>
                        </a:spcBef>
                        <a:spcAft>
                          <a:spcPts val="0"/>
                        </a:spcAft>
                      </a:pPr>
                      <a:r>
                        <a:rPr lang="es-ES" sz="1600" u="none" strike="noStrike" dirty="0">
                          <a:effectLst/>
                        </a:rPr>
                        <a:t>117,84</a:t>
                      </a:r>
                      <a:endParaRPr lang="es-ES" sz="3200" b="0" i="0" u="none" strike="noStrike" dirty="0">
                        <a:effectLst/>
                        <a:latin typeface="Arial" panose="020B0604020202020204" pitchFamily="34" charset="0"/>
                      </a:endParaRPr>
                    </a:p>
                  </a:txBody>
                  <a:tcPr marL="92494" marR="92494" marT="12846" marB="0" anchor="ctr"/>
                </a:tc>
                <a:extLst>
                  <a:ext uri="{0D108BD9-81ED-4DB2-BD59-A6C34878D82A}">
                    <a16:rowId xmlns:a16="http://schemas.microsoft.com/office/drawing/2014/main" val="1157268625"/>
                  </a:ext>
                </a:extLst>
              </a:tr>
            </a:tbl>
          </a:graphicData>
        </a:graphic>
      </p:graphicFrame>
      <p:pic>
        <p:nvPicPr>
          <p:cNvPr id="4" name="Imagen 3">
            <a:extLst>
              <a:ext uri="{FF2B5EF4-FFF2-40B4-BE49-F238E27FC236}">
                <a16:creationId xmlns:a16="http://schemas.microsoft.com/office/drawing/2014/main" id="{39D24BB7-F8E0-48A6-BF50-86EC52B0AE06}"/>
              </a:ext>
            </a:extLst>
          </p:cNvPr>
          <p:cNvPicPr>
            <a:picLocks noChangeAspect="1"/>
          </p:cNvPicPr>
          <p:nvPr/>
        </p:nvPicPr>
        <p:blipFill>
          <a:blip r:embed="rId2"/>
          <a:stretch>
            <a:fillRect/>
          </a:stretch>
        </p:blipFill>
        <p:spPr>
          <a:xfrm>
            <a:off x="9978887" y="336826"/>
            <a:ext cx="1176793" cy="14005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0436656"/>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6F8FF5-D206-4BC1-97C5-118E812768F0}"/>
              </a:ext>
            </a:extLst>
          </p:cNvPr>
          <p:cNvSpPr/>
          <p:nvPr/>
        </p:nvSpPr>
        <p:spPr>
          <a:xfrm>
            <a:off x="0" y="274322"/>
            <a:ext cx="10141527" cy="63093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6" name="TextBox 5">
            <a:extLst>
              <a:ext uri="{FF2B5EF4-FFF2-40B4-BE49-F238E27FC236}">
                <a16:creationId xmlns:a16="http://schemas.microsoft.com/office/drawing/2014/main" id="{04AB6577-AFB7-4260-AAEF-8D384D8CF9F4}"/>
              </a:ext>
            </a:extLst>
          </p:cNvPr>
          <p:cNvSpPr txBox="1"/>
          <p:nvPr/>
        </p:nvSpPr>
        <p:spPr>
          <a:xfrm>
            <a:off x="1027401" y="2363380"/>
            <a:ext cx="7229495" cy="2243691"/>
          </a:xfrm>
          <a:prstGeom prst="rect">
            <a:avLst/>
          </a:prstGeom>
          <a:noFill/>
        </p:spPr>
        <p:txBody>
          <a:bodyPr wrap="square" lIns="0" tIns="0" rIns="0" bIns="0" rtlCol="0" anchor="t">
            <a:spAutoFit/>
          </a:bodyPr>
          <a:lstStyle/>
          <a:p>
            <a:pPr lvl="0">
              <a:lnSpc>
                <a:spcPct val="90000"/>
              </a:lnSpc>
              <a:defRPr/>
            </a:pPr>
            <a:r>
              <a:rPr lang="fr-FR" sz="5400" dirty="0" err="1">
                <a:solidFill>
                  <a:schemeClr val="accent1"/>
                </a:solidFill>
                <a:latin typeface="Segoe UI Semibold" panose="020B0702040204020203" pitchFamily="34" charset="0"/>
                <a:cs typeface="Segoe UI Semibold" panose="020B0702040204020203" pitchFamily="34" charset="0"/>
              </a:rPr>
              <a:t>Residencia</a:t>
            </a:r>
            <a:r>
              <a:rPr lang="fr-FR" sz="5400" dirty="0">
                <a:solidFill>
                  <a:schemeClr val="accent1"/>
                </a:solidFill>
                <a:latin typeface="Segoe UI Semibold" panose="020B0702040204020203" pitchFamily="34" charset="0"/>
                <a:cs typeface="Segoe UI Semibold" panose="020B0702040204020203" pitchFamily="34" charset="0"/>
              </a:rPr>
              <a:t> </a:t>
            </a:r>
            <a:r>
              <a:rPr lang="fr-FR" sz="5400" dirty="0" err="1">
                <a:solidFill>
                  <a:schemeClr val="accent1"/>
                </a:solidFill>
                <a:latin typeface="Segoe UI Semibold" panose="020B0702040204020203" pitchFamily="34" charset="0"/>
                <a:cs typeface="Segoe UI Semibold" panose="020B0702040204020203" pitchFamily="34" charset="0"/>
              </a:rPr>
              <a:t>Universitaria</a:t>
            </a:r>
            <a:r>
              <a:rPr lang="fr-FR" sz="5400" dirty="0">
                <a:solidFill>
                  <a:schemeClr val="accent1"/>
                </a:solidFill>
                <a:latin typeface="Segoe UI Semibold" panose="020B0702040204020203" pitchFamily="34" charset="0"/>
                <a:cs typeface="Segoe UI Semibold" panose="020B0702040204020203" pitchFamily="34" charset="0"/>
              </a:rPr>
              <a:t> </a:t>
            </a:r>
          </a:p>
          <a:p>
            <a:pPr lvl="0">
              <a:lnSpc>
                <a:spcPct val="90000"/>
              </a:lnSpc>
              <a:defRPr/>
            </a:pPr>
            <a:r>
              <a:rPr lang="fr-FR" sz="5400" dirty="0">
                <a:solidFill>
                  <a:schemeClr val="bg1"/>
                </a:solidFill>
                <a:latin typeface="Segoe UI Semibold" panose="020B0702040204020203" pitchFamily="34" charset="0"/>
                <a:cs typeface="Segoe UI Semibold" panose="020B0702040204020203" pitchFamily="34" charset="0"/>
              </a:rPr>
              <a:t>IASA I </a:t>
            </a:r>
            <a:endParaRPr kumimoji="0" lang="fr-FR" sz="5400" b="0"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9" name="TextBox 8">
            <a:extLst>
              <a:ext uri="{FF2B5EF4-FFF2-40B4-BE49-F238E27FC236}">
                <a16:creationId xmlns:a16="http://schemas.microsoft.com/office/drawing/2014/main" id="{30B8C1CF-BE41-4ED9-88F3-69C14BACD512}"/>
              </a:ext>
            </a:extLst>
          </p:cNvPr>
          <p:cNvSpPr txBox="1"/>
          <p:nvPr/>
        </p:nvSpPr>
        <p:spPr>
          <a:xfrm>
            <a:off x="1027401" y="1809382"/>
            <a:ext cx="631248" cy="5539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400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02</a:t>
            </a:r>
          </a:p>
        </p:txBody>
      </p:sp>
      <p:pic>
        <p:nvPicPr>
          <p:cNvPr id="7" name="Marcador de posición de imagen 6">
            <a:extLst>
              <a:ext uri="{FF2B5EF4-FFF2-40B4-BE49-F238E27FC236}">
                <a16:creationId xmlns:a16="http://schemas.microsoft.com/office/drawing/2014/main" id="{CB19828D-F289-4848-A1C0-0713C5D0CB89}"/>
              </a:ext>
            </a:extLst>
          </p:cNvPr>
          <p:cNvPicPr>
            <a:picLocks noGrp="1" noChangeAspect="1"/>
          </p:cNvPicPr>
          <p:nvPr>
            <p:ph type="pic" sz="quarter" idx="10"/>
          </p:nvPr>
        </p:nvPicPr>
        <p:blipFill>
          <a:blip r:embed="rId2"/>
          <a:srcRect l="27948" r="27948"/>
          <a:stretch>
            <a:fillRect/>
          </a:stretch>
        </p:blipFill>
        <p:spPr>
          <a:xfrm>
            <a:off x="6672263" y="800099"/>
            <a:ext cx="4752975" cy="5257801"/>
          </a:xfrm>
          <a:prstGeom prst="rect">
            <a:avLst/>
          </a:prstGeom>
        </p:spPr>
      </p:pic>
    </p:spTree>
    <p:extLst>
      <p:ext uri="{BB962C8B-B14F-4D97-AF65-F5344CB8AC3E}">
        <p14:creationId xmlns:p14="http://schemas.microsoft.com/office/powerpoint/2010/main" val="15043130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1684" y="680470"/>
            <a:ext cx="3005070" cy="1706451"/>
          </a:xfrm>
          <a:prstGeom prst="rect">
            <a:avLst/>
          </a:prstGeom>
          <a:ln>
            <a:noFill/>
          </a:ln>
          <a:effectLst>
            <a:outerShdw blurRad="190500" algn="tl" rotWithShape="0">
              <a:srgbClr val="000000">
                <a:alpha val="70000"/>
              </a:srgbClr>
            </a:outerShdw>
          </a:effectLst>
        </p:spPr>
      </p:pic>
      <p:pic>
        <p:nvPicPr>
          <p:cNvPr id="16" name="Imagen 15"/>
          <p:cNvPicPr>
            <a:picLocks noChangeAspect="1"/>
          </p:cNvPicPr>
          <p:nvPr/>
        </p:nvPicPr>
        <p:blipFill>
          <a:blip r:embed="rId3"/>
          <a:stretch>
            <a:fillRect/>
          </a:stretch>
        </p:blipFill>
        <p:spPr>
          <a:xfrm>
            <a:off x="1867437" y="2794717"/>
            <a:ext cx="9092485" cy="2926567"/>
          </a:xfrm>
          <a:prstGeom prst="rect">
            <a:avLst/>
          </a:prstGeom>
          <a:ln>
            <a:solidFill>
              <a:schemeClr val="tx1"/>
            </a:solidFill>
          </a:ln>
        </p:spPr>
      </p:pic>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9741" y="726608"/>
            <a:ext cx="2975020" cy="16806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48842400"/>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Imagen que contiene captura de pantalla&#10;&#10;Descripción generada automáticamente">
            <a:extLst>
              <a:ext uri="{FF2B5EF4-FFF2-40B4-BE49-F238E27FC236}">
                <a16:creationId xmlns:a16="http://schemas.microsoft.com/office/drawing/2014/main" id="{EAC231E0-B5E8-4F0A-AFFB-E9AA6724964D}"/>
              </a:ext>
            </a:extLst>
          </p:cNvPr>
          <p:cNvPicPr>
            <a:picLocks noChangeAspect="1"/>
          </p:cNvPicPr>
          <p:nvPr/>
        </p:nvPicPr>
        <p:blipFill rotWithShape="1">
          <a:blip r:embed="rId2">
            <a:extLst>
              <a:ext uri="{28A0092B-C50C-407E-A947-70E740481C1C}">
                <a14:useLocalDpi xmlns:a14="http://schemas.microsoft.com/office/drawing/2010/main" val="0"/>
              </a:ext>
            </a:extLst>
          </a:blip>
          <a:srcRect b="7515"/>
          <a:stretch/>
        </p:blipFill>
        <p:spPr>
          <a:xfrm>
            <a:off x="2470689" y="204717"/>
            <a:ext cx="7615006" cy="5841242"/>
          </a:xfrm>
          <a:prstGeom prst="rect">
            <a:avLst/>
          </a:prstGeom>
        </p:spPr>
      </p:pic>
      <p:sp>
        <p:nvSpPr>
          <p:cNvPr id="3" name="CuadroTexto 2">
            <a:extLst>
              <a:ext uri="{FF2B5EF4-FFF2-40B4-BE49-F238E27FC236}">
                <a16:creationId xmlns:a16="http://schemas.microsoft.com/office/drawing/2014/main" id="{94B26079-77F6-47D7-9E5E-EA324E93F1D8}"/>
              </a:ext>
            </a:extLst>
          </p:cNvPr>
          <p:cNvSpPr txBox="1"/>
          <p:nvPr/>
        </p:nvSpPr>
        <p:spPr>
          <a:xfrm>
            <a:off x="384313" y="437322"/>
            <a:ext cx="1603513" cy="369332"/>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b="1" dirty="0"/>
              <a:t>Costo por área</a:t>
            </a:r>
          </a:p>
        </p:txBody>
      </p:sp>
    </p:spTree>
    <p:extLst>
      <p:ext uri="{BB962C8B-B14F-4D97-AF65-F5344CB8AC3E}">
        <p14:creationId xmlns:p14="http://schemas.microsoft.com/office/powerpoint/2010/main" val="3469419994"/>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64E09A07-36F6-4FC0-9376-B599D81CB592}"/>
              </a:ext>
            </a:extLst>
          </p:cNvPr>
          <p:cNvGraphicFramePr/>
          <p:nvPr>
            <p:extLst>
              <p:ext uri="{D42A27DB-BD31-4B8C-83A1-F6EECF244321}">
                <p14:modId xmlns:p14="http://schemas.microsoft.com/office/powerpoint/2010/main" val="3777925320"/>
              </p:ext>
            </p:extLst>
          </p:nvPr>
        </p:nvGraphicFramePr>
        <p:xfrm>
          <a:off x="702705" y="663709"/>
          <a:ext cx="8229260" cy="4625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Resultado de imagen para control interno">
            <a:extLst>
              <a:ext uri="{FF2B5EF4-FFF2-40B4-BE49-F238E27FC236}">
                <a16:creationId xmlns:a16="http://schemas.microsoft.com/office/drawing/2014/main" id="{1F1CF231-0513-4F34-A986-5F8B4897A9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21109" y="4489866"/>
            <a:ext cx="1499899" cy="898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Resultado de imagen para loes">
            <a:extLst>
              <a:ext uri="{FF2B5EF4-FFF2-40B4-BE49-F238E27FC236}">
                <a16:creationId xmlns:a16="http://schemas.microsoft.com/office/drawing/2014/main" id="{3DBF845B-CC66-41D1-A712-AEB39A1368A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473" t="32456" r="7473" b="9100"/>
          <a:stretch/>
        </p:blipFill>
        <p:spPr bwMode="auto">
          <a:xfrm>
            <a:off x="9208629" y="2610363"/>
            <a:ext cx="1512379" cy="10392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Resultado de imagen para constitucion del ecuador">
            <a:extLst>
              <a:ext uri="{FF2B5EF4-FFF2-40B4-BE49-F238E27FC236}">
                <a16:creationId xmlns:a16="http://schemas.microsoft.com/office/drawing/2014/main" id="{421454A4-582C-483A-B74B-417B90F1C24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72614" y="663709"/>
            <a:ext cx="955722" cy="1246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933550"/>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captura de pantalla&#10;&#10;Descripción generada automáticamente">
            <a:extLst>
              <a:ext uri="{FF2B5EF4-FFF2-40B4-BE49-F238E27FC236}">
                <a16:creationId xmlns:a16="http://schemas.microsoft.com/office/drawing/2014/main" id="{E2311725-13CC-425E-B703-5294AEF8D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862" y="0"/>
            <a:ext cx="7542276" cy="6303188"/>
          </a:xfrm>
          <a:prstGeom prst="rect">
            <a:avLst/>
          </a:prstGeom>
        </p:spPr>
      </p:pic>
      <p:sp>
        <p:nvSpPr>
          <p:cNvPr id="4" name="CuadroTexto 3">
            <a:extLst>
              <a:ext uri="{FF2B5EF4-FFF2-40B4-BE49-F238E27FC236}">
                <a16:creationId xmlns:a16="http://schemas.microsoft.com/office/drawing/2014/main" id="{93E86CD9-FE65-4CB9-A957-671C9A1A5F98}"/>
              </a:ext>
            </a:extLst>
          </p:cNvPr>
          <p:cNvSpPr txBox="1"/>
          <p:nvPr/>
        </p:nvSpPr>
        <p:spPr>
          <a:xfrm>
            <a:off x="265043" y="437323"/>
            <a:ext cx="1736026" cy="92333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b="1" dirty="0"/>
              <a:t>Costo por habitación:</a:t>
            </a:r>
          </a:p>
          <a:p>
            <a:pPr algn="ctr"/>
            <a:r>
              <a:rPr lang="es-EC" dirty="0"/>
              <a:t>Habitación triple</a:t>
            </a:r>
          </a:p>
        </p:txBody>
      </p:sp>
    </p:spTree>
    <p:extLst>
      <p:ext uri="{BB962C8B-B14F-4D97-AF65-F5344CB8AC3E}">
        <p14:creationId xmlns:p14="http://schemas.microsoft.com/office/powerpoint/2010/main" val="2263780065"/>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56618E8-6B44-4AC3-BB5F-736968A5EFBB}"/>
              </a:ext>
            </a:extLst>
          </p:cNvPr>
          <p:cNvSpPr txBox="1"/>
          <p:nvPr/>
        </p:nvSpPr>
        <p:spPr>
          <a:xfrm>
            <a:off x="384313" y="437322"/>
            <a:ext cx="1603513" cy="92333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b="1" dirty="0"/>
              <a:t>Costo por procesos: Lavandería</a:t>
            </a:r>
          </a:p>
        </p:txBody>
      </p:sp>
      <p:pic>
        <p:nvPicPr>
          <p:cNvPr id="4" name="Imagen 3">
            <a:extLst>
              <a:ext uri="{FF2B5EF4-FFF2-40B4-BE49-F238E27FC236}">
                <a16:creationId xmlns:a16="http://schemas.microsoft.com/office/drawing/2014/main" id="{2AF6E889-731F-4756-A8FD-7BE7AB05ED4C}"/>
              </a:ext>
            </a:extLst>
          </p:cNvPr>
          <p:cNvPicPr>
            <a:picLocks noChangeAspect="1"/>
          </p:cNvPicPr>
          <p:nvPr/>
        </p:nvPicPr>
        <p:blipFill>
          <a:blip r:embed="rId2"/>
          <a:stretch>
            <a:fillRect/>
          </a:stretch>
        </p:blipFill>
        <p:spPr>
          <a:xfrm>
            <a:off x="2577907" y="304129"/>
            <a:ext cx="5966527" cy="5631878"/>
          </a:xfrm>
          <a:prstGeom prst="rect">
            <a:avLst/>
          </a:prstGeom>
        </p:spPr>
      </p:pic>
      <p:graphicFrame>
        <p:nvGraphicFramePr>
          <p:cNvPr id="5" name="Diagrama 4"/>
          <p:cNvGraphicFramePr/>
          <p:nvPr>
            <p:extLst>
              <p:ext uri="{D42A27DB-BD31-4B8C-83A1-F6EECF244321}">
                <p14:modId xmlns:p14="http://schemas.microsoft.com/office/powerpoint/2010/main" val="821116103"/>
              </p:ext>
            </p:extLst>
          </p:nvPr>
        </p:nvGraphicFramePr>
        <p:xfrm>
          <a:off x="9440215" y="1127125"/>
          <a:ext cx="2472743" cy="4885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upo 5"/>
          <p:cNvGrpSpPr/>
          <p:nvPr/>
        </p:nvGrpSpPr>
        <p:grpSpPr>
          <a:xfrm>
            <a:off x="9802541" y="412123"/>
            <a:ext cx="1730920" cy="417515"/>
            <a:chOff x="123637" y="101600"/>
            <a:chExt cx="1730920" cy="236160"/>
          </a:xfrm>
          <a:solidFill>
            <a:schemeClr val="accent3">
              <a:lumMod val="50000"/>
            </a:schemeClr>
          </a:solidFill>
        </p:grpSpPr>
        <p:sp>
          <p:nvSpPr>
            <p:cNvPr id="7" name="Rectángulo redondeado 6"/>
            <p:cNvSpPr/>
            <p:nvPr/>
          </p:nvSpPr>
          <p:spPr>
            <a:xfrm>
              <a:off x="123637" y="101600"/>
              <a:ext cx="1730920" cy="236160"/>
            </a:xfrm>
            <a:prstGeom prst="roundRect">
              <a:avLst/>
            </a:prstGeom>
            <a:grpFill/>
          </p:spPr>
          <p:style>
            <a:lnRef idx="0">
              <a:schemeClr val="lt1">
                <a:hueOff val="0"/>
                <a:satOff val="0"/>
                <a:lumOff val="0"/>
                <a:alphaOff val="0"/>
              </a:schemeClr>
            </a:lnRef>
            <a:fillRef idx="3">
              <a:schemeClr val="accent3">
                <a:alpha val="90000"/>
                <a:hueOff val="0"/>
                <a:satOff val="0"/>
                <a:lumOff val="0"/>
                <a:alphaOff val="0"/>
              </a:schemeClr>
            </a:fillRef>
            <a:effectRef idx="2">
              <a:schemeClr val="accent3">
                <a:alpha val="90000"/>
                <a:hueOff val="0"/>
                <a:satOff val="0"/>
                <a:lumOff val="0"/>
                <a:alphaOff val="0"/>
              </a:schemeClr>
            </a:effectRef>
            <a:fontRef idx="minor">
              <a:schemeClr val="lt1"/>
            </a:fontRef>
          </p:style>
          <p:txBody>
            <a:bodyPr/>
            <a:lstStyle/>
            <a:p>
              <a:endParaRPr lang="es-ES" dirty="0"/>
            </a:p>
          </p:txBody>
        </p:sp>
        <p:sp>
          <p:nvSpPr>
            <p:cNvPr id="8" name="Rectángulo 7"/>
            <p:cNvSpPr/>
            <p:nvPr/>
          </p:nvSpPr>
          <p:spPr>
            <a:xfrm>
              <a:off x="135165" y="113128"/>
              <a:ext cx="1707864" cy="2131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5425" tIns="0" rIns="65425" bIns="0" numCol="1" spcCol="1270" anchor="ctr" anchorCtr="0">
              <a:noAutofit/>
            </a:bodyPr>
            <a:lstStyle/>
            <a:p>
              <a:pPr lvl="0" algn="ctr" defTabSz="711200">
                <a:lnSpc>
                  <a:spcPct val="90000"/>
                </a:lnSpc>
                <a:spcBef>
                  <a:spcPct val="0"/>
                </a:spcBef>
                <a:spcAft>
                  <a:spcPct val="35000"/>
                </a:spcAft>
              </a:pPr>
              <a:r>
                <a:rPr lang="es-ES" sz="1600" b="1" dirty="0"/>
                <a:t>LAVADERÍA</a:t>
              </a:r>
              <a:endParaRPr lang="es-ES" sz="1600" b="1" kern="1200" dirty="0"/>
            </a:p>
          </p:txBody>
        </p:sp>
      </p:grpSp>
    </p:spTree>
    <p:extLst>
      <p:ext uri="{BB962C8B-B14F-4D97-AF65-F5344CB8AC3E}">
        <p14:creationId xmlns:p14="http://schemas.microsoft.com/office/powerpoint/2010/main" val="200950272"/>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2AA8CF-FB46-4837-84DA-9CECACE81BEB}"/>
              </a:ext>
            </a:extLst>
          </p:cNvPr>
          <p:cNvSpPr>
            <a:spLocks noGrp="1"/>
          </p:cNvSpPr>
          <p:nvPr>
            <p:ph type="title"/>
          </p:nvPr>
        </p:nvSpPr>
        <p:spPr/>
        <p:txBody>
          <a:bodyPr/>
          <a:lstStyle/>
          <a:p>
            <a:r>
              <a:rPr lang="es-EC" dirty="0"/>
              <a:t>Costo del servicio de lavandería</a:t>
            </a:r>
          </a:p>
        </p:txBody>
      </p:sp>
      <p:graphicFrame>
        <p:nvGraphicFramePr>
          <p:cNvPr id="6" name="Marcador de contenido 4">
            <a:extLst>
              <a:ext uri="{FF2B5EF4-FFF2-40B4-BE49-F238E27FC236}">
                <a16:creationId xmlns:a16="http://schemas.microsoft.com/office/drawing/2014/main" id="{C26EFC23-555A-4846-95F4-436D77040232}"/>
              </a:ext>
            </a:extLst>
          </p:cNvPr>
          <p:cNvGraphicFramePr>
            <a:graphicFrameLocks/>
          </p:cNvGraphicFramePr>
          <p:nvPr>
            <p:extLst>
              <p:ext uri="{D42A27DB-BD31-4B8C-83A1-F6EECF244321}">
                <p14:modId xmlns:p14="http://schemas.microsoft.com/office/powerpoint/2010/main" val="1581750319"/>
              </p:ext>
            </p:extLst>
          </p:nvPr>
        </p:nvGraphicFramePr>
        <p:xfrm>
          <a:off x="1097279" y="2608894"/>
          <a:ext cx="10058401" cy="1792417"/>
        </p:xfrm>
        <a:graphic>
          <a:graphicData uri="http://schemas.openxmlformats.org/drawingml/2006/table">
            <a:tbl>
              <a:tblPr firstRow="1" firstCol="1" bandRow="1">
                <a:tableStyleId>{5940675A-B579-460E-94D1-54222C63F5DA}</a:tableStyleId>
              </a:tblPr>
              <a:tblGrid>
                <a:gridCol w="1963400">
                  <a:extLst>
                    <a:ext uri="{9D8B030D-6E8A-4147-A177-3AD203B41FA5}">
                      <a16:colId xmlns:a16="http://schemas.microsoft.com/office/drawing/2014/main" val="3337856479"/>
                    </a:ext>
                  </a:extLst>
                </a:gridCol>
                <a:gridCol w="1434328">
                  <a:extLst>
                    <a:ext uri="{9D8B030D-6E8A-4147-A177-3AD203B41FA5}">
                      <a16:colId xmlns:a16="http://schemas.microsoft.com/office/drawing/2014/main" val="3789827791"/>
                    </a:ext>
                  </a:extLst>
                </a:gridCol>
                <a:gridCol w="1084296">
                  <a:extLst>
                    <a:ext uri="{9D8B030D-6E8A-4147-A177-3AD203B41FA5}">
                      <a16:colId xmlns:a16="http://schemas.microsoft.com/office/drawing/2014/main" val="144119227"/>
                    </a:ext>
                  </a:extLst>
                </a:gridCol>
                <a:gridCol w="1084296">
                  <a:extLst>
                    <a:ext uri="{9D8B030D-6E8A-4147-A177-3AD203B41FA5}">
                      <a16:colId xmlns:a16="http://schemas.microsoft.com/office/drawing/2014/main" val="1324243016"/>
                    </a:ext>
                  </a:extLst>
                </a:gridCol>
                <a:gridCol w="1148669">
                  <a:extLst>
                    <a:ext uri="{9D8B030D-6E8A-4147-A177-3AD203B41FA5}">
                      <a16:colId xmlns:a16="http://schemas.microsoft.com/office/drawing/2014/main" val="2534807928"/>
                    </a:ext>
                  </a:extLst>
                </a:gridCol>
                <a:gridCol w="1516807">
                  <a:extLst>
                    <a:ext uri="{9D8B030D-6E8A-4147-A177-3AD203B41FA5}">
                      <a16:colId xmlns:a16="http://schemas.microsoft.com/office/drawing/2014/main" val="3249716567"/>
                    </a:ext>
                  </a:extLst>
                </a:gridCol>
                <a:gridCol w="1826605">
                  <a:extLst>
                    <a:ext uri="{9D8B030D-6E8A-4147-A177-3AD203B41FA5}">
                      <a16:colId xmlns:a16="http://schemas.microsoft.com/office/drawing/2014/main" val="2143603263"/>
                    </a:ext>
                  </a:extLst>
                </a:gridCol>
              </a:tblGrid>
              <a:tr h="258382">
                <a:tc rowSpan="2">
                  <a:txBody>
                    <a:bodyPr/>
                    <a:lstStyle/>
                    <a:p>
                      <a:pPr indent="180340" algn="ctr">
                        <a:lnSpc>
                          <a:spcPct val="150000"/>
                        </a:lnSpc>
                        <a:spcAft>
                          <a:spcPts val="0"/>
                        </a:spcAft>
                      </a:pPr>
                      <a:r>
                        <a:rPr lang="es-EC" sz="1500" b="1" dirty="0">
                          <a:solidFill>
                            <a:schemeClr val="bg1"/>
                          </a:solidFill>
                          <a:effectLst/>
                        </a:rPr>
                        <a:t>Prendas</a:t>
                      </a:r>
                      <a:endParaRPr lang="es-EC" sz="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gridSpan="3">
                  <a:txBody>
                    <a:bodyPr/>
                    <a:lstStyle/>
                    <a:p>
                      <a:pPr indent="180340" algn="ctr">
                        <a:lnSpc>
                          <a:spcPct val="150000"/>
                        </a:lnSpc>
                        <a:spcAft>
                          <a:spcPts val="0"/>
                        </a:spcAft>
                      </a:pPr>
                      <a:r>
                        <a:rPr lang="es-EC" sz="1500" b="1" dirty="0">
                          <a:solidFill>
                            <a:schemeClr val="bg1"/>
                          </a:solidFill>
                          <a:effectLst/>
                        </a:rPr>
                        <a:t>Procesos</a:t>
                      </a:r>
                      <a:endParaRPr lang="es-EC" sz="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hMerge="1">
                  <a:txBody>
                    <a:bodyPr/>
                    <a:lstStyle/>
                    <a:p>
                      <a:endParaRPr lang="es-EC"/>
                    </a:p>
                  </a:txBody>
                  <a:tcPr/>
                </a:tc>
                <a:tc hMerge="1">
                  <a:txBody>
                    <a:bodyPr/>
                    <a:lstStyle/>
                    <a:p>
                      <a:endParaRPr lang="es-EC"/>
                    </a:p>
                  </a:txBody>
                  <a:tcPr/>
                </a:tc>
                <a:tc rowSpan="2">
                  <a:txBody>
                    <a:bodyPr/>
                    <a:lstStyle/>
                    <a:p>
                      <a:pPr indent="180340" algn="ctr">
                        <a:lnSpc>
                          <a:spcPct val="150000"/>
                        </a:lnSpc>
                        <a:spcAft>
                          <a:spcPts val="0"/>
                        </a:spcAft>
                      </a:pPr>
                      <a:r>
                        <a:rPr lang="es-EC" sz="1500" b="1" dirty="0">
                          <a:solidFill>
                            <a:schemeClr val="bg1"/>
                          </a:solidFill>
                          <a:effectLst/>
                        </a:rPr>
                        <a:t>Subtotal</a:t>
                      </a:r>
                      <a:endParaRPr lang="es-EC" sz="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rowSpan="2">
                  <a:txBody>
                    <a:bodyPr/>
                    <a:lstStyle/>
                    <a:p>
                      <a:pPr indent="180340" algn="ctr">
                        <a:lnSpc>
                          <a:spcPct val="150000"/>
                        </a:lnSpc>
                        <a:spcAft>
                          <a:spcPts val="0"/>
                        </a:spcAft>
                      </a:pPr>
                      <a:r>
                        <a:rPr lang="es-EC" sz="1500" b="1" dirty="0">
                          <a:solidFill>
                            <a:schemeClr val="bg1"/>
                          </a:solidFill>
                          <a:effectLst/>
                        </a:rPr>
                        <a:t>N. de prendas</a:t>
                      </a:r>
                      <a:endParaRPr lang="es-EC" sz="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rowSpan="2">
                  <a:txBody>
                    <a:bodyPr/>
                    <a:lstStyle/>
                    <a:p>
                      <a:pPr indent="180340" algn="ctr">
                        <a:lnSpc>
                          <a:spcPct val="150000"/>
                        </a:lnSpc>
                        <a:spcAft>
                          <a:spcPts val="0"/>
                        </a:spcAft>
                      </a:pPr>
                      <a:r>
                        <a:rPr lang="es-EC" sz="1500" b="1" dirty="0">
                          <a:solidFill>
                            <a:schemeClr val="bg1"/>
                          </a:solidFill>
                          <a:effectLst/>
                        </a:rPr>
                        <a:t>Costo por</a:t>
                      </a:r>
                    </a:p>
                    <a:p>
                      <a:pPr indent="180340" algn="ctr">
                        <a:lnSpc>
                          <a:spcPct val="150000"/>
                        </a:lnSpc>
                        <a:spcAft>
                          <a:spcPts val="0"/>
                        </a:spcAft>
                      </a:pPr>
                      <a:r>
                        <a:rPr lang="es-EC" sz="1500" b="1" dirty="0">
                          <a:solidFill>
                            <a:schemeClr val="bg1"/>
                          </a:solidFill>
                          <a:effectLst/>
                        </a:rPr>
                        <a:t> prenda</a:t>
                      </a:r>
                      <a:endParaRPr lang="es-EC" sz="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1464053680"/>
                  </a:ext>
                </a:extLst>
              </a:tr>
              <a:tr h="304800">
                <a:tc vMerge="1">
                  <a:txBody>
                    <a:bodyPr/>
                    <a:lstStyle/>
                    <a:p>
                      <a:endParaRPr lang="es-EC"/>
                    </a:p>
                  </a:txBody>
                  <a:tcPr/>
                </a:tc>
                <a:tc>
                  <a:txBody>
                    <a:bodyPr/>
                    <a:lstStyle/>
                    <a:p>
                      <a:pPr indent="180340" algn="l">
                        <a:lnSpc>
                          <a:spcPct val="150000"/>
                        </a:lnSpc>
                        <a:spcAft>
                          <a:spcPts val="0"/>
                        </a:spcAft>
                      </a:pPr>
                      <a:r>
                        <a:rPr lang="es-EC" sz="1500" b="1" dirty="0">
                          <a:solidFill>
                            <a:schemeClr val="bg1"/>
                          </a:solidFill>
                          <a:effectLst/>
                        </a:rPr>
                        <a:t>Recepción</a:t>
                      </a:r>
                      <a:endParaRPr lang="es-EC" sz="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indent="180340" algn="l">
                        <a:lnSpc>
                          <a:spcPct val="150000"/>
                        </a:lnSpc>
                        <a:spcAft>
                          <a:spcPts val="0"/>
                        </a:spcAft>
                      </a:pPr>
                      <a:r>
                        <a:rPr lang="es-EC" sz="1500" b="1">
                          <a:solidFill>
                            <a:schemeClr val="bg1"/>
                          </a:solidFill>
                          <a:effectLst/>
                        </a:rPr>
                        <a:t>Lavado</a:t>
                      </a:r>
                      <a:endParaRPr lang="es-EC" sz="15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indent="180340" algn="l">
                        <a:lnSpc>
                          <a:spcPct val="150000"/>
                        </a:lnSpc>
                        <a:spcAft>
                          <a:spcPts val="0"/>
                        </a:spcAft>
                      </a:pPr>
                      <a:r>
                        <a:rPr lang="es-EC" sz="1500" b="1" dirty="0">
                          <a:solidFill>
                            <a:schemeClr val="bg1"/>
                          </a:solidFill>
                          <a:effectLst/>
                        </a:rPr>
                        <a:t>Secado</a:t>
                      </a:r>
                      <a:endParaRPr lang="es-EC" sz="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3705366523"/>
                  </a:ext>
                </a:extLst>
              </a:tr>
              <a:tr h="258382">
                <a:tc>
                  <a:txBody>
                    <a:bodyPr/>
                    <a:lstStyle/>
                    <a:p>
                      <a:pPr indent="180340" algn="l">
                        <a:lnSpc>
                          <a:spcPct val="150000"/>
                        </a:lnSpc>
                        <a:spcAft>
                          <a:spcPts val="0"/>
                        </a:spcAft>
                      </a:pPr>
                      <a:r>
                        <a:rPr lang="es-EC" sz="1400" dirty="0">
                          <a:effectLst/>
                        </a:rPr>
                        <a:t>Juegos de Sábanas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a:effectLst/>
                        </a:rPr>
                        <a:t>$        6,38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a:effectLst/>
                        </a:rPr>
                        <a:t>$     22,96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a:effectLst/>
                        </a:rPr>
                        <a:t>$      34,12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a:effectLst/>
                        </a:rPr>
                        <a:t>$       63,46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a:effectLst/>
                        </a:rPr>
                        <a:t>  60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a:effectLst/>
                        </a:rPr>
                        <a:t>$                1,06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15179579"/>
                  </a:ext>
                </a:extLst>
              </a:tr>
              <a:tr h="258382">
                <a:tc>
                  <a:txBody>
                    <a:bodyPr/>
                    <a:lstStyle/>
                    <a:p>
                      <a:pPr indent="180340" algn="l">
                        <a:lnSpc>
                          <a:spcPct val="150000"/>
                        </a:lnSpc>
                        <a:spcAft>
                          <a:spcPts val="0"/>
                        </a:spcAft>
                      </a:pPr>
                      <a:r>
                        <a:rPr lang="es-EC" sz="1400" dirty="0">
                          <a:effectLst/>
                        </a:rPr>
                        <a:t>Cobijas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dirty="0">
                          <a:effectLst/>
                        </a:rPr>
                        <a:t>$        6,40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dirty="0">
                          <a:effectLst/>
                        </a:rPr>
                        <a:t>$     45,92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dirty="0">
                          <a:effectLst/>
                        </a:rPr>
                        <a:t>$      45,52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a:effectLst/>
                        </a:rPr>
                        <a:t>$       97,84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a:effectLst/>
                        </a:rPr>
                        <a:t>  60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a:effectLst/>
                        </a:rPr>
                        <a:t>$                1,63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06281927"/>
                  </a:ext>
                </a:extLst>
              </a:tr>
              <a:tr h="258382">
                <a:tc>
                  <a:txBody>
                    <a:bodyPr/>
                    <a:lstStyle/>
                    <a:p>
                      <a:pPr indent="180340" algn="l">
                        <a:lnSpc>
                          <a:spcPct val="150000"/>
                        </a:lnSpc>
                        <a:spcAft>
                          <a:spcPts val="0"/>
                        </a:spcAft>
                      </a:pPr>
                      <a:r>
                        <a:rPr lang="es-EC" sz="1400">
                          <a:effectLst/>
                        </a:rPr>
                        <a:t>Cubrecamas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a:effectLst/>
                        </a:rPr>
                        <a:t>$        6,38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a:effectLst/>
                        </a:rPr>
                        <a:t>$     22,96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dirty="0">
                          <a:effectLst/>
                        </a:rPr>
                        <a:t>$      34,12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dirty="0">
                          <a:effectLst/>
                        </a:rPr>
                        <a:t>$       63,46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a:effectLst/>
                        </a:rPr>
                        <a:t>  60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a:effectLst/>
                        </a:rPr>
                        <a:t>$                1,06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40807131"/>
                  </a:ext>
                </a:extLst>
              </a:tr>
              <a:tr h="258382">
                <a:tc>
                  <a:txBody>
                    <a:bodyPr/>
                    <a:lstStyle/>
                    <a:p>
                      <a:pPr indent="180340" algn="l">
                        <a:lnSpc>
                          <a:spcPct val="150000"/>
                        </a:lnSpc>
                        <a:spcAft>
                          <a:spcPts val="0"/>
                        </a:spcAft>
                      </a:pPr>
                      <a:r>
                        <a:rPr lang="es-EC" sz="1400" dirty="0">
                          <a:effectLst/>
                        </a:rPr>
                        <a:t>Cortinas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a:effectLst/>
                        </a:rPr>
                        <a:t>$      16,50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a:effectLst/>
                        </a:rPr>
                        <a:t>$     90,31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a:effectLst/>
                        </a:rPr>
                        <a:t>$     11,27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a:effectLst/>
                        </a:rPr>
                        <a:t>$     218,08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dirty="0">
                          <a:effectLst/>
                        </a:rPr>
                        <a:t>228</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400" dirty="0">
                          <a:effectLst/>
                        </a:rPr>
                        <a:t>$                0,96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07098975"/>
                  </a:ext>
                </a:extLst>
              </a:tr>
            </a:tbl>
          </a:graphicData>
        </a:graphic>
      </p:graphicFrame>
      <p:pic>
        <p:nvPicPr>
          <p:cNvPr id="3" name="Imagen 2">
            <a:extLst>
              <a:ext uri="{FF2B5EF4-FFF2-40B4-BE49-F238E27FC236}">
                <a16:creationId xmlns:a16="http://schemas.microsoft.com/office/drawing/2014/main" id="{31747AB8-0EDE-462C-9674-6136FEC0B7B7}"/>
              </a:ext>
            </a:extLst>
          </p:cNvPr>
          <p:cNvPicPr>
            <a:picLocks noChangeAspect="1"/>
          </p:cNvPicPr>
          <p:nvPr/>
        </p:nvPicPr>
        <p:blipFill rotWithShape="1">
          <a:blip r:embed="rId2"/>
          <a:srcRect r="31160" b="25333"/>
          <a:stretch/>
        </p:blipFill>
        <p:spPr>
          <a:xfrm>
            <a:off x="5088836" y="4702737"/>
            <a:ext cx="1783410" cy="14507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4288222"/>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5A4C8F6-1E15-409C-8970-DB621A12B0F7}"/>
              </a:ext>
            </a:extLst>
          </p:cNvPr>
          <p:cNvSpPr>
            <a:spLocks noGrp="1"/>
          </p:cNvSpPr>
          <p:nvPr>
            <p:ph type="title"/>
          </p:nvPr>
        </p:nvSpPr>
        <p:spPr>
          <a:xfrm>
            <a:off x="1097280" y="286603"/>
            <a:ext cx="10058400" cy="1450757"/>
          </a:xfrm>
        </p:spPr>
        <p:txBody>
          <a:bodyPr>
            <a:normAutofit/>
          </a:bodyPr>
          <a:lstStyle/>
          <a:p>
            <a:r>
              <a:rPr lang="es-EC" sz="4400" dirty="0"/>
              <a:t>Costo mensual por tipo de habitación</a:t>
            </a:r>
          </a:p>
        </p:txBody>
      </p:sp>
      <p:graphicFrame>
        <p:nvGraphicFramePr>
          <p:cNvPr id="11" name="Tabla 10">
            <a:extLst>
              <a:ext uri="{FF2B5EF4-FFF2-40B4-BE49-F238E27FC236}">
                <a16:creationId xmlns:a16="http://schemas.microsoft.com/office/drawing/2014/main" id="{8332DA7D-2076-4A63-A70F-72BCCE971C7D}"/>
              </a:ext>
            </a:extLst>
          </p:cNvPr>
          <p:cNvGraphicFramePr>
            <a:graphicFrameLocks noGrp="1"/>
          </p:cNvGraphicFramePr>
          <p:nvPr>
            <p:extLst>
              <p:ext uri="{D42A27DB-BD31-4B8C-83A1-F6EECF244321}">
                <p14:modId xmlns:p14="http://schemas.microsoft.com/office/powerpoint/2010/main" val="827668410"/>
              </p:ext>
            </p:extLst>
          </p:nvPr>
        </p:nvGraphicFramePr>
        <p:xfrm>
          <a:off x="1097279" y="2213742"/>
          <a:ext cx="10058399" cy="1692000"/>
        </p:xfrm>
        <a:graphic>
          <a:graphicData uri="http://schemas.openxmlformats.org/drawingml/2006/table">
            <a:tbl>
              <a:tblPr firstRow="1" firstCol="1" bandRow="1">
                <a:tableStyleId>{F2DE63D5-997A-4646-A377-4702673A728D}</a:tableStyleId>
              </a:tblPr>
              <a:tblGrid>
                <a:gridCol w="2874690">
                  <a:extLst>
                    <a:ext uri="{9D8B030D-6E8A-4147-A177-3AD203B41FA5}">
                      <a16:colId xmlns:a16="http://schemas.microsoft.com/office/drawing/2014/main" val="2822395891"/>
                    </a:ext>
                  </a:extLst>
                </a:gridCol>
                <a:gridCol w="2259116">
                  <a:extLst>
                    <a:ext uri="{9D8B030D-6E8A-4147-A177-3AD203B41FA5}">
                      <a16:colId xmlns:a16="http://schemas.microsoft.com/office/drawing/2014/main" val="297842111"/>
                    </a:ext>
                  </a:extLst>
                </a:gridCol>
                <a:gridCol w="2255093">
                  <a:extLst>
                    <a:ext uri="{9D8B030D-6E8A-4147-A177-3AD203B41FA5}">
                      <a16:colId xmlns:a16="http://schemas.microsoft.com/office/drawing/2014/main" val="1845793257"/>
                    </a:ext>
                  </a:extLst>
                </a:gridCol>
                <a:gridCol w="2669500">
                  <a:extLst>
                    <a:ext uri="{9D8B030D-6E8A-4147-A177-3AD203B41FA5}">
                      <a16:colId xmlns:a16="http://schemas.microsoft.com/office/drawing/2014/main" val="3636284348"/>
                    </a:ext>
                  </a:extLst>
                </a:gridCol>
              </a:tblGrid>
              <a:tr h="1282789">
                <a:tc>
                  <a:txBody>
                    <a:bodyPr/>
                    <a:lstStyle/>
                    <a:p>
                      <a:pPr indent="180340" algn="ctr">
                        <a:lnSpc>
                          <a:spcPct val="100000"/>
                        </a:lnSpc>
                        <a:spcAft>
                          <a:spcPts val="0"/>
                        </a:spcAft>
                      </a:pPr>
                      <a:r>
                        <a:rPr lang="es-ES" sz="1800" dirty="0">
                          <a:effectLst/>
                        </a:rPr>
                        <a:t>Tipo de Habitación</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00000"/>
                        </a:lnSpc>
                        <a:spcAft>
                          <a:spcPts val="0"/>
                        </a:spcAft>
                      </a:pPr>
                      <a:r>
                        <a:rPr lang="es-ES" sz="1800" dirty="0">
                          <a:effectLst/>
                        </a:rPr>
                        <a:t>Costo Neto hospedaje (mes)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00000"/>
                        </a:lnSpc>
                        <a:spcAft>
                          <a:spcPts val="0"/>
                        </a:spcAft>
                      </a:pPr>
                      <a:r>
                        <a:rPr lang="es-ES" sz="1800" dirty="0">
                          <a:effectLst/>
                        </a:rPr>
                        <a:t>Costo dotación de lencería (mes)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00000"/>
                        </a:lnSpc>
                        <a:spcAft>
                          <a:spcPts val="0"/>
                        </a:spcAft>
                      </a:pPr>
                      <a:r>
                        <a:rPr lang="es-ES" sz="1800" dirty="0">
                          <a:effectLst/>
                        </a:rPr>
                        <a:t>Costo total habitación (Mes)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040046226"/>
                  </a:ext>
                </a:extLst>
              </a:tr>
              <a:tr h="409211">
                <a:tc>
                  <a:txBody>
                    <a:bodyPr/>
                    <a:lstStyle/>
                    <a:p>
                      <a:pPr indent="180340" algn="ctr">
                        <a:lnSpc>
                          <a:spcPct val="100000"/>
                        </a:lnSpc>
                        <a:spcAft>
                          <a:spcPts val="0"/>
                        </a:spcAft>
                      </a:pPr>
                      <a:r>
                        <a:rPr lang="es-ES" sz="1700" dirty="0">
                          <a:effectLst/>
                        </a:rPr>
                        <a:t>Triple</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00000"/>
                        </a:lnSpc>
                        <a:spcAft>
                          <a:spcPts val="0"/>
                        </a:spcAft>
                      </a:pPr>
                      <a:r>
                        <a:rPr lang="es-ES" sz="1700" dirty="0">
                          <a:effectLst/>
                        </a:rPr>
                        <a:t>178,82</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00000"/>
                        </a:lnSpc>
                        <a:spcAft>
                          <a:spcPts val="0"/>
                        </a:spcAft>
                      </a:pPr>
                      <a:r>
                        <a:rPr lang="es-ES" sz="1700" dirty="0">
                          <a:effectLst/>
                        </a:rPr>
                        <a:t>24,60</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ctr">
                        <a:lnSpc>
                          <a:spcPct val="100000"/>
                        </a:lnSpc>
                        <a:spcAft>
                          <a:spcPts val="0"/>
                        </a:spcAft>
                      </a:pPr>
                      <a:r>
                        <a:rPr lang="es-ES" sz="1700" dirty="0">
                          <a:effectLst/>
                        </a:rPr>
                        <a:t>203,42</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65180171"/>
                  </a:ext>
                </a:extLst>
              </a:tr>
            </a:tbl>
          </a:graphicData>
        </a:graphic>
      </p:graphicFrame>
      <p:pic>
        <p:nvPicPr>
          <p:cNvPr id="4" name="Imagen 3" descr="Imagen que contiene pared, interior, ventana, suelo&#10;&#10;Descripción generada automáticamente">
            <a:extLst>
              <a:ext uri="{FF2B5EF4-FFF2-40B4-BE49-F238E27FC236}">
                <a16:creationId xmlns:a16="http://schemas.microsoft.com/office/drawing/2014/main" id="{43B4FEB0-F8E7-45CB-818B-DB34360DDB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4035" y="4382124"/>
            <a:ext cx="2160104" cy="16200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reeform: Shape 21">
            <a:extLst>
              <a:ext uri="{FF2B5EF4-FFF2-40B4-BE49-F238E27FC236}">
                <a16:creationId xmlns:a16="http://schemas.microsoft.com/office/drawing/2014/main" id="{42C30303-55F2-414E-96C8-2813B892AD86}"/>
              </a:ext>
            </a:extLst>
          </p:cNvPr>
          <p:cNvSpPr/>
          <p:nvPr/>
        </p:nvSpPr>
        <p:spPr>
          <a:xfrm>
            <a:off x="11568516" y="5843940"/>
            <a:ext cx="386862" cy="316523"/>
          </a:xfrm>
          <a:custGeom>
            <a:avLst/>
            <a:gdLst>
              <a:gd name="connsiteX0" fmla="*/ 150261 w 386861"/>
              <a:gd name="connsiteY0" fmla="*/ 59348 h 316523"/>
              <a:gd name="connsiteX1" fmla="*/ 185430 w 386861"/>
              <a:gd name="connsiteY1" fmla="*/ 94517 h 316523"/>
              <a:gd name="connsiteX2" fmla="*/ 340702 w 386861"/>
              <a:gd name="connsiteY2" fmla="*/ 94517 h 316523"/>
              <a:gd name="connsiteX3" fmla="*/ 340702 w 386861"/>
              <a:gd name="connsiteY3" fmla="*/ 270364 h 316523"/>
              <a:gd name="connsiteX4" fmla="*/ 59348 w 386861"/>
              <a:gd name="connsiteY4" fmla="*/ 270364 h 316523"/>
              <a:gd name="connsiteX5" fmla="*/ 59348 w 386861"/>
              <a:gd name="connsiteY5" fmla="*/ 59348 h 316523"/>
              <a:gd name="connsiteX6" fmla="*/ 150261 w 386861"/>
              <a:gd name="connsiteY6" fmla="*/ 59348 h 316523"/>
              <a:gd name="connsiteX7" fmla="*/ 164856 w 386861"/>
              <a:gd name="connsiteY7" fmla="*/ 24179 h 316523"/>
              <a:gd name="connsiteX8" fmla="*/ 59348 w 386861"/>
              <a:gd name="connsiteY8" fmla="*/ 24179 h 316523"/>
              <a:gd name="connsiteX9" fmla="*/ 24355 w 386861"/>
              <a:gd name="connsiteY9" fmla="*/ 59348 h 316523"/>
              <a:gd name="connsiteX10" fmla="*/ 24179 w 386861"/>
              <a:gd name="connsiteY10" fmla="*/ 270364 h 316523"/>
              <a:gd name="connsiteX11" fmla="*/ 59348 w 386861"/>
              <a:gd name="connsiteY11" fmla="*/ 305533 h 316523"/>
              <a:gd name="connsiteX12" fmla="*/ 340702 w 386861"/>
              <a:gd name="connsiteY12" fmla="*/ 305533 h 316523"/>
              <a:gd name="connsiteX13" fmla="*/ 375871 w 386861"/>
              <a:gd name="connsiteY13" fmla="*/ 270364 h 316523"/>
              <a:gd name="connsiteX14" fmla="*/ 375871 w 386861"/>
              <a:gd name="connsiteY14" fmla="*/ 94517 h 316523"/>
              <a:gd name="connsiteX15" fmla="*/ 340702 w 386861"/>
              <a:gd name="connsiteY15" fmla="*/ 59348 h 316523"/>
              <a:gd name="connsiteX16" fmla="*/ 200025 w 386861"/>
              <a:gd name="connsiteY16" fmla="*/ 59348 h 316523"/>
              <a:gd name="connsiteX17" fmla="*/ 164856 w 386861"/>
              <a:gd name="connsiteY17" fmla="*/ 24179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861" h="316523">
                <a:moveTo>
                  <a:pt x="150261" y="59348"/>
                </a:moveTo>
                <a:lnTo>
                  <a:pt x="185430" y="94517"/>
                </a:lnTo>
                <a:lnTo>
                  <a:pt x="340702" y="94517"/>
                </a:lnTo>
                <a:lnTo>
                  <a:pt x="340702" y="270364"/>
                </a:lnTo>
                <a:lnTo>
                  <a:pt x="59348" y="270364"/>
                </a:lnTo>
                <a:lnTo>
                  <a:pt x="59348" y="59348"/>
                </a:lnTo>
                <a:lnTo>
                  <a:pt x="150261" y="59348"/>
                </a:lnTo>
                <a:moveTo>
                  <a:pt x="164856" y="24179"/>
                </a:moveTo>
                <a:lnTo>
                  <a:pt x="59348" y="24179"/>
                </a:lnTo>
                <a:cubicBezTo>
                  <a:pt x="40005" y="24179"/>
                  <a:pt x="24355" y="40005"/>
                  <a:pt x="24355" y="59348"/>
                </a:cubicBezTo>
                <a:lnTo>
                  <a:pt x="24179" y="270364"/>
                </a:lnTo>
                <a:cubicBezTo>
                  <a:pt x="24179" y="289707"/>
                  <a:pt x="40005" y="305533"/>
                  <a:pt x="59348" y="305533"/>
                </a:cubicBezTo>
                <a:lnTo>
                  <a:pt x="340702" y="305533"/>
                </a:lnTo>
                <a:cubicBezTo>
                  <a:pt x="360045" y="305533"/>
                  <a:pt x="375871" y="289707"/>
                  <a:pt x="375871" y="270364"/>
                </a:cubicBezTo>
                <a:lnTo>
                  <a:pt x="375871" y="94517"/>
                </a:lnTo>
                <a:cubicBezTo>
                  <a:pt x="375871" y="75174"/>
                  <a:pt x="360045" y="59348"/>
                  <a:pt x="340702" y="59348"/>
                </a:cubicBezTo>
                <a:lnTo>
                  <a:pt x="200025" y="59348"/>
                </a:lnTo>
                <a:lnTo>
                  <a:pt x="164856" y="24179"/>
                </a:lnTo>
                <a:close/>
              </a:path>
            </a:pathLst>
          </a:custGeom>
          <a:solidFill>
            <a:schemeClr val="tx2"/>
          </a:solidFill>
          <a:ln w="17463" cap="flat">
            <a:noFill/>
            <a:prstDash val="solid"/>
            <a:miter/>
          </a:ln>
        </p:spPr>
        <p:txBody>
          <a:bodyPr rtlCol="0" anchor="ctr"/>
          <a:lstStyle/>
          <a:p>
            <a:endParaRPr lang="fr-FR"/>
          </a:p>
        </p:txBody>
      </p:sp>
    </p:spTree>
    <p:extLst>
      <p:ext uri="{BB962C8B-B14F-4D97-AF65-F5344CB8AC3E}">
        <p14:creationId xmlns:p14="http://schemas.microsoft.com/office/powerpoint/2010/main" val="4108104322"/>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6F8FF5-D206-4BC1-97C5-118E812768F0}"/>
              </a:ext>
            </a:extLst>
          </p:cNvPr>
          <p:cNvSpPr/>
          <p:nvPr/>
        </p:nvSpPr>
        <p:spPr>
          <a:xfrm>
            <a:off x="0" y="274322"/>
            <a:ext cx="10141527" cy="63093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6" name="TextBox 5">
            <a:extLst>
              <a:ext uri="{FF2B5EF4-FFF2-40B4-BE49-F238E27FC236}">
                <a16:creationId xmlns:a16="http://schemas.microsoft.com/office/drawing/2014/main" id="{04AB6577-AFB7-4260-AAEF-8D384D8CF9F4}"/>
              </a:ext>
            </a:extLst>
          </p:cNvPr>
          <p:cNvSpPr txBox="1"/>
          <p:nvPr/>
        </p:nvSpPr>
        <p:spPr>
          <a:xfrm>
            <a:off x="1027401" y="2363380"/>
            <a:ext cx="7229495" cy="2243691"/>
          </a:xfrm>
          <a:prstGeom prst="rect">
            <a:avLst/>
          </a:prstGeom>
          <a:noFill/>
        </p:spPr>
        <p:txBody>
          <a:bodyPr wrap="square" lIns="0" tIns="0" rIns="0" bIns="0" rtlCol="0" anchor="t">
            <a:spAutoFit/>
          </a:bodyPr>
          <a:lstStyle/>
          <a:p>
            <a:pPr lvl="0">
              <a:lnSpc>
                <a:spcPct val="90000"/>
              </a:lnSpc>
              <a:defRPr/>
            </a:pPr>
            <a:r>
              <a:rPr lang="fr-FR" sz="5400" dirty="0" err="1">
                <a:solidFill>
                  <a:schemeClr val="accent1"/>
                </a:solidFill>
                <a:latin typeface="Segoe UI Semibold" panose="020B0702040204020203" pitchFamily="34" charset="0"/>
                <a:cs typeface="Segoe UI Semibold" panose="020B0702040204020203" pitchFamily="34" charset="0"/>
              </a:rPr>
              <a:t>Residencia</a:t>
            </a:r>
            <a:r>
              <a:rPr lang="fr-FR" sz="5400" dirty="0">
                <a:solidFill>
                  <a:schemeClr val="accent1"/>
                </a:solidFill>
                <a:latin typeface="Segoe UI Semibold" panose="020B0702040204020203" pitchFamily="34" charset="0"/>
                <a:cs typeface="Segoe UI Semibold" panose="020B0702040204020203" pitchFamily="34" charset="0"/>
              </a:rPr>
              <a:t> </a:t>
            </a:r>
            <a:r>
              <a:rPr lang="fr-FR" sz="5400" dirty="0" err="1">
                <a:solidFill>
                  <a:schemeClr val="accent1"/>
                </a:solidFill>
                <a:latin typeface="Segoe UI Semibold" panose="020B0702040204020203" pitchFamily="34" charset="0"/>
                <a:cs typeface="Segoe UI Semibold" panose="020B0702040204020203" pitchFamily="34" charset="0"/>
              </a:rPr>
              <a:t>Universitaria</a:t>
            </a:r>
            <a:r>
              <a:rPr lang="fr-FR" sz="5400" dirty="0">
                <a:solidFill>
                  <a:schemeClr val="accent1"/>
                </a:solidFill>
                <a:latin typeface="Segoe UI Semibold" panose="020B0702040204020203" pitchFamily="34" charset="0"/>
                <a:cs typeface="Segoe UI Semibold" panose="020B0702040204020203" pitchFamily="34" charset="0"/>
              </a:rPr>
              <a:t> </a:t>
            </a:r>
          </a:p>
          <a:p>
            <a:pPr lvl="0">
              <a:lnSpc>
                <a:spcPct val="90000"/>
              </a:lnSpc>
              <a:defRPr/>
            </a:pPr>
            <a:r>
              <a:rPr lang="fr-FR" sz="5400" dirty="0">
                <a:solidFill>
                  <a:schemeClr val="bg1"/>
                </a:solidFill>
                <a:latin typeface="Segoe UI Semibold" panose="020B0702040204020203" pitchFamily="34" charset="0"/>
                <a:cs typeface="Segoe UI Semibold" panose="020B0702040204020203" pitchFamily="34" charset="0"/>
              </a:rPr>
              <a:t>IASA II </a:t>
            </a:r>
            <a:endParaRPr kumimoji="0" lang="fr-FR" sz="5400" b="0"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sp>
        <p:nvSpPr>
          <p:cNvPr id="9" name="TextBox 8">
            <a:extLst>
              <a:ext uri="{FF2B5EF4-FFF2-40B4-BE49-F238E27FC236}">
                <a16:creationId xmlns:a16="http://schemas.microsoft.com/office/drawing/2014/main" id="{30B8C1CF-BE41-4ED9-88F3-69C14BACD512}"/>
              </a:ext>
            </a:extLst>
          </p:cNvPr>
          <p:cNvSpPr txBox="1"/>
          <p:nvPr/>
        </p:nvSpPr>
        <p:spPr>
          <a:xfrm>
            <a:off x="1027401" y="1809382"/>
            <a:ext cx="631248" cy="5539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400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03</a:t>
            </a:r>
          </a:p>
        </p:txBody>
      </p:sp>
      <p:pic>
        <p:nvPicPr>
          <p:cNvPr id="13" name="Marcador de posición de imagen 12">
            <a:extLst>
              <a:ext uri="{FF2B5EF4-FFF2-40B4-BE49-F238E27FC236}">
                <a16:creationId xmlns:a16="http://schemas.microsoft.com/office/drawing/2014/main" id="{141C05D6-CE19-459C-8F3F-19B574A1FE29}"/>
              </a:ext>
            </a:extLst>
          </p:cNvPr>
          <p:cNvPicPr>
            <a:picLocks noGrp="1" noChangeAspect="1"/>
          </p:cNvPicPr>
          <p:nvPr>
            <p:ph type="pic" sz="quarter" idx="10"/>
          </p:nvPr>
        </p:nvPicPr>
        <p:blipFill>
          <a:blip r:embed="rId2"/>
          <a:srcRect l="16101" r="16101"/>
          <a:stretch>
            <a:fillRect/>
          </a:stretch>
        </p:blipFill>
        <p:spPr>
          <a:xfrm>
            <a:off x="6672263" y="800100"/>
            <a:ext cx="4752975" cy="5257800"/>
          </a:xfrm>
          <a:prstGeom prst="rect">
            <a:avLst/>
          </a:prstGeom>
        </p:spPr>
      </p:pic>
    </p:spTree>
    <p:extLst>
      <p:ext uri="{BB962C8B-B14F-4D97-AF65-F5344CB8AC3E}">
        <p14:creationId xmlns:p14="http://schemas.microsoft.com/office/powerpoint/2010/main" val="1336374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648"/>
          <a:stretch/>
        </p:blipFill>
        <p:spPr>
          <a:xfrm>
            <a:off x="1661374" y="811370"/>
            <a:ext cx="8603089" cy="2936523"/>
          </a:xfrm>
          <a:prstGeom prst="rect">
            <a:avLst/>
          </a:prstGeom>
          <a:ln>
            <a:solidFill>
              <a:schemeClr val="tx1"/>
            </a:solidFill>
          </a:ln>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1374" y="4439993"/>
            <a:ext cx="2391176" cy="1339403"/>
          </a:xfrm>
          <a:prstGeom prst="rect">
            <a:avLst/>
          </a:prstGeom>
          <a:ln>
            <a:noFill/>
          </a:ln>
          <a:effectLst>
            <a:outerShdw blurRad="190500" algn="tl" rotWithShape="0">
              <a:srgbClr val="000000">
                <a:alpha val="70000"/>
              </a:srgbClr>
            </a:outerShdw>
          </a:effectLst>
        </p:spPr>
      </p:pic>
      <p:pic>
        <p:nvPicPr>
          <p:cNvPr id="18" name="Imagen 17" descr="Imagen que contiene interior, pared, portátil, persona&#10;&#10;Descripción generada automáticamente"/>
          <p:cNvPicPr/>
          <p:nvPr/>
        </p:nvPicPr>
        <p:blipFill rotWithShape="1">
          <a:blip r:embed="rId4" cstate="print">
            <a:extLst>
              <a:ext uri="{28A0092B-C50C-407E-A947-70E740481C1C}">
                <a14:useLocalDpi xmlns:a14="http://schemas.microsoft.com/office/drawing/2010/main" val="0"/>
              </a:ext>
            </a:extLst>
          </a:blip>
          <a:srcRect r="48799"/>
          <a:stretch/>
        </p:blipFill>
        <p:spPr bwMode="auto">
          <a:xfrm>
            <a:off x="5048517" y="4439992"/>
            <a:ext cx="2069206" cy="1339403"/>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3690" y="4439992"/>
            <a:ext cx="2339662" cy="13394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61174479"/>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captura de pantalla&#10;&#10;Descripción generada automáticamente">
            <a:extLst>
              <a:ext uri="{FF2B5EF4-FFF2-40B4-BE49-F238E27FC236}">
                <a16:creationId xmlns:a16="http://schemas.microsoft.com/office/drawing/2014/main" id="{B9DBCF06-BA19-43E6-923F-D252F147F20B}"/>
              </a:ext>
            </a:extLst>
          </p:cNvPr>
          <p:cNvPicPr>
            <a:picLocks noChangeAspect="1"/>
          </p:cNvPicPr>
          <p:nvPr/>
        </p:nvPicPr>
        <p:blipFill rotWithShape="1">
          <a:blip r:embed="rId2">
            <a:extLst>
              <a:ext uri="{28A0092B-C50C-407E-A947-70E740481C1C}">
                <a14:useLocalDpi xmlns:a14="http://schemas.microsoft.com/office/drawing/2010/main" val="0"/>
              </a:ext>
            </a:extLst>
          </a:blip>
          <a:srcRect b="6799"/>
          <a:stretch/>
        </p:blipFill>
        <p:spPr>
          <a:xfrm>
            <a:off x="3013933" y="212733"/>
            <a:ext cx="6887592" cy="5551963"/>
          </a:xfrm>
          <a:prstGeom prst="rect">
            <a:avLst/>
          </a:prstGeom>
        </p:spPr>
      </p:pic>
      <p:sp>
        <p:nvSpPr>
          <p:cNvPr id="7" name="CuadroTexto 6">
            <a:extLst>
              <a:ext uri="{FF2B5EF4-FFF2-40B4-BE49-F238E27FC236}">
                <a16:creationId xmlns:a16="http://schemas.microsoft.com/office/drawing/2014/main" id="{B5818987-ABCA-4BC0-AB1E-732C01ADD8DC}"/>
              </a:ext>
            </a:extLst>
          </p:cNvPr>
          <p:cNvSpPr txBox="1"/>
          <p:nvPr/>
        </p:nvSpPr>
        <p:spPr>
          <a:xfrm>
            <a:off x="384313" y="437322"/>
            <a:ext cx="1603513" cy="369332"/>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b="1" dirty="0"/>
              <a:t>Costo por área</a:t>
            </a:r>
          </a:p>
        </p:txBody>
      </p:sp>
    </p:spTree>
    <p:extLst>
      <p:ext uri="{BB962C8B-B14F-4D97-AF65-F5344CB8AC3E}">
        <p14:creationId xmlns:p14="http://schemas.microsoft.com/office/powerpoint/2010/main" val="2247955639"/>
      </p:ext>
    </p:extLst>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C686F20-402F-48BC-86FB-3C312994AFF7}"/>
              </a:ext>
            </a:extLst>
          </p:cNvPr>
          <p:cNvSpPr txBox="1"/>
          <p:nvPr/>
        </p:nvSpPr>
        <p:spPr>
          <a:xfrm>
            <a:off x="654768" y="270210"/>
            <a:ext cx="3479350" cy="369332"/>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b="1" dirty="0">
                <a:latin typeface="+mj-lt"/>
              </a:rPr>
              <a:t>Costo por villa y por habitación:</a:t>
            </a:r>
          </a:p>
        </p:txBody>
      </p:sp>
      <p:pic>
        <p:nvPicPr>
          <p:cNvPr id="7" name="Imagen 6"/>
          <p:cNvPicPr>
            <a:picLocks noChangeAspect="1"/>
          </p:cNvPicPr>
          <p:nvPr/>
        </p:nvPicPr>
        <p:blipFill>
          <a:blip r:embed="rId2"/>
          <a:stretch>
            <a:fillRect/>
          </a:stretch>
        </p:blipFill>
        <p:spPr>
          <a:xfrm>
            <a:off x="654768" y="999164"/>
            <a:ext cx="10897581" cy="5156937"/>
          </a:xfrm>
          <a:prstGeom prst="rect">
            <a:avLst/>
          </a:prstGeom>
        </p:spPr>
      </p:pic>
    </p:spTree>
    <p:extLst>
      <p:ext uri="{BB962C8B-B14F-4D97-AF65-F5344CB8AC3E}">
        <p14:creationId xmlns:p14="http://schemas.microsoft.com/office/powerpoint/2010/main" val="2338935539"/>
      </p:ext>
    </p:extLst>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FE78A6C-3CFC-4A43-BD89-E09D433EF348}"/>
              </a:ext>
            </a:extLst>
          </p:cNvPr>
          <p:cNvPicPr>
            <a:picLocks noChangeAspect="1"/>
          </p:cNvPicPr>
          <p:nvPr/>
        </p:nvPicPr>
        <p:blipFill>
          <a:blip r:embed="rId2"/>
          <a:stretch>
            <a:fillRect/>
          </a:stretch>
        </p:blipFill>
        <p:spPr>
          <a:xfrm>
            <a:off x="2071376" y="469462"/>
            <a:ext cx="6454438" cy="5622245"/>
          </a:xfrm>
          <a:prstGeom prst="rect">
            <a:avLst/>
          </a:prstGeom>
        </p:spPr>
      </p:pic>
      <p:sp>
        <p:nvSpPr>
          <p:cNvPr id="4" name="CuadroTexto 3">
            <a:extLst>
              <a:ext uri="{FF2B5EF4-FFF2-40B4-BE49-F238E27FC236}">
                <a16:creationId xmlns:a16="http://schemas.microsoft.com/office/drawing/2014/main" id="{CB1EDA97-E307-4523-8ACB-4E18478A95FE}"/>
              </a:ext>
            </a:extLst>
          </p:cNvPr>
          <p:cNvSpPr txBox="1"/>
          <p:nvPr/>
        </p:nvSpPr>
        <p:spPr>
          <a:xfrm>
            <a:off x="217037" y="1486893"/>
            <a:ext cx="1341263" cy="923330"/>
          </a:xfrm>
          <a:prstGeom prst="rect">
            <a:avLst/>
          </a:prstGeom>
          <a:solidFill>
            <a:schemeClr val="accent6">
              <a:lumMod val="20000"/>
              <a:lumOff val="80000"/>
            </a:schemeClr>
          </a:solidFill>
          <a:ln>
            <a:solidFill>
              <a:srgbClr val="000B22"/>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C" b="1" dirty="0"/>
              <a:t>Costo por procesos: Lavandería</a:t>
            </a:r>
          </a:p>
        </p:txBody>
      </p:sp>
      <p:graphicFrame>
        <p:nvGraphicFramePr>
          <p:cNvPr id="5" name="Diagrama 4"/>
          <p:cNvGraphicFramePr/>
          <p:nvPr>
            <p:extLst>
              <p:ext uri="{D42A27DB-BD31-4B8C-83A1-F6EECF244321}">
                <p14:modId xmlns:p14="http://schemas.microsoft.com/office/powerpoint/2010/main" val="4191108365"/>
              </p:ext>
            </p:extLst>
          </p:nvPr>
        </p:nvGraphicFramePr>
        <p:xfrm>
          <a:off x="8955111" y="334850"/>
          <a:ext cx="2970725" cy="5801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descr="Recorte de pantalla">
            <a:extLst>
              <a:ext uri="{FF2B5EF4-FFF2-40B4-BE49-F238E27FC236}">
                <a16:creationId xmlns:a16="http://schemas.microsoft.com/office/drawing/2014/main" id="{00000000-0008-0000-0000-0000080000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7037" y="3216575"/>
            <a:ext cx="1655072" cy="1312874"/>
          </a:xfrm>
          <a:prstGeom prst="rect">
            <a:avLst/>
          </a:prstGeom>
          <a:ln>
            <a:noFill/>
          </a:ln>
          <a:effectLst>
            <a:softEdge rad="112500"/>
          </a:effectLst>
        </p:spPr>
      </p:pic>
    </p:spTree>
    <p:extLst>
      <p:ext uri="{BB962C8B-B14F-4D97-AF65-F5344CB8AC3E}">
        <p14:creationId xmlns:p14="http://schemas.microsoft.com/office/powerpoint/2010/main" val="3415991840"/>
      </p:ext>
    </p:extLst>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2AA8CF-FB46-4837-84DA-9CECACE81BEB}"/>
              </a:ext>
            </a:extLst>
          </p:cNvPr>
          <p:cNvSpPr>
            <a:spLocks noGrp="1"/>
          </p:cNvSpPr>
          <p:nvPr>
            <p:ph type="title"/>
          </p:nvPr>
        </p:nvSpPr>
        <p:spPr/>
        <p:txBody>
          <a:bodyPr/>
          <a:lstStyle/>
          <a:p>
            <a:r>
              <a:rPr lang="es-EC" dirty="0"/>
              <a:t>Costo del servicio de lavandería</a:t>
            </a:r>
          </a:p>
        </p:txBody>
      </p:sp>
      <p:graphicFrame>
        <p:nvGraphicFramePr>
          <p:cNvPr id="6" name="Marcador de contenido 3">
            <a:extLst>
              <a:ext uri="{FF2B5EF4-FFF2-40B4-BE49-F238E27FC236}">
                <a16:creationId xmlns:a16="http://schemas.microsoft.com/office/drawing/2014/main" id="{C036FE77-1230-448D-8AE4-1123DCF4F10E}"/>
              </a:ext>
            </a:extLst>
          </p:cNvPr>
          <p:cNvGraphicFramePr>
            <a:graphicFrameLocks/>
          </p:cNvGraphicFramePr>
          <p:nvPr>
            <p:extLst>
              <p:ext uri="{D42A27DB-BD31-4B8C-83A1-F6EECF244321}">
                <p14:modId xmlns:p14="http://schemas.microsoft.com/office/powerpoint/2010/main" val="2838455090"/>
              </p:ext>
            </p:extLst>
          </p:nvPr>
        </p:nvGraphicFramePr>
        <p:xfrm>
          <a:off x="1097280" y="2047169"/>
          <a:ext cx="10058400" cy="2078231"/>
        </p:xfrm>
        <a:graphic>
          <a:graphicData uri="http://schemas.openxmlformats.org/drawingml/2006/table">
            <a:tbl>
              <a:tblPr firstRow="1" firstCol="1" bandRow="1">
                <a:tableStyleId>{5940675A-B579-460E-94D1-54222C63F5DA}</a:tableStyleId>
              </a:tblPr>
              <a:tblGrid>
                <a:gridCol w="2061972">
                  <a:extLst>
                    <a:ext uri="{9D8B030D-6E8A-4147-A177-3AD203B41FA5}">
                      <a16:colId xmlns:a16="http://schemas.microsoft.com/office/drawing/2014/main" val="3792192127"/>
                    </a:ext>
                  </a:extLst>
                </a:gridCol>
                <a:gridCol w="1148669">
                  <a:extLst>
                    <a:ext uri="{9D8B030D-6E8A-4147-A177-3AD203B41FA5}">
                      <a16:colId xmlns:a16="http://schemas.microsoft.com/office/drawing/2014/main" val="1631090631"/>
                    </a:ext>
                  </a:extLst>
                </a:gridCol>
                <a:gridCol w="848929">
                  <a:extLst>
                    <a:ext uri="{9D8B030D-6E8A-4147-A177-3AD203B41FA5}">
                      <a16:colId xmlns:a16="http://schemas.microsoft.com/office/drawing/2014/main" val="1305988270"/>
                    </a:ext>
                  </a:extLst>
                </a:gridCol>
                <a:gridCol w="1112459">
                  <a:extLst>
                    <a:ext uri="{9D8B030D-6E8A-4147-A177-3AD203B41FA5}">
                      <a16:colId xmlns:a16="http://schemas.microsoft.com/office/drawing/2014/main" val="1000581821"/>
                    </a:ext>
                  </a:extLst>
                </a:gridCol>
                <a:gridCol w="1112459">
                  <a:extLst>
                    <a:ext uri="{9D8B030D-6E8A-4147-A177-3AD203B41FA5}">
                      <a16:colId xmlns:a16="http://schemas.microsoft.com/office/drawing/2014/main" val="1033938944"/>
                    </a:ext>
                  </a:extLst>
                </a:gridCol>
                <a:gridCol w="1033679">
                  <a:extLst>
                    <a:ext uri="{9D8B030D-6E8A-4147-A177-3AD203B41FA5}">
                      <a16:colId xmlns:a16="http://schemas.microsoft.com/office/drawing/2014/main" val="1254322977"/>
                    </a:ext>
                  </a:extLst>
                </a:gridCol>
                <a:gridCol w="1305905">
                  <a:extLst>
                    <a:ext uri="{9D8B030D-6E8A-4147-A177-3AD203B41FA5}">
                      <a16:colId xmlns:a16="http://schemas.microsoft.com/office/drawing/2014/main" val="2939641949"/>
                    </a:ext>
                  </a:extLst>
                </a:gridCol>
                <a:gridCol w="1434328">
                  <a:extLst>
                    <a:ext uri="{9D8B030D-6E8A-4147-A177-3AD203B41FA5}">
                      <a16:colId xmlns:a16="http://schemas.microsoft.com/office/drawing/2014/main" val="1247772481"/>
                    </a:ext>
                  </a:extLst>
                </a:gridCol>
              </a:tblGrid>
              <a:tr h="190500">
                <a:tc rowSpan="2">
                  <a:txBody>
                    <a:bodyPr/>
                    <a:lstStyle/>
                    <a:p>
                      <a:pPr indent="180340" algn="ctr">
                        <a:lnSpc>
                          <a:spcPct val="150000"/>
                        </a:lnSpc>
                        <a:spcAft>
                          <a:spcPts val="0"/>
                        </a:spcAft>
                      </a:pPr>
                      <a:r>
                        <a:rPr lang="es-EC" sz="1500" b="1" dirty="0">
                          <a:solidFill>
                            <a:schemeClr val="bg1"/>
                          </a:solidFill>
                          <a:effectLst/>
                        </a:rPr>
                        <a:t>Prendas</a:t>
                      </a:r>
                      <a:endParaRPr lang="es-EC" sz="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gridSpan="4">
                  <a:txBody>
                    <a:bodyPr/>
                    <a:lstStyle/>
                    <a:p>
                      <a:pPr indent="180340" algn="ctr">
                        <a:lnSpc>
                          <a:spcPct val="150000"/>
                        </a:lnSpc>
                        <a:spcAft>
                          <a:spcPts val="0"/>
                        </a:spcAft>
                      </a:pPr>
                      <a:r>
                        <a:rPr lang="es-EC" sz="1500" b="1" dirty="0">
                          <a:solidFill>
                            <a:schemeClr val="bg1"/>
                          </a:solidFill>
                          <a:effectLst/>
                        </a:rPr>
                        <a:t>Procesos</a:t>
                      </a:r>
                      <a:endParaRPr lang="es-EC" sz="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indent="180340" algn="ctr">
                        <a:lnSpc>
                          <a:spcPct val="150000"/>
                        </a:lnSpc>
                        <a:spcAft>
                          <a:spcPts val="0"/>
                        </a:spcAft>
                      </a:pPr>
                      <a:r>
                        <a:rPr lang="es-EC" sz="1500" b="1" dirty="0">
                          <a:solidFill>
                            <a:schemeClr val="bg1"/>
                          </a:solidFill>
                          <a:effectLst/>
                        </a:rPr>
                        <a:t>Subtotal</a:t>
                      </a:r>
                      <a:endParaRPr lang="es-EC" sz="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rowSpan="2">
                  <a:txBody>
                    <a:bodyPr/>
                    <a:lstStyle/>
                    <a:p>
                      <a:pPr indent="180340" algn="ctr">
                        <a:lnSpc>
                          <a:spcPct val="150000"/>
                        </a:lnSpc>
                        <a:spcAft>
                          <a:spcPts val="0"/>
                        </a:spcAft>
                      </a:pPr>
                      <a:r>
                        <a:rPr lang="es-EC" sz="1500" b="1" dirty="0">
                          <a:solidFill>
                            <a:schemeClr val="bg1"/>
                          </a:solidFill>
                          <a:effectLst/>
                        </a:rPr>
                        <a:t>N. de prendas</a:t>
                      </a:r>
                      <a:endParaRPr lang="es-EC" sz="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rowSpan="2">
                  <a:txBody>
                    <a:bodyPr/>
                    <a:lstStyle/>
                    <a:p>
                      <a:pPr indent="180340" algn="ctr">
                        <a:lnSpc>
                          <a:spcPct val="150000"/>
                        </a:lnSpc>
                        <a:spcAft>
                          <a:spcPts val="0"/>
                        </a:spcAft>
                      </a:pPr>
                      <a:r>
                        <a:rPr lang="es-EC" sz="1500" b="1" dirty="0">
                          <a:solidFill>
                            <a:schemeClr val="bg1"/>
                          </a:solidFill>
                          <a:effectLst/>
                        </a:rPr>
                        <a:t>Costo por prenda</a:t>
                      </a:r>
                      <a:endParaRPr lang="es-EC" sz="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extLst>
                  <a:ext uri="{0D108BD9-81ED-4DB2-BD59-A6C34878D82A}">
                    <a16:rowId xmlns:a16="http://schemas.microsoft.com/office/drawing/2014/main" val="1892144650"/>
                  </a:ext>
                </a:extLst>
              </a:tr>
              <a:tr h="190500">
                <a:tc vMerge="1">
                  <a:txBody>
                    <a:bodyPr/>
                    <a:lstStyle/>
                    <a:p>
                      <a:endParaRPr lang="es-EC"/>
                    </a:p>
                  </a:txBody>
                  <a:tcPr/>
                </a:tc>
                <a:tc>
                  <a:txBody>
                    <a:bodyPr/>
                    <a:lstStyle/>
                    <a:p>
                      <a:pPr indent="180340" algn="ctr">
                        <a:lnSpc>
                          <a:spcPct val="150000"/>
                        </a:lnSpc>
                        <a:spcAft>
                          <a:spcPts val="0"/>
                        </a:spcAft>
                      </a:pPr>
                      <a:r>
                        <a:rPr lang="es-EC" sz="1500" b="1">
                          <a:solidFill>
                            <a:schemeClr val="bg1"/>
                          </a:solidFill>
                          <a:effectLst/>
                        </a:rPr>
                        <a:t>Recepción</a:t>
                      </a:r>
                      <a:endParaRPr lang="es-EC" sz="15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indent="180340" algn="ctr">
                        <a:lnSpc>
                          <a:spcPct val="150000"/>
                        </a:lnSpc>
                        <a:spcAft>
                          <a:spcPts val="0"/>
                        </a:spcAft>
                      </a:pPr>
                      <a:r>
                        <a:rPr lang="es-EC" sz="1500" b="1">
                          <a:solidFill>
                            <a:schemeClr val="bg1"/>
                          </a:solidFill>
                          <a:effectLst/>
                        </a:rPr>
                        <a:t>Lavado</a:t>
                      </a:r>
                      <a:endParaRPr lang="es-EC" sz="15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indent="180340" algn="ctr">
                        <a:lnSpc>
                          <a:spcPct val="150000"/>
                        </a:lnSpc>
                        <a:spcAft>
                          <a:spcPts val="0"/>
                        </a:spcAft>
                      </a:pPr>
                      <a:r>
                        <a:rPr lang="es-EC" sz="1500" b="1">
                          <a:solidFill>
                            <a:schemeClr val="bg1"/>
                          </a:solidFill>
                          <a:effectLst/>
                        </a:rPr>
                        <a:t>Secado</a:t>
                      </a:r>
                      <a:endParaRPr lang="es-EC" sz="15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a:txBody>
                    <a:bodyPr/>
                    <a:lstStyle/>
                    <a:p>
                      <a:pPr indent="180340" algn="ctr">
                        <a:lnSpc>
                          <a:spcPct val="150000"/>
                        </a:lnSpc>
                        <a:spcAft>
                          <a:spcPts val="0"/>
                        </a:spcAft>
                      </a:pPr>
                      <a:r>
                        <a:rPr lang="es-ES" sz="1500" b="1" dirty="0">
                          <a:solidFill>
                            <a:schemeClr val="bg1"/>
                          </a:solidFill>
                          <a:effectLst/>
                        </a:rPr>
                        <a:t>Planchado</a:t>
                      </a:r>
                      <a:endParaRPr lang="es-EC" sz="1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solidFill>
                      <a:schemeClr val="accent2"/>
                    </a:solidFill>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3059287285"/>
                  </a:ext>
                </a:extLst>
              </a:tr>
              <a:tr h="190500">
                <a:tc>
                  <a:txBody>
                    <a:bodyPr/>
                    <a:lstStyle/>
                    <a:p>
                      <a:pPr indent="180340" algn="l">
                        <a:lnSpc>
                          <a:spcPct val="150000"/>
                        </a:lnSpc>
                        <a:spcAft>
                          <a:spcPts val="0"/>
                        </a:spcAft>
                      </a:pPr>
                      <a:r>
                        <a:rPr lang="es-EC" sz="1400" dirty="0">
                          <a:effectLst/>
                        </a:rPr>
                        <a:t>Juegos de Sábanas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a:effectLst/>
                        </a:rPr>
                        <a:t>107,89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a:effectLst/>
                        </a:rPr>
                        <a:t>89,17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a:effectLst/>
                        </a:rPr>
                        <a:t>62,62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S" sz="1400" dirty="0">
                          <a:effectLst/>
                        </a:rPr>
                        <a:t>-</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dirty="0">
                          <a:effectLst/>
                        </a:rPr>
                        <a:t>259,68</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dirty="0">
                          <a:effectLst/>
                        </a:rPr>
                        <a:t>168</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dirty="0">
                          <a:effectLst/>
                        </a:rPr>
                        <a:t>1,55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48873374"/>
                  </a:ext>
                </a:extLst>
              </a:tr>
              <a:tr h="190500">
                <a:tc>
                  <a:txBody>
                    <a:bodyPr/>
                    <a:lstStyle/>
                    <a:p>
                      <a:pPr indent="180340" algn="l">
                        <a:lnSpc>
                          <a:spcPct val="150000"/>
                        </a:lnSpc>
                        <a:spcAft>
                          <a:spcPts val="0"/>
                        </a:spcAft>
                      </a:pPr>
                      <a:r>
                        <a:rPr lang="es-EC" sz="1400" dirty="0">
                          <a:effectLst/>
                        </a:rPr>
                        <a:t>Cobijas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a:effectLst/>
                        </a:rPr>
                        <a:t>32,36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a:effectLst/>
                        </a:rPr>
                        <a:t>44,58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a:effectLst/>
                        </a:rPr>
                        <a:t>31,31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S" sz="1400">
                          <a:effectLst/>
                        </a:rPr>
                        <a:t>-</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dirty="0">
                          <a:effectLst/>
                        </a:rPr>
                        <a:t>108,26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dirty="0">
                          <a:effectLst/>
                        </a:rPr>
                        <a:t>84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a:effectLst/>
                        </a:rPr>
                        <a:t>1,29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94378628"/>
                  </a:ext>
                </a:extLst>
              </a:tr>
              <a:tr h="190500">
                <a:tc>
                  <a:txBody>
                    <a:bodyPr/>
                    <a:lstStyle/>
                    <a:p>
                      <a:pPr indent="180340" algn="l">
                        <a:lnSpc>
                          <a:spcPct val="150000"/>
                        </a:lnSpc>
                        <a:spcAft>
                          <a:spcPts val="0"/>
                        </a:spcAft>
                      </a:pPr>
                      <a:r>
                        <a:rPr lang="es-EC" sz="1400">
                          <a:effectLst/>
                        </a:rPr>
                        <a:t>Cubrecamas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a:effectLst/>
                        </a:rPr>
                        <a:t>32,36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a:effectLst/>
                        </a:rPr>
                        <a:t>133,75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a:effectLst/>
                        </a:rPr>
                        <a:t>93,93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S" sz="1400">
                          <a:effectLst/>
                        </a:rPr>
                        <a:t>-</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a:effectLst/>
                        </a:rPr>
                        <a:t>260,05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dirty="0">
                          <a:effectLst/>
                        </a:rPr>
                        <a:t>84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a:effectLst/>
                        </a:rPr>
                        <a:t>3,10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82648986"/>
                  </a:ext>
                </a:extLst>
              </a:tr>
              <a:tr h="190500">
                <a:tc>
                  <a:txBody>
                    <a:bodyPr/>
                    <a:lstStyle/>
                    <a:p>
                      <a:pPr indent="180340" algn="l">
                        <a:lnSpc>
                          <a:spcPct val="150000"/>
                        </a:lnSpc>
                        <a:spcAft>
                          <a:spcPts val="0"/>
                        </a:spcAft>
                      </a:pPr>
                      <a:r>
                        <a:rPr lang="es-ES" sz="1400">
                          <a:effectLst/>
                        </a:rPr>
                        <a:t>Prendas de vestir</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S" sz="1400">
                          <a:effectLst/>
                        </a:rPr>
                        <a:t>32,34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S" sz="1400">
                          <a:effectLst/>
                        </a:rPr>
                        <a:t>331,12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S" sz="1400">
                          <a:effectLst/>
                        </a:rPr>
                        <a:t>288,93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S" sz="1400">
                          <a:effectLst/>
                        </a:rPr>
                        <a:t>137,31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S" sz="1400">
                          <a:effectLst/>
                        </a:rPr>
                        <a:t>789,70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S" sz="1400" dirty="0">
                          <a:effectLst/>
                        </a:rPr>
                        <a:t>1920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S" sz="1400">
                          <a:effectLst/>
                        </a:rPr>
                        <a:t>0,41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92342435"/>
                  </a:ext>
                </a:extLst>
              </a:tr>
              <a:tr h="190500">
                <a:tc>
                  <a:txBody>
                    <a:bodyPr/>
                    <a:lstStyle/>
                    <a:p>
                      <a:pPr indent="180340" algn="l">
                        <a:lnSpc>
                          <a:spcPct val="150000"/>
                        </a:lnSpc>
                        <a:spcAft>
                          <a:spcPts val="0"/>
                        </a:spcAft>
                      </a:pPr>
                      <a:r>
                        <a:rPr lang="es-EC" sz="1400">
                          <a:effectLst/>
                        </a:rPr>
                        <a:t>Cortinas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a:effectLst/>
                        </a:rPr>
                        <a:t>10,38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a:effectLst/>
                        </a:rPr>
                        <a:t>21,01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dirty="0">
                          <a:effectLst/>
                        </a:rPr>
                        <a:t>15,16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S" sz="1400">
                          <a:effectLst/>
                        </a:rPr>
                        <a:t>-</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a:effectLst/>
                        </a:rPr>
                        <a:t>46,55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a:effectLst/>
                        </a:rPr>
                        <a:t>24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180340" algn="r">
                        <a:lnSpc>
                          <a:spcPct val="150000"/>
                        </a:lnSpc>
                        <a:spcAft>
                          <a:spcPts val="0"/>
                        </a:spcAft>
                      </a:pPr>
                      <a:r>
                        <a:rPr lang="es-EC" sz="1400" dirty="0">
                          <a:effectLst/>
                        </a:rPr>
                        <a:t>1,94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99648875"/>
                  </a:ext>
                </a:extLst>
              </a:tr>
            </a:tbl>
          </a:graphicData>
        </a:graphic>
      </p:graphicFrame>
      <p:pic>
        <p:nvPicPr>
          <p:cNvPr id="8" name="Imagen 7">
            <a:extLst>
              <a:ext uri="{FF2B5EF4-FFF2-40B4-BE49-F238E27FC236}">
                <a16:creationId xmlns:a16="http://schemas.microsoft.com/office/drawing/2014/main" id="{B0DF0FAD-6428-481F-8ACC-C5D39609B100}"/>
              </a:ext>
            </a:extLst>
          </p:cNvPr>
          <p:cNvPicPr>
            <a:picLocks noChangeAspect="1"/>
          </p:cNvPicPr>
          <p:nvPr/>
        </p:nvPicPr>
        <p:blipFill>
          <a:blip r:embed="rId2"/>
          <a:stretch>
            <a:fillRect/>
          </a:stretch>
        </p:blipFill>
        <p:spPr>
          <a:xfrm>
            <a:off x="2013503" y="4492487"/>
            <a:ext cx="1484244" cy="15206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a:extLst>
              <a:ext uri="{FF2B5EF4-FFF2-40B4-BE49-F238E27FC236}">
                <a16:creationId xmlns:a16="http://schemas.microsoft.com/office/drawing/2014/main" id="{81C04656-D3E1-496B-AECC-ED2581CC1388}"/>
              </a:ext>
            </a:extLst>
          </p:cNvPr>
          <p:cNvPicPr>
            <a:picLocks noChangeAspect="1"/>
          </p:cNvPicPr>
          <p:nvPr/>
        </p:nvPicPr>
        <p:blipFill>
          <a:blip r:embed="rId3"/>
          <a:stretch>
            <a:fillRect/>
          </a:stretch>
        </p:blipFill>
        <p:spPr>
          <a:xfrm>
            <a:off x="4770783" y="4518991"/>
            <a:ext cx="2067339" cy="15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a:extLst>
              <a:ext uri="{FF2B5EF4-FFF2-40B4-BE49-F238E27FC236}">
                <a16:creationId xmlns:a16="http://schemas.microsoft.com/office/drawing/2014/main" id="{FB8912DD-3E9A-4936-A73A-6FEE5DE6BEDA}"/>
              </a:ext>
            </a:extLst>
          </p:cNvPr>
          <p:cNvPicPr>
            <a:picLocks noChangeAspect="1"/>
          </p:cNvPicPr>
          <p:nvPr/>
        </p:nvPicPr>
        <p:blipFill>
          <a:blip r:embed="rId4"/>
          <a:stretch>
            <a:fillRect/>
          </a:stretch>
        </p:blipFill>
        <p:spPr>
          <a:xfrm>
            <a:off x="8111158" y="4492487"/>
            <a:ext cx="2067339" cy="1550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Freeform: Shape 21">
            <a:extLst>
              <a:ext uri="{FF2B5EF4-FFF2-40B4-BE49-F238E27FC236}">
                <a16:creationId xmlns:a16="http://schemas.microsoft.com/office/drawing/2014/main" id="{9B6ADA56-65BB-481A-9AF2-C4354C16EA84}"/>
              </a:ext>
            </a:extLst>
          </p:cNvPr>
          <p:cNvSpPr/>
          <p:nvPr/>
        </p:nvSpPr>
        <p:spPr>
          <a:xfrm>
            <a:off x="11650402" y="5854910"/>
            <a:ext cx="386862" cy="316523"/>
          </a:xfrm>
          <a:custGeom>
            <a:avLst/>
            <a:gdLst>
              <a:gd name="connsiteX0" fmla="*/ 150261 w 386861"/>
              <a:gd name="connsiteY0" fmla="*/ 59348 h 316523"/>
              <a:gd name="connsiteX1" fmla="*/ 185430 w 386861"/>
              <a:gd name="connsiteY1" fmla="*/ 94517 h 316523"/>
              <a:gd name="connsiteX2" fmla="*/ 340702 w 386861"/>
              <a:gd name="connsiteY2" fmla="*/ 94517 h 316523"/>
              <a:gd name="connsiteX3" fmla="*/ 340702 w 386861"/>
              <a:gd name="connsiteY3" fmla="*/ 270364 h 316523"/>
              <a:gd name="connsiteX4" fmla="*/ 59348 w 386861"/>
              <a:gd name="connsiteY4" fmla="*/ 270364 h 316523"/>
              <a:gd name="connsiteX5" fmla="*/ 59348 w 386861"/>
              <a:gd name="connsiteY5" fmla="*/ 59348 h 316523"/>
              <a:gd name="connsiteX6" fmla="*/ 150261 w 386861"/>
              <a:gd name="connsiteY6" fmla="*/ 59348 h 316523"/>
              <a:gd name="connsiteX7" fmla="*/ 164856 w 386861"/>
              <a:gd name="connsiteY7" fmla="*/ 24179 h 316523"/>
              <a:gd name="connsiteX8" fmla="*/ 59348 w 386861"/>
              <a:gd name="connsiteY8" fmla="*/ 24179 h 316523"/>
              <a:gd name="connsiteX9" fmla="*/ 24355 w 386861"/>
              <a:gd name="connsiteY9" fmla="*/ 59348 h 316523"/>
              <a:gd name="connsiteX10" fmla="*/ 24179 w 386861"/>
              <a:gd name="connsiteY10" fmla="*/ 270364 h 316523"/>
              <a:gd name="connsiteX11" fmla="*/ 59348 w 386861"/>
              <a:gd name="connsiteY11" fmla="*/ 305533 h 316523"/>
              <a:gd name="connsiteX12" fmla="*/ 340702 w 386861"/>
              <a:gd name="connsiteY12" fmla="*/ 305533 h 316523"/>
              <a:gd name="connsiteX13" fmla="*/ 375871 w 386861"/>
              <a:gd name="connsiteY13" fmla="*/ 270364 h 316523"/>
              <a:gd name="connsiteX14" fmla="*/ 375871 w 386861"/>
              <a:gd name="connsiteY14" fmla="*/ 94517 h 316523"/>
              <a:gd name="connsiteX15" fmla="*/ 340702 w 386861"/>
              <a:gd name="connsiteY15" fmla="*/ 59348 h 316523"/>
              <a:gd name="connsiteX16" fmla="*/ 200025 w 386861"/>
              <a:gd name="connsiteY16" fmla="*/ 59348 h 316523"/>
              <a:gd name="connsiteX17" fmla="*/ 164856 w 386861"/>
              <a:gd name="connsiteY17" fmla="*/ 24179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861" h="316523">
                <a:moveTo>
                  <a:pt x="150261" y="59348"/>
                </a:moveTo>
                <a:lnTo>
                  <a:pt x="185430" y="94517"/>
                </a:lnTo>
                <a:lnTo>
                  <a:pt x="340702" y="94517"/>
                </a:lnTo>
                <a:lnTo>
                  <a:pt x="340702" y="270364"/>
                </a:lnTo>
                <a:lnTo>
                  <a:pt x="59348" y="270364"/>
                </a:lnTo>
                <a:lnTo>
                  <a:pt x="59348" y="59348"/>
                </a:lnTo>
                <a:lnTo>
                  <a:pt x="150261" y="59348"/>
                </a:lnTo>
                <a:moveTo>
                  <a:pt x="164856" y="24179"/>
                </a:moveTo>
                <a:lnTo>
                  <a:pt x="59348" y="24179"/>
                </a:lnTo>
                <a:cubicBezTo>
                  <a:pt x="40005" y="24179"/>
                  <a:pt x="24355" y="40005"/>
                  <a:pt x="24355" y="59348"/>
                </a:cubicBezTo>
                <a:lnTo>
                  <a:pt x="24179" y="270364"/>
                </a:lnTo>
                <a:cubicBezTo>
                  <a:pt x="24179" y="289707"/>
                  <a:pt x="40005" y="305533"/>
                  <a:pt x="59348" y="305533"/>
                </a:cubicBezTo>
                <a:lnTo>
                  <a:pt x="340702" y="305533"/>
                </a:lnTo>
                <a:cubicBezTo>
                  <a:pt x="360045" y="305533"/>
                  <a:pt x="375871" y="289707"/>
                  <a:pt x="375871" y="270364"/>
                </a:cubicBezTo>
                <a:lnTo>
                  <a:pt x="375871" y="94517"/>
                </a:lnTo>
                <a:cubicBezTo>
                  <a:pt x="375871" y="75174"/>
                  <a:pt x="360045" y="59348"/>
                  <a:pt x="340702" y="59348"/>
                </a:cubicBezTo>
                <a:lnTo>
                  <a:pt x="200025" y="59348"/>
                </a:lnTo>
                <a:lnTo>
                  <a:pt x="164856" y="24179"/>
                </a:lnTo>
                <a:close/>
              </a:path>
            </a:pathLst>
          </a:custGeom>
          <a:solidFill>
            <a:schemeClr val="tx2"/>
          </a:solidFill>
          <a:ln w="17463" cap="flat">
            <a:noFill/>
            <a:prstDash val="solid"/>
            <a:miter/>
          </a:ln>
        </p:spPr>
        <p:txBody>
          <a:bodyPr rtlCol="0" anchor="ctr"/>
          <a:lstStyle/>
          <a:p>
            <a:endParaRPr lang="fr-FR"/>
          </a:p>
        </p:txBody>
      </p:sp>
    </p:spTree>
    <p:extLst>
      <p:ext uri="{BB962C8B-B14F-4D97-AF65-F5344CB8AC3E}">
        <p14:creationId xmlns:p14="http://schemas.microsoft.com/office/powerpoint/2010/main" val="347160365"/>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Marcador de posición de imagen 22">
            <a:extLst>
              <a:ext uri="{FF2B5EF4-FFF2-40B4-BE49-F238E27FC236}">
                <a16:creationId xmlns:a16="http://schemas.microsoft.com/office/drawing/2014/main" id="{81D3E961-19E7-4915-92DA-BC7205DDCB69}"/>
              </a:ext>
            </a:extLst>
          </p:cNvPr>
          <p:cNvPicPr>
            <a:picLocks noGrp="1" noChangeAspect="1"/>
          </p:cNvPicPr>
          <p:nvPr>
            <p:ph type="pic" sz="quarter" idx="10"/>
          </p:nvPr>
        </p:nvPicPr>
        <p:blipFill>
          <a:blip r:embed="rId2"/>
          <a:srcRect l="16667" r="16667"/>
          <a:stretch>
            <a:fillRect/>
          </a:stretch>
        </p:blipFill>
        <p:spPr>
          <a:xfrm>
            <a:off x="6096000" y="0"/>
            <a:ext cx="6096000" cy="6858000"/>
          </a:xfrm>
          <a:prstGeom prst="rect">
            <a:avLst/>
          </a:prstGeom>
        </p:spPr>
      </p:pic>
      <p:sp>
        <p:nvSpPr>
          <p:cNvPr id="8" name="TextBox 13">
            <a:extLst>
              <a:ext uri="{FF2B5EF4-FFF2-40B4-BE49-F238E27FC236}">
                <a16:creationId xmlns:a16="http://schemas.microsoft.com/office/drawing/2014/main" id="{F4859B8D-75D4-4566-AA4E-FB365532BB97}"/>
              </a:ext>
            </a:extLst>
          </p:cNvPr>
          <p:cNvSpPr txBox="1"/>
          <p:nvPr/>
        </p:nvSpPr>
        <p:spPr>
          <a:xfrm>
            <a:off x="625365" y="3568234"/>
            <a:ext cx="2772103" cy="923330"/>
          </a:xfrm>
          <a:prstGeom prst="rect">
            <a:avLst/>
          </a:prstGeom>
          <a:noFill/>
        </p:spPr>
        <p:txBody>
          <a:bodyPr wrap="square" lIns="0" tIns="0" rIns="0" bIns="0" rtlCol="0" anchor="t">
            <a:spAutoFit/>
          </a:bodyPr>
          <a:lstStyle/>
          <a:p>
            <a:pPr lvl="0" algn="ctr" defTabSz="914400">
              <a:defRPr/>
            </a:pPr>
            <a:r>
              <a:rPr lang="en-US" sz="2000" dirty="0">
                <a:solidFill>
                  <a:prstClr val="white"/>
                </a:solidFill>
                <a:latin typeface="Segoe UI Semibold" panose="020B0702040204020203" pitchFamily="34" charset="0"/>
                <a:cs typeface="Segoe UI Semibold" panose="020B0702040204020203" pitchFamily="34" charset="0"/>
              </a:rPr>
              <a:t>Teoría general de sistemas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22" name="TextBox 3">
            <a:extLst>
              <a:ext uri="{FF2B5EF4-FFF2-40B4-BE49-F238E27FC236}">
                <a16:creationId xmlns:a16="http://schemas.microsoft.com/office/drawing/2014/main" id="{495CFD0A-9AF4-48BE-9012-FFCFEE069662}"/>
              </a:ext>
            </a:extLst>
          </p:cNvPr>
          <p:cNvSpPr txBox="1"/>
          <p:nvPr/>
        </p:nvSpPr>
        <p:spPr>
          <a:xfrm>
            <a:off x="1611736" y="761071"/>
            <a:ext cx="4076700" cy="561564"/>
          </a:xfrm>
          <a:prstGeom prst="rect">
            <a:avLst/>
          </a:prstGeom>
          <a:noFill/>
        </p:spPr>
        <p:txBody>
          <a:bodyPr wrap="square" lIns="0" tIns="0" rIns="0" bIns="0" rtlCol="0" anchor="b">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3600" i="0" u="none" strike="noStrike" kern="1200" normalizeH="0" baseline="0" noProof="0" dirty="0">
                <a:ln w="0"/>
                <a:effectLst>
                  <a:outerShdw blurRad="38100" dist="19050" dir="2700000" algn="tl" rotWithShape="0">
                    <a:schemeClr val="dk1">
                      <a:alpha val="40000"/>
                    </a:schemeClr>
                  </a:outerShdw>
                </a:effectLst>
                <a:uLnTx/>
                <a:uFillTx/>
                <a:latin typeface="Segoe UI Semibold" panose="020B0702040204020203" pitchFamily="34" charset="0"/>
                <a:ea typeface="+mn-ea"/>
                <a:cs typeface="Segoe UI Semibold" panose="020B0702040204020203" pitchFamily="34" charset="0"/>
              </a:rPr>
              <a:t>Marco </a:t>
            </a:r>
            <a:r>
              <a:rPr kumimoji="0" lang="en-US" sz="3600" i="0" u="none" strike="noStrike" kern="1200" normalizeH="0" baseline="0" noProof="0" dirty="0" err="1">
                <a:ln w="0"/>
                <a:effectLst>
                  <a:outerShdw blurRad="38100" dist="19050" dir="2700000" algn="tl" rotWithShape="0">
                    <a:schemeClr val="dk1">
                      <a:alpha val="40000"/>
                    </a:schemeClr>
                  </a:outerShdw>
                </a:effectLst>
                <a:uLnTx/>
                <a:uFillTx/>
                <a:latin typeface="Segoe UI Semibold" panose="020B0702040204020203" pitchFamily="34" charset="0"/>
                <a:ea typeface="+mn-ea"/>
                <a:cs typeface="Segoe UI Semibold" panose="020B0702040204020203" pitchFamily="34" charset="0"/>
              </a:rPr>
              <a:t>Teórico</a:t>
            </a:r>
            <a:r>
              <a:rPr kumimoji="0" lang="en-US" sz="3600" i="0" u="none" strike="noStrike" kern="1200" normalizeH="0" baseline="0" noProof="0" dirty="0">
                <a:ln w="0"/>
                <a:effectLst>
                  <a:outerShdw blurRad="38100" dist="19050" dir="2700000" algn="tl" rotWithShape="0">
                    <a:schemeClr val="dk1">
                      <a:alpha val="40000"/>
                    </a:schemeClr>
                  </a:outerShdw>
                </a:effectLst>
                <a:uLnTx/>
                <a:uFillTx/>
                <a:latin typeface="Segoe UI Semibold" panose="020B0702040204020203" pitchFamily="34" charset="0"/>
                <a:ea typeface="+mn-ea"/>
                <a:cs typeface="Segoe UI Semibold" panose="020B0702040204020203" pitchFamily="34" charset="0"/>
              </a:rPr>
              <a:t> </a:t>
            </a:r>
          </a:p>
        </p:txBody>
      </p:sp>
      <p:sp>
        <p:nvSpPr>
          <p:cNvPr id="5" name="Rectángulo 4">
            <a:extLst>
              <a:ext uri="{FF2B5EF4-FFF2-40B4-BE49-F238E27FC236}">
                <a16:creationId xmlns:a16="http://schemas.microsoft.com/office/drawing/2014/main" id="{53F60A2F-26BC-4167-BBD9-749F34CEFE48}"/>
              </a:ext>
            </a:extLst>
          </p:cNvPr>
          <p:cNvSpPr/>
          <p:nvPr/>
        </p:nvSpPr>
        <p:spPr>
          <a:xfrm>
            <a:off x="-238539" y="6306207"/>
            <a:ext cx="6334539" cy="623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Rectangle 3">
            <a:extLst>
              <a:ext uri="{FF2B5EF4-FFF2-40B4-BE49-F238E27FC236}">
                <a16:creationId xmlns:a16="http://schemas.microsoft.com/office/drawing/2014/main" id="{E1AF87F6-CDF9-4E84-8FDE-B233C395D64E}"/>
              </a:ext>
            </a:extLst>
          </p:cNvPr>
          <p:cNvSpPr/>
          <p:nvPr/>
        </p:nvSpPr>
        <p:spPr>
          <a:xfrm>
            <a:off x="3115112" y="4217168"/>
            <a:ext cx="2772300" cy="2615248"/>
          </a:xfrm>
          <a:prstGeom prst="rect">
            <a:avLst/>
          </a:prstGeom>
          <a:solidFill>
            <a:schemeClr val="tx2">
              <a:lumMod val="20000"/>
              <a:lumOff val="80000"/>
              <a:alpha val="98039"/>
            </a:schemeClr>
          </a:solidFill>
          <a:ln>
            <a:noFill/>
          </a:ln>
          <a:effectLst>
            <a:outerShdw blurRad="38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34" name="TextBox 13">
            <a:extLst>
              <a:ext uri="{FF2B5EF4-FFF2-40B4-BE49-F238E27FC236}">
                <a16:creationId xmlns:a16="http://schemas.microsoft.com/office/drawing/2014/main" id="{74F5A375-0131-47D0-A3BB-2328BABFEF28}"/>
              </a:ext>
            </a:extLst>
          </p:cNvPr>
          <p:cNvSpPr txBox="1"/>
          <p:nvPr/>
        </p:nvSpPr>
        <p:spPr>
          <a:xfrm>
            <a:off x="3439822" y="4595936"/>
            <a:ext cx="2160000" cy="615553"/>
          </a:xfrm>
          <a:prstGeom prst="rect">
            <a:avLst/>
          </a:prstGeom>
          <a:noFill/>
        </p:spPr>
        <p:txBody>
          <a:bodyPr wrap="square" lIns="0" tIns="0" rIns="0" bIns="0" rtlCol="0" anchor="t">
            <a:spAutoFit/>
          </a:bodyPr>
          <a:lstStyle/>
          <a:p>
            <a:pPr algn="ctr"/>
            <a:r>
              <a:rPr lang="es-EC" sz="2000" b="1" dirty="0"/>
              <a:t>Teoría General del Costo</a:t>
            </a:r>
          </a:p>
        </p:txBody>
      </p:sp>
      <p:pic>
        <p:nvPicPr>
          <p:cNvPr id="4112" name="Picture 16" descr="Resultado de imagen para costos">
            <a:extLst>
              <a:ext uri="{FF2B5EF4-FFF2-40B4-BE49-F238E27FC236}">
                <a16:creationId xmlns:a16="http://schemas.microsoft.com/office/drawing/2014/main" id="{A7EBB75F-05EB-4E1B-9361-7C031308B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0086" y="5435430"/>
            <a:ext cx="1759150" cy="11057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E26E2C0-0296-4494-825D-2414F96E2672}"/>
              </a:ext>
            </a:extLst>
          </p:cNvPr>
          <p:cNvSpPr/>
          <p:nvPr/>
        </p:nvSpPr>
        <p:spPr>
          <a:xfrm>
            <a:off x="160500" y="2030365"/>
            <a:ext cx="2772300" cy="2615248"/>
          </a:xfrm>
          <a:prstGeom prst="rect">
            <a:avLst/>
          </a:prstGeom>
          <a:solidFill>
            <a:schemeClr val="tx2">
              <a:lumMod val="40000"/>
              <a:lumOff val="60000"/>
              <a:alpha val="96078"/>
            </a:schemeClr>
          </a:solidFill>
          <a:ln>
            <a:noFill/>
          </a:ln>
          <a:effectLst>
            <a:outerShdw blurRad="381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a:ea typeface="+mn-ea"/>
              <a:cs typeface="+mn-cs"/>
            </a:endParaRPr>
          </a:p>
        </p:txBody>
      </p:sp>
      <p:sp>
        <p:nvSpPr>
          <p:cNvPr id="18" name="TextBox 13">
            <a:extLst>
              <a:ext uri="{FF2B5EF4-FFF2-40B4-BE49-F238E27FC236}">
                <a16:creationId xmlns:a16="http://schemas.microsoft.com/office/drawing/2014/main" id="{1550912A-5375-4AAE-AE34-112D1AE12F65}"/>
              </a:ext>
            </a:extLst>
          </p:cNvPr>
          <p:cNvSpPr txBox="1"/>
          <p:nvPr/>
        </p:nvSpPr>
        <p:spPr>
          <a:xfrm>
            <a:off x="422472" y="2409134"/>
            <a:ext cx="2160000" cy="615553"/>
          </a:xfrm>
          <a:prstGeom prst="rect">
            <a:avLst/>
          </a:prstGeom>
          <a:noFill/>
        </p:spPr>
        <p:txBody>
          <a:bodyPr wrap="square" lIns="0" tIns="0" rIns="0" bIns="0" rtlCol="0" anchor="t">
            <a:spAutoFit/>
          </a:bodyPr>
          <a:lstStyle/>
          <a:p>
            <a:pPr algn="ctr"/>
            <a:r>
              <a:rPr lang="es-EC" sz="2000" b="1" dirty="0"/>
              <a:t>Teoría general de la administración</a:t>
            </a:r>
          </a:p>
        </p:txBody>
      </p:sp>
      <p:pic>
        <p:nvPicPr>
          <p:cNvPr id="4108" name="Picture 12" descr="Resultado de imagen para teoria de la administraciÃ³n">
            <a:extLst>
              <a:ext uri="{FF2B5EF4-FFF2-40B4-BE49-F238E27FC236}">
                <a16:creationId xmlns:a16="http://schemas.microsoft.com/office/drawing/2014/main" id="{FB384FC3-8250-4DC6-8287-5A6CB72EED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526" y="3248627"/>
            <a:ext cx="1779264" cy="10984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782965"/>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5A4C8F6-1E15-409C-8970-DB621A12B0F7}"/>
              </a:ext>
            </a:extLst>
          </p:cNvPr>
          <p:cNvSpPr>
            <a:spLocks noGrp="1"/>
          </p:cNvSpPr>
          <p:nvPr>
            <p:ph type="title"/>
          </p:nvPr>
        </p:nvSpPr>
        <p:spPr>
          <a:xfrm>
            <a:off x="1097280" y="286603"/>
            <a:ext cx="10058400" cy="1450757"/>
          </a:xfrm>
        </p:spPr>
        <p:txBody>
          <a:bodyPr>
            <a:normAutofit/>
          </a:bodyPr>
          <a:lstStyle/>
          <a:p>
            <a:r>
              <a:rPr lang="es-EC" sz="4400" dirty="0"/>
              <a:t>Costo mensual por tipo de habitación</a:t>
            </a:r>
          </a:p>
        </p:txBody>
      </p:sp>
      <p:graphicFrame>
        <p:nvGraphicFramePr>
          <p:cNvPr id="7" name="Marcador de contenido 3">
            <a:extLst>
              <a:ext uri="{FF2B5EF4-FFF2-40B4-BE49-F238E27FC236}">
                <a16:creationId xmlns:a16="http://schemas.microsoft.com/office/drawing/2014/main" id="{3E75A350-6F64-490F-9D95-AA62FE21A966}"/>
              </a:ext>
            </a:extLst>
          </p:cNvPr>
          <p:cNvGraphicFramePr>
            <a:graphicFrameLocks noGrp="1"/>
          </p:cNvGraphicFramePr>
          <p:nvPr>
            <p:ph idx="1"/>
            <p:extLst>
              <p:ext uri="{D42A27DB-BD31-4B8C-83A1-F6EECF244321}">
                <p14:modId xmlns:p14="http://schemas.microsoft.com/office/powerpoint/2010/main" val="1088507484"/>
              </p:ext>
            </p:extLst>
          </p:nvPr>
        </p:nvGraphicFramePr>
        <p:xfrm>
          <a:off x="1212436" y="2103120"/>
          <a:ext cx="9943243" cy="2018307"/>
        </p:xfrm>
        <a:graphic>
          <a:graphicData uri="http://schemas.openxmlformats.org/drawingml/2006/table">
            <a:tbl>
              <a:tblPr firstRow="1" firstCol="1" bandRow="1">
                <a:tableStyleId>{F2DE63D5-997A-4646-A377-4702673A728D}</a:tableStyleId>
              </a:tblPr>
              <a:tblGrid>
                <a:gridCol w="2290686">
                  <a:extLst>
                    <a:ext uri="{9D8B030D-6E8A-4147-A177-3AD203B41FA5}">
                      <a16:colId xmlns:a16="http://schemas.microsoft.com/office/drawing/2014/main" val="1973717875"/>
                    </a:ext>
                  </a:extLst>
                </a:gridCol>
                <a:gridCol w="2290686">
                  <a:extLst>
                    <a:ext uri="{9D8B030D-6E8A-4147-A177-3AD203B41FA5}">
                      <a16:colId xmlns:a16="http://schemas.microsoft.com/office/drawing/2014/main" val="2258915761"/>
                    </a:ext>
                  </a:extLst>
                </a:gridCol>
                <a:gridCol w="2827015">
                  <a:extLst>
                    <a:ext uri="{9D8B030D-6E8A-4147-A177-3AD203B41FA5}">
                      <a16:colId xmlns:a16="http://schemas.microsoft.com/office/drawing/2014/main" val="4257356202"/>
                    </a:ext>
                  </a:extLst>
                </a:gridCol>
                <a:gridCol w="2534856">
                  <a:extLst>
                    <a:ext uri="{9D8B030D-6E8A-4147-A177-3AD203B41FA5}">
                      <a16:colId xmlns:a16="http://schemas.microsoft.com/office/drawing/2014/main" val="3453881945"/>
                    </a:ext>
                  </a:extLst>
                </a:gridCol>
              </a:tblGrid>
              <a:tr h="835161">
                <a:tc>
                  <a:txBody>
                    <a:bodyPr/>
                    <a:lstStyle/>
                    <a:p>
                      <a:pPr indent="180340" algn="ctr">
                        <a:lnSpc>
                          <a:spcPct val="100000"/>
                        </a:lnSpc>
                        <a:spcAft>
                          <a:spcPts val="0"/>
                        </a:spcAft>
                      </a:pPr>
                      <a:r>
                        <a:rPr lang="es-ES" sz="1800" dirty="0">
                          <a:effectLst/>
                        </a:rPr>
                        <a:t>Tipo de Habitación</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S" sz="1800" dirty="0">
                          <a:effectLst/>
                        </a:rPr>
                        <a:t>Costo neto hospedaje (mes)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S" sz="1800" dirty="0">
                          <a:effectLst/>
                        </a:rPr>
                        <a:t>Costo dotación de lencería (mes)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S" sz="1800" dirty="0">
                          <a:effectLst/>
                        </a:rPr>
                        <a:t>Costo total hospedaje (mes)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3636104"/>
                  </a:ext>
                </a:extLst>
              </a:tr>
              <a:tr h="394382">
                <a:tc>
                  <a:txBody>
                    <a:bodyPr/>
                    <a:lstStyle/>
                    <a:p>
                      <a:pPr indent="180340" algn="l">
                        <a:lnSpc>
                          <a:spcPct val="100000"/>
                        </a:lnSpc>
                        <a:spcAft>
                          <a:spcPts val="0"/>
                        </a:spcAft>
                      </a:pPr>
                      <a:r>
                        <a:rPr lang="es-ES" sz="1700" dirty="0">
                          <a:effectLst/>
                        </a:rPr>
                        <a:t>Doble (hombres)</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700" dirty="0">
                          <a:effectLst/>
                        </a:rPr>
                        <a:t>           201,31 </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S" sz="1700" dirty="0">
                          <a:effectLst/>
                        </a:rPr>
                        <a:t>30,00</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S" sz="1700" dirty="0">
                          <a:effectLst/>
                        </a:rPr>
                        <a:t>231,31</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1341992"/>
                  </a:ext>
                </a:extLst>
              </a:tr>
              <a:tr h="394382">
                <a:tc>
                  <a:txBody>
                    <a:bodyPr/>
                    <a:lstStyle/>
                    <a:p>
                      <a:pPr indent="180340" algn="l">
                        <a:lnSpc>
                          <a:spcPct val="100000"/>
                        </a:lnSpc>
                        <a:spcAft>
                          <a:spcPts val="0"/>
                        </a:spcAft>
                      </a:pPr>
                      <a:r>
                        <a:rPr lang="es-ES" sz="1700" dirty="0">
                          <a:effectLst/>
                        </a:rPr>
                        <a:t>Doble (militares)</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700" dirty="0">
                          <a:effectLst/>
                        </a:rPr>
                        <a:t>           211,53 </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S" sz="1700" dirty="0">
                          <a:effectLst/>
                        </a:rPr>
                        <a:t>30,20</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S" sz="1700" dirty="0">
                          <a:effectLst/>
                        </a:rPr>
                        <a:t>241,73</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87227190"/>
                  </a:ext>
                </a:extLst>
              </a:tr>
              <a:tr h="394382">
                <a:tc>
                  <a:txBody>
                    <a:bodyPr/>
                    <a:lstStyle/>
                    <a:p>
                      <a:pPr indent="180340" algn="l">
                        <a:lnSpc>
                          <a:spcPct val="100000"/>
                        </a:lnSpc>
                        <a:spcAft>
                          <a:spcPts val="0"/>
                        </a:spcAft>
                      </a:pPr>
                      <a:r>
                        <a:rPr lang="es-ES" sz="1700">
                          <a:effectLst/>
                        </a:rPr>
                        <a:t>Triple (mujeres)</a:t>
                      </a:r>
                      <a:endParaRPr lang="es-EC"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700">
                          <a:effectLst/>
                        </a:rPr>
                        <a:t>           292,84 </a:t>
                      </a:r>
                      <a:endParaRPr lang="es-EC"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S" sz="1700" dirty="0">
                          <a:effectLst/>
                        </a:rPr>
                        <a:t>45,24</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S" sz="1700" dirty="0">
                          <a:effectLst/>
                        </a:rPr>
                        <a:t>338,08</a:t>
                      </a:r>
                      <a:endParaRPr lang="es-EC"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03132802"/>
                  </a:ext>
                </a:extLst>
              </a:tr>
            </a:tbl>
          </a:graphicData>
        </a:graphic>
      </p:graphicFrame>
      <p:pic>
        <p:nvPicPr>
          <p:cNvPr id="4" name="Imagen 3">
            <a:extLst>
              <a:ext uri="{FF2B5EF4-FFF2-40B4-BE49-F238E27FC236}">
                <a16:creationId xmlns:a16="http://schemas.microsoft.com/office/drawing/2014/main" id="{104010DF-C49B-4023-A982-13842CE10565}"/>
              </a:ext>
            </a:extLst>
          </p:cNvPr>
          <p:cNvPicPr>
            <a:picLocks noChangeAspect="1"/>
          </p:cNvPicPr>
          <p:nvPr/>
        </p:nvPicPr>
        <p:blipFill>
          <a:blip r:embed="rId2"/>
          <a:stretch>
            <a:fillRect/>
          </a:stretch>
        </p:blipFill>
        <p:spPr>
          <a:xfrm>
            <a:off x="5857048" y="4487186"/>
            <a:ext cx="1285460" cy="1713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88E414B8-9CF2-4EBC-B492-418001E9E6E7}"/>
              </a:ext>
            </a:extLst>
          </p:cNvPr>
          <p:cNvPicPr>
            <a:picLocks noChangeAspect="1"/>
          </p:cNvPicPr>
          <p:nvPr/>
        </p:nvPicPr>
        <p:blipFill>
          <a:blip r:embed="rId3"/>
          <a:stretch>
            <a:fillRect/>
          </a:stretch>
        </p:blipFill>
        <p:spPr>
          <a:xfrm>
            <a:off x="2662859" y="4487187"/>
            <a:ext cx="1763367" cy="1713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a:extLst>
              <a:ext uri="{FF2B5EF4-FFF2-40B4-BE49-F238E27FC236}">
                <a16:creationId xmlns:a16="http://schemas.microsoft.com/office/drawing/2014/main" id="{CC490D35-9EFB-49E9-9A88-19F179447213}"/>
              </a:ext>
            </a:extLst>
          </p:cNvPr>
          <p:cNvPicPr>
            <a:picLocks noChangeAspect="1"/>
          </p:cNvPicPr>
          <p:nvPr/>
        </p:nvPicPr>
        <p:blipFill>
          <a:blip r:embed="rId4"/>
          <a:stretch>
            <a:fillRect/>
          </a:stretch>
        </p:blipFill>
        <p:spPr>
          <a:xfrm>
            <a:off x="8573330" y="4487187"/>
            <a:ext cx="1763368" cy="1713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Freeform: Shape 21">
            <a:extLst>
              <a:ext uri="{FF2B5EF4-FFF2-40B4-BE49-F238E27FC236}">
                <a16:creationId xmlns:a16="http://schemas.microsoft.com/office/drawing/2014/main" id="{6DB8C345-3633-4B9A-A3B7-BF957BE9263B}"/>
              </a:ext>
            </a:extLst>
          </p:cNvPr>
          <p:cNvSpPr/>
          <p:nvPr/>
        </p:nvSpPr>
        <p:spPr>
          <a:xfrm>
            <a:off x="11574089" y="5884610"/>
            <a:ext cx="386862" cy="316523"/>
          </a:xfrm>
          <a:custGeom>
            <a:avLst/>
            <a:gdLst>
              <a:gd name="connsiteX0" fmla="*/ 150261 w 386861"/>
              <a:gd name="connsiteY0" fmla="*/ 59348 h 316523"/>
              <a:gd name="connsiteX1" fmla="*/ 185430 w 386861"/>
              <a:gd name="connsiteY1" fmla="*/ 94517 h 316523"/>
              <a:gd name="connsiteX2" fmla="*/ 340702 w 386861"/>
              <a:gd name="connsiteY2" fmla="*/ 94517 h 316523"/>
              <a:gd name="connsiteX3" fmla="*/ 340702 w 386861"/>
              <a:gd name="connsiteY3" fmla="*/ 270364 h 316523"/>
              <a:gd name="connsiteX4" fmla="*/ 59348 w 386861"/>
              <a:gd name="connsiteY4" fmla="*/ 270364 h 316523"/>
              <a:gd name="connsiteX5" fmla="*/ 59348 w 386861"/>
              <a:gd name="connsiteY5" fmla="*/ 59348 h 316523"/>
              <a:gd name="connsiteX6" fmla="*/ 150261 w 386861"/>
              <a:gd name="connsiteY6" fmla="*/ 59348 h 316523"/>
              <a:gd name="connsiteX7" fmla="*/ 164856 w 386861"/>
              <a:gd name="connsiteY7" fmla="*/ 24179 h 316523"/>
              <a:gd name="connsiteX8" fmla="*/ 59348 w 386861"/>
              <a:gd name="connsiteY8" fmla="*/ 24179 h 316523"/>
              <a:gd name="connsiteX9" fmla="*/ 24355 w 386861"/>
              <a:gd name="connsiteY9" fmla="*/ 59348 h 316523"/>
              <a:gd name="connsiteX10" fmla="*/ 24179 w 386861"/>
              <a:gd name="connsiteY10" fmla="*/ 270364 h 316523"/>
              <a:gd name="connsiteX11" fmla="*/ 59348 w 386861"/>
              <a:gd name="connsiteY11" fmla="*/ 305533 h 316523"/>
              <a:gd name="connsiteX12" fmla="*/ 340702 w 386861"/>
              <a:gd name="connsiteY12" fmla="*/ 305533 h 316523"/>
              <a:gd name="connsiteX13" fmla="*/ 375871 w 386861"/>
              <a:gd name="connsiteY13" fmla="*/ 270364 h 316523"/>
              <a:gd name="connsiteX14" fmla="*/ 375871 w 386861"/>
              <a:gd name="connsiteY14" fmla="*/ 94517 h 316523"/>
              <a:gd name="connsiteX15" fmla="*/ 340702 w 386861"/>
              <a:gd name="connsiteY15" fmla="*/ 59348 h 316523"/>
              <a:gd name="connsiteX16" fmla="*/ 200025 w 386861"/>
              <a:gd name="connsiteY16" fmla="*/ 59348 h 316523"/>
              <a:gd name="connsiteX17" fmla="*/ 164856 w 386861"/>
              <a:gd name="connsiteY17" fmla="*/ 24179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861" h="316523">
                <a:moveTo>
                  <a:pt x="150261" y="59348"/>
                </a:moveTo>
                <a:lnTo>
                  <a:pt x="185430" y="94517"/>
                </a:lnTo>
                <a:lnTo>
                  <a:pt x="340702" y="94517"/>
                </a:lnTo>
                <a:lnTo>
                  <a:pt x="340702" y="270364"/>
                </a:lnTo>
                <a:lnTo>
                  <a:pt x="59348" y="270364"/>
                </a:lnTo>
                <a:lnTo>
                  <a:pt x="59348" y="59348"/>
                </a:lnTo>
                <a:lnTo>
                  <a:pt x="150261" y="59348"/>
                </a:lnTo>
                <a:moveTo>
                  <a:pt x="164856" y="24179"/>
                </a:moveTo>
                <a:lnTo>
                  <a:pt x="59348" y="24179"/>
                </a:lnTo>
                <a:cubicBezTo>
                  <a:pt x="40005" y="24179"/>
                  <a:pt x="24355" y="40005"/>
                  <a:pt x="24355" y="59348"/>
                </a:cubicBezTo>
                <a:lnTo>
                  <a:pt x="24179" y="270364"/>
                </a:lnTo>
                <a:cubicBezTo>
                  <a:pt x="24179" y="289707"/>
                  <a:pt x="40005" y="305533"/>
                  <a:pt x="59348" y="305533"/>
                </a:cubicBezTo>
                <a:lnTo>
                  <a:pt x="340702" y="305533"/>
                </a:lnTo>
                <a:cubicBezTo>
                  <a:pt x="360045" y="305533"/>
                  <a:pt x="375871" y="289707"/>
                  <a:pt x="375871" y="270364"/>
                </a:cubicBezTo>
                <a:lnTo>
                  <a:pt x="375871" y="94517"/>
                </a:lnTo>
                <a:cubicBezTo>
                  <a:pt x="375871" y="75174"/>
                  <a:pt x="360045" y="59348"/>
                  <a:pt x="340702" y="59348"/>
                </a:cubicBezTo>
                <a:lnTo>
                  <a:pt x="200025" y="59348"/>
                </a:lnTo>
                <a:lnTo>
                  <a:pt x="164856" y="24179"/>
                </a:lnTo>
                <a:close/>
              </a:path>
            </a:pathLst>
          </a:custGeom>
          <a:solidFill>
            <a:schemeClr val="tx2"/>
          </a:solidFill>
          <a:ln w="17463" cap="flat">
            <a:noFill/>
            <a:prstDash val="solid"/>
            <a:miter/>
          </a:ln>
        </p:spPr>
        <p:txBody>
          <a:bodyPr rtlCol="0" anchor="ctr"/>
          <a:lstStyle/>
          <a:p>
            <a:endParaRPr lang="fr-FR"/>
          </a:p>
        </p:txBody>
      </p:sp>
    </p:spTree>
    <p:extLst>
      <p:ext uri="{BB962C8B-B14F-4D97-AF65-F5344CB8AC3E}">
        <p14:creationId xmlns:p14="http://schemas.microsoft.com/office/powerpoint/2010/main" val="3039168611"/>
      </p:ext>
    </p:extLst>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0BCAA7CC-1319-4138-B159-90AF7D03C249}"/>
              </a:ext>
            </a:extLst>
          </p:cNvPr>
          <p:cNvCxnSpPr>
            <a:cxnSpLocks/>
          </p:cNvCxnSpPr>
          <p:nvPr/>
        </p:nvCxnSpPr>
        <p:spPr>
          <a:xfrm>
            <a:off x="3962989" y="2710543"/>
            <a:ext cx="0" cy="414745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C6E4C83-F7E8-4776-95F6-116646169C58}"/>
              </a:ext>
            </a:extLst>
          </p:cNvPr>
          <p:cNvCxnSpPr>
            <a:cxnSpLocks/>
          </p:cNvCxnSpPr>
          <p:nvPr/>
        </p:nvCxnSpPr>
        <p:spPr>
          <a:xfrm>
            <a:off x="6527783" y="3864428"/>
            <a:ext cx="0" cy="299357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28F9F67-264C-4A53-94BA-9E51CDC03AF6}"/>
              </a:ext>
            </a:extLst>
          </p:cNvPr>
          <p:cNvCxnSpPr>
            <a:cxnSpLocks/>
          </p:cNvCxnSpPr>
          <p:nvPr/>
        </p:nvCxnSpPr>
        <p:spPr>
          <a:xfrm>
            <a:off x="9107415" y="2710543"/>
            <a:ext cx="0" cy="414745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94A42AEC-E223-49BA-8C23-86633B99B12C}"/>
              </a:ext>
            </a:extLst>
          </p:cNvPr>
          <p:cNvSpPr txBox="1"/>
          <p:nvPr/>
        </p:nvSpPr>
        <p:spPr>
          <a:xfrm>
            <a:off x="1536534" y="3835783"/>
            <a:ext cx="1682765" cy="1742657"/>
          </a:xfrm>
          <a:prstGeom prst="rect">
            <a:avLst/>
          </a:prstGeom>
          <a:noFill/>
        </p:spPr>
        <p:txBody>
          <a:bodyPr wrap="square" lIns="0" tIns="0" rIns="91440" bIns="0" rtlCol="0">
            <a:spAutoFit/>
          </a:bodyPr>
          <a:lstStyle/>
          <a:p>
            <a:r>
              <a:rPr lang="es-EC" sz="1400" dirty="0">
                <a:solidFill>
                  <a:schemeClr val="tx1">
                    <a:lumMod val="65000"/>
                    <a:lumOff val="35000"/>
                  </a:schemeClr>
                </a:solidFill>
                <a:latin typeface="Segoe UI Semibold" panose="020B0702040204020203" pitchFamily="34" charset="0"/>
                <a:cs typeface="Segoe UI Semibold" panose="020B0702040204020203" pitchFamily="34" charset="0"/>
              </a:rPr>
              <a:t>No cuentan con un sistema de costos por lo cual establecen sus precios de acuerdo a estimaciones de gastos. </a:t>
            </a:r>
          </a:p>
          <a:p>
            <a:pPr lvl="0">
              <a:lnSpc>
                <a:spcPct val="120000"/>
              </a:lnSpc>
              <a:defRPr/>
            </a:pPr>
            <a:endParaRPr lang="en-US" sz="1400" dirty="0">
              <a:solidFill>
                <a:schemeClr val="tx1">
                  <a:lumMod val="65000"/>
                  <a:lumOff val="35000"/>
                </a:schemeClr>
              </a:solidFill>
              <a:latin typeface="Segoe UI Semibold" panose="020B0702040204020203" pitchFamily="34" charset="0"/>
              <a:ea typeface="Roboto Light" charset="0"/>
              <a:cs typeface="Segoe UI Semibold" panose="020B0702040204020203" pitchFamily="34" charset="0"/>
            </a:endParaRPr>
          </a:p>
        </p:txBody>
      </p:sp>
      <p:cxnSp>
        <p:nvCxnSpPr>
          <p:cNvPr id="117" name="Straight Connector 116">
            <a:extLst>
              <a:ext uri="{FF2B5EF4-FFF2-40B4-BE49-F238E27FC236}">
                <a16:creationId xmlns:a16="http://schemas.microsoft.com/office/drawing/2014/main" id="{50CF6070-BE66-471D-A18B-0CA251663E40}"/>
              </a:ext>
            </a:extLst>
          </p:cNvPr>
          <p:cNvCxnSpPr>
            <a:cxnSpLocks/>
          </p:cNvCxnSpPr>
          <p:nvPr/>
        </p:nvCxnSpPr>
        <p:spPr>
          <a:xfrm>
            <a:off x="1351455" y="3864428"/>
            <a:ext cx="0" cy="299357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54661FA-912D-438E-BA2D-3E764FBE7CDF}"/>
              </a:ext>
            </a:extLst>
          </p:cNvPr>
          <p:cNvSpPr txBox="1"/>
          <p:nvPr/>
        </p:nvSpPr>
        <p:spPr>
          <a:xfrm>
            <a:off x="1343025" y="1175409"/>
            <a:ext cx="9828558" cy="590931"/>
          </a:xfrm>
          <a:prstGeom prst="rect">
            <a:avLst/>
          </a:prstGeom>
          <a:noFill/>
        </p:spPr>
        <p:txBody>
          <a:bodyPr wrap="square" lIns="0" tIns="0" rIns="0" bIns="0"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4800" b="1" dirty="0" err="1">
                <a:latin typeface="Segoe UI Semibold"/>
                <a:ea typeface="Bebas Neue" charset="0"/>
                <a:cs typeface="Bebas Neue" charset="0"/>
              </a:rPr>
              <a:t>Conclusiones</a:t>
            </a:r>
            <a:endParaRPr kumimoji="0" lang="en-US" sz="4800" b="1" i="0" u="none" strike="noStrike" kern="1200" cap="none" spc="0" normalizeH="0" baseline="0" noProof="0" dirty="0">
              <a:ln>
                <a:noFill/>
              </a:ln>
              <a:effectLst/>
              <a:uLnTx/>
              <a:uFillTx/>
              <a:latin typeface="Segoe UI Semibold"/>
              <a:ea typeface="Bebas Neue" charset="0"/>
              <a:cs typeface="Bebas Neue" charset="0"/>
            </a:endParaRPr>
          </a:p>
        </p:txBody>
      </p:sp>
      <p:sp>
        <p:nvSpPr>
          <p:cNvPr id="21" name="Freeform: Shape 9">
            <a:extLst>
              <a:ext uri="{FF2B5EF4-FFF2-40B4-BE49-F238E27FC236}">
                <a16:creationId xmlns:a16="http://schemas.microsoft.com/office/drawing/2014/main" id="{1DBBBFF0-FB9E-4695-9136-D412209424D4}"/>
              </a:ext>
            </a:extLst>
          </p:cNvPr>
          <p:cNvSpPr/>
          <p:nvPr/>
        </p:nvSpPr>
        <p:spPr>
          <a:xfrm>
            <a:off x="3842289" y="2198810"/>
            <a:ext cx="316523" cy="386862"/>
          </a:xfrm>
          <a:custGeom>
            <a:avLst/>
            <a:gdLst>
              <a:gd name="connsiteX0" fmla="*/ 270364 w 316523"/>
              <a:gd name="connsiteY0" fmla="*/ 24179 h 386861"/>
              <a:gd name="connsiteX1" fmla="*/ 59348 w 316523"/>
              <a:gd name="connsiteY1" fmla="*/ 24179 h 386861"/>
              <a:gd name="connsiteX2" fmla="*/ 24179 w 316523"/>
              <a:gd name="connsiteY2" fmla="*/ 59348 h 386861"/>
              <a:gd name="connsiteX3" fmla="*/ 24179 w 316523"/>
              <a:gd name="connsiteY3" fmla="*/ 340702 h 386861"/>
              <a:gd name="connsiteX4" fmla="*/ 59348 w 316523"/>
              <a:gd name="connsiteY4" fmla="*/ 375871 h 386861"/>
              <a:gd name="connsiteX5" fmla="*/ 270364 w 316523"/>
              <a:gd name="connsiteY5" fmla="*/ 375871 h 386861"/>
              <a:gd name="connsiteX6" fmla="*/ 305533 w 316523"/>
              <a:gd name="connsiteY6" fmla="*/ 340702 h 386861"/>
              <a:gd name="connsiteX7" fmla="*/ 305533 w 316523"/>
              <a:gd name="connsiteY7" fmla="*/ 59348 h 386861"/>
              <a:gd name="connsiteX8" fmla="*/ 270364 w 316523"/>
              <a:gd name="connsiteY8" fmla="*/ 24179 h 386861"/>
              <a:gd name="connsiteX9" fmla="*/ 112102 w 316523"/>
              <a:gd name="connsiteY9" fmla="*/ 59348 h 386861"/>
              <a:gd name="connsiteX10" fmla="*/ 147271 w 316523"/>
              <a:gd name="connsiteY10" fmla="*/ 59348 h 386861"/>
              <a:gd name="connsiteX11" fmla="*/ 147271 w 316523"/>
              <a:gd name="connsiteY11" fmla="*/ 147271 h 386861"/>
              <a:gd name="connsiteX12" fmla="*/ 129687 w 316523"/>
              <a:gd name="connsiteY12" fmla="*/ 134083 h 386861"/>
              <a:gd name="connsiteX13" fmla="*/ 112102 w 316523"/>
              <a:gd name="connsiteY13" fmla="*/ 147271 h 386861"/>
              <a:gd name="connsiteX14" fmla="*/ 112102 w 316523"/>
              <a:gd name="connsiteY14" fmla="*/ 59348 h 386861"/>
              <a:gd name="connsiteX15" fmla="*/ 270364 w 316523"/>
              <a:gd name="connsiteY15" fmla="*/ 340702 h 386861"/>
              <a:gd name="connsiteX16" fmla="*/ 59348 w 316523"/>
              <a:gd name="connsiteY16" fmla="*/ 340702 h 386861"/>
              <a:gd name="connsiteX17" fmla="*/ 59348 w 316523"/>
              <a:gd name="connsiteY17" fmla="*/ 59348 h 386861"/>
              <a:gd name="connsiteX18" fmla="*/ 76933 w 316523"/>
              <a:gd name="connsiteY18" fmla="*/ 59348 h 386861"/>
              <a:gd name="connsiteX19" fmla="*/ 76933 w 316523"/>
              <a:gd name="connsiteY19" fmla="*/ 217610 h 386861"/>
              <a:gd name="connsiteX20" fmla="*/ 129687 w 316523"/>
              <a:gd name="connsiteY20" fmla="*/ 178044 h 386861"/>
              <a:gd name="connsiteX21" fmla="*/ 182440 w 316523"/>
              <a:gd name="connsiteY21" fmla="*/ 217610 h 386861"/>
              <a:gd name="connsiteX22" fmla="*/ 182440 w 316523"/>
              <a:gd name="connsiteY22" fmla="*/ 59348 h 386861"/>
              <a:gd name="connsiteX23" fmla="*/ 270364 w 316523"/>
              <a:gd name="connsiteY23" fmla="*/ 59348 h 386861"/>
              <a:gd name="connsiteX24" fmla="*/ 270364 w 316523"/>
              <a:gd name="connsiteY24" fmla="*/ 340702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6523" h="386861">
                <a:moveTo>
                  <a:pt x="270364" y="24179"/>
                </a:moveTo>
                <a:lnTo>
                  <a:pt x="59348" y="24179"/>
                </a:lnTo>
                <a:cubicBezTo>
                  <a:pt x="40005" y="24179"/>
                  <a:pt x="24179" y="40005"/>
                  <a:pt x="24179" y="59348"/>
                </a:cubicBezTo>
                <a:lnTo>
                  <a:pt x="24179" y="340702"/>
                </a:lnTo>
                <a:cubicBezTo>
                  <a:pt x="24179" y="360045"/>
                  <a:pt x="40005" y="375871"/>
                  <a:pt x="59348" y="375871"/>
                </a:cubicBezTo>
                <a:lnTo>
                  <a:pt x="270364" y="375871"/>
                </a:lnTo>
                <a:cubicBezTo>
                  <a:pt x="289707" y="375871"/>
                  <a:pt x="305533" y="360045"/>
                  <a:pt x="305533" y="340702"/>
                </a:cubicBezTo>
                <a:lnTo>
                  <a:pt x="305533" y="59348"/>
                </a:lnTo>
                <a:cubicBezTo>
                  <a:pt x="305533" y="40005"/>
                  <a:pt x="289707" y="24179"/>
                  <a:pt x="270364" y="24179"/>
                </a:cubicBezTo>
                <a:close/>
                <a:moveTo>
                  <a:pt x="112102" y="59348"/>
                </a:moveTo>
                <a:lnTo>
                  <a:pt x="147271" y="59348"/>
                </a:lnTo>
                <a:lnTo>
                  <a:pt x="147271" y="147271"/>
                </a:lnTo>
                <a:lnTo>
                  <a:pt x="129687" y="134083"/>
                </a:lnTo>
                <a:lnTo>
                  <a:pt x="112102" y="147271"/>
                </a:lnTo>
                <a:lnTo>
                  <a:pt x="112102" y="59348"/>
                </a:lnTo>
                <a:close/>
                <a:moveTo>
                  <a:pt x="270364" y="340702"/>
                </a:moveTo>
                <a:lnTo>
                  <a:pt x="59348" y="340702"/>
                </a:lnTo>
                <a:lnTo>
                  <a:pt x="59348" y="59348"/>
                </a:lnTo>
                <a:lnTo>
                  <a:pt x="76933" y="59348"/>
                </a:lnTo>
                <a:lnTo>
                  <a:pt x="76933" y="217610"/>
                </a:lnTo>
                <a:lnTo>
                  <a:pt x="129687" y="178044"/>
                </a:lnTo>
                <a:lnTo>
                  <a:pt x="182440" y="217610"/>
                </a:lnTo>
                <a:lnTo>
                  <a:pt x="182440" y="59348"/>
                </a:lnTo>
                <a:lnTo>
                  <a:pt x="270364" y="59348"/>
                </a:lnTo>
                <a:lnTo>
                  <a:pt x="270364" y="340702"/>
                </a:lnTo>
                <a:close/>
              </a:path>
            </a:pathLst>
          </a:custGeom>
          <a:solidFill>
            <a:schemeClr val="tx1"/>
          </a:solidFill>
          <a:ln w="17463" cap="flat">
            <a:noFill/>
            <a:prstDash val="solid"/>
            <a:miter/>
          </a:ln>
        </p:spPr>
        <p:txBody>
          <a:bodyPr rtlCol="0" anchor="ctr"/>
          <a:lstStyle/>
          <a:p>
            <a:endParaRPr lang="fr-FR" sz="2000"/>
          </a:p>
        </p:txBody>
      </p:sp>
      <p:sp>
        <p:nvSpPr>
          <p:cNvPr id="22" name="Freeform: Shape 15">
            <a:extLst>
              <a:ext uri="{FF2B5EF4-FFF2-40B4-BE49-F238E27FC236}">
                <a16:creationId xmlns:a16="http://schemas.microsoft.com/office/drawing/2014/main" id="{A887451C-2432-4334-BEB1-022AE59D0BBD}"/>
              </a:ext>
            </a:extLst>
          </p:cNvPr>
          <p:cNvSpPr/>
          <p:nvPr/>
        </p:nvSpPr>
        <p:spPr>
          <a:xfrm>
            <a:off x="1166376" y="3385331"/>
            <a:ext cx="351693" cy="351693"/>
          </a:xfrm>
          <a:custGeom>
            <a:avLst/>
            <a:gdLst>
              <a:gd name="connsiteX0" fmla="*/ 243987 w 351692"/>
              <a:gd name="connsiteY0" fmla="*/ 217610 h 351692"/>
              <a:gd name="connsiteX1" fmla="*/ 230095 w 351692"/>
              <a:gd name="connsiteY1" fmla="*/ 217610 h 351692"/>
              <a:gd name="connsiteX2" fmla="*/ 225171 w 351692"/>
              <a:gd name="connsiteY2" fmla="*/ 212862 h 351692"/>
              <a:gd name="connsiteX3" fmla="*/ 252779 w 351692"/>
              <a:gd name="connsiteY3" fmla="*/ 138479 h 351692"/>
              <a:gd name="connsiteX4" fmla="*/ 138479 w 351692"/>
              <a:gd name="connsiteY4" fmla="*/ 24179 h 351692"/>
              <a:gd name="connsiteX5" fmla="*/ 24179 w 351692"/>
              <a:gd name="connsiteY5" fmla="*/ 138479 h 351692"/>
              <a:gd name="connsiteX6" fmla="*/ 138479 w 351692"/>
              <a:gd name="connsiteY6" fmla="*/ 252779 h 351692"/>
              <a:gd name="connsiteX7" fmla="*/ 212862 w 351692"/>
              <a:gd name="connsiteY7" fmla="*/ 225171 h 351692"/>
              <a:gd name="connsiteX8" fmla="*/ 217610 w 351692"/>
              <a:gd name="connsiteY8" fmla="*/ 230095 h 351692"/>
              <a:gd name="connsiteX9" fmla="*/ 217610 w 351692"/>
              <a:gd name="connsiteY9" fmla="*/ 243987 h 351692"/>
              <a:gd name="connsiteX10" fmla="*/ 305533 w 351692"/>
              <a:gd name="connsiteY10" fmla="*/ 331734 h 351692"/>
              <a:gd name="connsiteX11" fmla="*/ 331734 w 351692"/>
              <a:gd name="connsiteY11" fmla="*/ 305533 h 351692"/>
              <a:gd name="connsiteX12" fmla="*/ 243987 w 351692"/>
              <a:gd name="connsiteY12" fmla="*/ 217610 h 351692"/>
              <a:gd name="connsiteX13" fmla="*/ 138479 w 351692"/>
              <a:gd name="connsiteY13" fmla="*/ 217610 h 351692"/>
              <a:gd name="connsiteX14" fmla="*/ 59348 w 351692"/>
              <a:gd name="connsiteY14" fmla="*/ 138479 h 351692"/>
              <a:gd name="connsiteX15" fmla="*/ 138479 w 351692"/>
              <a:gd name="connsiteY15" fmla="*/ 59348 h 351692"/>
              <a:gd name="connsiteX16" fmla="*/ 217610 w 351692"/>
              <a:gd name="connsiteY16" fmla="*/ 138479 h 351692"/>
              <a:gd name="connsiteX17" fmla="*/ 138479 w 351692"/>
              <a:gd name="connsiteY17" fmla="*/ 217610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1692" h="351692">
                <a:moveTo>
                  <a:pt x="243987" y="217610"/>
                </a:moveTo>
                <a:lnTo>
                  <a:pt x="230095" y="217610"/>
                </a:lnTo>
                <a:lnTo>
                  <a:pt x="225171" y="212862"/>
                </a:lnTo>
                <a:cubicBezTo>
                  <a:pt x="242404" y="192815"/>
                  <a:pt x="252779" y="166790"/>
                  <a:pt x="252779" y="138479"/>
                </a:cubicBezTo>
                <a:cubicBezTo>
                  <a:pt x="252779" y="75350"/>
                  <a:pt x="201608" y="24179"/>
                  <a:pt x="138479" y="24179"/>
                </a:cubicBezTo>
                <a:cubicBezTo>
                  <a:pt x="75350" y="24179"/>
                  <a:pt x="24179" y="75350"/>
                  <a:pt x="24179" y="138479"/>
                </a:cubicBezTo>
                <a:cubicBezTo>
                  <a:pt x="24179" y="201608"/>
                  <a:pt x="75350" y="252779"/>
                  <a:pt x="138479" y="252779"/>
                </a:cubicBezTo>
                <a:cubicBezTo>
                  <a:pt x="166790" y="252779"/>
                  <a:pt x="192815" y="242404"/>
                  <a:pt x="212862" y="225171"/>
                </a:cubicBezTo>
                <a:lnTo>
                  <a:pt x="217610" y="230095"/>
                </a:lnTo>
                <a:lnTo>
                  <a:pt x="217610" y="243987"/>
                </a:lnTo>
                <a:lnTo>
                  <a:pt x="305533" y="331734"/>
                </a:lnTo>
                <a:lnTo>
                  <a:pt x="331734" y="305533"/>
                </a:lnTo>
                <a:lnTo>
                  <a:pt x="243987" y="217610"/>
                </a:lnTo>
                <a:close/>
                <a:moveTo>
                  <a:pt x="138479" y="217610"/>
                </a:moveTo>
                <a:cubicBezTo>
                  <a:pt x="94693" y="217610"/>
                  <a:pt x="59348" y="182265"/>
                  <a:pt x="59348" y="138479"/>
                </a:cubicBezTo>
                <a:cubicBezTo>
                  <a:pt x="59348" y="94693"/>
                  <a:pt x="94693" y="59348"/>
                  <a:pt x="138479" y="59348"/>
                </a:cubicBezTo>
                <a:cubicBezTo>
                  <a:pt x="182265" y="59348"/>
                  <a:pt x="217610" y="94693"/>
                  <a:pt x="217610" y="138479"/>
                </a:cubicBezTo>
                <a:cubicBezTo>
                  <a:pt x="217610" y="182265"/>
                  <a:pt x="182265" y="217610"/>
                  <a:pt x="138479" y="217610"/>
                </a:cubicBezTo>
                <a:close/>
              </a:path>
            </a:pathLst>
          </a:custGeom>
          <a:solidFill>
            <a:schemeClr val="tx1"/>
          </a:solidFill>
          <a:ln w="17463" cap="flat">
            <a:noFill/>
            <a:prstDash val="solid"/>
            <a:miter/>
          </a:ln>
        </p:spPr>
        <p:txBody>
          <a:bodyPr rtlCol="0" anchor="ctr"/>
          <a:lstStyle/>
          <a:p>
            <a:endParaRPr lang="fr-FR" sz="2000"/>
          </a:p>
        </p:txBody>
      </p:sp>
      <p:sp>
        <p:nvSpPr>
          <p:cNvPr id="23" name="Freeform: Shape 9">
            <a:extLst>
              <a:ext uri="{FF2B5EF4-FFF2-40B4-BE49-F238E27FC236}">
                <a16:creationId xmlns:a16="http://schemas.microsoft.com/office/drawing/2014/main" id="{25E63878-B447-4E88-AD11-B3E119ED39D7}"/>
              </a:ext>
            </a:extLst>
          </p:cNvPr>
          <p:cNvSpPr/>
          <p:nvPr/>
        </p:nvSpPr>
        <p:spPr>
          <a:xfrm>
            <a:off x="8949153" y="2198810"/>
            <a:ext cx="316523" cy="386862"/>
          </a:xfrm>
          <a:custGeom>
            <a:avLst/>
            <a:gdLst>
              <a:gd name="connsiteX0" fmla="*/ 270364 w 316523"/>
              <a:gd name="connsiteY0" fmla="*/ 24179 h 386861"/>
              <a:gd name="connsiteX1" fmla="*/ 59348 w 316523"/>
              <a:gd name="connsiteY1" fmla="*/ 24179 h 386861"/>
              <a:gd name="connsiteX2" fmla="*/ 24179 w 316523"/>
              <a:gd name="connsiteY2" fmla="*/ 59348 h 386861"/>
              <a:gd name="connsiteX3" fmla="*/ 24179 w 316523"/>
              <a:gd name="connsiteY3" fmla="*/ 340702 h 386861"/>
              <a:gd name="connsiteX4" fmla="*/ 59348 w 316523"/>
              <a:gd name="connsiteY4" fmla="*/ 375871 h 386861"/>
              <a:gd name="connsiteX5" fmla="*/ 270364 w 316523"/>
              <a:gd name="connsiteY5" fmla="*/ 375871 h 386861"/>
              <a:gd name="connsiteX6" fmla="*/ 305533 w 316523"/>
              <a:gd name="connsiteY6" fmla="*/ 340702 h 386861"/>
              <a:gd name="connsiteX7" fmla="*/ 305533 w 316523"/>
              <a:gd name="connsiteY7" fmla="*/ 59348 h 386861"/>
              <a:gd name="connsiteX8" fmla="*/ 270364 w 316523"/>
              <a:gd name="connsiteY8" fmla="*/ 24179 h 386861"/>
              <a:gd name="connsiteX9" fmla="*/ 112102 w 316523"/>
              <a:gd name="connsiteY9" fmla="*/ 59348 h 386861"/>
              <a:gd name="connsiteX10" fmla="*/ 147271 w 316523"/>
              <a:gd name="connsiteY10" fmla="*/ 59348 h 386861"/>
              <a:gd name="connsiteX11" fmla="*/ 147271 w 316523"/>
              <a:gd name="connsiteY11" fmla="*/ 147271 h 386861"/>
              <a:gd name="connsiteX12" fmla="*/ 129687 w 316523"/>
              <a:gd name="connsiteY12" fmla="*/ 134083 h 386861"/>
              <a:gd name="connsiteX13" fmla="*/ 112102 w 316523"/>
              <a:gd name="connsiteY13" fmla="*/ 147271 h 386861"/>
              <a:gd name="connsiteX14" fmla="*/ 112102 w 316523"/>
              <a:gd name="connsiteY14" fmla="*/ 59348 h 386861"/>
              <a:gd name="connsiteX15" fmla="*/ 270364 w 316523"/>
              <a:gd name="connsiteY15" fmla="*/ 340702 h 386861"/>
              <a:gd name="connsiteX16" fmla="*/ 59348 w 316523"/>
              <a:gd name="connsiteY16" fmla="*/ 340702 h 386861"/>
              <a:gd name="connsiteX17" fmla="*/ 59348 w 316523"/>
              <a:gd name="connsiteY17" fmla="*/ 59348 h 386861"/>
              <a:gd name="connsiteX18" fmla="*/ 76933 w 316523"/>
              <a:gd name="connsiteY18" fmla="*/ 59348 h 386861"/>
              <a:gd name="connsiteX19" fmla="*/ 76933 w 316523"/>
              <a:gd name="connsiteY19" fmla="*/ 217610 h 386861"/>
              <a:gd name="connsiteX20" fmla="*/ 129687 w 316523"/>
              <a:gd name="connsiteY20" fmla="*/ 178044 h 386861"/>
              <a:gd name="connsiteX21" fmla="*/ 182440 w 316523"/>
              <a:gd name="connsiteY21" fmla="*/ 217610 h 386861"/>
              <a:gd name="connsiteX22" fmla="*/ 182440 w 316523"/>
              <a:gd name="connsiteY22" fmla="*/ 59348 h 386861"/>
              <a:gd name="connsiteX23" fmla="*/ 270364 w 316523"/>
              <a:gd name="connsiteY23" fmla="*/ 59348 h 386861"/>
              <a:gd name="connsiteX24" fmla="*/ 270364 w 316523"/>
              <a:gd name="connsiteY24" fmla="*/ 340702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6523" h="386861">
                <a:moveTo>
                  <a:pt x="270364" y="24179"/>
                </a:moveTo>
                <a:lnTo>
                  <a:pt x="59348" y="24179"/>
                </a:lnTo>
                <a:cubicBezTo>
                  <a:pt x="40005" y="24179"/>
                  <a:pt x="24179" y="40005"/>
                  <a:pt x="24179" y="59348"/>
                </a:cubicBezTo>
                <a:lnTo>
                  <a:pt x="24179" y="340702"/>
                </a:lnTo>
                <a:cubicBezTo>
                  <a:pt x="24179" y="360045"/>
                  <a:pt x="40005" y="375871"/>
                  <a:pt x="59348" y="375871"/>
                </a:cubicBezTo>
                <a:lnTo>
                  <a:pt x="270364" y="375871"/>
                </a:lnTo>
                <a:cubicBezTo>
                  <a:pt x="289707" y="375871"/>
                  <a:pt x="305533" y="360045"/>
                  <a:pt x="305533" y="340702"/>
                </a:cubicBezTo>
                <a:lnTo>
                  <a:pt x="305533" y="59348"/>
                </a:lnTo>
                <a:cubicBezTo>
                  <a:pt x="305533" y="40005"/>
                  <a:pt x="289707" y="24179"/>
                  <a:pt x="270364" y="24179"/>
                </a:cubicBezTo>
                <a:close/>
                <a:moveTo>
                  <a:pt x="112102" y="59348"/>
                </a:moveTo>
                <a:lnTo>
                  <a:pt x="147271" y="59348"/>
                </a:lnTo>
                <a:lnTo>
                  <a:pt x="147271" y="147271"/>
                </a:lnTo>
                <a:lnTo>
                  <a:pt x="129687" y="134083"/>
                </a:lnTo>
                <a:lnTo>
                  <a:pt x="112102" y="147271"/>
                </a:lnTo>
                <a:lnTo>
                  <a:pt x="112102" y="59348"/>
                </a:lnTo>
                <a:close/>
                <a:moveTo>
                  <a:pt x="270364" y="340702"/>
                </a:moveTo>
                <a:lnTo>
                  <a:pt x="59348" y="340702"/>
                </a:lnTo>
                <a:lnTo>
                  <a:pt x="59348" y="59348"/>
                </a:lnTo>
                <a:lnTo>
                  <a:pt x="76933" y="59348"/>
                </a:lnTo>
                <a:lnTo>
                  <a:pt x="76933" y="217610"/>
                </a:lnTo>
                <a:lnTo>
                  <a:pt x="129687" y="178044"/>
                </a:lnTo>
                <a:lnTo>
                  <a:pt x="182440" y="217610"/>
                </a:lnTo>
                <a:lnTo>
                  <a:pt x="182440" y="59348"/>
                </a:lnTo>
                <a:lnTo>
                  <a:pt x="270364" y="59348"/>
                </a:lnTo>
                <a:lnTo>
                  <a:pt x="270364" y="340702"/>
                </a:lnTo>
                <a:close/>
              </a:path>
            </a:pathLst>
          </a:custGeom>
          <a:solidFill>
            <a:schemeClr val="tx1"/>
          </a:solidFill>
          <a:ln w="17463" cap="flat">
            <a:noFill/>
            <a:prstDash val="solid"/>
            <a:miter/>
          </a:ln>
        </p:spPr>
        <p:txBody>
          <a:bodyPr rtlCol="0" anchor="ctr"/>
          <a:lstStyle/>
          <a:p>
            <a:endParaRPr lang="fr-FR" sz="2000"/>
          </a:p>
        </p:txBody>
      </p:sp>
      <p:sp>
        <p:nvSpPr>
          <p:cNvPr id="24" name="Freeform: Shape 15">
            <a:extLst>
              <a:ext uri="{FF2B5EF4-FFF2-40B4-BE49-F238E27FC236}">
                <a16:creationId xmlns:a16="http://schemas.microsoft.com/office/drawing/2014/main" id="{C57E5575-A3C7-4CD2-938C-962AE4E17B0A}"/>
              </a:ext>
            </a:extLst>
          </p:cNvPr>
          <p:cNvSpPr/>
          <p:nvPr/>
        </p:nvSpPr>
        <p:spPr>
          <a:xfrm>
            <a:off x="6369599" y="3442163"/>
            <a:ext cx="351693" cy="351693"/>
          </a:xfrm>
          <a:custGeom>
            <a:avLst/>
            <a:gdLst>
              <a:gd name="connsiteX0" fmla="*/ 243987 w 351692"/>
              <a:gd name="connsiteY0" fmla="*/ 217610 h 351692"/>
              <a:gd name="connsiteX1" fmla="*/ 230095 w 351692"/>
              <a:gd name="connsiteY1" fmla="*/ 217610 h 351692"/>
              <a:gd name="connsiteX2" fmla="*/ 225171 w 351692"/>
              <a:gd name="connsiteY2" fmla="*/ 212862 h 351692"/>
              <a:gd name="connsiteX3" fmla="*/ 252779 w 351692"/>
              <a:gd name="connsiteY3" fmla="*/ 138479 h 351692"/>
              <a:gd name="connsiteX4" fmla="*/ 138479 w 351692"/>
              <a:gd name="connsiteY4" fmla="*/ 24179 h 351692"/>
              <a:gd name="connsiteX5" fmla="*/ 24179 w 351692"/>
              <a:gd name="connsiteY5" fmla="*/ 138479 h 351692"/>
              <a:gd name="connsiteX6" fmla="*/ 138479 w 351692"/>
              <a:gd name="connsiteY6" fmla="*/ 252779 h 351692"/>
              <a:gd name="connsiteX7" fmla="*/ 212862 w 351692"/>
              <a:gd name="connsiteY7" fmla="*/ 225171 h 351692"/>
              <a:gd name="connsiteX8" fmla="*/ 217610 w 351692"/>
              <a:gd name="connsiteY8" fmla="*/ 230095 h 351692"/>
              <a:gd name="connsiteX9" fmla="*/ 217610 w 351692"/>
              <a:gd name="connsiteY9" fmla="*/ 243987 h 351692"/>
              <a:gd name="connsiteX10" fmla="*/ 305533 w 351692"/>
              <a:gd name="connsiteY10" fmla="*/ 331734 h 351692"/>
              <a:gd name="connsiteX11" fmla="*/ 331734 w 351692"/>
              <a:gd name="connsiteY11" fmla="*/ 305533 h 351692"/>
              <a:gd name="connsiteX12" fmla="*/ 243987 w 351692"/>
              <a:gd name="connsiteY12" fmla="*/ 217610 h 351692"/>
              <a:gd name="connsiteX13" fmla="*/ 138479 w 351692"/>
              <a:gd name="connsiteY13" fmla="*/ 217610 h 351692"/>
              <a:gd name="connsiteX14" fmla="*/ 59348 w 351692"/>
              <a:gd name="connsiteY14" fmla="*/ 138479 h 351692"/>
              <a:gd name="connsiteX15" fmla="*/ 138479 w 351692"/>
              <a:gd name="connsiteY15" fmla="*/ 59348 h 351692"/>
              <a:gd name="connsiteX16" fmla="*/ 217610 w 351692"/>
              <a:gd name="connsiteY16" fmla="*/ 138479 h 351692"/>
              <a:gd name="connsiteX17" fmla="*/ 138479 w 351692"/>
              <a:gd name="connsiteY17" fmla="*/ 217610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1692" h="351692">
                <a:moveTo>
                  <a:pt x="243987" y="217610"/>
                </a:moveTo>
                <a:lnTo>
                  <a:pt x="230095" y="217610"/>
                </a:lnTo>
                <a:lnTo>
                  <a:pt x="225171" y="212862"/>
                </a:lnTo>
                <a:cubicBezTo>
                  <a:pt x="242404" y="192815"/>
                  <a:pt x="252779" y="166790"/>
                  <a:pt x="252779" y="138479"/>
                </a:cubicBezTo>
                <a:cubicBezTo>
                  <a:pt x="252779" y="75350"/>
                  <a:pt x="201608" y="24179"/>
                  <a:pt x="138479" y="24179"/>
                </a:cubicBezTo>
                <a:cubicBezTo>
                  <a:pt x="75350" y="24179"/>
                  <a:pt x="24179" y="75350"/>
                  <a:pt x="24179" y="138479"/>
                </a:cubicBezTo>
                <a:cubicBezTo>
                  <a:pt x="24179" y="201608"/>
                  <a:pt x="75350" y="252779"/>
                  <a:pt x="138479" y="252779"/>
                </a:cubicBezTo>
                <a:cubicBezTo>
                  <a:pt x="166790" y="252779"/>
                  <a:pt x="192815" y="242404"/>
                  <a:pt x="212862" y="225171"/>
                </a:cubicBezTo>
                <a:lnTo>
                  <a:pt x="217610" y="230095"/>
                </a:lnTo>
                <a:lnTo>
                  <a:pt x="217610" y="243987"/>
                </a:lnTo>
                <a:lnTo>
                  <a:pt x="305533" y="331734"/>
                </a:lnTo>
                <a:lnTo>
                  <a:pt x="331734" y="305533"/>
                </a:lnTo>
                <a:lnTo>
                  <a:pt x="243987" y="217610"/>
                </a:lnTo>
                <a:close/>
                <a:moveTo>
                  <a:pt x="138479" y="217610"/>
                </a:moveTo>
                <a:cubicBezTo>
                  <a:pt x="94693" y="217610"/>
                  <a:pt x="59348" y="182265"/>
                  <a:pt x="59348" y="138479"/>
                </a:cubicBezTo>
                <a:cubicBezTo>
                  <a:pt x="59348" y="94693"/>
                  <a:pt x="94693" y="59348"/>
                  <a:pt x="138479" y="59348"/>
                </a:cubicBezTo>
                <a:cubicBezTo>
                  <a:pt x="182265" y="59348"/>
                  <a:pt x="217610" y="94693"/>
                  <a:pt x="217610" y="138479"/>
                </a:cubicBezTo>
                <a:cubicBezTo>
                  <a:pt x="217610" y="182265"/>
                  <a:pt x="182265" y="217610"/>
                  <a:pt x="138479" y="217610"/>
                </a:cubicBezTo>
                <a:close/>
              </a:path>
            </a:pathLst>
          </a:custGeom>
          <a:solidFill>
            <a:schemeClr val="tx1"/>
          </a:solidFill>
          <a:ln w="17463" cap="flat">
            <a:noFill/>
            <a:prstDash val="solid"/>
            <a:miter/>
          </a:ln>
        </p:spPr>
        <p:txBody>
          <a:bodyPr rtlCol="0" anchor="ctr"/>
          <a:lstStyle/>
          <a:p>
            <a:endParaRPr lang="fr-FR" sz="2000"/>
          </a:p>
        </p:txBody>
      </p:sp>
      <p:sp>
        <p:nvSpPr>
          <p:cNvPr id="20" name="TextBox 115">
            <a:extLst>
              <a:ext uri="{FF2B5EF4-FFF2-40B4-BE49-F238E27FC236}">
                <a16:creationId xmlns:a16="http://schemas.microsoft.com/office/drawing/2014/main" id="{8F055E5E-C4C7-449F-BC42-102F1D2D62A0}"/>
              </a:ext>
            </a:extLst>
          </p:cNvPr>
          <p:cNvSpPr txBox="1"/>
          <p:nvPr/>
        </p:nvSpPr>
        <p:spPr>
          <a:xfrm>
            <a:off x="4139638" y="2674793"/>
            <a:ext cx="1682765" cy="1938992"/>
          </a:xfrm>
          <a:prstGeom prst="rect">
            <a:avLst/>
          </a:prstGeom>
          <a:noFill/>
        </p:spPr>
        <p:txBody>
          <a:bodyPr wrap="square" lIns="0" tIns="0" rIns="91440" bIns="0" rtlCol="0">
            <a:spAutoFit/>
          </a:bodyPr>
          <a:lstStyle/>
          <a:p>
            <a:endParaRPr lang="es-EC" sz="1400" dirty="0">
              <a:solidFill>
                <a:schemeClr val="tx1">
                  <a:lumMod val="65000"/>
                  <a:lumOff val="35000"/>
                </a:schemeClr>
              </a:solidFill>
              <a:latin typeface="Segoe UI Semibold" panose="020B0702040204020203" pitchFamily="34" charset="0"/>
              <a:cs typeface="Segoe UI Semibold" panose="020B0702040204020203" pitchFamily="34" charset="0"/>
            </a:endParaRPr>
          </a:p>
          <a:p>
            <a:r>
              <a:rPr lang="es-EC" sz="1400" dirty="0">
                <a:solidFill>
                  <a:schemeClr val="tx1">
                    <a:lumMod val="65000"/>
                    <a:lumOff val="35000"/>
                  </a:schemeClr>
                </a:solidFill>
                <a:latin typeface="Segoe UI Semibold" panose="020B0702040204020203" pitchFamily="34" charset="0"/>
                <a:cs typeface="Segoe UI Semibold" panose="020B0702040204020203" pitchFamily="34" charset="0"/>
              </a:rPr>
              <a:t>Dependen del presupuesto que les proporcione la universidad, el cual será asignado de acuerdo a la planificación que presenten.</a:t>
            </a:r>
            <a:endParaRPr lang="en-US" sz="1400" dirty="0">
              <a:solidFill>
                <a:schemeClr val="tx1">
                  <a:lumMod val="65000"/>
                  <a:lumOff val="35000"/>
                </a:schemeClr>
              </a:solidFill>
              <a:latin typeface="Segoe UI Semibold" panose="020B0702040204020203" pitchFamily="34" charset="0"/>
              <a:ea typeface="Roboto Light" charset="0"/>
              <a:cs typeface="Segoe UI Semibold" panose="020B0702040204020203" pitchFamily="34" charset="0"/>
            </a:endParaRPr>
          </a:p>
        </p:txBody>
      </p:sp>
      <p:sp>
        <p:nvSpPr>
          <p:cNvPr id="26" name="TextBox 115">
            <a:extLst>
              <a:ext uri="{FF2B5EF4-FFF2-40B4-BE49-F238E27FC236}">
                <a16:creationId xmlns:a16="http://schemas.microsoft.com/office/drawing/2014/main" id="{88870FE6-A5C5-4CD4-85CE-64B9782833E0}"/>
              </a:ext>
            </a:extLst>
          </p:cNvPr>
          <p:cNvSpPr txBox="1"/>
          <p:nvPr/>
        </p:nvSpPr>
        <p:spPr>
          <a:xfrm>
            <a:off x="6727701" y="3864428"/>
            <a:ext cx="1682765" cy="1508105"/>
          </a:xfrm>
          <a:prstGeom prst="rect">
            <a:avLst/>
          </a:prstGeom>
          <a:noFill/>
        </p:spPr>
        <p:txBody>
          <a:bodyPr wrap="square" lIns="0" tIns="0" rIns="91440" bIns="0" rtlCol="0">
            <a:spAutoFit/>
          </a:bodyPr>
          <a:lstStyle/>
          <a:p>
            <a:endParaRPr lang="es-EC" sz="1400" dirty="0">
              <a:solidFill>
                <a:schemeClr val="tx1">
                  <a:lumMod val="65000"/>
                  <a:lumOff val="35000"/>
                </a:schemeClr>
              </a:solidFill>
              <a:latin typeface="Segoe UI Semibold" panose="020B0702040204020203" pitchFamily="34" charset="0"/>
              <a:cs typeface="Segoe UI Semibold" panose="020B0702040204020203" pitchFamily="34" charset="0"/>
            </a:endParaRPr>
          </a:p>
          <a:p>
            <a:r>
              <a:rPr lang="es-EC" sz="1400" dirty="0">
                <a:solidFill>
                  <a:schemeClr val="tx1">
                    <a:lumMod val="65000"/>
                    <a:lumOff val="35000"/>
                  </a:schemeClr>
                </a:solidFill>
                <a:latin typeface="Segoe UI Semibold" panose="020B0702040204020203" pitchFamily="34" charset="0"/>
                <a:cs typeface="Segoe UI Semibold" panose="020B0702040204020203" pitchFamily="34" charset="0"/>
              </a:rPr>
              <a:t>No disponen de información actualizada referente a suministros, activos fijos y lencería.</a:t>
            </a:r>
            <a:endParaRPr lang="en-US" sz="1400" dirty="0">
              <a:solidFill>
                <a:schemeClr val="tx1">
                  <a:lumMod val="65000"/>
                  <a:lumOff val="35000"/>
                </a:schemeClr>
              </a:solidFill>
              <a:latin typeface="Segoe UI Semibold" panose="020B0702040204020203" pitchFamily="34" charset="0"/>
              <a:ea typeface="Roboto Light" charset="0"/>
              <a:cs typeface="Segoe UI Semibold" panose="020B0702040204020203" pitchFamily="34" charset="0"/>
            </a:endParaRPr>
          </a:p>
        </p:txBody>
      </p:sp>
      <p:sp>
        <p:nvSpPr>
          <p:cNvPr id="27" name="TextBox 115">
            <a:extLst>
              <a:ext uri="{FF2B5EF4-FFF2-40B4-BE49-F238E27FC236}">
                <a16:creationId xmlns:a16="http://schemas.microsoft.com/office/drawing/2014/main" id="{2BA89003-9318-413A-AC0A-4B47A323E3A4}"/>
              </a:ext>
            </a:extLst>
          </p:cNvPr>
          <p:cNvSpPr txBox="1"/>
          <p:nvPr/>
        </p:nvSpPr>
        <p:spPr>
          <a:xfrm>
            <a:off x="9286085" y="2674793"/>
            <a:ext cx="1682765" cy="2154436"/>
          </a:xfrm>
          <a:prstGeom prst="rect">
            <a:avLst/>
          </a:prstGeom>
          <a:noFill/>
        </p:spPr>
        <p:txBody>
          <a:bodyPr wrap="square" lIns="0" tIns="0" rIns="91440" bIns="0" rtlCol="0">
            <a:spAutoFit/>
          </a:bodyPr>
          <a:lstStyle/>
          <a:p>
            <a:endParaRPr lang="es-EC" sz="1400" dirty="0">
              <a:solidFill>
                <a:schemeClr val="tx1">
                  <a:lumMod val="65000"/>
                  <a:lumOff val="35000"/>
                </a:schemeClr>
              </a:solidFill>
              <a:latin typeface="Segoe UI Semibold" panose="020B0702040204020203" pitchFamily="34" charset="0"/>
              <a:cs typeface="Segoe UI Semibold" panose="020B0702040204020203" pitchFamily="34" charset="0"/>
            </a:endParaRPr>
          </a:p>
          <a:p>
            <a:r>
              <a:rPr lang="es-EC" sz="1400" dirty="0">
                <a:solidFill>
                  <a:schemeClr val="tx1">
                    <a:lumMod val="65000"/>
                    <a:lumOff val="35000"/>
                  </a:schemeClr>
                </a:solidFill>
                <a:latin typeface="Segoe UI Semibold" panose="020B0702040204020203" pitchFamily="34" charset="0"/>
                <a:cs typeface="Segoe UI Semibold" panose="020B0702040204020203" pitchFamily="34" charset="0"/>
              </a:rPr>
              <a:t>No disponen de un manual de procesos, por lo cual no se ha establecido el tiempo y recursos específicos que se debe emplear en cada actividad.</a:t>
            </a:r>
            <a:endParaRPr lang="en-US" sz="1400" dirty="0">
              <a:solidFill>
                <a:schemeClr val="tx1">
                  <a:lumMod val="65000"/>
                  <a:lumOff val="35000"/>
                </a:schemeClr>
              </a:solidFill>
              <a:latin typeface="Segoe UI Semibold" panose="020B0702040204020203" pitchFamily="34" charset="0"/>
              <a:ea typeface="Roboto Light" charset="0"/>
              <a:cs typeface="Segoe UI Semibold" panose="020B0702040204020203" pitchFamily="34" charset="0"/>
            </a:endParaRPr>
          </a:p>
        </p:txBody>
      </p:sp>
      <p:sp>
        <p:nvSpPr>
          <p:cNvPr id="2" name="Rectángulo 1">
            <a:extLst>
              <a:ext uri="{FF2B5EF4-FFF2-40B4-BE49-F238E27FC236}">
                <a16:creationId xmlns:a16="http://schemas.microsoft.com/office/drawing/2014/main" id="{A3FD67A5-CC62-45F0-8AD4-1457BE24603D}"/>
              </a:ext>
            </a:extLst>
          </p:cNvPr>
          <p:cNvSpPr/>
          <p:nvPr/>
        </p:nvSpPr>
        <p:spPr>
          <a:xfrm>
            <a:off x="1166375" y="1800535"/>
            <a:ext cx="7566807" cy="369332"/>
          </a:xfrm>
          <a:prstGeom prst="rect">
            <a:avLst/>
          </a:prstGeom>
        </p:spPr>
        <p:txBody>
          <a:bodyPr wrap="square">
            <a:spAutoFit/>
          </a:bodyPr>
          <a:lstStyle/>
          <a:p>
            <a:r>
              <a:rPr lang="es-EC" dirty="0">
                <a:solidFill>
                  <a:schemeClr val="tx1">
                    <a:lumMod val="65000"/>
                    <a:lumOff val="35000"/>
                  </a:schemeClr>
                </a:solidFill>
                <a:latin typeface="Segoe UI Semibold" panose="020B0702040204020203" pitchFamily="34" charset="0"/>
                <a:cs typeface="Segoe UI Semibold" panose="020B0702040204020203" pitchFamily="34" charset="0"/>
              </a:rPr>
              <a:t>Las residencias universitarias que forman parte del estudio: </a:t>
            </a:r>
            <a:endParaRPr lang="es-EC" dirty="0"/>
          </a:p>
        </p:txBody>
      </p:sp>
    </p:spTree>
    <p:extLst>
      <p:ext uri="{BB962C8B-B14F-4D97-AF65-F5344CB8AC3E}">
        <p14:creationId xmlns:p14="http://schemas.microsoft.com/office/powerpoint/2010/main" val="2543817042"/>
      </p:ext>
    </p:extLst>
  </p:cSld>
  <p:clrMapOvr>
    <a:masterClrMapping/>
  </p:clrMapOvr>
  <p:transition spd="med">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0BCAA7CC-1319-4138-B159-90AF7D03C249}"/>
              </a:ext>
            </a:extLst>
          </p:cNvPr>
          <p:cNvCxnSpPr>
            <a:cxnSpLocks/>
          </p:cNvCxnSpPr>
          <p:nvPr/>
        </p:nvCxnSpPr>
        <p:spPr>
          <a:xfrm>
            <a:off x="3895735" y="2719789"/>
            <a:ext cx="0" cy="414745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C6E4C83-F7E8-4776-95F6-116646169C58}"/>
              </a:ext>
            </a:extLst>
          </p:cNvPr>
          <p:cNvCxnSpPr>
            <a:cxnSpLocks/>
          </p:cNvCxnSpPr>
          <p:nvPr/>
        </p:nvCxnSpPr>
        <p:spPr>
          <a:xfrm>
            <a:off x="7078316" y="3727683"/>
            <a:ext cx="0" cy="318316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28F9F67-264C-4A53-94BA-9E51CDC03AF6}"/>
              </a:ext>
            </a:extLst>
          </p:cNvPr>
          <p:cNvCxnSpPr>
            <a:cxnSpLocks/>
          </p:cNvCxnSpPr>
          <p:nvPr/>
        </p:nvCxnSpPr>
        <p:spPr>
          <a:xfrm>
            <a:off x="9680620" y="2684039"/>
            <a:ext cx="0" cy="414745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54661FA-912D-438E-BA2D-3E764FBE7CDF}"/>
              </a:ext>
            </a:extLst>
          </p:cNvPr>
          <p:cNvSpPr txBox="1"/>
          <p:nvPr/>
        </p:nvSpPr>
        <p:spPr>
          <a:xfrm>
            <a:off x="1343025" y="1175409"/>
            <a:ext cx="9868314" cy="590931"/>
          </a:xfrm>
          <a:prstGeom prst="rect">
            <a:avLst/>
          </a:prstGeom>
          <a:noFill/>
        </p:spPr>
        <p:txBody>
          <a:bodyPr wrap="square" lIns="0" tIns="0" rIns="0" bIns="0"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US" sz="4800" b="1" dirty="0" err="1">
                <a:latin typeface="Segoe UI Semibold"/>
                <a:ea typeface="Bebas Neue" charset="0"/>
                <a:cs typeface="Bebas Neue" charset="0"/>
              </a:rPr>
              <a:t>Conclusiones</a:t>
            </a:r>
            <a:endParaRPr kumimoji="0" lang="en-US" sz="4800" b="1" i="0" u="none" strike="noStrike" kern="1200" cap="none" spc="0" normalizeH="0" baseline="0" noProof="0" dirty="0">
              <a:ln>
                <a:noFill/>
              </a:ln>
              <a:effectLst/>
              <a:uLnTx/>
              <a:uFillTx/>
              <a:latin typeface="Segoe UI Semibold"/>
              <a:ea typeface="Bebas Neue" charset="0"/>
              <a:cs typeface="Bebas Neue" charset="0"/>
            </a:endParaRPr>
          </a:p>
        </p:txBody>
      </p:sp>
      <p:sp>
        <p:nvSpPr>
          <p:cNvPr id="21" name="Freeform: Shape 9">
            <a:extLst>
              <a:ext uri="{FF2B5EF4-FFF2-40B4-BE49-F238E27FC236}">
                <a16:creationId xmlns:a16="http://schemas.microsoft.com/office/drawing/2014/main" id="{1DBBBFF0-FB9E-4695-9136-D412209424D4}"/>
              </a:ext>
            </a:extLst>
          </p:cNvPr>
          <p:cNvSpPr/>
          <p:nvPr/>
        </p:nvSpPr>
        <p:spPr>
          <a:xfrm>
            <a:off x="3775035" y="2208056"/>
            <a:ext cx="316523" cy="386862"/>
          </a:xfrm>
          <a:custGeom>
            <a:avLst/>
            <a:gdLst>
              <a:gd name="connsiteX0" fmla="*/ 270364 w 316523"/>
              <a:gd name="connsiteY0" fmla="*/ 24179 h 386861"/>
              <a:gd name="connsiteX1" fmla="*/ 59348 w 316523"/>
              <a:gd name="connsiteY1" fmla="*/ 24179 h 386861"/>
              <a:gd name="connsiteX2" fmla="*/ 24179 w 316523"/>
              <a:gd name="connsiteY2" fmla="*/ 59348 h 386861"/>
              <a:gd name="connsiteX3" fmla="*/ 24179 w 316523"/>
              <a:gd name="connsiteY3" fmla="*/ 340702 h 386861"/>
              <a:gd name="connsiteX4" fmla="*/ 59348 w 316523"/>
              <a:gd name="connsiteY4" fmla="*/ 375871 h 386861"/>
              <a:gd name="connsiteX5" fmla="*/ 270364 w 316523"/>
              <a:gd name="connsiteY5" fmla="*/ 375871 h 386861"/>
              <a:gd name="connsiteX6" fmla="*/ 305533 w 316523"/>
              <a:gd name="connsiteY6" fmla="*/ 340702 h 386861"/>
              <a:gd name="connsiteX7" fmla="*/ 305533 w 316523"/>
              <a:gd name="connsiteY7" fmla="*/ 59348 h 386861"/>
              <a:gd name="connsiteX8" fmla="*/ 270364 w 316523"/>
              <a:gd name="connsiteY8" fmla="*/ 24179 h 386861"/>
              <a:gd name="connsiteX9" fmla="*/ 112102 w 316523"/>
              <a:gd name="connsiteY9" fmla="*/ 59348 h 386861"/>
              <a:gd name="connsiteX10" fmla="*/ 147271 w 316523"/>
              <a:gd name="connsiteY10" fmla="*/ 59348 h 386861"/>
              <a:gd name="connsiteX11" fmla="*/ 147271 w 316523"/>
              <a:gd name="connsiteY11" fmla="*/ 147271 h 386861"/>
              <a:gd name="connsiteX12" fmla="*/ 129687 w 316523"/>
              <a:gd name="connsiteY12" fmla="*/ 134083 h 386861"/>
              <a:gd name="connsiteX13" fmla="*/ 112102 w 316523"/>
              <a:gd name="connsiteY13" fmla="*/ 147271 h 386861"/>
              <a:gd name="connsiteX14" fmla="*/ 112102 w 316523"/>
              <a:gd name="connsiteY14" fmla="*/ 59348 h 386861"/>
              <a:gd name="connsiteX15" fmla="*/ 270364 w 316523"/>
              <a:gd name="connsiteY15" fmla="*/ 340702 h 386861"/>
              <a:gd name="connsiteX16" fmla="*/ 59348 w 316523"/>
              <a:gd name="connsiteY16" fmla="*/ 340702 h 386861"/>
              <a:gd name="connsiteX17" fmla="*/ 59348 w 316523"/>
              <a:gd name="connsiteY17" fmla="*/ 59348 h 386861"/>
              <a:gd name="connsiteX18" fmla="*/ 76933 w 316523"/>
              <a:gd name="connsiteY18" fmla="*/ 59348 h 386861"/>
              <a:gd name="connsiteX19" fmla="*/ 76933 w 316523"/>
              <a:gd name="connsiteY19" fmla="*/ 217610 h 386861"/>
              <a:gd name="connsiteX20" fmla="*/ 129687 w 316523"/>
              <a:gd name="connsiteY20" fmla="*/ 178044 h 386861"/>
              <a:gd name="connsiteX21" fmla="*/ 182440 w 316523"/>
              <a:gd name="connsiteY21" fmla="*/ 217610 h 386861"/>
              <a:gd name="connsiteX22" fmla="*/ 182440 w 316523"/>
              <a:gd name="connsiteY22" fmla="*/ 59348 h 386861"/>
              <a:gd name="connsiteX23" fmla="*/ 270364 w 316523"/>
              <a:gd name="connsiteY23" fmla="*/ 59348 h 386861"/>
              <a:gd name="connsiteX24" fmla="*/ 270364 w 316523"/>
              <a:gd name="connsiteY24" fmla="*/ 340702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6523" h="386861">
                <a:moveTo>
                  <a:pt x="270364" y="24179"/>
                </a:moveTo>
                <a:lnTo>
                  <a:pt x="59348" y="24179"/>
                </a:lnTo>
                <a:cubicBezTo>
                  <a:pt x="40005" y="24179"/>
                  <a:pt x="24179" y="40005"/>
                  <a:pt x="24179" y="59348"/>
                </a:cubicBezTo>
                <a:lnTo>
                  <a:pt x="24179" y="340702"/>
                </a:lnTo>
                <a:cubicBezTo>
                  <a:pt x="24179" y="360045"/>
                  <a:pt x="40005" y="375871"/>
                  <a:pt x="59348" y="375871"/>
                </a:cubicBezTo>
                <a:lnTo>
                  <a:pt x="270364" y="375871"/>
                </a:lnTo>
                <a:cubicBezTo>
                  <a:pt x="289707" y="375871"/>
                  <a:pt x="305533" y="360045"/>
                  <a:pt x="305533" y="340702"/>
                </a:cubicBezTo>
                <a:lnTo>
                  <a:pt x="305533" y="59348"/>
                </a:lnTo>
                <a:cubicBezTo>
                  <a:pt x="305533" y="40005"/>
                  <a:pt x="289707" y="24179"/>
                  <a:pt x="270364" y="24179"/>
                </a:cubicBezTo>
                <a:close/>
                <a:moveTo>
                  <a:pt x="112102" y="59348"/>
                </a:moveTo>
                <a:lnTo>
                  <a:pt x="147271" y="59348"/>
                </a:lnTo>
                <a:lnTo>
                  <a:pt x="147271" y="147271"/>
                </a:lnTo>
                <a:lnTo>
                  <a:pt x="129687" y="134083"/>
                </a:lnTo>
                <a:lnTo>
                  <a:pt x="112102" y="147271"/>
                </a:lnTo>
                <a:lnTo>
                  <a:pt x="112102" y="59348"/>
                </a:lnTo>
                <a:close/>
                <a:moveTo>
                  <a:pt x="270364" y="340702"/>
                </a:moveTo>
                <a:lnTo>
                  <a:pt x="59348" y="340702"/>
                </a:lnTo>
                <a:lnTo>
                  <a:pt x="59348" y="59348"/>
                </a:lnTo>
                <a:lnTo>
                  <a:pt x="76933" y="59348"/>
                </a:lnTo>
                <a:lnTo>
                  <a:pt x="76933" y="217610"/>
                </a:lnTo>
                <a:lnTo>
                  <a:pt x="129687" y="178044"/>
                </a:lnTo>
                <a:lnTo>
                  <a:pt x="182440" y="217610"/>
                </a:lnTo>
                <a:lnTo>
                  <a:pt x="182440" y="59348"/>
                </a:lnTo>
                <a:lnTo>
                  <a:pt x="270364" y="59348"/>
                </a:lnTo>
                <a:lnTo>
                  <a:pt x="270364" y="340702"/>
                </a:lnTo>
                <a:close/>
              </a:path>
            </a:pathLst>
          </a:custGeom>
          <a:solidFill>
            <a:schemeClr val="tx1"/>
          </a:solidFill>
          <a:ln w="17463" cap="flat">
            <a:noFill/>
            <a:prstDash val="solid"/>
            <a:miter/>
          </a:ln>
        </p:spPr>
        <p:txBody>
          <a:bodyPr rtlCol="0" anchor="ctr"/>
          <a:lstStyle/>
          <a:p>
            <a:endParaRPr lang="fr-FR"/>
          </a:p>
        </p:txBody>
      </p:sp>
      <p:sp>
        <p:nvSpPr>
          <p:cNvPr id="23" name="Freeform: Shape 9">
            <a:extLst>
              <a:ext uri="{FF2B5EF4-FFF2-40B4-BE49-F238E27FC236}">
                <a16:creationId xmlns:a16="http://schemas.microsoft.com/office/drawing/2014/main" id="{25E63878-B447-4E88-AD11-B3E119ED39D7}"/>
              </a:ext>
            </a:extLst>
          </p:cNvPr>
          <p:cNvSpPr/>
          <p:nvPr/>
        </p:nvSpPr>
        <p:spPr>
          <a:xfrm>
            <a:off x="9522358" y="2172306"/>
            <a:ext cx="316523" cy="386862"/>
          </a:xfrm>
          <a:custGeom>
            <a:avLst/>
            <a:gdLst>
              <a:gd name="connsiteX0" fmla="*/ 270364 w 316523"/>
              <a:gd name="connsiteY0" fmla="*/ 24179 h 386861"/>
              <a:gd name="connsiteX1" fmla="*/ 59348 w 316523"/>
              <a:gd name="connsiteY1" fmla="*/ 24179 h 386861"/>
              <a:gd name="connsiteX2" fmla="*/ 24179 w 316523"/>
              <a:gd name="connsiteY2" fmla="*/ 59348 h 386861"/>
              <a:gd name="connsiteX3" fmla="*/ 24179 w 316523"/>
              <a:gd name="connsiteY3" fmla="*/ 340702 h 386861"/>
              <a:gd name="connsiteX4" fmla="*/ 59348 w 316523"/>
              <a:gd name="connsiteY4" fmla="*/ 375871 h 386861"/>
              <a:gd name="connsiteX5" fmla="*/ 270364 w 316523"/>
              <a:gd name="connsiteY5" fmla="*/ 375871 h 386861"/>
              <a:gd name="connsiteX6" fmla="*/ 305533 w 316523"/>
              <a:gd name="connsiteY6" fmla="*/ 340702 h 386861"/>
              <a:gd name="connsiteX7" fmla="*/ 305533 w 316523"/>
              <a:gd name="connsiteY7" fmla="*/ 59348 h 386861"/>
              <a:gd name="connsiteX8" fmla="*/ 270364 w 316523"/>
              <a:gd name="connsiteY8" fmla="*/ 24179 h 386861"/>
              <a:gd name="connsiteX9" fmla="*/ 112102 w 316523"/>
              <a:gd name="connsiteY9" fmla="*/ 59348 h 386861"/>
              <a:gd name="connsiteX10" fmla="*/ 147271 w 316523"/>
              <a:gd name="connsiteY10" fmla="*/ 59348 h 386861"/>
              <a:gd name="connsiteX11" fmla="*/ 147271 w 316523"/>
              <a:gd name="connsiteY11" fmla="*/ 147271 h 386861"/>
              <a:gd name="connsiteX12" fmla="*/ 129687 w 316523"/>
              <a:gd name="connsiteY12" fmla="*/ 134083 h 386861"/>
              <a:gd name="connsiteX13" fmla="*/ 112102 w 316523"/>
              <a:gd name="connsiteY13" fmla="*/ 147271 h 386861"/>
              <a:gd name="connsiteX14" fmla="*/ 112102 w 316523"/>
              <a:gd name="connsiteY14" fmla="*/ 59348 h 386861"/>
              <a:gd name="connsiteX15" fmla="*/ 270364 w 316523"/>
              <a:gd name="connsiteY15" fmla="*/ 340702 h 386861"/>
              <a:gd name="connsiteX16" fmla="*/ 59348 w 316523"/>
              <a:gd name="connsiteY16" fmla="*/ 340702 h 386861"/>
              <a:gd name="connsiteX17" fmla="*/ 59348 w 316523"/>
              <a:gd name="connsiteY17" fmla="*/ 59348 h 386861"/>
              <a:gd name="connsiteX18" fmla="*/ 76933 w 316523"/>
              <a:gd name="connsiteY18" fmla="*/ 59348 h 386861"/>
              <a:gd name="connsiteX19" fmla="*/ 76933 w 316523"/>
              <a:gd name="connsiteY19" fmla="*/ 217610 h 386861"/>
              <a:gd name="connsiteX20" fmla="*/ 129687 w 316523"/>
              <a:gd name="connsiteY20" fmla="*/ 178044 h 386861"/>
              <a:gd name="connsiteX21" fmla="*/ 182440 w 316523"/>
              <a:gd name="connsiteY21" fmla="*/ 217610 h 386861"/>
              <a:gd name="connsiteX22" fmla="*/ 182440 w 316523"/>
              <a:gd name="connsiteY22" fmla="*/ 59348 h 386861"/>
              <a:gd name="connsiteX23" fmla="*/ 270364 w 316523"/>
              <a:gd name="connsiteY23" fmla="*/ 59348 h 386861"/>
              <a:gd name="connsiteX24" fmla="*/ 270364 w 316523"/>
              <a:gd name="connsiteY24" fmla="*/ 340702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6523" h="386861">
                <a:moveTo>
                  <a:pt x="270364" y="24179"/>
                </a:moveTo>
                <a:lnTo>
                  <a:pt x="59348" y="24179"/>
                </a:lnTo>
                <a:cubicBezTo>
                  <a:pt x="40005" y="24179"/>
                  <a:pt x="24179" y="40005"/>
                  <a:pt x="24179" y="59348"/>
                </a:cubicBezTo>
                <a:lnTo>
                  <a:pt x="24179" y="340702"/>
                </a:lnTo>
                <a:cubicBezTo>
                  <a:pt x="24179" y="360045"/>
                  <a:pt x="40005" y="375871"/>
                  <a:pt x="59348" y="375871"/>
                </a:cubicBezTo>
                <a:lnTo>
                  <a:pt x="270364" y="375871"/>
                </a:lnTo>
                <a:cubicBezTo>
                  <a:pt x="289707" y="375871"/>
                  <a:pt x="305533" y="360045"/>
                  <a:pt x="305533" y="340702"/>
                </a:cubicBezTo>
                <a:lnTo>
                  <a:pt x="305533" y="59348"/>
                </a:lnTo>
                <a:cubicBezTo>
                  <a:pt x="305533" y="40005"/>
                  <a:pt x="289707" y="24179"/>
                  <a:pt x="270364" y="24179"/>
                </a:cubicBezTo>
                <a:close/>
                <a:moveTo>
                  <a:pt x="112102" y="59348"/>
                </a:moveTo>
                <a:lnTo>
                  <a:pt x="147271" y="59348"/>
                </a:lnTo>
                <a:lnTo>
                  <a:pt x="147271" y="147271"/>
                </a:lnTo>
                <a:lnTo>
                  <a:pt x="129687" y="134083"/>
                </a:lnTo>
                <a:lnTo>
                  <a:pt x="112102" y="147271"/>
                </a:lnTo>
                <a:lnTo>
                  <a:pt x="112102" y="59348"/>
                </a:lnTo>
                <a:close/>
                <a:moveTo>
                  <a:pt x="270364" y="340702"/>
                </a:moveTo>
                <a:lnTo>
                  <a:pt x="59348" y="340702"/>
                </a:lnTo>
                <a:lnTo>
                  <a:pt x="59348" y="59348"/>
                </a:lnTo>
                <a:lnTo>
                  <a:pt x="76933" y="59348"/>
                </a:lnTo>
                <a:lnTo>
                  <a:pt x="76933" y="217610"/>
                </a:lnTo>
                <a:lnTo>
                  <a:pt x="129687" y="178044"/>
                </a:lnTo>
                <a:lnTo>
                  <a:pt x="182440" y="217610"/>
                </a:lnTo>
                <a:lnTo>
                  <a:pt x="182440" y="59348"/>
                </a:lnTo>
                <a:lnTo>
                  <a:pt x="270364" y="59348"/>
                </a:lnTo>
                <a:lnTo>
                  <a:pt x="270364" y="340702"/>
                </a:lnTo>
                <a:close/>
              </a:path>
            </a:pathLst>
          </a:custGeom>
          <a:solidFill>
            <a:schemeClr val="tx1"/>
          </a:solidFill>
          <a:ln w="17463" cap="flat">
            <a:noFill/>
            <a:prstDash val="solid"/>
            <a:miter/>
          </a:ln>
        </p:spPr>
        <p:txBody>
          <a:bodyPr rtlCol="0" anchor="ctr"/>
          <a:lstStyle/>
          <a:p>
            <a:endParaRPr lang="fr-FR"/>
          </a:p>
        </p:txBody>
      </p:sp>
      <p:sp>
        <p:nvSpPr>
          <p:cNvPr id="24" name="Freeform: Shape 15">
            <a:extLst>
              <a:ext uri="{FF2B5EF4-FFF2-40B4-BE49-F238E27FC236}">
                <a16:creationId xmlns:a16="http://schemas.microsoft.com/office/drawing/2014/main" id="{C57E5575-A3C7-4CD2-938C-962AE4E17B0A}"/>
              </a:ext>
            </a:extLst>
          </p:cNvPr>
          <p:cNvSpPr/>
          <p:nvPr/>
        </p:nvSpPr>
        <p:spPr>
          <a:xfrm>
            <a:off x="6902469" y="3375990"/>
            <a:ext cx="351693" cy="351693"/>
          </a:xfrm>
          <a:custGeom>
            <a:avLst/>
            <a:gdLst>
              <a:gd name="connsiteX0" fmla="*/ 243987 w 351692"/>
              <a:gd name="connsiteY0" fmla="*/ 217610 h 351692"/>
              <a:gd name="connsiteX1" fmla="*/ 230095 w 351692"/>
              <a:gd name="connsiteY1" fmla="*/ 217610 h 351692"/>
              <a:gd name="connsiteX2" fmla="*/ 225171 w 351692"/>
              <a:gd name="connsiteY2" fmla="*/ 212862 h 351692"/>
              <a:gd name="connsiteX3" fmla="*/ 252779 w 351692"/>
              <a:gd name="connsiteY3" fmla="*/ 138479 h 351692"/>
              <a:gd name="connsiteX4" fmla="*/ 138479 w 351692"/>
              <a:gd name="connsiteY4" fmla="*/ 24179 h 351692"/>
              <a:gd name="connsiteX5" fmla="*/ 24179 w 351692"/>
              <a:gd name="connsiteY5" fmla="*/ 138479 h 351692"/>
              <a:gd name="connsiteX6" fmla="*/ 138479 w 351692"/>
              <a:gd name="connsiteY6" fmla="*/ 252779 h 351692"/>
              <a:gd name="connsiteX7" fmla="*/ 212862 w 351692"/>
              <a:gd name="connsiteY7" fmla="*/ 225171 h 351692"/>
              <a:gd name="connsiteX8" fmla="*/ 217610 w 351692"/>
              <a:gd name="connsiteY8" fmla="*/ 230095 h 351692"/>
              <a:gd name="connsiteX9" fmla="*/ 217610 w 351692"/>
              <a:gd name="connsiteY9" fmla="*/ 243987 h 351692"/>
              <a:gd name="connsiteX10" fmla="*/ 305533 w 351692"/>
              <a:gd name="connsiteY10" fmla="*/ 331734 h 351692"/>
              <a:gd name="connsiteX11" fmla="*/ 331734 w 351692"/>
              <a:gd name="connsiteY11" fmla="*/ 305533 h 351692"/>
              <a:gd name="connsiteX12" fmla="*/ 243987 w 351692"/>
              <a:gd name="connsiteY12" fmla="*/ 217610 h 351692"/>
              <a:gd name="connsiteX13" fmla="*/ 138479 w 351692"/>
              <a:gd name="connsiteY13" fmla="*/ 217610 h 351692"/>
              <a:gd name="connsiteX14" fmla="*/ 59348 w 351692"/>
              <a:gd name="connsiteY14" fmla="*/ 138479 h 351692"/>
              <a:gd name="connsiteX15" fmla="*/ 138479 w 351692"/>
              <a:gd name="connsiteY15" fmla="*/ 59348 h 351692"/>
              <a:gd name="connsiteX16" fmla="*/ 217610 w 351692"/>
              <a:gd name="connsiteY16" fmla="*/ 138479 h 351692"/>
              <a:gd name="connsiteX17" fmla="*/ 138479 w 351692"/>
              <a:gd name="connsiteY17" fmla="*/ 217610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1692" h="351692">
                <a:moveTo>
                  <a:pt x="243987" y="217610"/>
                </a:moveTo>
                <a:lnTo>
                  <a:pt x="230095" y="217610"/>
                </a:lnTo>
                <a:lnTo>
                  <a:pt x="225171" y="212862"/>
                </a:lnTo>
                <a:cubicBezTo>
                  <a:pt x="242404" y="192815"/>
                  <a:pt x="252779" y="166790"/>
                  <a:pt x="252779" y="138479"/>
                </a:cubicBezTo>
                <a:cubicBezTo>
                  <a:pt x="252779" y="75350"/>
                  <a:pt x="201608" y="24179"/>
                  <a:pt x="138479" y="24179"/>
                </a:cubicBezTo>
                <a:cubicBezTo>
                  <a:pt x="75350" y="24179"/>
                  <a:pt x="24179" y="75350"/>
                  <a:pt x="24179" y="138479"/>
                </a:cubicBezTo>
                <a:cubicBezTo>
                  <a:pt x="24179" y="201608"/>
                  <a:pt x="75350" y="252779"/>
                  <a:pt x="138479" y="252779"/>
                </a:cubicBezTo>
                <a:cubicBezTo>
                  <a:pt x="166790" y="252779"/>
                  <a:pt x="192815" y="242404"/>
                  <a:pt x="212862" y="225171"/>
                </a:cubicBezTo>
                <a:lnTo>
                  <a:pt x="217610" y="230095"/>
                </a:lnTo>
                <a:lnTo>
                  <a:pt x="217610" y="243987"/>
                </a:lnTo>
                <a:lnTo>
                  <a:pt x="305533" y="331734"/>
                </a:lnTo>
                <a:lnTo>
                  <a:pt x="331734" y="305533"/>
                </a:lnTo>
                <a:lnTo>
                  <a:pt x="243987" y="217610"/>
                </a:lnTo>
                <a:close/>
                <a:moveTo>
                  <a:pt x="138479" y="217610"/>
                </a:moveTo>
                <a:cubicBezTo>
                  <a:pt x="94693" y="217610"/>
                  <a:pt x="59348" y="182265"/>
                  <a:pt x="59348" y="138479"/>
                </a:cubicBezTo>
                <a:cubicBezTo>
                  <a:pt x="59348" y="94693"/>
                  <a:pt x="94693" y="59348"/>
                  <a:pt x="138479" y="59348"/>
                </a:cubicBezTo>
                <a:cubicBezTo>
                  <a:pt x="182265" y="59348"/>
                  <a:pt x="217610" y="94693"/>
                  <a:pt x="217610" y="138479"/>
                </a:cubicBezTo>
                <a:cubicBezTo>
                  <a:pt x="217610" y="182265"/>
                  <a:pt x="182265" y="217610"/>
                  <a:pt x="138479" y="217610"/>
                </a:cubicBezTo>
                <a:close/>
              </a:path>
            </a:pathLst>
          </a:custGeom>
          <a:solidFill>
            <a:schemeClr val="tx1"/>
          </a:solidFill>
          <a:ln w="17463" cap="flat">
            <a:noFill/>
            <a:prstDash val="solid"/>
            <a:miter/>
          </a:ln>
        </p:spPr>
        <p:txBody>
          <a:bodyPr rtlCol="0" anchor="ctr"/>
          <a:lstStyle/>
          <a:p>
            <a:endParaRPr lang="fr-FR"/>
          </a:p>
        </p:txBody>
      </p:sp>
      <p:sp>
        <p:nvSpPr>
          <p:cNvPr id="20" name="TextBox 115">
            <a:extLst>
              <a:ext uri="{FF2B5EF4-FFF2-40B4-BE49-F238E27FC236}">
                <a16:creationId xmlns:a16="http://schemas.microsoft.com/office/drawing/2014/main" id="{8F055E5E-C4C7-449F-BC42-102F1D2D62A0}"/>
              </a:ext>
            </a:extLst>
          </p:cNvPr>
          <p:cNvSpPr txBox="1"/>
          <p:nvPr/>
        </p:nvSpPr>
        <p:spPr>
          <a:xfrm>
            <a:off x="4072384" y="2684039"/>
            <a:ext cx="1682765" cy="2154436"/>
          </a:xfrm>
          <a:prstGeom prst="rect">
            <a:avLst/>
          </a:prstGeom>
          <a:noFill/>
        </p:spPr>
        <p:txBody>
          <a:bodyPr wrap="square" lIns="0" tIns="0" rIns="91440" bIns="0" rtlCol="0">
            <a:spAutoFit/>
          </a:bodyPr>
          <a:lstStyle/>
          <a:p>
            <a:r>
              <a:rPr lang="es-EC" sz="1400" dirty="0">
                <a:solidFill>
                  <a:schemeClr val="tx1">
                    <a:lumMod val="65000"/>
                    <a:lumOff val="35000"/>
                  </a:schemeClr>
                </a:solidFill>
                <a:latin typeface="Segoe UI Semibold" panose="020B0702040204020203" pitchFamily="34" charset="0"/>
                <a:cs typeface="Segoe UI Semibold" panose="020B0702040204020203" pitchFamily="34" charset="0"/>
              </a:rPr>
              <a:t>La demanda del servicio de lavandería en la residencia IASA II es menor a su capacidad de lavado por lo cual sus activos fijos se encuentran subutilizados.</a:t>
            </a:r>
            <a:endParaRPr lang="en-US" sz="1400" dirty="0">
              <a:solidFill>
                <a:schemeClr val="tx1">
                  <a:lumMod val="65000"/>
                  <a:lumOff val="35000"/>
                </a:schemeClr>
              </a:solidFill>
              <a:latin typeface="Segoe UI Semibold" panose="020B0702040204020203" pitchFamily="34" charset="0"/>
              <a:ea typeface="Roboto Light" charset="0"/>
              <a:cs typeface="Segoe UI Semibold" panose="020B0702040204020203" pitchFamily="34" charset="0"/>
            </a:endParaRPr>
          </a:p>
        </p:txBody>
      </p:sp>
      <p:sp>
        <p:nvSpPr>
          <p:cNvPr id="26" name="TextBox 115">
            <a:extLst>
              <a:ext uri="{FF2B5EF4-FFF2-40B4-BE49-F238E27FC236}">
                <a16:creationId xmlns:a16="http://schemas.microsoft.com/office/drawing/2014/main" id="{88870FE6-A5C5-4CD4-85CE-64B9782833E0}"/>
              </a:ext>
            </a:extLst>
          </p:cNvPr>
          <p:cNvSpPr txBox="1"/>
          <p:nvPr/>
        </p:nvSpPr>
        <p:spPr>
          <a:xfrm>
            <a:off x="7340224" y="3742959"/>
            <a:ext cx="1682765" cy="1077218"/>
          </a:xfrm>
          <a:prstGeom prst="rect">
            <a:avLst/>
          </a:prstGeom>
          <a:noFill/>
        </p:spPr>
        <p:txBody>
          <a:bodyPr wrap="square" lIns="0" tIns="0" rIns="91440" bIns="0" rtlCol="0">
            <a:spAutoFit/>
          </a:bodyPr>
          <a:lstStyle/>
          <a:p>
            <a:r>
              <a:rPr lang="es-EC" sz="1400" dirty="0">
                <a:solidFill>
                  <a:schemeClr val="tx1">
                    <a:lumMod val="65000"/>
                    <a:lumOff val="35000"/>
                  </a:schemeClr>
                </a:solidFill>
                <a:latin typeface="Segoe UI Semibold" panose="020B0702040204020203" pitchFamily="34" charset="0"/>
                <a:cs typeface="Segoe UI Semibold" panose="020B0702040204020203" pitchFamily="34" charset="0"/>
              </a:rPr>
              <a:t>La demanda del servicio de lavado en la residencia matriz es superior a su capacidad.</a:t>
            </a:r>
            <a:endParaRPr lang="en-US" sz="1400" dirty="0">
              <a:solidFill>
                <a:schemeClr val="tx1">
                  <a:lumMod val="65000"/>
                  <a:lumOff val="35000"/>
                </a:schemeClr>
              </a:solidFill>
              <a:latin typeface="Segoe UI Semibold" panose="020B0702040204020203" pitchFamily="34" charset="0"/>
              <a:ea typeface="Roboto Light" charset="0"/>
              <a:cs typeface="Segoe UI Semibold" panose="020B0702040204020203" pitchFamily="34" charset="0"/>
            </a:endParaRPr>
          </a:p>
        </p:txBody>
      </p:sp>
      <p:sp>
        <p:nvSpPr>
          <p:cNvPr id="27" name="TextBox 115">
            <a:extLst>
              <a:ext uri="{FF2B5EF4-FFF2-40B4-BE49-F238E27FC236}">
                <a16:creationId xmlns:a16="http://schemas.microsoft.com/office/drawing/2014/main" id="{2BA89003-9318-413A-AC0A-4B47A323E3A4}"/>
              </a:ext>
            </a:extLst>
          </p:cNvPr>
          <p:cNvSpPr txBox="1"/>
          <p:nvPr/>
        </p:nvSpPr>
        <p:spPr>
          <a:xfrm>
            <a:off x="9859290" y="2648289"/>
            <a:ext cx="1682765" cy="2369880"/>
          </a:xfrm>
          <a:prstGeom prst="rect">
            <a:avLst/>
          </a:prstGeom>
          <a:noFill/>
        </p:spPr>
        <p:txBody>
          <a:bodyPr wrap="square" lIns="0" tIns="0" rIns="91440" bIns="0" rtlCol="0">
            <a:spAutoFit/>
          </a:bodyPr>
          <a:lstStyle/>
          <a:p>
            <a:r>
              <a:rPr lang="es-EC" sz="1400" dirty="0">
                <a:solidFill>
                  <a:schemeClr val="tx1">
                    <a:lumMod val="65000"/>
                    <a:lumOff val="35000"/>
                  </a:schemeClr>
                </a:solidFill>
                <a:latin typeface="Segoe UI Semibold" panose="020B0702040204020203" pitchFamily="34" charset="0"/>
                <a:cs typeface="Segoe UI Semibold" panose="020B0702040204020203" pitchFamily="34" charset="0"/>
              </a:rPr>
              <a:t>La demanda del servicio de hospedaje en la residencia IASA I es menor a su capacidad por lo cual su infraestructura física y activos fijos se encuentran subutilizados</a:t>
            </a:r>
            <a:endParaRPr lang="en-US" sz="1400" dirty="0">
              <a:solidFill>
                <a:schemeClr val="tx1">
                  <a:lumMod val="65000"/>
                  <a:lumOff val="35000"/>
                </a:schemeClr>
              </a:solidFill>
              <a:latin typeface="Segoe UI Semibold" panose="020B0702040204020203" pitchFamily="34" charset="0"/>
              <a:ea typeface="Roboto Light" charset="0"/>
              <a:cs typeface="Segoe UI Semibold" panose="020B0702040204020203" pitchFamily="34" charset="0"/>
            </a:endParaRPr>
          </a:p>
        </p:txBody>
      </p:sp>
      <p:cxnSp>
        <p:nvCxnSpPr>
          <p:cNvPr id="12" name="Straight Connector 121">
            <a:extLst>
              <a:ext uri="{FF2B5EF4-FFF2-40B4-BE49-F238E27FC236}">
                <a16:creationId xmlns:a16="http://schemas.microsoft.com/office/drawing/2014/main" id="{D4190241-6273-49BB-92D9-577A8C02AB71}"/>
              </a:ext>
            </a:extLst>
          </p:cNvPr>
          <p:cNvCxnSpPr>
            <a:cxnSpLocks/>
          </p:cNvCxnSpPr>
          <p:nvPr/>
        </p:nvCxnSpPr>
        <p:spPr>
          <a:xfrm>
            <a:off x="930943" y="3811419"/>
            <a:ext cx="0" cy="299357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Freeform: Shape 15">
            <a:extLst>
              <a:ext uri="{FF2B5EF4-FFF2-40B4-BE49-F238E27FC236}">
                <a16:creationId xmlns:a16="http://schemas.microsoft.com/office/drawing/2014/main" id="{71D7F4A3-4B27-477E-B264-6ACD306B6DBF}"/>
              </a:ext>
            </a:extLst>
          </p:cNvPr>
          <p:cNvSpPr/>
          <p:nvPr/>
        </p:nvSpPr>
        <p:spPr>
          <a:xfrm>
            <a:off x="764329" y="3375991"/>
            <a:ext cx="351693" cy="351693"/>
          </a:xfrm>
          <a:custGeom>
            <a:avLst/>
            <a:gdLst>
              <a:gd name="connsiteX0" fmla="*/ 243987 w 351692"/>
              <a:gd name="connsiteY0" fmla="*/ 217610 h 351692"/>
              <a:gd name="connsiteX1" fmla="*/ 230095 w 351692"/>
              <a:gd name="connsiteY1" fmla="*/ 217610 h 351692"/>
              <a:gd name="connsiteX2" fmla="*/ 225171 w 351692"/>
              <a:gd name="connsiteY2" fmla="*/ 212862 h 351692"/>
              <a:gd name="connsiteX3" fmla="*/ 252779 w 351692"/>
              <a:gd name="connsiteY3" fmla="*/ 138479 h 351692"/>
              <a:gd name="connsiteX4" fmla="*/ 138479 w 351692"/>
              <a:gd name="connsiteY4" fmla="*/ 24179 h 351692"/>
              <a:gd name="connsiteX5" fmla="*/ 24179 w 351692"/>
              <a:gd name="connsiteY5" fmla="*/ 138479 h 351692"/>
              <a:gd name="connsiteX6" fmla="*/ 138479 w 351692"/>
              <a:gd name="connsiteY6" fmla="*/ 252779 h 351692"/>
              <a:gd name="connsiteX7" fmla="*/ 212862 w 351692"/>
              <a:gd name="connsiteY7" fmla="*/ 225171 h 351692"/>
              <a:gd name="connsiteX8" fmla="*/ 217610 w 351692"/>
              <a:gd name="connsiteY8" fmla="*/ 230095 h 351692"/>
              <a:gd name="connsiteX9" fmla="*/ 217610 w 351692"/>
              <a:gd name="connsiteY9" fmla="*/ 243987 h 351692"/>
              <a:gd name="connsiteX10" fmla="*/ 305533 w 351692"/>
              <a:gd name="connsiteY10" fmla="*/ 331734 h 351692"/>
              <a:gd name="connsiteX11" fmla="*/ 331734 w 351692"/>
              <a:gd name="connsiteY11" fmla="*/ 305533 h 351692"/>
              <a:gd name="connsiteX12" fmla="*/ 243987 w 351692"/>
              <a:gd name="connsiteY12" fmla="*/ 217610 h 351692"/>
              <a:gd name="connsiteX13" fmla="*/ 138479 w 351692"/>
              <a:gd name="connsiteY13" fmla="*/ 217610 h 351692"/>
              <a:gd name="connsiteX14" fmla="*/ 59348 w 351692"/>
              <a:gd name="connsiteY14" fmla="*/ 138479 h 351692"/>
              <a:gd name="connsiteX15" fmla="*/ 138479 w 351692"/>
              <a:gd name="connsiteY15" fmla="*/ 59348 h 351692"/>
              <a:gd name="connsiteX16" fmla="*/ 217610 w 351692"/>
              <a:gd name="connsiteY16" fmla="*/ 138479 h 351692"/>
              <a:gd name="connsiteX17" fmla="*/ 138479 w 351692"/>
              <a:gd name="connsiteY17" fmla="*/ 217610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1692" h="351692">
                <a:moveTo>
                  <a:pt x="243987" y="217610"/>
                </a:moveTo>
                <a:lnTo>
                  <a:pt x="230095" y="217610"/>
                </a:lnTo>
                <a:lnTo>
                  <a:pt x="225171" y="212862"/>
                </a:lnTo>
                <a:cubicBezTo>
                  <a:pt x="242404" y="192815"/>
                  <a:pt x="252779" y="166790"/>
                  <a:pt x="252779" y="138479"/>
                </a:cubicBezTo>
                <a:cubicBezTo>
                  <a:pt x="252779" y="75350"/>
                  <a:pt x="201608" y="24179"/>
                  <a:pt x="138479" y="24179"/>
                </a:cubicBezTo>
                <a:cubicBezTo>
                  <a:pt x="75350" y="24179"/>
                  <a:pt x="24179" y="75350"/>
                  <a:pt x="24179" y="138479"/>
                </a:cubicBezTo>
                <a:cubicBezTo>
                  <a:pt x="24179" y="201608"/>
                  <a:pt x="75350" y="252779"/>
                  <a:pt x="138479" y="252779"/>
                </a:cubicBezTo>
                <a:cubicBezTo>
                  <a:pt x="166790" y="252779"/>
                  <a:pt x="192815" y="242404"/>
                  <a:pt x="212862" y="225171"/>
                </a:cubicBezTo>
                <a:lnTo>
                  <a:pt x="217610" y="230095"/>
                </a:lnTo>
                <a:lnTo>
                  <a:pt x="217610" y="243987"/>
                </a:lnTo>
                <a:lnTo>
                  <a:pt x="305533" y="331734"/>
                </a:lnTo>
                <a:lnTo>
                  <a:pt x="331734" y="305533"/>
                </a:lnTo>
                <a:lnTo>
                  <a:pt x="243987" y="217610"/>
                </a:lnTo>
                <a:close/>
                <a:moveTo>
                  <a:pt x="138479" y="217610"/>
                </a:moveTo>
                <a:cubicBezTo>
                  <a:pt x="94693" y="217610"/>
                  <a:pt x="59348" y="182265"/>
                  <a:pt x="59348" y="138479"/>
                </a:cubicBezTo>
                <a:cubicBezTo>
                  <a:pt x="59348" y="94693"/>
                  <a:pt x="94693" y="59348"/>
                  <a:pt x="138479" y="59348"/>
                </a:cubicBezTo>
                <a:cubicBezTo>
                  <a:pt x="182265" y="59348"/>
                  <a:pt x="217610" y="94693"/>
                  <a:pt x="217610" y="138479"/>
                </a:cubicBezTo>
                <a:cubicBezTo>
                  <a:pt x="217610" y="182265"/>
                  <a:pt x="182265" y="217610"/>
                  <a:pt x="138479" y="217610"/>
                </a:cubicBezTo>
                <a:close/>
              </a:path>
            </a:pathLst>
          </a:custGeom>
          <a:solidFill>
            <a:schemeClr val="tx1"/>
          </a:solidFill>
          <a:ln w="17463" cap="flat">
            <a:noFill/>
            <a:prstDash val="solid"/>
            <a:miter/>
          </a:ln>
        </p:spPr>
        <p:txBody>
          <a:bodyPr rtlCol="0" anchor="ctr"/>
          <a:lstStyle/>
          <a:p>
            <a:endParaRPr lang="fr-FR" sz="2000"/>
          </a:p>
        </p:txBody>
      </p:sp>
      <p:sp>
        <p:nvSpPr>
          <p:cNvPr id="14" name="TextBox 115">
            <a:extLst>
              <a:ext uri="{FF2B5EF4-FFF2-40B4-BE49-F238E27FC236}">
                <a16:creationId xmlns:a16="http://schemas.microsoft.com/office/drawing/2014/main" id="{B33D6789-DEFC-49F9-B807-EDD2AE3ED59B}"/>
              </a:ext>
            </a:extLst>
          </p:cNvPr>
          <p:cNvSpPr txBox="1"/>
          <p:nvPr/>
        </p:nvSpPr>
        <p:spPr>
          <a:xfrm>
            <a:off x="1109612" y="3742959"/>
            <a:ext cx="1682765" cy="1938992"/>
          </a:xfrm>
          <a:prstGeom prst="rect">
            <a:avLst/>
          </a:prstGeom>
          <a:noFill/>
        </p:spPr>
        <p:txBody>
          <a:bodyPr wrap="square" lIns="0" tIns="0" rIns="91440" bIns="0" rtlCol="0">
            <a:spAutoFit/>
          </a:bodyPr>
          <a:lstStyle/>
          <a:p>
            <a:r>
              <a:rPr lang="es-EC" sz="1400" dirty="0">
                <a:solidFill>
                  <a:schemeClr val="tx1">
                    <a:lumMod val="65000"/>
                    <a:lumOff val="35000"/>
                  </a:schemeClr>
                </a:solidFill>
                <a:latin typeface="Segoe UI Semibold" panose="020B0702040204020203" pitchFamily="34" charset="0"/>
                <a:cs typeface="Segoe UI Semibold" panose="020B0702040204020203" pitchFamily="34" charset="0"/>
              </a:rPr>
              <a:t>La residencia universitaria del IASA II no cuenta con suficientes habitaciones para atender la demanda del servicio de alojamiento.</a:t>
            </a:r>
            <a:endParaRPr lang="en-US" sz="1400" dirty="0">
              <a:solidFill>
                <a:schemeClr val="tx1">
                  <a:lumMod val="65000"/>
                  <a:lumOff val="35000"/>
                </a:schemeClr>
              </a:solidFill>
              <a:latin typeface="Segoe UI Semibold" panose="020B0702040204020203" pitchFamily="34" charset="0"/>
              <a:ea typeface="Roboto Light" charset="0"/>
              <a:cs typeface="Segoe UI Semibold" panose="020B0702040204020203" pitchFamily="34" charset="0"/>
            </a:endParaRPr>
          </a:p>
        </p:txBody>
      </p:sp>
    </p:spTree>
    <p:extLst>
      <p:ext uri="{BB962C8B-B14F-4D97-AF65-F5344CB8AC3E}">
        <p14:creationId xmlns:p14="http://schemas.microsoft.com/office/powerpoint/2010/main" val="1208752801"/>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7AD3F607-3BDF-4529-B161-3C4D40B05365}"/>
              </a:ext>
            </a:extLst>
          </p:cNvPr>
          <p:cNvGraphicFramePr/>
          <p:nvPr>
            <p:extLst>
              <p:ext uri="{D42A27DB-BD31-4B8C-83A1-F6EECF244321}">
                <p14:modId xmlns:p14="http://schemas.microsoft.com/office/powerpoint/2010/main" val="2304195939"/>
              </p:ext>
            </p:extLst>
          </p:nvPr>
        </p:nvGraphicFramePr>
        <p:xfrm>
          <a:off x="2668104" y="719666"/>
          <a:ext cx="891429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Resultado de imagen para recomendaciones">
            <a:extLst>
              <a:ext uri="{FF2B5EF4-FFF2-40B4-BE49-F238E27FC236}">
                <a16:creationId xmlns:a16="http://schemas.microsoft.com/office/drawing/2014/main" id="{F99D8967-6CCA-41BA-AC8F-0810C9FCC556}"/>
              </a:ext>
            </a:extLst>
          </p:cNvPr>
          <p:cNvPicPr>
            <a:picLocks noChangeAspect="1" noChangeArrowheads="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02186" y="-23110"/>
            <a:ext cx="2971102" cy="1485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276485"/>
      </p:ext>
    </p:extLst>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7AD3F607-3BDF-4529-B161-3C4D40B05365}"/>
              </a:ext>
            </a:extLst>
          </p:cNvPr>
          <p:cNvGraphicFramePr/>
          <p:nvPr>
            <p:extLst>
              <p:ext uri="{D42A27DB-BD31-4B8C-83A1-F6EECF244321}">
                <p14:modId xmlns:p14="http://schemas.microsoft.com/office/powerpoint/2010/main" val="3426896099"/>
              </p:ext>
            </p:extLst>
          </p:nvPr>
        </p:nvGraphicFramePr>
        <p:xfrm>
          <a:off x="2668104" y="719666"/>
          <a:ext cx="891429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Resultado de imagen para recomendaciones">
            <a:extLst>
              <a:ext uri="{FF2B5EF4-FFF2-40B4-BE49-F238E27FC236}">
                <a16:creationId xmlns:a16="http://schemas.microsoft.com/office/drawing/2014/main" id="{F99D8967-6CCA-41BA-AC8F-0810C9FCC556}"/>
              </a:ext>
            </a:extLst>
          </p:cNvPr>
          <p:cNvPicPr>
            <a:picLocks noChangeAspect="1" noChangeArrowheads="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02186" y="-23110"/>
            <a:ext cx="2971102" cy="1485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734596"/>
      </p:ext>
    </p:extLst>
  </p:cSld>
  <p:clrMapOvr>
    <a:masterClrMapping/>
  </p:clrMapOvr>
  <p:transition spd="med">
    <p:pull/>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FE635C-C432-47DA-AEAB-A593345CBA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79FBF3D3-2448-4FF3-B57B-852CB3B851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E040C66D-4F1C-4AC9-9214-C9E6DA54AA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8C6E698C-8155-4B8B-BDC9-B7299772B5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28210D4-4158-49D5-A54D-868BDCCED9A4}"/>
              </a:ext>
            </a:extLst>
          </p:cNvPr>
          <p:cNvSpPr>
            <a:spLocks noGrp="1"/>
          </p:cNvSpPr>
          <p:nvPr>
            <p:ph type="title"/>
          </p:nvPr>
        </p:nvSpPr>
        <p:spPr>
          <a:xfrm>
            <a:off x="965201" y="643467"/>
            <a:ext cx="6255026" cy="5054008"/>
          </a:xfrm>
        </p:spPr>
        <p:txBody>
          <a:bodyPr vert="horz" lIns="91440" tIns="45720" rIns="91440" bIns="45720" rtlCol="0" anchor="ctr">
            <a:normAutofit/>
          </a:bodyPr>
          <a:lstStyle/>
          <a:p>
            <a:pPr algn="r"/>
            <a:r>
              <a:rPr lang="en-US" sz="8000" dirty="0">
                <a:solidFill>
                  <a:schemeClr val="tx1">
                    <a:lumMod val="85000"/>
                    <a:lumOff val="15000"/>
                  </a:schemeClr>
                </a:solidFill>
                <a:latin typeface="Lucida Handwriting" panose="03010101010101010101" pitchFamily="66" charset="0"/>
              </a:rPr>
              <a:t>!</a:t>
            </a:r>
            <a:r>
              <a:rPr lang="en-US" sz="8000" dirty="0" err="1">
                <a:solidFill>
                  <a:schemeClr val="tx1">
                    <a:lumMod val="85000"/>
                    <a:lumOff val="15000"/>
                  </a:schemeClr>
                </a:solidFill>
                <a:latin typeface="Lucida Handwriting" panose="03010101010101010101" pitchFamily="66" charset="0"/>
              </a:rPr>
              <a:t>Muchas</a:t>
            </a:r>
            <a:r>
              <a:rPr lang="en-US" sz="8000" dirty="0">
                <a:solidFill>
                  <a:schemeClr val="tx1">
                    <a:lumMod val="85000"/>
                    <a:lumOff val="15000"/>
                  </a:schemeClr>
                </a:solidFill>
                <a:latin typeface="Lucida Handwriting" panose="03010101010101010101" pitchFamily="66" charset="0"/>
              </a:rPr>
              <a:t> Gracias!</a:t>
            </a:r>
          </a:p>
        </p:txBody>
      </p:sp>
      <p:cxnSp>
        <p:nvCxnSpPr>
          <p:cNvPr id="15" name="Straight Connector 14">
            <a:extLst>
              <a:ext uri="{FF2B5EF4-FFF2-40B4-BE49-F238E27FC236}">
                <a16:creationId xmlns:a16="http://schemas.microsoft.com/office/drawing/2014/main" id="{09525C9A-1972-4836-BA7A-706C946EF4D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22D9B36-9BE7-472B-8808-7E0D681073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0942"/>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8A549DE7-671D-4575-AF43-858FD99981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93997046"/>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596305917"/>
              </p:ext>
            </p:extLst>
          </p:nvPr>
        </p:nvGraphicFramePr>
        <p:xfrm>
          <a:off x="1323663" y="629515"/>
          <a:ext cx="3557431" cy="1379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ángulo 9"/>
          <p:cNvSpPr/>
          <p:nvPr/>
        </p:nvSpPr>
        <p:spPr>
          <a:xfrm>
            <a:off x="7918763" y="2688397"/>
            <a:ext cx="3215021" cy="523220"/>
          </a:xfrm>
          <a:prstGeom prst="rect">
            <a:avLst/>
          </a:prstGeom>
        </p:spPr>
        <p:txBody>
          <a:bodyPr wrap="square">
            <a:spAutoFit/>
          </a:bodyPr>
          <a:lstStyle/>
          <a:p>
            <a:pPr lvl="0" algn="ctr"/>
            <a:r>
              <a:rPr lang="es-ES" sz="1400" b="1" dirty="0"/>
              <a:t>Residencia estudiantil de la Universidad de las Fuerzas Armadas ESPE</a:t>
            </a:r>
          </a:p>
        </p:txBody>
      </p:sp>
      <p:graphicFrame>
        <p:nvGraphicFramePr>
          <p:cNvPr id="11" name="Diagrama 10"/>
          <p:cNvGraphicFramePr/>
          <p:nvPr>
            <p:extLst>
              <p:ext uri="{D42A27DB-BD31-4B8C-83A1-F6EECF244321}">
                <p14:modId xmlns:p14="http://schemas.microsoft.com/office/powerpoint/2010/main" val="1645446896"/>
              </p:ext>
            </p:extLst>
          </p:nvPr>
        </p:nvGraphicFramePr>
        <p:xfrm>
          <a:off x="185531" y="2084233"/>
          <a:ext cx="6764270" cy="46485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2" name="Diagrama 11"/>
          <p:cNvGraphicFramePr/>
          <p:nvPr>
            <p:extLst>
              <p:ext uri="{D42A27DB-BD31-4B8C-83A1-F6EECF244321}">
                <p14:modId xmlns:p14="http://schemas.microsoft.com/office/powerpoint/2010/main" val="2164156473"/>
              </p:ext>
            </p:extLst>
          </p:nvPr>
        </p:nvGraphicFramePr>
        <p:xfrm>
          <a:off x="7918763" y="704643"/>
          <a:ext cx="3179652" cy="137959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3" name="Imagen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135354" y="3429000"/>
            <a:ext cx="2781838" cy="161308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96998637"/>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nvGraphicFramePr>
        <p:xfrm>
          <a:off x="-334851" y="1493949"/>
          <a:ext cx="5515021" cy="44640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ctángulo 11"/>
          <p:cNvSpPr/>
          <p:nvPr/>
        </p:nvSpPr>
        <p:spPr>
          <a:xfrm>
            <a:off x="7569385" y="639614"/>
            <a:ext cx="2288447" cy="400110"/>
          </a:xfrm>
          <a:prstGeom prst="rect">
            <a:avLst/>
          </a:prstGeom>
        </p:spPr>
        <p:txBody>
          <a:bodyPr wrap="none">
            <a:spAutoFit/>
          </a:bodyPr>
          <a:lstStyle/>
          <a:p>
            <a:r>
              <a:rPr lang="es-EC" sz="2000" b="1" dirty="0">
                <a:latin typeface="+mj-lt"/>
                <a:ea typeface="Calibri" panose="020F0502020204030204" pitchFamily="34" charset="0"/>
              </a:rPr>
              <a:t>Población y muestra </a:t>
            </a:r>
            <a:endParaRPr lang="es-ES" sz="2000" b="1" dirty="0">
              <a:latin typeface="+mj-lt"/>
            </a:endParaRPr>
          </a:p>
        </p:txBody>
      </p:sp>
      <p:sp>
        <p:nvSpPr>
          <p:cNvPr id="13" name="Rectángulo 12"/>
          <p:cNvSpPr/>
          <p:nvPr/>
        </p:nvSpPr>
        <p:spPr>
          <a:xfrm>
            <a:off x="1714294" y="639614"/>
            <a:ext cx="1743426" cy="400110"/>
          </a:xfrm>
          <a:prstGeom prst="rect">
            <a:avLst/>
          </a:prstGeom>
        </p:spPr>
        <p:txBody>
          <a:bodyPr wrap="none">
            <a:spAutoFit/>
          </a:bodyPr>
          <a:lstStyle/>
          <a:p>
            <a:r>
              <a:rPr lang="es-EC" sz="2000" b="1" dirty="0">
                <a:latin typeface="+mj-lt"/>
                <a:ea typeface="Calibri" panose="020F0502020204030204" pitchFamily="34" charset="0"/>
              </a:rPr>
              <a:t>METODOLOGÍA</a:t>
            </a:r>
            <a:endParaRPr lang="es-ES" sz="2000" b="1" dirty="0">
              <a:latin typeface="+mj-lt"/>
            </a:endParaRPr>
          </a:p>
        </p:txBody>
      </p:sp>
      <p:pic>
        <p:nvPicPr>
          <p:cNvPr id="14" name="Imagen 13" descr="Recorte de pantalla"/>
          <p:cNvPicPr>
            <a:picLocks noChangeAspect="1"/>
          </p:cNvPicPr>
          <p:nvPr/>
        </p:nvPicPr>
        <p:blipFill rotWithShape="1">
          <a:blip r:embed="rId7">
            <a:extLst>
              <a:ext uri="{28A0092B-C50C-407E-A947-70E740481C1C}">
                <a14:useLocalDpi xmlns:a14="http://schemas.microsoft.com/office/drawing/2010/main" val="0"/>
              </a:ext>
            </a:extLst>
          </a:blip>
          <a:srcRect b="50515"/>
          <a:stretch/>
        </p:blipFill>
        <p:spPr>
          <a:xfrm>
            <a:off x="5202926" y="3837905"/>
            <a:ext cx="6800184" cy="1236371"/>
          </a:xfrm>
          <a:prstGeom prst="rect">
            <a:avLst/>
          </a:prstGeom>
        </p:spPr>
      </p:pic>
      <p:sp>
        <p:nvSpPr>
          <p:cNvPr id="4" name="Rectángulo 3">
            <a:extLst>
              <a:ext uri="{FF2B5EF4-FFF2-40B4-BE49-F238E27FC236}">
                <a16:creationId xmlns:a16="http://schemas.microsoft.com/office/drawing/2014/main" id="{70B35E42-762E-4798-B1DB-3C6114866E57}"/>
              </a:ext>
            </a:extLst>
          </p:cNvPr>
          <p:cNvSpPr/>
          <p:nvPr/>
        </p:nvSpPr>
        <p:spPr>
          <a:xfrm>
            <a:off x="10155403" y="4122131"/>
            <a:ext cx="160507"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 name="Imagen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125831" y="1492831"/>
            <a:ext cx="1701291" cy="1546424"/>
          </a:xfrm>
          <a:prstGeom prst="rect">
            <a:avLst/>
          </a:prstGeom>
          <a:ln>
            <a:noFill/>
          </a:ln>
          <a:effectLst>
            <a:outerShdw blurRad="190500" algn="tl" rotWithShape="0">
              <a:srgbClr val="000000">
                <a:alpha val="70000"/>
              </a:srgbClr>
            </a:outerShdw>
          </a:effectLst>
        </p:spPr>
      </p:pic>
      <p:pic>
        <p:nvPicPr>
          <p:cNvPr id="5" name="Imagen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03018" y="1407866"/>
            <a:ext cx="2284950" cy="17088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82897688"/>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72231" y="364249"/>
            <a:ext cx="10614467" cy="400110"/>
          </a:xfrm>
          <a:prstGeom prst="rect">
            <a:avLst/>
          </a:prstGeom>
        </p:spPr>
        <p:txBody>
          <a:bodyPr wrap="square">
            <a:spAutoFit/>
          </a:bodyPr>
          <a:lstStyle/>
          <a:p>
            <a:pPr algn="ctr"/>
            <a:r>
              <a:rPr lang="es-ES" sz="2000" b="1" dirty="0">
                <a:solidFill>
                  <a:srgbClr val="000000"/>
                </a:solidFill>
                <a:latin typeface="+mj-lt"/>
                <a:cs typeface="Times New Roman" panose="02020603050405020304" pitchFamily="18" charset="0"/>
              </a:rPr>
              <a:t>Resultados residencia ESPE – Matriz – Bloque A </a:t>
            </a:r>
            <a:endParaRPr lang="es-ES" sz="2000" dirty="0">
              <a:latin typeface="+mj-lt"/>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3943758096"/>
              </p:ext>
            </p:extLst>
          </p:nvPr>
        </p:nvGraphicFramePr>
        <p:xfrm>
          <a:off x="528034" y="569191"/>
          <a:ext cx="11359166" cy="3809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descr="C:\Users\personal\Pictures\Tesis\Matriz\WhatsApp Image 2019-03-01 at 12.05.22 PM (2).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31071" y="4165173"/>
            <a:ext cx="2726539" cy="1867437"/>
          </a:xfrm>
          <a:prstGeom prst="rect">
            <a:avLst/>
          </a:prstGeom>
          <a:ln>
            <a:noFill/>
          </a:ln>
          <a:effectLst>
            <a:outerShdw blurRad="190500" algn="tl" rotWithShape="0">
              <a:srgbClr val="000000">
                <a:alpha val="70000"/>
              </a:srgbClr>
            </a:outerShdw>
          </a:effectLst>
        </p:spPr>
      </p:pic>
      <p:pic>
        <p:nvPicPr>
          <p:cNvPr id="6" name="Imagen 5"/>
          <p:cNvPicPr/>
          <p:nvPr/>
        </p:nvPicPr>
        <p:blipFill rotWithShape="1">
          <a:blip r:embed="rId8"/>
          <a:srcRect t="17898"/>
          <a:stretch/>
        </p:blipFill>
        <p:spPr bwMode="auto">
          <a:xfrm>
            <a:off x="6983975" y="4165173"/>
            <a:ext cx="2585028" cy="1867437"/>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87411626"/>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40219" y="1341913"/>
            <a:ext cx="2712414" cy="707886"/>
          </a:xfrm>
          <a:prstGeom prst="rect">
            <a:avLst/>
          </a:prstGeom>
        </p:spPr>
        <p:txBody>
          <a:bodyPr wrap="square">
            <a:spAutoFit/>
          </a:bodyPr>
          <a:lstStyle/>
          <a:p>
            <a:pPr algn="ctr"/>
            <a:r>
              <a:rPr lang="es-ES" sz="2000" b="1" dirty="0">
                <a:solidFill>
                  <a:srgbClr val="000000"/>
                </a:solidFill>
                <a:latin typeface="+mj-lt"/>
              </a:rPr>
              <a:t>Resultados residencia ESPE – Matriz – Bloque B </a:t>
            </a:r>
            <a:endParaRPr lang="es-ES" sz="2000" dirty="0">
              <a:latin typeface="+mj-lt"/>
            </a:endParaRPr>
          </a:p>
        </p:txBody>
      </p:sp>
      <p:graphicFrame>
        <p:nvGraphicFramePr>
          <p:cNvPr id="4" name="Diagrama 3"/>
          <p:cNvGraphicFramePr/>
          <p:nvPr>
            <p:extLst>
              <p:ext uri="{D42A27DB-BD31-4B8C-83A1-F6EECF244321}">
                <p14:modId xmlns:p14="http://schemas.microsoft.com/office/powerpoint/2010/main" val="1008842846"/>
              </p:ext>
            </p:extLst>
          </p:nvPr>
        </p:nvGraphicFramePr>
        <p:xfrm>
          <a:off x="1982416" y="309008"/>
          <a:ext cx="11137695" cy="55901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descr="C:\Users\personal\Pictures\Tesis\Matriz\WhatsApp Image 2019-03-01 at 12.01.07 PM.jpeg"/>
          <p:cNvPicPr/>
          <p:nvPr/>
        </p:nvPicPr>
        <p:blipFill rotWithShape="1">
          <a:blip r:embed="rId7" cstate="print">
            <a:extLst>
              <a:ext uri="{28A0092B-C50C-407E-A947-70E740481C1C}">
                <a14:useLocalDpi xmlns:a14="http://schemas.microsoft.com/office/drawing/2010/main" val="0"/>
              </a:ext>
            </a:extLst>
          </a:blip>
          <a:srcRect r="14286"/>
          <a:stretch/>
        </p:blipFill>
        <p:spPr bwMode="auto">
          <a:xfrm>
            <a:off x="701157" y="2720560"/>
            <a:ext cx="2190538" cy="1674019"/>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389216033"/>
      </p:ext>
    </p:extLst>
  </p:cSld>
  <p:clrMapOvr>
    <a:masterClrMapping/>
  </p:clrMapOvr>
  <p:transition spd="med">
    <p:pull/>
  </p:transition>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Wisp</Template>
  <TotalTime>1478</TotalTime>
  <Words>2859</Words>
  <Application>Microsoft Office PowerPoint</Application>
  <PresentationFormat>Panorámica</PresentationFormat>
  <Paragraphs>1056</Paragraphs>
  <Slides>55</Slides>
  <Notes>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55</vt:i4>
      </vt:variant>
    </vt:vector>
  </HeadingPairs>
  <TitlesOfParts>
    <vt:vector size="67" baseType="lpstr">
      <vt:lpstr>Arial</vt:lpstr>
      <vt:lpstr>Bebas Neue</vt:lpstr>
      <vt:lpstr>Calibri</vt:lpstr>
      <vt:lpstr>Calibri Light</vt:lpstr>
      <vt:lpstr>Cambria</vt:lpstr>
      <vt:lpstr>Lucida Handwriting</vt:lpstr>
      <vt:lpstr>Roboto Light</vt:lpstr>
      <vt:lpstr>Segoe UI</vt:lpstr>
      <vt:lpstr>Segoe UI Semibold</vt:lpstr>
      <vt:lpstr>Times New Roman</vt:lpstr>
      <vt:lpstr>Wingdings</vt:lpstr>
      <vt:lpstr>Retrospección</vt:lpstr>
      <vt:lpstr>DEPARTAMENTO DE CIENCIAS ECONÓMICAS, ADMINISTRATIVAS Y DE COMERCIO  CARRERA DE INGENIERÍA EN FINANZAS Y AUDITORÍA  Trabajo de Titulación, previo a la obtención del título de Ingeniero  en Finanzas, Contador Público – Auditor  Tema: “Propuesta metodológica de un sistema de costos para servicios de hospedaje en las universidades de las provincias de Pichincha y Santo Domingo de los Tsáchilas  Autoras: Paucar Monga, Lizet Estefanía  Silva Zambrano, Samantha Rocío   Directora: Econ. López Mayorga, Rosa Magdalena  Sangolquí  2019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Residencia Universitaria ESPE - Matriz</vt:lpstr>
      <vt:lpstr>Recursos Humanos</vt:lpstr>
      <vt:lpstr>Recursos humanos: Personal de la universidad</vt:lpstr>
      <vt:lpstr>Activos Fijos</vt:lpstr>
      <vt:lpstr>Presentación de PowerPoint</vt:lpstr>
      <vt:lpstr>Presentación de PowerPoint</vt:lpstr>
      <vt:lpstr>Presentación de PowerPoint</vt:lpstr>
      <vt:lpstr>Presentación de PowerPoint</vt:lpstr>
      <vt:lpstr>Presentación de PowerPoint</vt:lpstr>
      <vt:lpstr>Teléfono</vt:lpstr>
      <vt:lpstr>Suministros de oficina</vt:lpstr>
      <vt:lpstr>Suministros de limpieza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Costo mensual por tipo de habitación</vt:lpstr>
      <vt:lpstr>Presentación de PowerPoint</vt:lpstr>
      <vt:lpstr>Presentación de PowerPoint</vt:lpstr>
      <vt:lpstr>Presentación de PowerPoint</vt:lpstr>
      <vt:lpstr>Presentación de PowerPoint</vt:lpstr>
      <vt:lpstr>Presentación de PowerPoint</vt:lpstr>
      <vt:lpstr>Costo del servicio de lavandería</vt:lpstr>
      <vt:lpstr>Costo mensual por tipo de habitación</vt:lpstr>
      <vt:lpstr>Presentación de PowerPoint</vt:lpstr>
      <vt:lpstr>Presentación de PowerPoint</vt:lpstr>
      <vt:lpstr>Presentación de PowerPoint</vt:lpstr>
      <vt:lpstr>Presentación de PowerPoint</vt:lpstr>
      <vt:lpstr>Presentación de PowerPoint</vt:lpstr>
      <vt:lpstr>Costo del servicio de lavandería</vt:lpstr>
      <vt:lpstr>Costo mensual por tipo de habitación</vt:lpstr>
      <vt:lpstr>Presentación de PowerPoint</vt:lpstr>
      <vt:lpstr>Presentación de PowerPoint</vt:lpstr>
      <vt:lpstr>Presentación de PowerPoint</vt:lpstr>
      <vt:lpstr>Presentación de PowerPoint</vt:lpstr>
      <vt:lpstr>!Muchas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ECONÓMICAS, ADMINISTRATIVAS Y DEL COMERCIO  CARRERA DE INGENIERÍA EN FINANZAS Y AUDITORÍA  Trabajo de Titulación, previo a la obtención del título de Ingeniera  en Finanzas, Contadora Pública – Auditora  Tema: “Propuesta metodológica de un sistema de costos para servicios de hospedaje en las universidades de las provincias de Pichincha y Santo Domingo de los Tsáchilas  Autoras: Lizet Estefanía Paucar Monga Samantha Rocío Silva Zambrano  Directora: Econ. Rosa López, Mgs.</dc:title>
  <dc:creator>HP</dc:creator>
  <cp:lastModifiedBy>Vanessa Terán</cp:lastModifiedBy>
  <cp:revision>86</cp:revision>
  <dcterms:created xsi:type="dcterms:W3CDTF">2019-06-14T20:41:19Z</dcterms:created>
  <dcterms:modified xsi:type="dcterms:W3CDTF">2019-06-21T15:21:57Z</dcterms:modified>
</cp:coreProperties>
</file>