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5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310" r:id="rId2"/>
    <p:sldId id="311" r:id="rId3"/>
    <p:sldId id="312" r:id="rId4"/>
    <p:sldId id="313" r:id="rId5"/>
    <p:sldId id="314" r:id="rId6"/>
    <p:sldId id="292" r:id="rId7"/>
    <p:sldId id="315" r:id="rId8"/>
    <p:sldId id="285" r:id="rId9"/>
    <p:sldId id="294" r:id="rId10"/>
    <p:sldId id="266" r:id="rId11"/>
    <p:sldId id="295" r:id="rId12"/>
    <p:sldId id="296" r:id="rId13"/>
    <p:sldId id="297" r:id="rId14"/>
    <p:sldId id="271" r:id="rId15"/>
    <p:sldId id="298" r:id="rId16"/>
    <p:sldId id="299" r:id="rId17"/>
    <p:sldId id="305" r:id="rId18"/>
    <p:sldId id="306" r:id="rId19"/>
    <p:sldId id="289" r:id="rId20"/>
    <p:sldId id="300" r:id="rId21"/>
    <p:sldId id="307" r:id="rId22"/>
    <p:sldId id="303" r:id="rId23"/>
    <p:sldId id="302" r:id="rId24"/>
    <p:sldId id="276" r:id="rId25"/>
    <p:sldId id="316" r:id="rId26"/>
    <p:sldId id="317" r:id="rId27"/>
    <p:sldId id="291" r:id="rId28"/>
    <p:sldId id="308" r:id="rId29"/>
    <p:sldId id="309" r:id="rId30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62" d="100"/>
          <a:sy n="62" d="100"/>
        </p:scale>
        <p:origin x="9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aguil\Desktop\MANUAL%20COMACO\tesis%20final\Nomina%20personal%20SIS%20de%20la%20F.T%20CALC%20OF%20VO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791-492D-B433-39AE67A272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791-492D-B433-39AE67A2725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791-492D-B433-39AE67A272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'[Nomina personal SIS de la F.T CALC OF VOL.xlsx]ESTADISTICO'!$Q$247:$Q$249</c:f>
              <c:strCache>
                <c:ptCount val="3"/>
                <c:pt idx="0">
                  <c:v>Sólo Oficial capacitado</c:v>
                </c:pt>
                <c:pt idx="1">
                  <c:v>Sólo Tropa capacitado</c:v>
                </c:pt>
                <c:pt idx="2">
                  <c:v>Oficial y Tropa capacitados</c:v>
                </c:pt>
              </c:strCache>
            </c:strRef>
          </c:cat>
          <c:val>
            <c:numRef>
              <c:f>'[Nomina personal SIS de la F.T CALC OF VOL.xlsx]ESTADISTICO'!$R$247:$R$249</c:f>
              <c:numCache>
                <c:formatCode>0.00%</c:formatCode>
                <c:ptCount val="3"/>
                <c:pt idx="0">
                  <c:v>0.371</c:v>
                </c:pt>
                <c:pt idx="1">
                  <c:v>0.3629</c:v>
                </c:pt>
                <c:pt idx="2">
                  <c:v>0.2661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791-492D-B433-39AE67A272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s-EC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image" Target="../media/image4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jpg"/><Relationship Id="rId1" Type="http://schemas.openxmlformats.org/officeDocument/2006/relationships/image" Target="../media/image4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ED7341-B7BF-4F7E-AB37-B178D14E3804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165BC7B5-7E17-419E-AC02-94ADBC8FFF09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s-ES_tradnl" sz="1600" dirty="0"/>
            <a:t>Tipo de estudio</a:t>
          </a:r>
          <a:endParaRPr lang="es-ES" sz="1600" dirty="0"/>
        </a:p>
      </dgm:t>
    </dgm:pt>
    <dgm:pt modelId="{4F7002D3-5D5E-4130-8AE1-CA1C5E9069BD}" type="parTrans" cxnId="{2500F3D4-9C00-47A9-8574-937324784117}">
      <dgm:prSet/>
      <dgm:spPr/>
      <dgm:t>
        <a:bodyPr/>
        <a:lstStyle/>
        <a:p>
          <a:endParaRPr lang="es-ES" sz="1600"/>
        </a:p>
      </dgm:t>
    </dgm:pt>
    <dgm:pt modelId="{D9501431-E371-4CA6-9503-1935608ED5BF}" type="sibTrans" cxnId="{2500F3D4-9C00-47A9-8574-937324784117}">
      <dgm:prSet/>
      <dgm:spPr/>
      <dgm:t>
        <a:bodyPr/>
        <a:lstStyle/>
        <a:p>
          <a:endParaRPr lang="es-ES" sz="1600"/>
        </a:p>
      </dgm:t>
    </dgm:pt>
    <dgm:pt modelId="{86ACB7A0-F7EC-4826-B43E-FB078EB78604}">
      <dgm:prSet phldrT="[Texto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ES_tradnl" sz="1600" dirty="0"/>
            <a:t>Etapas de la investigación</a:t>
          </a:r>
          <a:endParaRPr lang="es-ES" sz="1600" dirty="0"/>
        </a:p>
      </dgm:t>
    </dgm:pt>
    <dgm:pt modelId="{ED3574C7-BB2D-40F8-866C-37D024B1402D}" type="parTrans" cxnId="{D9D463CB-F7D6-4D4D-8A3F-CBD0166E01B1}">
      <dgm:prSet/>
      <dgm:spPr/>
      <dgm:t>
        <a:bodyPr/>
        <a:lstStyle/>
        <a:p>
          <a:endParaRPr lang="es-ES" sz="1600"/>
        </a:p>
      </dgm:t>
    </dgm:pt>
    <dgm:pt modelId="{9238D8A4-6291-4D06-AEE3-FA83A652C933}" type="sibTrans" cxnId="{D9D463CB-F7D6-4D4D-8A3F-CBD0166E01B1}">
      <dgm:prSet/>
      <dgm:spPr/>
      <dgm:t>
        <a:bodyPr/>
        <a:lstStyle/>
        <a:p>
          <a:endParaRPr lang="es-ES" sz="1600"/>
        </a:p>
      </dgm:t>
    </dgm:pt>
    <dgm:pt modelId="{2CFDEFC9-EC39-4968-9693-4CFD0E0672B8}">
      <dgm:prSet custT="1"/>
      <dgm:spPr/>
      <dgm:t>
        <a:bodyPr anchor="ctr"/>
        <a:lstStyle/>
        <a:p>
          <a:r>
            <a:rPr lang="es-ES_tradnl" sz="1600" b="0" dirty="0"/>
            <a:t>Documental</a:t>
          </a:r>
          <a:endParaRPr lang="es-ES" sz="1600" b="0" dirty="0"/>
        </a:p>
      </dgm:t>
    </dgm:pt>
    <dgm:pt modelId="{CA583209-F948-46F6-9CCC-3A86141B984D}" type="parTrans" cxnId="{343DD960-FB37-49C1-8176-79A9E3B66F76}">
      <dgm:prSet/>
      <dgm:spPr/>
      <dgm:t>
        <a:bodyPr/>
        <a:lstStyle/>
        <a:p>
          <a:endParaRPr lang="es-ES" sz="1600"/>
        </a:p>
      </dgm:t>
    </dgm:pt>
    <dgm:pt modelId="{935766CC-2E23-4F8B-B1C5-240F6F7620CE}" type="sibTrans" cxnId="{343DD960-FB37-49C1-8176-79A9E3B66F76}">
      <dgm:prSet/>
      <dgm:spPr/>
      <dgm:t>
        <a:bodyPr/>
        <a:lstStyle/>
        <a:p>
          <a:endParaRPr lang="es-ES" sz="1600"/>
        </a:p>
      </dgm:t>
    </dgm:pt>
    <dgm:pt modelId="{3596E54D-3CD0-4661-A9DF-6777C268A46B}">
      <dgm:prSet custT="1"/>
      <dgm:spPr/>
      <dgm:t>
        <a:bodyPr anchor="ctr"/>
        <a:lstStyle/>
        <a:p>
          <a:r>
            <a:rPr lang="es-ES_tradnl" sz="1600" b="0" dirty="0" smtClean="0"/>
            <a:t>Descriptivo</a:t>
          </a:r>
          <a:endParaRPr lang="es-ES" sz="1600" b="0" dirty="0"/>
        </a:p>
      </dgm:t>
    </dgm:pt>
    <dgm:pt modelId="{CA1544D7-3136-4144-B647-7430C412E03E}" type="parTrans" cxnId="{79B83585-A13B-4A7D-9C87-2F12E584DED2}">
      <dgm:prSet/>
      <dgm:spPr/>
      <dgm:t>
        <a:bodyPr/>
        <a:lstStyle/>
        <a:p>
          <a:endParaRPr lang="es-ES" sz="1600"/>
        </a:p>
      </dgm:t>
    </dgm:pt>
    <dgm:pt modelId="{856A8577-83AE-4259-8D9C-19F12E115F7B}" type="sibTrans" cxnId="{79B83585-A13B-4A7D-9C87-2F12E584DED2}">
      <dgm:prSet/>
      <dgm:spPr/>
      <dgm:t>
        <a:bodyPr/>
        <a:lstStyle/>
        <a:p>
          <a:endParaRPr lang="es-ES" sz="1600"/>
        </a:p>
      </dgm:t>
    </dgm:pt>
    <dgm:pt modelId="{DB51D8A0-790E-4248-AFF5-42D7BDB4CF87}">
      <dgm:prSet custT="1"/>
      <dgm:spPr/>
      <dgm:t>
        <a:bodyPr anchor="ctr"/>
        <a:lstStyle/>
        <a:p>
          <a:r>
            <a:rPr lang="es-ES" sz="1600" b="0" dirty="0"/>
            <a:t>Longitudinal</a:t>
          </a:r>
        </a:p>
      </dgm:t>
    </dgm:pt>
    <dgm:pt modelId="{FA5A7709-25A4-4BEC-BABD-6723FBB0A240}" type="parTrans" cxnId="{A78365D4-0BBA-437D-89B8-42C0C6A98AFE}">
      <dgm:prSet/>
      <dgm:spPr/>
      <dgm:t>
        <a:bodyPr/>
        <a:lstStyle/>
        <a:p>
          <a:endParaRPr lang="es-ES" sz="1600"/>
        </a:p>
      </dgm:t>
    </dgm:pt>
    <dgm:pt modelId="{8C9EA9D9-4696-4E9D-8421-F0972ACA7E4C}" type="sibTrans" cxnId="{A78365D4-0BBA-437D-89B8-42C0C6A98AFE}">
      <dgm:prSet/>
      <dgm:spPr/>
      <dgm:t>
        <a:bodyPr/>
        <a:lstStyle/>
        <a:p>
          <a:endParaRPr lang="es-ES" sz="1600"/>
        </a:p>
      </dgm:t>
    </dgm:pt>
    <dgm:pt modelId="{EA0C17EC-4681-4BC0-8C58-81FBB29CA6AD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s-ES_tradnl" sz="1600" dirty="0"/>
            <a:t>Técnicas</a:t>
          </a:r>
          <a:endParaRPr lang="es-ES" sz="1600" dirty="0"/>
        </a:p>
      </dgm:t>
    </dgm:pt>
    <dgm:pt modelId="{6A66B971-D29C-4663-9F32-685D267D59D1}" type="parTrans" cxnId="{8C83C233-FB3E-410E-9EE4-F1E1300FCFE5}">
      <dgm:prSet/>
      <dgm:spPr/>
      <dgm:t>
        <a:bodyPr/>
        <a:lstStyle/>
        <a:p>
          <a:endParaRPr lang="es-ES" sz="1600"/>
        </a:p>
      </dgm:t>
    </dgm:pt>
    <dgm:pt modelId="{70347A26-47C1-4F82-92B0-D05BC35B9707}" type="sibTrans" cxnId="{8C83C233-FB3E-410E-9EE4-F1E1300FCFE5}">
      <dgm:prSet/>
      <dgm:spPr/>
      <dgm:t>
        <a:bodyPr/>
        <a:lstStyle/>
        <a:p>
          <a:endParaRPr lang="es-ES" sz="1600"/>
        </a:p>
      </dgm:t>
    </dgm:pt>
    <dgm:pt modelId="{0D5AF678-E3C5-45E4-B9DD-B2EC5165C30A}">
      <dgm:prSet custT="1"/>
      <dgm:spPr/>
      <dgm:t>
        <a:bodyPr anchor="ctr"/>
        <a:lstStyle/>
        <a:p>
          <a:r>
            <a:rPr lang="es-ES_tradnl" sz="1600" dirty="0"/>
            <a:t>Documental y bibliográfica</a:t>
          </a:r>
          <a:endParaRPr lang="es-ES" sz="1600" dirty="0"/>
        </a:p>
      </dgm:t>
    </dgm:pt>
    <dgm:pt modelId="{BA769EDE-190E-4C5F-8241-C69687D612EE}" type="parTrans" cxnId="{5040E3A7-F6DD-4BC5-ACF5-E84B12D37BAE}">
      <dgm:prSet/>
      <dgm:spPr/>
      <dgm:t>
        <a:bodyPr/>
        <a:lstStyle/>
        <a:p>
          <a:endParaRPr lang="es-ES" sz="1600"/>
        </a:p>
      </dgm:t>
    </dgm:pt>
    <dgm:pt modelId="{776B7E49-A6E5-4A45-A0E9-1296B779DDE6}" type="sibTrans" cxnId="{5040E3A7-F6DD-4BC5-ACF5-E84B12D37BAE}">
      <dgm:prSet/>
      <dgm:spPr/>
      <dgm:t>
        <a:bodyPr/>
        <a:lstStyle/>
        <a:p>
          <a:endParaRPr lang="es-ES" sz="1600"/>
        </a:p>
      </dgm:t>
    </dgm:pt>
    <dgm:pt modelId="{278BB7E6-4773-4191-ACF7-60F10E3D4403}">
      <dgm:prSet custT="1"/>
      <dgm:spPr/>
      <dgm:t>
        <a:bodyPr anchor="ctr"/>
        <a:lstStyle/>
        <a:p>
          <a:r>
            <a:rPr lang="es-ES_tradnl" sz="1600" dirty="0"/>
            <a:t>Entrevistas</a:t>
          </a:r>
          <a:endParaRPr lang="es-ES" sz="1600" dirty="0"/>
        </a:p>
      </dgm:t>
    </dgm:pt>
    <dgm:pt modelId="{E228A509-4F91-44F9-9FEF-E85C476B543E}" type="parTrans" cxnId="{D1156070-A989-4B68-8549-0E57E3E3DF70}">
      <dgm:prSet/>
      <dgm:spPr/>
      <dgm:t>
        <a:bodyPr/>
        <a:lstStyle/>
        <a:p>
          <a:endParaRPr lang="es-ES" sz="1600"/>
        </a:p>
      </dgm:t>
    </dgm:pt>
    <dgm:pt modelId="{DC8C5381-C2FF-47CB-831B-8273E0822F1E}" type="sibTrans" cxnId="{D1156070-A989-4B68-8549-0E57E3E3DF70}">
      <dgm:prSet/>
      <dgm:spPr/>
      <dgm:t>
        <a:bodyPr/>
        <a:lstStyle/>
        <a:p>
          <a:endParaRPr lang="es-ES" sz="1600"/>
        </a:p>
      </dgm:t>
    </dgm:pt>
    <dgm:pt modelId="{F7B60D01-F263-4965-96EB-D64BBECF9D08}">
      <dgm:prSet custT="1"/>
      <dgm:spPr/>
      <dgm:t>
        <a:bodyPr anchor="ctr"/>
        <a:lstStyle/>
        <a:p>
          <a:r>
            <a:rPr lang="es-ES" sz="1600" dirty="0"/>
            <a:t>Encuestas</a:t>
          </a:r>
        </a:p>
      </dgm:t>
    </dgm:pt>
    <dgm:pt modelId="{7F821368-021C-4D71-B7A5-AAAFCFF584F8}" type="parTrans" cxnId="{DD25E5F4-BCE7-4F5C-BB7D-1736A86E9EFD}">
      <dgm:prSet/>
      <dgm:spPr/>
      <dgm:t>
        <a:bodyPr/>
        <a:lstStyle/>
        <a:p>
          <a:endParaRPr lang="es-ES" sz="1600"/>
        </a:p>
      </dgm:t>
    </dgm:pt>
    <dgm:pt modelId="{6A4956B9-3C46-4ADF-8953-823DC304CC90}" type="sibTrans" cxnId="{DD25E5F4-BCE7-4F5C-BB7D-1736A86E9EFD}">
      <dgm:prSet/>
      <dgm:spPr/>
      <dgm:t>
        <a:bodyPr/>
        <a:lstStyle/>
        <a:p>
          <a:endParaRPr lang="es-ES" sz="1600"/>
        </a:p>
      </dgm:t>
    </dgm:pt>
    <dgm:pt modelId="{42A48307-CC10-4D55-8766-991F5B795BED}">
      <dgm:prSet custT="1"/>
      <dgm:spPr/>
      <dgm:t>
        <a:bodyPr anchor="ctr"/>
        <a:lstStyle/>
        <a:p>
          <a:r>
            <a:rPr lang="es-ES_tradnl" sz="1600" dirty="0"/>
            <a:t>Estado del arte</a:t>
          </a:r>
          <a:endParaRPr lang="es-ES" sz="1600" dirty="0"/>
        </a:p>
      </dgm:t>
    </dgm:pt>
    <dgm:pt modelId="{8CCF2F6C-1C45-4A74-B15B-9C25867F0D16}" type="parTrans" cxnId="{C20244AD-666D-4EA4-A7C6-FEECF9A54CF9}">
      <dgm:prSet/>
      <dgm:spPr/>
      <dgm:t>
        <a:bodyPr/>
        <a:lstStyle/>
        <a:p>
          <a:endParaRPr lang="es-ES" sz="1600"/>
        </a:p>
      </dgm:t>
    </dgm:pt>
    <dgm:pt modelId="{206392EE-10FC-4804-AC49-485FEC36C686}" type="sibTrans" cxnId="{C20244AD-666D-4EA4-A7C6-FEECF9A54CF9}">
      <dgm:prSet/>
      <dgm:spPr/>
      <dgm:t>
        <a:bodyPr/>
        <a:lstStyle/>
        <a:p>
          <a:endParaRPr lang="es-ES" sz="1600"/>
        </a:p>
      </dgm:t>
    </dgm:pt>
    <dgm:pt modelId="{4BCA672A-B547-4645-94D2-D03DCDCF2528}">
      <dgm:prSet custT="1"/>
      <dgm:spPr/>
      <dgm:t>
        <a:bodyPr anchor="ctr"/>
        <a:lstStyle/>
        <a:p>
          <a:r>
            <a:rPr lang="es-ES_tradnl" sz="1600" dirty="0"/>
            <a:t>OSIS</a:t>
          </a:r>
          <a:endParaRPr lang="es-ES" sz="1600" dirty="0"/>
        </a:p>
      </dgm:t>
    </dgm:pt>
    <dgm:pt modelId="{3D41B342-BD40-4345-BA3D-740430C91459}" type="parTrans" cxnId="{247E3EF6-01B6-4758-9D41-D2AECB7A8C31}">
      <dgm:prSet/>
      <dgm:spPr/>
      <dgm:t>
        <a:bodyPr/>
        <a:lstStyle/>
        <a:p>
          <a:endParaRPr lang="es-ES" sz="1600"/>
        </a:p>
      </dgm:t>
    </dgm:pt>
    <dgm:pt modelId="{A6D4669B-DCB4-4B77-9EBB-A2C87CA29F98}" type="sibTrans" cxnId="{247E3EF6-01B6-4758-9D41-D2AECB7A8C31}">
      <dgm:prSet/>
      <dgm:spPr/>
      <dgm:t>
        <a:bodyPr/>
        <a:lstStyle/>
        <a:p>
          <a:endParaRPr lang="es-ES" sz="1600"/>
        </a:p>
      </dgm:t>
    </dgm:pt>
    <dgm:pt modelId="{8CFAFA2A-B71D-4817-9C42-21366B0D390B}">
      <dgm:prSet custT="1"/>
      <dgm:spPr/>
      <dgm:t>
        <a:bodyPr anchor="ctr"/>
        <a:lstStyle/>
        <a:p>
          <a:r>
            <a:rPr lang="es-ES" sz="1600" dirty="0"/>
            <a:t>Indicadores y su evolución</a:t>
          </a:r>
        </a:p>
      </dgm:t>
    </dgm:pt>
    <dgm:pt modelId="{E3D53B6E-7994-48B6-A611-8D47CD560FDA}" type="parTrans" cxnId="{BF0799EC-1299-4374-BDAD-1219BFE4184D}">
      <dgm:prSet/>
      <dgm:spPr/>
      <dgm:t>
        <a:bodyPr/>
        <a:lstStyle/>
        <a:p>
          <a:endParaRPr lang="es-EC" sz="1600"/>
        </a:p>
      </dgm:t>
    </dgm:pt>
    <dgm:pt modelId="{A3DD0083-CDE4-449C-A416-D9458176D1D2}" type="sibTrans" cxnId="{BF0799EC-1299-4374-BDAD-1219BFE4184D}">
      <dgm:prSet/>
      <dgm:spPr/>
      <dgm:t>
        <a:bodyPr/>
        <a:lstStyle/>
        <a:p>
          <a:endParaRPr lang="es-EC" sz="1600"/>
        </a:p>
      </dgm:t>
    </dgm:pt>
    <dgm:pt modelId="{EE1062C3-E21C-4889-AAA8-A39DFBD237F5}">
      <dgm:prSet custT="1"/>
      <dgm:spPr/>
      <dgm:t>
        <a:bodyPr/>
        <a:lstStyle/>
        <a:p>
          <a:r>
            <a:rPr lang="es-ES" sz="1600" dirty="0"/>
            <a:t>Proceso lecciones aprendidas</a:t>
          </a:r>
        </a:p>
      </dgm:t>
    </dgm:pt>
    <dgm:pt modelId="{E4FA1048-3372-4588-99A3-CAC40A4E4C87}" type="parTrans" cxnId="{9ACE6436-8618-4C50-9DAC-90713EA703EF}">
      <dgm:prSet/>
      <dgm:spPr/>
      <dgm:t>
        <a:bodyPr/>
        <a:lstStyle/>
        <a:p>
          <a:endParaRPr lang="es-EC" sz="1600"/>
        </a:p>
      </dgm:t>
    </dgm:pt>
    <dgm:pt modelId="{39BB70FE-18AE-4555-BF66-BA7C08B1CC97}" type="sibTrans" cxnId="{9ACE6436-8618-4C50-9DAC-90713EA703EF}">
      <dgm:prSet/>
      <dgm:spPr/>
      <dgm:t>
        <a:bodyPr/>
        <a:lstStyle/>
        <a:p>
          <a:endParaRPr lang="es-EC" sz="1600"/>
        </a:p>
      </dgm:t>
    </dgm:pt>
    <dgm:pt modelId="{A192B60F-FC36-4A52-B5F9-E3B7992AC50F}">
      <dgm:prSet custT="1"/>
      <dgm:spPr/>
      <dgm:t>
        <a:bodyPr anchor="ctr"/>
        <a:lstStyle/>
        <a:p>
          <a:r>
            <a:rPr lang="es-ES_tradnl" sz="1600" dirty="0"/>
            <a:t>S.I.S</a:t>
          </a:r>
          <a:endParaRPr lang="es-ES" sz="1600" dirty="0"/>
        </a:p>
      </dgm:t>
    </dgm:pt>
    <dgm:pt modelId="{0C440EBE-CBF8-48D0-BFE8-EF9C3AB90EA1}" type="parTrans" cxnId="{AFCB659F-EBD6-40BC-831B-81C6AB38ED7D}">
      <dgm:prSet/>
      <dgm:spPr/>
      <dgm:t>
        <a:bodyPr/>
        <a:lstStyle/>
        <a:p>
          <a:endParaRPr lang="es-EC" sz="1600"/>
        </a:p>
      </dgm:t>
    </dgm:pt>
    <dgm:pt modelId="{353FC0A5-3A49-4F0E-9913-2DF17AA3EA2A}" type="sibTrans" cxnId="{AFCB659F-EBD6-40BC-831B-81C6AB38ED7D}">
      <dgm:prSet/>
      <dgm:spPr/>
      <dgm:t>
        <a:bodyPr/>
        <a:lstStyle/>
        <a:p>
          <a:endParaRPr lang="es-EC" sz="1600"/>
        </a:p>
      </dgm:t>
    </dgm:pt>
    <dgm:pt modelId="{8273D0AD-C105-4111-AC58-DA33D1B0FDF1}">
      <dgm:prSet custT="1"/>
      <dgm:spPr/>
      <dgm:t>
        <a:bodyPr/>
        <a:lstStyle/>
        <a:p>
          <a:r>
            <a:rPr lang="es-ES" sz="1600" dirty="0"/>
            <a:t>Análisis</a:t>
          </a:r>
        </a:p>
      </dgm:t>
    </dgm:pt>
    <dgm:pt modelId="{1F36D671-FEE4-4E55-AD6F-4E965D7E1D37}" type="parTrans" cxnId="{4A9DBEA9-9A8E-493A-AB68-E975A9E07EF4}">
      <dgm:prSet/>
      <dgm:spPr/>
      <dgm:t>
        <a:bodyPr/>
        <a:lstStyle/>
        <a:p>
          <a:endParaRPr lang="es-EC"/>
        </a:p>
      </dgm:t>
    </dgm:pt>
    <dgm:pt modelId="{E4F1395A-EEBE-467F-917A-D4030537E774}" type="sibTrans" cxnId="{4A9DBEA9-9A8E-493A-AB68-E975A9E07EF4}">
      <dgm:prSet/>
      <dgm:spPr/>
      <dgm:t>
        <a:bodyPr/>
        <a:lstStyle/>
        <a:p>
          <a:endParaRPr lang="es-EC"/>
        </a:p>
      </dgm:t>
    </dgm:pt>
    <dgm:pt modelId="{50733B8F-534E-4FAF-AD86-C4FDA810D518}">
      <dgm:prSet custT="1"/>
      <dgm:spPr/>
      <dgm:t>
        <a:bodyPr/>
        <a:lstStyle/>
        <a:p>
          <a:r>
            <a:rPr lang="es-ES" sz="1600" dirty="0"/>
            <a:t>Propuesta</a:t>
          </a:r>
        </a:p>
      </dgm:t>
    </dgm:pt>
    <dgm:pt modelId="{8518AEC2-87BD-47EB-9F94-D2659C5A0E17}" type="parTrans" cxnId="{76873240-7C38-41C6-B12B-82A590036DED}">
      <dgm:prSet/>
      <dgm:spPr/>
      <dgm:t>
        <a:bodyPr/>
        <a:lstStyle/>
        <a:p>
          <a:endParaRPr lang="es-EC"/>
        </a:p>
      </dgm:t>
    </dgm:pt>
    <dgm:pt modelId="{D39EB872-DD80-485D-AFBA-AB373C65D719}" type="sibTrans" cxnId="{76873240-7C38-41C6-B12B-82A590036DED}">
      <dgm:prSet/>
      <dgm:spPr/>
      <dgm:t>
        <a:bodyPr/>
        <a:lstStyle/>
        <a:p>
          <a:endParaRPr lang="es-EC"/>
        </a:p>
      </dgm:t>
    </dgm:pt>
    <dgm:pt modelId="{473A1D70-3749-4465-A919-C969BC719DF8}" type="pres">
      <dgm:prSet presAssocID="{96ED7341-B7BF-4F7E-AB37-B178D14E3804}" presName="diagram" presStyleCnt="0">
        <dgm:presLayoutVars>
          <dgm:dir/>
          <dgm:animLvl val="lvl"/>
          <dgm:resizeHandles val="exact"/>
        </dgm:presLayoutVars>
      </dgm:prSet>
      <dgm:spPr/>
    </dgm:pt>
    <dgm:pt modelId="{42FF3BA0-8EA1-43D4-9E06-D204ABF8B954}" type="pres">
      <dgm:prSet presAssocID="{165BC7B5-7E17-419E-AC02-94ADBC8FFF09}" presName="compNode" presStyleCnt="0"/>
      <dgm:spPr/>
    </dgm:pt>
    <dgm:pt modelId="{50264206-EFA8-4EB9-8B68-0F48AF2DE2F4}" type="pres">
      <dgm:prSet presAssocID="{165BC7B5-7E17-419E-AC02-94ADBC8FFF09}" presName="childRect" presStyleLbl="bgAcc1" presStyleIdx="0" presStyleCnt="3" custScaleY="18394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6927A4-9977-4F1B-A661-BC4BA9162313}" type="pres">
      <dgm:prSet presAssocID="{165BC7B5-7E17-419E-AC02-94ADBC8FFF0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B38F10-7112-417F-8921-1F5DE4510E1C}" type="pres">
      <dgm:prSet presAssocID="{165BC7B5-7E17-419E-AC02-94ADBC8FFF09}" presName="parentRect" presStyleLbl="alignNode1" presStyleIdx="0" presStyleCnt="3" custLinFactY="9892" custLinFactNeighborY="100000"/>
      <dgm:spPr/>
      <dgm:t>
        <a:bodyPr/>
        <a:lstStyle/>
        <a:p>
          <a:endParaRPr lang="es-EC"/>
        </a:p>
      </dgm:t>
    </dgm:pt>
    <dgm:pt modelId="{AE3441E0-AD7D-4FBB-A12E-47D7DAEC7152}" type="pres">
      <dgm:prSet presAssocID="{165BC7B5-7E17-419E-AC02-94ADBC8FFF09}" presName="adorn" presStyleLbl="fgAccFollowNode1" presStyleIdx="0" presStyleCnt="3" custLinFactNeighborY="4243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2F85F70-3173-4A52-BD3E-3A650BF1D243}" type="pres">
      <dgm:prSet presAssocID="{D9501431-E371-4CA6-9503-1935608ED5BF}" presName="sibTrans" presStyleLbl="sibTrans2D1" presStyleIdx="0" presStyleCnt="0"/>
      <dgm:spPr/>
      <dgm:t>
        <a:bodyPr/>
        <a:lstStyle/>
        <a:p>
          <a:endParaRPr lang="es-EC"/>
        </a:p>
      </dgm:t>
    </dgm:pt>
    <dgm:pt modelId="{D9CB5981-FD11-4EBF-AAD8-53A078CF8B9F}" type="pres">
      <dgm:prSet presAssocID="{EA0C17EC-4681-4BC0-8C58-81FBB29CA6AD}" presName="compNode" presStyleCnt="0"/>
      <dgm:spPr/>
    </dgm:pt>
    <dgm:pt modelId="{C2061484-106E-4C3B-91D1-02C7C8D23620}" type="pres">
      <dgm:prSet presAssocID="{EA0C17EC-4681-4BC0-8C58-81FBB29CA6AD}" presName="childRect" presStyleLbl="bgAcc1" presStyleIdx="1" presStyleCnt="3" custScaleY="18394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6F8783B-F3FB-4AE1-9A83-94185AAF5AA7}" type="pres">
      <dgm:prSet presAssocID="{EA0C17EC-4681-4BC0-8C58-81FBB29CA6A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1BBDE9-6B6C-4C24-8A64-B7A6140A1BEB}" type="pres">
      <dgm:prSet presAssocID="{EA0C17EC-4681-4BC0-8C58-81FBB29CA6AD}" presName="parentRect" presStyleLbl="alignNode1" presStyleIdx="1" presStyleCnt="3" custLinFactY="9892" custLinFactNeighborY="100000"/>
      <dgm:spPr/>
      <dgm:t>
        <a:bodyPr/>
        <a:lstStyle/>
        <a:p>
          <a:endParaRPr lang="es-EC"/>
        </a:p>
      </dgm:t>
    </dgm:pt>
    <dgm:pt modelId="{1CAFD54D-9182-44A6-AB66-8D7B740E11D2}" type="pres">
      <dgm:prSet presAssocID="{EA0C17EC-4681-4BC0-8C58-81FBB29CA6AD}" presName="adorn" presStyleLbl="fgAccFollowNode1" presStyleIdx="1" presStyleCnt="3" custLinFactNeighborY="4243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9122B75-C22B-4F13-9ACA-A6BF57115F4E}" type="pres">
      <dgm:prSet presAssocID="{70347A26-47C1-4F82-92B0-D05BC35B9707}" presName="sibTrans" presStyleLbl="sibTrans2D1" presStyleIdx="0" presStyleCnt="0"/>
      <dgm:spPr/>
      <dgm:t>
        <a:bodyPr/>
        <a:lstStyle/>
        <a:p>
          <a:endParaRPr lang="es-EC"/>
        </a:p>
      </dgm:t>
    </dgm:pt>
    <dgm:pt modelId="{05C8434D-29C3-4D1F-A99A-1B18DB75EA65}" type="pres">
      <dgm:prSet presAssocID="{86ACB7A0-F7EC-4826-B43E-FB078EB78604}" presName="compNode" presStyleCnt="0"/>
      <dgm:spPr/>
    </dgm:pt>
    <dgm:pt modelId="{C2CD3A7E-5816-4DFD-A501-261A9C4A6987}" type="pres">
      <dgm:prSet presAssocID="{86ACB7A0-F7EC-4826-B43E-FB078EB78604}" presName="childRect" presStyleLbl="bgAcc1" presStyleIdx="2" presStyleCnt="3" custScaleY="18394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64D6E0-C6BB-4B77-B1DF-51FF28F20F45}" type="pres">
      <dgm:prSet presAssocID="{86ACB7A0-F7EC-4826-B43E-FB078EB7860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C6C2B1-C37B-4EC7-90D6-B47A948E6AD4}" type="pres">
      <dgm:prSet presAssocID="{86ACB7A0-F7EC-4826-B43E-FB078EB78604}" presName="parentRect" presStyleLbl="alignNode1" presStyleIdx="2" presStyleCnt="3" custLinFactY="9892" custLinFactNeighborY="100000"/>
      <dgm:spPr/>
      <dgm:t>
        <a:bodyPr/>
        <a:lstStyle/>
        <a:p>
          <a:endParaRPr lang="es-EC"/>
        </a:p>
      </dgm:t>
    </dgm:pt>
    <dgm:pt modelId="{B4351924-0995-461E-8277-F17DAF2619D4}" type="pres">
      <dgm:prSet presAssocID="{86ACB7A0-F7EC-4826-B43E-FB078EB78604}" presName="adorn" presStyleLbl="fgAccFollowNode1" presStyleIdx="2" presStyleCnt="3" custLinFactNeighborY="4243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D9D463CB-F7D6-4D4D-8A3F-CBD0166E01B1}" srcId="{96ED7341-B7BF-4F7E-AB37-B178D14E3804}" destId="{86ACB7A0-F7EC-4826-B43E-FB078EB78604}" srcOrd="2" destOrd="0" parTransId="{ED3574C7-BB2D-40F8-866C-37D024B1402D}" sibTransId="{9238D8A4-6291-4D06-AEE3-FA83A652C933}"/>
    <dgm:cxn modelId="{2283CBC7-3089-45B4-BD99-DBC235DDB21B}" type="presOf" srcId="{70347A26-47C1-4F82-92B0-D05BC35B9707}" destId="{B9122B75-C22B-4F13-9ACA-A6BF57115F4E}" srcOrd="0" destOrd="0" presId="urn:microsoft.com/office/officeart/2005/8/layout/bList2"/>
    <dgm:cxn modelId="{87233B70-B33C-4BF0-A076-02AB5F6E9BAA}" type="presOf" srcId="{86ACB7A0-F7EC-4826-B43E-FB078EB78604}" destId="{95C6C2B1-C37B-4EC7-90D6-B47A948E6AD4}" srcOrd="1" destOrd="0" presId="urn:microsoft.com/office/officeart/2005/8/layout/bList2"/>
    <dgm:cxn modelId="{8C83C233-FB3E-410E-9EE4-F1E1300FCFE5}" srcId="{96ED7341-B7BF-4F7E-AB37-B178D14E3804}" destId="{EA0C17EC-4681-4BC0-8C58-81FBB29CA6AD}" srcOrd="1" destOrd="0" parTransId="{6A66B971-D29C-4663-9F32-685D267D59D1}" sibTransId="{70347A26-47C1-4F82-92B0-D05BC35B9707}"/>
    <dgm:cxn modelId="{A78365D4-0BBA-437D-89B8-42C0C6A98AFE}" srcId="{165BC7B5-7E17-419E-AC02-94ADBC8FFF09}" destId="{DB51D8A0-790E-4248-AFF5-42D7BDB4CF87}" srcOrd="2" destOrd="0" parTransId="{FA5A7709-25A4-4BEC-BABD-6723FBB0A240}" sibTransId="{8C9EA9D9-4696-4E9D-8421-F0972ACA7E4C}"/>
    <dgm:cxn modelId="{0812F32F-C6DA-4DCE-B857-8D197A9DA37E}" type="presOf" srcId="{A192B60F-FC36-4A52-B5F9-E3B7992AC50F}" destId="{C2CD3A7E-5816-4DFD-A501-261A9C4A6987}" srcOrd="0" destOrd="1" presId="urn:microsoft.com/office/officeart/2005/8/layout/bList2"/>
    <dgm:cxn modelId="{E81E37D9-7537-4E23-B29D-2DF380A53AF7}" type="presOf" srcId="{3596E54D-3CD0-4661-A9DF-6777C268A46B}" destId="{50264206-EFA8-4EB9-8B68-0F48AF2DE2F4}" srcOrd="0" destOrd="1" presId="urn:microsoft.com/office/officeart/2005/8/layout/bList2"/>
    <dgm:cxn modelId="{C20244AD-666D-4EA4-A7C6-FEECF9A54CF9}" srcId="{86ACB7A0-F7EC-4826-B43E-FB078EB78604}" destId="{42A48307-CC10-4D55-8766-991F5B795BED}" srcOrd="0" destOrd="0" parTransId="{8CCF2F6C-1C45-4A74-B15B-9C25867F0D16}" sibTransId="{206392EE-10FC-4804-AC49-485FEC36C686}"/>
    <dgm:cxn modelId="{27347323-EB4C-414B-A1AF-DCD4B4CA3CC7}" type="presOf" srcId="{278BB7E6-4773-4191-ACF7-60F10E3D4403}" destId="{C2061484-106E-4C3B-91D1-02C7C8D23620}" srcOrd="0" destOrd="1" presId="urn:microsoft.com/office/officeart/2005/8/layout/bList2"/>
    <dgm:cxn modelId="{28A6122C-FFB4-473E-BA04-BA45BECB4D8A}" type="presOf" srcId="{D9501431-E371-4CA6-9503-1935608ED5BF}" destId="{22F85F70-3173-4A52-BD3E-3A650BF1D243}" srcOrd="0" destOrd="0" presId="urn:microsoft.com/office/officeart/2005/8/layout/bList2"/>
    <dgm:cxn modelId="{DD25E5F4-BCE7-4F5C-BB7D-1736A86E9EFD}" srcId="{EA0C17EC-4681-4BC0-8C58-81FBB29CA6AD}" destId="{F7B60D01-F263-4965-96EB-D64BBECF9D08}" srcOrd="2" destOrd="0" parTransId="{7F821368-021C-4D71-B7A5-AAAFCFF584F8}" sibTransId="{6A4956B9-3C46-4ADF-8953-823DC304CC90}"/>
    <dgm:cxn modelId="{A147286D-95ED-44F6-A28F-FCBD23C151D4}" type="presOf" srcId="{165BC7B5-7E17-419E-AC02-94ADBC8FFF09}" destId="{65B38F10-7112-417F-8921-1F5DE4510E1C}" srcOrd="1" destOrd="0" presId="urn:microsoft.com/office/officeart/2005/8/layout/bList2"/>
    <dgm:cxn modelId="{76873240-7C38-41C6-B12B-82A590036DED}" srcId="{86ACB7A0-F7EC-4826-B43E-FB078EB78604}" destId="{50733B8F-534E-4FAF-AD86-C4FDA810D518}" srcOrd="6" destOrd="0" parTransId="{8518AEC2-87BD-47EB-9F94-D2659C5A0E17}" sibTransId="{D39EB872-DD80-485D-AFBA-AB373C65D719}"/>
    <dgm:cxn modelId="{BF0799EC-1299-4374-BDAD-1219BFE4184D}" srcId="{86ACB7A0-F7EC-4826-B43E-FB078EB78604}" destId="{8CFAFA2A-B71D-4817-9C42-21366B0D390B}" srcOrd="3" destOrd="0" parTransId="{E3D53B6E-7994-48B6-A611-8D47CD560FDA}" sibTransId="{A3DD0083-CDE4-449C-A416-D9458176D1D2}"/>
    <dgm:cxn modelId="{D1156070-A989-4B68-8549-0E57E3E3DF70}" srcId="{EA0C17EC-4681-4BC0-8C58-81FBB29CA6AD}" destId="{278BB7E6-4773-4191-ACF7-60F10E3D4403}" srcOrd="1" destOrd="0" parTransId="{E228A509-4F91-44F9-9FEF-E85C476B543E}" sibTransId="{DC8C5381-C2FF-47CB-831B-8273E0822F1E}"/>
    <dgm:cxn modelId="{F20FEAEA-1651-4B37-B2A1-F4447F94D5B6}" type="presOf" srcId="{4BCA672A-B547-4645-94D2-D03DCDCF2528}" destId="{C2CD3A7E-5816-4DFD-A501-261A9C4A6987}" srcOrd="0" destOrd="2" presId="urn:microsoft.com/office/officeart/2005/8/layout/bList2"/>
    <dgm:cxn modelId="{B1552729-2719-4C26-B485-8FE6538639D9}" type="presOf" srcId="{EA0C17EC-4681-4BC0-8C58-81FBB29CA6AD}" destId="{B6F8783B-F3FB-4AE1-9A83-94185AAF5AA7}" srcOrd="0" destOrd="0" presId="urn:microsoft.com/office/officeart/2005/8/layout/bList2"/>
    <dgm:cxn modelId="{BD92CE04-CE97-4D74-9541-09EAD0E14E0E}" type="presOf" srcId="{165BC7B5-7E17-419E-AC02-94ADBC8FFF09}" destId="{B26927A4-9977-4F1B-A661-BC4BA9162313}" srcOrd="0" destOrd="0" presId="urn:microsoft.com/office/officeart/2005/8/layout/bList2"/>
    <dgm:cxn modelId="{2500F3D4-9C00-47A9-8574-937324784117}" srcId="{96ED7341-B7BF-4F7E-AB37-B178D14E3804}" destId="{165BC7B5-7E17-419E-AC02-94ADBC8FFF09}" srcOrd="0" destOrd="0" parTransId="{4F7002D3-5D5E-4130-8AE1-CA1C5E9069BD}" sibTransId="{D9501431-E371-4CA6-9503-1935608ED5BF}"/>
    <dgm:cxn modelId="{AC55B349-A7B5-43E0-92F1-5C221FC29016}" type="presOf" srcId="{50733B8F-534E-4FAF-AD86-C4FDA810D518}" destId="{C2CD3A7E-5816-4DFD-A501-261A9C4A6987}" srcOrd="0" destOrd="6" presId="urn:microsoft.com/office/officeart/2005/8/layout/bList2"/>
    <dgm:cxn modelId="{4A9DBEA9-9A8E-493A-AB68-E975A9E07EF4}" srcId="{86ACB7A0-F7EC-4826-B43E-FB078EB78604}" destId="{8273D0AD-C105-4111-AC58-DA33D1B0FDF1}" srcOrd="5" destOrd="0" parTransId="{1F36D671-FEE4-4E55-AD6F-4E965D7E1D37}" sibTransId="{E4F1395A-EEBE-467F-917A-D4030537E774}"/>
    <dgm:cxn modelId="{BC438955-8FF2-4CFB-B0E6-90B4AF7A0AC6}" type="presOf" srcId="{EE1062C3-E21C-4889-AAA8-A39DFBD237F5}" destId="{C2CD3A7E-5816-4DFD-A501-261A9C4A6987}" srcOrd="0" destOrd="4" presId="urn:microsoft.com/office/officeart/2005/8/layout/bList2"/>
    <dgm:cxn modelId="{79B83585-A13B-4A7D-9C87-2F12E584DED2}" srcId="{165BC7B5-7E17-419E-AC02-94ADBC8FFF09}" destId="{3596E54D-3CD0-4661-A9DF-6777C268A46B}" srcOrd="1" destOrd="0" parTransId="{CA1544D7-3136-4144-B647-7430C412E03E}" sibTransId="{856A8577-83AE-4259-8D9C-19F12E115F7B}"/>
    <dgm:cxn modelId="{16B5D6EF-C371-4B40-8372-2B169DF8175E}" type="presOf" srcId="{8273D0AD-C105-4111-AC58-DA33D1B0FDF1}" destId="{C2CD3A7E-5816-4DFD-A501-261A9C4A6987}" srcOrd="0" destOrd="5" presId="urn:microsoft.com/office/officeart/2005/8/layout/bList2"/>
    <dgm:cxn modelId="{1DB196B9-C2E6-444D-9244-205B0EBF0DDB}" type="presOf" srcId="{42A48307-CC10-4D55-8766-991F5B795BED}" destId="{C2CD3A7E-5816-4DFD-A501-261A9C4A6987}" srcOrd="0" destOrd="0" presId="urn:microsoft.com/office/officeart/2005/8/layout/bList2"/>
    <dgm:cxn modelId="{9786D14C-F9FD-4CE8-8140-19ACB24D0BFF}" type="presOf" srcId="{EA0C17EC-4681-4BC0-8C58-81FBB29CA6AD}" destId="{491BBDE9-6B6C-4C24-8A64-B7A6140A1BEB}" srcOrd="1" destOrd="0" presId="urn:microsoft.com/office/officeart/2005/8/layout/bList2"/>
    <dgm:cxn modelId="{247E3EF6-01B6-4758-9D41-D2AECB7A8C31}" srcId="{86ACB7A0-F7EC-4826-B43E-FB078EB78604}" destId="{4BCA672A-B547-4645-94D2-D03DCDCF2528}" srcOrd="2" destOrd="0" parTransId="{3D41B342-BD40-4345-BA3D-740430C91459}" sibTransId="{A6D4669B-DCB4-4B77-9EBB-A2C87CA29F98}"/>
    <dgm:cxn modelId="{F31C2CAC-AAEF-4C3E-AD29-6698D3810C44}" type="presOf" srcId="{96ED7341-B7BF-4F7E-AB37-B178D14E3804}" destId="{473A1D70-3749-4465-A919-C969BC719DF8}" srcOrd="0" destOrd="0" presId="urn:microsoft.com/office/officeart/2005/8/layout/bList2"/>
    <dgm:cxn modelId="{B6775956-8F68-4DBC-957F-661534216B22}" type="presOf" srcId="{DB51D8A0-790E-4248-AFF5-42D7BDB4CF87}" destId="{50264206-EFA8-4EB9-8B68-0F48AF2DE2F4}" srcOrd="0" destOrd="2" presId="urn:microsoft.com/office/officeart/2005/8/layout/bList2"/>
    <dgm:cxn modelId="{9ACE6436-8618-4C50-9DAC-90713EA703EF}" srcId="{86ACB7A0-F7EC-4826-B43E-FB078EB78604}" destId="{EE1062C3-E21C-4889-AAA8-A39DFBD237F5}" srcOrd="4" destOrd="0" parTransId="{E4FA1048-3372-4588-99A3-CAC40A4E4C87}" sibTransId="{39BB70FE-18AE-4555-BF66-BA7C08B1CC97}"/>
    <dgm:cxn modelId="{52E2E40F-350A-4479-B36F-EB252691A3E4}" type="presOf" srcId="{0D5AF678-E3C5-45E4-B9DD-B2EC5165C30A}" destId="{C2061484-106E-4C3B-91D1-02C7C8D23620}" srcOrd="0" destOrd="0" presId="urn:microsoft.com/office/officeart/2005/8/layout/bList2"/>
    <dgm:cxn modelId="{343DD960-FB37-49C1-8176-79A9E3B66F76}" srcId="{165BC7B5-7E17-419E-AC02-94ADBC8FFF09}" destId="{2CFDEFC9-EC39-4968-9693-4CFD0E0672B8}" srcOrd="0" destOrd="0" parTransId="{CA583209-F948-46F6-9CCC-3A86141B984D}" sibTransId="{935766CC-2E23-4F8B-B1C5-240F6F7620CE}"/>
    <dgm:cxn modelId="{63106D16-5BB9-4FE5-86CE-CA3D1D0CDCD5}" type="presOf" srcId="{86ACB7A0-F7EC-4826-B43E-FB078EB78604}" destId="{9364D6E0-C6BB-4B77-B1DF-51FF28F20F45}" srcOrd="0" destOrd="0" presId="urn:microsoft.com/office/officeart/2005/8/layout/bList2"/>
    <dgm:cxn modelId="{5040E3A7-F6DD-4BC5-ACF5-E84B12D37BAE}" srcId="{EA0C17EC-4681-4BC0-8C58-81FBB29CA6AD}" destId="{0D5AF678-E3C5-45E4-B9DD-B2EC5165C30A}" srcOrd="0" destOrd="0" parTransId="{BA769EDE-190E-4C5F-8241-C69687D612EE}" sibTransId="{776B7E49-A6E5-4A45-A0E9-1296B779DDE6}"/>
    <dgm:cxn modelId="{F0A95510-0837-49B8-AC0B-E113F6E2AC2B}" type="presOf" srcId="{8CFAFA2A-B71D-4817-9C42-21366B0D390B}" destId="{C2CD3A7E-5816-4DFD-A501-261A9C4A6987}" srcOrd="0" destOrd="3" presId="urn:microsoft.com/office/officeart/2005/8/layout/bList2"/>
    <dgm:cxn modelId="{4D5C639C-0912-4446-96EB-33781E6202DD}" type="presOf" srcId="{F7B60D01-F263-4965-96EB-D64BBECF9D08}" destId="{C2061484-106E-4C3B-91D1-02C7C8D23620}" srcOrd="0" destOrd="2" presId="urn:microsoft.com/office/officeart/2005/8/layout/bList2"/>
    <dgm:cxn modelId="{AFCB659F-EBD6-40BC-831B-81C6AB38ED7D}" srcId="{86ACB7A0-F7EC-4826-B43E-FB078EB78604}" destId="{A192B60F-FC36-4A52-B5F9-E3B7992AC50F}" srcOrd="1" destOrd="0" parTransId="{0C440EBE-CBF8-48D0-BFE8-EF9C3AB90EA1}" sibTransId="{353FC0A5-3A49-4F0E-9913-2DF17AA3EA2A}"/>
    <dgm:cxn modelId="{79F69331-3CE8-4D1A-AEF9-EECB2375E613}" type="presOf" srcId="{2CFDEFC9-EC39-4968-9693-4CFD0E0672B8}" destId="{50264206-EFA8-4EB9-8B68-0F48AF2DE2F4}" srcOrd="0" destOrd="0" presId="urn:microsoft.com/office/officeart/2005/8/layout/bList2"/>
    <dgm:cxn modelId="{172A8D68-AF2A-4320-BA37-98A49FA2E8AB}" type="presParOf" srcId="{473A1D70-3749-4465-A919-C969BC719DF8}" destId="{42FF3BA0-8EA1-43D4-9E06-D204ABF8B954}" srcOrd="0" destOrd="0" presId="urn:microsoft.com/office/officeart/2005/8/layout/bList2"/>
    <dgm:cxn modelId="{6E1121B5-9602-44F9-BE8D-1F29D900E9E7}" type="presParOf" srcId="{42FF3BA0-8EA1-43D4-9E06-D204ABF8B954}" destId="{50264206-EFA8-4EB9-8B68-0F48AF2DE2F4}" srcOrd="0" destOrd="0" presId="urn:microsoft.com/office/officeart/2005/8/layout/bList2"/>
    <dgm:cxn modelId="{69C3D6D0-8B94-42D5-95DA-1727B6D8964E}" type="presParOf" srcId="{42FF3BA0-8EA1-43D4-9E06-D204ABF8B954}" destId="{B26927A4-9977-4F1B-A661-BC4BA9162313}" srcOrd="1" destOrd="0" presId="urn:microsoft.com/office/officeart/2005/8/layout/bList2"/>
    <dgm:cxn modelId="{597A2C5A-D15B-4673-9301-57CA4F4DEB2D}" type="presParOf" srcId="{42FF3BA0-8EA1-43D4-9E06-D204ABF8B954}" destId="{65B38F10-7112-417F-8921-1F5DE4510E1C}" srcOrd="2" destOrd="0" presId="urn:microsoft.com/office/officeart/2005/8/layout/bList2"/>
    <dgm:cxn modelId="{F678813A-6780-460E-9578-1AF3C34D9BB2}" type="presParOf" srcId="{42FF3BA0-8EA1-43D4-9E06-D204ABF8B954}" destId="{AE3441E0-AD7D-4FBB-A12E-47D7DAEC7152}" srcOrd="3" destOrd="0" presId="urn:microsoft.com/office/officeart/2005/8/layout/bList2"/>
    <dgm:cxn modelId="{D74A4312-6BA6-41AF-817C-E18AF6C3CCEA}" type="presParOf" srcId="{473A1D70-3749-4465-A919-C969BC719DF8}" destId="{22F85F70-3173-4A52-BD3E-3A650BF1D243}" srcOrd="1" destOrd="0" presId="urn:microsoft.com/office/officeart/2005/8/layout/bList2"/>
    <dgm:cxn modelId="{528B8D37-36D5-46CE-BA0E-EDCD719E6FB1}" type="presParOf" srcId="{473A1D70-3749-4465-A919-C969BC719DF8}" destId="{D9CB5981-FD11-4EBF-AAD8-53A078CF8B9F}" srcOrd="2" destOrd="0" presId="urn:microsoft.com/office/officeart/2005/8/layout/bList2"/>
    <dgm:cxn modelId="{58ABAFB9-815D-4D5A-8147-E0772619BC05}" type="presParOf" srcId="{D9CB5981-FD11-4EBF-AAD8-53A078CF8B9F}" destId="{C2061484-106E-4C3B-91D1-02C7C8D23620}" srcOrd="0" destOrd="0" presId="urn:microsoft.com/office/officeart/2005/8/layout/bList2"/>
    <dgm:cxn modelId="{3BC1B488-CC60-44C9-9068-10B746314D40}" type="presParOf" srcId="{D9CB5981-FD11-4EBF-AAD8-53A078CF8B9F}" destId="{B6F8783B-F3FB-4AE1-9A83-94185AAF5AA7}" srcOrd="1" destOrd="0" presId="urn:microsoft.com/office/officeart/2005/8/layout/bList2"/>
    <dgm:cxn modelId="{788209C2-0B4D-48B3-932A-C2DF3CFBF254}" type="presParOf" srcId="{D9CB5981-FD11-4EBF-AAD8-53A078CF8B9F}" destId="{491BBDE9-6B6C-4C24-8A64-B7A6140A1BEB}" srcOrd="2" destOrd="0" presId="urn:microsoft.com/office/officeart/2005/8/layout/bList2"/>
    <dgm:cxn modelId="{8AA33C95-ECBA-4C3D-BBAB-3BFA477A2B93}" type="presParOf" srcId="{D9CB5981-FD11-4EBF-AAD8-53A078CF8B9F}" destId="{1CAFD54D-9182-44A6-AB66-8D7B740E11D2}" srcOrd="3" destOrd="0" presId="urn:microsoft.com/office/officeart/2005/8/layout/bList2"/>
    <dgm:cxn modelId="{FDCCCA7C-5251-4B8E-9CC6-BFA05AF5F7A0}" type="presParOf" srcId="{473A1D70-3749-4465-A919-C969BC719DF8}" destId="{B9122B75-C22B-4F13-9ACA-A6BF57115F4E}" srcOrd="3" destOrd="0" presId="urn:microsoft.com/office/officeart/2005/8/layout/bList2"/>
    <dgm:cxn modelId="{E43FCD80-307B-4EBE-B0F8-4740A3B3FDFA}" type="presParOf" srcId="{473A1D70-3749-4465-A919-C969BC719DF8}" destId="{05C8434D-29C3-4D1F-A99A-1B18DB75EA65}" srcOrd="4" destOrd="0" presId="urn:microsoft.com/office/officeart/2005/8/layout/bList2"/>
    <dgm:cxn modelId="{A07A18C3-A5F0-4E14-A4F1-2E3FCE237E5E}" type="presParOf" srcId="{05C8434D-29C3-4D1F-A99A-1B18DB75EA65}" destId="{C2CD3A7E-5816-4DFD-A501-261A9C4A6987}" srcOrd="0" destOrd="0" presId="urn:microsoft.com/office/officeart/2005/8/layout/bList2"/>
    <dgm:cxn modelId="{3C99D5C3-EF27-406D-BE40-2C6D5F9DDBA2}" type="presParOf" srcId="{05C8434D-29C3-4D1F-A99A-1B18DB75EA65}" destId="{9364D6E0-C6BB-4B77-B1DF-51FF28F20F45}" srcOrd="1" destOrd="0" presId="urn:microsoft.com/office/officeart/2005/8/layout/bList2"/>
    <dgm:cxn modelId="{AC2A585C-ED53-432B-8398-F6DD0172D1FB}" type="presParOf" srcId="{05C8434D-29C3-4D1F-A99A-1B18DB75EA65}" destId="{95C6C2B1-C37B-4EC7-90D6-B47A948E6AD4}" srcOrd="2" destOrd="0" presId="urn:microsoft.com/office/officeart/2005/8/layout/bList2"/>
    <dgm:cxn modelId="{39E47F78-CA72-4E89-942F-1A5FE9BFE77B}" type="presParOf" srcId="{05C8434D-29C3-4D1F-A99A-1B18DB75EA65}" destId="{B4351924-0995-461E-8277-F17DAF2619D4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613459-05AE-47AA-8852-844686CBEAEE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6F2CFEB-92BE-4DA8-B782-B1DC74355403}">
      <dgm:prSet phldrT="[Text]" custT="1"/>
      <dgm:spPr>
        <a:solidFill>
          <a:schemeClr val="bg1"/>
        </a:solidFill>
      </dgm:spPr>
      <dgm:t>
        <a:bodyPr/>
        <a:lstStyle/>
        <a:p>
          <a:r>
            <a:rPr lang="es-EC" sz="1200" dirty="0">
              <a:latin typeface="Arial" panose="020B0604020202020204" pitchFamily="34" charset="0"/>
              <a:cs typeface="Arial" panose="020B0604020202020204" pitchFamily="34" charset="0"/>
            </a:rPr>
            <a:t>- Reactivos (Accidentabilidad)</a:t>
          </a:r>
        </a:p>
        <a:p>
          <a:r>
            <a:rPr lang="es-EC" sz="1200" dirty="0">
              <a:latin typeface="Arial" panose="020B0604020202020204" pitchFamily="34" charset="0"/>
              <a:cs typeface="Arial" panose="020B0604020202020204" pitchFamily="34" charset="0"/>
            </a:rPr>
            <a:t>- Proactivos (Morbilidad laboral)</a:t>
          </a:r>
        </a:p>
        <a:p>
          <a:r>
            <a:rPr lang="es-EC" sz="1200" dirty="0">
              <a:latin typeface="Arial" panose="020B0604020202020204" pitchFamily="34" charset="0"/>
              <a:cs typeface="Arial" panose="020B0604020202020204" pitchFamily="34" charset="0"/>
            </a:rPr>
            <a:t>- Terciarios (Cumplimiento o satisfacción laboral)</a:t>
          </a:r>
        </a:p>
        <a:p>
          <a:r>
            <a:rPr lang="es-EC" sz="1200" dirty="0">
              <a:latin typeface="Arial" panose="020B0604020202020204" pitchFamily="34" charset="0"/>
              <a:cs typeface="Arial" panose="020B0604020202020204" pitchFamily="34" charset="0"/>
            </a:rPr>
            <a:t>- Cuaternarios (Costos en prevención y en reparación)</a:t>
          </a:r>
        </a:p>
      </dgm:t>
    </dgm:pt>
    <dgm:pt modelId="{974A85FE-60F1-424E-A811-860FBC937DA5}" type="parTrans" cxnId="{352C28A2-8871-47F8-BD58-ECE0050C0D5C}">
      <dgm:prSet/>
      <dgm:spPr/>
      <dgm:t>
        <a:bodyPr/>
        <a:lstStyle/>
        <a:p>
          <a:endParaRPr lang="es-EC"/>
        </a:p>
      </dgm:t>
    </dgm:pt>
    <dgm:pt modelId="{F9ADABD6-41E4-46DE-B36E-9FC573AFA37A}" type="sibTrans" cxnId="{352C28A2-8871-47F8-BD58-ECE0050C0D5C}">
      <dgm:prSet/>
      <dgm:spPr/>
      <dgm:t>
        <a:bodyPr/>
        <a:lstStyle/>
        <a:p>
          <a:endParaRPr lang="es-EC"/>
        </a:p>
      </dgm:t>
    </dgm:pt>
    <dgm:pt modelId="{6B98E620-380D-4065-A569-EA1E4CECC71F}">
      <dgm:prSet phldrT="[Text]" custT="1"/>
      <dgm:spPr>
        <a:solidFill>
          <a:schemeClr val="bg1"/>
        </a:solidFill>
      </dgm:spPr>
      <dgm:t>
        <a:bodyPr/>
        <a:lstStyle/>
        <a:p>
          <a:r>
            <a:rPr lang="es-EC" sz="1200" dirty="0">
              <a:latin typeface="Arial" panose="020B0604020202020204" pitchFamily="34" charset="0"/>
              <a:cs typeface="Arial" panose="020B0604020202020204" pitchFamily="34" charset="0"/>
            </a:rPr>
            <a:t>- Elementos comunes</a:t>
          </a:r>
        </a:p>
        <a:p>
          <a:r>
            <a:rPr lang="es-EC" sz="1200" dirty="0">
              <a:latin typeface="Arial" panose="020B0604020202020204" pitchFamily="34" charset="0"/>
              <a:cs typeface="Arial" panose="020B0604020202020204" pitchFamily="34" charset="0"/>
            </a:rPr>
            <a:t>- SSO</a:t>
          </a:r>
        </a:p>
        <a:p>
          <a:r>
            <a:rPr lang="es-EC" sz="1200" dirty="0">
              <a:latin typeface="Arial" panose="020B0604020202020204" pitchFamily="34" charset="0"/>
              <a:cs typeface="Arial" panose="020B0604020202020204" pitchFamily="34" charset="0"/>
            </a:rPr>
            <a:t>- Seguridad Operacional</a:t>
          </a:r>
        </a:p>
        <a:p>
          <a:r>
            <a:rPr lang="es-EC" sz="1200" dirty="0">
              <a:latin typeface="Arial" panose="020B0604020202020204" pitchFamily="34" charset="0"/>
              <a:cs typeface="Arial" panose="020B0604020202020204" pitchFamily="34" charset="0"/>
            </a:rPr>
            <a:t>- Gestión Ambiental</a:t>
          </a:r>
        </a:p>
        <a:p>
          <a:r>
            <a:rPr lang="es-EC" sz="1200" dirty="0">
              <a:latin typeface="Arial" panose="020B0604020202020204" pitchFamily="34" charset="0"/>
              <a:cs typeface="Arial" panose="020B0604020202020204" pitchFamily="34" charset="0"/>
            </a:rPr>
            <a:t>- Gestión de Riesgos</a:t>
          </a:r>
        </a:p>
      </dgm:t>
    </dgm:pt>
    <dgm:pt modelId="{79A463B8-1FED-4A3E-AC62-86397BE7B607}" type="parTrans" cxnId="{8E5D57C3-B8CB-41B9-BD3B-7AEE671938F2}">
      <dgm:prSet/>
      <dgm:spPr/>
      <dgm:t>
        <a:bodyPr/>
        <a:lstStyle/>
        <a:p>
          <a:endParaRPr lang="es-EC"/>
        </a:p>
      </dgm:t>
    </dgm:pt>
    <dgm:pt modelId="{DE8194D6-B984-4706-A72F-3E5F9AFE16F2}" type="sibTrans" cxnId="{8E5D57C3-B8CB-41B9-BD3B-7AEE671938F2}">
      <dgm:prSet/>
      <dgm:spPr/>
      <dgm:t>
        <a:bodyPr/>
        <a:lstStyle/>
        <a:p>
          <a:endParaRPr lang="es-EC"/>
        </a:p>
      </dgm:t>
    </dgm:pt>
    <dgm:pt modelId="{C5E58BA0-3617-4F29-B306-23E9F83CF6D8}">
      <dgm:prSet custT="1"/>
      <dgm:spPr>
        <a:solidFill>
          <a:schemeClr val="bg1"/>
        </a:solidFill>
      </dgm:spPr>
      <dgm:t>
        <a:bodyPr/>
        <a:lstStyle/>
        <a:p>
          <a:r>
            <a:rPr lang="es-EC" sz="1200" dirty="0">
              <a:latin typeface="Arial" panose="020B0604020202020204" pitchFamily="34" charset="0"/>
              <a:cs typeface="Arial" panose="020B0604020202020204" pitchFamily="34" charset="0"/>
            </a:rPr>
            <a:t>-Proceso escalonado</a:t>
          </a:r>
        </a:p>
        <a:p>
          <a:r>
            <a:rPr lang="es-EC" sz="1200" dirty="0">
              <a:latin typeface="Arial" panose="020B0604020202020204" pitchFamily="34" charset="0"/>
              <a:cs typeface="Arial" panose="020B0604020202020204" pitchFamily="34" charset="0"/>
            </a:rPr>
            <a:t>- Análisis doctrinario</a:t>
          </a:r>
        </a:p>
        <a:p>
          <a:r>
            <a:rPr lang="es-EC" sz="1200" dirty="0">
              <a:latin typeface="Arial" panose="020B0604020202020204" pitchFamily="34" charset="0"/>
              <a:cs typeface="Arial" panose="020B0604020202020204" pitchFamily="34" charset="0"/>
            </a:rPr>
            <a:t>- Cambio, complemento doctrinario</a:t>
          </a:r>
        </a:p>
        <a:p>
          <a:r>
            <a:rPr lang="es-EC" sz="1200" dirty="0">
              <a:latin typeface="Arial" panose="020B0604020202020204" pitchFamily="34" charset="0"/>
              <a:cs typeface="Arial" panose="020B0604020202020204" pitchFamily="34" charset="0"/>
            </a:rPr>
            <a:t>- Buena práctica </a:t>
          </a:r>
        </a:p>
      </dgm:t>
    </dgm:pt>
    <dgm:pt modelId="{87FD65A5-B67B-4FF1-8AC3-35AF3AB1329A}" type="parTrans" cxnId="{3C1F1F5C-8A0F-4535-B808-AD63A48EE196}">
      <dgm:prSet/>
      <dgm:spPr/>
      <dgm:t>
        <a:bodyPr/>
        <a:lstStyle/>
        <a:p>
          <a:endParaRPr lang="es-EC"/>
        </a:p>
      </dgm:t>
    </dgm:pt>
    <dgm:pt modelId="{29709DCE-427F-4AEB-BF87-C3B6B4E619C4}" type="sibTrans" cxnId="{3C1F1F5C-8A0F-4535-B808-AD63A48EE196}">
      <dgm:prSet/>
      <dgm:spPr/>
      <dgm:t>
        <a:bodyPr/>
        <a:lstStyle/>
        <a:p>
          <a:endParaRPr lang="es-EC"/>
        </a:p>
      </dgm:t>
    </dgm:pt>
    <dgm:pt modelId="{7F37F08C-AF4F-49FF-A511-E878B5874BE2}">
      <dgm:prSet custT="1"/>
      <dgm:spPr/>
      <dgm:t>
        <a:bodyPr/>
        <a:lstStyle/>
        <a:p>
          <a:r>
            <a:rPr lang="es-EC" sz="1200" dirty="0"/>
            <a:t>Planificación</a:t>
          </a:r>
        </a:p>
      </dgm:t>
    </dgm:pt>
    <dgm:pt modelId="{8320D9FD-CEDF-4181-AB0D-5785D06B6D30}" type="parTrans" cxnId="{489B57B2-2459-4021-A868-06302D1FFA57}">
      <dgm:prSet/>
      <dgm:spPr/>
      <dgm:t>
        <a:bodyPr/>
        <a:lstStyle/>
        <a:p>
          <a:endParaRPr lang="es-EC"/>
        </a:p>
      </dgm:t>
    </dgm:pt>
    <dgm:pt modelId="{E9A17ABC-7D9A-434A-BB14-9C44A94E5A27}" type="sibTrans" cxnId="{489B57B2-2459-4021-A868-06302D1FFA57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es-EC"/>
        </a:p>
      </dgm:t>
    </dgm:pt>
    <dgm:pt modelId="{74DD781C-6290-4B26-A2BF-A559037DF6FC}">
      <dgm:prSet custT="1"/>
      <dgm:spPr/>
      <dgm:t>
        <a:bodyPr/>
        <a:lstStyle/>
        <a:p>
          <a:r>
            <a:rPr lang="es-EC" sz="1200" dirty="0"/>
            <a:t>Lecciones Aprendidas</a:t>
          </a:r>
        </a:p>
      </dgm:t>
    </dgm:pt>
    <dgm:pt modelId="{1F73A361-39E1-4F09-88A4-4B31E32FA86A}" type="parTrans" cxnId="{2E5AF1A8-45B7-4884-842B-FE7D3658AC62}">
      <dgm:prSet/>
      <dgm:spPr/>
      <dgm:t>
        <a:bodyPr/>
        <a:lstStyle/>
        <a:p>
          <a:endParaRPr lang="es-EC"/>
        </a:p>
      </dgm:t>
    </dgm:pt>
    <dgm:pt modelId="{84297B98-C671-40C5-8DDA-BC7FE7A185D8}" type="sibTrans" cxnId="{2E5AF1A8-45B7-4884-842B-FE7D3658AC62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  <dgm:t>
        <a:bodyPr/>
        <a:lstStyle/>
        <a:p>
          <a:endParaRPr lang="es-EC"/>
        </a:p>
      </dgm:t>
    </dgm:pt>
    <dgm:pt modelId="{70747997-2581-415F-8B0C-07DCB484D7F8}">
      <dgm:prSet custT="1"/>
      <dgm:spPr/>
      <dgm:t>
        <a:bodyPr/>
        <a:lstStyle/>
        <a:p>
          <a:r>
            <a:rPr lang="es-EC" sz="1200" dirty="0"/>
            <a:t>Indicadores de Gestión</a:t>
          </a:r>
        </a:p>
      </dgm:t>
    </dgm:pt>
    <dgm:pt modelId="{541AC1FA-5332-4E64-BB12-B4C191F517D1}" type="parTrans" cxnId="{BCF50C9B-A209-4FAA-949B-AD7BB9C73FCB}">
      <dgm:prSet/>
      <dgm:spPr/>
      <dgm:t>
        <a:bodyPr/>
        <a:lstStyle/>
        <a:p>
          <a:endParaRPr lang="es-EC"/>
        </a:p>
      </dgm:t>
    </dgm:pt>
    <dgm:pt modelId="{E605FAE3-EF60-4330-A463-0993A626625B}" type="sibTrans" cxnId="{BCF50C9B-A209-4FAA-949B-AD7BB9C73FCB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  <dgm:t>
        <a:bodyPr/>
        <a:lstStyle/>
        <a:p>
          <a:endParaRPr lang="es-EC"/>
        </a:p>
      </dgm:t>
    </dgm:pt>
    <dgm:pt modelId="{EE9CDE86-3519-465E-A5A3-0E02A6CFA40B}" type="pres">
      <dgm:prSet presAssocID="{E8613459-05AE-47AA-8852-844686CBEAE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7C618F37-0B8A-4AB6-BC64-7FB206EEE2DB}" type="pres">
      <dgm:prSet presAssocID="{E8613459-05AE-47AA-8852-844686CBEAEE}" presName="dot1" presStyleLbl="alignNode1" presStyleIdx="0" presStyleCnt="12" custLinFactX="-85228" custLinFactY="100000" custLinFactNeighborX="-100000" custLinFactNeighborY="128677"/>
      <dgm:spPr/>
    </dgm:pt>
    <dgm:pt modelId="{4EBCE7C6-3FE2-44D3-A3CA-6DD732B1A8A9}" type="pres">
      <dgm:prSet presAssocID="{E8613459-05AE-47AA-8852-844686CBEAEE}" presName="dot2" presStyleLbl="alignNode1" presStyleIdx="1" presStyleCnt="12" custLinFactX="-200000" custLinFactY="200000" custLinFactNeighborX="-235128" custLinFactNeighborY="213293"/>
      <dgm:spPr/>
    </dgm:pt>
    <dgm:pt modelId="{2B4172F1-E7C5-4B68-9618-FFFCED6C94AB}" type="pres">
      <dgm:prSet presAssocID="{E8613459-05AE-47AA-8852-844686CBEAEE}" presName="dot3" presStyleLbl="alignNode1" presStyleIdx="2" presStyleCnt="12" custLinFactX="-300000" custLinFactY="292227" custLinFactNeighborX="-376388" custLinFactNeighborY="300000"/>
      <dgm:spPr/>
    </dgm:pt>
    <dgm:pt modelId="{49F82389-7C65-4D56-90B8-9491CDFD463A}" type="pres">
      <dgm:prSet presAssocID="{E8613459-05AE-47AA-8852-844686CBEAEE}" presName="dot4" presStyleLbl="alignNode1" presStyleIdx="3" presStyleCnt="12" custLinFactX="200000" custLinFactY="-99363" custLinFactNeighborX="276127" custLinFactNeighborY="-100000"/>
      <dgm:spPr/>
    </dgm:pt>
    <dgm:pt modelId="{52B9C145-B70A-49F9-A89C-DBF2C957F946}" type="pres">
      <dgm:prSet presAssocID="{E8613459-05AE-47AA-8852-844686CBEAEE}" presName="dot5" presStyleLbl="alignNode1" presStyleIdx="4" presStyleCnt="12" custLinFactX="100000" custLinFactY="-20939" custLinFactNeighborX="188532" custLinFactNeighborY="-100000"/>
      <dgm:spPr/>
    </dgm:pt>
    <dgm:pt modelId="{F205E716-5C07-460A-907F-736080DFD3D4}" type="pres">
      <dgm:prSet presAssocID="{E8613459-05AE-47AA-8852-844686CBEAEE}" presName="dotArrow1" presStyleLbl="alignNode1" presStyleIdx="5" presStyleCnt="12" custLinFactX="392772" custLinFactY="-200000" custLinFactNeighborX="400000" custLinFactNeighborY="-200438"/>
      <dgm:spPr/>
    </dgm:pt>
    <dgm:pt modelId="{65BC7E99-5396-478F-862A-48B06C4EEBAF}" type="pres">
      <dgm:prSet presAssocID="{E8613459-05AE-47AA-8852-844686CBEAEE}" presName="dotArrow2" presStyleLbl="alignNode1" presStyleIdx="6" presStyleCnt="12" custLinFactX="400000" custLinFactY="-200000" custLinFactNeighborX="417406" custLinFactNeighborY="-287523"/>
      <dgm:spPr/>
    </dgm:pt>
    <dgm:pt modelId="{40C17220-C1C9-4F06-8308-A699E8933AFD}" type="pres">
      <dgm:prSet presAssocID="{E8613459-05AE-47AA-8852-844686CBEAEE}" presName="dotArrow3" presStyleLbl="alignNode1" presStyleIdx="7" presStyleCnt="12" custLinFactX="392772" custLinFactY="-208570" custLinFactNeighborX="400000" custLinFactNeighborY="-300000"/>
      <dgm:spPr/>
    </dgm:pt>
    <dgm:pt modelId="{07D459D2-3F4A-4FCD-99F5-D1839BF64D79}" type="pres">
      <dgm:prSet presAssocID="{E8613459-05AE-47AA-8852-844686CBEAEE}" presName="dotArrow4" presStyleLbl="alignNode1" presStyleIdx="8" presStyleCnt="12" custLinFactX="400000" custLinFactY="-200000" custLinFactNeighborX="414896" custLinFactNeighborY="-287523"/>
      <dgm:spPr/>
    </dgm:pt>
    <dgm:pt modelId="{9A25BA30-E653-44C9-B1DA-D4B23E4E3B0E}" type="pres">
      <dgm:prSet presAssocID="{E8613459-05AE-47AA-8852-844686CBEAEE}" presName="dotArrow5" presStyleLbl="alignNode1" presStyleIdx="9" presStyleCnt="12" custLinFactX="392772" custLinFactY="-200000" custLinFactNeighborX="400000" custLinFactNeighborY="-200438"/>
      <dgm:spPr/>
    </dgm:pt>
    <dgm:pt modelId="{65A0365F-462B-415D-B6E4-018B93E8EE6F}" type="pres">
      <dgm:prSet presAssocID="{E8613459-05AE-47AA-8852-844686CBEAEE}" presName="dotArrow6" presStyleLbl="alignNode1" presStyleIdx="10" presStyleCnt="12" custLinFactX="392772" custLinFactY="-200000" custLinFactNeighborX="400000" custLinFactNeighborY="-209960"/>
      <dgm:spPr/>
    </dgm:pt>
    <dgm:pt modelId="{3CAA456B-1880-4BB2-830E-BCF7BB438CDD}" type="pres">
      <dgm:prSet presAssocID="{E8613459-05AE-47AA-8852-844686CBEAEE}" presName="dotArrow7" presStyleLbl="alignNode1" presStyleIdx="11" presStyleCnt="12" custLinFactX="392772" custLinFactY="-133300" custLinFactNeighborX="400000" custLinFactNeighborY="-200000"/>
      <dgm:spPr/>
    </dgm:pt>
    <dgm:pt modelId="{7CB72F87-8ADF-40F4-922A-965D32EA91A7}" type="pres">
      <dgm:prSet presAssocID="{70747997-2581-415F-8B0C-07DCB484D7F8}" presName="parTx1" presStyleLbl="node1" presStyleIdx="0" presStyleCnt="3" custLinFactY="80966" custLinFactNeighborX="-33928" custLinFactNeighborY="100000"/>
      <dgm:spPr/>
      <dgm:t>
        <a:bodyPr/>
        <a:lstStyle/>
        <a:p>
          <a:endParaRPr lang="es-EC"/>
        </a:p>
      </dgm:t>
    </dgm:pt>
    <dgm:pt modelId="{22BD5CDD-D21F-4DA9-B878-9BC7A2D97CFA}" type="pres">
      <dgm:prSet presAssocID="{70747997-2581-415F-8B0C-07DCB484D7F8}" presName="desTx1" presStyleLbl="revTx" presStyleIdx="0" presStyleCnt="3" custScaleX="159551" custScaleY="199589" custLinFactY="88317" custLinFactNeighborX="4069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746B70C-F5BD-47FA-863F-455DD8E512AF}" type="pres">
      <dgm:prSet presAssocID="{E605FAE3-EF60-4330-A463-0993A626625B}" presName="picture1" presStyleCnt="0"/>
      <dgm:spPr/>
    </dgm:pt>
    <dgm:pt modelId="{FD9AB97F-86D7-40EE-B3FF-744B41820A22}" type="pres">
      <dgm:prSet presAssocID="{E605FAE3-EF60-4330-A463-0993A626625B}" presName="imageRepeatNode" presStyleLbl="fgImgPlace1" presStyleIdx="0" presStyleCnt="3" custLinFactY="4667" custLinFactNeighborX="-73197" custLinFactNeighborY="100000"/>
      <dgm:spPr/>
      <dgm:t>
        <a:bodyPr/>
        <a:lstStyle/>
        <a:p>
          <a:endParaRPr lang="es-EC"/>
        </a:p>
      </dgm:t>
    </dgm:pt>
    <dgm:pt modelId="{C25400BD-7764-4AB0-8FB2-252C6165CEA3}" type="pres">
      <dgm:prSet presAssocID="{74DD781C-6290-4B26-A2BF-A559037DF6FC}" presName="parTx2" presStyleLbl="node1" presStyleIdx="1" presStyleCnt="3" custLinFactNeighborY="58094"/>
      <dgm:spPr/>
      <dgm:t>
        <a:bodyPr/>
        <a:lstStyle/>
        <a:p>
          <a:endParaRPr lang="es-EC"/>
        </a:p>
      </dgm:t>
    </dgm:pt>
    <dgm:pt modelId="{BA142D80-1FA0-4422-9B44-EB999C1F2814}" type="pres">
      <dgm:prSet presAssocID="{74DD781C-6290-4B26-A2BF-A559037DF6FC}" presName="desTx2" presStyleLbl="revTx" presStyleIdx="1" presStyleCnt="3" custScaleX="200696" custScaleY="154251" custLinFactNeighborX="67913" custLinFactNeighborY="6782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9325174-B2CF-4434-BCB4-03151FC0AC5C}" type="pres">
      <dgm:prSet presAssocID="{84297B98-C671-40C5-8DDA-BC7FE7A185D8}" presName="picture2" presStyleCnt="0"/>
      <dgm:spPr/>
    </dgm:pt>
    <dgm:pt modelId="{C6BCF4AB-3644-40D7-99E6-2EDABD304872}" type="pres">
      <dgm:prSet presAssocID="{84297B98-C671-40C5-8DDA-BC7FE7A185D8}" presName="imageRepeatNode" presStyleLbl="fgImgPlace1" presStyleIdx="1" presStyleCnt="3" custLinFactNeighborY="33601"/>
      <dgm:spPr/>
      <dgm:t>
        <a:bodyPr/>
        <a:lstStyle/>
        <a:p>
          <a:endParaRPr lang="es-EC"/>
        </a:p>
      </dgm:t>
    </dgm:pt>
    <dgm:pt modelId="{7897ED84-756C-4D87-A5FC-2B3D87D50916}" type="pres">
      <dgm:prSet presAssocID="{7F37F08C-AF4F-49FF-A511-E878B5874BE2}" presName="parTx3" presStyleLbl="node1" presStyleIdx="2" presStyleCnt="3" custLinFactNeighborX="37145" custLinFactNeighborY="-38174"/>
      <dgm:spPr/>
      <dgm:t>
        <a:bodyPr/>
        <a:lstStyle/>
        <a:p>
          <a:endParaRPr lang="es-EC"/>
        </a:p>
      </dgm:t>
    </dgm:pt>
    <dgm:pt modelId="{21D20E91-EE41-49B4-95F6-B04A796B5EB0}" type="pres">
      <dgm:prSet presAssocID="{7F37F08C-AF4F-49FF-A511-E878B5874BE2}" presName="desTx3" presStyleLbl="revTx" presStyleIdx="2" presStyleCnt="3" custScaleX="225898" custScaleY="234711" custLinFactX="45671" custLinFactNeighborX="100000" custLinFactNeighborY="-4127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75B152C-35F3-438D-B06D-DF3AF9249C2F}" type="pres">
      <dgm:prSet presAssocID="{E9A17ABC-7D9A-434A-BB14-9C44A94E5A27}" presName="picture3" presStyleCnt="0"/>
      <dgm:spPr/>
    </dgm:pt>
    <dgm:pt modelId="{1AA6F975-7028-40DE-861C-2A8032B18FAD}" type="pres">
      <dgm:prSet presAssocID="{E9A17ABC-7D9A-434A-BB14-9C44A94E5A27}" presName="imageRepeatNode" presStyleLbl="fgImgPlace1" presStyleIdx="2" presStyleCnt="3" custLinFactNeighborX="80136" custLinFactNeighborY="-22079"/>
      <dgm:spPr/>
      <dgm:t>
        <a:bodyPr/>
        <a:lstStyle/>
        <a:p>
          <a:endParaRPr lang="es-EC"/>
        </a:p>
      </dgm:t>
    </dgm:pt>
  </dgm:ptLst>
  <dgm:cxnLst>
    <dgm:cxn modelId="{A372FEEE-6B6D-4A93-96D9-EC8FDEB6228D}" type="presOf" srcId="{C5E58BA0-3617-4F29-B306-23E9F83CF6D8}" destId="{BA142D80-1FA0-4422-9B44-EB999C1F2814}" srcOrd="0" destOrd="0" presId="urn:microsoft.com/office/officeart/2008/layout/AscendingPictureAccentProcess"/>
    <dgm:cxn modelId="{DFA2EDC2-7A8D-4AD9-BF14-C05FA4CDA69A}" type="presOf" srcId="{E9A17ABC-7D9A-434A-BB14-9C44A94E5A27}" destId="{1AA6F975-7028-40DE-861C-2A8032B18FAD}" srcOrd="0" destOrd="0" presId="urn:microsoft.com/office/officeart/2008/layout/AscendingPictureAccentProcess"/>
    <dgm:cxn modelId="{489B57B2-2459-4021-A868-06302D1FFA57}" srcId="{E8613459-05AE-47AA-8852-844686CBEAEE}" destId="{7F37F08C-AF4F-49FF-A511-E878B5874BE2}" srcOrd="2" destOrd="0" parTransId="{8320D9FD-CEDF-4181-AB0D-5785D06B6D30}" sibTransId="{E9A17ABC-7D9A-434A-BB14-9C44A94E5A27}"/>
    <dgm:cxn modelId="{352C28A2-8871-47F8-BD58-ECE0050C0D5C}" srcId="{70747997-2581-415F-8B0C-07DCB484D7F8}" destId="{26F2CFEB-92BE-4DA8-B782-B1DC74355403}" srcOrd="0" destOrd="0" parTransId="{974A85FE-60F1-424E-A811-860FBC937DA5}" sibTransId="{F9ADABD6-41E4-46DE-B36E-9FC573AFA37A}"/>
    <dgm:cxn modelId="{B62DA2EE-FA7D-488F-B4DD-09E252C5E08F}" type="presOf" srcId="{E605FAE3-EF60-4330-A463-0993A626625B}" destId="{FD9AB97F-86D7-40EE-B3FF-744B41820A22}" srcOrd="0" destOrd="0" presId="urn:microsoft.com/office/officeart/2008/layout/AscendingPictureAccentProcess"/>
    <dgm:cxn modelId="{2B664D15-773A-47F1-8AB6-8B0D4CCFF93C}" type="presOf" srcId="{6B98E620-380D-4065-A569-EA1E4CECC71F}" destId="{21D20E91-EE41-49B4-95F6-B04A796B5EB0}" srcOrd="0" destOrd="0" presId="urn:microsoft.com/office/officeart/2008/layout/AscendingPictureAccentProcess"/>
    <dgm:cxn modelId="{DD3DCDBD-71C5-4F8F-8500-6DA50E131F99}" type="presOf" srcId="{26F2CFEB-92BE-4DA8-B782-B1DC74355403}" destId="{22BD5CDD-D21F-4DA9-B878-9BC7A2D97CFA}" srcOrd="0" destOrd="0" presId="urn:microsoft.com/office/officeart/2008/layout/AscendingPictureAccentProcess"/>
    <dgm:cxn modelId="{3C1F1F5C-8A0F-4535-B808-AD63A48EE196}" srcId="{74DD781C-6290-4B26-A2BF-A559037DF6FC}" destId="{C5E58BA0-3617-4F29-B306-23E9F83CF6D8}" srcOrd="0" destOrd="0" parTransId="{87FD65A5-B67B-4FF1-8AC3-35AF3AB1329A}" sibTransId="{29709DCE-427F-4AEB-BF87-C3B6B4E619C4}"/>
    <dgm:cxn modelId="{E8E11E59-4A54-4D88-A146-91187820599B}" type="presOf" srcId="{74DD781C-6290-4B26-A2BF-A559037DF6FC}" destId="{C25400BD-7764-4AB0-8FB2-252C6165CEA3}" srcOrd="0" destOrd="0" presId="urn:microsoft.com/office/officeart/2008/layout/AscendingPictureAccentProcess"/>
    <dgm:cxn modelId="{3D67FD01-04C8-4F62-A87D-6555CB2009D6}" type="presOf" srcId="{84297B98-C671-40C5-8DDA-BC7FE7A185D8}" destId="{C6BCF4AB-3644-40D7-99E6-2EDABD304872}" srcOrd="0" destOrd="0" presId="urn:microsoft.com/office/officeart/2008/layout/AscendingPictureAccentProcess"/>
    <dgm:cxn modelId="{2E5AF1A8-45B7-4884-842B-FE7D3658AC62}" srcId="{E8613459-05AE-47AA-8852-844686CBEAEE}" destId="{74DD781C-6290-4B26-A2BF-A559037DF6FC}" srcOrd="1" destOrd="0" parTransId="{1F73A361-39E1-4F09-88A4-4B31E32FA86A}" sibTransId="{84297B98-C671-40C5-8DDA-BC7FE7A185D8}"/>
    <dgm:cxn modelId="{3E37BA9B-5212-4069-B072-9ADCEE652AFF}" type="presOf" srcId="{7F37F08C-AF4F-49FF-A511-E878B5874BE2}" destId="{7897ED84-756C-4D87-A5FC-2B3D87D50916}" srcOrd="0" destOrd="0" presId="urn:microsoft.com/office/officeart/2008/layout/AscendingPictureAccentProcess"/>
    <dgm:cxn modelId="{8E5D57C3-B8CB-41B9-BD3B-7AEE671938F2}" srcId="{7F37F08C-AF4F-49FF-A511-E878B5874BE2}" destId="{6B98E620-380D-4065-A569-EA1E4CECC71F}" srcOrd="0" destOrd="0" parTransId="{79A463B8-1FED-4A3E-AC62-86397BE7B607}" sibTransId="{DE8194D6-B984-4706-A72F-3E5F9AFE16F2}"/>
    <dgm:cxn modelId="{BCF50C9B-A209-4FAA-949B-AD7BB9C73FCB}" srcId="{E8613459-05AE-47AA-8852-844686CBEAEE}" destId="{70747997-2581-415F-8B0C-07DCB484D7F8}" srcOrd="0" destOrd="0" parTransId="{541AC1FA-5332-4E64-BB12-B4C191F517D1}" sibTransId="{E605FAE3-EF60-4330-A463-0993A626625B}"/>
    <dgm:cxn modelId="{03761B4A-1809-40F0-A13C-D8FC6DECC61A}" type="presOf" srcId="{E8613459-05AE-47AA-8852-844686CBEAEE}" destId="{EE9CDE86-3519-465E-A5A3-0E02A6CFA40B}" srcOrd="0" destOrd="0" presId="urn:microsoft.com/office/officeart/2008/layout/AscendingPictureAccentProcess"/>
    <dgm:cxn modelId="{6A1E0D41-CB8F-4C9F-AC50-78ECED531BE5}" type="presOf" srcId="{70747997-2581-415F-8B0C-07DCB484D7F8}" destId="{7CB72F87-8ADF-40F4-922A-965D32EA91A7}" srcOrd="0" destOrd="0" presId="urn:microsoft.com/office/officeart/2008/layout/AscendingPictureAccentProcess"/>
    <dgm:cxn modelId="{DF8C653D-B5FB-40E0-9FE9-EAE20128B18C}" type="presParOf" srcId="{EE9CDE86-3519-465E-A5A3-0E02A6CFA40B}" destId="{7C618F37-0B8A-4AB6-BC64-7FB206EEE2DB}" srcOrd="0" destOrd="0" presId="urn:microsoft.com/office/officeart/2008/layout/AscendingPictureAccentProcess"/>
    <dgm:cxn modelId="{DB2D012F-A238-4CF1-B95F-6AE755D234C1}" type="presParOf" srcId="{EE9CDE86-3519-465E-A5A3-0E02A6CFA40B}" destId="{4EBCE7C6-3FE2-44D3-A3CA-6DD732B1A8A9}" srcOrd="1" destOrd="0" presId="urn:microsoft.com/office/officeart/2008/layout/AscendingPictureAccentProcess"/>
    <dgm:cxn modelId="{A36C13E9-81BE-4C71-B3F2-8A9A6F67AFC5}" type="presParOf" srcId="{EE9CDE86-3519-465E-A5A3-0E02A6CFA40B}" destId="{2B4172F1-E7C5-4B68-9618-FFFCED6C94AB}" srcOrd="2" destOrd="0" presId="urn:microsoft.com/office/officeart/2008/layout/AscendingPictureAccentProcess"/>
    <dgm:cxn modelId="{0AF9D7C3-0FA3-4673-A5C2-1A396AD1175D}" type="presParOf" srcId="{EE9CDE86-3519-465E-A5A3-0E02A6CFA40B}" destId="{49F82389-7C65-4D56-90B8-9491CDFD463A}" srcOrd="3" destOrd="0" presId="urn:microsoft.com/office/officeart/2008/layout/AscendingPictureAccentProcess"/>
    <dgm:cxn modelId="{3444B6EF-292B-4453-BA81-5920A3E97A08}" type="presParOf" srcId="{EE9CDE86-3519-465E-A5A3-0E02A6CFA40B}" destId="{52B9C145-B70A-49F9-A89C-DBF2C957F946}" srcOrd="4" destOrd="0" presId="urn:microsoft.com/office/officeart/2008/layout/AscendingPictureAccentProcess"/>
    <dgm:cxn modelId="{4DF62F49-1DC1-4C24-8F7B-720C618C85C8}" type="presParOf" srcId="{EE9CDE86-3519-465E-A5A3-0E02A6CFA40B}" destId="{F205E716-5C07-460A-907F-736080DFD3D4}" srcOrd="5" destOrd="0" presId="urn:microsoft.com/office/officeart/2008/layout/AscendingPictureAccentProcess"/>
    <dgm:cxn modelId="{BE701936-6DC1-487A-AFBD-998FC4BF3B3C}" type="presParOf" srcId="{EE9CDE86-3519-465E-A5A3-0E02A6CFA40B}" destId="{65BC7E99-5396-478F-862A-48B06C4EEBAF}" srcOrd="6" destOrd="0" presId="urn:microsoft.com/office/officeart/2008/layout/AscendingPictureAccentProcess"/>
    <dgm:cxn modelId="{E1B00503-4B58-48A3-B0ED-65C88769557E}" type="presParOf" srcId="{EE9CDE86-3519-465E-A5A3-0E02A6CFA40B}" destId="{40C17220-C1C9-4F06-8308-A699E8933AFD}" srcOrd="7" destOrd="0" presId="urn:microsoft.com/office/officeart/2008/layout/AscendingPictureAccentProcess"/>
    <dgm:cxn modelId="{0020ECD7-AC21-4FCF-B72D-687FE71672D6}" type="presParOf" srcId="{EE9CDE86-3519-465E-A5A3-0E02A6CFA40B}" destId="{07D459D2-3F4A-4FCD-99F5-D1839BF64D79}" srcOrd="8" destOrd="0" presId="urn:microsoft.com/office/officeart/2008/layout/AscendingPictureAccentProcess"/>
    <dgm:cxn modelId="{E519C3A7-B6C5-4B7E-9BC5-A37EE2AB761B}" type="presParOf" srcId="{EE9CDE86-3519-465E-A5A3-0E02A6CFA40B}" destId="{9A25BA30-E653-44C9-B1DA-D4B23E4E3B0E}" srcOrd="9" destOrd="0" presId="urn:microsoft.com/office/officeart/2008/layout/AscendingPictureAccentProcess"/>
    <dgm:cxn modelId="{A821247C-117B-49D7-9941-EF8F1BAFFDC9}" type="presParOf" srcId="{EE9CDE86-3519-465E-A5A3-0E02A6CFA40B}" destId="{65A0365F-462B-415D-B6E4-018B93E8EE6F}" srcOrd="10" destOrd="0" presId="urn:microsoft.com/office/officeart/2008/layout/AscendingPictureAccentProcess"/>
    <dgm:cxn modelId="{EB0C0AFD-1FF5-40C4-AD57-0EB6F689E8DA}" type="presParOf" srcId="{EE9CDE86-3519-465E-A5A3-0E02A6CFA40B}" destId="{3CAA456B-1880-4BB2-830E-BCF7BB438CDD}" srcOrd="11" destOrd="0" presId="urn:microsoft.com/office/officeart/2008/layout/AscendingPictureAccentProcess"/>
    <dgm:cxn modelId="{7543F87B-9B59-497A-8C70-648B52A7ED05}" type="presParOf" srcId="{EE9CDE86-3519-465E-A5A3-0E02A6CFA40B}" destId="{7CB72F87-8ADF-40F4-922A-965D32EA91A7}" srcOrd="12" destOrd="0" presId="urn:microsoft.com/office/officeart/2008/layout/AscendingPictureAccentProcess"/>
    <dgm:cxn modelId="{F07B9A85-0FF0-4CB2-ACB9-1A0A90F59636}" type="presParOf" srcId="{EE9CDE86-3519-465E-A5A3-0E02A6CFA40B}" destId="{22BD5CDD-D21F-4DA9-B878-9BC7A2D97CFA}" srcOrd="13" destOrd="0" presId="urn:microsoft.com/office/officeart/2008/layout/AscendingPictureAccentProcess"/>
    <dgm:cxn modelId="{0807DB0C-A792-4288-8854-03E19BE534F5}" type="presParOf" srcId="{EE9CDE86-3519-465E-A5A3-0E02A6CFA40B}" destId="{1746B70C-F5BD-47FA-863F-455DD8E512AF}" srcOrd="14" destOrd="0" presId="urn:microsoft.com/office/officeart/2008/layout/AscendingPictureAccentProcess"/>
    <dgm:cxn modelId="{6D08F1B6-81ED-4E8B-811C-FA55F6A3817E}" type="presParOf" srcId="{1746B70C-F5BD-47FA-863F-455DD8E512AF}" destId="{FD9AB97F-86D7-40EE-B3FF-744B41820A22}" srcOrd="0" destOrd="0" presId="urn:microsoft.com/office/officeart/2008/layout/AscendingPictureAccentProcess"/>
    <dgm:cxn modelId="{5096D640-0964-4759-B2D2-5BD97385C3DF}" type="presParOf" srcId="{EE9CDE86-3519-465E-A5A3-0E02A6CFA40B}" destId="{C25400BD-7764-4AB0-8FB2-252C6165CEA3}" srcOrd="15" destOrd="0" presId="urn:microsoft.com/office/officeart/2008/layout/AscendingPictureAccentProcess"/>
    <dgm:cxn modelId="{52E92C27-AD7E-40C4-8E54-226CBE73FB61}" type="presParOf" srcId="{EE9CDE86-3519-465E-A5A3-0E02A6CFA40B}" destId="{BA142D80-1FA0-4422-9B44-EB999C1F2814}" srcOrd="16" destOrd="0" presId="urn:microsoft.com/office/officeart/2008/layout/AscendingPictureAccentProcess"/>
    <dgm:cxn modelId="{540F1377-06BD-4B5A-9E86-B54219BC6F88}" type="presParOf" srcId="{EE9CDE86-3519-465E-A5A3-0E02A6CFA40B}" destId="{79325174-B2CF-4434-BCB4-03151FC0AC5C}" srcOrd="17" destOrd="0" presId="urn:microsoft.com/office/officeart/2008/layout/AscendingPictureAccentProcess"/>
    <dgm:cxn modelId="{50C86BC5-A889-4B7F-85FA-5C02208F200D}" type="presParOf" srcId="{79325174-B2CF-4434-BCB4-03151FC0AC5C}" destId="{C6BCF4AB-3644-40D7-99E6-2EDABD304872}" srcOrd="0" destOrd="0" presId="urn:microsoft.com/office/officeart/2008/layout/AscendingPictureAccentProcess"/>
    <dgm:cxn modelId="{69A6E962-321F-489F-B779-16E063643ECC}" type="presParOf" srcId="{EE9CDE86-3519-465E-A5A3-0E02A6CFA40B}" destId="{7897ED84-756C-4D87-A5FC-2B3D87D50916}" srcOrd="18" destOrd="0" presId="urn:microsoft.com/office/officeart/2008/layout/AscendingPictureAccentProcess"/>
    <dgm:cxn modelId="{082071BF-6E24-4841-A1A5-CCF94D33FBBE}" type="presParOf" srcId="{EE9CDE86-3519-465E-A5A3-0E02A6CFA40B}" destId="{21D20E91-EE41-49B4-95F6-B04A796B5EB0}" srcOrd="19" destOrd="0" presId="urn:microsoft.com/office/officeart/2008/layout/AscendingPictureAccentProcess"/>
    <dgm:cxn modelId="{B4E0F129-BDD8-4102-BE20-FC325F7C6F79}" type="presParOf" srcId="{EE9CDE86-3519-465E-A5A3-0E02A6CFA40B}" destId="{075B152C-35F3-438D-B06D-DF3AF9249C2F}" srcOrd="20" destOrd="0" presId="urn:microsoft.com/office/officeart/2008/layout/AscendingPictureAccentProcess"/>
    <dgm:cxn modelId="{FA52FEDE-A6B3-4E13-B360-CF404C3AF34B}" type="presParOf" srcId="{075B152C-35F3-438D-B06D-DF3AF9249C2F}" destId="{1AA6F975-7028-40DE-861C-2A8032B18FAD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DC3545-D7D0-4E9B-9AC2-906213813F60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22E6993B-7A85-4CA8-9495-7C286D92DA2D}">
      <dgm:prSet phldrT="[Text]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es-EC" dirty="0"/>
            <a:t>ANEXO “A”</a:t>
          </a:r>
        </a:p>
      </dgm:t>
    </dgm:pt>
    <dgm:pt modelId="{889C80A9-E608-4197-B194-8F647A7EE27E}" type="parTrans" cxnId="{48EA2DF6-9A2C-49DE-978D-FC3AB5FB7584}">
      <dgm:prSet/>
      <dgm:spPr/>
      <dgm:t>
        <a:bodyPr/>
        <a:lstStyle/>
        <a:p>
          <a:endParaRPr lang="es-EC"/>
        </a:p>
      </dgm:t>
    </dgm:pt>
    <dgm:pt modelId="{6A7C70CB-6FE8-4BFD-B8AC-6E748A99D64B}" type="sibTrans" cxnId="{48EA2DF6-9A2C-49DE-978D-FC3AB5FB7584}">
      <dgm:prSet/>
      <dgm:spPr/>
      <dgm:t>
        <a:bodyPr/>
        <a:lstStyle/>
        <a:p>
          <a:endParaRPr lang="es-EC"/>
        </a:p>
      </dgm:t>
    </dgm:pt>
    <dgm:pt modelId="{9B79C89E-7DA3-4ED3-8F27-0EE0A55F594A}">
      <dgm:prSet phldrT="[Text]"/>
      <dgm:spPr>
        <a:solidFill>
          <a:srgbClr val="C00000"/>
        </a:solidFill>
      </dgm:spPr>
      <dgm:t>
        <a:bodyPr/>
        <a:lstStyle/>
        <a:p>
          <a:r>
            <a:rPr lang="es-EC" dirty="0"/>
            <a:t>Política</a:t>
          </a:r>
        </a:p>
      </dgm:t>
    </dgm:pt>
    <dgm:pt modelId="{6FBA4F7E-324F-420B-8AC6-E153AF9C05A2}" type="parTrans" cxnId="{3742F8A9-D479-406E-A848-220B9F22998B}">
      <dgm:prSet/>
      <dgm:spPr>
        <a:solidFill>
          <a:srgbClr val="C00000"/>
        </a:solidFill>
      </dgm:spPr>
      <dgm:t>
        <a:bodyPr/>
        <a:lstStyle/>
        <a:p>
          <a:endParaRPr lang="es-EC"/>
        </a:p>
      </dgm:t>
    </dgm:pt>
    <dgm:pt modelId="{74DF8C78-C6D7-4315-A760-5DE2BB19F339}" type="sibTrans" cxnId="{3742F8A9-D479-406E-A848-220B9F22998B}">
      <dgm:prSet/>
      <dgm:spPr/>
      <dgm:t>
        <a:bodyPr/>
        <a:lstStyle/>
        <a:p>
          <a:endParaRPr lang="es-EC"/>
        </a:p>
      </dgm:t>
    </dgm:pt>
    <dgm:pt modelId="{9F2CA492-45B1-4959-8826-D39B6E23BD50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s-EC" dirty="0"/>
            <a:t>Organización</a:t>
          </a:r>
        </a:p>
      </dgm:t>
    </dgm:pt>
    <dgm:pt modelId="{ACB526D3-0463-486B-B299-8253CAFB5A4F}" type="parTrans" cxnId="{30E1CBAE-06E1-4D96-A2D7-0740AE1D7F4F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endParaRPr lang="es-EC"/>
        </a:p>
      </dgm:t>
    </dgm:pt>
    <dgm:pt modelId="{4331791C-1F96-4252-B785-6A61DE868920}" type="sibTrans" cxnId="{30E1CBAE-06E1-4D96-A2D7-0740AE1D7F4F}">
      <dgm:prSet/>
      <dgm:spPr/>
      <dgm:t>
        <a:bodyPr/>
        <a:lstStyle/>
        <a:p>
          <a:endParaRPr lang="es-EC"/>
        </a:p>
      </dgm:t>
    </dgm:pt>
    <dgm:pt modelId="{F5852AF0-74EB-4539-90BF-22E497820678}">
      <dgm:prSet phldrT="[Text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s-EC" dirty="0"/>
            <a:t>Comité de Seguridad</a:t>
          </a:r>
        </a:p>
      </dgm:t>
    </dgm:pt>
    <dgm:pt modelId="{4AB0BBEA-0E5F-4A44-A6D1-C3E57DD65BB6}" type="parTrans" cxnId="{1932E93D-0C50-41DE-AA09-9298609984DD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endParaRPr lang="es-EC"/>
        </a:p>
      </dgm:t>
    </dgm:pt>
    <dgm:pt modelId="{F8C19CD3-6D3F-4848-8AC7-0331B79F2811}" type="sibTrans" cxnId="{1932E93D-0C50-41DE-AA09-9298609984DD}">
      <dgm:prSet/>
      <dgm:spPr/>
      <dgm:t>
        <a:bodyPr/>
        <a:lstStyle/>
        <a:p>
          <a:endParaRPr lang="es-EC"/>
        </a:p>
      </dgm:t>
    </dgm:pt>
    <dgm:pt modelId="{9E75DF0D-1C16-4E75-84A6-C9772EC34DE0}">
      <dgm:prSet/>
      <dgm:spPr/>
      <dgm:t>
        <a:bodyPr/>
        <a:lstStyle/>
        <a:p>
          <a:r>
            <a:rPr lang="es-EC" dirty="0"/>
            <a:t>Capacitación</a:t>
          </a:r>
        </a:p>
      </dgm:t>
    </dgm:pt>
    <dgm:pt modelId="{BA7F0BEF-3401-4E9F-9ED8-216F0CD1C94D}" type="parTrans" cxnId="{5C8CC737-1158-4F19-857D-98551814A92C}">
      <dgm:prSet/>
      <dgm:spPr/>
      <dgm:t>
        <a:bodyPr/>
        <a:lstStyle/>
        <a:p>
          <a:endParaRPr lang="es-EC"/>
        </a:p>
      </dgm:t>
    </dgm:pt>
    <dgm:pt modelId="{F1F7D3EB-0C8B-4430-A500-7C32A3434DB9}" type="sibTrans" cxnId="{5C8CC737-1158-4F19-857D-98551814A92C}">
      <dgm:prSet/>
      <dgm:spPr/>
      <dgm:t>
        <a:bodyPr/>
        <a:lstStyle/>
        <a:p>
          <a:endParaRPr lang="es-EC"/>
        </a:p>
      </dgm:t>
    </dgm:pt>
    <dgm:pt modelId="{C1694548-99A0-4F45-B3B2-E9EDCA00E076}">
      <dgm:prSet/>
      <dgm:spPr/>
      <dgm:t>
        <a:bodyPr/>
        <a:lstStyle/>
        <a:p>
          <a:r>
            <a:rPr lang="es-EC" dirty="0"/>
            <a:t>Promoción</a:t>
          </a:r>
        </a:p>
      </dgm:t>
    </dgm:pt>
    <dgm:pt modelId="{40DFB26D-6BF9-4C9E-833D-BB645736355E}" type="parTrans" cxnId="{20D30B7F-5EA9-4A35-8123-F8F984EA80D5}">
      <dgm:prSet/>
      <dgm:spPr/>
      <dgm:t>
        <a:bodyPr/>
        <a:lstStyle/>
        <a:p>
          <a:endParaRPr lang="es-EC"/>
        </a:p>
      </dgm:t>
    </dgm:pt>
    <dgm:pt modelId="{60DEF3E7-4E26-45A8-902C-B26CE33F679D}" type="sibTrans" cxnId="{20D30B7F-5EA9-4A35-8123-F8F984EA80D5}">
      <dgm:prSet/>
      <dgm:spPr/>
      <dgm:t>
        <a:bodyPr/>
        <a:lstStyle/>
        <a:p>
          <a:endParaRPr lang="es-EC"/>
        </a:p>
      </dgm:t>
    </dgm:pt>
    <dgm:pt modelId="{A31F8441-B75A-41A3-87CF-B92ED855144B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C" dirty="0"/>
            <a:t>Inspecciones</a:t>
          </a:r>
        </a:p>
      </dgm:t>
    </dgm:pt>
    <dgm:pt modelId="{486E76BD-3398-4C20-B8BB-8F5BDA34887E}" type="parTrans" cxnId="{0374B5D5-1D6D-4F32-AC80-33920FB166C7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endParaRPr lang="es-EC"/>
        </a:p>
      </dgm:t>
    </dgm:pt>
    <dgm:pt modelId="{F6375A3F-A367-40A8-BD42-25EE4B04C87E}" type="sibTrans" cxnId="{0374B5D5-1D6D-4F32-AC80-33920FB166C7}">
      <dgm:prSet/>
      <dgm:spPr/>
      <dgm:t>
        <a:bodyPr/>
        <a:lstStyle/>
        <a:p>
          <a:endParaRPr lang="es-EC"/>
        </a:p>
      </dgm:t>
    </dgm:pt>
    <dgm:pt modelId="{E1D7E291-80ED-4CD7-99DB-A70120A89082}" type="pres">
      <dgm:prSet presAssocID="{DFDC3545-D7D0-4E9B-9AC2-906213813F6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84DA755-2A6A-4596-99E8-7EC0FAEA8D50}" type="pres">
      <dgm:prSet presAssocID="{22E6993B-7A85-4CA8-9495-7C286D92DA2D}" presName="centerShape" presStyleLbl="node0" presStyleIdx="0" presStyleCnt="1"/>
      <dgm:spPr/>
      <dgm:t>
        <a:bodyPr/>
        <a:lstStyle/>
        <a:p>
          <a:endParaRPr lang="es-EC"/>
        </a:p>
      </dgm:t>
    </dgm:pt>
    <dgm:pt modelId="{FA128366-E400-4B14-9907-8838A96956C3}" type="pres">
      <dgm:prSet presAssocID="{6FBA4F7E-324F-420B-8AC6-E153AF9C05A2}" presName="parTrans" presStyleLbl="bgSibTrans2D1" presStyleIdx="0" presStyleCnt="6"/>
      <dgm:spPr/>
      <dgm:t>
        <a:bodyPr/>
        <a:lstStyle/>
        <a:p>
          <a:endParaRPr lang="es-EC"/>
        </a:p>
      </dgm:t>
    </dgm:pt>
    <dgm:pt modelId="{4D3FAFE6-D1B3-4D62-9FE1-788D36ECB506}" type="pres">
      <dgm:prSet presAssocID="{9B79C89E-7DA3-4ED3-8F27-0EE0A55F594A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862A75-9619-4E1C-AAC3-A1D64D9A54E5}" type="pres">
      <dgm:prSet presAssocID="{ACB526D3-0463-486B-B299-8253CAFB5A4F}" presName="parTrans" presStyleLbl="bgSibTrans2D1" presStyleIdx="1" presStyleCnt="6"/>
      <dgm:spPr/>
      <dgm:t>
        <a:bodyPr/>
        <a:lstStyle/>
        <a:p>
          <a:endParaRPr lang="es-EC"/>
        </a:p>
      </dgm:t>
    </dgm:pt>
    <dgm:pt modelId="{5A353575-045F-4D04-93CE-C54A90CD2645}" type="pres">
      <dgm:prSet presAssocID="{9F2CA492-45B1-4959-8826-D39B6E23BD5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6D5567-9534-4835-A400-D8E0A6A493E0}" type="pres">
      <dgm:prSet presAssocID="{4AB0BBEA-0E5F-4A44-A6D1-C3E57DD65BB6}" presName="parTrans" presStyleLbl="bgSibTrans2D1" presStyleIdx="2" presStyleCnt="6"/>
      <dgm:spPr/>
      <dgm:t>
        <a:bodyPr/>
        <a:lstStyle/>
        <a:p>
          <a:endParaRPr lang="es-EC"/>
        </a:p>
      </dgm:t>
    </dgm:pt>
    <dgm:pt modelId="{5264B470-E1E3-42D6-8709-175681A5193F}" type="pres">
      <dgm:prSet presAssocID="{F5852AF0-74EB-4539-90BF-22E49782067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0ED971F-F44A-41BC-952B-33371D6C7B4B}" type="pres">
      <dgm:prSet presAssocID="{BA7F0BEF-3401-4E9F-9ED8-216F0CD1C94D}" presName="parTrans" presStyleLbl="bgSibTrans2D1" presStyleIdx="3" presStyleCnt="6"/>
      <dgm:spPr/>
      <dgm:t>
        <a:bodyPr/>
        <a:lstStyle/>
        <a:p>
          <a:endParaRPr lang="es-EC"/>
        </a:p>
      </dgm:t>
    </dgm:pt>
    <dgm:pt modelId="{FD1978D3-B2D5-4572-B7F0-57C0F7129468}" type="pres">
      <dgm:prSet presAssocID="{9E75DF0D-1C16-4E75-84A6-C9772EC34DE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70AEF0A-DE42-42ED-85FF-00708BAA8A7F}" type="pres">
      <dgm:prSet presAssocID="{40DFB26D-6BF9-4C9E-833D-BB645736355E}" presName="parTrans" presStyleLbl="bgSibTrans2D1" presStyleIdx="4" presStyleCnt="6"/>
      <dgm:spPr/>
      <dgm:t>
        <a:bodyPr/>
        <a:lstStyle/>
        <a:p>
          <a:endParaRPr lang="es-EC"/>
        </a:p>
      </dgm:t>
    </dgm:pt>
    <dgm:pt modelId="{5DEA59CA-F464-4F48-B7B3-466B19782BDC}" type="pres">
      <dgm:prSet presAssocID="{C1694548-99A0-4F45-B3B2-E9EDCA00E07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3EDDD3-179A-42EF-84C6-F3346B80C961}" type="pres">
      <dgm:prSet presAssocID="{486E76BD-3398-4C20-B8BB-8F5BDA34887E}" presName="parTrans" presStyleLbl="bgSibTrans2D1" presStyleIdx="5" presStyleCnt="6"/>
      <dgm:spPr/>
      <dgm:t>
        <a:bodyPr/>
        <a:lstStyle/>
        <a:p>
          <a:endParaRPr lang="es-EC"/>
        </a:p>
      </dgm:t>
    </dgm:pt>
    <dgm:pt modelId="{C92AEFCA-FF02-4F15-9FB2-D939D6915966}" type="pres">
      <dgm:prSet presAssocID="{A31F8441-B75A-41A3-87CF-B92ED855144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8EA2DF6-9A2C-49DE-978D-FC3AB5FB7584}" srcId="{DFDC3545-D7D0-4E9B-9AC2-906213813F60}" destId="{22E6993B-7A85-4CA8-9495-7C286D92DA2D}" srcOrd="0" destOrd="0" parTransId="{889C80A9-E608-4197-B194-8F647A7EE27E}" sibTransId="{6A7C70CB-6FE8-4BFD-B8AC-6E748A99D64B}"/>
    <dgm:cxn modelId="{20D30B7F-5EA9-4A35-8123-F8F984EA80D5}" srcId="{22E6993B-7A85-4CA8-9495-7C286D92DA2D}" destId="{C1694548-99A0-4F45-B3B2-E9EDCA00E076}" srcOrd="4" destOrd="0" parTransId="{40DFB26D-6BF9-4C9E-833D-BB645736355E}" sibTransId="{60DEF3E7-4E26-45A8-902C-B26CE33F679D}"/>
    <dgm:cxn modelId="{1217F5CB-00B8-4144-8608-A714530ECC62}" type="presOf" srcId="{4AB0BBEA-0E5F-4A44-A6D1-C3E57DD65BB6}" destId="{6C6D5567-9534-4835-A400-D8E0A6A493E0}" srcOrd="0" destOrd="0" presId="urn:microsoft.com/office/officeart/2005/8/layout/radial4"/>
    <dgm:cxn modelId="{3742F8A9-D479-406E-A848-220B9F22998B}" srcId="{22E6993B-7A85-4CA8-9495-7C286D92DA2D}" destId="{9B79C89E-7DA3-4ED3-8F27-0EE0A55F594A}" srcOrd="0" destOrd="0" parTransId="{6FBA4F7E-324F-420B-8AC6-E153AF9C05A2}" sibTransId="{74DF8C78-C6D7-4315-A760-5DE2BB19F339}"/>
    <dgm:cxn modelId="{5D4089AF-91D2-431C-A6F5-BC6965E4D477}" type="presOf" srcId="{6FBA4F7E-324F-420B-8AC6-E153AF9C05A2}" destId="{FA128366-E400-4B14-9907-8838A96956C3}" srcOrd="0" destOrd="0" presId="urn:microsoft.com/office/officeart/2005/8/layout/radial4"/>
    <dgm:cxn modelId="{3A059674-85BB-49D9-B019-4387E1A316B9}" type="presOf" srcId="{9F2CA492-45B1-4959-8826-D39B6E23BD50}" destId="{5A353575-045F-4D04-93CE-C54A90CD2645}" srcOrd="0" destOrd="0" presId="urn:microsoft.com/office/officeart/2005/8/layout/radial4"/>
    <dgm:cxn modelId="{CAD5F343-18FC-4049-9586-16F843FE3F3B}" type="presOf" srcId="{486E76BD-3398-4C20-B8BB-8F5BDA34887E}" destId="{4A3EDDD3-179A-42EF-84C6-F3346B80C961}" srcOrd="0" destOrd="0" presId="urn:microsoft.com/office/officeart/2005/8/layout/radial4"/>
    <dgm:cxn modelId="{35FCC5B0-86DE-4626-B17A-68117F72FA04}" type="presOf" srcId="{ACB526D3-0463-486B-B299-8253CAFB5A4F}" destId="{DF862A75-9619-4E1C-AAC3-A1D64D9A54E5}" srcOrd="0" destOrd="0" presId="urn:microsoft.com/office/officeart/2005/8/layout/radial4"/>
    <dgm:cxn modelId="{5D0D648F-D7B7-4160-ADD6-B7E5187A93E0}" type="presOf" srcId="{9B79C89E-7DA3-4ED3-8F27-0EE0A55F594A}" destId="{4D3FAFE6-D1B3-4D62-9FE1-788D36ECB506}" srcOrd="0" destOrd="0" presId="urn:microsoft.com/office/officeart/2005/8/layout/radial4"/>
    <dgm:cxn modelId="{1932E93D-0C50-41DE-AA09-9298609984DD}" srcId="{22E6993B-7A85-4CA8-9495-7C286D92DA2D}" destId="{F5852AF0-74EB-4539-90BF-22E497820678}" srcOrd="2" destOrd="0" parTransId="{4AB0BBEA-0E5F-4A44-A6D1-C3E57DD65BB6}" sibTransId="{F8C19CD3-6D3F-4848-8AC7-0331B79F2811}"/>
    <dgm:cxn modelId="{30E1CBAE-06E1-4D96-A2D7-0740AE1D7F4F}" srcId="{22E6993B-7A85-4CA8-9495-7C286D92DA2D}" destId="{9F2CA492-45B1-4959-8826-D39B6E23BD50}" srcOrd="1" destOrd="0" parTransId="{ACB526D3-0463-486B-B299-8253CAFB5A4F}" sibTransId="{4331791C-1F96-4252-B785-6A61DE868920}"/>
    <dgm:cxn modelId="{BCDB091C-29F3-4010-8431-C0D3DEEDF50C}" type="presOf" srcId="{40DFB26D-6BF9-4C9E-833D-BB645736355E}" destId="{070AEF0A-DE42-42ED-85FF-00708BAA8A7F}" srcOrd="0" destOrd="0" presId="urn:microsoft.com/office/officeart/2005/8/layout/radial4"/>
    <dgm:cxn modelId="{13862AC9-2629-4311-98A3-06A4A7D98695}" type="presOf" srcId="{F5852AF0-74EB-4539-90BF-22E497820678}" destId="{5264B470-E1E3-42D6-8709-175681A5193F}" srcOrd="0" destOrd="0" presId="urn:microsoft.com/office/officeart/2005/8/layout/radial4"/>
    <dgm:cxn modelId="{DC563CE8-A067-4394-BE68-FDA674458BE8}" type="presOf" srcId="{22E6993B-7A85-4CA8-9495-7C286D92DA2D}" destId="{B84DA755-2A6A-4596-99E8-7EC0FAEA8D50}" srcOrd="0" destOrd="0" presId="urn:microsoft.com/office/officeart/2005/8/layout/radial4"/>
    <dgm:cxn modelId="{30FD211B-80A4-441A-BCAB-C3314F39CBD6}" type="presOf" srcId="{C1694548-99A0-4F45-B3B2-E9EDCA00E076}" destId="{5DEA59CA-F464-4F48-B7B3-466B19782BDC}" srcOrd="0" destOrd="0" presId="urn:microsoft.com/office/officeart/2005/8/layout/radial4"/>
    <dgm:cxn modelId="{0374B5D5-1D6D-4F32-AC80-33920FB166C7}" srcId="{22E6993B-7A85-4CA8-9495-7C286D92DA2D}" destId="{A31F8441-B75A-41A3-87CF-B92ED855144B}" srcOrd="5" destOrd="0" parTransId="{486E76BD-3398-4C20-B8BB-8F5BDA34887E}" sibTransId="{F6375A3F-A367-40A8-BD42-25EE4B04C87E}"/>
    <dgm:cxn modelId="{83E284B9-398A-4E7B-9962-6C4CAF7E3528}" type="presOf" srcId="{DFDC3545-D7D0-4E9B-9AC2-906213813F60}" destId="{E1D7E291-80ED-4CD7-99DB-A70120A89082}" srcOrd="0" destOrd="0" presId="urn:microsoft.com/office/officeart/2005/8/layout/radial4"/>
    <dgm:cxn modelId="{13122D24-E211-4509-8B1D-0AEDA3ACB3D9}" type="presOf" srcId="{A31F8441-B75A-41A3-87CF-B92ED855144B}" destId="{C92AEFCA-FF02-4F15-9FB2-D939D6915966}" srcOrd="0" destOrd="0" presId="urn:microsoft.com/office/officeart/2005/8/layout/radial4"/>
    <dgm:cxn modelId="{5C8CC737-1158-4F19-857D-98551814A92C}" srcId="{22E6993B-7A85-4CA8-9495-7C286D92DA2D}" destId="{9E75DF0D-1C16-4E75-84A6-C9772EC34DE0}" srcOrd="3" destOrd="0" parTransId="{BA7F0BEF-3401-4E9F-9ED8-216F0CD1C94D}" sibTransId="{F1F7D3EB-0C8B-4430-A500-7C32A3434DB9}"/>
    <dgm:cxn modelId="{66B333C9-3702-4C15-A1E4-7BBEE7C6579C}" type="presOf" srcId="{BA7F0BEF-3401-4E9F-9ED8-216F0CD1C94D}" destId="{B0ED971F-F44A-41BC-952B-33371D6C7B4B}" srcOrd="0" destOrd="0" presId="urn:microsoft.com/office/officeart/2005/8/layout/radial4"/>
    <dgm:cxn modelId="{D59514C9-49AB-4892-B434-AEEBD61FEDEE}" type="presOf" srcId="{9E75DF0D-1C16-4E75-84A6-C9772EC34DE0}" destId="{FD1978D3-B2D5-4572-B7F0-57C0F7129468}" srcOrd="0" destOrd="0" presId="urn:microsoft.com/office/officeart/2005/8/layout/radial4"/>
    <dgm:cxn modelId="{E922D0C6-5881-47F3-805D-C1CB09F5525F}" type="presParOf" srcId="{E1D7E291-80ED-4CD7-99DB-A70120A89082}" destId="{B84DA755-2A6A-4596-99E8-7EC0FAEA8D50}" srcOrd="0" destOrd="0" presId="urn:microsoft.com/office/officeart/2005/8/layout/radial4"/>
    <dgm:cxn modelId="{DD580CB2-213F-4E1D-B777-168DC5CDF3AD}" type="presParOf" srcId="{E1D7E291-80ED-4CD7-99DB-A70120A89082}" destId="{FA128366-E400-4B14-9907-8838A96956C3}" srcOrd="1" destOrd="0" presId="urn:microsoft.com/office/officeart/2005/8/layout/radial4"/>
    <dgm:cxn modelId="{98BBB839-64D2-4014-AE41-589181D4F03B}" type="presParOf" srcId="{E1D7E291-80ED-4CD7-99DB-A70120A89082}" destId="{4D3FAFE6-D1B3-4D62-9FE1-788D36ECB506}" srcOrd="2" destOrd="0" presId="urn:microsoft.com/office/officeart/2005/8/layout/radial4"/>
    <dgm:cxn modelId="{1A1A1D03-C3EB-442B-941D-49E9F1736013}" type="presParOf" srcId="{E1D7E291-80ED-4CD7-99DB-A70120A89082}" destId="{DF862A75-9619-4E1C-AAC3-A1D64D9A54E5}" srcOrd="3" destOrd="0" presId="urn:microsoft.com/office/officeart/2005/8/layout/radial4"/>
    <dgm:cxn modelId="{3CB06BB8-50C5-4617-8988-564EFAD57D56}" type="presParOf" srcId="{E1D7E291-80ED-4CD7-99DB-A70120A89082}" destId="{5A353575-045F-4D04-93CE-C54A90CD2645}" srcOrd="4" destOrd="0" presId="urn:microsoft.com/office/officeart/2005/8/layout/radial4"/>
    <dgm:cxn modelId="{A5AED3EB-B91B-4F43-BBB1-B54EBB755112}" type="presParOf" srcId="{E1D7E291-80ED-4CD7-99DB-A70120A89082}" destId="{6C6D5567-9534-4835-A400-D8E0A6A493E0}" srcOrd="5" destOrd="0" presId="urn:microsoft.com/office/officeart/2005/8/layout/radial4"/>
    <dgm:cxn modelId="{AF58BC9F-203C-44E3-B5D5-DBA2F853C4D7}" type="presParOf" srcId="{E1D7E291-80ED-4CD7-99DB-A70120A89082}" destId="{5264B470-E1E3-42D6-8709-175681A5193F}" srcOrd="6" destOrd="0" presId="urn:microsoft.com/office/officeart/2005/8/layout/radial4"/>
    <dgm:cxn modelId="{732DB6A1-D51D-49F3-A112-850073A82AF5}" type="presParOf" srcId="{E1D7E291-80ED-4CD7-99DB-A70120A89082}" destId="{B0ED971F-F44A-41BC-952B-33371D6C7B4B}" srcOrd="7" destOrd="0" presId="urn:microsoft.com/office/officeart/2005/8/layout/radial4"/>
    <dgm:cxn modelId="{C3706AD0-D373-4529-A9D6-615FB65759B3}" type="presParOf" srcId="{E1D7E291-80ED-4CD7-99DB-A70120A89082}" destId="{FD1978D3-B2D5-4572-B7F0-57C0F7129468}" srcOrd="8" destOrd="0" presId="urn:microsoft.com/office/officeart/2005/8/layout/radial4"/>
    <dgm:cxn modelId="{18431EB7-0927-4453-8EAD-B953A82C13DC}" type="presParOf" srcId="{E1D7E291-80ED-4CD7-99DB-A70120A89082}" destId="{070AEF0A-DE42-42ED-85FF-00708BAA8A7F}" srcOrd="9" destOrd="0" presId="urn:microsoft.com/office/officeart/2005/8/layout/radial4"/>
    <dgm:cxn modelId="{488CA653-FDBB-4492-A692-DD9960BEA3A0}" type="presParOf" srcId="{E1D7E291-80ED-4CD7-99DB-A70120A89082}" destId="{5DEA59CA-F464-4F48-B7B3-466B19782BDC}" srcOrd="10" destOrd="0" presId="urn:microsoft.com/office/officeart/2005/8/layout/radial4"/>
    <dgm:cxn modelId="{CB55A60A-EEE5-454C-AE64-8AFC001B4FFD}" type="presParOf" srcId="{E1D7E291-80ED-4CD7-99DB-A70120A89082}" destId="{4A3EDDD3-179A-42EF-84C6-F3346B80C961}" srcOrd="11" destOrd="0" presId="urn:microsoft.com/office/officeart/2005/8/layout/radial4"/>
    <dgm:cxn modelId="{6FAAF99F-6B99-41EA-9095-38F6889A45FF}" type="presParOf" srcId="{E1D7E291-80ED-4CD7-99DB-A70120A89082}" destId="{C92AEFCA-FF02-4F15-9FB2-D939D6915966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264206-EFA8-4EB9-8B68-0F48AF2DE2F4}">
      <dsp:nvSpPr>
        <dsp:cNvPr id="0" name=""/>
        <dsp:cNvSpPr/>
      </dsp:nvSpPr>
      <dsp:spPr>
        <a:xfrm>
          <a:off x="5136" y="611727"/>
          <a:ext cx="2218698" cy="304653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600" b="0" kern="1200" dirty="0"/>
            <a:t>Documental</a:t>
          </a:r>
          <a:endParaRPr lang="es-ES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600" b="0" kern="1200" dirty="0" smtClean="0"/>
            <a:t>Descriptivo</a:t>
          </a:r>
          <a:endParaRPr lang="es-ES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0" kern="1200" dirty="0"/>
            <a:t>Longitudinal</a:t>
          </a:r>
        </a:p>
      </dsp:txBody>
      <dsp:txXfrm>
        <a:off x="57123" y="663714"/>
        <a:ext cx="2114724" cy="2994548"/>
      </dsp:txXfrm>
    </dsp:sp>
    <dsp:sp modelId="{65B38F10-7112-417F-8921-1F5DE4510E1C}">
      <dsp:nvSpPr>
        <dsp:cNvPr id="0" name=""/>
        <dsp:cNvSpPr/>
      </dsp:nvSpPr>
      <dsp:spPr>
        <a:xfrm>
          <a:off x="5136" y="3745720"/>
          <a:ext cx="2218698" cy="712171"/>
        </a:xfrm>
        <a:prstGeom prst="rect">
          <a:avLst/>
        </a:prstGeom>
        <a:solidFill>
          <a:schemeClr val="accent3">
            <a:lumMod val="5000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/>
            <a:t>Tipo de estudio</a:t>
          </a:r>
          <a:endParaRPr lang="es-ES" sz="1600" kern="1200" dirty="0"/>
        </a:p>
      </dsp:txBody>
      <dsp:txXfrm>
        <a:off x="5136" y="3745720"/>
        <a:ext cx="1562463" cy="712171"/>
      </dsp:txXfrm>
    </dsp:sp>
    <dsp:sp modelId="{AE3441E0-AD7D-4FBB-A12E-47D7DAEC7152}">
      <dsp:nvSpPr>
        <dsp:cNvPr id="0" name=""/>
        <dsp:cNvSpPr/>
      </dsp:nvSpPr>
      <dsp:spPr>
        <a:xfrm>
          <a:off x="1630364" y="3405757"/>
          <a:ext cx="776544" cy="77654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061484-106E-4C3B-91D1-02C7C8D23620}">
      <dsp:nvSpPr>
        <dsp:cNvPr id="0" name=""/>
        <dsp:cNvSpPr/>
      </dsp:nvSpPr>
      <dsp:spPr>
        <a:xfrm>
          <a:off x="2599293" y="611727"/>
          <a:ext cx="2218698" cy="304653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600" kern="1200" dirty="0"/>
            <a:t>Documental y bibliográfica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600" kern="1200" dirty="0"/>
            <a:t>Entrevistas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/>
            <a:t>Encuestas</a:t>
          </a:r>
        </a:p>
      </dsp:txBody>
      <dsp:txXfrm>
        <a:off x="2651280" y="663714"/>
        <a:ext cx="2114724" cy="2994548"/>
      </dsp:txXfrm>
    </dsp:sp>
    <dsp:sp modelId="{491BBDE9-6B6C-4C24-8A64-B7A6140A1BEB}">
      <dsp:nvSpPr>
        <dsp:cNvPr id="0" name=""/>
        <dsp:cNvSpPr/>
      </dsp:nvSpPr>
      <dsp:spPr>
        <a:xfrm>
          <a:off x="2599293" y="3745720"/>
          <a:ext cx="2218698" cy="712171"/>
        </a:xfrm>
        <a:prstGeom prst="rect">
          <a:avLst/>
        </a:prstGeom>
        <a:solidFill>
          <a:schemeClr val="accent4">
            <a:lumMod val="5000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/>
            <a:t>Técnicas</a:t>
          </a:r>
          <a:endParaRPr lang="es-ES" sz="1600" kern="1200" dirty="0"/>
        </a:p>
      </dsp:txBody>
      <dsp:txXfrm>
        <a:off x="2599293" y="3745720"/>
        <a:ext cx="1562463" cy="712171"/>
      </dsp:txXfrm>
    </dsp:sp>
    <dsp:sp modelId="{1CAFD54D-9182-44A6-AB66-8D7B740E11D2}">
      <dsp:nvSpPr>
        <dsp:cNvPr id="0" name=""/>
        <dsp:cNvSpPr/>
      </dsp:nvSpPr>
      <dsp:spPr>
        <a:xfrm>
          <a:off x="4224520" y="3405757"/>
          <a:ext cx="776544" cy="77654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CD3A7E-5816-4DFD-A501-261A9C4A6987}">
      <dsp:nvSpPr>
        <dsp:cNvPr id="0" name=""/>
        <dsp:cNvSpPr/>
      </dsp:nvSpPr>
      <dsp:spPr>
        <a:xfrm>
          <a:off x="5193449" y="611727"/>
          <a:ext cx="2218698" cy="304653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600" kern="1200" dirty="0"/>
            <a:t>Estado del arte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600" kern="1200" dirty="0"/>
            <a:t>S.I.S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600" kern="1200" dirty="0"/>
            <a:t>OSIS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/>
            <a:t>Indicadores y su evolución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/>
            <a:t>Proceso lecciones aprendidas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/>
            <a:t>Análisis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/>
            <a:t>Propuesta</a:t>
          </a:r>
        </a:p>
      </dsp:txBody>
      <dsp:txXfrm>
        <a:off x="5245436" y="663714"/>
        <a:ext cx="2114724" cy="2994548"/>
      </dsp:txXfrm>
    </dsp:sp>
    <dsp:sp modelId="{95C6C2B1-C37B-4EC7-90D6-B47A948E6AD4}">
      <dsp:nvSpPr>
        <dsp:cNvPr id="0" name=""/>
        <dsp:cNvSpPr/>
      </dsp:nvSpPr>
      <dsp:spPr>
        <a:xfrm>
          <a:off x="5193449" y="3745720"/>
          <a:ext cx="2218698" cy="712171"/>
        </a:xfrm>
        <a:prstGeom prst="rect">
          <a:avLst/>
        </a:prstGeom>
        <a:solidFill>
          <a:schemeClr val="tx2">
            <a:lumMod val="5000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/>
            <a:t>Etapas de la investigación</a:t>
          </a:r>
          <a:endParaRPr lang="es-ES" sz="1600" kern="1200" dirty="0"/>
        </a:p>
      </dsp:txBody>
      <dsp:txXfrm>
        <a:off x="5193449" y="3745720"/>
        <a:ext cx="1562463" cy="712171"/>
      </dsp:txXfrm>
    </dsp:sp>
    <dsp:sp modelId="{B4351924-0995-461E-8277-F17DAF2619D4}">
      <dsp:nvSpPr>
        <dsp:cNvPr id="0" name=""/>
        <dsp:cNvSpPr/>
      </dsp:nvSpPr>
      <dsp:spPr>
        <a:xfrm>
          <a:off x="6818676" y="3405757"/>
          <a:ext cx="776544" cy="77654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618F37-0B8A-4AB6-BC64-7FB206EEE2DB}">
      <dsp:nvSpPr>
        <dsp:cNvPr id="0" name=""/>
        <dsp:cNvSpPr/>
      </dsp:nvSpPr>
      <dsp:spPr>
        <a:xfrm>
          <a:off x="2952328" y="3158191"/>
          <a:ext cx="82168" cy="82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CE7C6-3FE2-44D3-A3CA-6DD732B1A8A9}">
      <dsp:nvSpPr>
        <dsp:cNvPr id="0" name=""/>
        <dsp:cNvSpPr/>
      </dsp:nvSpPr>
      <dsp:spPr>
        <a:xfrm>
          <a:off x="2592289" y="3384375"/>
          <a:ext cx="82168" cy="82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4172F1-E7C5-4B68-9618-FFFCED6C94AB}">
      <dsp:nvSpPr>
        <dsp:cNvPr id="0" name=""/>
        <dsp:cNvSpPr/>
      </dsp:nvSpPr>
      <dsp:spPr>
        <a:xfrm>
          <a:off x="2232248" y="3590239"/>
          <a:ext cx="82168" cy="82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F82389-7C65-4D56-90B8-9491CDFD463A}">
      <dsp:nvSpPr>
        <dsp:cNvPr id="0" name=""/>
        <dsp:cNvSpPr/>
      </dsp:nvSpPr>
      <dsp:spPr>
        <a:xfrm>
          <a:off x="4238313" y="1944216"/>
          <a:ext cx="82168" cy="82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B9C145-B70A-49F9-A89C-DBF2C957F946}">
      <dsp:nvSpPr>
        <dsp:cNvPr id="0" name=""/>
        <dsp:cNvSpPr/>
      </dsp:nvSpPr>
      <dsp:spPr>
        <a:xfrm>
          <a:off x="4022289" y="2160240"/>
          <a:ext cx="82168" cy="82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05E716-5C07-460A-907F-736080DFD3D4}">
      <dsp:nvSpPr>
        <dsp:cNvPr id="0" name=""/>
        <dsp:cNvSpPr/>
      </dsp:nvSpPr>
      <dsp:spPr>
        <a:xfrm>
          <a:off x="4392487" y="637911"/>
          <a:ext cx="82168" cy="82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BC7E99-5396-478F-862A-48B06C4EEBAF}">
      <dsp:nvSpPr>
        <dsp:cNvPr id="0" name=""/>
        <dsp:cNvSpPr/>
      </dsp:nvSpPr>
      <dsp:spPr>
        <a:xfrm>
          <a:off x="4526345" y="493896"/>
          <a:ext cx="82168" cy="82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C17220-C1C9-4F06-8308-A699E8933AFD}">
      <dsp:nvSpPr>
        <dsp:cNvPr id="0" name=""/>
        <dsp:cNvSpPr/>
      </dsp:nvSpPr>
      <dsp:spPr>
        <a:xfrm>
          <a:off x="4620226" y="404143"/>
          <a:ext cx="82168" cy="82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D459D2-3F4A-4FCD-99F5-D1839BF64D79}">
      <dsp:nvSpPr>
        <dsp:cNvPr id="0" name=""/>
        <dsp:cNvSpPr/>
      </dsp:nvSpPr>
      <dsp:spPr>
        <a:xfrm>
          <a:off x="4752528" y="493896"/>
          <a:ext cx="82168" cy="82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25BA30-E653-44C9-B1DA-D4B23E4E3B0E}">
      <dsp:nvSpPr>
        <dsp:cNvPr id="0" name=""/>
        <dsp:cNvSpPr/>
      </dsp:nvSpPr>
      <dsp:spPr>
        <a:xfrm>
          <a:off x="4848472" y="637911"/>
          <a:ext cx="82168" cy="82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A0365F-462B-415D-B6E4-018B93E8EE6F}">
      <dsp:nvSpPr>
        <dsp:cNvPr id="0" name=""/>
        <dsp:cNvSpPr/>
      </dsp:nvSpPr>
      <dsp:spPr>
        <a:xfrm>
          <a:off x="4620226" y="637913"/>
          <a:ext cx="82168" cy="82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AA456B-1880-4BB2-830E-BCF7BB438CDD}">
      <dsp:nvSpPr>
        <dsp:cNvPr id="0" name=""/>
        <dsp:cNvSpPr/>
      </dsp:nvSpPr>
      <dsp:spPr>
        <a:xfrm>
          <a:off x="4620226" y="853937"/>
          <a:ext cx="82168" cy="821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B72F87-8ADF-40F4-922A-965D32EA91A7}">
      <dsp:nvSpPr>
        <dsp:cNvPr id="0" name=""/>
        <dsp:cNvSpPr/>
      </dsp:nvSpPr>
      <dsp:spPr>
        <a:xfrm>
          <a:off x="1787079" y="4150495"/>
          <a:ext cx="1770679" cy="4747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794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/>
            <a:t>Indicadores de Gestión</a:t>
          </a:r>
        </a:p>
      </dsp:txBody>
      <dsp:txXfrm>
        <a:off x="1810254" y="4173670"/>
        <a:ext cx="1724329" cy="428401"/>
      </dsp:txXfrm>
    </dsp:sp>
    <dsp:sp modelId="{22BD5CDD-D21F-4DA9-B878-9BC7A2D97CFA}">
      <dsp:nvSpPr>
        <dsp:cNvPr id="0" name=""/>
        <dsp:cNvSpPr/>
      </dsp:nvSpPr>
      <dsp:spPr>
        <a:xfrm>
          <a:off x="3503713" y="3876984"/>
          <a:ext cx="4064119" cy="947551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latin typeface="Arial" panose="020B0604020202020204" pitchFamily="34" charset="0"/>
              <a:cs typeface="Arial" panose="020B0604020202020204" pitchFamily="34" charset="0"/>
            </a:rPr>
            <a:t>- Reactivos (Accidentabilidad)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latin typeface="Arial" panose="020B0604020202020204" pitchFamily="34" charset="0"/>
              <a:cs typeface="Arial" panose="020B0604020202020204" pitchFamily="34" charset="0"/>
            </a:rPr>
            <a:t>- Proactivos (Morbilidad laboral)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latin typeface="Arial" panose="020B0604020202020204" pitchFamily="34" charset="0"/>
              <a:cs typeface="Arial" panose="020B0604020202020204" pitchFamily="34" charset="0"/>
            </a:rPr>
            <a:t>- Terciarios (Cumplimiento o satisfacción laboral)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latin typeface="Arial" panose="020B0604020202020204" pitchFamily="34" charset="0"/>
              <a:cs typeface="Arial" panose="020B0604020202020204" pitchFamily="34" charset="0"/>
            </a:rPr>
            <a:t>- Cuaternarios (Costos en prevención y en reparación)</a:t>
          </a:r>
        </a:p>
      </dsp:txBody>
      <dsp:txXfrm>
        <a:off x="3503713" y="3876984"/>
        <a:ext cx="4064119" cy="947551"/>
      </dsp:txXfrm>
    </dsp:sp>
    <dsp:sp modelId="{FD9AB97F-86D7-40EE-B3FF-744B41820A22}">
      <dsp:nvSpPr>
        <dsp:cNvPr id="0" name=""/>
        <dsp:cNvSpPr/>
      </dsp:nvSpPr>
      <dsp:spPr>
        <a:xfrm>
          <a:off x="1296147" y="3671960"/>
          <a:ext cx="820670" cy="82081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400BD-7764-4AB0-8FB2-252C6165CEA3}">
      <dsp:nvSpPr>
        <dsp:cNvPr id="0" name=""/>
        <dsp:cNvSpPr/>
      </dsp:nvSpPr>
      <dsp:spPr>
        <a:xfrm>
          <a:off x="3526528" y="2950678"/>
          <a:ext cx="1770679" cy="4747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794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/>
            <a:t>Lecciones Aprendidas</a:t>
          </a:r>
        </a:p>
      </dsp:txBody>
      <dsp:txXfrm>
        <a:off x="3549703" y="2973853"/>
        <a:ext cx="1724329" cy="428401"/>
      </dsp:txXfrm>
    </dsp:sp>
    <dsp:sp modelId="{BA142D80-1FA0-4422-9B44-EB999C1F2814}">
      <dsp:nvSpPr>
        <dsp:cNvPr id="0" name=""/>
        <dsp:cNvSpPr/>
      </dsp:nvSpPr>
      <dsp:spPr>
        <a:xfrm>
          <a:off x="5544616" y="2868092"/>
          <a:ext cx="2826863" cy="732308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latin typeface="Arial" panose="020B0604020202020204" pitchFamily="34" charset="0"/>
              <a:cs typeface="Arial" panose="020B0604020202020204" pitchFamily="34" charset="0"/>
            </a:rPr>
            <a:t>-Proceso escalonado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latin typeface="Arial" panose="020B0604020202020204" pitchFamily="34" charset="0"/>
              <a:cs typeface="Arial" panose="020B0604020202020204" pitchFamily="34" charset="0"/>
            </a:rPr>
            <a:t>- Análisis doctrinario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latin typeface="Arial" panose="020B0604020202020204" pitchFamily="34" charset="0"/>
              <a:cs typeface="Arial" panose="020B0604020202020204" pitchFamily="34" charset="0"/>
            </a:rPr>
            <a:t>- Cambio, complemento doctrinario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latin typeface="Arial" panose="020B0604020202020204" pitchFamily="34" charset="0"/>
              <a:cs typeface="Arial" panose="020B0604020202020204" pitchFamily="34" charset="0"/>
            </a:rPr>
            <a:t>- Buena práctica </a:t>
          </a:r>
        </a:p>
      </dsp:txBody>
      <dsp:txXfrm>
        <a:off x="5544616" y="2868092"/>
        <a:ext cx="2826863" cy="732308"/>
      </dsp:txXfrm>
    </dsp:sp>
    <dsp:sp modelId="{C6BCF4AB-3644-40D7-99E6-2EDABD304872}">
      <dsp:nvSpPr>
        <dsp:cNvPr id="0" name=""/>
        <dsp:cNvSpPr/>
      </dsp:nvSpPr>
      <dsp:spPr>
        <a:xfrm>
          <a:off x="3035546" y="2472159"/>
          <a:ext cx="820670" cy="82081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97ED84-756C-4D87-A5FC-2B3D87D50916}">
      <dsp:nvSpPr>
        <dsp:cNvPr id="0" name=""/>
        <dsp:cNvSpPr/>
      </dsp:nvSpPr>
      <dsp:spPr>
        <a:xfrm>
          <a:off x="4707183" y="1558633"/>
          <a:ext cx="1770679" cy="4747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794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/>
            <a:t>Planificación</a:t>
          </a:r>
        </a:p>
      </dsp:txBody>
      <dsp:txXfrm>
        <a:off x="4730358" y="1581808"/>
        <a:ext cx="1724329" cy="428401"/>
      </dsp:txXfrm>
    </dsp:sp>
    <dsp:sp modelId="{21D20E91-EE41-49B4-95F6-B04A796B5EB0}">
      <dsp:nvSpPr>
        <dsp:cNvPr id="0" name=""/>
        <dsp:cNvSpPr/>
      </dsp:nvSpPr>
      <dsp:spPr>
        <a:xfrm>
          <a:off x="6552725" y="1224136"/>
          <a:ext cx="2000538" cy="1114293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latin typeface="Arial" panose="020B0604020202020204" pitchFamily="34" charset="0"/>
              <a:cs typeface="Arial" panose="020B0604020202020204" pitchFamily="34" charset="0"/>
            </a:rPr>
            <a:t>- Elementos comunes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latin typeface="Arial" panose="020B0604020202020204" pitchFamily="34" charset="0"/>
              <a:cs typeface="Arial" panose="020B0604020202020204" pitchFamily="34" charset="0"/>
            </a:rPr>
            <a:t>- SSO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latin typeface="Arial" panose="020B0604020202020204" pitchFamily="34" charset="0"/>
              <a:cs typeface="Arial" panose="020B0604020202020204" pitchFamily="34" charset="0"/>
            </a:rPr>
            <a:t>- Seguridad Operacional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latin typeface="Arial" panose="020B0604020202020204" pitchFamily="34" charset="0"/>
              <a:cs typeface="Arial" panose="020B0604020202020204" pitchFamily="34" charset="0"/>
            </a:rPr>
            <a:t>- Gestión Ambiental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 dirty="0">
              <a:latin typeface="Arial" panose="020B0604020202020204" pitchFamily="34" charset="0"/>
              <a:cs typeface="Arial" panose="020B0604020202020204" pitchFamily="34" charset="0"/>
            </a:rPr>
            <a:t>- Gestión de Riesgos</a:t>
          </a:r>
        </a:p>
      </dsp:txBody>
      <dsp:txXfrm>
        <a:off x="6552725" y="1224136"/>
        <a:ext cx="2000538" cy="1114293"/>
      </dsp:txXfrm>
    </dsp:sp>
    <dsp:sp modelId="{1AA6F975-7028-40DE-861C-2A8032B18FAD}">
      <dsp:nvSpPr>
        <dsp:cNvPr id="0" name=""/>
        <dsp:cNvSpPr/>
      </dsp:nvSpPr>
      <dsp:spPr>
        <a:xfrm>
          <a:off x="4216135" y="1080118"/>
          <a:ext cx="820670" cy="82081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4DA755-2A6A-4596-99E8-7EC0FAEA8D50}">
      <dsp:nvSpPr>
        <dsp:cNvPr id="0" name=""/>
        <dsp:cNvSpPr/>
      </dsp:nvSpPr>
      <dsp:spPr>
        <a:xfrm>
          <a:off x="2688604" y="2638417"/>
          <a:ext cx="1967607" cy="1967607"/>
        </a:xfrm>
        <a:prstGeom prst="ellipse">
          <a:avLst/>
        </a:prstGeom>
        <a:solidFill>
          <a:schemeClr val="tx1">
            <a:lumMod val="95000"/>
            <a:lumOff val="5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kern="1200" dirty="0"/>
            <a:t>ANEXO “A”</a:t>
          </a:r>
        </a:p>
      </dsp:txBody>
      <dsp:txXfrm>
        <a:off x="2976753" y="2926566"/>
        <a:ext cx="1391309" cy="1391309"/>
      </dsp:txXfrm>
    </dsp:sp>
    <dsp:sp modelId="{FA128366-E400-4B14-9907-8838A96956C3}">
      <dsp:nvSpPr>
        <dsp:cNvPr id="0" name=""/>
        <dsp:cNvSpPr/>
      </dsp:nvSpPr>
      <dsp:spPr>
        <a:xfrm rot="10800000">
          <a:off x="689404" y="3341837"/>
          <a:ext cx="1889243" cy="560768"/>
        </a:xfrm>
        <a:prstGeom prst="lef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3FAFE6-D1B3-4D62-9FE1-788D36ECB506}">
      <dsp:nvSpPr>
        <dsp:cNvPr id="0" name=""/>
        <dsp:cNvSpPr/>
      </dsp:nvSpPr>
      <dsp:spPr>
        <a:xfrm>
          <a:off x="741" y="3071291"/>
          <a:ext cx="1377325" cy="1101860"/>
        </a:xfrm>
        <a:prstGeom prst="roundRect">
          <a:avLst>
            <a:gd name="adj" fmla="val 10000"/>
          </a:avLst>
        </a:prstGeom>
        <a:solidFill>
          <a:srgbClr val="C00000"/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/>
            <a:t>Política</a:t>
          </a:r>
        </a:p>
      </dsp:txBody>
      <dsp:txXfrm>
        <a:off x="33013" y="3103563"/>
        <a:ext cx="1312781" cy="1037316"/>
      </dsp:txXfrm>
    </dsp:sp>
    <dsp:sp modelId="{DF862A75-9619-4E1C-AAC3-A1D64D9A54E5}">
      <dsp:nvSpPr>
        <dsp:cNvPr id="0" name=""/>
        <dsp:cNvSpPr/>
      </dsp:nvSpPr>
      <dsp:spPr>
        <a:xfrm rot="12960000">
          <a:off x="1078700" y="2143706"/>
          <a:ext cx="1889243" cy="560768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353575-045F-4D04-93CE-C54A90CD2645}">
      <dsp:nvSpPr>
        <dsp:cNvPr id="0" name=""/>
        <dsp:cNvSpPr/>
      </dsp:nvSpPr>
      <dsp:spPr>
        <a:xfrm>
          <a:off x="570444" y="1317926"/>
          <a:ext cx="1377325" cy="1101860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/>
            <a:t>Organización</a:t>
          </a:r>
        </a:p>
      </dsp:txBody>
      <dsp:txXfrm>
        <a:off x="602716" y="1350198"/>
        <a:ext cx="1312781" cy="1037316"/>
      </dsp:txXfrm>
    </dsp:sp>
    <dsp:sp modelId="{6C6D5567-9534-4835-A400-D8E0A6A493E0}">
      <dsp:nvSpPr>
        <dsp:cNvPr id="0" name=""/>
        <dsp:cNvSpPr/>
      </dsp:nvSpPr>
      <dsp:spPr>
        <a:xfrm rot="15120000">
          <a:off x="2097891" y="1403221"/>
          <a:ext cx="1889243" cy="560768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64B470-E1E3-42D6-8709-175681A5193F}">
      <dsp:nvSpPr>
        <dsp:cNvPr id="0" name=""/>
        <dsp:cNvSpPr/>
      </dsp:nvSpPr>
      <dsp:spPr>
        <a:xfrm>
          <a:off x="2061946" y="234286"/>
          <a:ext cx="1377325" cy="1101860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/>
            <a:t>Comité de Seguridad</a:t>
          </a:r>
        </a:p>
      </dsp:txBody>
      <dsp:txXfrm>
        <a:off x="2094218" y="266558"/>
        <a:ext cx="1312781" cy="1037316"/>
      </dsp:txXfrm>
    </dsp:sp>
    <dsp:sp modelId="{B0ED971F-F44A-41BC-952B-33371D6C7B4B}">
      <dsp:nvSpPr>
        <dsp:cNvPr id="0" name=""/>
        <dsp:cNvSpPr/>
      </dsp:nvSpPr>
      <dsp:spPr>
        <a:xfrm rot="17280000">
          <a:off x="3357680" y="1403221"/>
          <a:ext cx="1889243" cy="560768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1978D3-B2D5-4572-B7F0-57C0F7129468}">
      <dsp:nvSpPr>
        <dsp:cNvPr id="0" name=""/>
        <dsp:cNvSpPr/>
      </dsp:nvSpPr>
      <dsp:spPr>
        <a:xfrm>
          <a:off x="3905544" y="234286"/>
          <a:ext cx="1377325" cy="110186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/>
            <a:t>Capacitación</a:t>
          </a:r>
        </a:p>
      </dsp:txBody>
      <dsp:txXfrm>
        <a:off x="3937816" y="266558"/>
        <a:ext cx="1312781" cy="1037316"/>
      </dsp:txXfrm>
    </dsp:sp>
    <dsp:sp modelId="{070AEF0A-DE42-42ED-85FF-00708BAA8A7F}">
      <dsp:nvSpPr>
        <dsp:cNvPr id="0" name=""/>
        <dsp:cNvSpPr/>
      </dsp:nvSpPr>
      <dsp:spPr>
        <a:xfrm rot="19440000">
          <a:off x="4376871" y="2143706"/>
          <a:ext cx="1889243" cy="560768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A59CA-F464-4F48-B7B3-466B19782BDC}">
      <dsp:nvSpPr>
        <dsp:cNvPr id="0" name=""/>
        <dsp:cNvSpPr/>
      </dsp:nvSpPr>
      <dsp:spPr>
        <a:xfrm>
          <a:off x="5397045" y="1317926"/>
          <a:ext cx="1377325" cy="110186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/>
            <a:t>Promoción</a:t>
          </a:r>
        </a:p>
      </dsp:txBody>
      <dsp:txXfrm>
        <a:off x="5429317" y="1350198"/>
        <a:ext cx="1312781" cy="1037316"/>
      </dsp:txXfrm>
    </dsp:sp>
    <dsp:sp modelId="{4A3EDDD3-179A-42EF-84C6-F3346B80C961}">
      <dsp:nvSpPr>
        <dsp:cNvPr id="0" name=""/>
        <dsp:cNvSpPr/>
      </dsp:nvSpPr>
      <dsp:spPr>
        <a:xfrm>
          <a:off x="4766167" y="3341837"/>
          <a:ext cx="1889243" cy="560768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2AEFCA-FF02-4F15-9FB2-D939D6915966}">
      <dsp:nvSpPr>
        <dsp:cNvPr id="0" name=""/>
        <dsp:cNvSpPr/>
      </dsp:nvSpPr>
      <dsp:spPr>
        <a:xfrm>
          <a:off x="5966748" y="3071291"/>
          <a:ext cx="1377325" cy="1101860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/>
            <a:t>Inspecciones</a:t>
          </a:r>
        </a:p>
      </dsp:txBody>
      <dsp:txXfrm>
        <a:off x="5999020" y="3103563"/>
        <a:ext cx="1312781" cy="10373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riángulo rectángulo">
            <a:extLst>
              <a:ext uri="{FF2B5EF4-FFF2-40B4-BE49-F238E27FC236}"/>
            </a:extLst>
          </p:cNvPr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15 Grupo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5 Forma libre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7" name="18 Forma libre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6 w 5760"/>
                <a:gd name="T3" fmla="*/ 0 h 528"/>
                <a:gd name="T4" fmla="*/ 2147483646 w 5760"/>
                <a:gd name="T5" fmla="*/ 2147483646 h 528"/>
                <a:gd name="T6" fmla="*/ 2147483646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8" name="7 Forma libre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0" name="9 Conector recto">
              <a:extLst>
                <a:ext uri="{FF2B5EF4-FFF2-40B4-BE49-F238E27FC236}"/>
              </a:extLst>
            </p:cNvPr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11" name="29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94E3514-3182-45E5-9543-EEAFC3091F4C}" type="datetimeFigureOut">
              <a:rPr lang="es-ES"/>
              <a:pPr>
                <a:defRPr/>
              </a:pPr>
              <a:t>20/11/2018</a:t>
            </a:fld>
            <a:endParaRPr lang="es-ES"/>
          </a:p>
        </p:txBody>
      </p:sp>
      <p:sp>
        <p:nvSpPr>
          <p:cNvPr id="12" name="18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13" name="26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5C82673-BA9D-4FD6-901D-5EDF753BC2C5}" type="slidenum">
              <a:rPr lang="es-ES" altLang="es-EC"/>
              <a:pPr>
                <a:defRPr/>
              </a:pPr>
              <a:t>‹Nº›</a:t>
            </a:fld>
            <a:endParaRPr lang="es-ES" altLang="es-EC"/>
          </a:p>
        </p:txBody>
      </p:sp>
    </p:spTree>
    <p:extLst>
      <p:ext uri="{BB962C8B-B14F-4D97-AF65-F5344CB8AC3E}">
        <p14:creationId xmlns:p14="http://schemas.microsoft.com/office/powerpoint/2010/main" val="2000561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9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1C900-747F-4490-9CA3-159A05BE0C47}" type="datetimeFigureOut">
              <a:rPr lang="es-ES"/>
              <a:pPr>
                <a:defRPr/>
              </a:pPr>
              <a:t>20/11/2018</a:t>
            </a:fld>
            <a:endParaRPr lang="es-ES"/>
          </a:p>
        </p:txBody>
      </p:sp>
      <p:sp>
        <p:nvSpPr>
          <p:cNvPr id="5" name="21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17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EAC84-7602-4C2C-BFD2-C05A98AE2338}" type="slidenum">
              <a:rPr lang="es-ES" altLang="es-EC"/>
              <a:pPr>
                <a:defRPr/>
              </a:pPr>
              <a:t>‹Nº›</a:t>
            </a:fld>
            <a:endParaRPr lang="es-ES" altLang="es-EC"/>
          </a:p>
        </p:txBody>
      </p:sp>
    </p:spTree>
    <p:extLst>
      <p:ext uri="{BB962C8B-B14F-4D97-AF65-F5344CB8AC3E}">
        <p14:creationId xmlns:p14="http://schemas.microsoft.com/office/powerpoint/2010/main" val="875791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9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45F74-B6CD-4C75-8E48-F973AA15DC36}" type="datetimeFigureOut">
              <a:rPr lang="es-ES"/>
              <a:pPr>
                <a:defRPr/>
              </a:pPr>
              <a:t>20/11/2018</a:t>
            </a:fld>
            <a:endParaRPr lang="es-ES"/>
          </a:p>
        </p:txBody>
      </p:sp>
      <p:sp>
        <p:nvSpPr>
          <p:cNvPr id="5" name="21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17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49C97-9B37-4A0A-8C9E-1D10DF67CB7D}" type="slidenum">
              <a:rPr lang="es-ES" altLang="es-EC"/>
              <a:pPr>
                <a:defRPr/>
              </a:pPr>
              <a:t>‹Nº›</a:t>
            </a:fld>
            <a:endParaRPr lang="es-ES" altLang="es-EC"/>
          </a:p>
        </p:txBody>
      </p:sp>
    </p:spTree>
    <p:extLst>
      <p:ext uri="{BB962C8B-B14F-4D97-AF65-F5344CB8AC3E}">
        <p14:creationId xmlns:p14="http://schemas.microsoft.com/office/powerpoint/2010/main" val="1374341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9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9715F-60DA-4F69-A3FF-C68858267700}" type="datetimeFigureOut">
              <a:rPr lang="es-ES"/>
              <a:pPr>
                <a:defRPr/>
              </a:pPr>
              <a:t>20/11/2018</a:t>
            </a:fld>
            <a:endParaRPr lang="es-ES"/>
          </a:p>
        </p:txBody>
      </p:sp>
      <p:sp>
        <p:nvSpPr>
          <p:cNvPr id="5" name="21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17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5E98A-6B9B-408A-8912-01527968F359}" type="slidenum">
              <a:rPr lang="es-ES" altLang="es-EC"/>
              <a:pPr>
                <a:defRPr/>
              </a:pPr>
              <a:t>‹Nº›</a:t>
            </a:fld>
            <a:endParaRPr lang="es-ES" altLang="es-EC"/>
          </a:p>
        </p:txBody>
      </p:sp>
    </p:spTree>
    <p:extLst>
      <p:ext uri="{BB962C8B-B14F-4D97-AF65-F5344CB8AC3E}">
        <p14:creationId xmlns:p14="http://schemas.microsoft.com/office/powerpoint/2010/main" val="1648299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heurón">
            <a:extLst>
              <a:ext uri="{FF2B5EF4-FFF2-40B4-BE49-F238E27FC236}"/>
            </a:extLst>
          </p:cNvPr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" name="4 Cheurón">
            <a:extLst>
              <a:ext uri="{FF2B5EF4-FFF2-40B4-BE49-F238E27FC236}"/>
            </a:extLst>
          </p:cNvPr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3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A66DC2B-18F9-40E6-8E3B-80FFC509B63E}" type="datetimeFigureOut">
              <a:rPr lang="es-ES"/>
              <a:pPr>
                <a:defRPr/>
              </a:pPr>
              <a:t>20/11/2018</a:t>
            </a:fld>
            <a:endParaRPr lang="es-ES"/>
          </a:p>
        </p:txBody>
      </p:sp>
      <p:sp>
        <p:nvSpPr>
          <p:cNvPr id="7" name="4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8" name="5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3F3E2-2EB1-482C-8537-0DC8D8CB5688}" type="slidenum">
              <a:rPr lang="es-ES" altLang="es-EC"/>
              <a:pPr>
                <a:defRPr/>
              </a:pPr>
              <a:t>‹Nº›</a:t>
            </a:fld>
            <a:endParaRPr lang="es-ES" altLang="es-EC"/>
          </a:p>
        </p:txBody>
      </p:sp>
    </p:spTree>
    <p:extLst>
      <p:ext uri="{BB962C8B-B14F-4D97-AF65-F5344CB8AC3E}">
        <p14:creationId xmlns:p14="http://schemas.microsoft.com/office/powerpoint/2010/main" val="4340225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5" name="4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A276A6A-86A3-4D49-A0ED-E01585734689}" type="datetimeFigureOut">
              <a:rPr lang="es-ES"/>
              <a:pPr>
                <a:defRPr/>
              </a:pPr>
              <a:t>20/11/2018</a:t>
            </a:fld>
            <a:endParaRPr lang="es-ES"/>
          </a:p>
        </p:txBody>
      </p:sp>
      <p:sp>
        <p:nvSpPr>
          <p:cNvPr id="6" name="5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28D1C-A26F-4494-9465-E9ED2D6B5538}" type="slidenum">
              <a:rPr lang="es-ES" altLang="es-EC"/>
              <a:pPr>
                <a:defRPr/>
              </a:pPr>
              <a:t>‹Nº›</a:t>
            </a:fld>
            <a:endParaRPr lang="es-ES" altLang="es-EC"/>
          </a:p>
        </p:txBody>
      </p:sp>
    </p:spTree>
    <p:extLst>
      <p:ext uri="{BB962C8B-B14F-4D97-AF65-F5344CB8AC3E}">
        <p14:creationId xmlns:p14="http://schemas.microsoft.com/office/powerpoint/2010/main" val="2788556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6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6947349-2D3F-403D-A099-A24A9A5095CC}" type="datetimeFigureOut">
              <a:rPr lang="es-ES"/>
              <a:pPr>
                <a:defRPr/>
              </a:pPr>
              <a:t>20/11/2018</a:t>
            </a:fld>
            <a:endParaRPr lang="es-ES"/>
          </a:p>
        </p:txBody>
      </p:sp>
      <p:sp>
        <p:nvSpPr>
          <p:cNvPr id="8" name="7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76C31-1C7F-4AB0-9EB7-DA2E22708051}" type="slidenum">
              <a:rPr lang="es-ES" altLang="es-EC"/>
              <a:pPr>
                <a:defRPr/>
              </a:pPr>
              <a:t>‹Nº›</a:t>
            </a:fld>
            <a:endParaRPr lang="es-ES" altLang="es-EC"/>
          </a:p>
        </p:txBody>
      </p:sp>
    </p:spTree>
    <p:extLst>
      <p:ext uri="{BB962C8B-B14F-4D97-AF65-F5344CB8AC3E}">
        <p14:creationId xmlns:p14="http://schemas.microsoft.com/office/powerpoint/2010/main" val="4164650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22105C1-71B2-4F06-AF39-43412C552483}" type="datetimeFigureOut">
              <a:rPr lang="es-ES"/>
              <a:pPr>
                <a:defRPr/>
              </a:pPr>
              <a:t>20/11/2018</a:t>
            </a:fld>
            <a:endParaRPr lang="es-ES"/>
          </a:p>
        </p:txBody>
      </p:sp>
      <p:sp>
        <p:nvSpPr>
          <p:cNvPr id="4" name="3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1146E-EA58-48FA-A6C6-146F2BCBBD0D}" type="slidenum">
              <a:rPr lang="es-ES" altLang="es-EC"/>
              <a:pPr>
                <a:defRPr/>
              </a:pPr>
              <a:t>‹Nº›</a:t>
            </a:fld>
            <a:endParaRPr lang="es-ES" altLang="es-EC"/>
          </a:p>
        </p:txBody>
      </p:sp>
    </p:spTree>
    <p:extLst>
      <p:ext uri="{BB962C8B-B14F-4D97-AF65-F5344CB8AC3E}">
        <p14:creationId xmlns:p14="http://schemas.microsoft.com/office/powerpoint/2010/main" val="1670482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F3461-3F71-4039-AB74-6ED16A6CF4BA}" type="datetimeFigureOut">
              <a:rPr lang="es-ES"/>
              <a:pPr>
                <a:defRPr/>
              </a:pPr>
              <a:t>20/11/2018</a:t>
            </a:fld>
            <a:endParaRPr lang="es-ES"/>
          </a:p>
        </p:txBody>
      </p:sp>
      <p:sp>
        <p:nvSpPr>
          <p:cNvPr id="3" name="21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2F977-CB9A-403D-BED9-FEC32FE3FA18}" type="slidenum">
              <a:rPr lang="es-ES" altLang="es-EC"/>
              <a:pPr>
                <a:defRPr/>
              </a:pPr>
              <a:t>‹Nº›</a:t>
            </a:fld>
            <a:endParaRPr lang="es-ES" altLang="es-EC"/>
          </a:p>
        </p:txBody>
      </p:sp>
    </p:spTree>
    <p:extLst>
      <p:ext uri="{BB962C8B-B14F-4D97-AF65-F5344CB8AC3E}">
        <p14:creationId xmlns:p14="http://schemas.microsoft.com/office/powerpoint/2010/main" val="575922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936F72D-92F3-4825-8844-2FA0EDA7874D}" type="datetimeFigureOut">
              <a:rPr lang="es-ES"/>
              <a:pPr>
                <a:defRPr/>
              </a:pPr>
              <a:t>20/11/2018</a:t>
            </a:fld>
            <a:endParaRPr lang="es-ES"/>
          </a:p>
        </p:txBody>
      </p:sp>
      <p:sp>
        <p:nvSpPr>
          <p:cNvPr id="6" name="5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DBFC1-3AA1-49BA-9072-E225D6A25F4D}" type="slidenum">
              <a:rPr lang="es-ES" altLang="es-EC"/>
              <a:pPr>
                <a:defRPr/>
              </a:pPr>
              <a:t>‹Nº›</a:t>
            </a:fld>
            <a:endParaRPr lang="es-ES" altLang="es-EC"/>
          </a:p>
        </p:txBody>
      </p:sp>
    </p:spTree>
    <p:extLst>
      <p:ext uri="{BB962C8B-B14F-4D97-AF65-F5344CB8AC3E}">
        <p14:creationId xmlns:p14="http://schemas.microsoft.com/office/powerpoint/2010/main" val="2793225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>
            <a:extLst>
              <a:ext uri="{FF2B5EF4-FFF2-40B4-BE49-F238E27FC236}"/>
            </a:extLst>
          </p:cNvPr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" name="15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6 w 5760"/>
              <a:gd name="T3" fmla="*/ 0 h 528"/>
              <a:gd name="T4" fmla="*/ 2147483646 w 5760"/>
              <a:gd name="T5" fmla="*/ 2147483646 h 528"/>
              <a:gd name="T6" fmla="*/ 2147483646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7" name="6 Triángulo rectángulo">
            <a:extLst>
              <a:ext uri="{FF2B5EF4-FFF2-40B4-BE49-F238E27FC236}"/>
            </a:extLst>
          </p:cNvPr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7 Conector recto">
            <a:extLst>
              <a:ext uri="{FF2B5EF4-FFF2-40B4-BE49-F238E27FC236}"/>
            </a:extLst>
          </p:cNvPr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Cheurón">
            <a:extLst>
              <a:ext uri="{FF2B5EF4-FFF2-40B4-BE49-F238E27FC236}"/>
            </a:extLst>
          </p:cNvPr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9 Cheurón">
            <a:extLst>
              <a:ext uri="{FF2B5EF4-FFF2-40B4-BE49-F238E27FC236}"/>
            </a:extLst>
          </p:cNvPr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1" name="4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7534E2F-C547-449C-AAA5-E3E32AA0BC5E}" type="datetimeFigureOut">
              <a:rPr lang="es-ES"/>
              <a:pPr>
                <a:defRPr/>
              </a:pPr>
              <a:t>20/11/2018</a:t>
            </a:fld>
            <a:endParaRPr lang="es-ES"/>
          </a:p>
        </p:txBody>
      </p:sp>
      <p:sp>
        <p:nvSpPr>
          <p:cNvPr id="12" name="5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13" name="6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FD6B8-D92F-4F50-BAF9-B9501F1D301E}" type="slidenum">
              <a:rPr lang="es-ES" altLang="es-EC"/>
              <a:pPr>
                <a:defRPr/>
              </a:pPr>
              <a:t>‹Nº›</a:t>
            </a:fld>
            <a:endParaRPr lang="es-ES" altLang="es-EC"/>
          </a:p>
        </p:txBody>
      </p:sp>
    </p:spTree>
    <p:extLst>
      <p:ext uri="{BB962C8B-B14F-4D97-AF65-F5344CB8AC3E}">
        <p14:creationId xmlns:p14="http://schemas.microsoft.com/office/powerpoint/2010/main" val="1431630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>
            <a:extLst>
              <a:ext uri="{FF2B5EF4-FFF2-40B4-BE49-F238E27FC236}"/>
            </a:extLst>
          </p:cNvPr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27" name="11 Forma libre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6 w 5760"/>
              <a:gd name="T3" fmla="*/ 0 h 528"/>
              <a:gd name="T4" fmla="*/ 2147483646 w 5760"/>
              <a:gd name="T5" fmla="*/ 2147483646 h 528"/>
              <a:gd name="T6" fmla="*/ 2147483646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4" name="13 Triángulo rectángulo">
            <a:extLst>
              <a:ext uri="{FF2B5EF4-FFF2-40B4-BE49-F238E27FC236}"/>
            </a:extLst>
          </p:cNvPr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5" name="14 Conector recto">
            <a:extLst>
              <a:ext uri="{FF2B5EF4-FFF2-40B4-BE49-F238E27FC236}"/>
            </a:extLst>
          </p:cNvPr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033" name="29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 smtClean="0"/>
              <a:t>Haga clic para modificar el estilo de texto del patrón</a:t>
            </a:r>
          </a:p>
          <a:p>
            <a:pPr lvl="1"/>
            <a:r>
              <a:rPr lang="es-ES" altLang="es-EC" smtClean="0"/>
              <a:t>Segundo nivel</a:t>
            </a:r>
          </a:p>
          <a:p>
            <a:pPr lvl="2"/>
            <a:r>
              <a:rPr lang="es-ES" altLang="es-EC" smtClean="0"/>
              <a:t>Tercer nivel</a:t>
            </a:r>
          </a:p>
          <a:p>
            <a:pPr lvl="3"/>
            <a:r>
              <a:rPr lang="es-ES" altLang="es-EC" smtClean="0"/>
              <a:t>Cuarto nivel</a:t>
            </a:r>
          </a:p>
          <a:p>
            <a:pPr lvl="4"/>
            <a:r>
              <a:rPr lang="es-ES" altLang="es-EC" smtClean="0"/>
              <a:t>Quinto nivel</a:t>
            </a:r>
            <a:endParaRPr lang="en-US" altLang="es-EC" smtClean="0"/>
          </a:p>
        </p:txBody>
      </p:sp>
      <p:sp>
        <p:nvSpPr>
          <p:cNvPr id="10" name="9 Marcador de fecha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BE2032D0-E583-421E-85AF-E21DB8A38CEF}" type="datetimeFigureOut">
              <a:rPr lang="es-ES"/>
              <a:pPr>
                <a:defRPr/>
              </a:pPr>
              <a:t>20/11/2018</a:t>
            </a:fld>
            <a:endParaRPr lang="es-ES"/>
          </a:p>
        </p:txBody>
      </p:sp>
      <p:sp>
        <p:nvSpPr>
          <p:cNvPr id="22" name="21 Marcador de pie de página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18" name="17 Marcador de número de diapositiva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8C7B544-280F-4966-A407-F99AB5063704}" type="slidenum">
              <a:rPr lang="es-ES" altLang="es-EC"/>
              <a:pPr>
                <a:defRPr/>
              </a:pPr>
              <a:t>‹Nº›</a:t>
            </a:fld>
            <a:endParaRPr lang="es-ES" alt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3" r:id="rId2"/>
    <p:sldLayoutId id="2147483888" r:id="rId3"/>
    <p:sldLayoutId id="2147483889" r:id="rId4"/>
    <p:sldLayoutId id="2147483890" r:id="rId5"/>
    <p:sldLayoutId id="2147483891" r:id="rId6"/>
    <p:sldLayoutId id="2147483884" r:id="rId7"/>
    <p:sldLayoutId id="2147483892" r:id="rId8"/>
    <p:sldLayoutId id="2147483893" r:id="rId9"/>
    <p:sldLayoutId id="2147483885" r:id="rId10"/>
    <p:sldLayoutId id="214748388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9512" y="548680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u="sng" dirty="0" smtClean="0">
                <a:latin typeface="Arial Black" panose="020B0A04020102020204" pitchFamily="34" charset="0"/>
              </a:rPr>
              <a:t>UNIVERSIDAD DE LAS FUERZAS ARMADAS </a:t>
            </a:r>
            <a:endParaRPr lang="es-EC" sz="2800" u="sng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12" y="1340768"/>
            <a:ext cx="7056784" cy="4090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287016" y="580526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latin typeface="Arial Black" panose="020B0A04020102020204" pitchFamily="34" charset="0"/>
              </a:rPr>
              <a:t>COHORTE IV</a:t>
            </a:r>
            <a:endParaRPr lang="es-EC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605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944" y="57151"/>
            <a:ext cx="4872036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/>
              <a:t> </a:t>
            </a:r>
            <a:r>
              <a:rPr lang="es-ES" sz="4900" dirty="0"/>
              <a:t>Objetivos</a:t>
            </a:r>
            <a:endParaRPr lang="es-ES" dirty="0"/>
          </a:p>
        </p:txBody>
      </p:sp>
      <p:pic>
        <p:nvPicPr>
          <p:cNvPr id="3" name="Picture 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11" y="4523565"/>
            <a:ext cx="1891163" cy="1326637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70" y="1261723"/>
            <a:ext cx="1473346" cy="1427661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1266825"/>
            <a:ext cx="1917700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3" y="4522788"/>
            <a:ext cx="2162175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1930400"/>
            <a:ext cx="203517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4294188"/>
            <a:ext cx="1849438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1728788"/>
            <a:ext cx="131762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4338638"/>
            <a:ext cx="155892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rrow: Right 11">
            <a:extLst>
              <a:ext uri="{FF2B5EF4-FFF2-40B4-BE49-F238E27FC236}"/>
            </a:extLst>
          </p:cNvPr>
          <p:cNvSpPr/>
          <p:nvPr/>
        </p:nvSpPr>
        <p:spPr>
          <a:xfrm rot="5400000">
            <a:off x="3206750" y="3552825"/>
            <a:ext cx="763588" cy="452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13" name="Arrow: Curved Right 12">
            <a:extLst>
              <a:ext uri="{FF2B5EF4-FFF2-40B4-BE49-F238E27FC236}"/>
            </a:extLst>
          </p:cNvPr>
          <p:cNvSpPr/>
          <p:nvPr/>
        </p:nvSpPr>
        <p:spPr>
          <a:xfrm rot="313726">
            <a:off x="360363" y="2371725"/>
            <a:ext cx="403225" cy="1970088"/>
          </a:xfrm>
          <a:prstGeom prst="curvedRightArrow">
            <a:avLst>
              <a:gd name="adj1" fmla="val 21253"/>
              <a:gd name="adj2" fmla="val 51068"/>
              <a:gd name="adj3" fmla="val 71530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>
              <a:solidFill>
                <a:schemeClr val="tx1"/>
              </a:solidFill>
            </a:endParaRPr>
          </a:p>
        </p:txBody>
      </p:sp>
      <p:sp>
        <p:nvSpPr>
          <p:cNvPr id="14" name="Arrow: Curved Right 13">
            <a:extLst>
              <a:ext uri="{FF2B5EF4-FFF2-40B4-BE49-F238E27FC236}"/>
            </a:extLst>
          </p:cNvPr>
          <p:cNvSpPr/>
          <p:nvPr/>
        </p:nvSpPr>
        <p:spPr>
          <a:xfrm rot="16200000">
            <a:off x="4247356" y="4034632"/>
            <a:ext cx="430213" cy="4425950"/>
          </a:xfrm>
          <a:prstGeom prst="curvedRightArrow">
            <a:avLst>
              <a:gd name="adj1" fmla="val 21253"/>
              <a:gd name="adj2" fmla="val 51068"/>
              <a:gd name="adj3" fmla="val 71530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>
              <a:solidFill>
                <a:schemeClr val="tx1"/>
              </a:solidFill>
            </a:endParaRPr>
          </a:p>
        </p:txBody>
      </p:sp>
      <p:sp>
        <p:nvSpPr>
          <p:cNvPr id="15" name="Arrow: Curved Right 14">
            <a:extLst>
              <a:ext uri="{FF2B5EF4-FFF2-40B4-BE49-F238E27FC236}"/>
            </a:extLst>
          </p:cNvPr>
          <p:cNvSpPr/>
          <p:nvPr/>
        </p:nvSpPr>
        <p:spPr>
          <a:xfrm rot="10800000">
            <a:off x="8382000" y="2235200"/>
            <a:ext cx="490538" cy="2324100"/>
          </a:xfrm>
          <a:prstGeom prst="curvedRightArrow">
            <a:avLst>
              <a:gd name="adj1" fmla="val 21253"/>
              <a:gd name="adj2" fmla="val 51068"/>
              <a:gd name="adj3" fmla="val 71530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>
              <a:solidFill>
                <a:schemeClr val="tx1"/>
              </a:solidFill>
            </a:endParaRPr>
          </a:p>
        </p:txBody>
      </p:sp>
      <p:sp>
        <p:nvSpPr>
          <p:cNvPr id="16" name="Arrow: Right 15">
            <a:extLst>
              <a:ext uri="{FF2B5EF4-FFF2-40B4-BE49-F238E27FC236}"/>
            </a:extLst>
          </p:cNvPr>
          <p:cNvSpPr/>
          <p:nvPr/>
        </p:nvSpPr>
        <p:spPr>
          <a:xfrm>
            <a:off x="4356100" y="4922838"/>
            <a:ext cx="566738" cy="452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17" name="Arrow: Right 16">
            <a:extLst>
              <a:ext uri="{FF2B5EF4-FFF2-40B4-BE49-F238E27FC236}"/>
            </a:extLst>
          </p:cNvPr>
          <p:cNvSpPr/>
          <p:nvPr/>
        </p:nvSpPr>
        <p:spPr>
          <a:xfrm rot="15997671">
            <a:off x="5226050" y="3530600"/>
            <a:ext cx="763588" cy="452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91680" y="1124793"/>
            <a:ext cx="6264696" cy="7829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 fontScale="82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dk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es-EC" dirty="0" smtClean="0"/>
              <a:t>Antecedentes Investigativos</a:t>
            </a:r>
            <a:endParaRPr lang="es-EC" dirty="0"/>
          </a:p>
        </p:txBody>
      </p:sp>
      <p:sp>
        <p:nvSpPr>
          <p:cNvPr id="13315" name="TextBox 7"/>
          <p:cNvSpPr txBox="1">
            <a:spLocks noChangeArrowheads="1"/>
          </p:cNvSpPr>
          <p:nvPr/>
        </p:nvSpPr>
        <p:spPr bwMode="auto">
          <a:xfrm>
            <a:off x="1979240" y="2212255"/>
            <a:ext cx="6553200" cy="646113"/>
          </a:xfrm>
          <a:prstGeom prst="rect">
            <a:avLst/>
          </a:prstGeom>
          <a:solidFill>
            <a:schemeClr val="bg1"/>
          </a:solidFill>
          <a:ln w="19050">
            <a:solidFill>
              <a:srgbClr val="FFFF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s-EC" altLang="es-EC" dirty="0"/>
              <a:t>En el Ejército, desde el año 2012, se creó la </a:t>
            </a:r>
            <a:r>
              <a:rPr lang="es-EC" altLang="es-EC" dirty="0" smtClean="0"/>
              <a:t>Dirección </a:t>
            </a:r>
            <a:r>
              <a:rPr lang="es-EC" altLang="es-EC" dirty="0"/>
              <a:t>de </a:t>
            </a:r>
            <a:r>
              <a:rPr lang="es-EC" altLang="es-EC" dirty="0" smtClean="0"/>
              <a:t>Seguridad, Salud y Ambiente.</a:t>
            </a:r>
            <a:endParaRPr lang="es-EC" altLang="es-EC" dirty="0"/>
          </a:p>
        </p:txBody>
      </p:sp>
      <p:cxnSp>
        <p:nvCxnSpPr>
          <p:cNvPr id="5" name="Elbow Connector 8"/>
          <p:cNvCxnSpPr>
            <a:stCxn id="3" idx="1"/>
            <a:endCxn id="13315" idx="1"/>
          </p:cNvCxnSpPr>
          <p:nvPr/>
        </p:nvCxnSpPr>
        <p:spPr>
          <a:xfrm rot="10800000" flipH="1" flipV="1">
            <a:off x="1691680" y="1516272"/>
            <a:ext cx="287560" cy="1019039"/>
          </a:xfrm>
          <a:prstGeom prst="bentConnector3">
            <a:avLst>
              <a:gd name="adj1" fmla="val -79496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7" name="TextBox 11"/>
          <p:cNvSpPr txBox="1">
            <a:spLocks noChangeArrowheads="1"/>
          </p:cNvSpPr>
          <p:nvPr/>
        </p:nvSpPr>
        <p:spPr bwMode="auto">
          <a:xfrm>
            <a:off x="2484065" y="3075855"/>
            <a:ext cx="6048375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s-EC" altLang="es-EC" dirty="0"/>
              <a:t>La importancia de éste </a:t>
            </a:r>
            <a:r>
              <a:rPr lang="es-EC" altLang="es-EC" dirty="0" smtClean="0"/>
              <a:t>campo, </a:t>
            </a:r>
            <a:r>
              <a:rPr lang="es-EC" altLang="es-EC" dirty="0"/>
              <a:t>no es conocida por una gran mayoría de oficiales con poder de decisión.</a:t>
            </a:r>
          </a:p>
        </p:txBody>
      </p:sp>
      <p:cxnSp>
        <p:nvCxnSpPr>
          <p:cNvPr id="7" name="Elbow Connector 16"/>
          <p:cNvCxnSpPr>
            <a:stCxn id="13315" idx="1"/>
            <a:endCxn id="13317" idx="1"/>
          </p:cNvCxnSpPr>
          <p:nvPr/>
        </p:nvCxnSpPr>
        <p:spPr>
          <a:xfrm rot="10800000" flipH="1" flipV="1">
            <a:off x="1979239" y="2535311"/>
            <a:ext cx="504825" cy="863709"/>
          </a:xfrm>
          <a:prstGeom prst="bentConnector3">
            <a:avLst>
              <a:gd name="adj1" fmla="val -45283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9" name="TextBox 22"/>
          <p:cNvSpPr txBox="1">
            <a:spLocks noChangeArrowheads="1"/>
          </p:cNvSpPr>
          <p:nvPr/>
        </p:nvSpPr>
        <p:spPr bwMode="auto">
          <a:xfrm>
            <a:off x="3009448" y="3938170"/>
            <a:ext cx="5538788" cy="646113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s-EC" altLang="es-EC" dirty="0"/>
              <a:t>La mayor cantidad de documentos de referencia </a:t>
            </a:r>
            <a:r>
              <a:rPr lang="es-EC" altLang="es-EC" dirty="0" smtClean="0"/>
              <a:t>utilizados, </a:t>
            </a:r>
            <a:r>
              <a:rPr lang="es-EC" altLang="es-EC" dirty="0"/>
              <a:t>provienen de las operaciones aéreas.</a:t>
            </a:r>
          </a:p>
        </p:txBody>
      </p:sp>
      <p:cxnSp>
        <p:nvCxnSpPr>
          <p:cNvPr id="9" name="Elbow Connector 23"/>
          <p:cNvCxnSpPr>
            <a:stCxn id="13317" idx="1"/>
            <a:endCxn id="13319" idx="1"/>
          </p:cNvCxnSpPr>
          <p:nvPr/>
        </p:nvCxnSpPr>
        <p:spPr>
          <a:xfrm rot="10800000" flipH="1" flipV="1">
            <a:off x="2484064" y="3399021"/>
            <a:ext cx="525383" cy="862206"/>
          </a:xfrm>
          <a:prstGeom prst="bentConnector3">
            <a:avLst>
              <a:gd name="adj1" fmla="val -43511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107" y="5250655"/>
            <a:ext cx="2030412" cy="1217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5250656"/>
            <a:ext cx="2090738" cy="1217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redondeado 14"/>
          <p:cNvSpPr/>
          <p:nvPr/>
        </p:nvSpPr>
        <p:spPr>
          <a:xfrm>
            <a:off x="5796136" y="1888666"/>
            <a:ext cx="2016224" cy="10081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dirty="0">
                <a:solidFill>
                  <a:schemeClr val="tx1"/>
                </a:solidFill>
              </a:rPr>
              <a:t>CONTROL</a:t>
            </a:r>
          </a:p>
        </p:txBody>
      </p:sp>
      <p:sp>
        <p:nvSpPr>
          <p:cNvPr id="16" name="Rectángulo redondeado 15"/>
          <p:cNvSpPr/>
          <p:nvPr/>
        </p:nvSpPr>
        <p:spPr>
          <a:xfrm>
            <a:off x="1763688" y="1888666"/>
            <a:ext cx="2016224" cy="10081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dirty="0">
                <a:solidFill>
                  <a:schemeClr val="tx1"/>
                </a:solidFill>
              </a:rPr>
              <a:t>MEDICIÓN</a:t>
            </a:r>
          </a:p>
        </p:txBody>
      </p:sp>
      <p:sp>
        <p:nvSpPr>
          <p:cNvPr id="17" name="Flecha izquierda y derecha 16"/>
          <p:cNvSpPr/>
          <p:nvPr/>
        </p:nvSpPr>
        <p:spPr>
          <a:xfrm>
            <a:off x="4314825" y="2139950"/>
            <a:ext cx="946150" cy="504825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18" name="Rectángulo redondeado 17"/>
          <p:cNvSpPr/>
          <p:nvPr/>
        </p:nvSpPr>
        <p:spPr>
          <a:xfrm>
            <a:off x="1763713" y="3357563"/>
            <a:ext cx="2376487" cy="576262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dirty="0"/>
              <a:t>No se puede medir</a:t>
            </a:r>
          </a:p>
        </p:txBody>
      </p:sp>
      <p:sp>
        <p:nvSpPr>
          <p:cNvPr id="19" name="Rectángulo redondeado 18"/>
          <p:cNvSpPr/>
          <p:nvPr/>
        </p:nvSpPr>
        <p:spPr>
          <a:xfrm>
            <a:off x="6011863" y="3357563"/>
            <a:ext cx="2520950" cy="57626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dirty="0"/>
              <a:t>No se puede  controlar</a:t>
            </a:r>
          </a:p>
        </p:txBody>
      </p:sp>
      <p:sp>
        <p:nvSpPr>
          <p:cNvPr id="20" name="Rectángulo redondeado 19"/>
          <p:cNvSpPr/>
          <p:nvPr/>
        </p:nvSpPr>
        <p:spPr>
          <a:xfrm>
            <a:off x="1763713" y="4365625"/>
            <a:ext cx="2376487" cy="576263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dirty="0"/>
              <a:t>No se puede controlar</a:t>
            </a:r>
          </a:p>
        </p:txBody>
      </p:sp>
      <p:sp>
        <p:nvSpPr>
          <p:cNvPr id="21" name="Rectángulo redondeado 20"/>
          <p:cNvSpPr/>
          <p:nvPr/>
        </p:nvSpPr>
        <p:spPr>
          <a:xfrm>
            <a:off x="6011863" y="4365625"/>
            <a:ext cx="2520950" cy="57626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dirty="0"/>
              <a:t>No se puede  gestionar</a:t>
            </a:r>
          </a:p>
        </p:txBody>
      </p:sp>
      <p:sp>
        <p:nvSpPr>
          <p:cNvPr id="22" name="Rectángulo redondeado 21"/>
          <p:cNvSpPr/>
          <p:nvPr/>
        </p:nvSpPr>
        <p:spPr>
          <a:xfrm>
            <a:off x="1763713" y="5300663"/>
            <a:ext cx="2376487" cy="576262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dirty="0"/>
              <a:t>No se puede gestionar</a:t>
            </a:r>
          </a:p>
        </p:txBody>
      </p:sp>
      <p:sp>
        <p:nvSpPr>
          <p:cNvPr id="23" name="Rectángulo redondeado 22"/>
          <p:cNvSpPr/>
          <p:nvPr/>
        </p:nvSpPr>
        <p:spPr>
          <a:xfrm>
            <a:off x="6011863" y="5300663"/>
            <a:ext cx="2520950" cy="57626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dirty="0"/>
              <a:t>No se puede  mejorar</a:t>
            </a:r>
          </a:p>
        </p:txBody>
      </p:sp>
      <p:sp>
        <p:nvSpPr>
          <p:cNvPr id="24" name="Flecha a la derecha con bandas 23"/>
          <p:cNvSpPr/>
          <p:nvPr/>
        </p:nvSpPr>
        <p:spPr>
          <a:xfrm>
            <a:off x="4675188" y="3357563"/>
            <a:ext cx="946150" cy="576262"/>
          </a:xfrm>
          <a:prstGeom prst="striped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25" name="Flecha a la derecha con bandas 24"/>
          <p:cNvSpPr/>
          <p:nvPr/>
        </p:nvSpPr>
        <p:spPr>
          <a:xfrm>
            <a:off x="4675188" y="4365625"/>
            <a:ext cx="946150" cy="576263"/>
          </a:xfrm>
          <a:prstGeom prst="striped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26" name="Flecha a la derecha con bandas 25"/>
          <p:cNvSpPr/>
          <p:nvPr/>
        </p:nvSpPr>
        <p:spPr>
          <a:xfrm>
            <a:off x="4675188" y="5300663"/>
            <a:ext cx="946150" cy="576262"/>
          </a:xfrm>
          <a:prstGeom prst="striped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029386" y="771803"/>
            <a:ext cx="4680520" cy="8129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dk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es-EC" sz="3200" dirty="0" smtClean="0"/>
              <a:t>Fundamentos Teóricos</a:t>
            </a:r>
            <a:endParaRPr lang="es-EC" sz="32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19299" y="1402654"/>
            <a:ext cx="6264696" cy="7829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dk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es-EC" smtClean="0"/>
              <a:t>Fundamentación Legal</a:t>
            </a:r>
            <a:endParaRPr lang="es-EC" dirty="0"/>
          </a:p>
        </p:txBody>
      </p:sp>
      <p:cxnSp>
        <p:nvCxnSpPr>
          <p:cNvPr id="7" name="Elbow Connector 8"/>
          <p:cNvCxnSpPr>
            <a:stCxn id="6" idx="1"/>
            <a:endCxn id="15365" idx="1"/>
          </p:cNvCxnSpPr>
          <p:nvPr/>
        </p:nvCxnSpPr>
        <p:spPr>
          <a:xfrm rot="10800000" flipH="1" flipV="1">
            <a:off x="1619299" y="1794134"/>
            <a:ext cx="337840" cy="2243226"/>
          </a:xfrm>
          <a:prstGeom prst="bentConnector3">
            <a:avLst>
              <a:gd name="adj1" fmla="val -67665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2"/>
          <p:cNvSpPr txBox="1"/>
          <p:nvPr/>
        </p:nvSpPr>
        <p:spPr>
          <a:xfrm>
            <a:off x="5340101" y="2572097"/>
            <a:ext cx="2976563" cy="1200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Instrumento Andino de Seguridad y Salud de la Comunidad Andina de Naciones</a:t>
            </a:r>
            <a:endParaRPr lang="es-EC" dirty="0"/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139" y="2899122"/>
            <a:ext cx="1905000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4" descr="Resultado de imagen para ley orgánica de la defensa nacio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026" y="4288184"/>
            <a:ext cx="1058863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4 Conector angular"/>
          <p:cNvCxnSpPr>
            <a:stCxn id="15365" idx="3"/>
            <a:endCxn id="8" idx="1"/>
          </p:cNvCxnSpPr>
          <p:nvPr/>
        </p:nvCxnSpPr>
        <p:spPr>
          <a:xfrm flipV="1">
            <a:off x="3862139" y="3172172"/>
            <a:ext cx="1477962" cy="865187"/>
          </a:xfrm>
          <a:prstGeom prst="bentConnector3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8 Conector angular"/>
          <p:cNvCxnSpPr>
            <a:stCxn id="15365" idx="2"/>
            <a:endCxn id="15366" idx="1"/>
          </p:cNvCxnSpPr>
          <p:nvPr/>
        </p:nvCxnSpPr>
        <p:spPr>
          <a:xfrm rot="5400000" flipH="1" flipV="1">
            <a:off x="3651001" y="4340572"/>
            <a:ext cx="93663" cy="1576387"/>
          </a:xfrm>
          <a:prstGeom prst="bentConnector4">
            <a:avLst>
              <a:gd name="adj1" fmla="val -243598"/>
              <a:gd name="adj2" fmla="val 80204"/>
            </a:avLst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"/>
          <p:cNvSpPr txBox="1"/>
          <p:nvPr/>
        </p:nvSpPr>
        <p:spPr>
          <a:xfrm>
            <a:off x="5987801" y="4116734"/>
            <a:ext cx="2760663" cy="6461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Ley de Personal de Fuerzas Armadas.</a:t>
            </a:r>
            <a:endParaRPr lang="es-EC" dirty="0"/>
          </a:p>
        </p:txBody>
      </p:sp>
      <p:cxnSp>
        <p:nvCxnSpPr>
          <p:cNvPr id="17" name="10 Conector angular"/>
          <p:cNvCxnSpPr>
            <a:stCxn id="15366" idx="3"/>
          </p:cNvCxnSpPr>
          <p:nvPr/>
        </p:nvCxnSpPr>
        <p:spPr>
          <a:xfrm flipV="1">
            <a:off x="5544889" y="4793009"/>
            <a:ext cx="1822450" cy="288925"/>
          </a:xfrm>
          <a:prstGeom prst="bentConnector2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8 Conector angular"/>
          <p:cNvCxnSpPr>
            <a:stCxn id="8" idx="2"/>
          </p:cNvCxnSpPr>
          <p:nvPr/>
        </p:nvCxnSpPr>
        <p:spPr>
          <a:xfrm rot="16200000" flipH="1">
            <a:off x="6910933" y="3690490"/>
            <a:ext cx="374650" cy="538163"/>
          </a:xfrm>
          <a:prstGeom prst="bentConnector3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808" y="147618"/>
            <a:ext cx="555496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/>
              <a:t>Metodología</a:t>
            </a:r>
          </a:p>
        </p:txBody>
      </p:sp>
      <p:graphicFrame>
        <p:nvGraphicFramePr>
          <p:cNvPr id="3" name="5 Diagrama">
            <a:extLst>
              <a:ext uri="{FF2B5EF4-FFF2-40B4-BE49-F238E27FC236}"/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6172036"/>
              </p:ext>
            </p:extLst>
          </p:nvPr>
        </p:nvGraphicFramePr>
        <p:xfrm>
          <a:off x="971600" y="1340768"/>
          <a:ext cx="7600358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662" y="3071"/>
            <a:ext cx="6129337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 smtClean="0"/>
              <a:t>Resultados</a:t>
            </a:r>
            <a:endParaRPr lang="es-ES" dirty="0"/>
          </a:p>
        </p:txBody>
      </p:sp>
      <p:pic>
        <p:nvPicPr>
          <p:cNvPr id="17434" name="Picture 25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938"/>
            <a:ext cx="2835275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23528" y="1349526"/>
            <a:ext cx="338437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EC" sz="2400" dirty="0" smtClean="0"/>
              <a:t>MODELO ECUADOR</a:t>
            </a:r>
            <a:endParaRPr lang="es-EC" sz="2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4194878" y="1737648"/>
            <a:ext cx="38849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C" dirty="0" smtClean="0"/>
              <a:t>GESTIÓN ADMINISTRATIVA</a:t>
            </a:r>
            <a:endParaRPr lang="es-EC" dirty="0"/>
          </a:p>
        </p:txBody>
      </p:sp>
      <p:sp>
        <p:nvSpPr>
          <p:cNvPr id="7" name="CuadroTexto 6"/>
          <p:cNvSpPr txBox="1"/>
          <p:nvPr/>
        </p:nvSpPr>
        <p:spPr>
          <a:xfrm>
            <a:off x="4194877" y="2511316"/>
            <a:ext cx="38849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C" dirty="0" smtClean="0"/>
              <a:t>GESTIÓN TÉCNICA</a:t>
            </a:r>
            <a:endParaRPr lang="es-EC" dirty="0"/>
          </a:p>
        </p:txBody>
      </p:sp>
      <p:sp>
        <p:nvSpPr>
          <p:cNvPr id="8" name="CuadroTexto 7"/>
          <p:cNvSpPr txBox="1"/>
          <p:nvPr/>
        </p:nvSpPr>
        <p:spPr>
          <a:xfrm>
            <a:off x="4211960" y="3284984"/>
            <a:ext cx="38713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C" dirty="0" smtClean="0"/>
              <a:t>GESTIÓN DE TALENTO HUMANO</a:t>
            </a:r>
            <a:endParaRPr lang="es-EC" dirty="0"/>
          </a:p>
        </p:txBody>
      </p:sp>
      <p:cxnSp>
        <p:nvCxnSpPr>
          <p:cNvPr id="13" name="Conector angular 12"/>
          <p:cNvCxnSpPr>
            <a:stCxn id="3" idx="2"/>
            <a:endCxn id="8" idx="1"/>
          </p:cNvCxnSpPr>
          <p:nvPr/>
        </p:nvCxnSpPr>
        <p:spPr>
          <a:xfrm rot="16200000" flipH="1">
            <a:off x="2284609" y="1542298"/>
            <a:ext cx="1658459" cy="219624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angular 14"/>
          <p:cNvCxnSpPr>
            <a:stCxn id="3" idx="2"/>
            <a:endCxn id="7" idx="1"/>
          </p:cNvCxnSpPr>
          <p:nvPr/>
        </p:nvCxnSpPr>
        <p:spPr>
          <a:xfrm rot="16200000" flipH="1">
            <a:off x="2662901" y="1164005"/>
            <a:ext cx="884791" cy="217916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19"/>
          <p:cNvCxnSpPr>
            <a:stCxn id="3" idx="2"/>
            <a:endCxn id="6" idx="1"/>
          </p:cNvCxnSpPr>
          <p:nvPr/>
        </p:nvCxnSpPr>
        <p:spPr>
          <a:xfrm rot="16200000" flipH="1">
            <a:off x="3049736" y="777171"/>
            <a:ext cx="111123" cy="217916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n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654" y="4120782"/>
            <a:ext cx="3847865" cy="247362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0"/>
            <a:ext cx="555496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 smtClean="0"/>
              <a:t>Resultados</a:t>
            </a:r>
            <a:endParaRPr lang="es-ES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8348237"/>
              </p:ext>
            </p:extLst>
          </p:nvPr>
        </p:nvGraphicFramePr>
        <p:xfrm>
          <a:off x="1475656" y="2387049"/>
          <a:ext cx="6768752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323528" y="1349526"/>
            <a:ext cx="338437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EC" sz="2400" dirty="0" smtClean="0"/>
              <a:t>COMPETENCIA DEL PERSONAL</a:t>
            </a:r>
            <a:endParaRPr lang="es-EC" sz="24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0"/>
            <a:ext cx="555496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 smtClean="0"/>
              <a:t>Resultados</a:t>
            </a:r>
            <a:endParaRPr lang="es-ES" dirty="0"/>
          </a:p>
        </p:txBody>
      </p:sp>
      <p:pic>
        <p:nvPicPr>
          <p:cNvPr id="18435" name="Imagen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76872"/>
            <a:ext cx="6696744" cy="389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323528" y="1349526"/>
            <a:ext cx="338437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EC" sz="2400" dirty="0" smtClean="0"/>
              <a:t>EVOLUCIÓN DE INDICADORES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28683301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0"/>
            <a:ext cx="555496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 smtClean="0"/>
              <a:t>Resultados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323528" y="1349526"/>
            <a:ext cx="338437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EC" sz="2400" dirty="0" smtClean="0"/>
              <a:t>LECCIONES APRENDIDAS</a:t>
            </a:r>
            <a:endParaRPr lang="es-EC" sz="2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r="15534"/>
          <a:stretch/>
        </p:blipFill>
        <p:spPr>
          <a:xfrm>
            <a:off x="1907704" y="2370913"/>
            <a:ext cx="6264696" cy="4010655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3203848" y="3645024"/>
            <a:ext cx="2952328" cy="86409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266839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8287" y="125412"/>
            <a:ext cx="5184576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/>
              <a:t>Análisis de Resultados</a:t>
            </a:r>
          </a:p>
        </p:txBody>
      </p:sp>
      <p:pic>
        <p:nvPicPr>
          <p:cNvPr id="1945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50" y="2192338"/>
            <a:ext cx="1944688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1660525"/>
            <a:ext cx="194468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5" y="4916488"/>
            <a:ext cx="194468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50" y="4364038"/>
            <a:ext cx="194468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4364038"/>
            <a:ext cx="194468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2192338"/>
            <a:ext cx="1944687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/>
            </a:extLst>
          </p:cNvPr>
          <p:cNvSpPr/>
          <p:nvPr/>
        </p:nvSpPr>
        <p:spPr>
          <a:xfrm>
            <a:off x="2232025" y="1520825"/>
            <a:ext cx="1152525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dirty="0"/>
              <a:t>EUROPA</a:t>
            </a:r>
          </a:p>
        </p:txBody>
      </p:sp>
      <p:sp>
        <p:nvSpPr>
          <p:cNvPr id="10" name="Rectangle: Rounded Corners 9">
            <a:extLst>
              <a:ext uri="{FF2B5EF4-FFF2-40B4-BE49-F238E27FC236}"/>
            </a:extLst>
          </p:cNvPr>
          <p:cNvSpPr/>
          <p:nvPr/>
        </p:nvSpPr>
        <p:spPr>
          <a:xfrm>
            <a:off x="5856288" y="1520825"/>
            <a:ext cx="1152525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dirty="0"/>
              <a:t>EE.UU</a:t>
            </a:r>
          </a:p>
        </p:txBody>
      </p:sp>
      <p:sp>
        <p:nvSpPr>
          <p:cNvPr id="11" name="Rectangle: Rounded Corners 10">
            <a:extLst>
              <a:ext uri="{FF2B5EF4-FFF2-40B4-BE49-F238E27FC236}"/>
            </a:extLst>
          </p:cNvPr>
          <p:cNvSpPr/>
          <p:nvPr/>
        </p:nvSpPr>
        <p:spPr>
          <a:xfrm>
            <a:off x="3249613" y="4364038"/>
            <a:ext cx="2652712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dirty="0"/>
              <a:t>AMÉRICA DEL SUR</a:t>
            </a:r>
          </a:p>
        </p:txBody>
      </p:sp>
      <p:pic>
        <p:nvPicPr>
          <p:cNvPr id="1946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3368675"/>
            <a:ext cx="12334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5536" y="1268760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Arial Black" panose="020B0A04020102020204" pitchFamily="34" charset="0"/>
              </a:rPr>
              <a:t>Tema:</a:t>
            </a:r>
            <a:endParaRPr lang="es-EC" sz="2800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174028" y="2072149"/>
            <a:ext cx="6926364" cy="2246769"/>
          </a:xfrm>
          <a:prstGeom prst="rect">
            <a:avLst/>
          </a:prstGeom>
          <a:noFill/>
          <a:ln w="38100"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latin typeface="Arial Black" panose="020B0A04020102020204" pitchFamily="34" charset="0"/>
              </a:rPr>
              <a:t>EL SISTEMA INTEGRADO DE SEGURIDAD EN EL ÁMBITO DE LAS OPERACIONES MILITARES, ESTADÍSTICAS Y LECCIONES APRENDIDAS.</a:t>
            </a:r>
            <a:endParaRPr lang="es-EC" sz="2800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028" y="4581128"/>
            <a:ext cx="2173836" cy="12944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3" y="4581128"/>
            <a:ext cx="2185504" cy="129447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4581128"/>
            <a:ext cx="2592289" cy="12944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76455"/>
            <a:ext cx="1388931" cy="152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609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406" y="152142"/>
            <a:ext cx="6491064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 smtClean="0"/>
              <a:t>Conclusiones</a:t>
            </a:r>
            <a:endParaRPr lang="es-E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15616" y="1628800"/>
            <a:ext cx="6264696" cy="7829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dk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es-EC" dirty="0" smtClean="0"/>
              <a:t>Modelo de Gestión</a:t>
            </a:r>
            <a:endParaRPr lang="es-EC" dirty="0"/>
          </a:p>
        </p:txBody>
      </p:sp>
      <p:sp>
        <p:nvSpPr>
          <p:cNvPr id="20484" name="TextBox 7"/>
          <p:cNvSpPr txBox="1">
            <a:spLocks noChangeArrowheads="1"/>
          </p:cNvSpPr>
          <p:nvPr/>
        </p:nvSpPr>
        <p:spPr bwMode="auto">
          <a:xfrm>
            <a:off x="1476375" y="2716213"/>
            <a:ext cx="6551613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FFFF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s-EC" altLang="es-EC" dirty="0" smtClean="0"/>
              <a:t>Los indicadores son de expresión </a:t>
            </a:r>
            <a:r>
              <a:rPr lang="es-EC" altLang="es-EC" dirty="0"/>
              <a:t>cuantitativa del comportamiento y desempeño.</a:t>
            </a:r>
          </a:p>
        </p:txBody>
      </p:sp>
      <p:cxnSp>
        <p:nvCxnSpPr>
          <p:cNvPr id="5" name="Elbow Connector 8"/>
          <p:cNvCxnSpPr>
            <a:stCxn id="3" idx="1"/>
            <a:endCxn id="20484" idx="1"/>
          </p:cNvCxnSpPr>
          <p:nvPr/>
        </p:nvCxnSpPr>
        <p:spPr>
          <a:xfrm rot="10800000" flipH="1" flipV="1">
            <a:off x="1115615" y="2020279"/>
            <a:ext cx="360759" cy="1019099"/>
          </a:xfrm>
          <a:prstGeom prst="bentConnector3">
            <a:avLst>
              <a:gd name="adj1" fmla="val -63366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TextBox 11"/>
          <p:cNvSpPr txBox="1">
            <a:spLocks noChangeArrowheads="1"/>
          </p:cNvSpPr>
          <p:nvPr/>
        </p:nvSpPr>
        <p:spPr bwMode="auto">
          <a:xfrm>
            <a:off x="1979613" y="3579813"/>
            <a:ext cx="6048375" cy="6461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s-ES" altLang="es-EC"/>
              <a:t>Desviación sobre la cual debemos toman decisiones correctivas o preventivas </a:t>
            </a:r>
            <a:endParaRPr lang="es-EC" altLang="es-EC"/>
          </a:p>
        </p:txBody>
      </p:sp>
      <p:cxnSp>
        <p:nvCxnSpPr>
          <p:cNvPr id="7" name="Elbow Connector 16"/>
          <p:cNvCxnSpPr>
            <a:stCxn id="20484" idx="1"/>
            <a:endCxn id="20486" idx="1"/>
          </p:cNvCxnSpPr>
          <p:nvPr/>
        </p:nvCxnSpPr>
        <p:spPr>
          <a:xfrm rot="10800000" flipH="1" flipV="1">
            <a:off x="1476375" y="3039379"/>
            <a:ext cx="503238" cy="863490"/>
          </a:xfrm>
          <a:prstGeom prst="bentConnector3">
            <a:avLst>
              <a:gd name="adj1" fmla="val -45426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8" name="TextBox 22"/>
          <p:cNvSpPr txBox="1">
            <a:spLocks noChangeArrowheads="1"/>
          </p:cNvSpPr>
          <p:nvPr/>
        </p:nvSpPr>
        <p:spPr bwMode="auto">
          <a:xfrm>
            <a:off x="2489200" y="4516438"/>
            <a:ext cx="5538788" cy="64611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s-ES" altLang="es-EC"/>
              <a:t>Máximo desarrollo de nuestro personal, medios y sistemas</a:t>
            </a:r>
            <a:r>
              <a:rPr lang="es-EC" altLang="es-EC"/>
              <a:t>.</a:t>
            </a:r>
          </a:p>
        </p:txBody>
      </p:sp>
      <p:cxnSp>
        <p:nvCxnSpPr>
          <p:cNvPr id="9" name="Elbow Connector 23"/>
          <p:cNvCxnSpPr>
            <a:stCxn id="20486" idx="1"/>
            <a:endCxn id="20488" idx="1"/>
          </p:cNvCxnSpPr>
          <p:nvPr/>
        </p:nvCxnSpPr>
        <p:spPr>
          <a:xfrm rot="10800000" flipH="1" flipV="1">
            <a:off x="1979613" y="3903663"/>
            <a:ext cx="509587" cy="935037"/>
          </a:xfrm>
          <a:prstGeom prst="bentConnector3">
            <a:avLst>
              <a:gd name="adj1" fmla="val -44805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406" y="152142"/>
            <a:ext cx="6491064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 smtClean="0"/>
              <a:t>Conclusiones</a:t>
            </a:r>
            <a:endParaRPr lang="es-E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15616" y="1628800"/>
            <a:ext cx="6264696" cy="7829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dk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es-EC" dirty="0" smtClean="0"/>
              <a:t>Modelo de Gestión</a:t>
            </a:r>
            <a:endParaRPr lang="es-EC" dirty="0"/>
          </a:p>
        </p:txBody>
      </p:sp>
      <p:sp>
        <p:nvSpPr>
          <p:cNvPr id="20484" name="TextBox 7"/>
          <p:cNvSpPr txBox="1">
            <a:spLocks noChangeArrowheads="1"/>
          </p:cNvSpPr>
          <p:nvPr/>
        </p:nvSpPr>
        <p:spPr bwMode="auto">
          <a:xfrm>
            <a:off x="1476375" y="2716213"/>
            <a:ext cx="6551613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FFFF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s-EC" altLang="es-EC" dirty="0" smtClean="0"/>
              <a:t>Los indicadores son de expresión </a:t>
            </a:r>
            <a:r>
              <a:rPr lang="es-EC" altLang="es-EC" dirty="0"/>
              <a:t>cuantitativa del comportamiento y desempeño.</a:t>
            </a:r>
          </a:p>
        </p:txBody>
      </p:sp>
      <p:cxnSp>
        <p:nvCxnSpPr>
          <p:cNvPr id="5" name="Elbow Connector 8"/>
          <p:cNvCxnSpPr>
            <a:stCxn id="3" idx="1"/>
            <a:endCxn id="20484" idx="1"/>
          </p:cNvCxnSpPr>
          <p:nvPr/>
        </p:nvCxnSpPr>
        <p:spPr>
          <a:xfrm rot="10800000" flipH="1" flipV="1">
            <a:off x="1115615" y="2020279"/>
            <a:ext cx="360759" cy="1019099"/>
          </a:xfrm>
          <a:prstGeom prst="bentConnector3">
            <a:avLst>
              <a:gd name="adj1" fmla="val -63366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TextBox 11"/>
          <p:cNvSpPr txBox="1">
            <a:spLocks noChangeArrowheads="1"/>
          </p:cNvSpPr>
          <p:nvPr/>
        </p:nvSpPr>
        <p:spPr bwMode="auto">
          <a:xfrm>
            <a:off x="1979613" y="3579813"/>
            <a:ext cx="6048375" cy="6461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s-ES" altLang="es-EC"/>
              <a:t>Desviación sobre la cual debemos toman decisiones correctivas o preventivas </a:t>
            </a:r>
            <a:endParaRPr lang="es-EC" altLang="es-EC"/>
          </a:p>
        </p:txBody>
      </p:sp>
      <p:cxnSp>
        <p:nvCxnSpPr>
          <p:cNvPr id="7" name="Elbow Connector 16"/>
          <p:cNvCxnSpPr>
            <a:stCxn id="20484" idx="1"/>
            <a:endCxn id="20486" idx="1"/>
          </p:cNvCxnSpPr>
          <p:nvPr/>
        </p:nvCxnSpPr>
        <p:spPr>
          <a:xfrm rot="10800000" flipH="1" flipV="1">
            <a:off x="1476375" y="3039379"/>
            <a:ext cx="503238" cy="863490"/>
          </a:xfrm>
          <a:prstGeom prst="bentConnector3">
            <a:avLst>
              <a:gd name="adj1" fmla="val -45426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8" name="TextBox 22"/>
          <p:cNvSpPr txBox="1">
            <a:spLocks noChangeArrowheads="1"/>
          </p:cNvSpPr>
          <p:nvPr/>
        </p:nvSpPr>
        <p:spPr bwMode="auto">
          <a:xfrm>
            <a:off x="2489200" y="4516438"/>
            <a:ext cx="5538788" cy="64611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s-ES" altLang="es-EC"/>
              <a:t>Máximo desarrollo de nuestro personal, medios y sistemas</a:t>
            </a:r>
            <a:r>
              <a:rPr lang="es-EC" altLang="es-EC"/>
              <a:t>.</a:t>
            </a:r>
          </a:p>
        </p:txBody>
      </p:sp>
      <p:cxnSp>
        <p:nvCxnSpPr>
          <p:cNvPr id="9" name="Elbow Connector 23"/>
          <p:cNvCxnSpPr>
            <a:stCxn id="20486" idx="1"/>
            <a:endCxn id="20488" idx="1"/>
          </p:cNvCxnSpPr>
          <p:nvPr/>
        </p:nvCxnSpPr>
        <p:spPr>
          <a:xfrm rot="10800000" flipH="1" flipV="1">
            <a:off x="1979613" y="3903663"/>
            <a:ext cx="509587" cy="935037"/>
          </a:xfrm>
          <a:prstGeom prst="bentConnector3">
            <a:avLst>
              <a:gd name="adj1" fmla="val -44805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0324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 smtClean="0"/>
              <a:t>Conclusiones</a:t>
            </a:r>
            <a:endParaRPr lang="es-E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15616" y="1628800"/>
            <a:ext cx="6264696" cy="7829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dk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es-EC" dirty="0" smtClean="0"/>
              <a:t>Capacitación del personal</a:t>
            </a:r>
            <a:endParaRPr lang="es-EC" dirty="0"/>
          </a:p>
        </p:txBody>
      </p:sp>
      <p:sp>
        <p:nvSpPr>
          <p:cNvPr id="23556" name="TextBox 7"/>
          <p:cNvSpPr txBox="1">
            <a:spLocks noChangeArrowheads="1"/>
          </p:cNvSpPr>
          <p:nvPr/>
        </p:nvSpPr>
        <p:spPr bwMode="auto">
          <a:xfrm>
            <a:off x="1476375" y="2716213"/>
            <a:ext cx="6551613" cy="368300"/>
          </a:xfrm>
          <a:prstGeom prst="rect">
            <a:avLst/>
          </a:prstGeom>
          <a:solidFill>
            <a:schemeClr val="bg1"/>
          </a:solidFill>
          <a:ln w="19050">
            <a:solidFill>
              <a:srgbClr val="FFFF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s-ES" altLang="es-EC" dirty="0" smtClean="0"/>
              <a:t>Los Indicadores de Seguridad Integral no son explotados</a:t>
            </a:r>
            <a:r>
              <a:rPr lang="es-EC" altLang="es-EC" dirty="0" smtClean="0"/>
              <a:t>.</a:t>
            </a:r>
            <a:endParaRPr lang="es-EC" altLang="es-EC" dirty="0"/>
          </a:p>
        </p:txBody>
      </p:sp>
      <p:cxnSp>
        <p:nvCxnSpPr>
          <p:cNvPr id="5" name="Elbow Connector 8"/>
          <p:cNvCxnSpPr>
            <a:stCxn id="3" idx="1"/>
            <a:endCxn id="23556" idx="1"/>
          </p:cNvCxnSpPr>
          <p:nvPr/>
        </p:nvCxnSpPr>
        <p:spPr>
          <a:xfrm rot="10800000" flipH="1" flipV="1">
            <a:off x="1116013" y="2020888"/>
            <a:ext cx="360362" cy="879475"/>
          </a:xfrm>
          <a:prstGeom prst="bentConnector3">
            <a:avLst>
              <a:gd name="adj1" fmla="val -63493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TextBox 11"/>
          <p:cNvSpPr txBox="1">
            <a:spLocks noChangeArrowheads="1"/>
          </p:cNvSpPr>
          <p:nvPr/>
        </p:nvSpPr>
        <p:spPr bwMode="auto">
          <a:xfrm>
            <a:off x="1979613" y="3388966"/>
            <a:ext cx="6048375" cy="6461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s-ES" altLang="es-EC" dirty="0"/>
              <a:t>No se evidencia la implantación de una cultura organizacional de seguridad .</a:t>
            </a:r>
            <a:endParaRPr lang="es-EC" altLang="es-EC" dirty="0"/>
          </a:p>
        </p:txBody>
      </p:sp>
      <p:cxnSp>
        <p:nvCxnSpPr>
          <p:cNvPr id="7" name="Elbow Connector 16"/>
          <p:cNvCxnSpPr>
            <a:stCxn id="23556" idx="1"/>
            <a:endCxn id="23558" idx="1"/>
          </p:cNvCxnSpPr>
          <p:nvPr/>
        </p:nvCxnSpPr>
        <p:spPr>
          <a:xfrm rot="10800000" flipH="1" flipV="1">
            <a:off x="1476375" y="2900362"/>
            <a:ext cx="503238" cy="811659"/>
          </a:xfrm>
          <a:prstGeom prst="bentConnector3">
            <a:avLst>
              <a:gd name="adj1" fmla="val -45426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0" name="TextBox 22"/>
          <p:cNvSpPr txBox="1">
            <a:spLocks noChangeArrowheads="1"/>
          </p:cNvSpPr>
          <p:nvPr/>
        </p:nvSpPr>
        <p:spPr bwMode="auto">
          <a:xfrm>
            <a:off x="2489200" y="4516438"/>
            <a:ext cx="5538788" cy="3683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s-ES" altLang="es-EC"/>
              <a:t>Dejando fallas activas dentro del sistema. </a:t>
            </a:r>
            <a:endParaRPr lang="es-EC" altLang="es-EC"/>
          </a:p>
        </p:txBody>
      </p:sp>
      <p:cxnSp>
        <p:nvCxnSpPr>
          <p:cNvPr id="9" name="Elbow Connector 23"/>
          <p:cNvCxnSpPr>
            <a:stCxn id="23558" idx="1"/>
            <a:endCxn id="23560" idx="1"/>
          </p:cNvCxnSpPr>
          <p:nvPr/>
        </p:nvCxnSpPr>
        <p:spPr>
          <a:xfrm rot="10800000" flipH="1" flipV="1">
            <a:off x="1979612" y="3712022"/>
            <a:ext cx="509587" cy="988566"/>
          </a:xfrm>
          <a:prstGeom prst="bentConnector3">
            <a:avLst>
              <a:gd name="adj1" fmla="val -4486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 smtClean="0"/>
              <a:t>Conclusiones</a:t>
            </a:r>
            <a:endParaRPr lang="es-E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15616" y="1628800"/>
            <a:ext cx="6264696" cy="7829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dk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es-EC" dirty="0" smtClean="0"/>
              <a:t>Lecciones Aprendidas</a:t>
            </a:r>
            <a:endParaRPr lang="es-EC" dirty="0"/>
          </a:p>
        </p:txBody>
      </p:sp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1476375" y="2716213"/>
            <a:ext cx="6551613" cy="3683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s-ES" altLang="es-EC"/>
              <a:t>No diferencian una buena práctica de un nuevo conocimiento </a:t>
            </a:r>
            <a:r>
              <a:rPr lang="es-EC" altLang="es-EC"/>
              <a:t>.</a:t>
            </a:r>
          </a:p>
        </p:txBody>
      </p:sp>
      <p:cxnSp>
        <p:nvCxnSpPr>
          <p:cNvPr id="5" name="Elbow Connector 8"/>
          <p:cNvCxnSpPr>
            <a:stCxn id="3" idx="1"/>
            <a:endCxn id="22532" idx="1"/>
          </p:cNvCxnSpPr>
          <p:nvPr/>
        </p:nvCxnSpPr>
        <p:spPr>
          <a:xfrm rot="10800000" flipH="1" flipV="1">
            <a:off x="1116013" y="2020888"/>
            <a:ext cx="360362" cy="879475"/>
          </a:xfrm>
          <a:prstGeom prst="bentConnector3">
            <a:avLst>
              <a:gd name="adj1" fmla="val -63493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4" name="TextBox 11"/>
          <p:cNvSpPr txBox="1">
            <a:spLocks noChangeArrowheads="1"/>
          </p:cNvSpPr>
          <p:nvPr/>
        </p:nvSpPr>
        <p:spPr bwMode="auto">
          <a:xfrm>
            <a:off x="1979613" y="3579813"/>
            <a:ext cx="6048375" cy="369887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s-ES" altLang="es-EC"/>
              <a:t>Mejorar o actualizar la doctrina .</a:t>
            </a:r>
            <a:endParaRPr lang="es-EC" altLang="es-EC"/>
          </a:p>
        </p:txBody>
      </p:sp>
      <p:cxnSp>
        <p:nvCxnSpPr>
          <p:cNvPr id="7" name="Elbow Connector 16"/>
          <p:cNvCxnSpPr>
            <a:stCxn id="22532" idx="1"/>
            <a:endCxn id="22534" idx="1"/>
          </p:cNvCxnSpPr>
          <p:nvPr/>
        </p:nvCxnSpPr>
        <p:spPr>
          <a:xfrm rot="10800000" flipH="1" flipV="1">
            <a:off x="1476375" y="2900363"/>
            <a:ext cx="503238" cy="863600"/>
          </a:xfrm>
          <a:prstGeom prst="bentConnector3">
            <a:avLst>
              <a:gd name="adj1" fmla="val -45352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6" name="TextBox 22"/>
          <p:cNvSpPr txBox="1">
            <a:spLocks noChangeArrowheads="1"/>
          </p:cNvSpPr>
          <p:nvPr/>
        </p:nvSpPr>
        <p:spPr bwMode="auto">
          <a:xfrm>
            <a:off x="2489200" y="4516438"/>
            <a:ext cx="5538788" cy="3683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s-ES" altLang="es-EC"/>
              <a:t>Beneficio de la seguridad y desempeño. </a:t>
            </a:r>
            <a:endParaRPr lang="es-EC" altLang="es-EC"/>
          </a:p>
        </p:txBody>
      </p:sp>
      <p:cxnSp>
        <p:nvCxnSpPr>
          <p:cNvPr id="9" name="Elbow Connector 23"/>
          <p:cNvCxnSpPr>
            <a:stCxn id="22534" idx="1"/>
            <a:endCxn id="22536" idx="1"/>
          </p:cNvCxnSpPr>
          <p:nvPr/>
        </p:nvCxnSpPr>
        <p:spPr>
          <a:xfrm rot="10800000" flipH="1" flipV="1">
            <a:off x="1979613" y="3763963"/>
            <a:ext cx="509587" cy="936625"/>
          </a:xfrm>
          <a:prstGeom prst="bentConnector3">
            <a:avLst>
              <a:gd name="adj1" fmla="val -44805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/>
              <a:t>PROPUESTA</a:t>
            </a:r>
          </a:p>
        </p:txBody>
      </p:sp>
      <p:graphicFrame>
        <p:nvGraphicFramePr>
          <p:cNvPr id="2" name="Diagram 1">
            <a:extLst>
              <a:ext uri="{FF2B5EF4-FFF2-40B4-BE49-F238E27FC236}"/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017224"/>
              </p:ext>
            </p:extLst>
          </p:nvPr>
        </p:nvGraphicFramePr>
        <p:xfrm>
          <a:off x="-108520" y="1268760"/>
          <a:ext cx="9361040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Título">
            <a:extLst>
              <a:ext uri="{FF2B5EF4-FFF2-40B4-BE49-F238E27FC236}">
                <a16:creationId xmlns:a16="http://schemas.microsoft.com/office/drawing/2014/main" xmlns="" id="{E9CE5C1F-5F86-487E-86FF-EF547FB10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/>
              <a:t>PROPUESTA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0138DF62-70CB-4F66-B74A-DE80F295DECF}"/>
              </a:ext>
            </a:extLst>
          </p:cNvPr>
          <p:cNvGraphicFramePr/>
          <p:nvPr/>
        </p:nvGraphicFramePr>
        <p:xfrm>
          <a:off x="899592" y="1397000"/>
          <a:ext cx="7344816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2297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Título">
            <a:extLst>
              <a:ext uri="{FF2B5EF4-FFF2-40B4-BE49-F238E27FC236}">
                <a16:creationId xmlns:a16="http://schemas.microsoft.com/office/drawing/2014/main" xmlns="" id="{E9CE5C1F-5F86-487E-86FF-EF547FB10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/>
              <a:t>PROPUESTA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6" t="24788" r="27162" b="9381"/>
          <a:stretch>
            <a:fillRect/>
          </a:stretch>
        </p:blipFill>
        <p:spPr bwMode="auto">
          <a:xfrm>
            <a:off x="0" y="2189163"/>
            <a:ext cx="2916238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2" t="23389" r="5000" b="7980"/>
          <a:stretch>
            <a:fillRect/>
          </a:stretch>
        </p:blipFill>
        <p:spPr bwMode="auto">
          <a:xfrm>
            <a:off x="6432550" y="2209800"/>
            <a:ext cx="2770188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4" t="24788" r="27951" b="16821"/>
          <a:stretch>
            <a:fillRect/>
          </a:stretch>
        </p:blipFill>
        <p:spPr bwMode="auto">
          <a:xfrm>
            <a:off x="3038475" y="4100513"/>
            <a:ext cx="3394075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owchart: Connector 6">
            <a:extLst>
              <a:ext uri="{FF2B5EF4-FFF2-40B4-BE49-F238E27FC236}">
                <a16:creationId xmlns:a16="http://schemas.microsoft.com/office/drawing/2014/main" xmlns="" id="{B6DB0BBA-80BA-41B7-872E-70836BA7B051}"/>
              </a:ext>
            </a:extLst>
          </p:cNvPr>
          <p:cNvSpPr/>
          <p:nvPr/>
        </p:nvSpPr>
        <p:spPr>
          <a:xfrm>
            <a:off x="1008063" y="1196975"/>
            <a:ext cx="1066800" cy="873125"/>
          </a:xfrm>
          <a:prstGeom prst="flowChartConnector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200" dirty="0"/>
              <a:t>ANEXO “B”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xmlns="" id="{27CB8ACC-975D-4CF8-801C-3FC44BFBDF8A}"/>
              </a:ext>
            </a:extLst>
          </p:cNvPr>
          <p:cNvSpPr/>
          <p:nvPr/>
        </p:nvSpPr>
        <p:spPr>
          <a:xfrm>
            <a:off x="4202113" y="2946400"/>
            <a:ext cx="1066800" cy="873125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200" dirty="0"/>
              <a:t>ANEXO “D”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xmlns="" id="{6DC8BF66-8667-4D40-8D9F-51561EF8EC49}"/>
              </a:ext>
            </a:extLst>
          </p:cNvPr>
          <p:cNvSpPr/>
          <p:nvPr/>
        </p:nvSpPr>
        <p:spPr>
          <a:xfrm>
            <a:off x="7283450" y="1209675"/>
            <a:ext cx="1066800" cy="873125"/>
          </a:xfrm>
          <a:prstGeom prst="flowChartConnector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C" sz="1200" dirty="0"/>
              <a:t>ANEXO “C”</a:t>
            </a:r>
          </a:p>
        </p:txBody>
      </p:sp>
    </p:spTree>
    <p:extLst>
      <p:ext uri="{BB962C8B-B14F-4D97-AF65-F5344CB8AC3E}">
        <p14:creationId xmlns:p14="http://schemas.microsoft.com/office/powerpoint/2010/main" val="3063370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/>
              <a:t>PROPUESTA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6632"/>
            <a:ext cx="82296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 smtClean="0"/>
              <a:t>¿Pregustas?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247624"/>
            <a:ext cx="7676061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70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996952"/>
            <a:ext cx="8229600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4800" dirty="0" smtClean="0"/>
              <a:t>Gracias por su atención !</a:t>
            </a: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36326575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/>
          <p:nvPr/>
        </p:nvSpPr>
        <p:spPr>
          <a:xfrm>
            <a:off x="755576" y="2420888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Arial Black" panose="020B0A04020102020204" pitchFamily="34" charset="0"/>
              </a:rPr>
              <a:t>TCRN. JUAN CALDERÓN</a:t>
            </a:r>
            <a:endParaRPr lang="es-EC" sz="2800" dirty="0">
              <a:latin typeface="Arial Black" panose="020B0A04020102020204" pitchFamily="34" charset="0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722488" y="4077072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Arial Black" panose="020B0A04020102020204" pitchFamily="34" charset="0"/>
              </a:rPr>
              <a:t>TCRN.  MIGUEL HERNÁNDEZ</a:t>
            </a:r>
            <a:endParaRPr lang="es-EC" sz="2800" dirty="0">
              <a:latin typeface="Arial Black" panose="020B0A04020102020204" pitchFamily="34" charset="0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726217"/>
            <a:ext cx="1518508" cy="122493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2204864"/>
            <a:ext cx="1492512" cy="120993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25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882" y="260648"/>
            <a:ext cx="4464620" cy="137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8461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022" y="2240176"/>
            <a:ext cx="1676074" cy="22347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826800" y="5106592"/>
            <a:ext cx="443727" cy="400110"/>
          </a:xfrm>
          <a:prstGeom prst="roundRect">
            <a:avLst>
              <a:gd name="adj" fmla="val 0"/>
            </a:avLst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12700" dir="6600000" algn="ctr" rotWithShape="0">
              <a:sysClr val="windowText" lastClr="000000"/>
            </a:outerShdw>
          </a:effectLst>
        </p:spPr>
        <p:txBody>
          <a:bodyPr wrap="square">
            <a:spAutoFit/>
          </a:bodyPr>
          <a:lstStyle/>
          <a:p>
            <a:pPr marL="0" lvl="1" algn="ctr" eaLnBrk="1" hangingPunct="1">
              <a:defRPr/>
            </a:pPr>
            <a:endParaRPr lang="es-ES" sz="2000" kern="0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glow rad="63500">
                  <a:prstClr val="black">
                    <a:alpha val="4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="" xmlns:a16="http://schemas.microsoft.com/office/drawing/2014/main" id="{7A999258-2816-43B0-8189-48D60B28A9ED}"/>
              </a:ext>
            </a:extLst>
          </p:cNvPr>
          <p:cNvGrpSpPr/>
          <p:nvPr/>
        </p:nvGrpSpPr>
        <p:grpSpPr>
          <a:xfrm>
            <a:off x="826800" y="1859269"/>
            <a:ext cx="6556226" cy="1840963"/>
            <a:chOff x="2507978" y="1394304"/>
            <a:chExt cx="6556226" cy="1673601"/>
          </a:xfrm>
        </p:grpSpPr>
        <p:grpSp>
          <p:nvGrpSpPr>
            <p:cNvPr id="16" name="Grupo 15"/>
            <p:cNvGrpSpPr/>
            <p:nvPr/>
          </p:nvGrpSpPr>
          <p:grpSpPr>
            <a:xfrm>
              <a:off x="4160050" y="1394304"/>
              <a:ext cx="4904154" cy="461664"/>
              <a:chOff x="4151631" y="4509171"/>
              <a:chExt cx="4904154" cy="461664"/>
            </a:xfrm>
          </p:grpSpPr>
          <p:sp>
            <p:nvSpPr>
              <p:cNvPr id="18" name="Oval 4">
                <a:hlinkClick r:id="" action="ppaction://hlinkshowjump?jump=nextslide"/>
              </p:cNvPr>
              <p:cNvSpPr>
                <a:spLocks noChangeArrowheads="1"/>
              </p:cNvSpPr>
              <p:nvPr/>
            </p:nvSpPr>
            <p:spPr bwMode="auto">
              <a:xfrm flipH="1">
                <a:off x="4151631" y="4527643"/>
                <a:ext cx="436244" cy="438780"/>
              </a:xfrm>
              <a:prstGeom prst="ellipse">
                <a:avLst/>
              </a:prstGeom>
              <a:gradFill rotWithShape="1">
                <a:gsLst>
                  <a:gs pos="0">
                    <a:srgbClr val="C17979">
                      <a:alpha val="70588"/>
                    </a:srgbClr>
                  </a:gs>
                  <a:gs pos="100000">
                    <a:srgbClr val="532121"/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>
                <a:outerShdw blurRad="114300" dist="101600" dir="6720000" algn="ctr" rotWithShape="0">
                  <a:sysClr val="windowText" lastClr="000000">
                    <a:alpha val="80000"/>
                  </a:sys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algn="ctr" eaLnBrk="1" hangingPunct="1"/>
                <a:r>
                  <a:rPr lang="en-US" sz="2000" b="1" kern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4595357" y="4509171"/>
                <a:ext cx="4460428" cy="461664"/>
              </a:xfrm>
              <a:prstGeom prst="roundRect">
                <a:avLst>
                  <a:gd name="adj" fmla="val 0"/>
                </a:avLst>
              </a:prstGeom>
              <a:noFill/>
              <a:ln w="57150" algn="ctr">
                <a:noFill/>
                <a:miter lim="800000"/>
                <a:headEnd/>
                <a:tailEnd/>
              </a:ln>
              <a:effectLst>
                <a:outerShdw blurRad="50800" dist="12700" dir="6600000" algn="ctr" rotWithShape="0">
                  <a:sysClr val="windowText" lastClr="000000"/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lvl="1" algn="just" eaLnBrk="1" hangingPunct="1">
                  <a:defRPr/>
                </a:pPr>
                <a:r>
                  <a:rPr lang="es-ES" sz="2700" b="1" kern="0" dirty="0" smtClean="0">
                    <a:ln w="18415" cmpd="sng">
                      <a:noFill/>
                      <a:prstDash val="solid"/>
                    </a:ln>
                    <a:solidFill>
                      <a:prstClr val="white"/>
                    </a:solidFill>
                    <a:effectLst>
                      <a:glow rad="63500">
                        <a:prstClr val="black">
                          <a:alpha val="40000"/>
                        </a:prstClr>
                      </a:glow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Calibri" pitchFamily="34" charset="0"/>
                    <a:ea typeface="+mn-ea"/>
                    <a:cs typeface="Calibri" pitchFamily="34" charset="0"/>
                  </a:rPr>
                  <a:t>PLAN. DEL PROBLEMA</a:t>
                </a:r>
                <a:endParaRPr lang="es-ES" sz="2700" b="1" kern="0" dirty="0">
                  <a:ln w="18415" cmpd="sng">
                    <a:noFill/>
                    <a:prstDash val="solid"/>
                  </a:ln>
                  <a:solidFill>
                    <a:prstClr val="white"/>
                  </a:solidFill>
                  <a:effectLst>
                    <a:glow rad="63500">
                      <a:prstClr val="black">
                        <a:alpha val="40000"/>
                      </a:prst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  <p:cxnSp>
          <p:nvCxnSpPr>
            <p:cNvPr id="17" name="Conector: angular 8">
              <a:extLst>
                <a:ext uri="{FF2B5EF4-FFF2-40B4-BE49-F238E27FC236}">
                  <a16:creationId xmlns="" xmlns:a16="http://schemas.microsoft.com/office/drawing/2014/main" id="{226B095F-DCB3-4F15-BEAF-03685E966BAD}"/>
                </a:ext>
              </a:extLst>
            </p:cNvPr>
            <p:cNvCxnSpPr>
              <a:endCxn id="18" idx="6"/>
            </p:cNvCxnSpPr>
            <p:nvPr/>
          </p:nvCxnSpPr>
          <p:spPr>
            <a:xfrm flipV="1">
              <a:off x="2507978" y="1632166"/>
              <a:ext cx="1652072" cy="1435739"/>
            </a:xfrm>
            <a:prstGeom prst="bentConnector3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0" name="Grupo 19">
            <a:extLst>
              <a:ext uri="{FF2B5EF4-FFF2-40B4-BE49-F238E27FC236}">
                <a16:creationId xmlns="" xmlns:a16="http://schemas.microsoft.com/office/drawing/2014/main" id="{44B9A788-693C-4E08-B229-9C32BC8B9B53}"/>
              </a:ext>
            </a:extLst>
          </p:cNvPr>
          <p:cNvGrpSpPr/>
          <p:nvPr/>
        </p:nvGrpSpPr>
        <p:grpSpPr>
          <a:xfrm>
            <a:off x="1018614" y="3345257"/>
            <a:ext cx="6345672" cy="561867"/>
            <a:chOff x="2699791" y="2852936"/>
            <a:chExt cx="6345672" cy="510788"/>
          </a:xfrm>
        </p:grpSpPr>
        <p:grpSp>
          <p:nvGrpSpPr>
            <p:cNvPr id="21" name="Grupo 20">
              <a:extLst>
                <a:ext uri="{FF2B5EF4-FFF2-40B4-BE49-F238E27FC236}">
                  <a16:creationId xmlns="" xmlns:a16="http://schemas.microsoft.com/office/drawing/2014/main" id="{1D06B135-19B9-4B0D-8688-4EB1574C8EE9}"/>
                </a:ext>
              </a:extLst>
            </p:cNvPr>
            <p:cNvGrpSpPr/>
            <p:nvPr/>
          </p:nvGrpSpPr>
          <p:grpSpPr>
            <a:xfrm>
              <a:off x="4160050" y="2852936"/>
              <a:ext cx="4885413" cy="510788"/>
              <a:chOff x="4160050" y="3284984"/>
              <a:chExt cx="4885413" cy="510788"/>
            </a:xfrm>
          </p:grpSpPr>
          <p:sp>
            <p:nvSpPr>
              <p:cNvPr id="23" name="AutoShape 7"/>
              <p:cNvSpPr>
                <a:spLocks noChangeArrowheads="1"/>
              </p:cNvSpPr>
              <p:nvPr/>
            </p:nvSpPr>
            <p:spPr bwMode="auto">
              <a:xfrm>
                <a:off x="4603776" y="3284984"/>
                <a:ext cx="4441687" cy="461664"/>
              </a:xfrm>
              <a:prstGeom prst="roundRect">
                <a:avLst>
                  <a:gd name="adj" fmla="val 0"/>
                </a:avLst>
              </a:prstGeom>
              <a:noFill/>
              <a:ln w="57150" algn="ctr">
                <a:noFill/>
                <a:miter lim="800000"/>
                <a:headEnd/>
                <a:tailEnd/>
              </a:ln>
              <a:effectLst>
                <a:outerShdw blurRad="50800" dist="12700" dir="6600000" algn="ctr" rotWithShape="0">
                  <a:sysClr val="windowText" lastClr="000000"/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lvl="1" algn="just" eaLnBrk="1" hangingPunct="1">
                  <a:defRPr/>
                </a:pPr>
                <a:r>
                  <a:rPr lang="es-EC" sz="2700" b="1" kern="0" dirty="0" smtClean="0">
                    <a:ln w="18415" cmpd="sng">
                      <a:noFill/>
                      <a:prstDash val="solid"/>
                    </a:ln>
                    <a:solidFill>
                      <a:prstClr val="white"/>
                    </a:solidFill>
                    <a:effectLst>
                      <a:glow rad="63500">
                        <a:prstClr val="black">
                          <a:alpha val="40000"/>
                        </a:prstClr>
                      </a:glow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IMPORTANCIA DEL PROBL.</a:t>
                </a:r>
                <a:endParaRPr lang="en-US" sz="2700" b="1" kern="0" dirty="0">
                  <a:ln w="18415" cmpd="sng">
                    <a:noFill/>
                    <a:prstDash val="solid"/>
                  </a:ln>
                  <a:solidFill>
                    <a:prstClr val="white"/>
                  </a:solidFill>
                  <a:effectLst>
                    <a:glow rad="63500">
                      <a:prstClr val="black">
                        <a:alpha val="40000"/>
                      </a:prst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24" name="Oval 4">
                <a:hlinkClick r:id="" action="ppaction://hlinkshowjump?jump=nextslide"/>
              </p:cNvPr>
              <p:cNvSpPr>
                <a:spLocks noChangeArrowheads="1"/>
              </p:cNvSpPr>
              <p:nvPr/>
            </p:nvSpPr>
            <p:spPr bwMode="auto">
              <a:xfrm flipH="1">
                <a:off x="4160050" y="3356992"/>
                <a:ext cx="436244" cy="438780"/>
              </a:xfrm>
              <a:prstGeom prst="ellipse">
                <a:avLst/>
              </a:prstGeom>
              <a:gradFill rotWithShape="1">
                <a:gsLst>
                  <a:gs pos="0">
                    <a:srgbClr val="C17979">
                      <a:alpha val="70588"/>
                    </a:srgbClr>
                  </a:gs>
                  <a:gs pos="100000">
                    <a:srgbClr val="532121"/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>
                <a:outerShdw blurRad="114300" dist="101600" dir="6720000" algn="ctr" rotWithShape="0">
                  <a:sysClr val="windowText" lastClr="000000">
                    <a:alpha val="80000"/>
                  </a:sys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algn="ctr" eaLnBrk="1" hangingPunct="1"/>
                <a:r>
                  <a:rPr lang="en-US" sz="2000" b="1" kern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ea typeface="+mn-ea"/>
                    <a:cs typeface="+mn-cs"/>
                  </a:rPr>
                  <a:t>3</a:t>
                </a:r>
              </a:p>
            </p:txBody>
          </p:sp>
        </p:grpSp>
        <p:cxnSp>
          <p:nvCxnSpPr>
            <p:cNvPr id="22" name="Conector: angular 49">
              <a:extLst>
                <a:ext uri="{FF2B5EF4-FFF2-40B4-BE49-F238E27FC236}">
                  <a16:creationId xmlns="" xmlns:a16="http://schemas.microsoft.com/office/drawing/2014/main" id="{1E6C5938-19F7-4D0B-8D25-28FECC426064}"/>
                </a:ext>
              </a:extLst>
            </p:cNvPr>
            <p:cNvCxnSpPr>
              <a:cxnSpLocks/>
            </p:cNvCxnSpPr>
            <p:nvPr/>
          </p:nvCxnSpPr>
          <p:spPr>
            <a:xfrm>
              <a:off x="2699791" y="3140968"/>
              <a:ext cx="1346130" cy="149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5" name="Grupo 24">
            <a:extLst>
              <a:ext uri="{FF2B5EF4-FFF2-40B4-BE49-F238E27FC236}">
                <a16:creationId xmlns="" xmlns:a16="http://schemas.microsoft.com/office/drawing/2014/main" id="{C512D976-3D83-4AE8-99A7-E539A241E0D3}"/>
              </a:ext>
            </a:extLst>
          </p:cNvPr>
          <p:cNvGrpSpPr/>
          <p:nvPr/>
        </p:nvGrpSpPr>
        <p:grpSpPr>
          <a:xfrm>
            <a:off x="914927" y="3702396"/>
            <a:ext cx="6468099" cy="926778"/>
            <a:chOff x="2596105" y="3190964"/>
            <a:chExt cx="6468099" cy="842526"/>
          </a:xfrm>
        </p:grpSpPr>
        <p:grpSp>
          <p:nvGrpSpPr>
            <p:cNvPr id="26" name="Grupo 25">
              <a:extLst>
                <a:ext uri="{FF2B5EF4-FFF2-40B4-BE49-F238E27FC236}">
                  <a16:creationId xmlns="" xmlns:a16="http://schemas.microsoft.com/office/drawing/2014/main" id="{CA235356-C42A-493C-A5CF-9AA5A6ADD30A}"/>
                </a:ext>
              </a:extLst>
            </p:cNvPr>
            <p:cNvGrpSpPr/>
            <p:nvPr/>
          </p:nvGrpSpPr>
          <p:grpSpPr>
            <a:xfrm>
              <a:off x="4163464" y="3550410"/>
              <a:ext cx="4900740" cy="483080"/>
              <a:chOff x="4135756" y="3976760"/>
              <a:chExt cx="4900740" cy="483080"/>
            </a:xfrm>
          </p:grpSpPr>
          <p:sp>
            <p:nvSpPr>
              <p:cNvPr id="28" name="AutoShape 7"/>
              <p:cNvSpPr>
                <a:spLocks noChangeArrowheads="1"/>
              </p:cNvSpPr>
              <p:nvPr/>
            </p:nvSpPr>
            <p:spPr bwMode="auto">
              <a:xfrm>
                <a:off x="4594809" y="3976760"/>
                <a:ext cx="4441687" cy="461665"/>
              </a:xfrm>
              <a:prstGeom prst="roundRect">
                <a:avLst>
                  <a:gd name="adj" fmla="val 0"/>
                </a:avLst>
              </a:prstGeom>
              <a:noFill/>
              <a:ln w="57150" algn="ctr">
                <a:noFill/>
                <a:miter lim="800000"/>
                <a:headEnd/>
                <a:tailEnd/>
              </a:ln>
              <a:effectLst>
                <a:outerShdw blurRad="50800" dist="12700" dir="6600000" algn="ctr" rotWithShape="0">
                  <a:sysClr val="windowText" lastClr="000000"/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lvl="1" algn="just" eaLnBrk="1" hangingPunct="1">
                  <a:defRPr/>
                </a:pPr>
                <a:r>
                  <a:rPr lang="es-EC" sz="2700" b="1" kern="0" dirty="0" smtClean="0">
                    <a:ln w="18415" cmpd="sng">
                      <a:noFill/>
                      <a:prstDash val="solid"/>
                    </a:ln>
                    <a:solidFill>
                      <a:prstClr val="white"/>
                    </a:solidFill>
                    <a:effectLst>
                      <a:glow rad="63500">
                        <a:prstClr val="black">
                          <a:alpha val="40000"/>
                        </a:prstClr>
                      </a:glow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OBJETIVOS</a:t>
                </a:r>
                <a:endParaRPr lang="en-US" sz="2700" b="1" kern="0" dirty="0">
                  <a:ln w="18415" cmpd="sng">
                    <a:noFill/>
                    <a:prstDash val="solid"/>
                  </a:ln>
                  <a:solidFill>
                    <a:prstClr val="white"/>
                  </a:solidFill>
                  <a:effectLst>
                    <a:glow rad="63500">
                      <a:prstClr val="black">
                        <a:alpha val="40000"/>
                      </a:prst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29" name="Oval 4">
                <a:hlinkClick r:id="" action="ppaction://hlinkshowjump?jump=nextslide"/>
              </p:cNvPr>
              <p:cNvSpPr>
                <a:spLocks noChangeArrowheads="1"/>
              </p:cNvSpPr>
              <p:nvPr/>
            </p:nvSpPr>
            <p:spPr bwMode="auto">
              <a:xfrm flipH="1">
                <a:off x="4135756" y="4021060"/>
                <a:ext cx="436244" cy="438780"/>
              </a:xfrm>
              <a:prstGeom prst="ellipse">
                <a:avLst/>
              </a:prstGeom>
              <a:gradFill rotWithShape="1">
                <a:gsLst>
                  <a:gs pos="0">
                    <a:srgbClr val="C17979">
                      <a:alpha val="70588"/>
                    </a:srgbClr>
                  </a:gs>
                  <a:gs pos="100000">
                    <a:srgbClr val="532121"/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>
                <a:outerShdw blurRad="114300" dist="101600" dir="6720000" algn="ctr" rotWithShape="0">
                  <a:sysClr val="windowText" lastClr="000000">
                    <a:alpha val="80000"/>
                  </a:sys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algn="ctr" eaLnBrk="1" hangingPunct="1"/>
                <a:r>
                  <a:rPr lang="en-US" sz="2000" b="1" kern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</p:grpSp>
        <p:cxnSp>
          <p:nvCxnSpPr>
            <p:cNvPr id="27" name="Conector: angular 50">
              <a:extLst>
                <a:ext uri="{FF2B5EF4-FFF2-40B4-BE49-F238E27FC236}">
                  <a16:creationId xmlns="" xmlns:a16="http://schemas.microsoft.com/office/drawing/2014/main" id="{8F7A772D-268C-449B-917A-28C2F085495F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>
              <a:off x="2596105" y="3190964"/>
              <a:ext cx="1567359" cy="623136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0" name="Grupo 29">
            <a:extLst>
              <a:ext uri="{FF2B5EF4-FFF2-40B4-BE49-F238E27FC236}">
                <a16:creationId xmlns="" xmlns:a16="http://schemas.microsoft.com/office/drawing/2014/main" id="{9A8C2B2D-E13E-4A0A-98B4-9ECE184C155A}"/>
              </a:ext>
            </a:extLst>
          </p:cNvPr>
          <p:cNvGrpSpPr/>
          <p:nvPr/>
        </p:nvGrpSpPr>
        <p:grpSpPr>
          <a:xfrm>
            <a:off x="1691680" y="3645024"/>
            <a:ext cx="7048416" cy="2251737"/>
            <a:chOff x="3341081" y="2998734"/>
            <a:chExt cx="7048416" cy="2047035"/>
          </a:xfrm>
        </p:grpSpPr>
        <p:grpSp>
          <p:nvGrpSpPr>
            <p:cNvPr id="31" name="Grupo 30">
              <a:extLst>
                <a:ext uri="{FF2B5EF4-FFF2-40B4-BE49-F238E27FC236}">
                  <a16:creationId xmlns="" xmlns:a16="http://schemas.microsoft.com/office/drawing/2014/main" id="{404DB90B-7167-419A-86E1-BE4B0096BDC4}"/>
                </a:ext>
              </a:extLst>
            </p:cNvPr>
            <p:cNvGrpSpPr/>
            <p:nvPr/>
          </p:nvGrpSpPr>
          <p:grpSpPr>
            <a:xfrm>
              <a:off x="4139952" y="4206378"/>
              <a:ext cx="6249545" cy="839391"/>
              <a:chOff x="4139952" y="4584890"/>
              <a:chExt cx="6249545" cy="839391"/>
            </a:xfrm>
          </p:grpSpPr>
          <p:sp>
            <p:nvSpPr>
              <p:cNvPr id="33" name="Oval 4">
                <a:hlinkClick r:id="" action="ppaction://hlinkshowjump?jump=nextslide"/>
              </p:cNvPr>
              <p:cNvSpPr>
                <a:spLocks noChangeArrowheads="1"/>
              </p:cNvSpPr>
              <p:nvPr/>
            </p:nvSpPr>
            <p:spPr bwMode="auto">
              <a:xfrm flipH="1">
                <a:off x="4139952" y="4638426"/>
                <a:ext cx="436244" cy="438780"/>
              </a:xfrm>
              <a:prstGeom prst="ellipse">
                <a:avLst/>
              </a:prstGeom>
              <a:gradFill rotWithShape="1">
                <a:gsLst>
                  <a:gs pos="0">
                    <a:srgbClr val="C17979">
                      <a:alpha val="70588"/>
                    </a:srgbClr>
                  </a:gs>
                  <a:gs pos="100000">
                    <a:srgbClr val="532121"/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>
                <a:outerShdw blurRad="114300" dist="101600" dir="6720000" algn="ctr" rotWithShape="0">
                  <a:sysClr val="windowText" lastClr="000000">
                    <a:alpha val="80000"/>
                  </a:sys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algn="ctr" eaLnBrk="1" hangingPunct="1"/>
                <a:r>
                  <a:rPr lang="en-US" sz="2000" b="1" kern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34" name="AutoShape 7"/>
              <p:cNvSpPr>
                <a:spLocks noChangeArrowheads="1"/>
              </p:cNvSpPr>
              <p:nvPr/>
            </p:nvSpPr>
            <p:spPr bwMode="auto">
              <a:xfrm>
                <a:off x="4572000" y="4584890"/>
                <a:ext cx="5817497" cy="839391"/>
              </a:xfrm>
              <a:prstGeom prst="roundRect">
                <a:avLst>
                  <a:gd name="adj" fmla="val 0"/>
                </a:avLst>
              </a:prstGeom>
              <a:noFill/>
              <a:ln w="57150" algn="ctr">
                <a:noFill/>
                <a:miter lim="800000"/>
                <a:headEnd/>
                <a:tailEnd/>
              </a:ln>
              <a:effectLst>
                <a:outerShdw blurRad="50800" dist="12700" dir="6600000" algn="ctr" rotWithShape="0">
                  <a:sysClr val="windowText" lastClr="000000"/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lvl="1" algn="just" eaLnBrk="1" hangingPunct="1">
                  <a:defRPr/>
                </a:pPr>
                <a:r>
                  <a:rPr lang="es-EC" sz="2700" b="1" kern="0" dirty="0" smtClean="0">
                    <a:ln w="18415" cmpd="sng">
                      <a:noFill/>
                      <a:prstDash val="solid"/>
                    </a:ln>
                    <a:solidFill>
                      <a:prstClr val="white"/>
                    </a:solidFill>
                    <a:effectLst>
                      <a:glow rad="63500">
                        <a:prstClr val="black">
                          <a:alpha val="40000"/>
                        </a:prstClr>
                      </a:glow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ANTECEDENTES, FUNDAMENTOS Y BASE LEGAL</a:t>
                </a:r>
                <a:endParaRPr lang="en-US" sz="2700" b="1" kern="0" dirty="0">
                  <a:ln w="18415" cmpd="sng">
                    <a:noFill/>
                    <a:prstDash val="solid"/>
                  </a:ln>
                  <a:solidFill>
                    <a:prstClr val="white"/>
                  </a:solidFill>
                  <a:effectLst>
                    <a:glow rad="63500">
                      <a:prstClr val="black">
                        <a:alpha val="40000"/>
                      </a:prst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  <p:cxnSp>
          <p:nvCxnSpPr>
            <p:cNvPr id="32" name="Conector: angular 54">
              <a:extLst>
                <a:ext uri="{FF2B5EF4-FFF2-40B4-BE49-F238E27FC236}">
                  <a16:creationId xmlns="" xmlns:a16="http://schemas.microsoft.com/office/drawing/2014/main" id="{F9B71378-E920-4234-BBDE-65F29109AFA4}"/>
                </a:ext>
              </a:extLst>
            </p:cNvPr>
            <p:cNvCxnSpPr>
              <a:cxnSpLocks/>
              <a:endCxn id="33" idx="6"/>
            </p:cNvCxnSpPr>
            <p:nvPr/>
          </p:nvCxnSpPr>
          <p:spPr>
            <a:xfrm rot="16200000" flipH="1">
              <a:off x="3000232" y="3339583"/>
              <a:ext cx="1480569" cy="798872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5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flipH="1">
            <a:off x="2454578" y="2685798"/>
            <a:ext cx="436244" cy="438780"/>
          </a:xfrm>
          <a:prstGeom prst="ellipse">
            <a:avLst/>
          </a:prstGeom>
          <a:gradFill rotWithShape="1">
            <a:gsLst>
              <a:gs pos="0">
                <a:srgbClr val="C17979">
                  <a:alpha val="70588"/>
                </a:srgbClr>
              </a:gs>
              <a:gs pos="100000">
                <a:srgbClr val="532121"/>
              </a:gs>
            </a:gsLst>
            <a:lin ang="18900000" scaled="1"/>
          </a:gra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ysClr val="windowText" lastClr="000000">
                <a:alpha val="80000"/>
              </a:sys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hangingPunct="1"/>
            <a:r>
              <a:rPr lang="en-US" sz="2000" b="1" kern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2</a:t>
            </a:r>
          </a:p>
        </p:txBody>
      </p:sp>
      <p:cxnSp>
        <p:nvCxnSpPr>
          <p:cNvPr id="36" name="Conector: angular 46">
            <a:extLst>
              <a:ext uri="{FF2B5EF4-FFF2-40B4-BE49-F238E27FC236}">
                <a16:creationId xmlns="" xmlns:a16="http://schemas.microsoft.com/office/drawing/2014/main" id="{B31739C9-0AA3-43AD-993B-C8E44F9E691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618715" y="2954204"/>
            <a:ext cx="795045" cy="697013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442550" y="2161060"/>
            <a:ext cx="576064" cy="3002393"/>
          </a:xfrm>
          <a:prstGeom prst="round2DiagRect">
            <a:avLst/>
          </a:prstGeom>
          <a:solidFill>
            <a:srgbClr val="000000">
              <a:alpha val="50196"/>
            </a:srgbClr>
          </a:solidFill>
          <a:ln w="3175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12700" dir="6600000" algn="ctr" rotWithShape="0">
              <a:sysClr val="windowText" lastClr="000000"/>
            </a:outerShdw>
          </a:effectLst>
        </p:spPr>
        <p:txBody>
          <a:bodyPr wrap="square">
            <a:spAutoFit/>
          </a:bodyPr>
          <a:lstStyle/>
          <a:p>
            <a:pPr marL="0" lvl="1" algn="ctr" eaLnBrk="1" hangingPunct="1">
              <a:defRPr/>
            </a:pPr>
            <a:r>
              <a:rPr lang="es-ES" sz="2400" kern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rPr>
              <a:t>SUMARIO</a:t>
            </a:r>
          </a:p>
        </p:txBody>
      </p:sp>
      <p:sp>
        <p:nvSpPr>
          <p:cNvPr id="39" name="AutoShape 7"/>
          <p:cNvSpPr>
            <a:spLocks noChangeArrowheads="1"/>
          </p:cNvSpPr>
          <p:nvPr/>
        </p:nvSpPr>
        <p:spPr bwMode="auto">
          <a:xfrm>
            <a:off x="2930973" y="2669106"/>
            <a:ext cx="4460428" cy="507831"/>
          </a:xfrm>
          <a:prstGeom prst="roundRect">
            <a:avLst>
              <a:gd name="adj" fmla="val 0"/>
            </a:avLst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12700" dir="6600000" algn="ctr" rotWithShape="0">
              <a:sysClr val="windowText" lastClr="000000"/>
            </a:outerShdw>
          </a:effectLst>
        </p:spPr>
        <p:txBody>
          <a:bodyPr wrap="square">
            <a:spAutoFit/>
          </a:bodyPr>
          <a:lstStyle/>
          <a:p>
            <a:pPr marL="0" lvl="1" algn="just" eaLnBrk="1" hangingPunct="1">
              <a:defRPr/>
            </a:pPr>
            <a:r>
              <a:rPr lang="es-ES" sz="2700" b="1" kern="0" dirty="0" smtClean="0">
                <a:ln w="18415" cmpd="sng">
                  <a:noFill/>
                  <a:prstDash val="solid"/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JUSTIFICACIÓN DEL EST.</a:t>
            </a:r>
            <a:endParaRPr lang="es-ES" sz="2700" b="1" kern="0" dirty="0">
              <a:ln w="18415" cmpd="sng">
                <a:noFill/>
                <a:prstDash val="solid"/>
              </a:ln>
              <a:solidFill>
                <a:prstClr val="white"/>
              </a:solidFill>
              <a:effectLst>
                <a:glow rad="63500">
                  <a:prstClr val="black">
                    <a:alpha val="4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996" y="190199"/>
            <a:ext cx="1454605" cy="145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555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022" y="2240176"/>
            <a:ext cx="1676074" cy="22347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826800" y="5106592"/>
            <a:ext cx="443727" cy="400110"/>
          </a:xfrm>
          <a:prstGeom prst="roundRect">
            <a:avLst>
              <a:gd name="adj" fmla="val 0"/>
            </a:avLst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12700" dir="6600000" algn="ctr" rotWithShape="0">
              <a:sysClr val="windowText" lastClr="000000"/>
            </a:outerShdw>
          </a:effectLst>
        </p:spPr>
        <p:txBody>
          <a:bodyPr wrap="square">
            <a:spAutoFit/>
          </a:bodyPr>
          <a:lstStyle/>
          <a:p>
            <a:pPr marL="0" lvl="1" algn="ctr" eaLnBrk="1" hangingPunct="1">
              <a:defRPr/>
            </a:pPr>
            <a:endParaRPr lang="es-ES" sz="2000" kern="0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glow rad="63500">
                  <a:prstClr val="black">
                    <a:alpha val="4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="" xmlns:a16="http://schemas.microsoft.com/office/drawing/2014/main" id="{7A999258-2816-43B0-8189-48D60B28A9ED}"/>
              </a:ext>
            </a:extLst>
          </p:cNvPr>
          <p:cNvGrpSpPr/>
          <p:nvPr/>
        </p:nvGrpSpPr>
        <p:grpSpPr>
          <a:xfrm>
            <a:off x="826800" y="1859269"/>
            <a:ext cx="6556226" cy="1840963"/>
            <a:chOff x="2507978" y="1394304"/>
            <a:chExt cx="6556226" cy="1673601"/>
          </a:xfrm>
        </p:grpSpPr>
        <p:grpSp>
          <p:nvGrpSpPr>
            <p:cNvPr id="16" name="Grupo 15"/>
            <p:cNvGrpSpPr/>
            <p:nvPr/>
          </p:nvGrpSpPr>
          <p:grpSpPr>
            <a:xfrm>
              <a:off x="4160050" y="1394304"/>
              <a:ext cx="4904154" cy="461664"/>
              <a:chOff x="4151631" y="4509171"/>
              <a:chExt cx="4904154" cy="461664"/>
            </a:xfrm>
          </p:grpSpPr>
          <p:sp>
            <p:nvSpPr>
              <p:cNvPr id="18" name="Oval 4">
                <a:hlinkClick r:id="" action="ppaction://hlinkshowjump?jump=nextslide"/>
              </p:cNvPr>
              <p:cNvSpPr>
                <a:spLocks noChangeArrowheads="1"/>
              </p:cNvSpPr>
              <p:nvPr/>
            </p:nvSpPr>
            <p:spPr bwMode="auto">
              <a:xfrm flipH="1">
                <a:off x="4151631" y="4527643"/>
                <a:ext cx="436244" cy="438780"/>
              </a:xfrm>
              <a:prstGeom prst="ellipse">
                <a:avLst/>
              </a:prstGeom>
              <a:gradFill rotWithShape="1">
                <a:gsLst>
                  <a:gs pos="0">
                    <a:srgbClr val="C17979">
                      <a:alpha val="70588"/>
                    </a:srgbClr>
                  </a:gs>
                  <a:gs pos="100000">
                    <a:srgbClr val="532121"/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>
                <a:outerShdw blurRad="114300" dist="101600" dir="6720000" algn="ctr" rotWithShape="0">
                  <a:sysClr val="windowText" lastClr="000000">
                    <a:alpha val="80000"/>
                  </a:sys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algn="ctr" eaLnBrk="1" hangingPunct="1"/>
                <a:r>
                  <a:rPr lang="en-US" sz="2000" b="1" kern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cs typeface="+mn-cs"/>
                  </a:rPr>
                  <a:t>6</a:t>
                </a:r>
                <a:endParaRPr lang="en-US" sz="2000" b="1" kern="0" dirty="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AutoShape 7"/>
              <p:cNvSpPr>
                <a:spLocks noChangeArrowheads="1"/>
              </p:cNvSpPr>
              <p:nvPr/>
            </p:nvSpPr>
            <p:spPr bwMode="auto">
              <a:xfrm>
                <a:off x="4595357" y="4509171"/>
                <a:ext cx="4460428" cy="461664"/>
              </a:xfrm>
              <a:prstGeom prst="roundRect">
                <a:avLst>
                  <a:gd name="adj" fmla="val 0"/>
                </a:avLst>
              </a:prstGeom>
              <a:noFill/>
              <a:ln w="57150" algn="ctr">
                <a:noFill/>
                <a:miter lim="800000"/>
                <a:headEnd/>
                <a:tailEnd/>
              </a:ln>
              <a:effectLst>
                <a:outerShdw blurRad="50800" dist="12700" dir="6600000" algn="ctr" rotWithShape="0">
                  <a:sysClr val="windowText" lastClr="000000"/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lvl="1" algn="just" eaLnBrk="1" hangingPunct="1">
                  <a:defRPr/>
                </a:pPr>
                <a:r>
                  <a:rPr lang="es-ES" sz="2700" b="1" kern="0" dirty="0" smtClean="0">
                    <a:ln w="18415" cmpd="sng">
                      <a:noFill/>
                      <a:prstDash val="solid"/>
                    </a:ln>
                    <a:solidFill>
                      <a:prstClr val="white"/>
                    </a:solidFill>
                    <a:effectLst>
                      <a:glow rad="63500">
                        <a:prstClr val="black">
                          <a:alpha val="40000"/>
                        </a:prstClr>
                      </a:glow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Calibri" pitchFamily="34" charset="0"/>
                    <a:ea typeface="+mn-ea"/>
                    <a:cs typeface="Calibri" pitchFamily="34" charset="0"/>
                  </a:rPr>
                  <a:t>MOTODOLOGÍA</a:t>
                </a:r>
                <a:endParaRPr lang="es-ES" sz="2700" b="1" kern="0" dirty="0">
                  <a:ln w="18415" cmpd="sng">
                    <a:noFill/>
                    <a:prstDash val="solid"/>
                  </a:ln>
                  <a:solidFill>
                    <a:prstClr val="white"/>
                  </a:solidFill>
                  <a:effectLst>
                    <a:glow rad="63500">
                      <a:prstClr val="black">
                        <a:alpha val="40000"/>
                      </a:prst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  <p:cxnSp>
          <p:nvCxnSpPr>
            <p:cNvPr id="17" name="Conector: angular 8">
              <a:extLst>
                <a:ext uri="{FF2B5EF4-FFF2-40B4-BE49-F238E27FC236}">
                  <a16:creationId xmlns="" xmlns:a16="http://schemas.microsoft.com/office/drawing/2014/main" id="{226B095F-DCB3-4F15-BEAF-03685E966BAD}"/>
                </a:ext>
              </a:extLst>
            </p:cNvPr>
            <p:cNvCxnSpPr>
              <a:endCxn id="18" idx="6"/>
            </p:cNvCxnSpPr>
            <p:nvPr/>
          </p:nvCxnSpPr>
          <p:spPr>
            <a:xfrm flipV="1">
              <a:off x="2507978" y="1632166"/>
              <a:ext cx="1652072" cy="1435739"/>
            </a:xfrm>
            <a:prstGeom prst="bentConnector3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0" name="Grupo 19">
            <a:extLst>
              <a:ext uri="{FF2B5EF4-FFF2-40B4-BE49-F238E27FC236}">
                <a16:creationId xmlns="" xmlns:a16="http://schemas.microsoft.com/office/drawing/2014/main" id="{44B9A788-693C-4E08-B229-9C32BC8B9B53}"/>
              </a:ext>
            </a:extLst>
          </p:cNvPr>
          <p:cNvGrpSpPr/>
          <p:nvPr/>
        </p:nvGrpSpPr>
        <p:grpSpPr>
          <a:xfrm>
            <a:off x="1018614" y="3345257"/>
            <a:ext cx="6345672" cy="561867"/>
            <a:chOff x="2699791" y="2852936"/>
            <a:chExt cx="6345672" cy="510788"/>
          </a:xfrm>
        </p:grpSpPr>
        <p:grpSp>
          <p:nvGrpSpPr>
            <p:cNvPr id="21" name="Grupo 20">
              <a:extLst>
                <a:ext uri="{FF2B5EF4-FFF2-40B4-BE49-F238E27FC236}">
                  <a16:creationId xmlns="" xmlns:a16="http://schemas.microsoft.com/office/drawing/2014/main" id="{1D06B135-19B9-4B0D-8688-4EB1574C8EE9}"/>
                </a:ext>
              </a:extLst>
            </p:cNvPr>
            <p:cNvGrpSpPr/>
            <p:nvPr/>
          </p:nvGrpSpPr>
          <p:grpSpPr>
            <a:xfrm>
              <a:off x="4160050" y="2852936"/>
              <a:ext cx="4885413" cy="510788"/>
              <a:chOff x="4160050" y="3284984"/>
              <a:chExt cx="4885413" cy="510788"/>
            </a:xfrm>
          </p:grpSpPr>
          <p:sp>
            <p:nvSpPr>
              <p:cNvPr id="23" name="AutoShape 7"/>
              <p:cNvSpPr>
                <a:spLocks noChangeArrowheads="1"/>
              </p:cNvSpPr>
              <p:nvPr/>
            </p:nvSpPr>
            <p:spPr bwMode="auto">
              <a:xfrm>
                <a:off x="4603776" y="3284984"/>
                <a:ext cx="4441687" cy="461664"/>
              </a:xfrm>
              <a:prstGeom prst="roundRect">
                <a:avLst>
                  <a:gd name="adj" fmla="val 0"/>
                </a:avLst>
              </a:prstGeom>
              <a:noFill/>
              <a:ln w="57150" algn="ctr">
                <a:noFill/>
                <a:miter lim="800000"/>
                <a:headEnd/>
                <a:tailEnd/>
              </a:ln>
              <a:effectLst>
                <a:outerShdw blurRad="50800" dist="12700" dir="6600000" algn="ctr" rotWithShape="0">
                  <a:sysClr val="windowText" lastClr="000000"/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lvl="1" algn="just" eaLnBrk="1" hangingPunct="1">
                  <a:defRPr/>
                </a:pPr>
                <a:r>
                  <a:rPr lang="es-EC" sz="2700" b="1" kern="0" dirty="0" smtClean="0">
                    <a:ln w="18415" cmpd="sng">
                      <a:noFill/>
                      <a:prstDash val="solid"/>
                    </a:ln>
                    <a:solidFill>
                      <a:prstClr val="white"/>
                    </a:solidFill>
                    <a:effectLst>
                      <a:glow rad="63500">
                        <a:prstClr val="black">
                          <a:alpha val="40000"/>
                        </a:prstClr>
                      </a:glow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ANALISIS DE RESULTADOS</a:t>
                </a:r>
                <a:endParaRPr lang="en-US" sz="2700" b="1" kern="0" dirty="0">
                  <a:ln w="18415" cmpd="sng">
                    <a:noFill/>
                    <a:prstDash val="solid"/>
                  </a:ln>
                  <a:solidFill>
                    <a:prstClr val="white"/>
                  </a:solidFill>
                  <a:effectLst>
                    <a:glow rad="63500">
                      <a:prstClr val="black">
                        <a:alpha val="40000"/>
                      </a:prst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24" name="Oval 4">
                <a:hlinkClick r:id="" action="ppaction://hlinkshowjump?jump=nextslide"/>
              </p:cNvPr>
              <p:cNvSpPr>
                <a:spLocks noChangeArrowheads="1"/>
              </p:cNvSpPr>
              <p:nvPr/>
            </p:nvSpPr>
            <p:spPr bwMode="auto">
              <a:xfrm flipH="1">
                <a:off x="4160050" y="3356992"/>
                <a:ext cx="436244" cy="438780"/>
              </a:xfrm>
              <a:prstGeom prst="ellipse">
                <a:avLst/>
              </a:prstGeom>
              <a:gradFill rotWithShape="1">
                <a:gsLst>
                  <a:gs pos="0">
                    <a:srgbClr val="C17979">
                      <a:alpha val="70588"/>
                    </a:srgbClr>
                  </a:gs>
                  <a:gs pos="100000">
                    <a:srgbClr val="532121"/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>
                <a:outerShdw blurRad="114300" dist="101600" dir="6720000" algn="ctr" rotWithShape="0">
                  <a:sysClr val="windowText" lastClr="000000">
                    <a:alpha val="80000"/>
                  </a:sys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algn="ctr" eaLnBrk="1" hangingPunct="1"/>
                <a:r>
                  <a:rPr lang="en-US" sz="2000" b="1" kern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cs typeface="+mn-cs"/>
                  </a:rPr>
                  <a:t>8</a:t>
                </a:r>
                <a:endParaRPr lang="en-US" sz="2000" b="1" kern="0" dirty="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22" name="Conector: angular 49">
              <a:extLst>
                <a:ext uri="{FF2B5EF4-FFF2-40B4-BE49-F238E27FC236}">
                  <a16:creationId xmlns="" xmlns:a16="http://schemas.microsoft.com/office/drawing/2014/main" id="{1E6C5938-19F7-4D0B-8D25-28FECC426064}"/>
                </a:ext>
              </a:extLst>
            </p:cNvPr>
            <p:cNvCxnSpPr>
              <a:cxnSpLocks/>
            </p:cNvCxnSpPr>
            <p:nvPr/>
          </p:nvCxnSpPr>
          <p:spPr>
            <a:xfrm>
              <a:off x="2699791" y="3140968"/>
              <a:ext cx="1346130" cy="149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5" name="Grupo 24">
            <a:extLst>
              <a:ext uri="{FF2B5EF4-FFF2-40B4-BE49-F238E27FC236}">
                <a16:creationId xmlns="" xmlns:a16="http://schemas.microsoft.com/office/drawing/2014/main" id="{C512D976-3D83-4AE8-99A7-E539A241E0D3}"/>
              </a:ext>
            </a:extLst>
          </p:cNvPr>
          <p:cNvGrpSpPr/>
          <p:nvPr/>
        </p:nvGrpSpPr>
        <p:grpSpPr>
          <a:xfrm>
            <a:off x="914927" y="3702396"/>
            <a:ext cx="6468099" cy="926778"/>
            <a:chOff x="2596105" y="3190964"/>
            <a:chExt cx="6468099" cy="842526"/>
          </a:xfrm>
        </p:grpSpPr>
        <p:grpSp>
          <p:nvGrpSpPr>
            <p:cNvPr id="26" name="Grupo 25">
              <a:extLst>
                <a:ext uri="{FF2B5EF4-FFF2-40B4-BE49-F238E27FC236}">
                  <a16:creationId xmlns="" xmlns:a16="http://schemas.microsoft.com/office/drawing/2014/main" id="{CA235356-C42A-493C-A5CF-9AA5A6ADD30A}"/>
                </a:ext>
              </a:extLst>
            </p:cNvPr>
            <p:cNvGrpSpPr/>
            <p:nvPr/>
          </p:nvGrpSpPr>
          <p:grpSpPr>
            <a:xfrm>
              <a:off x="4163464" y="3550410"/>
              <a:ext cx="4900740" cy="483080"/>
              <a:chOff x="4135756" y="3976760"/>
              <a:chExt cx="4900740" cy="483080"/>
            </a:xfrm>
          </p:grpSpPr>
          <p:sp>
            <p:nvSpPr>
              <p:cNvPr id="28" name="AutoShape 7"/>
              <p:cNvSpPr>
                <a:spLocks noChangeArrowheads="1"/>
              </p:cNvSpPr>
              <p:nvPr/>
            </p:nvSpPr>
            <p:spPr bwMode="auto">
              <a:xfrm>
                <a:off x="4594809" y="3976760"/>
                <a:ext cx="4441687" cy="461665"/>
              </a:xfrm>
              <a:prstGeom prst="roundRect">
                <a:avLst>
                  <a:gd name="adj" fmla="val 0"/>
                </a:avLst>
              </a:prstGeom>
              <a:noFill/>
              <a:ln w="57150" algn="ctr">
                <a:noFill/>
                <a:miter lim="800000"/>
                <a:headEnd/>
                <a:tailEnd/>
              </a:ln>
              <a:effectLst>
                <a:outerShdw blurRad="50800" dist="12700" dir="6600000" algn="ctr" rotWithShape="0">
                  <a:sysClr val="windowText" lastClr="000000"/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lvl="1" algn="just" eaLnBrk="1" hangingPunct="1">
                  <a:defRPr/>
                </a:pPr>
                <a:r>
                  <a:rPr lang="es-EC" sz="2700" b="1" kern="0" dirty="0" smtClean="0">
                    <a:ln w="18415" cmpd="sng">
                      <a:noFill/>
                      <a:prstDash val="solid"/>
                    </a:ln>
                    <a:solidFill>
                      <a:prstClr val="white"/>
                    </a:solidFill>
                    <a:effectLst>
                      <a:glow rad="63500">
                        <a:prstClr val="black">
                          <a:alpha val="40000"/>
                        </a:prstClr>
                      </a:glow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CONCLUSIONES</a:t>
                </a:r>
                <a:endParaRPr lang="en-US" sz="2700" b="1" kern="0" dirty="0">
                  <a:ln w="18415" cmpd="sng">
                    <a:noFill/>
                    <a:prstDash val="solid"/>
                  </a:ln>
                  <a:solidFill>
                    <a:prstClr val="white"/>
                  </a:solidFill>
                  <a:effectLst>
                    <a:glow rad="63500">
                      <a:prstClr val="black">
                        <a:alpha val="40000"/>
                      </a:prst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  <p:sp>
            <p:nvSpPr>
              <p:cNvPr id="29" name="Oval 4">
                <a:hlinkClick r:id="" action="ppaction://hlinkshowjump?jump=nextslide"/>
              </p:cNvPr>
              <p:cNvSpPr>
                <a:spLocks noChangeArrowheads="1"/>
              </p:cNvSpPr>
              <p:nvPr/>
            </p:nvSpPr>
            <p:spPr bwMode="auto">
              <a:xfrm flipH="1">
                <a:off x="4135756" y="4021060"/>
                <a:ext cx="436244" cy="438780"/>
              </a:xfrm>
              <a:prstGeom prst="ellipse">
                <a:avLst/>
              </a:prstGeom>
              <a:gradFill rotWithShape="1">
                <a:gsLst>
                  <a:gs pos="0">
                    <a:srgbClr val="C17979">
                      <a:alpha val="70588"/>
                    </a:srgbClr>
                  </a:gs>
                  <a:gs pos="100000">
                    <a:srgbClr val="532121"/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>
                <a:outerShdw blurRad="114300" dist="101600" dir="6720000" algn="ctr" rotWithShape="0">
                  <a:sysClr val="windowText" lastClr="000000">
                    <a:alpha val="80000"/>
                  </a:sys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algn="ctr" eaLnBrk="1" hangingPunct="1"/>
                <a:r>
                  <a:rPr lang="en-US" sz="2000" b="1" kern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cs typeface="+mn-cs"/>
                  </a:rPr>
                  <a:t>9</a:t>
                </a:r>
                <a:endParaRPr lang="en-US" sz="2000" b="1" kern="0" dirty="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27" name="Conector: angular 50">
              <a:extLst>
                <a:ext uri="{FF2B5EF4-FFF2-40B4-BE49-F238E27FC236}">
                  <a16:creationId xmlns="" xmlns:a16="http://schemas.microsoft.com/office/drawing/2014/main" id="{8F7A772D-268C-449B-917A-28C2F085495F}"/>
                </a:ext>
              </a:extLst>
            </p:cNvPr>
            <p:cNvCxnSpPr>
              <a:cxnSpLocks/>
              <a:endCxn id="29" idx="6"/>
            </p:cNvCxnSpPr>
            <p:nvPr/>
          </p:nvCxnSpPr>
          <p:spPr>
            <a:xfrm>
              <a:off x="2596105" y="3190964"/>
              <a:ext cx="1567359" cy="623136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0" name="Grupo 29">
            <a:extLst>
              <a:ext uri="{FF2B5EF4-FFF2-40B4-BE49-F238E27FC236}">
                <a16:creationId xmlns="" xmlns:a16="http://schemas.microsoft.com/office/drawing/2014/main" id="{9A8C2B2D-E13E-4A0A-98B4-9ECE184C155A}"/>
              </a:ext>
            </a:extLst>
          </p:cNvPr>
          <p:cNvGrpSpPr/>
          <p:nvPr/>
        </p:nvGrpSpPr>
        <p:grpSpPr>
          <a:xfrm>
            <a:off x="1714253" y="3700232"/>
            <a:ext cx="7025843" cy="1814747"/>
            <a:chOff x="3363654" y="3048923"/>
            <a:chExt cx="7025843" cy="1649771"/>
          </a:xfrm>
        </p:grpSpPr>
        <p:grpSp>
          <p:nvGrpSpPr>
            <p:cNvPr id="31" name="Grupo 30">
              <a:extLst>
                <a:ext uri="{FF2B5EF4-FFF2-40B4-BE49-F238E27FC236}">
                  <a16:creationId xmlns="" xmlns:a16="http://schemas.microsoft.com/office/drawing/2014/main" id="{404DB90B-7167-419A-86E1-BE4B0096BDC4}"/>
                </a:ext>
              </a:extLst>
            </p:cNvPr>
            <p:cNvGrpSpPr/>
            <p:nvPr/>
          </p:nvGrpSpPr>
          <p:grpSpPr>
            <a:xfrm>
              <a:off x="3832484" y="4206378"/>
              <a:ext cx="6557013" cy="492316"/>
              <a:chOff x="3832484" y="4584890"/>
              <a:chExt cx="6557013" cy="492316"/>
            </a:xfrm>
          </p:grpSpPr>
          <p:sp>
            <p:nvSpPr>
              <p:cNvPr id="33" name="Oval 4">
                <a:hlinkClick r:id="" action="ppaction://hlinkshowjump?jump=nextslide"/>
              </p:cNvPr>
              <p:cNvSpPr>
                <a:spLocks noChangeArrowheads="1"/>
              </p:cNvSpPr>
              <p:nvPr/>
            </p:nvSpPr>
            <p:spPr bwMode="auto">
              <a:xfrm flipH="1">
                <a:off x="3832484" y="4634014"/>
                <a:ext cx="796985" cy="443192"/>
              </a:xfrm>
              <a:prstGeom prst="ellipse">
                <a:avLst/>
              </a:prstGeom>
              <a:gradFill rotWithShape="1">
                <a:gsLst>
                  <a:gs pos="0">
                    <a:srgbClr val="C17979">
                      <a:alpha val="70588"/>
                    </a:srgbClr>
                  </a:gs>
                  <a:gs pos="100000">
                    <a:srgbClr val="532121"/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>
                <a:outerShdw blurRad="114300" dist="101600" dir="6720000" algn="ctr" rotWithShape="0">
                  <a:sysClr val="windowText" lastClr="000000">
                    <a:alpha val="80000"/>
                  </a:sys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algn="ctr" eaLnBrk="1" hangingPunct="1"/>
                <a:r>
                  <a:rPr lang="en-US" sz="2000" b="1" kern="0" dirty="0" smtClean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  <a:cs typeface="+mn-cs"/>
                  </a:rPr>
                  <a:t>10</a:t>
                </a:r>
                <a:endParaRPr lang="en-US" sz="2000" b="1" kern="0" dirty="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AutoShape 7"/>
              <p:cNvSpPr>
                <a:spLocks noChangeArrowheads="1"/>
              </p:cNvSpPr>
              <p:nvPr/>
            </p:nvSpPr>
            <p:spPr bwMode="auto">
              <a:xfrm>
                <a:off x="4572000" y="4584890"/>
                <a:ext cx="5817497" cy="461665"/>
              </a:xfrm>
              <a:prstGeom prst="roundRect">
                <a:avLst>
                  <a:gd name="adj" fmla="val 0"/>
                </a:avLst>
              </a:prstGeom>
              <a:noFill/>
              <a:ln w="57150" algn="ctr">
                <a:noFill/>
                <a:miter lim="800000"/>
                <a:headEnd/>
                <a:tailEnd/>
              </a:ln>
              <a:effectLst>
                <a:outerShdw blurRad="50800" dist="12700" dir="6600000" algn="ctr" rotWithShape="0">
                  <a:sysClr val="windowText" lastClr="000000"/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lvl="1" algn="just" eaLnBrk="1" hangingPunct="1">
                  <a:defRPr/>
                </a:pPr>
                <a:r>
                  <a:rPr lang="es-EC" sz="2700" b="1" kern="0" dirty="0" smtClean="0">
                    <a:ln w="18415" cmpd="sng">
                      <a:noFill/>
                      <a:prstDash val="solid"/>
                    </a:ln>
                    <a:solidFill>
                      <a:prstClr val="white"/>
                    </a:solidFill>
                    <a:effectLst>
                      <a:glow rad="63500">
                        <a:prstClr val="black">
                          <a:alpha val="40000"/>
                        </a:prstClr>
                      </a:glow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PROPUESTA</a:t>
                </a:r>
                <a:endParaRPr lang="en-US" sz="2700" b="1" kern="0" dirty="0">
                  <a:ln w="18415" cmpd="sng">
                    <a:noFill/>
                    <a:prstDash val="solid"/>
                  </a:ln>
                  <a:solidFill>
                    <a:prstClr val="white"/>
                  </a:solidFill>
                  <a:effectLst>
                    <a:glow rad="63500">
                      <a:prstClr val="black">
                        <a:alpha val="40000"/>
                      </a:prst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  <p:cxnSp>
          <p:nvCxnSpPr>
            <p:cNvPr id="32" name="Conector: angular 54">
              <a:extLst>
                <a:ext uri="{FF2B5EF4-FFF2-40B4-BE49-F238E27FC236}">
                  <a16:creationId xmlns="" xmlns:a16="http://schemas.microsoft.com/office/drawing/2014/main" id="{F9B71378-E920-4234-BBDE-65F29109AFA4}"/>
                </a:ext>
              </a:extLst>
            </p:cNvPr>
            <p:cNvCxnSpPr>
              <a:cxnSpLocks/>
              <a:endCxn id="33" idx="6"/>
            </p:cNvCxnSpPr>
            <p:nvPr/>
          </p:nvCxnSpPr>
          <p:spPr>
            <a:xfrm rot="16200000" flipH="1">
              <a:off x="2883981" y="3528596"/>
              <a:ext cx="1428176" cy="468829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5" name="Oval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 flipH="1">
            <a:off x="2454578" y="2685798"/>
            <a:ext cx="436244" cy="438780"/>
          </a:xfrm>
          <a:prstGeom prst="ellipse">
            <a:avLst/>
          </a:prstGeom>
          <a:gradFill rotWithShape="1">
            <a:gsLst>
              <a:gs pos="0">
                <a:srgbClr val="C17979">
                  <a:alpha val="70588"/>
                </a:srgbClr>
              </a:gs>
              <a:gs pos="100000">
                <a:srgbClr val="532121"/>
              </a:gs>
            </a:gsLst>
            <a:lin ang="18900000" scaled="1"/>
          </a:gradFill>
          <a:ln w="9525" algn="ctr">
            <a:noFill/>
            <a:round/>
            <a:headEnd/>
            <a:tailEnd/>
          </a:ln>
          <a:effectLst>
            <a:outerShdw blurRad="114300" dist="101600" dir="6720000" algn="ctr" rotWithShape="0">
              <a:sysClr val="windowText" lastClr="000000">
                <a:alpha val="80000"/>
              </a:sys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eaLnBrk="1" hangingPunct="1"/>
            <a:r>
              <a:rPr lang="en-US" sz="2000" b="1" kern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+mn-cs"/>
              </a:rPr>
              <a:t>7</a:t>
            </a:r>
            <a:endParaRPr lang="en-US" sz="2000" b="1" kern="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cxnSp>
        <p:nvCxnSpPr>
          <p:cNvPr id="36" name="Conector: angular 46">
            <a:extLst>
              <a:ext uri="{FF2B5EF4-FFF2-40B4-BE49-F238E27FC236}">
                <a16:creationId xmlns="" xmlns:a16="http://schemas.microsoft.com/office/drawing/2014/main" id="{B31739C9-0AA3-43AD-993B-C8E44F9E691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618715" y="2954204"/>
            <a:ext cx="795045" cy="697013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442550" y="2161060"/>
            <a:ext cx="576064" cy="3002393"/>
          </a:xfrm>
          <a:prstGeom prst="round2DiagRect">
            <a:avLst/>
          </a:prstGeom>
          <a:solidFill>
            <a:srgbClr val="000000">
              <a:alpha val="50196"/>
            </a:srgbClr>
          </a:solidFill>
          <a:ln w="3175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12700" dir="6600000" algn="ctr" rotWithShape="0">
              <a:sysClr val="windowText" lastClr="000000"/>
            </a:outerShdw>
          </a:effectLst>
        </p:spPr>
        <p:txBody>
          <a:bodyPr wrap="square">
            <a:spAutoFit/>
          </a:bodyPr>
          <a:lstStyle/>
          <a:p>
            <a:pPr marL="0" lvl="1" algn="ctr" eaLnBrk="1" hangingPunct="1">
              <a:defRPr/>
            </a:pPr>
            <a:r>
              <a:rPr lang="es-ES" sz="2400" kern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ea typeface="+mn-ea"/>
                <a:cs typeface="+mn-cs"/>
              </a:rPr>
              <a:t>SUMARIO</a:t>
            </a:r>
          </a:p>
        </p:txBody>
      </p:sp>
      <p:sp>
        <p:nvSpPr>
          <p:cNvPr id="39" name="AutoShape 7"/>
          <p:cNvSpPr>
            <a:spLocks noChangeArrowheads="1"/>
          </p:cNvSpPr>
          <p:nvPr/>
        </p:nvSpPr>
        <p:spPr bwMode="auto">
          <a:xfrm>
            <a:off x="2930973" y="2669106"/>
            <a:ext cx="4460428" cy="507831"/>
          </a:xfrm>
          <a:prstGeom prst="roundRect">
            <a:avLst>
              <a:gd name="adj" fmla="val 0"/>
            </a:avLst>
          </a:prstGeom>
          <a:noFill/>
          <a:ln w="57150" algn="ctr">
            <a:noFill/>
            <a:miter lim="800000"/>
            <a:headEnd/>
            <a:tailEnd/>
          </a:ln>
          <a:effectLst>
            <a:outerShdw blurRad="50800" dist="12700" dir="6600000" algn="ctr" rotWithShape="0">
              <a:sysClr val="windowText" lastClr="000000"/>
            </a:outerShdw>
          </a:effectLst>
        </p:spPr>
        <p:txBody>
          <a:bodyPr wrap="square">
            <a:spAutoFit/>
          </a:bodyPr>
          <a:lstStyle/>
          <a:p>
            <a:pPr marL="0" lvl="1" algn="just" eaLnBrk="1" hangingPunct="1">
              <a:defRPr/>
            </a:pPr>
            <a:r>
              <a:rPr lang="es-ES" sz="2700" b="1" kern="0" dirty="0" smtClean="0">
                <a:ln w="18415" cmpd="sng">
                  <a:noFill/>
                  <a:prstDash val="solid"/>
                </a:ln>
                <a:solidFill>
                  <a:prstClr val="white"/>
                </a:solidFill>
                <a:effectLst>
                  <a:glow rad="63500">
                    <a:prstClr val="black">
                      <a:alpha val="4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RESULTADOS</a:t>
            </a:r>
            <a:endParaRPr lang="es-ES" sz="2700" b="1" kern="0" dirty="0">
              <a:ln w="18415" cmpd="sng">
                <a:noFill/>
                <a:prstDash val="solid"/>
              </a:ln>
              <a:solidFill>
                <a:prstClr val="white"/>
              </a:solidFill>
              <a:effectLst>
                <a:glow rad="63500">
                  <a:prstClr val="black">
                    <a:alpha val="4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996" y="190199"/>
            <a:ext cx="1454605" cy="145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85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59832" y="94456"/>
            <a:ext cx="5025752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 smtClean="0"/>
              <a:t>Introducción</a:t>
            </a:r>
            <a:endParaRPr lang="es-ES" dirty="0"/>
          </a:p>
        </p:txBody>
      </p:sp>
      <p:sp>
        <p:nvSpPr>
          <p:cNvPr id="12" name="3 Pergamino vertical"/>
          <p:cNvSpPr/>
          <p:nvPr/>
        </p:nvSpPr>
        <p:spPr>
          <a:xfrm>
            <a:off x="107504" y="2276872"/>
            <a:ext cx="6100142" cy="221456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 dirty="0"/>
          </a:p>
          <a:p>
            <a:pPr algn="ctr">
              <a:defRPr/>
            </a:pPr>
            <a:r>
              <a:rPr lang="es-ES_tradnl" dirty="0"/>
              <a:t>LA SEGURIDAD ES UNA FILOSOFÍA DE VIDA QUE:</a:t>
            </a:r>
          </a:p>
          <a:p>
            <a:pPr algn="ctr">
              <a:defRPr/>
            </a:pPr>
            <a:r>
              <a:rPr lang="es-ES_tradnl" dirty="0"/>
              <a:t>LOS INSENSATOS DESESTIMAN,</a:t>
            </a:r>
          </a:p>
          <a:p>
            <a:pPr algn="ctr">
              <a:defRPr/>
            </a:pPr>
            <a:r>
              <a:rPr lang="es-ES_tradnl" dirty="0"/>
              <a:t>LOS INTELIGENTES LA VALORAN,</a:t>
            </a:r>
          </a:p>
          <a:p>
            <a:pPr algn="ctr">
              <a:defRPr/>
            </a:pPr>
            <a:r>
              <a:rPr lang="es-ES_tradnl" dirty="0"/>
              <a:t>Y LOS SABIOS LA APLICAN.</a:t>
            </a:r>
            <a:endParaRPr lang="es-ES" dirty="0"/>
          </a:p>
          <a:p>
            <a:pPr algn="ctr">
              <a:defRPr/>
            </a:pPr>
            <a:endParaRPr lang="es-ES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/>
          <a:srcRect l="30313" t="37084" r="24801" b="20587"/>
          <a:stretch/>
        </p:blipFill>
        <p:spPr>
          <a:xfrm>
            <a:off x="6588224" y="2827924"/>
            <a:ext cx="2397436" cy="163093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/>
          <a:srcRect l="31888" t="34593" r="24013" b="23388"/>
          <a:stretch/>
        </p:blipFill>
        <p:spPr>
          <a:xfrm>
            <a:off x="5418591" y="4896470"/>
            <a:ext cx="2368351" cy="126876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/>
          <a:srcRect t="3777" r="6688" b="10782"/>
          <a:stretch/>
        </p:blipFill>
        <p:spPr>
          <a:xfrm>
            <a:off x="6243291" y="1158510"/>
            <a:ext cx="2291010" cy="125381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59832" y="94456"/>
            <a:ext cx="5025752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dirty="0"/>
              <a:t>Planteamiento del </a:t>
            </a:r>
            <a:r>
              <a:rPr lang="es-ES" dirty="0" smtClean="0"/>
              <a:t>Problema</a:t>
            </a:r>
            <a:endParaRPr lang="es-E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27631" y="1772816"/>
            <a:ext cx="3477072" cy="7829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dk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es-EC" smtClean="0"/>
              <a:t>PROBLEMA </a:t>
            </a:r>
            <a:endParaRPr lang="es-EC" dirty="0"/>
          </a:p>
        </p:txBody>
      </p:sp>
      <p:cxnSp>
        <p:nvCxnSpPr>
          <p:cNvPr id="8" name="Elbow Connector 3"/>
          <p:cNvCxnSpPr>
            <a:stCxn id="7" idx="0"/>
            <a:endCxn id="9" idx="1"/>
          </p:cNvCxnSpPr>
          <p:nvPr/>
        </p:nvCxnSpPr>
        <p:spPr>
          <a:xfrm rot="5400000" flipH="1" flipV="1">
            <a:off x="4079082" y="-88106"/>
            <a:ext cx="247650" cy="3475037"/>
          </a:xfrm>
          <a:prstGeom prst="bentConnector2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4"/>
          <p:cNvSpPr txBox="1"/>
          <p:nvPr/>
        </p:nvSpPr>
        <p:spPr>
          <a:xfrm>
            <a:off x="5940425" y="1341438"/>
            <a:ext cx="1655763" cy="368300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C" dirty="0"/>
              <a:t>Planteamiento 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4546600" y="3429000"/>
            <a:ext cx="3455988" cy="28622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s-EC" dirty="0"/>
              <a:t>¿</a:t>
            </a:r>
            <a:r>
              <a:rPr lang="es-EC" dirty="0" smtClean="0"/>
              <a:t>El </a:t>
            </a:r>
            <a:r>
              <a:rPr lang="es-EC" dirty="0"/>
              <a:t>Sistema Integrado de Seguridad tiene un manejo adecuado de indicadores de gestión y de lecciones aprendidas, que permiten disminuir las bajas administrativas, operativas y aseguran contar con el material y equipo disponible en condiciones de </a:t>
            </a:r>
            <a:r>
              <a:rPr lang="es-EC" dirty="0" smtClean="0"/>
              <a:t>empleo? </a:t>
            </a:r>
            <a:endParaRPr lang="es-EC" dirty="0"/>
          </a:p>
        </p:txBody>
      </p:sp>
      <p:cxnSp>
        <p:nvCxnSpPr>
          <p:cNvPr id="11" name="Elbow Connector 6"/>
          <p:cNvCxnSpPr>
            <a:stCxn id="9" idx="3"/>
            <a:endCxn id="10" idx="3"/>
          </p:cNvCxnSpPr>
          <p:nvPr/>
        </p:nvCxnSpPr>
        <p:spPr>
          <a:xfrm>
            <a:off x="7596188" y="1525588"/>
            <a:ext cx="406400" cy="3335337"/>
          </a:xfrm>
          <a:prstGeom prst="bentConnector3">
            <a:avLst>
              <a:gd name="adj1" fmla="val 156242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4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2755900"/>
            <a:ext cx="347821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896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Right 11">
            <a:extLst>
              <a:ext uri="{FF2B5EF4-FFF2-40B4-BE49-F238E27FC236}"/>
            </a:extLst>
          </p:cNvPr>
          <p:cNvSpPr/>
          <p:nvPr/>
        </p:nvSpPr>
        <p:spPr>
          <a:xfrm>
            <a:off x="1028700" y="1597025"/>
            <a:ext cx="7086600" cy="4064000"/>
          </a:xfrm>
          <a:prstGeom prst="rightArrow">
            <a:avLst/>
          </a:prstGeom>
          <a:solidFill>
            <a:srgbClr val="0070C0">
              <a:alpha val="84000"/>
            </a:srgbClr>
          </a:solidFill>
          <a:ln>
            <a:solidFill>
              <a:schemeClr val="tx1"/>
            </a:solidFill>
          </a:ln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defRPr/>
            </a:pPr>
            <a:endParaRPr lang="es-EC" dirty="0"/>
          </a:p>
        </p:txBody>
      </p:sp>
      <p:sp>
        <p:nvSpPr>
          <p:cNvPr id="7170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932" y="188640"/>
            <a:ext cx="5266928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dirty="0"/>
              <a:t>Justificación del Estudio</a:t>
            </a:r>
            <a:endParaRPr lang="es-ES" dirty="0"/>
          </a:p>
        </p:txBody>
      </p:sp>
      <p:grpSp>
        <p:nvGrpSpPr>
          <p:cNvPr id="10244" name="Group 2"/>
          <p:cNvGrpSpPr>
            <a:grpSpLocks/>
          </p:cNvGrpSpPr>
          <p:nvPr/>
        </p:nvGrpSpPr>
        <p:grpSpPr bwMode="auto">
          <a:xfrm>
            <a:off x="1116013" y="2957513"/>
            <a:ext cx="1676400" cy="1479550"/>
            <a:chOff x="0" y="1214445"/>
            <a:chExt cx="1710598" cy="1635109"/>
          </a:xfrm>
        </p:grpSpPr>
        <p:sp>
          <p:nvSpPr>
            <p:cNvPr id="10" name="Rectangle: Rounded Corners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1214445"/>
              <a:ext cx="1710598" cy="1635109"/>
            </a:xfrm>
            <a:prstGeom prst="roundRect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ectangle: Rounded Corners 4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79374" y="1293393"/>
              <a:ext cx="1551849" cy="14772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0960" tIns="60960" rIns="60960" bIns="6096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_tradnl" sz="1400" b="1" u="sng" dirty="0"/>
                <a:t>Región y Mundo:</a:t>
              </a:r>
            </a:p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400" dirty="0"/>
                <a:t>OTAN, Reino Unido, EE.UU</a:t>
              </a:r>
            </a:p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400" dirty="0"/>
                <a:t>En Sudamérica No encontró SIG</a:t>
              </a:r>
            </a:p>
          </p:txBody>
        </p:sp>
      </p:grpSp>
      <p:grpSp>
        <p:nvGrpSpPr>
          <p:cNvPr id="10245" name="Group 3"/>
          <p:cNvGrpSpPr>
            <a:grpSpLocks/>
          </p:cNvGrpSpPr>
          <p:nvPr/>
        </p:nvGrpSpPr>
        <p:grpSpPr bwMode="auto">
          <a:xfrm>
            <a:off x="3192463" y="3009900"/>
            <a:ext cx="1811337" cy="1363663"/>
            <a:chOff x="1877799" y="1277916"/>
            <a:chExt cx="2297139" cy="1508166"/>
          </a:xfrm>
        </p:grpSpPr>
        <p:sp>
          <p:nvSpPr>
            <p:cNvPr id="8" name="Rectangle: Rounded Corners 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877799" y="1277916"/>
              <a:ext cx="2297139" cy="1508166"/>
            </a:xfrm>
            <a:prstGeom prst="roundRect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ectangle: Rounded Corners 6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1952289" y="1351656"/>
              <a:ext cx="2148158" cy="13606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0960" tIns="60960" rIns="60960" bIns="6096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_tradnl" sz="1400" b="1" u="sng" dirty="0"/>
                <a:t>Legal:</a:t>
              </a:r>
            </a:p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400" dirty="0"/>
                <a:t>Constitución </a:t>
              </a:r>
            </a:p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400" dirty="0"/>
                <a:t>C.A.N</a:t>
              </a:r>
            </a:p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400" dirty="0"/>
                <a:t>Contraloría</a:t>
              </a:r>
            </a:p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400" dirty="0"/>
                <a:t>M.A.E, S.G.R, ETC</a:t>
              </a:r>
            </a:p>
          </p:txBody>
        </p:sp>
      </p:grpSp>
      <p:grpSp>
        <p:nvGrpSpPr>
          <p:cNvPr id="10246" name="Group 4"/>
          <p:cNvGrpSpPr>
            <a:grpSpLocks/>
          </p:cNvGrpSpPr>
          <p:nvPr/>
        </p:nvGrpSpPr>
        <p:grpSpPr bwMode="auto">
          <a:xfrm>
            <a:off x="5403850" y="2852738"/>
            <a:ext cx="1814513" cy="1609725"/>
            <a:chOff x="4287461" y="1143008"/>
            <a:chExt cx="2301132" cy="1777983"/>
          </a:xfrm>
        </p:grpSpPr>
        <p:sp>
          <p:nvSpPr>
            <p:cNvPr id="6" name="Rectangle: Rounded Corners 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287461" y="1143008"/>
              <a:ext cx="2301132" cy="1777983"/>
            </a:xfrm>
            <a:prstGeom prst="roundRect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: Rounded Corners 8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4374031" y="1228926"/>
              <a:ext cx="2127992" cy="16061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0960" tIns="60960" rIns="60960" bIns="60960" spcCol="1270" anchor="ctr"/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_tradnl" sz="1400" dirty="0"/>
                <a:t>DIRSIS</a:t>
              </a:r>
            </a:p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_tradnl" sz="1400" dirty="0"/>
                <a:t>Requiere mejorar indicadores y proceso lecciones aprendidas</a:t>
              </a:r>
              <a:endParaRPr lang="es-ES" sz="1400" dirty="0"/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Font typeface="Arial" panose="020B0604020202020204" pitchFamily="34" charset="0"/>
              <a:buNone/>
            </a:pPr>
            <a:endParaRPr lang="es-ES" altLang="es-EC" smtClean="0"/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es-ES" altLang="es-EC" smtClean="0"/>
              <a:t> </a:t>
            </a:r>
          </a:p>
          <a:p>
            <a:pPr algn="just" eaLnBrk="1" hangingPunct="1"/>
            <a:endParaRPr lang="es-ES" altLang="es-EC" smtClean="0"/>
          </a:p>
        </p:txBody>
      </p:sp>
      <p:sp>
        <p:nvSpPr>
          <p:cNvPr id="6146" name="1 Título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660" y="54228"/>
            <a:ext cx="5626968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dirty="0" smtClean="0"/>
              <a:t>Importancia del Problema</a:t>
            </a:r>
            <a:endParaRPr lang="es-ES" dirty="0"/>
          </a:p>
        </p:txBody>
      </p:sp>
      <p:pic>
        <p:nvPicPr>
          <p:cNvPr id="1126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2868613"/>
            <a:ext cx="3478213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27075" y="1773238"/>
            <a:ext cx="3478213" cy="7826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C" smtClean="0"/>
              <a:t>PROBLEMA </a:t>
            </a:r>
            <a:endParaRPr lang="es-EC" dirty="0"/>
          </a:p>
        </p:txBody>
      </p:sp>
      <p:cxnSp>
        <p:nvCxnSpPr>
          <p:cNvPr id="10" name="Elbow Connector 3"/>
          <p:cNvCxnSpPr>
            <a:stCxn id="9" idx="0"/>
            <a:endCxn id="11" idx="1"/>
          </p:cNvCxnSpPr>
          <p:nvPr/>
        </p:nvCxnSpPr>
        <p:spPr>
          <a:xfrm rot="5400000" flipH="1" flipV="1">
            <a:off x="4079082" y="-88106"/>
            <a:ext cx="247650" cy="3475037"/>
          </a:xfrm>
          <a:prstGeom prst="bentConnector2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4"/>
          <p:cNvSpPr txBox="1"/>
          <p:nvPr/>
        </p:nvSpPr>
        <p:spPr>
          <a:xfrm>
            <a:off x="5940425" y="1341438"/>
            <a:ext cx="1593850" cy="368300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C" dirty="0"/>
              <a:t>Importancia </a:t>
            </a:r>
          </a:p>
        </p:txBody>
      </p:sp>
      <p:sp>
        <p:nvSpPr>
          <p:cNvPr id="12" name="TextBox 5"/>
          <p:cNvSpPr txBox="1"/>
          <p:nvPr/>
        </p:nvSpPr>
        <p:spPr>
          <a:xfrm>
            <a:off x="4475163" y="2906251"/>
            <a:ext cx="3563937" cy="12001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marL="285750" indent="-285750" algn="just">
              <a:buFontTx/>
              <a:buChar char="-"/>
              <a:defRPr/>
            </a:pPr>
            <a:r>
              <a:rPr lang="es-EC" dirty="0"/>
              <a:t>Origen y componentes S.G-S.I.S</a:t>
            </a:r>
          </a:p>
          <a:p>
            <a:pPr marL="285750" indent="-285750" algn="just">
              <a:buFontTx/>
              <a:buChar char="-"/>
              <a:defRPr/>
            </a:pPr>
            <a:r>
              <a:rPr lang="es-EC" dirty="0"/>
              <a:t>Evolución</a:t>
            </a:r>
          </a:p>
          <a:p>
            <a:pPr marL="285750" indent="-285750" algn="just">
              <a:buFontTx/>
              <a:buChar char="-"/>
              <a:defRPr/>
            </a:pPr>
            <a:r>
              <a:rPr lang="es-EC" dirty="0"/>
              <a:t>Mejora </a:t>
            </a:r>
            <a:r>
              <a:rPr lang="es-EC" dirty="0" err="1"/>
              <a:t>contínua</a:t>
            </a:r>
            <a:endParaRPr lang="es-EC" dirty="0"/>
          </a:p>
        </p:txBody>
      </p:sp>
      <p:cxnSp>
        <p:nvCxnSpPr>
          <p:cNvPr id="13" name="Elbow Connector 6"/>
          <p:cNvCxnSpPr>
            <a:stCxn id="11" idx="3"/>
            <a:endCxn id="12" idx="3"/>
          </p:cNvCxnSpPr>
          <p:nvPr/>
        </p:nvCxnSpPr>
        <p:spPr>
          <a:xfrm>
            <a:off x="7534275" y="1525588"/>
            <a:ext cx="504825" cy="1980738"/>
          </a:xfrm>
          <a:prstGeom prst="bentConnector3">
            <a:avLst>
              <a:gd name="adj1" fmla="val 145283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4706938"/>
            <a:ext cx="3455987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urrenci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2538</TotalTime>
  <Words>589</Words>
  <Application>Microsoft Office PowerPoint</Application>
  <PresentationFormat>Presentación en pantalla (4:3)</PresentationFormat>
  <Paragraphs>158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7" baseType="lpstr">
      <vt:lpstr>Arial</vt:lpstr>
      <vt:lpstr>Arial Black</vt:lpstr>
      <vt:lpstr>Calibri</vt:lpstr>
      <vt:lpstr>Lucida Sans Unicode</vt:lpstr>
      <vt:lpstr>Verdana</vt:lpstr>
      <vt:lpstr>Wingdings 2</vt:lpstr>
      <vt:lpstr>Wingdings 3</vt:lpstr>
      <vt:lpstr>Concurrencia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Introducción</vt:lpstr>
      <vt:lpstr>Planteamiento del Problema</vt:lpstr>
      <vt:lpstr>Justificación del Estudio</vt:lpstr>
      <vt:lpstr>Importancia del Problema</vt:lpstr>
      <vt:lpstr> Objetivos</vt:lpstr>
      <vt:lpstr>Presentación de PowerPoint</vt:lpstr>
      <vt:lpstr>Presentación de PowerPoint</vt:lpstr>
      <vt:lpstr>Presentación de PowerPoint</vt:lpstr>
      <vt:lpstr>Metodología</vt:lpstr>
      <vt:lpstr>Resultados</vt:lpstr>
      <vt:lpstr>Resultados</vt:lpstr>
      <vt:lpstr>Resultados</vt:lpstr>
      <vt:lpstr>Resultados</vt:lpstr>
      <vt:lpstr>Análisis de Resultados</vt:lpstr>
      <vt:lpstr>Conclusiones</vt:lpstr>
      <vt:lpstr>Conclusiones</vt:lpstr>
      <vt:lpstr>Conclusiones</vt:lpstr>
      <vt:lpstr>Conclusiones</vt:lpstr>
      <vt:lpstr>PROPUESTA</vt:lpstr>
      <vt:lpstr>PROPUESTA</vt:lpstr>
      <vt:lpstr>PROPUESTA</vt:lpstr>
      <vt:lpstr>PROPUESTA</vt:lpstr>
      <vt:lpstr>¿Pregustas?</vt:lpstr>
      <vt:lpstr>Gracias por su atención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MIGUEL H.</dc:creator>
  <cp:lastModifiedBy>User</cp:lastModifiedBy>
  <cp:revision>100</cp:revision>
  <dcterms:created xsi:type="dcterms:W3CDTF">2014-11-19T20:19:21Z</dcterms:created>
  <dcterms:modified xsi:type="dcterms:W3CDTF">2018-11-20T12:26:39Z</dcterms:modified>
</cp:coreProperties>
</file>