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2"/>
  </p:notesMasterIdLst>
  <p:sldIdLst>
    <p:sldId id="257" r:id="rId3"/>
    <p:sldId id="258" r:id="rId4"/>
    <p:sldId id="260" r:id="rId5"/>
    <p:sldId id="305" r:id="rId6"/>
    <p:sldId id="259" r:id="rId7"/>
    <p:sldId id="304" r:id="rId8"/>
    <p:sldId id="306" r:id="rId9"/>
    <p:sldId id="308" r:id="rId10"/>
    <p:sldId id="261" r:id="rId11"/>
    <p:sldId id="271" r:id="rId12"/>
    <p:sldId id="263" r:id="rId13"/>
    <p:sldId id="262" r:id="rId14"/>
    <p:sldId id="264" r:id="rId15"/>
    <p:sldId id="275" r:id="rId16"/>
    <p:sldId id="276" r:id="rId17"/>
    <p:sldId id="277" r:id="rId18"/>
    <p:sldId id="278" r:id="rId19"/>
    <p:sldId id="279" r:id="rId20"/>
    <p:sldId id="280" r:id="rId21"/>
    <p:sldId id="265" r:id="rId22"/>
    <p:sldId id="283" r:id="rId23"/>
    <p:sldId id="266" r:id="rId24"/>
    <p:sldId id="284" r:id="rId25"/>
    <p:sldId id="285" r:id="rId26"/>
    <p:sldId id="286" r:id="rId27"/>
    <p:sldId id="288" r:id="rId28"/>
    <p:sldId id="309" r:id="rId29"/>
    <p:sldId id="310" r:id="rId30"/>
    <p:sldId id="303" r:id="rId31"/>
    <p:sldId id="296" r:id="rId32"/>
    <p:sldId id="297" r:id="rId33"/>
    <p:sldId id="267" r:id="rId34"/>
    <p:sldId id="268" r:id="rId35"/>
    <p:sldId id="281" r:id="rId36"/>
    <p:sldId id="273" r:id="rId37"/>
    <p:sldId id="269" r:id="rId38"/>
    <p:sldId id="270" r:id="rId39"/>
    <p:sldId id="282" r:id="rId40"/>
    <p:sldId id="27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660"/>
  </p:normalViewPr>
  <p:slideViewPr>
    <p:cSldViewPr snapToGrid="0">
      <p:cViewPr>
        <p:scale>
          <a:sx n="100" d="100"/>
          <a:sy n="100" d="100"/>
        </p:scale>
        <p:origin x="540" y="-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dirty="0" smtClean="0"/>
            <a:t>Introducción	</a:t>
          </a:r>
          <a:endParaRPr lang="es-ES" dirty="0"/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/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/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/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/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dirty="0" smtClean="0"/>
            <a:t>Conclusiones</a:t>
          </a:r>
          <a:endParaRPr lang="es-ES" dirty="0"/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/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/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dirty="0" smtClean="0"/>
            <a:t>Materiales y métodos</a:t>
          </a:r>
          <a:endParaRPr lang="es-ES" dirty="0"/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/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/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dirty="0" smtClean="0"/>
            <a:t>Recomendaciones</a:t>
          </a:r>
          <a:endParaRPr lang="es-ES" dirty="0"/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/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/>
        </a:p>
      </dgm:t>
    </dgm:pt>
    <dgm:pt modelId="{A95BF8F4-93CF-49C5-83C0-E179A2B97FB0}">
      <dgm:prSet phldrT="[Texto]"/>
      <dgm:spPr/>
      <dgm:t>
        <a:bodyPr/>
        <a:lstStyle/>
        <a:p>
          <a:r>
            <a:rPr lang="es-ES" dirty="0" smtClean="0"/>
            <a:t>Resultados y discusión</a:t>
          </a:r>
          <a:endParaRPr lang="es-ES" dirty="0"/>
        </a:p>
      </dgm:t>
    </dgm:pt>
    <dgm:pt modelId="{4DD14369-88E5-496B-B9D3-6C773A94C91B}" type="parTrans" cxnId="{990266D8-0FCD-46F0-A76B-7D0E6B9C78D5}">
      <dgm:prSet/>
      <dgm:spPr/>
      <dgm:t>
        <a:bodyPr/>
        <a:lstStyle/>
        <a:p>
          <a:endParaRPr lang="es-ES"/>
        </a:p>
      </dgm:t>
    </dgm:pt>
    <dgm:pt modelId="{8083B86C-5A14-4C43-88B9-1171A4CBA3B7}" type="sibTrans" cxnId="{990266D8-0FCD-46F0-A76B-7D0E6B9C78D5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5A2192A4-D65E-4C77-A38D-C5DB53470B76}" type="pres">
      <dgm:prSet presAssocID="{A95BF8F4-93CF-49C5-83C0-E179A2B97FB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A1E893-4BBC-41ED-8D28-F8232922A870}" type="pres">
      <dgm:prSet presAssocID="{A95BF8F4-93CF-49C5-83C0-E179A2B97FB0}" presName="accent_4" presStyleCnt="0"/>
      <dgm:spPr/>
    </dgm:pt>
    <dgm:pt modelId="{83962B19-9983-4FC7-A2B3-85A7FA141F61}" type="pres">
      <dgm:prSet presAssocID="{A95BF8F4-93CF-49C5-83C0-E179A2B97FB0}" presName="accentRepeatNode" presStyleLbl="solidFgAcc1" presStyleIdx="3" presStyleCnt="6"/>
      <dgm:spPr/>
    </dgm:pt>
    <dgm:pt modelId="{B65B8825-D0F9-4EDE-B47D-1593B49164B8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EA885D-F4E2-4624-A2A5-0AF868888384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729BB8CC-B73A-4C43-A22E-11BD0C5938A7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1C0B72-5875-401E-8E95-876DC924932F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990266D8-0FCD-46F0-A76B-7D0E6B9C78D5}" srcId="{68B783A6-1D89-4BD7-86C0-D930C3AD49D5}" destId="{A95BF8F4-93CF-49C5-83C0-E179A2B97FB0}" srcOrd="3" destOrd="0" parTransId="{4DD14369-88E5-496B-B9D3-6C773A94C91B}" sibTransId="{8083B86C-5A14-4C43-88B9-1171A4CBA3B7}"/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32768A4F-D884-4515-82A1-B72F0A97A943}" type="presOf" srcId="{DFA8955A-BC4F-41AC-BBD3-D8C52CA8E2B2}" destId="{B65B8825-D0F9-4EDE-B47D-1593B49164B8}" srcOrd="0" destOrd="0" presId="urn:microsoft.com/office/officeart/2008/layout/VerticalCurvedList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123C5B10-36B6-45B2-810B-42BD545ECB68}" type="presOf" srcId="{926A149A-132C-4628-AC59-7176DBC9613A}" destId="{729BB8CC-B73A-4C43-A22E-11BD0C5938A7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86C6A880-DF4D-45AF-8CFC-67183B65AAF0}" type="presOf" srcId="{A95BF8F4-93CF-49C5-83C0-E179A2B97FB0}" destId="{5A2192A4-D65E-4C77-A38D-C5DB53470B76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DF7AAF9A-8EF0-4C3F-8636-532C82288107}" type="presParOf" srcId="{0B369971-4E32-4643-9214-60FE1BA686E8}" destId="{5A2192A4-D65E-4C77-A38D-C5DB53470B76}" srcOrd="7" destOrd="0" presId="urn:microsoft.com/office/officeart/2008/layout/VerticalCurvedList"/>
    <dgm:cxn modelId="{04F44E50-5D56-47A4-925B-33BDF92866E7}" type="presParOf" srcId="{0B369971-4E32-4643-9214-60FE1BA686E8}" destId="{A5A1E893-4BBC-41ED-8D28-F8232922A870}" srcOrd="8" destOrd="0" presId="urn:microsoft.com/office/officeart/2008/layout/VerticalCurvedList"/>
    <dgm:cxn modelId="{793350D3-4E68-4641-8953-C6F9C1597D50}" type="presParOf" srcId="{A5A1E893-4BBC-41ED-8D28-F8232922A870}" destId="{83962B19-9983-4FC7-A2B3-85A7FA141F61}" srcOrd="0" destOrd="0" presId="urn:microsoft.com/office/officeart/2008/layout/VerticalCurvedList"/>
    <dgm:cxn modelId="{7C9874D5-2BCF-4585-A848-350475621930}" type="presParOf" srcId="{0B369971-4E32-4643-9214-60FE1BA686E8}" destId="{B65B8825-D0F9-4EDE-B47D-1593B49164B8}" srcOrd="9" destOrd="0" presId="urn:microsoft.com/office/officeart/2008/layout/VerticalCurvedList"/>
    <dgm:cxn modelId="{C365C493-14A2-4B68-B99C-A0A1C3E20647}" type="presParOf" srcId="{0B369971-4E32-4643-9214-60FE1BA686E8}" destId="{95EA885D-F4E2-4624-A2A5-0AF868888384}" srcOrd="10" destOrd="0" presId="urn:microsoft.com/office/officeart/2008/layout/VerticalCurvedList"/>
    <dgm:cxn modelId="{C2EFD3D6-D376-48C5-868D-FE6D116B1062}" type="presParOf" srcId="{95EA885D-F4E2-4624-A2A5-0AF868888384}" destId="{C6EAF44D-016E-41C7-976A-8997D8DA7744}" srcOrd="0" destOrd="0" presId="urn:microsoft.com/office/officeart/2008/layout/VerticalCurvedList"/>
    <dgm:cxn modelId="{FECFBF33-BC14-4022-9298-D57658F9506D}" type="presParOf" srcId="{0B369971-4E32-4643-9214-60FE1BA686E8}" destId="{729BB8CC-B73A-4C43-A22E-11BD0C5938A7}" srcOrd="11" destOrd="0" presId="urn:microsoft.com/office/officeart/2008/layout/VerticalCurvedList"/>
    <dgm:cxn modelId="{C9845AA0-BAC2-444A-A663-FF7AC0EEFFEF}" type="presParOf" srcId="{0B369971-4E32-4643-9214-60FE1BA686E8}" destId="{6D1C0B72-5875-401E-8E95-876DC924932F}" srcOrd="12" destOrd="0" presId="urn:microsoft.com/office/officeart/2008/layout/VerticalCurvedList"/>
    <dgm:cxn modelId="{FDE70881-10F9-44E0-B369-F2CE7C9E17A8}" type="presParOf" srcId="{6D1C0B72-5875-401E-8E95-876DC924932F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BF7A36-B9EA-4B7B-9498-057F11AA7087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0F579E2-DFE3-4C4F-88E0-38F6366E9958}">
      <dgm:prSet phldrT="[Texto]"/>
      <dgm:spPr/>
      <dgm:t>
        <a:bodyPr/>
        <a:lstStyle/>
        <a:p>
          <a:r>
            <a:rPr lang="es-ES" b="1" dirty="0" smtClean="0"/>
            <a:t>Región ITS</a:t>
          </a:r>
          <a:endParaRPr lang="es-ES" b="1" dirty="0"/>
        </a:p>
      </dgm:t>
    </dgm:pt>
    <dgm:pt modelId="{FBE2E46F-5B94-4158-92B8-DBACEB15E1FA}" type="parTrans" cxnId="{F97E7489-35F9-474C-B5B1-BDEAE1BECBD3}">
      <dgm:prSet/>
      <dgm:spPr/>
      <dgm:t>
        <a:bodyPr/>
        <a:lstStyle/>
        <a:p>
          <a:endParaRPr lang="es-ES"/>
        </a:p>
      </dgm:t>
    </dgm:pt>
    <dgm:pt modelId="{11AC7BB5-69E6-4CC9-881D-E8F11E795049}" type="sibTrans" cxnId="{F97E7489-35F9-474C-B5B1-BDEAE1BECBD3}">
      <dgm:prSet/>
      <dgm:spPr/>
      <dgm:t>
        <a:bodyPr/>
        <a:lstStyle/>
        <a:p>
          <a:endParaRPr lang="es-ES"/>
        </a:p>
      </dgm:t>
    </dgm:pt>
    <dgm:pt modelId="{A4D5AE0B-38C3-480D-9006-6AA1EEF8C123}">
      <dgm:prSet phldrT="[Texto]"/>
      <dgm:spPr/>
      <dgm:t>
        <a:bodyPr/>
        <a:lstStyle/>
        <a:p>
          <a:r>
            <a:rPr lang="es-ES" dirty="0" smtClean="0"/>
            <a:t>Variabilidad interespecífica</a:t>
          </a:r>
          <a:endParaRPr lang="es-ES" dirty="0"/>
        </a:p>
      </dgm:t>
    </dgm:pt>
    <dgm:pt modelId="{E3DD24F8-76DF-46D7-8AEA-69DF3A283162}" type="parTrans" cxnId="{B74CE3C8-90F8-42B3-BB70-236B8EB7F5F4}">
      <dgm:prSet/>
      <dgm:spPr/>
      <dgm:t>
        <a:bodyPr/>
        <a:lstStyle/>
        <a:p>
          <a:endParaRPr lang="es-ES"/>
        </a:p>
      </dgm:t>
    </dgm:pt>
    <dgm:pt modelId="{15B18F8C-1D46-4F8D-8A2C-86C9454AD3DC}" type="sibTrans" cxnId="{B74CE3C8-90F8-42B3-BB70-236B8EB7F5F4}">
      <dgm:prSet/>
      <dgm:spPr/>
      <dgm:t>
        <a:bodyPr/>
        <a:lstStyle/>
        <a:p>
          <a:endParaRPr lang="es-ES"/>
        </a:p>
      </dgm:t>
    </dgm:pt>
    <dgm:pt modelId="{63075506-541F-472C-93F6-47F3EDB35F6C}">
      <dgm:prSet phldrT="[Texto]"/>
      <dgm:spPr/>
      <dgm:t>
        <a:bodyPr/>
        <a:lstStyle/>
        <a:p>
          <a:r>
            <a:rPr lang="es-ES" dirty="0" smtClean="0"/>
            <a:t>Flanqueada por regiones conservadas</a:t>
          </a:r>
          <a:endParaRPr lang="es-ES" dirty="0"/>
        </a:p>
      </dgm:t>
    </dgm:pt>
    <dgm:pt modelId="{7A1494F4-15C8-4377-852A-1520FB6CD037}" type="parTrans" cxnId="{F71FB412-DFDE-42E8-BA16-25F0FA631D83}">
      <dgm:prSet/>
      <dgm:spPr/>
      <dgm:t>
        <a:bodyPr/>
        <a:lstStyle/>
        <a:p>
          <a:endParaRPr lang="es-ES"/>
        </a:p>
      </dgm:t>
    </dgm:pt>
    <dgm:pt modelId="{1D8141FF-F861-407A-83A5-B53889618452}" type="sibTrans" cxnId="{F71FB412-DFDE-42E8-BA16-25F0FA631D83}">
      <dgm:prSet/>
      <dgm:spPr/>
      <dgm:t>
        <a:bodyPr/>
        <a:lstStyle/>
        <a:p>
          <a:endParaRPr lang="es-ES"/>
        </a:p>
      </dgm:t>
    </dgm:pt>
    <dgm:pt modelId="{43C2114F-4064-4578-930C-F2BEA8B6AE8D}" type="pres">
      <dgm:prSet presAssocID="{AFBF7A36-B9EA-4B7B-9498-057F11AA70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C8A379-01BA-40AE-8C5F-D5B97E0166DE}" type="pres">
      <dgm:prSet presAssocID="{90F579E2-DFE3-4C4F-88E0-38F6366E995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3E55C4-FE7E-40AC-A500-3B7AF44194C1}" type="pres">
      <dgm:prSet presAssocID="{11AC7BB5-69E6-4CC9-881D-E8F11E795049}" presName="sibTrans" presStyleCnt="0"/>
      <dgm:spPr/>
    </dgm:pt>
    <dgm:pt modelId="{8048F2AF-BFBE-4DA9-A1A1-39219494537A}" type="pres">
      <dgm:prSet presAssocID="{A4D5AE0B-38C3-480D-9006-6AA1EEF8C12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C868E4-8DC0-414A-861B-105793272CCA}" type="pres">
      <dgm:prSet presAssocID="{15B18F8C-1D46-4F8D-8A2C-86C9454AD3DC}" presName="sibTrans" presStyleCnt="0"/>
      <dgm:spPr/>
    </dgm:pt>
    <dgm:pt modelId="{C9F2A49D-D8B1-47F6-BE26-0391C1FF468F}" type="pres">
      <dgm:prSet presAssocID="{63075506-541F-472C-93F6-47F3EDB35F6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95F342-241D-4418-958F-F432078560D3}" type="presOf" srcId="{A4D5AE0B-38C3-480D-9006-6AA1EEF8C123}" destId="{8048F2AF-BFBE-4DA9-A1A1-39219494537A}" srcOrd="0" destOrd="0" presId="urn:microsoft.com/office/officeart/2005/8/layout/default"/>
    <dgm:cxn modelId="{F97E7489-35F9-474C-B5B1-BDEAE1BECBD3}" srcId="{AFBF7A36-B9EA-4B7B-9498-057F11AA7087}" destId="{90F579E2-DFE3-4C4F-88E0-38F6366E9958}" srcOrd="0" destOrd="0" parTransId="{FBE2E46F-5B94-4158-92B8-DBACEB15E1FA}" sibTransId="{11AC7BB5-69E6-4CC9-881D-E8F11E795049}"/>
    <dgm:cxn modelId="{11C4A090-FC4E-4AE4-A290-BD7787DB416E}" type="presOf" srcId="{63075506-541F-472C-93F6-47F3EDB35F6C}" destId="{C9F2A49D-D8B1-47F6-BE26-0391C1FF468F}" srcOrd="0" destOrd="0" presId="urn:microsoft.com/office/officeart/2005/8/layout/default"/>
    <dgm:cxn modelId="{A9947235-E6EC-4BBC-9EEE-EAD7C65C4356}" type="presOf" srcId="{90F579E2-DFE3-4C4F-88E0-38F6366E9958}" destId="{45C8A379-01BA-40AE-8C5F-D5B97E0166DE}" srcOrd="0" destOrd="0" presId="urn:microsoft.com/office/officeart/2005/8/layout/default"/>
    <dgm:cxn modelId="{F746A43A-CCAD-4150-9DB9-DF0E5227381C}" type="presOf" srcId="{AFBF7A36-B9EA-4B7B-9498-057F11AA7087}" destId="{43C2114F-4064-4578-930C-F2BEA8B6AE8D}" srcOrd="0" destOrd="0" presId="urn:microsoft.com/office/officeart/2005/8/layout/default"/>
    <dgm:cxn modelId="{B74CE3C8-90F8-42B3-BB70-236B8EB7F5F4}" srcId="{AFBF7A36-B9EA-4B7B-9498-057F11AA7087}" destId="{A4D5AE0B-38C3-480D-9006-6AA1EEF8C123}" srcOrd="1" destOrd="0" parTransId="{E3DD24F8-76DF-46D7-8AEA-69DF3A283162}" sibTransId="{15B18F8C-1D46-4F8D-8A2C-86C9454AD3DC}"/>
    <dgm:cxn modelId="{F71FB412-DFDE-42E8-BA16-25F0FA631D83}" srcId="{AFBF7A36-B9EA-4B7B-9498-057F11AA7087}" destId="{63075506-541F-472C-93F6-47F3EDB35F6C}" srcOrd="2" destOrd="0" parTransId="{7A1494F4-15C8-4377-852A-1520FB6CD037}" sibTransId="{1D8141FF-F861-407A-83A5-B53889618452}"/>
    <dgm:cxn modelId="{A4CC2230-14E0-4279-9421-0CF8AA87D73F}" type="presParOf" srcId="{43C2114F-4064-4578-930C-F2BEA8B6AE8D}" destId="{45C8A379-01BA-40AE-8C5F-D5B97E0166DE}" srcOrd="0" destOrd="0" presId="urn:microsoft.com/office/officeart/2005/8/layout/default"/>
    <dgm:cxn modelId="{E82E3C65-A956-45A6-94A3-07BA7DAA4D2C}" type="presParOf" srcId="{43C2114F-4064-4578-930C-F2BEA8B6AE8D}" destId="{8D3E55C4-FE7E-40AC-A500-3B7AF44194C1}" srcOrd="1" destOrd="0" presId="urn:microsoft.com/office/officeart/2005/8/layout/default"/>
    <dgm:cxn modelId="{6334CDF5-E450-4C3B-BF31-0F14442A0410}" type="presParOf" srcId="{43C2114F-4064-4578-930C-F2BEA8B6AE8D}" destId="{8048F2AF-BFBE-4DA9-A1A1-39219494537A}" srcOrd="2" destOrd="0" presId="urn:microsoft.com/office/officeart/2005/8/layout/default"/>
    <dgm:cxn modelId="{D2BA2A31-B189-44BF-862D-63E87906482B}" type="presParOf" srcId="{43C2114F-4064-4578-930C-F2BEA8B6AE8D}" destId="{E2C868E4-8DC0-414A-861B-105793272CCA}" srcOrd="3" destOrd="0" presId="urn:microsoft.com/office/officeart/2005/8/layout/default"/>
    <dgm:cxn modelId="{2F570BFC-CEFF-4E19-AE00-BBF8A305084E}" type="presParOf" srcId="{43C2114F-4064-4578-930C-F2BEA8B6AE8D}" destId="{C9F2A49D-D8B1-47F6-BE26-0391C1FF468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BF7A36-B9EA-4B7B-9498-057F11AA7087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0F579E2-DFE3-4C4F-88E0-38F6366E9958}">
      <dgm:prSet phldrT="[Texto]"/>
      <dgm:spPr/>
      <dgm:t>
        <a:bodyPr/>
        <a:lstStyle/>
        <a:p>
          <a:r>
            <a:rPr lang="es-ES" b="1" dirty="0" smtClean="0"/>
            <a:t>Región COX</a:t>
          </a:r>
          <a:endParaRPr lang="es-ES" b="1" dirty="0"/>
        </a:p>
      </dgm:t>
    </dgm:pt>
    <dgm:pt modelId="{FBE2E46F-5B94-4158-92B8-DBACEB15E1FA}" type="parTrans" cxnId="{F97E7489-35F9-474C-B5B1-BDEAE1BECBD3}">
      <dgm:prSet/>
      <dgm:spPr/>
      <dgm:t>
        <a:bodyPr/>
        <a:lstStyle/>
        <a:p>
          <a:endParaRPr lang="es-ES"/>
        </a:p>
      </dgm:t>
    </dgm:pt>
    <dgm:pt modelId="{11AC7BB5-69E6-4CC9-881D-E8F11E795049}" type="sibTrans" cxnId="{F97E7489-35F9-474C-B5B1-BDEAE1BECBD3}">
      <dgm:prSet/>
      <dgm:spPr/>
      <dgm:t>
        <a:bodyPr/>
        <a:lstStyle/>
        <a:p>
          <a:endParaRPr lang="es-ES"/>
        </a:p>
      </dgm:t>
    </dgm:pt>
    <dgm:pt modelId="{A4D5AE0B-38C3-480D-9006-6AA1EEF8C123}">
      <dgm:prSet phldrT="[Texto]"/>
      <dgm:spPr/>
      <dgm:t>
        <a:bodyPr/>
        <a:lstStyle/>
        <a:p>
          <a:r>
            <a:rPr lang="es-ES" dirty="0" smtClean="0"/>
            <a:t>Diferenciación especies cercanas</a:t>
          </a:r>
          <a:endParaRPr lang="es-ES" dirty="0"/>
        </a:p>
      </dgm:t>
    </dgm:pt>
    <dgm:pt modelId="{E3DD24F8-76DF-46D7-8AEA-69DF3A283162}" type="parTrans" cxnId="{B74CE3C8-90F8-42B3-BB70-236B8EB7F5F4}">
      <dgm:prSet/>
      <dgm:spPr/>
      <dgm:t>
        <a:bodyPr/>
        <a:lstStyle/>
        <a:p>
          <a:endParaRPr lang="es-ES"/>
        </a:p>
      </dgm:t>
    </dgm:pt>
    <dgm:pt modelId="{15B18F8C-1D46-4F8D-8A2C-86C9454AD3DC}" type="sibTrans" cxnId="{B74CE3C8-90F8-42B3-BB70-236B8EB7F5F4}">
      <dgm:prSet/>
      <dgm:spPr/>
      <dgm:t>
        <a:bodyPr/>
        <a:lstStyle/>
        <a:p>
          <a:endParaRPr lang="es-ES"/>
        </a:p>
      </dgm:t>
    </dgm:pt>
    <dgm:pt modelId="{63075506-541F-472C-93F6-47F3EDB35F6C}">
      <dgm:prSet phldrT="[Texto]"/>
      <dgm:spPr/>
      <dgm:t>
        <a:bodyPr/>
        <a:lstStyle/>
        <a:p>
          <a:r>
            <a:rPr lang="es-ES" dirty="0" smtClean="0"/>
            <a:t>Complejo </a:t>
          </a:r>
          <a:r>
            <a:rPr lang="es-ES" i="1" dirty="0" smtClean="0"/>
            <a:t>P. irregulare</a:t>
          </a:r>
          <a:endParaRPr lang="es-ES" dirty="0"/>
        </a:p>
      </dgm:t>
    </dgm:pt>
    <dgm:pt modelId="{7A1494F4-15C8-4377-852A-1520FB6CD037}" type="parTrans" cxnId="{F71FB412-DFDE-42E8-BA16-25F0FA631D83}">
      <dgm:prSet/>
      <dgm:spPr/>
      <dgm:t>
        <a:bodyPr/>
        <a:lstStyle/>
        <a:p>
          <a:endParaRPr lang="es-ES"/>
        </a:p>
      </dgm:t>
    </dgm:pt>
    <dgm:pt modelId="{1D8141FF-F861-407A-83A5-B53889618452}" type="sibTrans" cxnId="{F71FB412-DFDE-42E8-BA16-25F0FA631D83}">
      <dgm:prSet/>
      <dgm:spPr/>
      <dgm:t>
        <a:bodyPr/>
        <a:lstStyle/>
        <a:p>
          <a:endParaRPr lang="es-ES"/>
        </a:p>
      </dgm:t>
    </dgm:pt>
    <dgm:pt modelId="{43C2114F-4064-4578-930C-F2BEA8B6AE8D}" type="pres">
      <dgm:prSet presAssocID="{AFBF7A36-B9EA-4B7B-9498-057F11AA70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C8A379-01BA-40AE-8C5F-D5B97E0166DE}" type="pres">
      <dgm:prSet presAssocID="{90F579E2-DFE3-4C4F-88E0-38F6366E995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3E55C4-FE7E-40AC-A500-3B7AF44194C1}" type="pres">
      <dgm:prSet presAssocID="{11AC7BB5-69E6-4CC9-881D-E8F11E795049}" presName="sibTrans" presStyleCnt="0"/>
      <dgm:spPr/>
    </dgm:pt>
    <dgm:pt modelId="{8048F2AF-BFBE-4DA9-A1A1-39219494537A}" type="pres">
      <dgm:prSet presAssocID="{A4D5AE0B-38C3-480D-9006-6AA1EEF8C12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C868E4-8DC0-414A-861B-105793272CCA}" type="pres">
      <dgm:prSet presAssocID="{15B18F8C-1D46-4F8D-8A2C-86C9454AD3DC}" presName="sibTrans" presStyleCnt="0"/>
      <dgm:spPr/>
    </dgm:pt>
    <dgm:pt modelId="{C9F2A49D-D8B1-47F6-BE26-0391C1FF468F}" type="pres">
      <dgm:prSet presAssocID="{63075506-541F-472C-93F6-47F3EDB35F6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95F342-241D-4418-958F-F432078560D3}" type="presOf" srcId="{A4D5AE0B-38C3-480D-9006-6AA1EEF8C123}" destId="{8048F2AF-BFBE-4DA9-A1A1-39219494537A}" srcOrd="0" destOrd="0" presId="urn:microsoft.com/office/officeart/2005/8/layout/default"/>
    <dgm:cxn modelId="{F97E7489-35F9-474C-B5B1-BDEAE1BECBD3}" srcId="{AFBF7A36-B9EA-4B7B-9498-057F11AA7087}" destId="{90F579E2-DFE3-4C4F-88E0-38F6366E9958}" srcOrd="0" destOrd="0" parTransId="{FBE2E46F-5B94-4158-92B8-DBACEB15E1FA}" sibTransId="{11AC7BB5-69E6-4CC9-881D-E8F11E795049}"/>
    <dgm:cxn modelId="{11C4A090-FC4E-4AE4-A290-BD7787DB416E}" type="presOf" srcId="{63075506-541F-472C-93F6-47F3EDB35F6C}" destId="{C9F2A49D-D8B1-47F6-BE26-0391C1FF468F}" srcOrd="0" destOrd="0" presId="urn:microsoft.com/office/officeart/2005/8/layout/default"/>
    <dgm:cxn modelId="{A9947235-E6EC-4BBC-9EEE-EAD7C65C4356}" type="presOf" srcId="{90F579E2-DFE3-4C4F-88E0-38F6366E9958}" destId="{45C8A379-01BA-40AE-8C5F-D5B97E0166DE}" srcOrd="0" destOrd="0" presId="urn:microsoft.com/office/officeart/2005/8/layout/default"/>
    <dgm:cxn modelId="{F746A43A-CCAD-4150-9DB9-DF0E5227381C}" type="presOf" srcId="{AFBF7A36-B9EA-4B7B-9498-057F11AA7087}" destId="{43C2114F-4064-4578-930C-F2BEA8B6AE8D}" srcOrd="0" destOrd="0" presId="urn:microsoft.com/office/officeart/2005/8/layout/default"/>
    <dgm:cxn modelId="{B74CE3C8-90F8-42B3-BB70-236B8EB7F5F4}" srcId="{AFBF7A36-B9EA-4B7B-9498-057F11AA7087}" destId="{A4D5AE0B-38C3-480D-9006-6AA1EEF8C123}" srcOrd="1" destOrd="0" parTransId="{E3DD24F8-76DF-46D7-8AEA-69DF3A283162}" sibTransId="{15B18F8C-1D46-4F8D-8A2C-86C9454AD3DC}"/>
    <dgm:cxn modelId="{F71FB412-DFDE-42E8-BA16-25F0FA631D83}" srcId="{AFBF7A36-B9EA-4B7B-9498-057F11AA7087}" destId="{63075506-541F-472C-93F6-47F3EDB35F6C}" srcOrd="2" destOrd="0" parTransId="{7A1494F4-15C8-4377-852A-1520FB6CD037}" sibTransId="{1D8141FF-F861-407A-83A5-B53889618452}"/>
    <dgm:cxn modelId="{A4CC2230-14E0-4279-9421-0CF8AA87D73F}" type="presParOf" srcId="{43C2114F-4064-4578-930C-F2BEA8B6AE8D}" destId="{45C8A379-01BA-40AE-8C5F-D5B97E0166DE}" srcOrd="0" destOrd="0" presId="urn:microsoft.com/office/officeart/2005/8/layout/default"/>
    <dgm:cxn modelId="{E82E3C65-A956-45A6-94A3-07BA7DAA4D2C}" type="presParOf" srcId="{43C2114F-4064-4578-930C-F2BEA8B6AE8D}" destId="{8D3E55C4-FE7E-40AC-A500-3B7AF44194C1}" srcOrd="1" destOrd="0" presId="urn:microsoft.com/office/officeart/2005/8/layout/default"/>
    <dgm:cxn modelId="{6334CDF5-E450-4C3B-BF31-0F14442A0410}" type="presParOf" srcId="{43C2114F-4064-4578-930C-F2BEA8B6AE8D}" destId="{8048F2AF-BFBE-4DA9-A1A1-39219494537A}" srcOrd="2" destOrd="0" presId="urn:microsoft.com/office/officeart/2005/8/layout/default"/>
    <dgm:cxn modelId="{D2BA2A31-B189-44BF-862D-63E87906482B}" type="presParOf" srcId="{43C2114F-4064-4578-930C-F2BEA8B6AE8D}" destId="{E2C868E4-8DC0-414A-861B-105793272CCA}" srcOrd="3" destOrd="0" presId="urn:microsoft.com/office/officeart/2005/8/layout/default"/>
    <dgm:cxn modelId="{2F570BFC-CEFF-4E19-AE00-BBF8A305084E}" type="presParOf" srcId="{43C2114F-4064-4578-930C-F2BEA8B6AE8D}" destId="{C9F2A49D-D8B1-47F6-BE26-0391C1FF468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BC77F1-7E48-405F-B29C-D08BAF985853}" type="doc">
      <dgm:prSet loTypeId="urn:microsoft.com/office/officeart/2005/8/layout/defaul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F214CFE9-6994-4A12-8272-E9EA54B3D64B}">
      <dgm:prSet phldrT="[Texto]"/>
      <dgm:spPr/>
      <dgm:t>
        <a:bodyPr/>
        <a:lstStyle/>
        <a:p>
          <a:r>
            <a:rPr lang="es-ES" i="1" dirty="0" smtClean="0"/>
            <a:t>Pythium irregulare </a:t>
          </a:r>
          <a:r>
            <a:rPr lang="es-ES" i="0" dirty="0" smtClean="0"/>
            <a:t>s.s.</a:t>
          </a:r>
          <a:endParaRPr lang="es-ES" i="1" dirty="0"/>
        </a:p>
      </dgm:t>
    </dgm:pt>
    <dgm:pt modelId="{1FF812D9-23F0-41A6-BE44-669CCBDF9F45}" type="parTrans" cxnId="{983B843A-7BA5-482E-B683-4A6BBD99D54D}">
      <dgm:prSet/>
      <dgm:spPr/>
      <dgm:t>
        <a:bodyPr/>
        <a:lstStyle/>
        <a:p>
          <a:endParaRPr lang="es-ES"/>
        </a:p>
      </dgm:t>
    </dgm:pt>
    <dgm:pt modelId="{0E1E49E5-20CF-4250-B625-D27EBA048A22}" type="sibTrans" cxnId="{983B843A-7BA5-482E-B683-4A6BBD99D54D}">
      <dgm:prSet/>
      <dgm:spPr/>
      <dgm:t>
        <a:bodyPr/>
        <a:lstStyle/>
        <a:p>
          <a:endParaRPr lang="es-ES"/>
        </a:p>
      </dgm:t>
    </dgm:pt>
    <dgm:pt modelId="{EBACAD21-2747-4462-AA5F-52FDC930BED2}">
      <dgm:prSet phldrT="[Texto]"/>
      <dgm:spPr/>
      <dgm:t>
        <a:bodyPr/>
        <a:lstStyle/>
        <a:p>
          <a:r>
            <a:rPr lang="es-ES" i="1" dirty="0" smtClean="0"/>
            <a:t>Pythium cryptoirregulare</a:t>
          </a:r>
          <a:endParaRPr lang="es-ES" i="1" dirty="0"/>
        </a:p>
      </dgm:t>
    </dgm:pt>
    <dgm:pt modelId="{3EF375A1-B9D2-4F14-85A1-665421121501}" type="parTrans" cxnId="{8EF15079-6D6A-4FE5-9835-8FB46E9ED12B}">
      <dgm:prSet/>
      <dgm:spPr/>
      <dgm:t>
        <a:bodyPr/>
        <a:lstStyle/>
        <a:p>
          <a:endParaRPr lang="es-ES"/>
        </a:p>
      </dgm:t>
    </dgm:pt>
    <dgm:pt modelId="{924B0DA0-F248-4698-8DCB-06C6B16370EF}" type="sibTrans" cxnId="{8EF15079-6D6A-4FE5-9835-8FB46E9ED12B}">
      <dgm:prSet/>
      <dgm:spPr/>
      <dgm:t>
        <a:bodyPr/>
        <a:lstStyle/>
        <a:p>
          <a:endParaRPr lang="es-ES"/>
        </a:p>
      </dgm:t>
    </dgm:pt>
    <dgm:pt modelId="{DC67C52D-EF2F-4F5F-BD8E-E262AE4881C5}">
      <dgm:prSet phldrT="[Texto]"/>
      <dgm:spPr/>
      <dgm:t>
        <a:bodyPr/>
        <a:lstStyle/>
        <a:p>
          <a:r>
            <a:rPr lang="es-ES" i="1" dirty="0" smtClean="0"/>
            <a:t>Pythium cylindrosporum</a:t>
          </a:r>
          <a:endParaRPr lang="es-ES" i="1" dirty="0"/>
        </a:p>
      </dgm:t>
    </dgm:pt>
    <dgm:pt modelId="{607BBE48-A0F1-4810-82BD-C4D2F0DFF111}" type="parTrans" cxnId="{11C9B827-2554-452A-B797-9D79415D2D05}">
      <dgm:prSet/>
      <dgm:spPr/>
      <dgm:t>
        <a:bodyPr/>
        <a:lstStyle/>
        <a:p>
          <a:endParaRPr lang="es-ES"/>
        </a:p>
      </dgm:t>
    </dgm:pt>
    <dgm:pt modelId="{2A54E3B5-462F-4184-986F-F76258819AF2}" type="sibTrans" cxnId="{11C9B827-2554-452A-B797-9D79415D2D05}">
      <dgm:prSet/>
      <dgm:spPr/>
      <dgm:t>
        <a:bodyPr/>
        <a:lstStyle/>
        <a:p>
          <a:endParaRPr lang="es-ES"/>
        </a:p>
      </dgm:t>
    </dgm:pt>
    <dgm:pt modelId="{BBBD511D-D8A6-4927-8086-14FAB1AE7C26}" type="pres">
      <dgm:prSet presAssocID="{E2BC77F1-7E48-405F-B29C-D08BAF9858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CEAB852-30A9-4DA1-995D-EF4CBF436790}" type="pres">
      <dgm:prSet presAssocID="{F214CFE9-6994-4A12-8272-E9EA54B3D6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4B74C0-F0D2-42F1-9B11-A596C5250CD6}" type="pres">
      <dgm:prSet presAssocID="{0E1E49E5-20CF-4250-B625-D27EBA048A22}" presName="sibTrans" presStyleCnt="0"/>
      <dgm:spPr/>
      <dgm:t>
        <a:bodyPr/>
        <a:lstStyle/>
        <a:p>
          <a:endParaRPr lang="es-ES"/>
        </a:p>
      </dgm:t>
    </dgm:pt>
    <dgm:pt modelId="{8087FC77-BB54-4FA8-998E-915014F8AD92}" type="pres">
      <dgm:prSet presAssocID="{EBACAD21-2747-4462-AA5F-52FDC930BED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E1D622-4635-459B-83AA-3D080CEC341A}" type="pres">
      <dgm:prSet presAssocID="{924B0DA0-F248-4698-8DCB-06C6B16370EF}" presName="sibTrans" presStyleCnt="0"/>
      <dgm:spPr/>
      <dgm:t>
        <a:bodyPr/>
        <a:lstStyle/>
        <a:p>
          <a:endParaRPr lang="es-ES"/>
        </a:p>
      </dgm:t>
    </dgm:pt>
    <dgm:pt modelId="{9A0BFFB2-92DD-48F7-B041-01F1EF1EFA55}" type="pres">
      <dgm:prSet presAssocID="{DC67C52D-EF2F-4F5F-BD8E-E262AE4881C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EF15079-6D6A-4FE5-9835-8FB46E9ED12B}" srcId="{E2BC77F1-7E48-405F-B29C-D08BAF985853}" destId="{EBACAD21-2747-4462-AA5F-52FDC930BED2}" srcOrd="1" destOrd="0" parTransId="{3EF375A1-B9D2-4F14-85A1-665421121501}" sibTransId="{924B0DA0-F248-4698-8DCB-06C6B16370EF}"/>
    <dgm:cxn modelId="{983B843A-7BA5-482E-B683-4A6BBD99D54D}" srcId="{E2BC77F1-7E48-405F-B29C-D08BAF985853}" destId="{F214CFE9-6994-4A12-8272-E9EA54B3D64B}" srcOrd="0" destOrd="0" parTransId="{1FF812D9-23F0-41A6-BE44-669CCBDF9F45}" sibTransId="{0E1E49E5-20CF-4250-B625-D27EBA048A22}"/>
    <dgm:cxn modelId="{3F728425-E3C0-477F-8EFB-CD464CF2817C}" type="presOf" srcId="{E2BC77F1-7E48-405F-B29C-D08BAF985853}" destId="{BBBD511D-D8A6-4927-8086-14FAB1AE7C26}" srcOrd="0" destOrd="0" presId="urn:microsoft.com/office/officeart/2005/8/layout/default"/>
    <dgm:cxn modelId="{F8816B54-6D62-44FB-B012-BA6E51C55251}" type="presOf" srcId="{F214CFE9-6994-4A12-8272-E9EA54B3D64B}" destId="{7CEAB852-30A9-4DA1-995D-EF4CBF436790}" srcOrd="0" destOrd="0" presId="urn:microsoft.com/office/officeart/2005/8/layout/default"/>
    <dgm:cxn modelId="{3F634DDB-2C6D-4B8B-9203-0C8EE9F0E20D}" type="presOf" srcId="{EBACAD21-2747-4462-AA5F-52FDC930BED2}" destId="{8087FC77-BB54-4FA8-998E-915014F8AD92}" srcOrd="0" destOrd="0" presId="urn:microsoft.com/office/officeart/2005/8/layout/default"/>
    <dgm:cxn modelId="{11C9B827-2554-452A-B797-9D79415D2D05}" srcId="{E2BC77F1-7E48-405F-B29C-D08BAF985853}" destId="{DC67C52D-EF2F-4F5F-BD8E-E262AE4881C5}" srcOrd="2" destOrd="0" parTransId="{607BBE48-A0F1-4810-82BD-C4D2F0DFF111}" sibTransId="{2A54E3B5-462F-4184-986F-F76258819AF2}"/>
    <dgm:cxn modelId="{C20B2CF4-DDDF-432B-8A28-DE52B3393F9C}" type="presOf" srcId="{DC67C52D-EF2F-4F5F-BD8E-E262AE4881C5}" destId="{9A0BFFB2-92DD-48F7-B041-01F1EF1EFA55}" srcOrd="0" destOrd="0" presId="urn:microsoft.com/office/officeart/2005/8/layout/default"/>
    <dgm:cxn modelId="{A9B4AA00-7A54-4691-9718-0F92DD0D8C32}" type="presParOf" srcId="{BBBD511D-D8A6-4927-8086-14FAB1AE7C26}" destId="{7CEAB852-30A9-4DA1-995D-EF4CBF436790}" srcOrd="0" destOrd="0" presId="urn:microsoft.com/office/officeart/2005/8/layout/default"/>
    <dgm:cxn modelId="{6B676905-E354-4A1D-ABCD-43C9B11EEB80}" type="presParOf" srcId="{BBBD511D-D8A6-4927-8086-14FAB1AE7C26}" destId="{D94B74C0-F0D2-42F1-9B11-A596C5250CD6}" srcOrd="1" destOrd="0" presId="urn:microsoft.com/office/officeart/2005/8/layout/default"/>
    <dgm:cxn modelId="{0C851499-5D1E-4D16-9B97-125645EC8805}" type="presParOf" srcId="{BBBD511D-D8A6-4927-8086-14FAB1AE7C26}" destId="{8087FC77-BB54-4FA8-998E-915014F8AD92}" srcOrd="2" destOrd="0" presId="urn:microsoft.com/office/officeart/2005/8/layout/default"/>
    <dgm:cxn modelId="{F7706689-904E-4EAE-81FC-3C80439CDA6F}" type="presParOf" srcId="{BBBD511D-D8A6-4927-8086-14FAB1AE7C26}" destId="{50E1D622-4635-459B-83AA-3D080CEC341A}" srcOrd="3" destOrd="0" presId="urn:microsoft.com/office/officeart/2005/8/layout/default"/>
    <dgm:cxn modelId="{B4C5A17F-4565-45AD-99D2-E937EA3DCF0B}" type="presParOf" srcId="{BBBD511D-D8A6-4927-8086-14FAB1AE7C26}" destId="{9A0BFFB2-92DD-48F7-B041-01F1EF1EFA5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C5702BA-BC52-42DF-81C7-794C4C00E52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726333A-EF78-4DA0-A60B-531478E641C8}">
      <dgm:prSet phldrT="[Texto]"/>
      <dgm:spPr/>
      <dgm:t>
        <a:bodyPr/>
        <a:lstStyle/>
        <a:p>
          <a:r>
            <a:rPr lang="es-ES" dirty="0" smtClean="0"/>
            <a:t>Relaciones e historia evolutiva</a:t>
          </a:r>
          <a:endParaRPr lang="es-ES" dirty="0"/>
        </a:p>
      </dgm:t>
    </dgm:pt>
    <dgm:pt modelId="{44AAE8F6-CCFA-469B-A3DD-2802BFD84E72}" type="parTrans" cxnId="{E9C5AAF5-FB9F-40A2-8FE0-C007A16B7F79}">
      <dgm:prSet/>
      <dgm:spPr/>
      <dgm:t>
        <a:bodyPr/>
        <a:lstStyle/>
        <a:p>
          <a:endParaRPr lang="es-ES"/>
        </a:p>
      </dgm:t>
    </dgm:pt>
    <dgm:pt modelId="{77A9C794-1FD4-47CB-8A7A-AF23C580BBF0}" type="sibTrans" cxnId="{E9C5AAF5-FB9F-40A2-8FE0-C007A16B7F79}">
      <dgm:prSet/>
      <dgm:spPr/>
      <dgm:t>
        <a:bodyPr/>
        <a:lstStyle/>
        <a:p>
          <a:endParaRPr lang="es-ES"/>
        </a:p>
      </dgm:t>
    </dgm:pt>
    <dgm:pt modelId="{A0398320-FAD8-458C-A496-65F95DD22591}">
      <dgm:prSet phldrT="[Texto]"/>
      <dgm:spPr/>
      <dgm:t>
        <a:bodyPr/>
        <a:lstStyle/>
        <a:p>
          <a:r>
            <a:rPr lang="es-ES" dirty="0" smtClean="0"/>
            <a:t>Diferentes metodologías </a:t>
          </a:r>
          <a:endParaRPr lang="es-ES" dirty="0"/>
        </a:p>
      </dgm:t>
    </dgm:pt>
    <dgm:pt modelId="{4C5DB739-606D-4198-BC1D-66DABA4B8996}" type="parTrans" cxnId="{71A55B82-09E6-497F-892C-FFB91DF88F31}">
      <dgm:prSet/>
      <dgm:spPr/>
      <dgm:t>
        <a:bodyPr/>
        <a:lstStyle/>
        <a:p>
          <a:endParaRPr lang="es-ES"/>
        </a:p>
      </dgm:t>
    </dgm:pt>
    <dgm:pt modelId="{5AF625B3-9997-4CCA-8AE5-0B6D14597D77}" type="sibTrans" cxnId="{71A55B82-09E6-497F-892C-FFB91DF88F31}">
      <dgm:prSet/>
      <dgm:spPr/>
      <dgm:t>
        <a:bodyPr/>
        <a:lstStyle/>
        <a:p>
          <a:endParaRPr lang="es-ES"/>
        </a:p>
      </dgm:t>
    </dgm:pt>
    <dgm:pt modelId="{27DF64DC-BEB0-42A0-A836-85DCA1B41886}" type="pres">
      <dgm:prSet presAssocID="{EC5702BA-BC52-42DF-81C7-794C4C00E5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4950E3-A9F3-4F34-A31F-28CE9467E2BA}" type="pres">
      <dgm:prSet presAssocID="{F726333A-EF78-4DA0-A60B-531478E641C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A3A746-D1D2-44BC-9443-F996EB0FB358}" type="pres">
      <dgm:prSet presAssocID="{77A9C794-1FD4-47CB-8A7A-AF23C580BBF0}" presName="spacer" presStyleCnt="0"/>
      <dgm:spPr/>
    </dgm:pt>
    <dgm:pt modelId="{0C828A22-608F-4607-AD0B-6E9251CAF800}" type="pres">
      <dgm:prSet presAssocID="{A0398320-FAD8-458C-A496-65F95DD22591}" presName="parentText" presStyleLbl="node1" presStyleIdx="1" presStyleCnt="2" custLinFactNeighborY="4134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7CB47C-6225-4ACC-BE76-878E99463007}" type="presOf" srcId="{F726333A-EF78-4DA0-A60B-531478E641C8}" destId="{8A4950E3-A9F3-4F34-A31F-28CE9467E2BA}" srcOrd="0" destOrd="0" presId="urn:microsoft.com/office/officeart/2005/8/layout/vList2"/>
    <dgm:cxn modelId="{FC104378-79AF-4267-9835-7CE660297829}" type="presOf" srcId="{EC5702BA-BC52-42DF-81C7-794C4C00E52E}" destId="{27DF64DC-BEB0-42A0-A836-85DCA1B41886}" srcOrd="0" destOrd="0" presId="urn:microsoft.com/office/officeart/2005/8/layout/vList2"/>
    <dgm:cxn modelId="{AE4C4087-09BC-486F-8690-1F98F32D5D2E}" type="presOf" srcId="{A0398320-FAD8-458C-A496-65F95DD22591}" destId="{0C828A22-608F-4607-AD0B-6E9251CAF800}" srcOrd="0" destOrd="0" presId="urn:microsoft.com/office/officeart/2005/8/layout/vList2"/>
    <dgm:cxn modelId="{E9C5AAF5-FB9F-40A2-8FE0-C007A16B7F79}" srcId="{EC5702BA-BC52-42DF-81C7-794C4C00E52E}" destId="{F726333A-EF78-4DA0-A60B-531478E641C8}" srcOrd="0" destOrd="0" parTransId="{44AAE8F6-CCFA-469B-A3DD-2802BFD84E72}" sibTransId="{77A9C794-1FD4-47CB-8A7A-AF23C580BBF0}"/>
    <dgm:cxn modelId="{71A55B82-09E6-497F-892C-FFB91DF88F31}" srcId="{EC5702BA-BC52-42DF-81C7-794C4C00E52E}" destId="{A0398320-FAD8-458C-A496-65F95DD22591}" srcOrd="1" destOrd="0" parTransId="{4C5DB739-606D-4198-BC1D-66DABA4B8996}" sibTransId="{5AF625B3-9997-4CCA-8AE5-0B6D14597D77}"/>
    <dgm:cxn modelId="{DDCD6E31-AB54-47AB-86D3-EC432DD1350F}" type="presParOf" srcId="{27DF64DC-BEB0-42A0-A836-85DCA1B41886}" destId="{8A4950E3-A9F3-4F34-A31F-28CE9467E2BA}" srcOrd="0" destOrd="0" presId="urn:microsoft.com/office/officeart/2005/8/layout/vList2"/>
    <dgm:cxn modelId="{BFE15940-A853-4DBC-9551-02080F38D9F5}" type="presParOf" srcId="{27DF64DC-BEB0-42A0-A836-85DCA1B41886}" destId="{C3A3A746-D1D2-44BC-9443-F996EB0FB358}" srcOrd="1" destOrd="0" presId="urn:microsoft.com/office/officeart/2005/8/layout/vList2"/>
    <dgm:cxn modelId="{0D5BE11A-3AD5-409C-A8F9-B5D5EF8E2748}" type="presParOf" srcId="{27DF64DC-BEB0-42A0-A836-85DCA1B41886}" destId="{0C828A22-608F-4607-AD0B-6E9251CAF8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5702BA-BC52-42DF-81C7-794C4C00E52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726333A-EF78-4DA0-A60B-531478E641C8}">
      <dgm:prSet phldrT="[Texto]"/>
      <dgm:spPr/>
      <dgm:t>
        <a:bodyPr/>
        <a:lstStyle/>
        <a:p>
          <a:r>
            <a:rPr lang="es-ES" dirty="0" smtClean="0"/>
            <a:t>Variaciones intra e interpoblacionales</a:t>
          </a:r>
          <a:endParaRPr lang="es-ES" dirty="0"/>
        </a:p>
      </dgm:t>
    </dgm:pt>
    <dgm:pt modelId="{44AAE8F6-CCFA-469B-A3DD-2802BFD84E72}" type="parTrans" cxnId="{E9C5AAF5-FB9F-40A2-8FE0-C007A16B7F79}">
      <dgm:prSet/>
      <dgm:spPr/>
      <dgm:t>
        <a:bodyPr/>
        <a:lstStyle/>
        <a:p>
          <a:endParaRPr lang="es-ES"/>
        </a:p>
      </dgm:t>
    </dgm:pt>
    <dgm:pt modelId="{77A9C794-1FD4-47CB-8A7A-AF23C580BBF0}" type="sibTrans" cxnId="{E9C5AAF5-FB9F-40A2-8FE0-C007A16B7F79}">
      <dgm:prSet/>
      <dgm:spPr/>
      <dgm:t>
        <a:bodyPr/>
        <a:lstStyle/>
        <a:p>
          <a:endParaRPr lang="es-ES"/>
        </a:p>
      </dgm:t>
    </dgm:pt>
    <dgm:pt modelId="{803C7929-2EE4-494E-8571-B3BA2BF74E0E}">
      <dgm:prSet phldrT="[Texto]"/>
      <dgm:spPr/>
      <dgm:t>
        <a:bodyPr/>
        <a:lstStyle/>
        <a:p>
          <a:r>
            <a:rPr lang="es-ES" dirty="0" smtClean="0"/>
            <a:t>Genética poblacional</a:t>
          </a:r>
          <a:endParaRPr lang="es-ES" dirty="0"/>
        </a:p>
      </dgm:t>
    </dgm:pt>
    <dgm:pt modelId="{B69101D3-5942-4BE0-84C7-9094E1AA4204}" type="parTrans" cxnId="{69CBF17B-E93E-43B7-BEBC-3D6A42A1EC69}">
      <dgm:prSet/>
      <dgm:spPr/>
      <dgm:t>
        <a:bodyPr/>
        <a:lstStyle/>
        <a:p>
          <a:endParaRPr lang="es-ES"/>
        </a:p>
      </dgm:t>
    </dgm:pt>
    <dgm:pt modelId="{4ECA915C-79AC-4911-B18C-684C29AD2F07}" type="sibTrans" cxnId="{69CBF17B-E93E-43B7-BEBC-3D6A42A1EC69}">
      <dgm:prSet/>
      <dgm:spPr/>
      <dgm:t>
        <a:bodyPr/>
        <a:lstStyle/>
        <a:p>
          <a:endParaRPr lang="es-ES"/>
        </a:p>
      </dgm:t>
    </dgm:pt>
    <dgm:pt modelId="{27DF64DC-BEB0-42A0-A836-85DCA1B41886}" type="pres">
      <dgm:prSet presAssocID="{EC5702BA-BC52-42DF-81C7-794C4C00E5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4950E3-A9F3-4F34-A31F-28CE9467E2BA}" type="pres">
      <dgm:prSet presAssocID="{F726333A-EF78-4DA0-A60B-531478E641C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A3A746-D1D2-44BC-9443-F996EB0FB358}" type="pres">
      <dgm:prSet presAssocID="{77A9C794-1FD4-47CB-8A7A-AF23C580BBF0}" presName="spacer" presStyleCnt="0"/>
      <dgm:spPr/>
    </dgm:pt>
    <dgm:pt modelId="{B8848EC7-B03E-4B5F-8BD2-DE9DFB21D364}" type="pres">
      <dgm:prSet presAssocID="{803C7929-2EE4-494E-8571-B3BA2BF74E0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7CB47C-6225-4ACC-BE76-878E99463007}" type="presOf" srcId="{F726333A-EF78-4DA0-A60B-531478E641C8}" destId="{8A4950E3-A9F3-4F34-A31F-28CE9467E2BA}" srcOrd="0" destOrd="0" presId="urn:microsoft.com/office/officeart/2005/8/layout/vList2"/>
    <dgm:cxn modelId="{FC104378-79AF-4267-9835-7CE660297829}" type="presOf" srcId="{EC5702BA-BC52-42DF-81C7-794C4C00E52E}" destId="{27DF64DC-BEB0-42A0-A836-85DCA1B41886}" srcOrd="0" destOrd="0" presId="urn:microsoft.com/office/officeart/2005/8/layout/vList2"/>
    <dgm:cxn modelId="{69CBF17B-E93E-43B7-BEBC-3D6A42A1EC69}" srcId="{EC5702BA-BC52-42DF-81C7-794C4C00E52E}" destId="{803C7929-2EE4-494E-8571-B3BA2BF74E0E}" srcOrd="1" destOrd="0" parTransId="{B69101D3-5942-4BE0-84C7-9094E1AA4204}" sibTransId="{4ECA915C-79AC-4911-B18C-684C29AD2F07}"/>
    <dgm:cxn modelId="{E9C5AAF5-FB9F-40A2-8FE0-C007A16B7F79}" srcId="{EC5702BA-BC52-42DF-81C7-794C4C00E52E}" destId="{F726333A-EF78-4DA0-A60B-531478E641C8}" srcOrd="0" destOrd="0" parTransId="{44AAE8F6-CCFA-469B-A3DD-2802BFD84E72}" sibTransId="{77A9C794-1FD4-47CB-8A7A-AF23C580BBF0}"/>
    <dgm:cxn modelId="{48CF1EBF-BAFD-469A-A6BE-79398D580CC4}" type="presOf" srcId="{803C7929-2EE4-494E-8571-B3BA2BF74E0E}" destId="{B8848EC7-B03E-4B5F-8BD2-DE9DFB21D364}" srcOrd="0" destOrd="0" presId="urn:microsoft.com/office/officeart/2005/8/layout/vList2"/>
    <dgm:cxn modelId="{DDCD6E31-AB54-47AB-86D3-EC432DD1350F}" type="presParOf" srcId="{27DF64DC-BEB0-42A0-A836-85DCA1B41886}" destId="{8A4950E3-A9F3-4F34-A31F-28CE9467E2BA}" srcOrd="0" destOrd="0" presId="urn:microsoft.com/office/officeart/2005/8/layout/vList2"/>
    <dgm:cxn modelId="{BFE15940-A853-4DBC-9551-02080F38D9F5}" type="presParOf" srcId="{27DF64DC-BEB0-42A0-A836-85DCA1B41886}" destId="{C3A3A746-D1D2-44BC-9443-F996EB0FB358}" srcOrd="1" destOrd="0" presId="urn:microsoft.com/office/officeart/2005/8/layout/vList2"/>
    <dgm:cxn modelId="{E630C744-3606-4D51-AF3F-AC4F1A6934CA}" type="presParOf" srcId="{27DF64DC-BEB0-42A0-A836-85DCA1B41886}" destId="{B8848EC7-B03E-4B5F-8BD2-DE9DFB21D3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b="1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b="1" dirty="0">
            <a:solidFill>
              <a:schemeClr val="bg1">
                <a:lumMod val="50000"/>
              </a:schemeClr>
            </a:solidFill>
          </a:endParaRPr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Objetivos</a:t>
          </a:r>
          <a:endParaRPr lang="es-ES" b="1" dirty="0">
            <a:solidFill>
              <a:schemeClr val="tx1"/>
            </a:solidFill>
          </a:endParaRPr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458E5CE-5FB4-45AC-867C-D5A883B719CF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D1DB3213-7533-4C9A-A7C8-561D69D9080B}" type="parTrans" cxnId="{F34B294C-9B05-4348-9A29-A87D19C21C13}">
      <dgm:prSet/>
      <dgm:spPr/>
      <dgm:t>
        <a:bodyPr/>
        <a:lstStyle/>
        <a:p>
          <a:endParaRPr lang="es-ES"/>
        </a:p>
      </dgm:t>
    </dgm:pt>
    <dgm:pt modelId="{06635526-B14B-4598-B3BA-E45C0E721AEF}" type="sibTrans" cxnId="{F34B294C-9B05-4348-9A29-A87D19C21C13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6430EAA9-4DB7-4E17-9D8F-17567A8DC7CB}" type="pres">
      <dgm:prSet presAssocID="{F458E5CE-5FB4-45AC-867C-D5A883B719C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88D3EC-23AF-43D5-B9FD-C81D6D14A485}" type="pres">
      <dgm:prSet presAssocID="{F458E5CE-5FB4-45AC-867C-D5A883B719CF}" presName="accent_4" presStyleCnt="0"/>
      <dgm:spPr/>
    </dgm:pt>
    <dgm:pt modelId="{A2B2312C-6C79-40CA-ADBA-B89259958EA9}" type="pres">
      <dgm:prSet presAssocID="{F458E5CE-5FB4-45AC-867C-D5A883B719CF}" presName="accentRepeatNode" presStyleLbl="solidFgAcc1" presStyleIdx="3" presStyleCnt="6"/>
      <dgm:spPr/>
    </dgm:pt>
    <dgm:pt modelId="{9825865C-D4BD-4F35-8E0A-1F14F6AD83F2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9BBC61-48B2-4366-91D2-6981982C29C3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F8933A33-8467-4231-BD15-440B0AA0AF13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6C6526-9B82-4BF1-AB75-447EB09A73E1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087F978B-C571-4539-A3C6-5FB28C1DC684}" type="presOf" srcId="{926A149A-132C-4628-AC59-7176DBC9613A}" destId="{F8933A33-8467-4231-BD15-440B0AA0AF13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1E566F3C-CD19-4F72-A068-A109F8E0C6A3}" type="presOf" srcId="{F458E5CE-5FB4-45AC-867C-D5A883B719CF}" destId="{6430EAA9-4DB7-4E17-9D8F-17567A8DC7CB}" srcOrd="0" destOrd="0" presId="urn:microsoft.com/office/officeart/2008/layout/VerticalCurvedList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F34B294C-9B05-4348-9A29-A87D19C21C13}" srcId="{68B783A6-1D89-4BD7-86C0-D930C3AD49D5}" destId="{F458E5CE-5FB4-45AC-867C-D5A883B719CF}" srcOrd="3" destOrd="0" parTransId="{D1DB3213-7533-4C9A-A7C8-561D69D9080B}" sibTransId="{06635526-B14B-4598-B3BA-E45C0E721AEF}"/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AE5FDEB1-7971-48B4-AC43-04315BF93210}" type="presOf" srcId="{DFA8955A-BC4F-41AC-BBD3-D8C52CA8E2B2}" destId="{9825865C-D4BD-4F35-8E0A-1F14F6AD83F2}" srcOrd="0" destOrd="0" presId="urn:microsoft.com/office/officeart/2008/layout/VerticalCurvedList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57D4FC43-5465-443A-910A-B1699163D9F5}" type="presParOf" srcId="{0B369971-4E32-4643-9214-60FE1BA686E8}" destId="{6430EAA9-4DB7-4E17-9D8F-17567A8DC7CB}" srcOrd="7" destOrd="0" presId="urn:microsoft.com/office/officeart/2008/layout/VerticalCurvedList"/>
    <dgm:cxn modelId="{85869AA5-CE07-41E2-BA07-59B843D3960C}" type="presParOf" srcId="{0B369971-4E32-4643-9214-60FE1BA686E8}" destId="{4888D3EC-23AF-43D5-B9FD-C81D6D14A485}" srcOrd="8" destOrd="0" presId="urn:microsoft.com/office/officeart/2008/layout/VerticalCurvedList"/>
    <dgm:cxn modelId="{7CEA6C61-BBAB-4C85-9F63-340A0BD4FA9A}" type="presParOf" srcId="{4888D3EC-23AF-43D5-B9FD-C81D6D14A485}" destId="{A2B2312C-6C79-40CA-ADBA-B89259958EA9}" srcOrd="0" destOrd="0" presId="urn:microsoft.com/office/officeart/2008/layout/VerticalCurvedList"/>
    <dgm:cxn modelId="{B182189E-82B3-415F-94CE-A6838DA0B3AB}" type="presParOf" srcId="{0B369971-4E32-4643-9214-60FE1BA686E8}" destId="{9825865C-D4BD-4F35-8E0A-1F14F6AD83F2}" srcOrd="9" destOrd="0" presId="urn:microsoft.com/office/officeart/2008/layout/VerticalCurvedList"/>
    <dgm:cxn modelId="{CBEA2153-E172-47D1-822A-CE8837CD3A9D}" type="presParOf" srcId="{0B369971-4E32-4643-9214-60FE1BA686E8}" destId="{359BBC61-48B2-4366-91D2-6981982C29C3}" srcOrd="10" destOrd="0" presId="urn:microsoft.com/office/officeart/2008/layout/VerticalCurvedList"/>
    <dgm:cxn modelId="{345E0C3E-0694-44CA-8805-C4F6D929909D}" type="presParOf" srcId="{359BBC61-48B2-4366-91D2-6981982C29C3}" destId="{C6EAF44D-016E-41C7-976A-8997D8DA7744}" srcOrd="0" destOrd="0" presId="urn:microsoft.com/office/officeart/2008/layout/VerticalCurvedList"/>
    <dgm:cxn modelId="{BDC876D5-7F15-45AC-BC8E-B2F2166B6C31}" type="presParOf" srcId="{0B369971-4E32-4643-9214-60FE1BA686E8}" destId="{F8933A33-8467-4231-BD15-440B0AA0AF13}" srcOrd="11" destOrd="0" presId="urn:microsoft.com/office/officeart/2008/layout/VerticalCurvedList"/>
    <dgm:cxn modelId="{B552E50B-E66A-4A7C-B3D0-574F8AEC00FF}" type="presParOf" srcId="{0B369971-4E32-4643-9214-60FE1BA686E8}" destId="{4E6C6526-9B82-4BF1-AB75-447EB09A73E1}" srcOrd="12" destOrd="0" presId="urn:microsoft.com/office/officeart/2008/layout/VerticalCurvedList"/>
    <dgm:cxn modelId="{7E389187-573F-4A1B-B8E6-CE6C2190A537}" type="presParOf" srcId="{4E6C6526-9B82-4BF1-AB75-447EB09A73E1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1D5163-8465-414F-B195-DC3939CC05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56DF707-DB79-419B-94DD-E1F7214B331E}">
      <dgm:prSet phldrT="[Texto]"/>
      <dgm:spPr/>
      <dgm:t>
        <a:bodyPr/>
        <a:lstStyle/>
        <a:p>
          <a:pPr algn="ctr"/>
          <a:r>
            <a:rPr lang="es-ES" dirty="0" smtClean="0"/>
            <a:t>OBJETIVO GENERAL</a:t>
          </a:r>
          <a:endParaRPr lang="es-ES" dirty="0"/>
        </a:p>
      </dgm:t>
    </dgm:pt>
    <dgm:pt modelId="{48D3BD1C-94E3-4C65-8A96-E7FDB0BF1297}" type="parTrans" cxnId="{07E27F8D-E9E0-46E7-9848-07C1050AE917}">
      <dgm:prSet/>
      <dgm:spPr/>
      <dgm:t>
        <a:bodyPr/>
        <a:lstStyle/>
        <a:p>
          <a:pPr algn="just"/>
          <a:endParaRPr lang="es-ES"/>
        </a:p>
      </dgm:t>
    </dgm:pt>
    <dgm:pt modelId="{5B4CE11E-CEB6-4FC0-AB0B-7D4870A9C9F7}" type="sibTrans" cxnId="{07E27F8D-E9E0-46E7-9848-07C1050AE917}">
      <dgm:prSet/>
      <dgm:spPr/>
      <dgm:t>
        <a:bodyPr/>
        <a:lstStyle/>
        <a:p>
          <a:pPr algn="just"/>
          <a:endParaRPr lang="es-ES"/>
        </a:p>
      </dgm:t>
    </dgm:pt>
    <dgm:pt modelId="{DAA8C6A6-41EA-49FF-A8F2-D6386465C84C}">
      <dgm:prSet phldrT="[Texto]"/>
      <dgm:spPr/>
      <dgm:t>
        <a:bodyPr/>
        <a:lstStyle/>
        <a:p>
          <a:pPr algn="just"/>
          <a:r>
            <a:rPr lang="es-ES" b="1" dirty="0" smtClean="0"/>
            <a:t>Evaluar la diversidad genética </a:t>
          </a:r>
          <a:r>
            <a:rPr lang="es-ES" dirty="0" smtClean="0"/>
            <a:t>del género </a:t>
          </a:r>
          <a:r>
            <a:rPr lang="es-ES" i="1" dirty="0" smtClean="0"/>
            <a:t>Pythium </a:t>
          </a:r>
          <a:r>
            <a:rPr lang="es-ES" i="0" dirty="0" smtClean="0"/>
            <a:t>asociado a enfermedades de raíz de crisantemos (</a:t>
          </a:r>
          <a:r>
            <a:rPr lang="es-ES" i="1" dirty="0" smtClean="0"/>
            <a:t>Chrysanthemum </a:t>
          </a:r>
          <a:r>
            <a:rPr lang="es-ES" i="0" dirty="0" smtClean="0"/>
            <a:t>sp.) y dalias </a:t>
          </a:r>
          <a:r>
            <a:rPr lang="es-ES" i="1" dirty="0" smtClean="0"/>
            <a:t>(Dahlia </a:t>
          </a:r>
          <a:r>
            <a:rPr lang="es-ES" i="0" dirty="0" smtClean="0"/>
            <a:t>sp.</a:t>
          </a:r>
          <a:r>
            <a:rPr lang="es-ES" i="1" dirty="0" smtClean="0"/>
            <a:t>) </a:t>
          </a:r>
          <a:r>
            <a:rPr lang="es-ES" i="0" dirty="0" smtClean="0"/>
            <a:t>mediante secuenciación de la región ITS y de los genes </a:t>
          </a:r>
          <a:r>
            <a:rPr lang="es-ES" i="1" dirty="0" smtClean="0"/>
            <a:t>cox I </a:t>
          </a:r>
          <a:r>
            <a:rPr lang="es-ES" i="0" dirty="0" smtClean="0"/>
            <a:t>y </a:t>
          </a:r>
          <a:r>
            <a:rPr lang="es-ES" i="1" dirty="0" smtClean="0"/>
            <a:t>cox II.</a:t>
          </a:r>
          <a:endParaRPr lang="es-ES" i="1" dirty="0"/>
        </a:p>
      </dgm:t>
    </dgm:pt>
    <dgm:pt modelId="{2F96C8E8-EED8-4EFF-A5F3-464B2E9E4D38}" type="sibTrans" cxnId="{A196260A-276B-453E-B8BA-4D478F825F4F}">
      <dgm:prSet/>
      <dgm:spPr/>
      <dgm:t>
        <a:bodyPr/>
        <a:lstStyle/>
        <a:p>
          <a:pPr algn="just"/>
          <a:endParaRPr lang="es-ES"/>
        </a:p>
      </dgm:t>
    </dgm:pt>
    <dgm:pt modelId="{696FF49D-0B5B-4603-A78E-CF2F4D4E809A}" type="parTrans" cxnId="{A196260A-276B-453E-B8BA-4D478F825F4F}">
      <dgm:prSet/>
      <dgm:spPr/>
      <dgm:t>
        <a:bodyPr/>
        <a:lstStyle/>
        <a:p>
          <a:pPr algn="just"/>
          <a:endParaRPr lang="es-ES"/>
        </a:p>
      </dgm:t>
    </dgm:pt>
    <dgm:pt modelId="{0EDBB237-8E42-46AE-B1E4-254F7C87E545}">
      <dgm:prSet phldrT="[Texto]"/>
      <dgm:spPr/>
      <dgm:t>
        <a:bodyPr/>
        <a:lstStyle/>
        <a:p>
          <a:pPr algn="just"/>
          <a:endParaRPr lang="es-ES" i="1" dirty="0"/>
        </a:p>
      </dgm:t>
    </dgm:pt>
    <dgm:pt modelId="{F42C0137-CFDA-4A60-93E2-BC61CD79E2FC}" type="sibTrans" cxnId="{452FC265-2898-4AFA-9C31-9D6738C16BDB}">
      <dgm:prSet/>
      <dgm:spPr/>
      <dgm:t>
        <a:bodyPr/>
        <a:lstStyle/>
        <a:p>
          <a:pPr algn="just"/>
          <a:endParaRPr lang="es-ES"/>
        </a:p>
      </dgm:t>
    </dgm:pt>
    <dgm:pt modelId="{C79151F4-C39A-4F35-83C5-96E66315A6DF}" type="parTrans" cxnId="{452FC265-2898-4AFA-9C31-9D6738C16BDB}">
      <dgm:prSet/>
      <dgm:spPr/>
      <dgm:t>
        <a:bodyPr/>
        <a:lstStyle/>
        <a:p>
          <a:pPr algn="just"/>
          <a:endParaRPr lang="es-ES"/>
        </a:p>
      </dgm:t>
    </dgm:pt>
    <dgm:pt modelId="{2E60F813-664A-47CF-A16F-205A02D10B21}" type="pres">
      <dgm:prSet presAssocID="{031D5163-8465-414F-B195-DC3939CC05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2805A9-F711-4A50-A131-82B5AD1C34C6}" type="pres">
      <dgm:prSet presAssocID="{456DF707-DB79-419B-94DD-E1F7214B33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4FDDA9-D983-45E7-9A6D-46318B6A85B8}" type="pres">
      <dgm:prSet presAssocID="{456DF707-DB79-419B-94DD-E1F7214B331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196260A-276B-453E-B8BA-4D478F825F4F}" srcId="{456DF707-DB79-419B-94DD-E1F7214B331E}" destId="{DAA8C6A6-41EA-49FF-A8F2-D6386465C84C}" srcOrd="0" destOrd="0" parTransId="{696FF49D-0B5B-4603-A78E-CF2F4D4E809A}" sibTransId="{2F96C8E8-EED8-4EFF-A5F3-464B2E9E4D38}"/>
    <dgm:cxn modelId="{220C8091-3082-45D4-96C1-9268A16E8CF5}" type="presOf" srcId="{031D5163-8465-414F-B195-DC3939CC0503}" destId="{2E60F813-664A-47CF-A16F-205A02D10B21}" srcOrd="0" destOrd="0" presId="urn:microsoft.com/office/officeart/2005/8/layout/vList2"/>
    <dgm:cxn modelId="{D80BBC91-B72C-4722-A3E9-1179D75FB519}" type="presOf" srcId="{0EDBB237-8E42-46AE-B1E4-254F7C87E545}" destId="{2D4FDDA9-D983-45E7-9A6D-46318B6A85B8}" srcOrd="0" destOrd="1" presId="urn:microsoft.com/office/officeart/2005/8/layout/vList2"/>
    <dgm:cxn modelId="{491BE1F9-CDF8-4186-8930-9A01E8460D7E}" type="presOf" srcId="{DAA8C6A6-41EA-49FF-A8F2-D6386465C84C}" destId="{2D4FDDA9-D983-45E7-9A6D-46318B6A85B8}" srcOrd="0" destOrd="0" presId="urn:microsoft.com/office/officeart/2005/8/layout/vList2"/>
    <dgm:cxn modelId="{07E27F8D-E9E0-46E7-9848-07C1050AE917}" srcId="{031D5163-8465-414F-B195-DC3939CC0503}" destId="{456DF707-DB79-419B-94DD-E1F7214B331E}" srcOrd="0" destOrd="0" parTransId="{48D3BD1C-94E3-4C65-8A96-E7FDB0BF1297}" sibTransId="{5B4CE11E-CEB6-4FC0-AB0B-7D4870A9C9F7}"/>
    <dgm:cxn modelId="{452FC265-2898-4AFA-9C31-9D6738C16BDB}" srcId="{456DF707-DB79-419B-94DD-E1F7214B331E}" destId="{0EDBB237-8E42-46AE-B1E4-254F7C87E545}" srcOrd="1" destOrd="0" parTransId="{C79151F4-C39A-4F35-83C5-96E66315A6DF}" sibTransId="{F42C0137-CFDA-4A60-93E2-BC61CD79E2FC}"/>
    <dgm:cxn modelId="{881D6F75-49A0-45C2-B340-4CD17EDE25F9}" type="presOf" srcId="{456DF707-DB79-419B-94DD-E1F7214B331E}" destId="{BE2805A9-F711-4A50-A131-82B5AD1C34C6}" srcOrd="0" destOrd="0" presId="urn:microsoft.com/office/officeart/2005/8/layout/vList2"/>
    <dgm:cxn modelId="{9F8AA82E-2CEF-4BCE-9A4A-F720064F678F}" type="presParOf" srcId="{2E60F813-664A-47CF-A16F-205A02D10B21}" destId="{BE2805A9-F711-4A50-A131-82B5AD1C34C6}" srcOrd="0" destOrd="0" presId="urn:microsoft.com/office/officeart/2005/8/layout/vList2"/>
    <dgm:cxn modelId="{6D1C6D42-0981-4220-A3B5-40D3E66E0BF7}" type="presParOf" srcId="{2E60F813-664A-47CF-A16F-205A02D10B21}" destId="{2D4FDDA9-D983-45E7-9A6D-46318B6A85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1D5163-8465-414F-B195-DC3939CC05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F0287DD-E6C2-45C5-BD40-9EEF70B41C00}">
      <dgm:prSet phldrT="[Texto]"/>
      <dgm:spPr/>
      <dgm:t>
        <a:bodyPr/>
        <a:lstStyle/>
        <a:p>
          <a:pPr algn="ctr"/>
          <a:r>
            <a:rPr lang="es-ES" dirty="0" smtClean="0"/>
            <a:t>OBJETIVOS ESPECÍFICOS</a:t>
          </a:r>
          <a:endParaRPr lang="es-ES" dirty="0"/>
        </a:p>
      </dgm:t>
    </dgm:pt>
    <dgm:pt modelId="{C9B5A3C0-7DC2-4865-A709-A52F09303DB0}" type="parTrans" cxnId="{C6004472-021F-4350-84CB-81470715B184}">
      <dgm:prSet/>
      <dgm:spPr/>
      <dgm:t>
        <a:bodyPr/>
        <a:lstStyle/>
        <a:p>
          <a:pPr algn="just"/>
          <a:endParaRPr lang="es-ES"/>
        </a:p>
      </dgm:t>
    </dgm:pt>
    <dgm:pt modelId="{CE59CFF6-EFBD-4513-A668-3AFE13F13F60}" type="sibTrans" cxnId="{C6004472-021F-4350-84CB-81470715B184}">
      <dgm:prSet/>
      <dgm:spPr/>
      <dgm:t>
        <a:bodyPr/>
        <a:lstStyle/>
        <a:p>
          <a:pPr algn="just"/>
          <a:endParaRPr lang="es-ES"/>
        </a:p>
      </dgm:t>
    </dgm:pt>
    <dgm:pt modelId="{332FC9E5-B8F1-44CF-AD8D-37E05CDE76A5}">
      <dgm:prSet phldrT="[Texto]"/>
      <dgm:spPr/>
      <dgm:t>
        <a:bodyPr/>
        <a:lstStyle/>
        <a:p>
          <a:pPr algn="just"/>
          <a:r>
            <a:rPr lang="es-ES" b="1" dirty="0" smtClean="0"/>
            <a:t>Identificar las especies de </a:t>
          </a:r>
          <a:r>
            <a:rPr lang="es-ES" b="1" i="1" dirty="0" smtClean="0"/>
            <a:t>Pythium </a:t>
          </a:r>
          <a:r>
            <a:rPr lang="es-ES" i="0" dirty="0" smtClean="0"/>
            <a:t>asociadas a enfermedades de raíz de crisantemos </a:t>
          </a:r>
          <a:r>
            <a:rPr lang="es-ES" i="1" dirty="0" smtClean="0"/>
            <a:t>(Chrysanthemum </a:t>
          </a:r>
          <a:r>
            <a:rPr lang="es-ES" i="0" dirty="0" smtClean="0"/>
            <a:t>sp.</a:t>
          </a:r>
          <a:r>
            <a:rPr lang="es-ES" i="1" dirty="0" smtClean="0"/>
            <a:t>) </a:t>
          </a:r>
          <a:r>
            <a:rPr lang="es-ES" i="0" dirty="0" smtClean="0"/>
            <a:t>y dalias </a:t>
          </a:r>
          <a:r>
            <a:rPr lang="es-ES" i="1" dirty="0" smtClean="0"/>
            <a:t>(Dahlia </a:t>
          </a:r>
          <a:r>
            <a:rPr lang="es-ES" i="0" dirty="0" smtClean="0"/>
            <a:t>sp.</a:t>
          </a:r>
          <a:r>
            <a:rPr lang="es-ES" i="1" dirty="0" smtClean="0"/>
            <a:t>) </a:t>
          </a:r>
          <a:r>
            <a:rPr lang="es-ES" i="0" dirty="0" smtClean="0"/>
            <a:t>mediante secuenciación de la región ITS y de los genes </a:t>
          </a:r>
          <a:r>
            <a:rPr lang="es-ES" i="1" dirty="0" smtClean="0"/>
            <a:t>cox I </a:t>
          </a:r>
          <a:r>
            <a:rPr lang="es-ES" i="0" dirty="0" smtClean="0"/>
            <a:t>y </a:t>
          </a:r>
          <a:r>
            <a:rPr lang="es-ES" i="1" dirty="0" smtClean="0"/>
            <a:t>cox II.</a:t>
          </a:r>
          <a:endParaRPr lang="es-ES" i="1" dirty="0"/>
        </a:p>
      </dgm:t>
    </dgm:pt>
    <dgm:pt modelId="{D0D5F0A0-79F9-41B9-A9A9-6251736E0A29}" type="parTrans" cxnId="{2AEF6ED0-104B-478E-83FD-DAE809C90035}">
      <dgm:prSet/>
      <dgm:spPr/>
      <dgm:t>
        <a:bodyPr/>
        <a:lstStyle/>
        <a:p>
          <a:pPr algn="just"/>
          <a:endParaRPr lang="es-ES"/>
        </a:p>
      </dgm:t>
    </dgm:pt>
    <dgm:pt modelId="{6F274F49-22C8-44AC-A3B6-22710811FE62}" type="sibTrans" cxnId="{2AEF6ED0-104B-478E-83FD-DAE809C90035}">
      <dgm:prSet/>
      <dgm:spPr/>
      <dgm:t>
        <a:bodyPr/>
        <a:lstStyle/>
        <a:p>
          <a:pPr algn="just"/>
          <a:endParaRPr lang="es-ES"/>
        </a:p>
      </dgm:t>
    </dgm:pt>
    <dgm:pt modelId="{60F2FE2C-430C-4DE4-A6D3-73C18BF064B6}">
      <dgm:prSet phldrT="[Texto]"/>
      <dgm:spPr/>
      <dgm:t>
        <a:bodyPr/>
        <a:lstStyle/>
        <a:p>
          <a:pPr algn="just"/>
          <a:r>
            <a:rPr lang="es-ES" b="1" i="0" dirty="0" smtClean="0"/>
            <a:t>Reconstruir la filogenia </a:t>
          </a:r>
          <a:r>
            <a:rPr lang="es-ES" i="0" dirty="0" smtClean="0"/>
            <a:t>de las especies de </a:t>
          </a:r>
          <a:r>
            <a:rPr lang="es-ES" i="1" dirty="0" smtClean="0"/>
            <a:t>Pythium </a:t>
          </a:r>
          <a:r>
            <a:rPr lang="es-ES" i="0" dirty="0" smtClean="0"/>
            <a:t>asociadas a enfermedades de raíz de crisantemos y dalias.</a:t>
          </a:r>
          <a:endParaRPr lang="es-ES" i="0" dirty="0"/>
        </a:p>
      </dgm:t>
    </dgm:pt>
    <dgm:pt modelId="{60784589-19E8-4968-B096-1DCA52C004F9}" type="parTrans" cxnId="{64C719D7-953D-4039-98B0-9FE24BDE854B}">
      <dgm:prSet/>
      <dgm:spPr/>
      <dgm:t>
        <a:bodyPr/>
        <a:lstStyle/>
        <a:p>
          <a:pPr algn="just"/>
          <a:endParaRPr lang="es-ES"/>
        </a:p>
      </dgm:t>
    </dgm:pt>
    <dgm:pt modelId="{C8D0942B-BB39-47DA-A6AD-9E55B9FE5A8A}" type="sibTrans" cxnId="{64C719D7-953D-4039-98B0-9FE24BDE854B}">
      <dgm:prSet/>
      <dgm:spPr/>
      <dgm:t>
        <a:bodyPr/>
        <a:lstStyle/>
        <a:p>
          <a:pPr algn="just"/>
          <a:endParaRPr lang="es-ES"/>
        </a:p>
      </dgm:t>
    </dgm:pt>
    <dgm:pt modelId="{66EC0708-097E-4618-816A-F8C73959BA7C}">
      <dgm:prSet phldrT="[Texto]"/>
      <dgm:spPr/>
      <dgm:t>
        <a:bodyPr/>
        <a:lstStyle/>
        <a:p>
          <a:pPr algn="just"/>
          <a:r>
            <a:rPr lang="es-ES" b="1" i="0" dirty="0" smtClean="0"/>
            <a:t>Analizar la diversidad genética </a:t>
          </a:r>
          <a:r>
            <a:rPr lang="es-ES" i="0" dirty="0" smtClean="0"/>
            <a:t>de la población de </a:t>
          </a:r>
          <a:r>
            <a:rPr lang="es-ES" b="1" i="1" dirty="0" smtClean="0"/>
            <a:t>Pythium </a:t>
          </a:r>
          <a:r>
            <a:rPr lang="es-ES" b="1" i="0" dirty="0" smtClean="0"/>
            <a:t>predominante </a:t>
          </a:r>
          <a:r>
            <a:rPr lang="es-ES" i="0" dirty="0" smtClean="0"/>
            <a:t>en cultivos de crisantemos y dalias por medio de análisis bioinformáticos y estadísticos.</a:t>
          </a:r>
          <a:endParaRPr lang="es-ES" i="0" dirty="0"/>
        </a:p>
      </dgm:t>
    </dgm:pt>
    <dgm:pt modelId="{2DBCCDF7-9ACA-41A9-AEA6-20E71C348718}" type="parTrans" cxnId="{7033363E-FF55-4088-AB9A-AC9DB7DBB17E}">
      <dgm:prSet/>
      <dgm:spPr/>
      <dgm:t>
        <a:bodyPr/>
        <a:lstStyle/>
        <a:p>
          <a:pPr algn="just"/>
          <a:endParaRPr lang="es-ES"/>
        </a:p>
      </dgm:t>
    </dgm:pt>
    <dgm:pt modelId="{32920DF5-B675-4639-92DF-B8D42F7D5863}" type="sibTrans" cxnId="{7033363E-FF55-4088-AB9A-AC9DB7DBB17E}">
      <dgm:prSet/>
      <dgm:spPr/>
      <dgm:t>
        <a:bodyPr/>
        <a:lstStyle/>
        <a:p>
          <a:pPr algn="just"/>
          <a:endParaRPr lang="es-ES"/>
        </a:p>
      </dgm:t>
    </dgm:pt>
    <dgm:pt modelId="{4C7BE719-736E-4A7D-9557-35B58783C80C}">
      <dgm:prSet phldrT="[Texto]"/>
      <dgm:spPr/>
      <dgm:t>
        <a:bodyPr/>
        <a:lstStyle/>
        <a:p>
          <a:pPr algn="just"/>
          <a:endParaRPr lang="es-ES" i="1" dirty="0"/>
        </a:p>
      </dgm:t>
    </dgm:pt>
    <dgm:pt modelId="{DFB44153-4B03-433B-BFEE-B8098EC90FE2}" type="parTrans" cxnId="{B27CBA58-A717-4174-9DBC-537B18422BA8}">
      <dgm:prSet/>
      <dgm:spPr/>
      <dgm:t>
        <a:bodyPr/>
        <a:lstStyle/>
        <a:p>
          <a:pPr algn="just"/>
          <a:endParaRPr lang="es-ES"/>
        </a:p>
      </dgm:t>
    </dgm:pt>
    <dgm:pt modelId="{2848D44E-8190-4217-BC87-D230ADA191DB}" type="sibTrans" cxnId="{B27CBA58-A717-4174-9DBC-537B18422BA8}">
      <dgm:prSet/>
      <dgm:spPr/>
      <dgm:t>
        <a:bodyPr/>
        <a:lstStyle/>
        <a:p>
          <a:pPr algn="just"/>
          <a:endParaRPr lang="es-ES"/>
        </a:p>
      </dgm:t>
    </dgm:pt>
    <dgm:pt modelId="{4536EE45-7813-4882-AF50-10DB030F4F2E}">
      <dgm:prSet phldrT="[Texto]"/>
      <dgm:spPr/>
      <dgm:t>
        <a:bodyPr/>
        <a:lstStyle/>
        <a:p>
          <a:pPr algn="just"/>
          <a:endParaRPr lang="es-ES" i="0" dirty="0"/>
        </a:p>
      </dgm:t>
    </dgm:pt>
    <dgm:pt modelId="{370DA526-217E-4D2B-A4B8-69EA96911B44}" type="parTrans" cxnId="{B08F06D3-F402-44EF-B3BF-EB2B02B9CFDD}">
      <dgm:prSet/>
      <dgm:spPr/>
      <dgm:t>
        <a:bodyPr/>
        <a:lstStyle/>
        <a:p>
          <a:pPr algn="just"/>
          <a:endParaRPr lang="es-ES"/>
        </a:p>
      </dgm:t>
    </dgm:pt>
    <dgm:pt modelId="{76F5E28C-AA57-4430-8568-C772B2AA1B08}" type="sibTrans" cxnId="{B08F06D3-F402-44EF-B3BF-EB2B02B9CFDD}">
      <dgm:prSet/>
      <dgm:spPr/>
      <dgm:t>
        <a:bodyPr/>
        <a:lstStyle/>
        <a:p>
          <a:pPr algn="just"/>
          <a:endParaRPr lang="es-ES"/>
        </a:p>
      </dgm:t>
    </dgm:pt>
    <dgm:pt modelId="{2E60F813-664A-47CF-A16F-205A02D10B21}" type="pres">
      <dgm:prSet presAssocID="{031D5163-8465-414F-B195-DC3939CC05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155617-CD7E-4831-94F5-FE8326CAB7FE}" type="pres">
      <dgm:prSet presAssocID="{8F0287DD-E6C2-45C5-BD40-9EEF70B41C0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285203-C601-4B05-B3AA-B3CD4AFA0BA2}" type="pres">
      <dgm:prSet presAssocID="{8F0287DD-E6C2-45C5-BD40-9EEF70B41C0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3AB1E9-3933-40EB-9CE4-766325276F92}" type="presOf" srcId="{332FC9E5-B8F1-44CF-AD8D-37E05CDE76A5}" destId="{80285203-C601-4B05-B3AA-B3CD4AFA0BA2}" srcOrd="0" destOrd="0" presId="urn:microsoft.com/office/officeart/2005/8/layout/vList2"/>
    <dgm:cxn modelId="{2AEF6ED0-104B-478E-83FD-DAE809C90035}" srcId="{8F0287DD-E6C2-45C5-BD40-9EEF70B41C00}" destId="{332FC9E5-B8F1-44CF-AD8D-37E05CDE76A5}" srcOrd="0" destOrd="0" parTransId="{D0D5F0A0-79F9-41B9-A9A9-6251736E0A29}" sibTransId="{6F274F49-22C8-44AC-A3B6-22710811FE62}"/>
    <dgm:cxn modelId="{B08F06D3-F402-44EF-B3BF-EB2B02B9CFDD}" srcId="{8F0287DD-E6C2-45C5-BD40-9EEF70B41C00}" destId="{4536EE45-7813-4882-AF50-10DB030F4F2E}" srcOrd="3" destOrd="0" parTransId="{370DA526-217E-4D2B-A4B8-69EA96911B44}" sibTransId="{76F5E28C-AA57-4430-8568-C772B2AA1B08}"/>
    <dgm:cxn modelId="{220C8091-3082-45D4-96C1-9268A16E8CF5}" type="presOf" srcId="{031D5163-8465-414F-B195-DC3939CC0503}" destId="{2E60F813-664A-47CF-A16F-205A02D10B21}" srcOrd="0" destOrd="0" presId="urn:microsoft.com/office/officeart/2005/8/layout/vList2"/>
    <dgm:cxn modelId="{D61807B8-01DB-4D02-A117-A105A8BBC28F}" type="presOf" srcId="{4C7BE719-736E-4A7D-9557-35B58783C80C}" destId="{80285203-C601-4B05-B3AA-B3CD4AFA0BA2}" srcOrd="0" destOrd="1" presId="urn:microsoft.com/office/officeart/2005/8/layout/vList2"/>
    <dgm:cxn modelId="{F768BA3A-98D9-4C92-9617-5F457B6544CA}" type="presOf" srcId="{66EC0708-097E-4618-816A-F8C73959BA7C}" destId="{80285203-C601-4B05-B3AA-B3CD4AFA0BA2}" srcOrd="0" destOrd="4" presId="urn:microsoft.com/office/officeart/2005/8/layout/vList2"/>
    <dgm:cxn modelId="{30F69774-9B6D-4675-9847-C73BDA389369}" type="presOf" srcId="{60F2FE2C-430C-4DE4-A6D3-73C18BF064B6}" destId="{80285203-C601-4B05-B3AA-B3CD4AFA0BA2}" srcOrd="0" destOrd="2" presId="urn:microsoft.com/office/officeart/2005/8/layout/vList2"/>
    <dgm:cxn modelId="{0183BE6A-0AF0-4CAB-8960-8E9769511DE5}" type="presOf" srcId="{8F0287DD-E6C2-45C5-BD40-9EEF70B41C00}" destId="{FA155617-CD7E-4831-94F5-FE8326CAB7FE}" srcOrd="0" destOrd="0" presId="urn:microsoft.com/office/officeart/2005/8/layout/vList2"/>
    <dgm:cxn modelId="{C6004472-021F-4350-84CB-81470715B184}" srcId="{031D5163-8465-414F-B195-DC3939CC0503}" destId="{8F0287DD-E6C2-45C5-BD40-9EEF70B41C00}" srcOrd="0" destOrd="0" parTransId="{C9B5A3C0-7DC2-4865-A709-A52F09303DB0}" sibTransId="{CE59CFF6-EFBD-4513-A668-3AFE13F13F60}"/>
    <dgm:cxn modelId="{64C719D7-953D-4039-98B0-9FE24BDE854B}" srcId="{8F0287DD-E6C2-45C5-BD40-9EEF70B41C00}" destId="{60F2FE2C-430C-4DE4-A6D3-73C18BF064B6}" srcOrd="2" destOrd="0" parTransId="{60784589-19E8-4968-B096-1DCA52C004F9}" sibTransId="{C8D0942B-BB39-47DA-A6AD-9E55B9FE5A8A}"/>
    <dgm:cxn modelId="{B27CBA58-A717-4174-9DBC-537B18422BA8}" srcId="{8F0287DD-E6C2-45C5-BD40-9EEF70B41C00}" destId="{4C7BE719-736E-4A7D-9557-35B58783C80C}" srcOrd="1" destOrd="0" parTransId="{DFB44153-4B03-433B-BFEE-B8098EC90FE2}" sibTransId="{2848D44E-8190-4217-BC87-D230ADA191DB}"/>
    <dgm:cxn modelId="{7033363E-FF55-4088-AB9A-AC9DB7DBB17E}" srcId="{8F0287DD-E6C2-45C5-BD40-9EEF70B41C00}" destId="{66EC0708-097E-4618-816A-F8C73959BA7C}" srcOrd="4" destOrd="0" parTransId="{2DBCCDF7-9ACA-41A9-AEA6-20E71C348718}" sibTransId="{32920DF5-B675-4639-92DF-B8D42F7D5863}"/>
    <dgm:cxn modelId="{6F1499A3-C931-4D7C-947E-B96CD188282E}" type="presOf" srcId="{4536EE45-7813-4882-AF50-10DB030F4F2E}" destId="{80285203-C601-4B05-B3AA-B3CD4AFA0BA2}" srcOrd="0" destOrd="3" presId="urn:microsoft.com/office/officeart/2005/8/layout/vList2"/>
    <dgm:cxn modelId="{06F63653-FD8D-41D4-8470-0A0DAA8B1E3D}" type="presParOf" srcId="{2E60F813-664A-47CF-A16F-205A02D10B21}" destId="{FA155617-CD7E-4831-94F5-FE8326CAB7FE}" srcOrd="0" destOrd="0" presId="urn:microsoft.com/office/officeart/2005/8/layout/vList2"/>
    <dgm:cxn modelId="{31F1E794-D2D7-479B-9E91-B22C6D34F1C6}" type="presParOf" srcId="{2E60F813-664A-47CF-A16F-205A02D10B21}" destId="{80285203-C601-4B05-B3AA-B3CD4AFA0BA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b="1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b="1" dirty="0">
            <a:solidFill>
              <a:schemeClr val="bg1">
                <a:lumMod val="50000"/>
              </a:schemeClr>
            </a:solidFill>
          </a:endParaRPr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Materiales y métodos</a:t>
          </a:r>
          <a:endParaRPr lang="es-ES" b="1" dirty="0">
            <a:solidFill>
              <a:schemeClr val="tx1"/>
            </a:solidFill>
          </a:endParaRPr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1988E66-954F-4FCF-8A6B-500EC4E62A44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BF0F22A5-16C2-48E1-A0FA-2CB790B06E0D}" type="parTrans" cxnId="{6F2F9A91-A235-407E-85EC-A4157EB2086D}">
      <dgm:prSet/>
      <dgm:spPr/>
      <dgm:t>
        <a:bodyPr/>
        <a:lstStyle/>
        <a:p>
          <a:endParaRPr lang="es-ES"/>
        </a:p>
      </dgm:t>
    </dgm:pt>
    <dgm:pt modelId="{0D384E09-9F35-41A3-9353-75FC577CA3A1}" type="sibTrans" cxnId="{6F2F9A91-A235-407E-85EC-A4157EB2086D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D8CB3791-5FFE-4C8C-B770-5C5785B644FD}" type="pres">
      <dgm:prSet presAssocID="{51988E66-954F-4FCF-8A6B-500EC4E62A4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41A1D1-7E24-4DE5-8D08-54708999757E}" type="pres">
      <dgm:prSet presAssocID="{51988E66-954F-4FCF-8A6B-500EC4E62A44}" presName="accent_4" presStyleCnt="0"/>
      <dgm:spPr/>
    </dgm:pt>
    <dgm:pt modelId="{98612C50-BEEC-4529-8634-1EE4F66C52D2}" type="pres">
      <dgm:prSet presAssocID="{51988E66-954F-4FCF-8A6B-500EC4E62A44}" presName="accentRepeatNode" presStyleLbl="solidFgAcc1" presStyleIdx="3" presStyleCnt="6"/>
      <dgm:spPr/>
    </dgm:pt>
    <dgm:pt modelId="{B3FEFC72-D025-43A1-8F9D-547FB86AC12F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170C9-0545-4F61-9599-01D81403B590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BC5DACAC-AA27-4AF9-9258-FD1ED9552A8F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5D97A-55BA-4146-87D3-FE56DD4F0414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6FA00613-2415-407B-8FC5-EC168A33085E}" type="presOf" srcId="{DFA8955A-BC4F-41AC-BBD3-D8C52CA8E2B2}" destId="{B3FEFC72-D025-43A1-8F9D-547FB86AC12F}" srcOrd="0" destOrd="0" presId="urn:microsoft.com/office/officeart/2008/layout/VerticalCurvedList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A5B2013F-784A-40C3-9EFA-6E3BE4FDA8EE}" type="presOf" srcId="{926A149A-132C-4628-AC59-7176DBC9613A}" destId="{BC5DACAC-AA27-4AF9-9258-FD1ED9552A8F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6F2F9A91-A235-407E-85EC-A4157EB2086D}" srcId="{68B783A6-1D89-4BD7-86C0-D930C3AD49D5}" destId="{51988E66-954F-4FCF-8A6B-500EC4E62A44}" srcOrd="3" destOrd="0" parTransId="{BF0F22A5-16C2-48E1-A0FA-2CB790B06E0D}" sibTransId="{0D384E09-9F35-41A3-9353-75FC577CA3A1}"/>
    <dgm:cxn modelId="{910BD768-FF05-48AE-BDF2-730F94E4F750}" type="presOf" srcId="{51988E66-954F-4FCF-8A6B-500EC4E62A44}" destId="{D8CB3791-5FFE-4C8C-B770-5C5785B644FD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3A977716-4B59-49BC-A5D7-0BBDDC70F24A}" type="presParOf" srcId="{0B369971-4E32-4643-9214-60FE1BA686E8}" destId="{D8CB3791-5FFE-4C8C-B770-5C5785B644FD}" srcOrd="7" destOrd="0" presId="urn:microsoft.com/office/officeart/2008/layout/VerticalCurvedList"/>
    <dgm:cxn modelId="{6BE96032-E464-411C-B969-9E90CD87F026}" type="presParOf" srcId="{0B369971-4E32-4643-9214-60FE1BA686E8}" destId="{4F41A1D1-7E24-4DE5-8D08-54708999757E}" srcOrd="8" destOrd="0" presId="urn:microsoft.com/office/officeart/2008/layout/VerticalCurvedList"/>
    <dgm:cxn modelId="{DD7BBFA9-C113-4A0B-AAEC-B2FF290901D1}" type="presParOf" srcId="{4F41A1D1-7E24-4DE5-8D08-54708999757E}" destId="{98612C50-BEEC-4529-8634-1EE4F66C52D2}" srcOrd="0" destOrd="0" presId="urn:microsoft.com/office/officeart/2008/layout/VerticalCurvedList"/>
    <dgm:cxn modelId="{63525871-7742-45E4-8982-40FE000CA2B9}" type="presParOf" srcId="{0B369971-4E32-4643-9214-60FE1BA686E8}" destId="{B3FEFC72-D025-43A1-8F9D-547FB86AC12F}" srcOrd="9" destOrd="0" presId="urn:microsoft.com/office/officeart/2008/layout/VerticalCurvedList"/>
    <dgm:cxn modelId="{B29685E9-4BEE-4079-8C48-04110A2B63A3}" type="presParOf" srcId="{0B369971-4E32-4643-9214-60FE1BA686E8}" destId="{005170C9-0545-4F61-9599-01D81403B590}" srcOrd="10" destOrd="0" presId="urn:microsoft.com/office/officeart/2008/layout/VerticalCurvedList"/>
    <dgm:cxn modelId="{22741BF0-C8A0-4A01-8BB5-109B49BBD4A6}" type="presParOf" srcId="{005170C9-0545-4F61-9599-01D81403B590}" destId="{C6EAF44D-016E-41C7-976A-8997D8DA7744}" srcOrd="0" destOrd="0" presId="urn:microsoft.com/office/officeart/2008/layout/VerticalCurvedList"/>
    <dgm:cxn modelId="{5E3308B5-A78E-44B6-B53F-2C60B40959E9}" type="presParOf" srcId="{0B369971-4E32-4643-9214-60FE1BA686E8}" destId="{BC5DACAC-AA27-4AF9-9258-FD1ED9552A8F}" srcOrd="11" destOrd="0" presId="urn:microsoft.com/office/officeart/2008/layout/VerticalCurvedList"/>
    <dgm:cxn modelId="{F6E18B5A-A7A5-4AE9-894F-6637CA281654}" type="presParOf" srcId="{0B369971-4E32-4643-9214-60FE1BA686E8}" destId="{F265D97A-55BA-4146-87D3-FE56DD4F0414}" srcOrd="12" destOrd="0" presId="urn:microsoft.com/office/officeart/2008/layout/VerticalCurvedList"/>
    <dgm:cxn modelId="{E995B6D9-922B-423C-A20F-40070598137A}" type="presParOf" srcId="{F265D97A-55BA-4146-87D3-FE56DD4F0414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r>
            <a:rPr lang="es-ES" dirty="0" smtClean="0"/>
            <a:t>Muestras analizadas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6B97BA38-63E8-41AE-B525-439C6E25B9E9}">
      <dgm:prSet phldrT="[Texto]" phldr="1"/>
      <dgm:spPr/>
      <dgm:t>
        <a:bodyPr/>
        <a:lstStyle/>
        <a:p>
          <a:endParaRPr lang="es-ES" dirty="0"/>
        </a:p>
      </dgm:t>
    </dgm:pt>
    <dgm:pt modelId="{710CAA23-9CBA-4566-BD39-BCDF12576523}" type="parTrans" cxnId="{831902F0-89E2-45A7-9A90-E81E1F49C16C}">
      <dgm:prSet/>
      <dgm:spPr/>
      <dgm:t>
        <a:bodyPr/>
        <a:lstStyle/>
        <a:p>
          <a:endParaRPr lang="es-ES"/>
        </a:p>
      </dgm:t>
    </dgm:pt>
    <dgm:pt modelId="{A6301146-0103-4F18-B48E-887DF10340AD}" type="sibTrans" cxnId="{831902F0-89E2-45A7-9A90-E81E1F49C16C}">
      <dgm:prSet/>
      <dgm:spPr/>
      <dgm:t>
        <a:bodyPr/>
        <a:lstStyle/>
        <a:p>
          <a:endParaRPr lang="es-ES"/>
        </a:p>
      </dgm:t>
    </dgm:pt>
    <dgm:pt modelId="{E6B13C05-A6E0-4336-9211-707D12EE6CEB}">
      <dgm:prSet phldrT="[Texto]"/>
      <dgm:spPr/>
      <dgm:t>
        <a:bodyPr/>
        <a:lstStyle/>
        <a:p>
          <a:r>
            <a:rPr lang="es-ES" dirty="0" smtClean="0"/>
            <a:t>Extracción de ADN</a:t>
          </a:r>
          <a:endParaRPr lang="es-ES" dirty="0"/>
        </a:p>
      </dgm:t>
    </dgm:pt>
    <dgm:pt modelId="{824BCD33-E62F-43F1-A306-A09C7987F87D}" type="parTrans" cxnId="{5DA6DB8F-D078-404D-A0BD-7EAE3A97BEDA}">
      <dgm:prSet/>
      <dgm:spPr/>
      <dgm:t>
        <a:bodyPr/>
        <a:lstStyle/>
        <a:p>
          <a:endParaRPr lang="es-ES"/>
        </a:p>
      </dgm:t>
    </dgm:pt>
    <dgm:pt modelId="{9AB7FC0F-79CC-4F08-8C90-4B9F11AB36AE}" type="sibTrans" cxnId="{5DA6DB8F-D078-404D-A0BD-7EAE3A97BEDA}">
      <dgm:prSet/>
      <dgm:spPr/>
      <dgm:t>
        <a:bodyPr/>
        <a:lstStyle/>
        <a:p>
          <a:endParaRPr lang="es-ES"/>
        </a:p>
      </dgm:t>
    </dgm:pt>
    <dgm:pt modelId="{068EC9A7-5CEA-40CB-A5D5-A4439CFBFD02}">
      <dgm:prSet phldrT="[Texto]" phldr="1"/>
      <dgm:spPr/>
      <dgm:t>
        <a:bodyPr/>
        <a:lstStyle/>
        <a:p>
          <a:endParaRPr lang="es-ES"/>
        </a:p>
      </dgm:t>
    </dgm:pt>
    <dgm:pt modelId="{D1D353D8-84AD-46C6-B87C-F42F8C541329}" type="parTrans" cxnId="{41EAC75E-4FCB-4364-82D2-6E51E8E75D8E}">
      <dgm:prSet/>
      <dgm:spPr/>
      <dgm:t>
        <a:bodyPr/>
        <a:lstStyle/>
        <a:p>
          <a:endParaRPr lang="es-ES"/>
        </a:p>
      </dgm:t>
    </dgm:pt>
    <dgm:pt modelId="{69109129-6570-42D8-8E87-AD979C1D8FCB}" type="sibTrans" cxnId="{41EAC75E-4FCB-4364-82D2-6E51E8E75D8E}">
      <dgm:prSet/>
      <dgm:spPr/>
      <dgm:t>
        <a:bodyPr/>
        <a:lstStyle/>
        <a:p>
          <a:endParaRPr lang="es-ES"/>
        </a:p>
      </dgm:t>
    </dgm:pt>
    <dgm:pt modelId="{0B0BB9FB-CD7C-45AE-9D84-1100B4CB42F3}">
      <dgm:prSet phldrT="[Texto]"/>
      <dgm:spPr/>
      <dgm:t>
        <a:bodyPr/>
        <a:lstStyle/>
        <a:p>
          <a:r>
            <a:rPr lang="es-ES" dirty="0" smtClean="0"/>
            <a:t>Cuantificación y dilución</a:t>
          </a:r>
          <a:endParaRPr lang="es-ES" dirty="0"/>
        </a:p>
      </dgm:t>
    </dgm:pt>
    <dgm:pt modelId="{D25E79F4-30E6-402F-8E60-E513B8B6561E}" type="parTrans" cxnId="{9FA96912-1D49-4AC3-9C19-189D2BF6D1E4}">
      <dgm:prSet/>
      <dgm:spPr/>
      <dgm:t>
        <a:bodyPr/>
        <a:lstStyle/>
        <a:p>
          <a:endParaRPr lang="es-ES"/>
        </a:p>
      </dgm:t>
    </dgm:pt>
    <dgm:pt modelId="{E552CA0D-E94D-4B0B-B791-BEDCA315B90A}" type="sibTrans" cxnId="{9FA96912-1D49-4AC3-9C19-189D2BF6D1E4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3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A93C00-66B2-44AB-9CBA-F233A5F92BC9}" type="pres">
      <dgm:prSet presAssocID="{80AE7B0B-565A-4FD9-B064-7016317806DB}" presName="hSp" presStyleCnt="0"/>
      <dgm:spPr/>
    </dgm:pt>
    <dgm:pt modelId="{591B4B4B-6CD9-48F3-B7B5-9E41B9F8BF0E}" type="pres">
      <dgm:prSet presAssocID="{80AE7B0B-565A-4FD9-B064-7016317806DB}" presName="vProcSp" presStyleCnt="0"/>
      <dgm:spPr/>
    </dgm:pt>
    <dgm:pt modelId="{561FE2EB-91A4-4C94-A25C-6AEBAEFCAF75}" type="pres">
      <dgm:prSet presAssocID="{80AE7B0B-565A-4FD9-B064-7016317806DB}" presName="vSp1" presStyleCnt="0"/>
      <dgm:spPr/>
    </dgm:pt>
    <dgm:pt modelId="{5FC5B214-16B2-4C48-B576-49A922AEDD2B}" type="pres">
      <dgm:prSet presAssocID="{80AE7B0B-565A-4FD9-B064-7016317806DB}" presName="simulatedConn" presStyleLbl="solidFgAcc1" presStyleIdx="0" presStyleCnt="2"/>
      <dgm:spPr/>
    </dgm:pt>
    <dgm:pt modelId="{117631A9-1396-4C64-A795-C7F0384A3199}" type="pres">
      <dgm:prSet presAssocID="{80AE7B0B-565A-4FD9-B064-7016317806DB}" presName="vSp2" presStyleCnt="0"/>
      <dgm:spPr/>
    </dgm:pt>
    <dgm:pt modelId="{1BEEBDEF-E858-408A-AE77-6668E9402123}" type="pres">
      <dgm:prSet presAssocID="{80AE7B0B-565A-4FD9-B064-7016317806DB}" presName="sibTrans" presStyleCnt="0"/>
      <dgm:spPr/>
    </dgm:pt>
    <dgm:pt modelId="{3062CBA8-DE67-4301-ADFE-56EB9FB424FD}" type="pres">
      <dgm:prSet presAssocID="{6B97BA38-63E8-41AE-B525-439C6E25B9E9}" presName="compositeNode" presStyleCnt="0">
        <dgm:presLayoutVars>
          <dgm:bulletEnabled val="1"/>
        </dgm:presLayoutVars>
      </dgm:prSet>
      <dgm:spPr/>
    </dgm:pt>
    <dgm:pt modelId="{8C66A988-7FDD-4CDD-96A5-0B5AF1A5A0BB}" type="pres">
      <dgm:prSet presAssocID="{6B97BA38-63E8-41AE-B525-439C6E25B9E9}" presName="bgRect" presStyleLbl="node1" presStyleIdx="1" presStyleCnt="3"/>
      <dgm:spPr/>
      <dgm:t>
        <a:bodyPr/>
        <a:lstStyle/>
        <a:p>
          <a:endParaRPr lang="es-ES"/>
        </a:p>
      </dgm:t>
    </dgm:pt>
    <dgm:pt modelId="{E044E09F-3924-4CC5-AC61-36BA4C1647FD}" type="pres">
      <dgm:prSet presAssocID="{6B97BA38-63E8-41AE-B525-439C6E25B9E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6BEC23-2F1C-4324-A85A-39ED06C2D913}" type="pres">
      <dgm:prSet presAssocID="{6B97BA38-63E8-41AE-B525-439C6E25B9E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4D2A2E-5ADB-49B4-BFC0-467191FC2863}" type="pres">
      <dgm:prSet presAssocID="{A6301146-0103-4F18-B48E-887DF10340AD}" presName="hSp" presStyleCnt="0"/>
      <dgm:spPr/>
    </dgm:pt>
    <dgm:pt modelId="{CB62212B-234B-4060-871B-1CDDCB375BC9}" type="pres">
      <dgm:prSet presAssocID="{A6301146-0103-4F18-B48E-887DF10340AD}" presName="vProcSp" presStyleCnt="0"/>
      <dgm:spPr/>
    </dgm:pt>
    <dgm:pt modelId="{A824E28D-C1DE-4C92-9778-5E8E12E2B9CC}" type="pres">
      <dgm:prSet presAssocID="{A6301146-0103-4F18-B48E-887DF10340AD}" presName="vSp1" presStyleCnt="0"/>
      <dgm:spPr/>
    </dgm:pt>
    <dgm:pt modelId="{B6362C91-56CB-4350-AB1A-35FFF8A53D66}" type="pres">
      <dgm:prSet presAssocID="{A6301146-0103-4F18-B48E-887DF10340AD}" presName="simulatedConn" presStyleLbl="solidFgAcc1" presStyleIdx="1" presStyleCnt="2"/>
      <dgm:spPr/>
    </dgm:pt>
    <dgm:pt modelId="{8AA4A661-5A39-4CEA-8D8E-B528441CE6C7}" type="pres">
      <dgm:prSet presAssocID="{A6301146-0103-4F18-B48E-887DF10340AD}" presName="vSp2" presStyleCnt="0"/>
      <dgm:spPr/>
    </dgm:pt>
    <dgm:pt modelId="{F05355E3-0A61-41DD-BFD6-07F3EB37136B}" type="pres">
      <dgm:prSet presAssocID="{A6301146-0103-4F18-B48E-887DF10340AD}" presName="sibTrans" presStyleCnt="0"/>
      <dgm:spPr/>
    </dgm:pt>
    <dgm:pt modelId="{E325B3EC-640F-4E2E-97F6-28CE427AB5CA}" type="pres">
      <dgm:prSet presAssocID="{068EC9A7-5CEA-40CB-A5D5-A4439CFBFD02}" presName="compositeNode" presStyleCnt="0">
        <dgm:presLayoutVars>
          <dgm:bulletEnabled val="1"/>
        </dgm:presLayoutVars>
      </dgm:prSet>
      <dgm:spPr/>
    </dgm:pt>
    <dgm:pt modelId="{C8134922-D0DF-4D90-9FEC-AAB2DFAF3FC8}" type="pres">
      <dgm:prSet presAssocID="{068EC9A7-5CEA-40CB-A5D5-A4439CFBFD02}" presName="bgRect" presStyleLbl="node1" presStyleIdx="2" presStyleCnt="3"/>
      <dgm:spPr/>
      <dgm:t>
        <a:bodyPr/>
        <a:lstStyle/>
        <a:p>
          <a:endParaRPr lang="es-ES"/>
        </a:p>
      </dgm:t>
    </dgm:pt>
    <dgm:pt modelId="{77AAAE7C-2E48-4C25-BABE-8767E68DB40D}" type="pres">
      <dgm:prSet presAssocID="{068EC9A7-5CEA-40CB-A5D5-A4439CFBFD02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206BA8-EBB0-41E5-BCF0-5F86C3F36B29}" type="pres">
      <dgm:prSet presAssocID="{068EC9A7-5CEA-40CB-A5D5-A4439CFBFD0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4F6363E5-9816-4723-89FD-CA7286391776}" type="presOf" srcId="{6B97BA38-63E8-41AE-B525-439C6E25B9E9}" destId="{E044E09F-3924-4CC5-AC61-36BA4C1647FD}" srcOrd="1" destOrd="0" presId="urn:microsoft.com/office/officeart/2005/8/layout/hProcess7"/>
    <dgm:cxn modelId="{5DA6DB8F-D078-404D-A0BD-7EAE3A97BEDA}" srcId="{6B97BA38-63E8-41AE-B525-439C6E25B9E9}" destId="{E6B13C05-A6E0-4336-9211-707D12EE6CEB}" srcOrd="0" destOrd="0" parTransId="{824BCD33-E62F-43F1-A306-A09C7987F87D}" sibTransId="{9AB7FC0F-79CC-4F08-8C90-4B9F11AB36AE}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831902F0-89E2-45A7-9A90-E81E1F49C16C}" srcId="{22EB053D-F1DD-416D-AF32-22DB5795A3BF}" destId="{6B97BA38-63E8-41AE-B525-439C6E25B9E9}" srcOrd="1" destOrd="0" parTransId="{710CAA23-9CBA-4566-BD39-BCDF12576523}" sibTransId="{A6301146-0103-4F18-B48E-887DF10340AD}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9C3B6C88-5AB2-498F-942C-84BCE272C354}" type="presOf" srcId="{068EC9A7-5CEA-40CB-A5D5-A4439CFBFD02}" destId="{77AAAE7C-2E48-4C25-BABE-8767E68DB40D}" srcOrd="1" destOrd="0" presId="urn:microsoft.com/office/officeart/2005/8/layout/hProcess7"/>
    <dgm:cxn modelId="{41EAC75E-4FCB-4364-82D2-6E51E8E75D8E}" srcId="{22EB053D-F1DD-416D-AF32-22DB5795A3BF}" destId="{068EC9A7-5CEA-40CB-A5D5-A4439CFBFD02}" srcOrd="2" destOrd="0" parTransId="{D1D353D8-84AD-46C6-B87C-F42F8C541329}" sibTransId="{69109129-6570-42D8-8E87-AD979C1D8FCB}"/>
    <dgm:cxn modelId="{905A5EBE-7E45-4D22-9F38-41FADF996CD9}" type="presOf" srcId="{0B0BB9FB-CD7C-45AE-9D84-1100B4CB42F3}" destId="{7F206BA8-EBB0-41E5-BCF0-5F86C3F36B29}" srcOrd="0" destOrd="0" presId="urn:microsoft.com/office/officeart/2005/8/layout/hProcess7"/>
    <dgm:cxn modelId="{8921E54A-E79E-4C25-8921-638DFABDD7C3}" type="presOf" srcId="{068EC9A7-5CEA-40CB-A5D5-A4439CFBFD02}" destId="{C8134922-D0DF-4D90-9FEC-AAB2DFAF3FC8}" srcOrd="0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FA96912-1D49-4AC3-9C19-189D2BF6D1E4}" srcId="{068EC9A7-5CEA-40CB-A5D5-A4439CFBFD02}" destId="{0B0BB9FB-CD7C-45AE-9D84-1100B4CB42F3}" srcOrd="0" destOrd="0" parTransId="{D25E79F4-30E6-402F-8E60-E513B8B6561E}" sibTransId="{E552CA0D-E94D-4B0B-B791-BEDCA315B90A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7543F9D5-5140-4FAA-811B-7E08CACFDDC9}" type="presOf" srcId="{E6B13C05-A6E0-4336-9211-707D12EE6CEB}" destId="{146BEC23-2F1C-4324-A85A-39ED06C2D913}" srcOrd="0" destOrd="0" presId="urn:microsoft.com/office/officeart/2005/8/layout/hProcess7"/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6EC3D890-27E0-4EC4-A44E-62A3986E63EE}" type="presOf" srcId="{6B97BA38-63E8-41AE-B525-439C6E25B9E9}" destId="{8C66A988-7FDD-4CDD-96A5-0B5AF1A5A0BB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  <dgm:cxn modelId="{1F4F6C2E-B5D8-45C3-A296-28FA92337EB7}" type="presParOf" srcId="{FE362DA7-AC3B-469A-B3AC-0AF107ED0B35}" destId="{72A93C00-66B2-44AB-9CBA-F233A5F92BC9}" srcOrd="1" destOrd="0" presId="urn:microsoft.com/office/officeart/2005/8/layout/hProcess7"/>
    <dgm:cxn modelId="{3A4568ED-74DB-42F4-8717-0F9981398BF5}" type="presParOf" srcId="{FE362DA7-AC3B-469A-B3AC-0AF107ED0B35}" destId="{591B4B4B-6CD9-48F3-B7B5-9E41B9F8BF0E}" srcOrd="2" destOrd="0" presId="urn:microsoft.com/office/officeart/2005/8/layout/hProcess7"/>
    <dgm:cxn modelId="{B9DBBC22-2401-42DA-A2C9-5C1F2EF2F00A}" type="presParOf" srcId="{591B4B4B-6CD9-48F3-B7B5-9E41B9F8BF0E}" destId="{561FE2EB-91A4-4C94-A25C-6AEBAEFCAF75}" srcOrd="0" destOrd="0" presId="urn:microsoft.com/office/officeart/2005/8/layout/hProcess7"/>
    <dgm:cxn modelId="{28A51947-016C-4DAD-9419-955534CB83C6}" type="presParOf" srcId="{591B4B4B-6CD9-48F3-B7B5-9E41B9F8BF0E}" destId="{5FC5B214-16B2-4C48-B576-49A922AEDD2B}" srcOrd="1" destOrd="0" presId="urn:microsoft.com/office/officeart/2005/8/layout/hProcess7"/>
    <dgm:cxn modelId="{5405B870-965C-460A-800F-9B161899C975}" type="presParOf" srcId="{591B4B4B-6CD9-48F3-B7B5-9E41B9F8BF0E}" destId="{117631A9-1396-4C64-A795-C7F0384A3199}" srcOrd="2" destOrd="0" presId="urn:microsoft.com/office/officeart/2005/8/layout/hProcess7"/>
    <dgm:cxn modelId="{0D6C02CC-F045-4FB8-8441-D5DDB6DC8C31}" type="presParOf" srcId="{FE362DA7-AC3B-469A-B3AC-0AF107ED0B35}" destId="{1BEEBDEF-E858-408A-AE77-6668E9402123}" srcOrd="3" destOrd="0" presId="urn:microsoft.com/office/officeart/2005/8/layout/hProcess7"/>
    <dgm:cxn modelId="{9EC02591-DDC5-486A-9233-CE97B367E7E8}" type="presParOf" srcId="{FE362DA7-AC3B-469A-B3AC-0AF107ED0B35}" destId="{3062CBA8-DE67-4301-ADFE-56EB9FB424FD}" srcOrd="4" destOrd="0" presId="urn:microsoft.com/office/officeart/2005/8/layout/hProcess7"/>
    <dgm:cxn modelId="{A215406B-EEF2-4163-B00E-29EA8A0AC3D9}" type="presParOf" srcId="{3062CBA8-DE67-4301-ADFE-56EB9FB424FD}" destId="{8C66A988-7FDD-4CDD-96A5-0B5AF1A5A0BB}" srcOrd="0" destOrd="0" presId="urn:microsoft.com/office/officeart/2005/8/layout/hProcess7"/>
    <dgm:cxn modelId="{410B9C8C-1C67-459D-96C3-AA9850BA43F5}" type="presParOf" srcId="{3062CBA8-DE67-4301-ADFE-56EB9FB424FD}" destId="{E044E09F-3924-4CC5-AC61-36BA4C1647FD}" srcOrd="1" destOrd="0" presId="urn:microsoft.com/office/officeart/2005/8/layout/hProcess7"/>
    <dgm:cxn modelId="{BB0F0742-B800-46A6-AC95-5456F90672C1}" type="presParOf" srcId="{3062CBA8-DE67-4301-ADFE-56EB9FB424FD}" destId="{146BEC23-2F1C-4324-A85A-39ED06C2D913}" srcOrd="2" destOrd="0" presId="urn:microsoft.com/office/officeart/2005/8/layout/hProcess7"/>
    <dgm:cxn modelId="{71643CD5-D09E-4F74-AD39-240C1154AB55}" type="presParOf" srcId="{FE362DA7-AC3B-469A-B3AC-0AF107ED0B35}" destId="{034D2A2E-5ADB-49B4-BFC0-467191FC2863}" srcOrd="5" destOrd="0" presId="urn:microsoft.com/office/officeart/2005/8/layout/hProcess7"/>
    <dgm:cxn modelId="{685D86A1-BE0D-49DA-9E35-06D74C3FE3F0}" type="presParOf" srcId="{FE362DA7-AC3B-469A-B3AC-0AF107ED0B35}" destId="{CB62212B-234B-4060-871B-1CDDCB375BC9}" srcOrd="6" destOrd="0" presId="urn:microsoft.com/office/officeart/2005/8/layout/hProcess7"/>
    <dgm:cxn modelId="{329D49A5-C8AB-488E-B9BE-114C64277D92}" type="presParOf" srcId="{CB62212B-234B-4060-871B-1CDDCB375BC9}" destId="{A824E28D-C1DE-4C92-9778-5E8E12E2B9CC}" srcOrd="0" destOrd="0" presId="urn:microsoft.com/office/officeart/2005/8/layout/hProcess7"/>
    <dgm:cxn modelId="{CCE875BF-0326-4E5D-AFB9-F84CFA4540A1}" type="presParOf" srcId="{CB62212B-234B-4060-871B-1CDDCB375BC9}" destId="{B6362C91-56CB-4350-AB1A-35FFF8A53D66}" srcOrd="1" destOrd="0" presId="urn:microsoft.com/office/officeart/2005/8/layout/hProcess7"/>
    <dgm:cxn modelId="{F22D1D03-132C-40D2-8D06-E770C2801AAE}" type="presParOf" srcId="{CB62212B-234B-4060-871B-1CDDCB375BC9}" destId="{8AA4A661-5A39-4CEA-8D8E-B528441CE6C7}" srcOrd="2" destOrd="0" presId="urn:microsoft.com/office/officeart/2005/8/layout/hProcess7"/>
    <dgm:cxn modelId="{C7C82F0D-39AD-455F-A202-0F6F3B2C3FBB}" type="presParOf" srcId="{FE362DA7-AC3B-469A-B3AC-0AF107ED0B35}" destId="{F05355E3-0A61-41DD-BFD6-07F3EB37136B}" srcOrd="7" destOrd="0" presId="urn:microsoft.com/office/officeart/2005/8/layout/hProcess7"/>
    <dgm:cxn modelId="{48A8DA74-518A-4343-B519-2D8B6ED058F1}" type="presParOf" srcId="{FE362DA7-AC3B-469A-B3AC-0AF107ED0B35}" destId="{E325B3EC-640F-4E2E-97F6-28CE427AB5CA}" srcOrd="8" destOrd="0" presId="urn:microsoft.com/office/officeart/2005/8/layout/hProcess7"/>
    <dgm:cxn modelId="{5E7FBA93-2645-4453-A894-0BEAAF6A9E39}" type="presParOf" srcId="{E325B3EC-640F-4E2E-97F6-28CE427AB5CA}" destId="{C8134922-D0DF-4D90-9FEC-AAB2DFAF3FC8}" srcOrd="0" destOrd="0" presId="urn:microsoft.com/office/officeart/2005/8/layout/hProcess7"/>
    <dgm:cxn modelId="{10C7DAD9-3A66-404B-A4CF-C73E86D1F276}" type="presParOf" srcId="{E325B3EC-640F-4E2E-97F6-28CE427AB5CA}" destId="{77AAAE7C-2E48-4C25-BABE-8767E68DB40D}" srcOrd="1" destOrd="0" presId="urn:microsoft.com/office/officeart/2005/8/layout/hProcess7"/>
    <dgm:cxn modelId="{EF935D2A-470F-4995-9F65-1409ABF3133E}" type="presParOf" srcId="{E325B3EC-640F-4E2E-97F6-28CE427AB5CA}" destId="{7F206BA8-EBB0-41E5-BCF0-5F86C3F36B2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Introducción</a:t>
          </a:r>
          <a:r>
            <a:rPr lang="es-ES" b="1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b="1" dirty="0">
            <a:solidFill>
              <a:schemeClr val="bg1">
                <a:lumMod val="50000"/>
              </a:schemeClr>
            </a:solidFill>
          </a:endParaRPr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467CCE6D-AF3B-4D69-A8D1-F8F0211BEB96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5AA296CA-8C9F-49CE-9CA6-789024EC9AB4}" type="parTrans" cxnId="{2A56AF3D-B58A-427A-92FC-ADE1ED9E18FF}">
      <dgm:prSet/>
      <dgm:spPr/>
      <dgm:t>
        <a:bodyPr/>
        <a:lstStyle/>
        <a:p>
          <a:endParaRPr lang="es-ES"/>
        </a:p>
      </dgm:t>
    </dgm:pt>
    <dgm:pt modelId="{F57907EF-590A-4689-A601-971E8637EDDC}" type="sibTrans" cxnId="{2A56AF3D-B58A-427A-92FC-ADE1ED9E18FF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3C511E34-95E6-4A31-8EEF-F99376A4EC15}" type="pres">
      <dgm:prSet presAssocID="{467CCE6D-AF3B-4D69-A8D1-F8F0211BEB9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9CB137-BB03-4ED3-AF4D-887C1962D81E}" type="pres">
      <dgm:prSet presAssocID="{467CCE6D-AF3B-4D69-A8D1-F8F0211BEB96}" presName="accent_4" presStyleCnt="0"/>
      <dgm:spPr/>
    </dgm:pt>
    <dgm:pt modelId="{A555066A-5327-40F2-9233-069020A15BCB}" type="pres">
      <dgm:prSet presAssocID="{467CCE6D-AF3B-4D69-A8D1-F8F0211BEB96}" presName="accentRepeatNode" presStyleLbl="solidFgAcc1" presStyleIdx="3" presStyleCnt="6"/>
      <dgm:spPr/>
    </dgm:pt>
    <dgm:pt modelId="{69653230-80AF-470B-B69E-0844E2E4E4D5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D215EB-6BC3-4C77-8CD8-E9F678EFDFD0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6A4C74DF-2F87-4803-BC21-33FE83AC3BA1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B13832-6F8B-42E4-9F5A-E54D6FBB5D8D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2A56AF3D-B58A-427A-92FC-ADE1ED9E18FF}" srcId="{68B783A6-1D89-4BD7-86C0-D930C3AD49D5}" destId="{467CCE6D-AF3B-4D69-A8D1-F8F0211BEB96}" srcOrd="3" destOrd="0" parTransId="{5AA296CA-8C9F-49CE-9CA6-789024EC9AB4}" sibTransId="{F57907EF-590A-4689-A601-971E8637EDDC}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B1FCC408-4818-488C-AF76-5E22BB7043FF}" type="presOf" srcId="{467CCE6D-AF3B-4D69-A8D1-F8F0211BEB96}" destId="{3C511E34-95E6-4A31-8EEF-F99376A4EC15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C6400012-563D-46BB-BCE9-7D675ABE8E6B}" type="presOf" srcId="{DFA8955A-BC4F-41AC-BBD3-D8C52CA8E2B2}" destId="{69653230-80AF-470B-B69E-0844E2E4E4D5}" srcOrd="0" destOrd="0" presId="urn:microsoft.com/office/officeart/2008/layout/VerticalCurvedList"/>
    <dgm:cxn modelId="{606201C3-F6CC-4A41-B1A7-169CDA5415BE}" type="presOf" srcId="{926A149A-132C-4628-AC59-7176DBC9613A}" destId="{6A4C74DF-2F87-4803-BC21-33FE83AC3BA1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151EAE8F-9CDC-499F-A3FD-027EFA4A6AA3}" type="presParOf" srcId="{0B369971-4E32-4643-9214-60FE1BA686E8}" destId="{3C511E34-95E6-4A31-8EEF-F99376A4EC15}" srcOrd="7" destOrd="0" presId="urn:microsoft.com/office/officeart/2008/layout/VerticalCurvedList"/>
    <dgm:cxn modelId="{1D89FA54-3471-4EC7-9975-7B5479A9FCCF}" type="presParOf" srcId="{0B369971-4E32-4643-9214-60FE1BA686E8}" destId="{3A9CB137-BB03-4ED3-AF4D-887C1962D81E}" srcOrd="8" destOrd="0" presId="urn:microsoft.com/office/officeart/2008/layout/VerticalCurvedList"/>
    <dgm:cxn modelId="{179BB60B-62BA-4DAB-BB3E-99374AD22D34}" type="presParOf" srcId="{3A9CB137-BB03-4ED3-AF4D-887C1962D81E}" destId="{A555066A-5327-40F2-9233-069020A15BCB}" srcOrd="0" destOrd="0" presId="urn:microsoft.com/office/officeart/2008/layout/VerticalCurvedList"/>
    <dgm:cxn modelId="{749D46DB-55EF-4AA1-AB28-C428D5B27905}" type="presParOf" srcId="{0B369971-4E32-4643-9214-60FE1BA686E8}" destId="{69653230-80AF-470B-B69E-0844E2E4E4D5}" srcOrd="9" destOrd="0" presId="urn:microsoft.com/office/officeart/2008/layout/VerticalCurvedList"/>
    <dgm:cxn modelId="{F401DCBB-FD9A-4029-9DF3-E8E8C550A276}" type="presParOf" srcId="{0B369971-4E32-4643-9214-60FE1BA686E8}" destId="{13D215EB-6BC3-4C77-8CD8-E9F678EFDFD0}" srcOrd="10" destOrd="0" presId="urn:microsoft.com/office/officeart/2008/layout/VerticalCurvedList"/>
    <dgm:cxn modelId="{94E778E8-FB00-457D-8A32-6A5D93EA35A3}" type="presParOf" srcId="{13D215EB-6BC3-4C77-8CD8-E9F678EFDFD0}" destId="{C6EAF44D-016E-41C7-976A-8997D8DA7744}" srcOrd="0" destOrd="0" presId="urn:microsoft.com/office/officeart/2008/layout/VerticalCurvedList"/>
    <dgm:cxn modelId="{8BAFFC5D-14FB-48E0-94A2-0299E0F53134}" type="presParOf" srcId="{0B369971-4E32-4643-9214-60FE1BA686E8}" destId="{6A4C74DF-2F87-4803-BC21-33FE83AC3BA1}" srcOrd="11" destOrd="0" presId="urn:microsoft.com/office/officeart/2008/layout/VerticalCurvedList"/>
    <dgm:cxn modelId="{C99CB40F-E4E0-4CDF-BC96-9E3E1A8A9DEF}" type="presParOf" srcId="{0B369971-4E32-4643-9214-60FE1BA686E8}" destId="{D7B13832-6F8B-42E4-9F5A-E54D6FBB5D8D}" srcOrd="12" destOrd="0" presId="urn:microsoft.com/office/officeart/2008/layout/VerticalCurvedList"/>
    <dgm:cxn modelId="{50D8EFDD-A0FD-4C87-8951-7E1537B6B348}" type="presParOf" srcId="{D7B13832-6F8B-42E4-9F5A-E54D6FBB5D8D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r>
            <a:rPr lang="es-ES" dirty="0" smtClean="0"/>
            <a:t>Reacción en cadena de la polimerasa (PCR)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6B97BA38-63E8-41AE-B525-439C6E25B9E9}">
      <dgm:prSet phldrT="[Texto]" phldr="1"/>
      <dgm:spPr/>
      <dgm:t>
        <a:bodyPr/>
        <a:lstStyle/>
        <a:p>
          <a:endParaRPr lang="es-ES" dirty="0"/>
        </a:p>
      </dgm:t>
    </dgm:pt>
    <dgm:pt modelId="{710CAA23-9CBA-4566-BD39-BCDF12576523}" type="parTrans" cxnId="{831902F0-89E2-45A7-9A90-E81E1F49C16C}">
      <dgm:prSet/>
      <dgm:spPr/>
      <dgm:t>
        <a:bodyPr/>
        <a:lstStyle/>
        <a:p>
          <a:endParaRPr lang="es-ES"/>
        </a:p>
      </dgm:t>
    </dgm:pt>
    <dgm:pt modelId="{A6301146-0103-4F18-B48E-887DF10340AD}" type="sibTrans" cxnId="{831902F0-89E2-45A7-9A90-E81E1F49C16C}">
      <dgm:prSet/>
      <dgm:spPr/>
      <dgm:t>
        <a:bodyPr/>
        <a:lstStyle/>
        <a:p>
          <a:endParaRPr lang="es-ES"/>
        </a:p>
      </dgm:t>
    </dgm:pt>
    <dgm:pt modelId="{E6B13C05-A6E0-4336-9211-707D12EE6CEB}">
      <dgm:prSet phldrT="[Texto]"/>
      <dgm:spPr/>
      <dgm:t>
        <a:bodyPr/>
        <a:lstStyle/>
        <a:p>
          <a:r>
            <a:rPr lang="es-ES" dirty="0" smtClean="0"/>
            <a:t>Secuenciación</a:t>
          </a:r>
          <a:endParaRPr lang="es-ES" dirty="0"/>
        </a:p>
      </dgm:t>
    </dgm:pt>
    <dgm:pt modelId="{824BCD33-E62F-43F1-A306-A09C7987F87D}" type="parTrans" cxnId="{5DA6DB8F-D078-404D-A0BD-7EAE3A97BEDA}">
      <dgm:prSet/>
      <dgm:spPr/>
      <dgm:t>
        <a:bodyPr/>
        <a:lstStyle/>
        <a:p>
          <a:endParaRPr lang="es-ES"/>
        </a:p>
      </dgm:t>
    </dgm:pt>
    <dgm:pt modelId="{9AB7FC0F-79CC-4F08-8C90-4B9F11AB36AE}" type="sibTrans" cxnId="{5DA6DB8F-D078-404D-A0BD-7EAE3A97BEDA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2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A93C00-66B2-44AB-9CBA-F233A5F92BC9}" type="pres">
      <dgm:prSet presAssocID="{80AE7B0B-565A-4FD9-B064-7016317806DB}" presName="hSp" presStyleCnt="0"/>
      <dgm:spPr/>
    </dgm:pt>
    <dgm:pt modelId="{591B4B4B-6CD9-48F3-B7B5-9E41B9F8BF0E}" type="pres">
      <dgm:prSet presAssocID="{80AE7B0B-565A-4FD9-B064-7016317806DB}" presName="vProcSp" presStyleCnt="0"/>
      <dgm:spPr/>
    </dgm:pt>
    <dgm:pt modelId="{561FE2EB-91A4-4C94-A25C-6AEBAEFCAF75}" type="pres">
      <dgm:prSet presAssocID="{80AE7B0B-565A-4FD9-B064-7016317806DB}" presName="vSp1" presStyleCnt="0"/>
      <dgm:spPr/>
    </dgm:pt>
    <dgm:pt modelId="{5FC5B214-16B2-4C48-B576-49A922AEDD2B}" type="pres">
      <dgm:prSet presAssocID="{80AE7B0B-565A-4FD9-B064-7016317806DB}" presName="simulatedConn" presStyleLbl="solidFgAcc1" presStyleIdx="0" presStyleCnt="1"/>
      <dgm:spPr/>
    </dgm:pt>
    <dgm:pt modelId="{117631A9-1396-4C64-A795-C7F0384A3199}" type="pres">
      <dgm:prSet presAssocID="{80AE7B0B-565A-4FD9-B064-7016317806DB}" presName="vSp2" presStyleCnt="0"/>
      <dgm:spPr/>
    </dgm:pt>
    <dgm:pt modelId="{1BEEBDEF-E858-408A-AE77-6668E9402123}" type="pres">
      <dgm:prSet presAssocID="{80AE7B0B-565A-4FD9-B064-7016317806DB}" presName="sibTrans" presStyleCnt="0"/>
      <dgm:spPr/>
    </dgm:pt>
    <dgm:pt modelId="{3062CBA8-DE67-4301-ADFE-56EB9FB424FD}" type="pres">
      <dgm:prSet presAssocID="{6B97BA38-63E8-41AE-B525-439C6E25B9E9}" presName="compositeNode" presStyleCnt="0">
        <dgm:presLayoutVars>
          <dgm:bulletEnabled val="1"/>
        </dgm:presLayoutVars>
      </dgm:prSet>
      <dgm:spPr/>
    </dgm:pt>
    <dgm:pt modelId="{8C66A988-7FDD-4CDD-96A5-0B5AF1A5A0BB}" type="pres">
      <dgm:prSet presAssocID="{6B97BA38-63E8-41AE-B525-439C6E25B9E9}" presName="bgRect" presStyleLbl="node1" presStyleIdx="1" presStyleCnt="2"/>
      <dgm:spPr/>
      <dgm:t>
        <a:bodyPr/>
        <a:lstStyle/>
        <a:p>
          <a:endParaRPr lang="es-ES"/>
        </a:p>
      </dgm:t>
    </dgm:pt>
    <dgm:pt modelId="{E044E09F-3924-4CC5-AC61-36BA4C1647FD}" type="pres">
      <dgm:prSet presAssocID="{6B97BA38-63E8-41AE-B525-439C6E25B9E9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6BEC23-2F1C-4324-A85A-39ED06C2D913}" type="pres">
      <dgm:prSet presAssocID="{6B97BA38-63E8-41AE-B525-439C6E25B9E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4F6363E5-9816-4723-89FD-CA7286391776}" type="presOf" srcId="{6B97BA38-63E8-41AE-B525-439C6E25B9E9}" destId="{E044E09F-3924-4CC5-AC61-36BA4C1647FD}" srcOrd="1" destOrd="0" presId="urn:microsoft.com/office/officeart/2005/8/layout/hProcess7"/>
    <dgm:cxn modelId="{5DA6DB8F-D078-404D-A0BD-7EAE3A97BEDA}" srcId="{6B97BA38-63E8-41AE-B525-439C6E25B9E9}" destId="{E6B13C05-A6E0-4336-9211-707D12EE6CEB}" srcOrd="0" destOrd="0" parTransId="{824BCD33-E62F-43F1-A306-A09C7987F87D}" sibTransId="{9AB7FC0F-79CC-4F08-8C90-4B9F11AB36AE}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831902F0-89E2-45A7-9A90-E81E1F49C16C}" srcId="{22EB053D-F1DD-416D-AF32-22DB5795A3BF}" destId="{6B97BA38-63E8-41AE-B525-439C6E25B9E9}" srcOrd="1" destOrd="0" parTransId="{710CAA23-9CBA-4566-BD39-BCDF12576523}" sibTransId="{A6301146-0103-4F18-B48E-887DF10340AD}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7543F9D5-5140-4FAA-811B-7E08CACFDDC9}" type="presOf" srcId="{E6B13C05-A6E0-4336-9211-707D12EE6CEB}" destId="{146BEC23-2F1C-4324-A85A-39ED06C2D913}" srcOrd="0" destOrd="0" presId="urn:microsoft.com/office/officeart/2005/8/layout/hProcess7"/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6EC3D890-27E0-4EC4-A44E-62A3986E63EE}" type="presOf" srcId="{6B97BA38-63E8-41AE-B525-439C6E25B9E9}" destId="{8C66A988-7FDD-4CDD-96A5-0B5AF1A5A0BB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  <dgm:cxn modelId="{1F4F6C2E-B5D8-45C3-A296-28FA92337EB7}" type="presParOf" srcId="{FE362DA7-AC3B-469A-B3AC-0AF107ED0B35}" destId="{72A93C00-66B2-44AB-9CBA-F233A5F92BC9}" srcOrd="1" destOrd="0" presId="urn:microsoft.com/office/officeart/2005/8/layout/hProcess7"/>
    <dgm:cxn modelId="{3A4568ED-74DB-42F4-8717-0F9981398BF5}" type="presParOf" srcId="{FE362DA7-AC3B-469A-B3AC-0AF107ED0B35}" destId="{591B4B4B-6CD9-48F3-B7B5-9E41B9F8BF0E}" srcOrd="2" destOrd="0" presId="urn:microsoft.com/office/officeart/2005/8/layout/hProcess7"/>
    <dgm:cxn modelId="{B9DBBC22-2401-42DA-A2C9-5C1F2EF2F00A}" type="presParOf" srcId="{591B4B4B-6CD9-48F3-B7B5-9E41B9F8BF0E}" destId="{561FE2EB-91A4-4C94-A25C-6AEBAEFCAF75}" srcOrd="0" destOrd="0" presId="urn:microsoft.com/office/officeart/2005/8/layout/hProcess7"/>
    <dgm:cxn modelId="{28A51947-016C-4DAD-9419-955534CB83C6}" type="presParOf" srcId="{591B4B4B-6CD9-48F3-B7B5-9E41B9F8BF0E}" destId="{5FC5B214-16B2-4C48-B576-49A922AEDD2B}" srcOrd="1" destOrd="0" presId="urn:microsoft.com/office/officeart/2005/8/layout/hProcess7"/>
    <dgm:cxn modelId="{5405B870-965C-460A-800F-9B161899C975}" type="presParOf" srcId="{591B4B4B-6CD9-48F3-B7B5-9E41B9F8BF0E}" destId="{117631A9-1396-4C64-A795-C7F0384A3199}" srcOrd="2" destOrd="0" presId="urn:microsoft.com/office/officeart/2005/8/layout/hProcess7"/>
    <dgm:cxn modelId="{0D6C02CC-F045-4FB8-8441-D5DDB6DC8C31}" type="presParOf" srcId="{FE362DA7-AC3B-469A-B3AC-0AF107ED0B35}" destId="{1BEEBDEF-E858-408A-AE77-6668E9402123}" srcOrd="3" destOrd="0" presId="urn:microsoft.com/office/officeart/2005/8/layout/hProcess7"/>
    <dgm:cxn modelId="{9EC02591-DDC5-486A-9233-CE97B367E7E8}" type="presParOf" srcId="{FE362DA7-AC3B-469A-B3AC-0AF107ED0B35}" destId="{3062CBA8-DE67-4301-ADFE-56EB9FB424FD}" srcOrd="4" destOrd="0" presId="urn:microsoft.com/office/officeart/2005/8/layout/hProcess7"/>
    <dgm:cxn modelId="{A215406B-EEF2-4163-B00E-29EA8A0AC3D9}" type="presParOf" srcId="{3062CBA8-DE67-4301-ADFE-56EB9FB424FD}" destId="{8C66A988-7FDD-4CDD-96A5-0B5AF1A5A0BB}" srcOrd="0" destOrd="0" presId="urn:microsoft.com/office/officeart/2005/8/layout/hProcess7"/>
    <dgm:cxn modelId="{410B9C8C-1C67-459D-96C3-AA9850BA43F5}" type="presParOf" srcId="{3062CBA8-DE67-4301-ADFE-56EB9FB424FD}" destId="{E044E09F-3924-4CC5-AC61-36BA4C1647FD}" srcOrd="1" destOrd="0" presId="urn:microsoft.com/office/officeart/2005/8/layout/hProcess7"/>
    <dgm:cxn modelId="{BB0F0742-B800-46A6-AC95-5456F90672C1}" type="presParOf" srcId="{3062CBA8-DE67-4301-ADFE-56EB9FB424FD}" destId="{146BEC23-2F1C-4324-A85A-39ED06C2D91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r>
            <a:rPr lang="es-ES" dirty="0" smtClean="0"/>
            <a:t>Reacción en cadena de la polimerasa (PCR)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6B97BA38-63E8-41AE-B525-439C6E25B9E9}">
      <dgm:prSet phldrT="[Texto]" phldr="1"/>
      <dgm:spPr/>
      <dgm:t>
        <a:bodyPr/>
        <a:lstStyle/>
        <a:p>
          <a:endParaRPr lang="es-ES" dirty="0"/>
        </a:p>
      </dgm:t>
    </dgm:pt>
    <dgm:pt modelId="{710CAA23-9CBA-4566-BD39-BCDF12576523}" type="parTrans" cxnId="{831902F0-89E2-45A7-9A90-E81E1F49C16C}">
      <dgm:prSet/>
      <dgm:spPr/>
      <dgm:t>
        <a:bodyPr/>
        <a:lstStyle/>
        <a:p>
          <a:endParaRPr lang="es-ES"/>
        </a:p>
      </dgm:t>
    </dgm:pt>
    <dgm:pt modelId="{A6301146-0103-4F18-B48E-887DF10340AD}" type="sibTrans" cxnId="{831902F0-89E2-45A7-9A90-E81E1F49C16C}">
      <dgm:prSet/>
      <dgm:spPr/>
      <dgm:t>
        <a:bodyPr/>
        <a:lstStyle/>
        <a:p>
          <a:endParaRPr lang="es-ES"/>
        </a:p>
      </dgm:t>
    </dgm:pt>
    <dgm:pt modelId="{E6B13C05-A6E0-4336-9211-707D12EE6CEB}">
      <dgm:prSet phldrT="[Texto]"/>
      <dgm:spPr/>
      <dgm:t>
        <a:bodyPr/>
        <a:lstStyle/>
        <a:p>
          <a:r>
            <a:rPr lang="es-ES" dirty="0" smtClean="0"/>
            <a:t>Secuenciación</a:t>
          </a:r>
          <a:endParaRPr lang="es-ES" dirty="0"/>
        </a:p>
      </dgm:t>
    </dgm:pt>
    <dgm:pt modelId="{824BCD33-E62F-43F1-A306-A09C7987F87D}" type="parTrans" cxnId="{5DA6DB8F-D078-404D-A0BD-7EAE3A97BEDA}">
      <dgm:prSet/>
      <dgm:spPr/>
      <dgm:t>
        <a:bodyPr/>
        <a:lstStyle/>
        <a:p>
          <a:endParaRPr lang="es-ES"/>
        </a:p>
      </dgm:t>
    </dgm:pt>
    <dgm:pt modelId="{9AB7FC0F-79CC-4F08-8C90-4B9F11AB36AE}" type="sibTrans" cxnId="{5DA6DB8F-D078-404D-A0BD-7EAE3A97BEDA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2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A93C00-66B2-44AB-9CBA-F233A5F92BC9}" type="pres">
      <dgm:prSet presAssocID="{80AE7B0B-565A-4FD9-B064-7016317806DB}" presName="hSp" presStyleCnt="0"/>
      <dgm:spPr/>
    </dgm:pt>
    <dgm:pt modelId="{591B4B4B-6CD9-48F3-B7B5-9E41B9F8BF0E}" type="pres">
      <dgm:prSet presAssocID="{80AE7B0B-565A-4FD9-B064-7016317806DB}" presName="vProcSp" presStyleCnt="0"/>
      <dgm:spPr/>
    </dgm:pt>
    <dgm:pt modelId="{561FE2EB-91A4-4C94-A25C-6AEBAEFCAF75}" type="pres">
      <dgm:prSet presAssocID="{80AE7B0B-565A-4FD9-B064-7016317806DB}" presName="vSp1" presStyleCnt="0"/>
      <dgm:spPr/>
    </dgm:pt>
    <dgm:pt modelId="{5FC5B214-16B2-4C48-B576-49A922AEDD2B}" type="pres">
      <dgm:prSet presAssocID="{80AE7B0B-565A-4FD9-B064-7016317806DB}" presName="simulatedConn" presStyleLbl="solidFgAcc1" presStyleIdx="0" presStyleCnt="1"/>
      <dgm:spPr/>
    </dgm:pt>
    <dgm:pt modelId="{117631A9-1396-4C64-A795-C7F0384A3199}" type="pres">
      <dgm:prSet presAssocID="{80AE7B0B-565A-4FD9-B064-7016317806DB}" presName="vSp2" presStyleCnt="0"/>
      <dgm:spPr/>
    </dgm:pt>
    <dgm:pt modelId="{1BEEBDEF-E858-408A-AE77-6668E9402123}" type="pres">
      <dgm:prSet presAssocID="{80AE7B0B-565A-4FD9-B064-7016317806DB}" presName="sibTrans" presStyleCnt="0"/>
      <dgm:spPr/>
    </dgm:pt>
    <dgm:pt modelId="{3062CBA8-DE67-4301-ADFE-56EB9FB424FD}" type="pres">
      <dgm:prSet presAssocID="{6B97BA38-63E8-41AE-B525-439C6E25B9E9}" presName="compositeNode" presStyleCnt="0">
        <dgm:presLayoutVars>
          <dgm:bulletEnabled val="1"/>
        </dgm:presLayoutVars>
      </dgm:prSet>
      <dgm:spPr/>
    </dgm:pt>
    <dgm:pt modelId="{8C66A988-7FDD-4CDD-96A5-0B5AF1A5A0BB}" type="pres">
      <dgm:prSet presAssocID="{6B97BA38-63E8-41AE-B525-439C6E25B9E9}" presName="bgRect" presStyleLbl="node1" presStyleIdx="1" presStyleCnt="2"/>
      <dgm:spPr/>
      <dgm:t>
        <a:bodyPr/>
        <a:lstStyle/>
        <a:p>
          <a:endParaRPr lang="es-ES"/>
        </a:p>
      </dgm:t>
    </dgm:pt>
    <dgm:pt modelId="{E044E09F-3924-4CC5-AC61-36BA4C1647FD}" type="pres">
      <dgm:prSet presAssocID="{6B97BA38-63E8-41AE-B525-439C6E25B9E9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6BEC23-2F1C-4324-A85A-39ED06C2D913}" type="pres">
      <dgm:prSet presAssocID="{6B97BA38-63E8-41AE-B525-439C6E25B9E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4F6363E5-9816-4723-89FD-CA7286391776}" type="presOf" srcId="{6B97BA38-63E8-41AE-B525-439C6E25B9E9}" destId="{E044E09F-3924-4CC5-AC61-36BA4C1647FD}" srcOrd="1" destOrd="0" presId="urn:microsoft.com/office/officeart/2005/8/layout/hProcess7"/>
    <dgm:cxn modelId="{5DA6DB8F-D078-404D-A0BD-7EAE3A97BEDA}" srcId="{6B97BA38-63E8-41AE-B525-439C6E25B9E9}" destId="{E6B13C05-A6E0-4336-9211-707D12EE6CEB}" srcOrd="0" destOrd="0" parTransId="{824BCD33-E62F-43F1-A306-A09C7987F87D}" sibTransId="{9AB7FC0F-79CC-4F08-8C90-4B9F11AB36AE}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831902F0-89E2-45A7-9A90-E81E1F49C16C}" srcId="{22EB053D-F1DD-416D-AF32-22DB5795A3BF}" destId="{6B97BA38-63E8-41AE-B525-439C6E25B9E9}" srcOrd="1" destOrd="0" parTransId="{710CAA23-9CBA-4566-BD39-BCDF12576523}" sibTransId="{A6301146-0103-4F18-B48E-887DF10340AD}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7543F9D5-5140-4FAA-811B-7E08CACFDDC9}" type="presOf" srcId="{E6B13C05-A6E0-4336-9211-707D12EE6CEB}" destId="{146BEC23-2F1C-4324-A85A-39ED06C2D913}" srcOrd="0" destOrd="0" presId="urn:microsoft.com/office/officeart/2005/8/layout/hProcess7"/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6EC3D890-27E0-4EC4-A44E-62A3986E63EE}" type="presOf" srcId="{6B97BA38-63E8-41AE-B525-439C6E25B9E9}" destId="{8C66A988-7FDD-4CDD-96A5-0B5AF1A5A0BB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  <dgm:cxn modelId="{1F4F6C2E-B5D8-45C3-A296-28FA92337EB7}" type="presParOf" srcId="{FE362DA7-AC3B-469A-B3AC-0AF107ED0B35}" destId="{72A93C00-66B2-44AB-9CBA-F233A5F92BC9}" srcOrd="1" destOrd="0" presId="urn:microsoft.com/office/officeart/2005/8/layout/hProcess7"/>
    <dgm:cxn modelId="{3A4568ED-74DB-42F4-8717-0F9981398BF5}" type="presParOf" srcId="{FE362DA7-AC3B-469A-B3AC-0AF107ED0B35}" destId="{591B4B4B-6CD9-48F3-B7B5-9E41B9F8BF0E}" srcOrd="2" destOrd="0" presId="urn:microsoft.com/office/officeart/2005/8/layout/hProcess7"/>
    <dgm:cxn modelId="{B9DBBC22-2401-42DA-A2C9-5C1F2EF2F00A}" type="presParOf" srcId="{591B4B4B-6CD9-48F3-B7B5-9E41B9F8BF0E}" destId="{561FE2EB-91A4-4C94-A25C-6AEBAEFCAF75}" srcOrd="0" destOrd="0" presId="urn:microsoft.com/office/officeart/2005/8/layout/hProcess7"/>
    <dgm:cxn modelId="{28A51947-016C-4DAD-9419-955534CB83C6}" type="presParOf" srcId="{591B4B4B-6CD9-48F3-B7B5-9E41B9F8BF0E}" destId="{5FC5B214-16B2-4C48-B576-49A922AEDD2B}" srcOrd="1" destOrd="0" presId="urn:microsoft.com/office/officeart/2005/8/layout/hProcess7"/>
    <dgm:cxn modelId="{5405B870-965C-460A-800F-9B161899C975}" type="presParOf" srcId="{591B4B4B-6CD9-48F3-B7B5-9E41B9F8BF0E}" destId="{117631A9-1396-4C64-A795-C7F0384A3199}" srcOrd="2" destOrd="0" presId="urn:microsoft.com/office/officeart/2005/8/layout/hProcess7"/>
    <dgm:cxn modelId="{0D6C02CC-F045-4FB8-8441-D5DDB6DC8C31}" type="presParOf" srcId="{FE362DA7-AC3B-469A-B3AC-0AF107ED0B35}" destId="{1BEEBDEF-E858-408A-AE77-6668E9402123}" srcOrd="3" destOrd="0" presId="urn:microsoft.com/office/officeart/2005/8/layout/hProcess7"/>
    <dgm:cxn modelId="{9EC02591-DDC5-486A-9233-CE97B367E7E8}" type="presParOf" srcId="{FE362DA7-AC3B-469A-B3AC-0AF107ED0B35}" destId="{3062CBA8-DE67-4301-ADFE-56EB9FB424FD}" srcOrd="4" destOrd="0" presId="urn:microsoft.com/office/officeart/2005/8/layout/hProcess7"/>
    <dgm:cxn modelId="{A215406B-EEF2-4163-B00E-29EA8A0AC3D9}" type="presParOf" srcId="{3062CBA8-DE67-4301-ADFE-56EB9FB424FD}" destId="{8C66A988-7FDD-4CDD-96A5-0B5AF1A5A0BB}" srcOrd="0" destOrd="0" presId="urn:microsoft.com/office/officeart/2005/8/layout/hProcess7"/>
    <dgm:cxn modelId="{410B9C8C-1C67-459D-96C3-AA9850BA43F5}" type="presParOf" srcId="{3062CBA8-DE67-4301-ADFE-56EB9FB424FD}" destId="{E044E09F-3924-4CC5-AC61-36BA4C1647FD}" srcOrd="1" destOrd="0" presId="urn:microsoft.com/office/officeart/2005/8/layout/hProcess7"/>
    <dgm:cxn modelId="{BB0F0742-B800-46A6-AC95-5456F90672C1}" type="presParOf" srcId="{3062CBA8-DE67-4301-ADFE-56EB9FB424FD}" destId="{146BEC23-2F1C-4324-A85A-39ED06C2D91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r>
            <a:rPr lang="es-ES" dirty="0" smtClean="0"/>
            <a:t>Reacción en cadena de la polimerasa (PCR)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6B97BA38-63E8-41AE-B525-439C6E25B9E9}">
      <dgm:prSet phldrT="[Texto]" phldr="1"/>
      <dgm:spPr/>
      <dgm:t>
        <a:bodyPr/>
        <a:lstStyle/>
        <a:p>
          <a:endParaRPr lang="es-ES" dirty="0"/>
        </a:p>
      </dgm:t>
    </dgm:pt>
    <dgm:pt modelId="{710CAA23-9CBA-4566-BD39-BCDF12576523}" type="parTrans" cxnId="{831902F0-89E2-45A7-9A90-E81E1F49C16C}">
      <dgm:prSet/>
      <dgm:spPr/>
      <dgm:t>
        <a:bodyPr/>
        <a:lstStyle/>
        <a:p>
          <a:endParaRPr lang="es-ES"/>
        </a:p>
      </dgm:t>
    </dgm:pt>
    <dgm:pt modelId="{A6301146-0103-4F18-B48E-887DF10340AD}" type="sibTrans" cxnId="{831902F0-89E2-45A7-9A90-E81E1F49C16C}">
      <dgm:prSet/>
      <dgm:spPr/>
      <dgm:t>
        <a:bodyPr/>
        <a:lstStyle/>
        <a:p>
          <a:endParaRPr lang="es-ES"/>
        </a:p>
      </dgm:t>
    </dgm:pt>
    <dgm:pt modelId="{E6B13C05-A6E0-4336-9211-707D12EE6CEB}">
      <dgm:prSet phldrT="[Texto]"/>
      <dgm:spPr/>
      <dgm:t>
        <a:bodyPr/>
        <a:lstStyle/>
        <a:p>
          <a:r>
            <a:rPr lang="es-ES" dirty="0" smtClean="0"/>
            <a:t>Secuenciación</a:t>
          </a:r>
          <a:endParaRPr lang="es-ES" dirty="0"/>
        </a:p>
      </dgm:t>
    </dgm:pt>
    <dgm:pt modelId="{824BCD33-E62F-43F1-A306-A09C7987F87D}" type="parTrans" cxnId="{5DA6DB8F-D078-404D-A0BD-7EAE3A97BEDA}">
      <dgm:prSet/>
      <dgm:spPr/>
      <dgm:t>
        <a:bodyPr/>
        <a:lstStyle/>
        <a:p>
          <a:endParaRPr lang="es-ES"/>
        </a:p>
      </dgm:t>
    </dgm:pt>
    <dgm:pt modelId="{9AB7FC0F-79CC-4F08-8C90-4B9F11AB36AE}" type="sibTrans" cxnId="{5DA6DB8F-D078-404D-A0BD-7EAE3A97BEDA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2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A93C00-66B2-44AB-9CBA-F233A5F92BC9}" type="pres">
      <dgm:prSet presAssocID="{80AE7B0B-565A-4FD9-B064-7016317806DB}" presName="hSp" presStyleCnt="0"/>
      <dgm:spPr/>
    </dgm:pt>
    <dgm:pt modelId="{591B4B4B-6CD9-48F3-B7B5-9E41B9F8BF0E}" type="pres">
      <dgm:prSet presAssocID="{80AE7B0B-565A-4FD9-B064-7016317806DB}" presName="vProcSp" presStyleCnt="0"/>
      <dgm:spPr/>
    </dgm:pt>
    <dgm:pt modelId="{561FE2EB-91A4-4C94-A25C-6AEBAEFCAF75}" type="pres">
      <dgm:prSet presAssocID="{80AE7B0B-565A-4FD9-B064-7016317806DB}" presName="vSp1" presStyleCnt="0"/>
      <dgm:spPr/>
    </dgm:pt>
    <dgm:pt modelId="{5FC5B214-16B2-4C48-B576-49A922AEDD2B}" type="pres">
      <dgm:prSet presAssocID="{80AE7B0B-565A-4FD9-B064-7016317806DB}" presName="simulatedConn" presStyleLbl="solidFgAcc1" presStyleIdx="0" presStyleCnt="1"/>
      <dgm:spPr/>
    </dgm:pt>
    <dgm:pt modelId="{117631A9-1396-4C64-A795-C7F0384A3199}" type="pres">
      <dgm:prSet presAssocID="{80AE7B0B-565A-4FD9-B064-7016317806DB}" presName="vSp2" presStyleCnt="0"/>
      <dgm:spPr/>
    </dgm:pt>
    <dgm:pt modelId="{1BEEBDEF-E858-408A-AE77-6668E9402123}" type="pres">
      <dgm:prSet presAssocID="{80AE7B0B-565A-4FD9-B064-7016317806DB}" presName="sibTrans" presStyleCnt="0"/>
      <dgm:spPr/>
    </dgm:pt>
    <dgm:pt modelId="{3062CBA8-DE67-4301-ADFE-56EB9FB424FD}" type="pres">
      <dgm:prSet presAssocID="{6B97BA38-63E8-41AE-B525-439C6E25B9E9}" presName="compositeNode" presStyleCnt="0">
        <dgm:presLayoutVars>
          <dgm:bulletEnabled val="1"/>
        </dgm:presLayoutVars>
      </dgm:prSet>
      <dgm:spPr/>
    </dgm:pt>
    <dgm:pt modelId="{8C66A988-7FDD-4CDD-96A5-0B5AF1A5A0BB}" type="pres">
      <dgm:prSet presAssocID="{6B97BA38-63E8-41AE-B525-439C6E25B9E9}" presName="bgRect" presStyleLbl="node1" presStyleIdx="1" presStyleCnt="2"/>
      <dgm:spPr/>
      <dgm:t>
        <a:bodyPr/>
        <a:lstStyle/>
        <a:p>
          <a:endParaRPr lang="es-ES"/>
        </a:p>
      </dgm:t>
    </dgm:pt>
    <dgm:pt modelId="{E044E09F-3924-4CC5-AC61-36BA4C1647FD}" type="pres">
      <dgm:prSet presAssocID="{6B97BA38-63E8-41AE-B525-439C6E25B9E9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6BEC23-2F1C-4324-A85A-39ED06C2D913}" type="pres">
      <dgm:prSet presAssocID="{6B97BA38-63E8-41AE-B525-439C6E25B9E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4F6363E5-9816-4723-89FD-CA7286391776}" type="presOf" srcId="{6B97BA38-63E8-41AE-B525-439C6E25B9E9}" destId="{E044E09F-3924-4CC5-AC61-36BA4C1647FD}" srcOrd="1" destOrd="0" presId="urn:microsoft.com/office/officeart/2005/8/layout/hProcess7"/>
    <dgm:cxn modelId="{5DA6DB8F-D078-404D-A0BD-7EAE3A97BEDA}" srcId="{6B97BA38-63E8-41AE-B525-439C6E25B9E9}" destId="{E6B13C05-A6E0-4336-9211-707D12EE6CEB}" srcOrd="0" destOrd="0" parTransId="{824BCD33-E62F-43F1-A306-A09C7987F87D}" sibTransId="{9AB7FC0F-79CC-4F08-8C90-4B9F11AB36AE}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831902F0-89E2-45A7-9A90-E81E1F49C16C}" srcId="{22EB053D-F1DD-416D-AF32-22DB5795A3BF}" destId="{6B97BA38-63E8-41AE-B525-439C6E25B9E9}" srcOrd="1" destOrd="0" parTransId="{710CAA23-9CBA-4566-BD39-BCDF12576523}" sibTransId="{A6301146-0103-4F18-B48E-887DF10340AD}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7543F9D5-5140-4FAA-811B-7E08CACFDDC9}" type="presOf" srcId="{E6B13C05-A6E0-4336-9211-707D12EE6CEB}" destId="{146BEC23-2F1C-4324-A85A-39ED06C2D913}" srcOrd="0" destOrd="0" presId="urn:microsoft.com/office/officeart/2005/8/layout/hProcess7"/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6EC3D890-27E0-4EC4-A44E-62A3986E63EE}" type="presOf" srcId="{6B97BA38-63E8-41AE-B525-439C6E25B9E9}" destId="{8C66A988-7FDD-4CDD-96A5-0B5AF1A5A0BB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  <dgm:cxn modelId="{1F4F6C2E-B5D8-45C3-A296-28FA92337EB7}" type="presParOf" srcId="{FE362DA7-AC3B-469A-B3AC-0AF107ED0B35}" destId="{72A93C00-66B2-44AB-9CBA-F233A5F92BC9}" srcOrd="1" destOrd="0" presId="urn:microsoft.com/office/officeart/2005/8/layout/hProcess7"/>
    <dgm:cxn modelId="{3A4568ED-74DB-42F4-8717-0F9981398BF5}" type="presParOf" srcId="{FE362DA7-AC3B-469A-B3AC-0AF107ED0B35}" destId="{591B4B4B-6CD9-48F3-B7B5-9E41B9F8BF0E}" srcOrd="2" destOrd="0" presId="urn:microsoft.com/office/officeart/2005/8/layout/hProcess7"/>
    <dgm:cxn modelId="{B9DBBC22-2401-42DA-A2C9-5C1F2EF2F00A}" type="presParOf" srcId="{591B4B4B-6CD9-48F3-B7B5-9E41B9F8BF0E}" destId="{561FE2EB-91A4-4C94-A25C-6AEBAEFCAF75}" srcOrd="0" destOrd="0" presId="urn:microsoft.com/office/officeart/2005/8/layout/hProcess7"/>
    <dgm:cxn modelId="{28A51947-016C-4DAD-9419-955534CB83C6}" type="presParOf" srcId="{591B4B4B-6CD9-48F3-B7B5-9E41B9F8BF0E}" destId="{5FC5B214-16B2-4C48-B576-49A922AEDD2B}" srcOrd="1" destOrd="0" presId="urn:microsoft.com/office/officeart/2005/8/layout/hProcess7"/>
    <dgm:cxn modelId="{5405B870-965C-460A-800F-9B161899C975}" type="presParOf" srcId="{591B4B4B-6CD9-48F3-B7B5-9E41B9F8BF0E}" destId="{117631A9-1396-4C64-A795-C7F0384A3199}" srcOrd="2" destOrd="0" presId="urn:microsoft.com/office/officeart/2005/8/layout/hProcess7"/>
    <dgm:cxn modelId="{0D6C02CC-F045-4FB8-8441-D5DDB6DC8C31}" type="presParOf" srcId="{FE362DA7-AC3B-469A-B3AC-0AF107ED0B35}" destId="{1BEEBDEF-E858-408A-AE77-6668E9402123}" srcOrd="3" destOrd="0" presId="urn:microsoft.com/office/officeart/2005/8/layout/hProcess7"/>
    <dgm:cxn modelId="{9EC02591-DDC5-486A-9233-CE97B367E7E8}" type="presParOf" srcId="{FE362DA7-AC3B-469A-B3AC-0AF107ED0B35}" destId="{3062CBA8-DE67-4301-ADFE-56EB9FB424FD}" srcOrd="4" destOrd="0" presId="urn:microsoft.com/office/officeart/2005/8/layout/hProcess7"/>
    <dgm:cxn modelId="{A215406B-EEF2-4163-B00E-29EA8A0AC3D9}" type="presParOf" srcId="{3062CBA8-DE67-4301-ADFE-56EB9FB424FD}" destId="{8C66A988-7FDD-4CDD-96A5-0B5AF1A5A0BB}" srcOrd="0" destOrd="0" presId="urn:microsoft.com/office/officeart/2005/8/layout/hProcess7"/>
    <dgm:cxn modelId="{410B9C8C-1C67-459D-96C3-AA9850BA43F5}" type="presParOf" srcId="{3062CBA8-DE67-4301-ADFE-56EB9FB424FD}" destId="{E044E09F-3924-4CC5-AC61-36BA4C1647FD}" srcOrd="1" destOrd="0" presId="urn:microsoft.com/office/officeart/2005/8/layout/hProcess7"/>
    <dgm:cxn modelId="{BB0F0742-B800-46A6-AC95-5456F90672C1}" type="presParOf" srcId="{3062CBA8-DE67-4301-ADFE-56EB9FB424FD}" destId="{146BEC23-2F1C-4324-A85A-39ED06C2D91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pPr algn="ctr"/>
          <a:r>
            <a:rPr lang="es-ES" dirty="0" smtClean="0"/>
            <a:t>Análisis bioinformático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1" custScaleX="385834" custLinFactNeighborY="1454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pPr algn="ctr"/>
          <a:r>
            <a:rPr lang="es-ES" dirty="0" smtClean="0"/>
            <a:t>Análisis bioinformático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1" custScaleX="385834" custLinFactNeighborY="1454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2EB053D-F1DD-416D-AF32-22DB5795A3B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CE8709-72D3-4045-976C-1587B453805E}">
      <dgm:prSet phldrT="[Texto]"/>
      <dgm:spPr/>
      <dgm:t>
        <a:bodyPr/>
        <a:lstStyle/>
        <a:p>
          <a:pPr algn="ctr"/>
          <a:r>
            <a:rPr lang="es-ES" dirty="0" smtClean="0"/>
            <a:t>Análisis bioinformático</a:t>
          </a:r>
          <a:endParaRPr lang="es-ES" dirty="0"/>
        </a:p>
      </dgm:t>
    </dgm:pt>
    <dgm:pt modelId="{88D55F80-E995-437D-BA74-A1AA22162A8F}" type="parTrans" cxnId="{733D275F-8185-46FE-ADB5-61AED5A02506}">
      <dgm:prSet/>
      <dgm:spPr/>
      <dgm:t>
        <a:bodyPr/>
        <a:lstStyle/>
        <a:p>
          <a:endParaRPr lang="es-ES"/>
        </a:p>
      </dgm:t>
    </dgm:pt>
    <dgm:pt modelId="{DAE1D53F-F850-416F-BC5E-BDC7DE2D5B09}" type="sibTrans" cxnId="{733D275F-8185-46FE-ADB5-61AED5A02506}">
      <dgm:prSet/>
      <dgm:spPr/>
      <dgm:t>
        <a:bodyPr/>
        <a:lstStyle/>
        <a:p>
          <a:endParaRPr lang="es-ES"/>
        </a:p>
      </dgm:t>
    </dgm:pt>
    <dgm:pt modelId="{731C8B82-6677-4119-8A38-E531BF6448F8}">
      <dgm:prSet phldrT="[Texto]" phldr="1"/>
      <dgm:spPr/>
      <dgm:t>
        <a:bodyPr/>
        <a:lstStyle/>
        <a:p>
          <a:pPr algn="ctr"/>
          <a:endParaRPr lang="es-ES" dirty="0"/>
        </a:p>
      </dgm:t>
    </dgm:pt>
    <dgm:pt modelId="{80AE7B0B-565A-4FD9-B064-7016317806DB}" type="sibTrans" cxnId="{1028C5A0-79A6-4C65-A4E2-85FEA5BFD633}">
      <dgm:prSet/>
      <dgm:spPr/>
      <dgm:t>
        <a:bodyPr/>
        <a:lstStyle/>
        <a:p>
          <a:endParaRPr lang="es-ES"/>
        </a:p>
      </dgm:t>
    </dgm:pt>
    <dgm:pt modelId="{9AEC10B8-6128-466E-8D92-518B48022350}" type="parTrans" cxnId="{1028C5A0-79A6-4C65-A4E2-85FEA5BFD633}">
      <dgm:prSet/>
      <dgm:spPr/>
      <dgm:t>
        <a:bodyPr/>
        <a:lstStyle/>
        <a:p>
          <a:endParaRPr lang="es-ES"/>
        </a:p>
      </dgm:t>
    </dgm:pt>
    <dgm:pt modelId="{FE362DA7-AC3B-469A-B3AC-0AF107ED0B35}" type="pres">
      <dgm:prSet presAssocID="{22EB053D-F1DD-416D-AF32-22DB5795A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546952-0CA2-4778-88E2-5556045B085B}" type="pres">
      <dgm:prSet presAssocID="{731C8B82-6677-4119-8A38-E531BF6448F8}" presName="compositeNode" presStyleCnt="0">
        <dgm:presLayoutVars>
          <dgm:bulletEnabled val="1"/>
        </dgm:presLayoutVars>
      </dgm:prSet>
      <dgm:spPr/>
    </dgm:pt>
    <dgm:pt modelId="{34995828-5EAF-41EA-89A2-15BFFBA5ECFF}" type="pres">
      <dgm:prSet presAssocID="{731C8B82-6677-4119-8A38-E531BF6448F8}" presName="bgRect" presStyleLbl="node1" presStyleIdx="0" presStyleCnt="1" custScaleX="385834" custLinFactNeighborY="1454"/>
      <dgm:spPr/>
      <dgm:t>
        <a:bodyPr/>
        <a:lstStyle/>
        <a:p>
          <a:endParaRPr lang="es-ES"/>
        </a:p>
      </dgm:t>
    </dgm:pt>
    <dgm:pt modelId="{6EB39400-14AB-4E4B-8E20-2CB40A4BFE1C}" type="pres">
      <dgm:prSet presAssocID="{731C8B82-6677-4119-8A38-E531BF6448F8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484A8-0E25-4D2C-8F9A-FACEBBE43CE1}" type="pres">
      <dgm:prSet presAssocID="{731C8B82-6677-4119-8A38-E531BF6448F8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D3F4871-64FE-45D0-BD8F-5F82B3D7884A}" type="presOf" srcId="{731C8B82-6677-4119-8A38-E531BF6448F8}" destId="{34995828-5EAF-41EA-89A2-15BFFBA5ECFF}" srcOrd="0" destOrd="0" presId="urn:microsoft.com/office/officeart/2005/8/layout/hProcess7"/>
    <dgm:cxn modelId="{1028C5A0-79A6-4C65-A4E2-85FEA5BFD633}" srcId="{22EB053D-F1DD-416D-AF32-22DB5795A3BF}" destId="{731C8B82-6677-4119-8A38-E531BF6448F8}" srcOrd="0" destOrd="0" parTransId="{9AEC10B8-6128-466E-8D92-518B48022350}" sibTransId="{80AE7B0B-565A-4FD9-B064-7016317806DB}"/>
    <dgm:cxn modelId="{B5BFC2AF-4075-4356-83BC-C9118EB6B5A3}" type="presOf" srcId="{BACE8709-72D3-4045-976C-1587B453805E}" destId="{D4D484A8-0E25-4D2C-8F9A-FACEBBE43CE1}" srcOrd="0" destOrd="0" presId="urn:microsoft.com/office/officeart/2005/8/layout/hProcess7"/>
    <dgm:cxn modelId="{EEC76457-145A-4459-AFE7-36A6D904828D}" type="presOf" srcId="{731C8B82-6677-4119-8A38-E531BF6448F8}" destId="{6EB39400-14AB-4E4B-8E20-2CB40A4BFE1C}" srcOrd="1" destOrd="0" presId="urn:microsoft.com/office/officeart/2005/8/layout/hProcess7"/>
    <dgm:cxn modelId="{733D275F-8185-46FE-ADB5-61AED5A02506}" srcId="{731C8B82-6677-4119-8A38-E531BF6448F8}" destId="{BACE8709-72D3-4045-976C-1587B453805E}" srcOrd="0" destOrd="0" parTransId="{88D55F80-E995-437D-BA74-A1AA22162A8F}" sibTransId="{DAE1D53F-F850-416F-BC5E-BDC7DE2D5B09}"/>
    <dgm:cxn modelId="{9143B049-2D9E-4CE8-9712-A588E1A7E9FF}" type="presOf" srcId="{22EB053D-F1DD-416D-AF32-22DB5795A3BF}" destId="{FE362DA7-AC3B-469A-B3AC-0AF107ED0B35}" srcOrd="0" destOrd="0" presId="urn:microsoft.com/office/officeart/2005/8/layout/hProcess7"/>
    <dgm:cxn modelId="{F0A2664C-6F70-4D1A-8FF7-01A57224A0AC}" type="presParOf" srcId="{FE362DA7-AC3B-469A-B3AC-0AF107ED0B35}" destId="{20546952-0CA2-4778-88E2-5556045B085B}" srcOrd="0" destOrd="0" presId="urn:microsoft.com/office/officeart/2005/8/layout/hProcess7"/>
    <dgm:cxn modelId="{2A659907-0ACF-40E2-AFA2-8E2FADB1DA1A}" type="presParOf" srcId="{20546952-0CA2-4778-88E2-5556045B085B}" destId="{34995828-5EAF-41EA-89A2-15BFFBA5ECFF}" srcOrd="0" destOrd="0" presId="urn:microsoft.com/office/officeart/2005/8/layout/hProcess7"/>
    <dgm:cxn modelId="{64B89E49-CE82-4220-88CA-0557EB790143}" type="presParOf" srcId="{20546952-0CA2-4778-88E2-5556045B085B}" destId="{6EB39400-14AB-4E4B-8E20-2CB40A4BFE1C}" srcOrd="1" destOrd="0" presId="urn:microsoft.com/office/officeart/2005/8/layout/hProcess7"/>
    <dgm:cxn modelId="{282EB19D-8943-4BD1-B083-E6CCE139C8DE}" type="presParOf" srcId="{20546952-0CA2-4778-88E2-5556045B085B}" destId="{D4D484A8-0E25-4D2C-8F9A-FACEBBE43CE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b="1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b="1" dirty="0">
            <a:solidFill>
              <a:schemeClr val="bg1">
                <a:lumMod val="50000"/>
              </a:schemeClr>
            </a:solidFill>
          </a:endParaRPr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1988E66-954F-4FCF-8A6B-500EC4E62A4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Resultados y discusión</a:t>
          </a:r>
          <a:endParaRPr lang="es-ES" b="1" dirty="0">
            <a:solidFill>
              <a:schemeClr val="tx1"/>
            </a:solidFill>
          </a:endParaRPr>
        </a:p>
      </dgm:t>
    </dgm:pt>
    <dgm:pt modelId="{BF0F22A5-16C2-48E1-A0FA-2CB790B06E0D}" type="parTrans" cxnId="{6F2F9A91-A235-407E-85EC-A4157EB2086D}">
      <dgm:prSet/>
      <dgm:spPr/>
      <dgm:t>
        <a:bodyPr/>
        <a:lstStyle/>
        <a:p>
          <a:endParaRPr lang="es-ES"/>
        </a:p>
      </dgm:t>
    </dgm:pt>
    <dgm:pt modelId="{0D384E09-9F35-41A3-9353-75FC577CA3A1}" type="sibTrans" cxnId="{6F2F9A91-A235-407E-85EC-A4157EB2086D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D8CB3791-5FFE-4C8C-B770-5C5785B644FD}" type="pres">
      <dgm:prSet presAssocID="{51988E66-954F-4FCF-8A6B-500EC4E62A4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41A1D1-7E24-4DE5-8D08-54708999757E}" type="pres">
      <dgm:prSet presAssocID="{51988E66-954F-4FCF-8A6B-500EC4E62A44}" presName="accent_4" presStyleCnt="0"/>
      <dgm:spPr/>
    </dgm:pt>
    <dgm:pt modelId="{98612C50-BEEC-4529-8634-1EE4F66C52D2}" type="pres">
      <dgm:prSet presAssocID="{51988E66-954F-4FCF-8A6B-500EC4E62A44}" presName="accentRepeatNode" presStyleLbl="solidFgAcc1" presStyleIdx="3" presStyleCnt="6"/>
      <dgm:spPr/>
    </dgm:pt>
    <dgm:pt modelId="{B3FEFC72-D025-43A1-8F9D-547FB86AC12F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170C9-0545-4F61-9599-01D81403B590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BC5DACAC-AA27-4AF9-9258-FD1ED9552A8F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5D97A-55BA-4146-87D3-FE56DD4F0414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A5B2013F-784A-40C3-9EFA-6E3BE4FDA8EE}" type="presOf" srcId="{926A149A-132C-4628-AC59-7176DBC9613A}" destId="{BC5DACAC-AA27-4AF9-9258-FD1ED9552A8F}" srcOrd="0" destOrd="0" presId="urn:microsoft.com/office/officeart/2008/layout/VerticalCurvedList"/>
    <dgm:cxn modelId="{6FA00613-2415-407B-8FC5-EC168A33085E}" type="presOf" srcId="{DFA8955A-BC4F-41AC-BBD3-D8C52CA8E2B2}" destId="{B3FEFC72-D025-43A1-8F9D-547FB86AC12F}" srcOrd="0" destOrd="0" presId="urn:microsoft.com/office/officeart/2008/layout/VerticalCurvedList"/>
    <dgm:cxn modelId="{910BD768-FF05-48AE-BDF2-730F94E4F750}" type="presOf" srcId="{51988E66-954F-4FCF-8A6B-500EC4E62A44}" destId="{D8CB3791-5FFE-4C8C-B770-5C5785B644FD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6F2F9A91-A235-407E-85EC-A4157EB2086D}" srcId="{68B783A6-1D89-4BD7-86C0-D930C3AD49D5}" destId="{51988E66-954F-4FCF-8A6B-500EC4E62A44}" srcOrd="3" destOrd="0" parTransId="{BF0F22A5-16C2-48E1-A0FA-2CB790B06E0D}" sibTransId="{0D384E09-9F35-41A3-9353-75FC577CA3A1}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3A977716-4B59-49BC-A5D7-0BBDDC70F24A}" type="presParOf" srcId="{0B369971-4E32-4643-9214-60FE1BA686E8}" destId="{D8CB3791-5FFE-4C8C-B770-5C5785B644FD}" srcOrd="7" destOrd="0" presId="urn:microsoft.com/office/officeart/2008/layout/VerticalCurvedList"/>
    <dgm:cxn modelId="{6BE96032-E464-411C-B969-9E90CD87F026}" type="presParOf" srcId="{0B369971-4E32-4643-9214-60FE1BA686E8}" destId="{4F41A1D1-7E24-4DE5-8D08-54708999757E}" srcOrd="8" destOrd="0" presId="urn:microsoft.com/office/officeart/2008/layout/VerticalCurvedList"/>
    <dgm:cxn modelId="{DD7BBFA9-C113-4A0B-AAEC-B2FF290901D1}" type="presParOf" srcId="{4F41A1D1-7E24-4DE5-8D08-54708999757E}" destId="{98612C50-BEEC-4529-8634-1EE4F66C52D2}" srcOrd="0" destOrd="0" presId="urn:microsoft.com/office/officeart/2008/layout/VerticalCurvedList"/>
    <dgm:cxn modelId="{63525871-7742-45E4-8982-40FE000CA2B9}" type="presParOf" srcId="{0B369971-4E32-4643-9214-60FE1BA686E8}" destId="{B3FEFC72-D025-43A1-8F9D-547FB86AC12F}" srcOrd="9" destOrd="0" presId="urn:microsoft.com/office/officeart/2008/layout/VerticalCurvedList"/>
    <dgm:cxn modelId="{B29685E9-4BEE-4079-8C48-04110A2B63A3}" type="presParOf" srcId="{0B369971-4E32-4643-9214-60FE1BA686E8}" destId="{005170C9-0545-4F61-9599-01D81403B590}" srcOrd="10" destOrd="0" presId="urn:microsoft.com/office/officeart/2008/layout/VerticalCurvedList"/>
    <dgm:cxn modelId="{22741BF0-C8A0-4A01-8BB5-109B49BBD4A6}" type="presParOf" srcId="{005170C9-0545-4F61-9599-01D81403B590}" destId="{C6EAF44D-016E-41C7-976A-8997D8DA7744}" srcOrd="0" destOrd="0" presId="urn:microsoft.com/office/officeart/2008/layout/VerticalCurvedList"/>
    <dgm:cxn modelId="{5E3308B5-A78E-44B6-B53F-2C60B40959E9}" type="presParOf" srcId="{0B369971-4E32-4643-9214-60FE1BA686E8}" destId="{BC5DACAC-AA27-4AF9-9258-FD1ED9552A8F}" srcOrd="11" destOrd="0" presId="urn:microsoft.com/office/officeart/2008/layout/VerticalCurvedList"/>
    <dgm:cxn modelId="{F6E18B5A-A7A5-4AE9-894F-6637CA281654}" type="presParOf" srcId="{0B369971-4E32-4643-9214-60FE1BA686E8}" destId="{F265D97A-55BA-4146-87D3-FE56DD4F0414}" srcOrd="12" destOrd="0" presId="urn:microsoft.com/office/officeart/2008/layout/VerticalCurvedList"/>
    <dgm:cxn modelId="{E995B6D9-922B-423C-A20F-40070598137A}" type="presParOf" srcId="{F265D97A-55BA-4146-87D3-FE56DD4F0414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b="1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b="1" dirty="0">
            <a:solidFill>
              <a:schemeClr val="bg1">
                <a:lumMod val="50000"/>
              </a:schemeClr>
            </a:solidFill>
          </a:endParaRPr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Conclusiones</a:t>
          </a:r>
          <a:endParaRPr lang="es-ES" b="1" dirty="0">
            <a:solidFill>
              <a:schemeClr val="tx1"/>
            </a:solidFill>
          </a:endParaRPr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dirty="0">
            <a:solidFill>
              <a:schemeClr val="bg1">
                <a:lumMod val="50000"/>
              </a:schemeClr>
            </a:solidFill>
          </a:endParaRPr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1988E66-954F-4FCF-8A6B-500EC4E62A44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BF0F22A5-16C2-48E1-A0FA-2CB790B06E0D}" type="parTrans" cxnId="{6F2F9A91-A235-407E-85EC-A4157EB2086D}">
      <dgm:prSet/>
      <dgm:spPr/>
      <dgm:t>
        <a:bodyPr/>
        <a:lstStyle/>
        <a:p>
          <a:endParaRPr lang="es-ES"/>
        </a:p>
      </dgm:t>
    </dgm:pt>
    <dgm:pt modelId="{0D384E09-9F35-41A3-9353-75FC577CA3A1}" type="sibTrans" cxnId="{6F2F9A91-A235-407E-85EC-A4157EB2086D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D8CB3791-5FFE-4C8C-B770-5C5785B644FD}" type="pres">
      <dgm:prSet presAssocID="{51988E66-954F-4FCF-8A6B-500EC4E62A4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41A1D1-7E24-4DE5-8D08-54708999757E}" type="pres">
      <dgm:prSet presAssocID="{51988E66-954F-4FCF-8A6B-500EC4E62A44}" presName="accent_4" presStyleCnt="0"/>
      <dgm:spPr/>
    </dgm:pt>
    <dgm:pt modelId="{98612C50-BEEC-4529-8634-1EE4F66C52D2}" type="pres">
      <dgm:prSet presAssocID="{51988E66-954F-4FCF-8A6B-500EC4E62A44}" presName="accentRepeatNode" presStyleLbl="solidFgAcc1" presStyleIdx="3" presStyleCnt="6"/>
      <dgm:spPr/>
    </dgm:pt>
    <dgm:pt modelId="{B3FEFC72-D025-43A1-8F9D-547FB86AC12F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170C9-0545-4F61-9599-01D81403B590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BC5DACAC-AA27-4AF9-9258-FD1ED9552A8F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5D97A-55BA-4146-87D3-FE56DD4F0414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A5B2013F-784A-40C3-9EFA-6E3BE4FDA8EE}" type="presOf" srcId="{926A149A-132C-4628-AC59-7176DBC9613A}" destId="{BC5DACAC-AA27-4AF9-9258-FD1ED9552A8F}" srcOrd="0" destOrd="0" presId="urn:microsoft.com/office/officeart/2008/layout/VerticalCurvedList"/>
    <dgm:cxn modelId="{6FA00613-2415-407B-8FC5-EC168A33085E}" type="presOf" srcId="{DFA8955A-BC4F-41AC-BBD3-D8C52CA8E2B2}" destId="{B3FEFC72-D025-43A1-8F9D-547FB86AC12F}" srcOrd="0" destOrd="0" presId="urn:microsoft.com/office/officeart/2008/layout/VerticalCurvedList"/>
    <dgm:cxn modelId="{910BD768-FF05-48AE-BDF2-730F94E4F750}" type="presOf" srcId="{51988E66-954F-4FCF-8A6B-500EC4E62A44}" destId="{D8CB3791-5FFE-4C8C-B770-5C5785B644FD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6F2F9A91-A235-407E-85EC-A4157EB2086D}" srcId="{68B783A6-1D89-4BD7-86C0-D930C3AD49D5}" destId="{51988E66-954F-4FCF-8A6B-500EC4E62A44}" srcOrd="3" destOrd="0" parTransId="{BF0F22A5-16C2-48E1-A0FA-2CB790B06E0D}" sibTransId="{0D384E09-9F35-41A3-9353-75FC577CA3A1}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3A977716-4B59-49BC-A5D7-0BBDDC70F24A}" type="presParOf" srcId="{0B369971-4E32-4643-9214-60FE1BA686E8}" destId="{D8CB3791-5FFE-4C8C-B770-5C5785B644FD}" srcOrd="7" destOrd="0" presId="urn:microsoft.com/office/officeart/2008/layout/VerticalCurvedList"/>
    <dgm:cxn modelId="{6BE96032-E464-411C-B969-9E90CD87F026}" type="presParOf" srcId="{0B369971-4E32-4643-9214-60FE1BA686E8}" destId="{4F41A1D1-7E24-4DE5-8D08-54708999757E}" srcOrd="8" destOrd="0" presId="urn:microsoft.com/office/officeart/2008/layout/VerticalCurvedList"/>
    <dgm:cxn modelId="{DD7BBFA9-C113-4A0B-AAEC-B2FF290901D1}" type="presParOf" srcId="{4F41A1D1-7E24-4DE5-8D08-54708999757E}" destId="{98612C50-BEEC-4529-8634-1EE4F66C52D2}" srcOrd="0" destOrd="0" presId="urn:microsoft.com/office/officeart/2008/layout/VerticalCurvedList"/>
    <dgm:cxn modelId="{63525871-7742-45E4-8982-40FE000CA2B9}" type="presParOf" srcId="{0B369971-4E32-4643-9214-60FE1BA686E8}" destId="{B3FEFC72-D025-43A1-8F9D-547FB86AC12F}" srcOrd="9" destOrd="0" presId="urn:microsoft.com/office/officeart/2008/layout/VerticalCurvedList"/>
    <dgm:cxn modelId="{B29685E9-4BEE-4079-8C48-04110A2B63A3}" type="presParOf" srcId="{0B369971-4E32-4643-9214-60FE1BA686E8}" destId="{005170C9-0545-4F61-9599-01D81403B590}" srcOrd="10" destOrd="0" presId="urn:microsoft.com/office/officeart/2008/layout/VerticalCurvedList"/>
    <dgm:cxn modelId="{22741BF0-C8A0-4A01-8BB5-109B49BBD4A6}" type="presParOf" srcId="{005170C9-0545-4F61-9599-01D81403B590}" destId="{C6EAF44D-016E-41C7-976A-8997D8DA7744}" srcOrd="0" destOrd="0" presId="urn:microsoft.com/office/officeart/2008/layout/VerticalCurvedList"/>
    <dgm:cxn modelId="{5E3308B5-A78E-44B6-B53F-2C60B40959E9}" type="presParOf" srcId="{0B369971-4E32-4643-9214-60FE1BA686E8}" destId="{BC5DACAC-AA27-4AF9-9258-FD1ED9552A8F}" srcOrd="11" destOrd="0" presId="urn:microsoft.com/office/officeart/2008/layout/VerticalCurvedList"/>
    <dgm:cxn modelId="{F6E18B5A-A7A5-4AE9-894F-6637CA281654}" type="presParOf" srcId="{0B369971-4E32-4643-9214-60FE1BA686E8}" destId="{F265D97A-55BA-4146-87D3-FE56DD4F0414}" srcOrd="12" destOrd="0" presId="urn:microsoft.com/office/officeart/2008/layout/VerticalCurvedList"/>
    <dgm:cxn modelId="{E995B6D9-922B-423C-A20F-40070598137A}" type="presParOf" srcId="{F265D97A-55BA-4146-87D3-FE56DD4F0414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8B783A6-1D89-4BD7-86C0-D930C3AD49D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26A6C3-0D41-4A58-8EC3-6494F9B2E99A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b="1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b="1" dirty="0">
            <a:solidFill>
              <a:schemeClr val="bg1">
                <a:lumMod val="50000"/>
              </a:schemeClr>
            </a:solidFill>
          </a:endParaRPr>
        </a:p>
      </dgm:t>
    </dgm:pt>
    <dgm:pt modelId="{4B7DC288-DCFB-48BA-8DC4-533B8C6B9F8D}" type="par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838A4D01-7303-444F-8280-549D6CC16045}" type="sibTrans" cxnId="{C9BD199F-853A-4B5B-859F-0935F525D4CC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433704F-6BBD-426C-A30E-383CD32A2173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609A75FD-A668-4AF7-A4DB-E866B8F14080}" type="par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84D2963-88C6-488C-845F-76FB3994BFFF}" type="sibTrans" cxnId="{95BE01BB-0B71-437D-A2CE-18ECACFDDDC3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DFA8955A-BC4F-41AC-BBD3-D8C52CA8E2B2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85DF04FE-4EE1-4874-823E-8BEC3C37A862}" type="par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B43BA358-36D5-43B1-AB06-CA979CAC0E3D}" type="sibTrans" cxnId="{90559F13-BAE8-485C-904D-7301C1E3A9B2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0456F9DD-C6D7-422B-B3B2-277CE7318D20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8A6CA6E1-C0A6-46C9-BCDA-7C0F375E8F0C}" type="par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A6D68A01-A54E-46AF-8DBD-D6D357709A02}" type="sibTrans" cxnId="{40310A6E-1B58-4CC2-8577-CEC528354D26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926A149A-132C-4628-AC59-7176DBC9613A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Recomendaciones</a:t>
          </a:r>
          <a:endParaRPr lang="es-ES" b="1" dirty="0">
            <a:solidFill>
              <a:schemeClr val="tx1"/>
            </a:solidFill>
          </a:endParaRPr>
        </a:p>
      </dgm:t>
    </dgm:pt>
    <dgm:pt modelId="{66397C12-78D4-406F-8FE1-234242B155E4}" type="par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FA3FAF82-83ED-4F3B-95BF-654C502C0D99}" type="sibTrans" cxnId="{89DC9BB7-03DA-46CE-9A2A-33316C05AFA9}">
      <dgm:prSet/>
      <dgm:spPr/>
      <dgm:t>
        <a:bodyPr/>
        <a:lstStyle/>
        <a:p>
          <a:endParaRPr lang="es-ES">
            <a:solidFill>
              <a:schemeClr val="bg1">
                <a:lumMod val="50000"/>
              </a:schemeClr>
            </a:solidFill>
          </a:endParaRPr>
        </a:p>
      </dgm:t>
    </dgm:pt>
    <dgm:pt modelId="{51988E66-954F-4FCF-8A6B-500EC4E62A44}">
      <dgm:prSet phldrT="[Texto]"/>
      <dgm:spPr/>
      <dgm:t>
        <a:bodyPr/>
        <a:lstStyle/>
        <a:p>
          <a:r>
            <a:rPr lang="es-ES" b="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b="0" dirty="0">
            <a:solidFill>
              <a:schemeClr val="bg1">
                <a:lumMod val="50000"/>
              </a:schemeClr>
            </a:solidFill>
          </a:endParaRPr>
        </a:p>
      </dgm:t>
    </dgm:pt>
    <dgm:pt modelId="{BF0F22A5-16C2-48E1-A0FA-2CB790B06E0D}" type="parTrans" cxnId="{6F2F9A91-A235-407E-85EC-A4157EB2086D}">
      <dgm:prSet/>
      <dgm:spPr/>
      <dgm:t>
        <a:bodyPr/>
        <a:lstStyle/>
        <a:p>
          <a:endParaRPr lang="es-ES"/>
        </a:p>
      </dgm:t>
    </dgm:pt>
    <dgm:pt modelId="{0D384E09-9F35-41A3-9353-75FC577CA3A1}" type="sibTrans" cxnId="{6F2F9A91-A235-407E-85EC-A4157EB2086D}">
      <dgm:prSet/>
      <dgm:spPr/>
      <dgm:t>
        <a:bodyPr/>
        <a:lstStyle/>
        <a:p>
          <a:endParaRPr lang="es-ES"/>
        </a:p>
      </dgm:t>
    </dgm:pt>
    <dgm:pt modelId="{2E612023-12B9-4686-ADCB-F69B1A38AA82}" type="pres">
      <dgm:prSet presAssocID="{68B783A6-1D89-4BD7-86C0-D930C3AD49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B369971-4E32-4643-9214-60FE1BA686E8}" type="pres">
      <dgm:prSet presAssocID="{68B783A6-1D89-4BD7-86C0-D930C3AD49D5}" presName="Name1" presStyleCnt="0"/>
      <dgm:spPr/>
    </dgm:pt>
    <dgm:pt modelId="{A7779EDA-6BD8-49E9-B6FF-EB7722BB8E86}" type="pres">
      <dgm:prSet presAssocID="{68B783A6-1D89-4BD7-86C0-D930C3AD49D5}" presName="cycle" presStyleCnt="0"/>
      <dgm:spPr/>
    </dgm:pt>
    <dgm:pt modelId="{0890E6FC-B359-40CC-BE2D-246922D48328}" type="pres">
      <dgm:prSet presAssocID="{68B783A6-1D89-4BD7-86C0-D930C3AD49D5}" presName="srcNode" presStyleLbl="node1" presStyleIdx="0" presStyleCnt="6"/>
      <dgm:spPr/>
    </dgm:pt>
    <dgm:pt modelId="{32F05E69-43CC-4717-9F5B-67DA76A210A9}" type="pres">
      <dgm:prSet presAssocID="{68B783A6-1D89-4BD7-86C0-D930C3AD49D5}" presName="conn" presStyleLbl="parChTrans1D2" presStyleIdx="0" presStyleCnt="1"/>
      <dgm:spPr/>
      <dgm:t>
        <a:bodyPr/>
        <a:lstStyle/>
        <a:p>
          <a:endParaRPr lang="es-ES"/>
        </a:p>
      </dgm:t>
    </dgm:pt>
    <dgm:pt modelId="{E0B3AD65-9E34-450E-9C79-FC564BEA8B8B}" type="pres">
      <dgm:prSet presAssocID="{68B783A6-1D89-4BD7-86C0-D930C3AD49D5}" presName="extraNode" presStyleLbl="node1" presStyleIdx="0" presStyleCnt="6"/>
      <dgm:spPr/>
    </dgm:pt>
    <dgm:pt modelId="{B4688B8A-6B04-4F2F-B7B5-454573A86D61}" type="pres">
      <dgm:prSet presAssocID="{68B783A6-1D89-4BD7-86C0-D930C3AD49D5}" presName="dstNode" presStyleLbl="node1" presStyleIdx="0" presStyleCnt="6"/>
      <dgm:spPr/>
    </dgm:pt>
    <dgm:pt modelId="{EBA2FDFC-FB19-464E-A4B6-0B3ABEA37B5E}" type="pres">
      <dgm:prSet presAssocID="{4A26A6C3-0D41-4A58-8EC3-6494F9B2E99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AB550-AC5D-4B08-A2AB-8F3DE34FA588}" type="pres">
      <dgm:prSet presAssocID="{4A26A6C3-0D41-4A58-8EC3-6494F9B2E99A}" presName="accent_1" presStyleCnt="0"/>
      <dgm:spPr/>
    </dgm:pt>
    <dgm:pt modelId="{AD3E3D4D-662B-49CB-92D8-E1244442CCDA}" type="pres">
      <dgm:prSet presAssocID="{4A26A6C3-0D41-4A58-8EC3-6494F9B2E99A}" presName="accentRepeatNode" presStyleLbl="solidFgAcc1" presStyleIdx="0" presStyleCnt="6"/>
      <dgm:spPr/>
    </dgm:pt>
    <dgm:pt modelId="{419E4DA4-7C57-4D3A-B0B7-1065550EBCC9}" type="pres">
      <dgm:prSet presAssocID="{A433704F-6BBD-426C-A30E-383CD32A217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45CD32-71CA-41AB-932A-96558649D025}" type="pres">
      <dgm:prSet presAssocID="{A433704F-6BBD-426C-A30E-383CD32A2173}" presName="accent_2" presStyleCnt="0"/>
      <dgm:spPr/>
    </dgm:pt>
    <dgm:pt modelId="{A1326B54-83FC-4AED-A95F-FA333BC186B8}" type="pres">
      <dgm:prSet presAssocID="{A433704F-6BBD-426C-A30E-383CD32A2173}" presName="accentRepeatNode" presStyleLbl="solidFgAcc1" presStyleIdx="1" presStyleCnt="6"/>
      <dgm:spPr/>
    </dgm:pt>
    <dgm:pt modelId="{D7F727F7-1EEE-46F5-8306-B882CFEAE3E5}" type="pres">
      <dgm:prSet presAssocID="{0456F9DD-C6D7-422B-B3B2-277CE7318D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1411AB-7373-4BB1-9B47-3716899F1B9B}" type="pres">
      <dgm:prSet presAssocID="{0456F9DD-C6D7-422B-B3B2-277CE7318D20}" presName="accent_3" presStyleCnt="0"/>
      <dgm:spPr/>
    </dgm:pt>
    <dgm:pt modelId="{058D1116-A866-477A-8223-CEDB83A1D679}" type="pres">
      <dgm:prSet presAssocID="{0456F9DD-C6D7-422B-B3B2-277CE7318D20}" presName="accentRepeatNode" presStyleLbl="solidFgAcc1" presStyleIdx="2" presStyleCnt="6"/>
      <dgm:spPr/>
    </dgm:pt>
    <dgm:pt modelId="{D8CB3791-5FFE-4C8C-B770-5C5785B644FD}" type="pres">
      <dgm:prSet presAssocID="{51988E66-954F-4FCF-8A6B-500EC4E62A4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41A1D1-7E24-4DE5-8D08-54708999757E}" type="pres">
      <dgm:prSet presAssocID="{51988E66-954F-4FCF-8A6B-500EC4E62A44}" presName="accent_4" presStyleCnt="0"/>
      <dgm:spPr/>
    </dgm:pt>
    <dgm:pt modelId="{98612C50-BEEC-4529-8634-1EE4F66C52D2}" type="pres">
      <dgm:prSet presAssocID="{51988E66-954F-4FCF-8A6B-500EC4E62A44}" presName="accentRepeatNode" presStyleLbl="solidFgAcc1" presStyleIdx="3" presStyleCnt="6"/>
      <dgm:spPr/>
    </dgm:pt>
    <dgm:pt modelId="{B3FEFC72-D025-43A1-8F9D-547FB86AC12F}" type="pres">
      <dgm:prSet presAssocID="{DFA8955A-BC4F-41AC-BBD3-D8C52CA8E2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170C9-0545-4F61-9599-01D81403B590}" type="pres">
      <dgm:prSet presAssocID="{DFA8955A-BC4F-41AC-BBD3-D8C52CA8E2B2}" presName="accent_5" presStyleCnt="0"/>
      <dgm:spPr/>
    </dgm:pt>
    <dgm:pt modelId="{C6EAF44D-016E-41C7-976A-8997D8DA7744}" type="pres">
      <dgm:prSet presAssocID="{DFA8955A-BC4F-41AC-BBD3-D8C52CA8E2B2}" presName="accentRepeatNode" presStyleLbl="solidFgAcc1" presStyleIdx="4" presStyleCnt="6"/>
      <dgm:spPr/>
    </dgm:pt>
    <dgm:pt modelId="{BC5DACAC-AA27-4AF9-9258-FD1ED9552A8F}" type="pres">
      <dgm:prSet presAssocID="{926A149A-132C-4628-AC59-7176DBC9613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5D97A-55BA-4146-87D3-FE56DD4F0414}" type="pres">
      <dgm:prSet presAssocID="{926A149A-132C-4628-AC59-7176DBC9613A}" presName="accent_6" presStyleCnt="0"/>
      <dgm:spPr/>
    </dgm:pt>
    <dgm:pt modelId="{B8881384-4E12-4945-A556-E8A9D42A37F8}" type="pres">
      <dgm:prSet presAssocID="{926A149A-132C-4628-AC59-7176DBC9613A}" presName="accentRepeatNode" presStyleLbl="solidFgAcc1" presStyleIdx="5" presStyleCnt="6"/>
      <dgm:spPr/>
    </dgm:pt>
  </dgm:ptLst>
  <dgm:cxnLst>
    <dgm:cxn modelId="{89DC9BB7-03DA-46CE-9A2A-33316C05AFA9}" srcId="{68B783A6-1D89-4BD7-86C0-D930C3AD49D5}" destId="{926A149A-132C-4628-AC59-7176DBC9613A}" srcOrd="5" destOrd="0" parTransId="{66397C12-78D4-406F-8FE1-234242B155E4}" sibTransId="{FA3FAF82-83ED-4F3B-95BF-654C502C0D99}"/>
    <dgm:cxn modelId="{76D9ADD0-0DAC-42D9-868B-944D3046B0C6}" type="presOf" srcId="{68B783A6-1D89-4BD7-86C0-D930C3AD49D5}" destId="{2E612023-12B9-4686-ADCB-F69B1A38AA82}" srcOrd="0" destOrd="0" presId="urn:microsoft.com/office/officeart/2008/layout/VerticalCurvedList"/>
    <dgm:cxn modelId="{90559F13-BAE8-485C-904D-7301C1E3A9B2}" srcId="{68B783A6-1D89-4BD7-86C0-D930C3AD49D5}" destId="{DFA8955A-BC4F-41AC-BBD3-D8C52CA8E2B2}" srcOrd="4" destOrd="0" parTransId="{85DF04FE-4EE1-4874-823E-8BEC3C37A862}" sibTransId="{B43BA358-36D5-43B1-AB06-CA979CAC0E3D}"/>
    <dgm:cxn modelId="{95BE01BB-0B71-437D-A2CE-18ECACFDDDC3}" srcId="{68B783A6-1D89-4BD7-86C0-D930C3AD49D5}" destId="{A433704F-6BBD-426C-A30E-383CD32A2173}" srcOrd="1" destOrd="0" parTransId="{609A75FD-A668-4AF7-A4DB-E866B8F14080}" sibTransId="{584D2963-88C6-488C-845F-76FB3994BFFF}"/>
    <dgm:cxn modelId="{A5B2013F-784A-40C3-9EFA-6E3BE4FDA8EE}" type="presOf" srcId="{926A149A-132C-4628-AC59-7176DBC9613A}" destId="{BC5DACAC-AA27-4AF9-9258-FD1ED9552A8F}" srcOrd="0" destOrd="0" presId="urn:microsoft.com/office/officeart/2008/layout/VerticalCurvedList"/>
    <dgm:cxn modelId="{6FA00613-2415-407B-8FC5-EC168A33085E}" type="presOf" srcId="{DFA8955A-BC4F-41AC-BBD3-D8C52CA8E2B2}" destId="{B3FEFC72-D025-43A1-8F9D-547FB86AC12F}" srcOrd="0" destOrd="0" presId="urn:microsoft.com/office/officeart/2008/layout/VerticalCurvedList"/>
    <dgm:cxn modelId="{910BD768-FF05-48AE-BDF2-730F94E4F750}" type="presOf" srcId="{51988E66-954F-4FCF-8A6B-500EC4E62A44}" destId="{D8CB3791-5FFE-4C8C-B770-5C5785B644FD}" srcOrd="0" destOrd="0" presId="urn:microsoft.com/office/officeart/2008/layout/VerticalCurvedList"/>
    <dgm:cxn modelId="{C1D465E6-3B10-4258-80DF-C623B2E510F1}" type="presOf" srcId="{0456F9DD-C6D7-422B-B3B2-277CE7318D20}" destId="{D7F727F7-1EEE-46F5-8306-B882CFEAE3E5}" srcOrd="0" destOrd="0" presId="urn:microsoft.com/office/officeart/2008/layout/VerticalCurvedList"/>
    <dgm:cxn modelId="{95B51A46-C1A3-458E-8A74-E6AF91BADEC9}" type="presOf" srcId="{4A26A6C3-0D41-4A58-8EC3-6494F9B2E99A}" destId="{EBA2FDFC-FB19-464E-A4B6-0B3ABEA37B5E}" srcOrd="0" destOrd="0" presId="urn:microsoft.com/office/officeart/2008/layout/VerticalCurvedList"/>
    <dgm:cxn modelId="{F5C4124B-FA00-455E-A3AB-AFC95A057817}" type="presOf" srcId="{838A4D01-7303-444F-8280-549D6CC16045}" destId="{32F05E69-43CC-4717-9F5B-67DA76A210A9}" srcOrd="0" destOrd="0" presId="urn:microsoft.com/office/officeart/2008/layout/VerticalCurvedList"/>
    <dgm:cxn modelId="{C9BD199F-853A-4B5B-859F-0935F525D4CC}" srcId="{68B783A6-1D89-4BD7-86C0-D930C3AD49D5}" destId="{4A26A6C3-0D41-4A58-8EC3-6494F9B2E99A}" srcOrd="0" destOrd="0" parTransId="{4B7DC288-DCFB-48BA-8DC4-533B8C6B9F8D}" sibTransId="{838A4D01-7303-444F-8280-549D6CC16045}"/>
    <dgm:cxn modelId="{40310A6E-1B58-4CC2-8577-CEC528354D26}" srcId="{68B783A6-1D89-4BD7-86C0-D930C3AD49D5}" destId="{0456F9DD-C6D7-422B-B3B2-277CE7318D20}" srcOrd="2" destOrd="0" parTransId="{8A6CA6E1-C0A6-46C9-BCDA-7C0F375E8F0C}" sibTransId="{A6D68A01-A54E-46AF-8DBD-D6D357709A02}"/>
    <dgm:cxn modelId="{A8604337-1AD1-4C9F-BDA6-C08459D5C080}" type="presOf" srcId="{A433704F-6BBD-426C-A30E-383CD32A2173}" destId="{419E4DA4-7C57-4D3A-B0B7-1065550EBCC9}" srcOrd="0" destOrd="0" presId="urn:microsoft.com/office/officeart/2008/layout/VerticalCurvedList"/>
    <dgm:cxn modelId="{6F2F9A91-A235-407E-85EC-A4157EB2086D}" srcId="{68B783A6-1D89-4BD7-86C0-D930C3AD49D5}" destId="{51988E66-954F-4FCF-8A6B-500EC4E62A44}" srcOrd="3" destOrd="0" parTransId="{BF0F22A5-16C2-48E1-A0FA-2CB790B06E0D}" sibTransId="{0D384E09-9F35-41A3-9353-75FC577CA3A1}"/>
    <dgm:cxn modelId="{0E570D42-D239-4E58-BC4F-2E856A99CD79}" type="presParOf" srcId="{2E612023-12B9-4686-ADCB-F69B1A38AA82}" destId="{0B369971-4E32-4643-9214-60FE1BA686E8}" srcOrd="0" destOrd="0" presId="urn:microsoft.com/office/officeart/2008/layout/VerticalCurvedList"/>
    <dgm:cxn modelId="{A071AEC2-91C1-453A-A298-6A5A8C673886}" type="presParOf" srcId="{0B369971-4E32-4643-9214-60FE1BA686E8}" destId="{A7779EDA-6BD8-49E9-B6FF-EB7722BB8E86}" srcOrd="0" destOrd="0" presId="urn:microsoft.com/office/officeart/2008/layout/VerticalCurvedList"/>
    <dgm:cxn modelId="{0A96FE5D-822C-4003-B947-8BD16DF251D9}" type="presParOf" srcId="{A7779EDA-6BD8-49E9-B6FF-EB7722BB8E86}" destId="{0890E6FC-B359-40CC-BE2D-246922D48328}" srcOrd="0" destOrd="0" presId="urn:microsoft.com/office/officeart/2008/layout/VerticalCurvedList"/>
    <dgm:cxn modelId="{AB346EAF-D0B8-4955-A5AF-0DD78FC885BC}" type="presParOf" srcId="{A7779EDA-6BD8-49E9-B6FF-EB7722BB8E86}" destId="{32F05E69-43CC-4717-9F5B-67DA76A210A9}" srcOrd="1" destOrd="0" presId="urn:microsoft.com/office/officeart/2008/layout/VerticalCurvedList"/>
    <dgm:cxn modelId="{933CCF32-A66C-4CC4-AA4E-73509D590C65}" type="presParOf" srcId="{A7779EDA-6BD8-49E9-B6FF-EB7722BB8E86}" destId="{E0B3AD65-9E34-450E-9C79-FC564BEA8B8B}" srcOrd="2" destOrd="0" presId="urn:microsoft.com/office/officeart/2008/layout/VerticalCurvedList"/>
    <dgm:cxn modelId="{6C78E84E-08EC-49ED-BFE4-55192239CD94}" type="presParOf" srcId="{A7779EDA-6BD8-49E9-B6FF-EB7722BB8E86}" destId="{B4688B8A-6B04-4F2F-B7B5-454573A86D61}" srcOrd="3" destOrd="0" presId="urn:microsoft.com/office/officeart/2008/layout/VerticalCurvedList"/>
    <dgm:cxn modelId="{4CDC0E5D-0215-4201-8888-FB0055872FAC}" type="presParOf" srcId="{0B369971-4E32-4643-9214-60FE1BA686E8}" destId="{EBA2FDFC-FB19-464E-A4B6-0B3ABEA37B5E}" srcOrd="1" destOrd="0" presId="urn:microsoft.com/office/officeart/2008/layout/VerticalCurvedList"/>
    <dgm:cxn modelId="{83C35759-9068-45BE-8C12-6BACC8E7347A}" type="presParOf" srcId="{0B369971-4E32-4643-9214-60FE1BA686E8}" destId="{7ABAB550-AC5D-4B08-A2AB-8F3DE34FA588}" srcOrd="2" destOrd="0" presId="urn:microsoft.com/office/officeart/2008/layout/VerticalCurvedList"/>
    <dgm:cxn modelId="{6E54F0B8-16C3-49A4-87AE-E883020A2FA4}" type="presParOf" srcId="{7ABAB550-AC5D-4B08-A2AB-8F3DE34FA588}" destId="{AD3E3D4D-662B-49CB-92D8-E1244442CCDA}" srcOrd="0" destOrd="0" presId="urn:microsoft.com/office/officeart/2008/layout/VerticalCurvedList"/>
    <dgm:cxn modelId="{BA79EE5C-E92F-423F-91B2-0C2D43359FFA}" type="presParOf" srcId="{0B369971-4E32-4643-9214-60FE1BA686E8}" destId="{419E4DA4-7C57-4D3A-B0B7-1065550EBCC9}" srcOrd="3" destOrd="0" presId="urn:microsoft.com/office/officeart/2008/layout/VerticalCurvedList"/>
    <dgm:cxn modelId="{FFD6D553-D803-452A-BDA1-A14D4EB0CF70}" type="presParOf" srcId="{0B369971-4E32-4643-9214-60FE1BA686E8}" destId="{1245CD32-71CA-41AB-932A-96558649D025}" srcOrd="4" destOrd="0" presId="urn:microsoft.com/office/officeart/2008/layout/VerticalCurvedList"/>
    <dgm:cxn modelId="{9AF96757-E8E7-4B45-A850-DB84AE33CCCC}" type="presParOf" srcId="{1245CD32-71CA-41AB-932A-96558649D025}" destId="{A1326B54-83FC-4AED-A95F-FA333BC186B8}" srcOrd="0" destOrd="0" presId="urn:microsoft.com/office/officeart/2008/layout/VerticalCurvedList"/>
    <dgm:cxn modelId="{74FCBC36-F5DF-49AD-8966-B6B351FE8374}" type="presParOf" srcId="{0B369971-4E32-4643-9214-60FE1BA686E8}" destId="{D7F727F7-1EEE-46F5-8306-B882CFEAE3E5}" srcOrd="5" destOrd="0" presId="urn:microsoft.com/office/officeart/2008/layout/VerticalCurvedList"/>
    <dgm:cxn modelId="{C0A53866-A9F5-481A-AE28-6F91B993A520}" type="presParOf" srcId="{0B369971-4E32-4643-9214-60FE1BA686E8}" destId="{751411AB-7373-4BB1-9B47-3716899F1B9B}" srcOrd="6" destOrd="0" presId="urn:microsoft.com/office/officeart/2008/layout/VerticalCurvedList"/>
    <dgm:cxn modelId="{D74A0EE9-AC4B-4634-9877-0B5CAFAAB126}" type="presParOf" srcId="{751411AB-7373-4BB1-9B47-3716899F1B9B}" destId="{058D1116-A866-477A-8223-CEDB83A1D679}" srcOrd="0" destOrd="0" presId="urn:microsoft.com/office/officeart/2008/layout/VerticalCurvedList"/>
    <dgm:cxn modelId="{3A977716-4B59-49BC-A5D7-0BBDDC70F24A}" type="presParOf" srcId="{0B369971-4E32-4643-9214-60FE1BA686E8}" destId="{D8CB3791-5FFE-4C8C-B770-5C5785B644FD}" srcOrd="7" destOrd="0" presId="urn:microsoft.com/office/officeart/2008/layout/VerticalCurvedList"/>
    <dgm:cxn modelId="{6BE96032-E464-411C-B969-9E90CD87F026}" type="presParOf" srcId="{0B369971-4E32-4643-9214-60FE1BA686E8}" destId="{4F41A1D1-7E24-4DE5-8D08-54708999757E}" srcOrd="8" destOrd="0" presId="urn:microsoft.com/office/officeart/2008/layout/VerticalCurvedList"/>
    <dgm:cxn modelId="{DD7BBFA9-C113-4A0B-AAEC-B2FF290901D1}" type="presParOf" srcId="{4F41A1D1-7E24-4DE5-8D08-54708999757E}" destId="{98612C50-BEEC-4529-8634-1EE4F66C52D2}" srcOrd="0" destOrd="0" presId="urn:microsoft.com/office/officeart/2008/layout/VerticalCurvedList"/>
    <dgm:cxn modelId="{63525871-7742-45E4-8982-40FE000CA2B9}" type="presParOf" srcId="{0B369971-4E32-4643-9214-60FE1BA686E8}" destId="{B3FEFC72-D025-43A1-8F9D-547FB86AC12F}" srcOrd="9" destOrd="0" presId="urn:microsoft.com/office/officeart/2008/layout/VerticalCurvedList"/>
    <dgm:cxn modelId="{B29685E9-4BEE-4079-8C48-04110A2B63A3}" type="presParOf" srcId="{0B369971-4E32-4643-9214-60FE1BA686E8}" destId="{005170C9-0545-4F61-9599-01D81403B590}" srcOrd="10" destOrd="0" presId="urn:microsoft.com/office/officeart/2008/layout/VerticalCurvedList"/>
    <dgm:cxn modelId="{22741BF0-C8A0-4A01-8BB5-109B49BBD4A6}" type="presParOf" srcId="{005170C9-0545-4F61-9599-01D81403B590}" destId="{C6EAF44D-016E-41C7-976A-8997D8DA7744}" srcOrd="0" destOrd="0" presId="urn:microsoft.com/office/officeart/2008/layout/VerticalCurvedList"/>
    <dgm:cxn modelId="{5E3308B5-A78E-44B6-B53F-2C60B40959E9}" type="presParOf" srcId="{0B369971-4E32-4643-9214-60FE1BA686E8}" destId="{BC5DACAC-AA27-4AF9-9258-FD1ED9552A8F}" srcOrd="11" destOrd="0" presId="urn:microsoft.com/office/officeart/2008/layout/VerticalCurvedList"/>
    <dgm:cxn modelId="{F6E18B5A-A7A5-4AE9-894F-6637CA281654}" type="presParOf" srcId="{0B369971-4E32-4643-9214-60FE1BA686E8}" destId="{F265D97A-55BA-4146-87D3-FE56DD4F0414}" srcOrd="12" destOrd="0" presId="urn:microsoft.com/office/officeart/2008/layout/VerticalCurvedList"/>
    <dgm:cxn modelId="{E995B6D9-922B-423C-A20F-40070598137A}" type="presParOf" srcId="{F265D97A-55BA-4146-87D3-FE56DD4F0414}" destId="{B8881384-4E12-4945-A556-E8A9D42A3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84B6B8-1768-41C8-BA43-06E1A25FD7E1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D2DBBBD-E589-49E1-8BBD-6F6271C14C29}">
      <dgm:prSet phldrT="[Texto]"/>
      <dgm:spPr/>
      <dgm:t>
        <a:bodyPr/>
        <a:lstStyle/>
        <a:p>
          <a:r>
            <a:rPr lang="es-ES" dirty="0" smtClean="0"/>
            <a:t>Septiembre a Diciembre</a:t>
          </a:r>
          <a:endParaRPr lang="es-ES" dirty="0"/>
        </a:p>
      </dgm:t>
    </dgm:pt>
    <dgm:pt modelId="{FFB01B89-009E-40EB-8A5C-6F70A9578BF8}" type="parTrans" cxnId="{040BF152-FC3E-4F36-AB17-F0974E1D109C}">
      <dgm:prSet/>
      <dgm:spPr/>
      <dgm:t>
        <a:bodyPr/>
        <a:lstStyle/>
        <a:p>
          <a:endParaRPr lang="es-ES"/>
        </a:p>
      </dgm:t>
    </dgm:pt>
    <dgm:pt modelId="{BCFD1426-70BC-427D-98A7-B5AF9BDD64EB}" type="sibTrans" cxnId="{040BF152-FC3E-4F36-AB17-F0974E1D109C}">
      <dgm:prSet/>
      <dgm:spPr/>
      <dgm:t>
        <a:bodyPr/>
        <a:lstStyle/>
        <a:p>
          <a:endParaRPr lang="es-ES"/>
        </a:p>
      </dgm:t>
    </dgm:pt>
    <dgm:pt modelId="{2B247513-0C81-4267-B31D-C47931627BE3}">
      <dgm:prSet phldrT="[Texto]"/>
      <dgm:spPr/>
      <dgm:t>
        <a:bodyPr/>
        <a:lstStyle/>
        <a:p>
          <a:r>
            <a:rPr lang="es-ES" dirty="0" smtClean="0"/>
            <a:t>Navidad y Acción de Gracias</a:t>
          </a:r>
          <a:endParaRPr lang="es-ES" dirty="0"/>
        </a:p>
      </dgm:t>
    </dgm:pt>
    <dgm:pt modelId="{2E584CC3-0B68-467E-8C08-9455F3D3502C}" type="parTrans" cxnId="{E2E5212F-9AF0-4CDE-883B-F2351664B6BD}">
      <dgm:prSet/>
      <dgm:spPr/>
      <dgm:t>
        <a:bodyPr/>
        <a:lstStyle/>
        <a:p>
          <a:endParaRPr lang="es-ES"/>
        </a:p>
      </dgm:t>
    </dgm:pt>
    <dgm:pt modelId="{964B008D-F96C-469E-9BA6-5DFB12CA23EB}" type="sibTrans" cxnId="{E2E5212F-9AF0-4CDE-883B-F2351664B6BD}">
      <dgm:prSet/>
      <dgm:spPr/>
      <dgm:t>
        <a:bodyPr/>
        <a:lstStyle/>
        <a:p>
          <a:endParaRPr lang="es-ES"/>
        </a:p>
      </dgm:t>
    </dgm:pt>
    <dgm:pt modelId="{3AAFAAE7-AFD8-49B7-BF52-5065057A7801}">
      <dgm:prSet phldrT="[Texto]"/>
      <dgm:spPr/>
      <dgm:t>
        <a:bodyPr/>
        <a:lstStyle/>
        <a:p>
          <a:r>
            <a:rPr lang="es-ES" dirty="0" smtClean="0"/>
            <a:t>Cultivo exterior</a:t>
          </a:r>
          <a:endParaRPr lang="es-ES" dirty="0"/>
        </a:p>
      </dgm:t>
    </dgm:pt>
    <dgm:pt modelId="{8B2323C6-96C9-4752-88AB-4B24E6694383}" type="parTrans" cxnId="{7583ED6F-B826-416B-93A4-013E93AB995D}">
      <dgm:prSet/>
      <dgm:spPr/>
      <dgm:t>
        <a:bodyPr/>
        <a:lstStyle/>
        <a:p>
          <a:endParaRPr lang="es-ES"/>
        </a:p>
      </dgm:t>
    </dgm:pt>
    <dgm:pt modelId="{94294DAC-B9DE-4903-B713-D3C8D4599BC6}" type="sibTrans" cxnId="{7583ED6F-B826-416B-93A4-013E93AB995D}">
      <dgm:prSet/>
      <dgm:spPr/>
      <dgm:t>
        <a:bodyPr/>
        <a:lstStyle/>
        <a:p>
          <a:endParaRPr lang="es-ES"/>
        </a:p>
      </dgm:t>
    </dgm:pt>
    <dgm:pt modelId="{7D692582-BEC5-4023-99A9-92FED844FC13}">
      <dgm:prSet phldrT="[Texto]"/>
      <dgm:spPr/>
      <dgm:t>
        <a:bodyPr/>
        <a:lstStyle/>
        <a:p>
          <a:r>
            <a:rPr lang="es-ES" dirty="0" smtClean="0"/>
            <a:t>Producción en crecimiento</a:t>
          </a:r>
          <a:endParaRPr lang="es-ES" dirty="0"/>
        </a:p>
      </dgm:t>
    </dgm:pt>
    <dgm:pt modelId="{BF014B04-E8D3-4D1B-890D-BBDA4E8970A4}" type="parTrans" cxnId="{8F9911FC-F6FA-4408-8C29-598A8F8C8036}">
      <dgm:prSet/>
      <dgm:spPr/>
      <dgm:t>
        <a:bodyPr/>
        <a:lstStyle/>
        <a:p>
          <a:endParaRPr lang="es-ES"/>
        </a:p>
      </dgm:t>
    </dgm:pt>
    <dgm:pt modelId="{EA6DCF76-C4C0-4AEB-9EAC-D10558D209BA}" type="sibTrans" cxnId="{8F9911FC-F6FA-4408-8C29-598A8F8C8036}">
      <dgm:prSet/>
      <dgm:spPr/>
      <dgm:t>
        <a:bodyPr/>
        <a:lstStyle/>
        <a:p>
          <a:endParaRPr lang="es-ES"/>
        </a:p>
      </dgm:t>
    </dgm:pt>
    <dgm:pt modelId="{D8A71E48-CD71-4CFF-B15C-298EDB1C60DE}" type="pres">
      <dgm:prSet presAssocID="{BE84B6B8-1768-41C8-BA43-06E1A25FD7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C83E6F7-01C8-4FC8-B02E-3F6EB11E1A58}" type="pres">
      <dgm:prSet presAssocID="{2D2DBBBD-E589-49E1-8BBD-6F6271C14C2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22D647-90A8-471B-A68C-D116874F4078}" type="pres">
      <dgm:prSet presAssocID="{BCFD1426-70BC-427D-98A7-B5AF9BDD64EB}" presName="sibTrans" presStyleCnt="0"/>
      <dgm:spPr/>
    </dgm:pt>
    <dgm:pt modelId="{C18C0F95-5B49-4878-8A1C-0CD10C47F570}" type="pres">
      <dgm:prSet presAssocID="{2B247513-0C81-4267-B31D-C47931627BE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CEF4E3-AB9F-4CA6-B252-74E07B9F3769}" type="pres">
      <dgm:prSet presAssocID="{964B008D-F96C-469E-9BA6-5DFB12CA23EB}" presName="sibTrans" presStyleCnt="0"/>
      <dgm:spPr/>
    </dgm:pt>
    <dgm:pt modelId="{3B0CDB03-B79C-4288-A973-12DB2C3CDBAA}" type="pres">
      <dgm:prSet presAssocID="{3AAFAAE7-AFD8-49B7-BF52-5065057A78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8CABE6-670E-41B5-BF6F-39B306E6D0E8}" type="pres">
      <dgm:prSet presAssocID="{94294DAC-B9DE-4903-B713-D3C8D4599BC6}" presName="sibTrans" presStyleCnt="0"/>
      <dgm:spPr/>
    </dgm:pt>
    <dgm:pt modelId="{E416E6B9-A68E-4E74-AB6C-59E6E3BEBE43}" type="pres">
      <dgm:prSet presAssocID="{7D692582-BEC5-4023-99A9-92FED844FC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34B5AB-5AC0-408D-AA8F-3CB031EAF5EA}" type="presOf" srcId="{7D692582-BEC5-4023-99A9-92FED844FC13}" destId="{E416E6B9-A68E-4E74-AB6C-59E6E3BEBE43}" srcOrd="0" destOrd="0" presId="urn:microsoft.com/office/officeart/2005/8/layout/default"/>
    <dgm:cxn modelId="{E2E5212F-9AF0-4CDE-883B-F2351664B6BD}" srcId="{BE84B6B8-1768-41C8-BA43-06E1A25FD7E1}" destId="{2B247513-0C81-4267-B31D-C47931627BE3}" srcOrd="1" destOrd="0" parTransId="{2E584CC3-0B68-467E-8C08-9455F3D3502C}" sibTransId="{964B008D-F96C-469E-9BA6-5DFB12CA23EB}"/>
    <dgm:cxn modelId="{8F9911FC-F6FA-4408-8C29-598A8F8C8036}" srcId="{BE84B6B8-1768-41C8-BA43-06E1A25FD7E1}" destId="{7D692582-BEC5-4023-99A9-92FED844FC13}" srcOrd="3" destOrd="0" parTransId="{BF014B04-E8D3-4D1B-890D-BBDA4E8970A4}" sibTransId="{EA6DCF76-C4C0-4AEB-9EAC-D10558D209BA}"/>
    <dgm:cxn modelId="{1158DCC1-9D15-4F92-9EBB-ACACC095C57B}" type="presOf" srcId="{BE84B6B8-1768-41C8-BA43-06E1A25FD7E1}" destId="{D8A71E48-CD71-4CFF-B15C-298EDB1C60DE}" srcOrd="0" destOrd="0" presId="urn:microsoft.com/office/officeart/2005/8/layout/default"/>
    <dgm:cxn modelId="{A32D22E8-A372-49EA-9ED2-07DC6EE60E83}" type="presOf" srcId="{2B247513-0C81-4267-B31D-C47931627BE3}" destId="{C18C0F95-5B49-4878-8A1C-0CD10C47F570}" srcOrd="0" destOrd="0" presId="urn:microsoft.com/office/officeart/2005/8/layout/default"/>
    <dgm:cxn modelId="{A9308A40-FF2C-4E70-83A0-B1DB582120D2}" type="presOf" srcId="{3AAFAAE7-AFD8-49B7-BF52-5065057A7801}" destId="{3B0CDB03-B79C-4288-A973-12DB2C3CDBAA}" srcOrd="0" destOrd="0" presId="urn:microsoft.com/office/officeart/2005/8/layout/default"/>
    <dgm:cxn modelId="{4423A824-3D55-413B-9D48-11521A12BB95}" type="presOf" srcId="{2D2DBBBD-E589-49E1-8BBD-6F6271C14C29}" destId="{2C83E6F7-01C8-4FC8-B02E-3F6EB11E1A58}" srcOrd="0" destOrd="0" presId="urn:microsoft.com/office/officeart/2005/8/layout/default"/>
    <dgm:cxn modelId="{040BF152-FC3E-4F36-AB17-F0974E1D109C}" srcId="{BE84B6B8-1768-41C8-BA43-06E1A25FD7E1}" destId="{2D2DBBBD-E589-49E1-8BBD-6F6271C14C29}" srcOrd="0" destOrd="0" parTransId="{FFB01B89-009E-40EB-8A5C-6F70A9578BF8}" sibTransId="{BCFD1426-70BC-427D-98A7-B5AF9BDD64EB}"/>
    <dgm:cxn modelId="{7583ED6F-B826-416B-93A4-013E93AB995D}" srcId="{BE84B6B8-1768-41C8-BA43-06E1A25FD7E1}" destId="{3AAFAAE7-AFD8-49B7-BF52-5065057A7801}" srcOrd="2" destOrd="0" parTransId="{8B2323C6-96C9-4752-88AB-4B24E6694383}" sibTransId="{94294DAC-B9DE-4903-B713-D3C8D4599BC6}"/>
    <dgm:cxn modelId="{F99F5B04-2E13-4E31-8ECD-87A83D0E2F46}" type="presParOf" srcId="{D8A71E48-CD71-4CFF-B15C-298EDB1C60DE}" destId="{2C83E6F7-01C8-4FC8-B02E-3F6EB11E1A58}" srcOrd="0" destOrd="0" presId="urn:microsoft.com/office/officeart/2005/8/layout/default"/>
    <dgm:cxn modelId="{F110EA09-F004-40C9-99FC-330D2F3BF421}" type="presParOf" srcId="{D8A71E48-CD71-4CFF-B15C-298EDB1C60DE}" destId="{9A22D647-90A8-471B-A68C-D116874F4078}" srcOrd="1" destOrd="0" presId="urn:microsoft.com/office/officeart/2005/8/layout/default"/>
    <dgm:cxn modelId="{0E4B7A6C-3F46-4506-B136-9743351DB3CA}" type="presParOf" srcId="{D8A71E48-CD71-4CFF-B15C-298EDB1C60DE}" destId="{C18C0F95-5B49-4878-8A1C-0CD10C47F570}" srcOrd="2" destOrd="0" presId="urn:microsoft.com/office/officeart/2005/8/layout/default"/>
    <dgm:cxn modelId="{9237999F-8141-417A-88A7-F13796DF26E6}" type="presParOf" srcId="{D8A71E48-CD71-4CFF-B15C-298EDB1C60DE}" destId="{50CEF4E3-AB9F-4CA6-B252-74E07B9F3769}" srcOrd="3" destOrd="0" presId="urn:microsoft.com/office/officeart/2005/8/layout/default"/>
    <dgm:cxn modelId="{B4B38E1A-5459-4567-A1CC-FE12D254D92B}" type="presParOf" srcId="{D8A71E48-CD71-4CFF-B15C-298EDB1C60DE}" destId="{3B0CDB03-B79C-4288-A973-12DB2C3CDBAA}" srcOrd="4" destOrd="0" presId="urn:microsoft.com/office/officeart/2005/8/layout/default"/>
    <dgm:cxn modelId="{6DA76E75-5D61-4B52-95B0-862645F7AFB0}" type="presParOf" srcId="{D8A71E48-CD71-4CFF-B15C-298EDB1C60DE}" destId="{698CABE6-670E-41B5-BF6F-39B306E6D0E8}" srcOrd="5" destOrd="0" presId="urn:microsoft.com/office/officeart/2005/8/layout/default"/>
    <dgm:cxn modelId="{C6752503-E99B-44E7-863B-5262BC6B0974}" type="presParOf" srcId="{D8A71E48-CD71-4CFF-B15C-298EDB1C60DE}" destId="{E416E6B9-A68E-4E74-AB6C-59E6E3BEBE4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84B6B8-1768-41C8-BA43-06E1A25FD7E1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D2DBBBD-E589-49E1-8BBD-6F6271C14C29}">
      <dgm:prSet phldrT="[Texto]"/>
      <dgm:spPr/>
      <dgm:t>
        <a:bodyPr/>
        <a:lstStyle/>
        <a:p>
          <a:r>
            <a:rPr lang="es-ES" dirty="0" smtClean="0"/>
            <a:t>Floración constante</a:t>
          </a:r>
          <a:endParaRPr lang="es-ES" dirty="0"/>
        </a:p>
      </dgm:t>
    </dgm:pt>
    <dgm:pt modelId="{FFB01B89-009E-40EB-8A5C-6F70A9578BF8}" type="parTrans" cxnId="{040BF152-FC3E-4F36-AB17-F0974E1D109C}">
      <dgm:prSet/>
      <dgm:spPr/>
      <dgm:t>
        <a:bodyPr/>
        <a:lstStyle/>
        <a:p>
          <a:endParaRPr lang="es-ES"/>
        </a:p>
      </dgm:t>
    </dgm:pt>
    <dgm:pt modelId="{BCFD1426-70BC-427D-98A7-B5AF9BDD64EB}" type="sibTrans" cxnId="{040BF152-FC3E-4F36-AB17-F0974E1D109C}">
      <dgm:prSet/>
      <dgm:spPr/>
      <dgm:t>
        <a:bodyPr/>
        <a:lstStyle/>
        <a:p>
          <a:endParaRPr lang="es-ES"/>
        </a:p>
      </dgm:t>
    </dgm:pt>
    <dgm:pt modelId="{2B247513-0C81-4267-B31D-C47931627BE3}">
      <dgm:prSet phldrT="[Texto]"/>
      <dgm:spPr/>
      <dgm:t>
        <a:bodyPr/>
        <a:lstStyle/>
        <a:p>
          <a:r>
            <a:rPr lang="es-ES" dirty="0" smtClean="0"/>
            <a:t>Exhibiciones y concursos</a:t>
          </a:r>
          <a:endParaRPr lang="es-ES" dirty="0"/>
        </a:p>
      </dgm:t>
    </dgm:pt>
    <dgm:pt modelId="{2E584CC3-0B68-467E-8C08-9455F3D3502C}" type="parTrans" cxnId="{E2E5212F-9AF0-4CDE-883B-F2351664B6BD}">
      <dgm:prSet/>
      <dgm:spPr/>
      <dgm:t>
        <a:bodyPr/>
        <a:lstStyle/>
        <a:p>
          <a:endParaRPr lang="es-ES"/>
        </a:p>
      </dgm:t>
    </dgm:pt>
    <dgm:pt modelId="{964B008D-F96C-469E-9BA6-5DFB12CA23EB}" type="sibTrans" cxnId="{E2E5212F-9AF0-4CDE-883B-F2351664B6BD}">
      <dgm:prSet/>
      <dgm:spPr/>
      <dgm:t>
        <a:bodyPr/>
        <a:lstStyle/>
        <a:p>
          <a:endParaRPr lang="es-ES"/>
        </a:p>
      </dgm:t>
    </dgm:pt>
    <dgm:pt modelId="{3AAFAAE7-AFD8-49B7-BF52-5065057A7801}">
      <dgm:prSet phldrT="[Texto]"/>
      <dgm:spPr/>
      <dgm:t>
        <a:bodyPr/>
        <a:lstStyle/>
        <a:p>
          <a:r>
            <a:rPr lang="es-ES" dirty="0" smtClean="0"/>
            <a:t>Cultivo interior</a:t>
          </a:r>
          <a:endParaRPr lang="es-ES" dirty="0"/>
        </a:p>
      </dgm:t>
    </dgm:pt>
    <dgm:pt modelId="{8B2323C6-96C9-4752-88AB-4B24E6694383}" type="parTrans" cxnId="{7583ED6F-B826-416B-93A4-013E93AB995D}">
      <dgm:prSet/>
      <dgm:spPr/>
      <dgm:t>
        <a:bodyPr/>
        <a:lstStyle/>
        <a:p>
          <a:endParaRPr lang="es-ES"/>
        </a:p>
      </dgm:t>
    </dgm:pt>
    <dgm:pt modelId="{94294DAC-B9DE-4903-B713-D3C8D4599BC6}" type="sibTrans" cxnId="{7583ED6F-B826-416B-93A4-013E93AB995D}">
      <dgm:prSet/>
      <dgm:spPr/>
      <dgm:t>
        <a:bodyPr/>
        <a:lstStyle/>
        <a:p>
          <a:endParaRPr lang="es-ES"/>
        </a:p>
      </dgm:t>
    </dgm:pt>
    <dgm:pt modelId="{7D692582-BEC5-4023-99A9-92FED844FC13}">
      <dgm:prSet phldrT="[Texto]"/>
      <dgm:spPr/>
      <dgm:t>
        <a:bodyPr/>
        <a:lstStyle/>
        <a:p>
          <a:r>
            <a:rPr lang="es-ES" dirty="0" smtClean="0"/>
            <a:t>11 millones de euros</a:t>
          </a:r>
          <a:endParaRPr lang="es-ES" dirty="0"/>
        </a:p>
      </dgm:t>
    </dgm:pt>
    <dgm:pt modelId="{BF014B04-E8D3-4D1B-890D-BBDA4E8970A4}" type="parTrans" cxnId="{8F9911FC-F6FA-4408-8C29-598A8F8C8036}">
      <dgm:prSet/>
      <dgm:spPr/>
      <dgm:t>
        <a:bodyPr/>
        <a:lstStyle/>
        <a:p>
          <a:endParaRPr lang="es-ES"/>
        </a:p>
      </dgm:t>
    </dgm:pt>
    <dgm:pt modelId="{EA6DCF76-C4C0-4AEB-9EAC-D10558D209BA}" type="sibTrans" cxnId="{8F9911FC-F6FA-4408-8C29-598A8F8C8036}">
      <dgm:prSet/>
      <dgm:spPr/>
      <dgm:t>
        <a:bodyPr/>
        <a:lstStyle/>
        <a:p>
          <a:endParaRPr lang="es-ES"/>
        </a:p>
      </dgm:t>
    </dgm:pt>
    <dgm:pt modelId="{D8A71E48-CD71-4CFF-B15C-298EDB1C60DE}" type="pres">
      <dgm:prSet presAssocID="{BE84B6B8-1768-41C8-BA43-06E1A25FD7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C83E6F7-01C8-4FC8-B02E-3F6EB11E1A58}" type="pres">
      <dgm:prSet presAssocID="{2D2DBBBD-E589-49E1-8BBD-6F6271C14C2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22D647-90A8-471B-A68C-D116874F4078}" type="pres">
      <dgm:prSet presAssocID="{BCFD1426-70BC-427D-98A7-B5AF9BDD64EB}" presName="sibTrans" presStyleCnt="0"/>
      <dgm:spPr/>
    </dgm:pt>
    <dgm:pt modelId="{C18C0F95-5B49-4878-8A1C-0CD10C47F570}" type="pres">
      <dgm:prSet presAssocID="{2B247513-0C81-4267-B31D-C47931627BE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CEF4E3-AB9F-4CA6-B252-74E07B9F3769}" type="pres">
      <dgm:prSet presAssocID="{964B008D-F96C-469E-9BA6-5DFB12CA23EB}" presName="sibTrans" presStyleCnt="0"/>
      <dgm:spPr/>
    </dgm:pt>
    <dgm:pt modelId="{3B0CDB03-B79C-4288-A973-12DB2C3CDBAA}" type="pres">
      <dgm:prSet presAssocID="{3AAFAAE7-AFD8-49B7-BF52-5065057A78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8CABE6-670E-41B5-BF6F-39B306E6D0E8}" type="pres">
      <dgm:prSet presAssocID="{94294DAC-B9DE-4903-B713-D3C8D4599BC6}" presName="sibTrans" presStyleCnt="0"/>
      <dgm:spPr/>
    </dgm:pt>
    <dgm:pt modelId="{E416E6B9-A68E-4E74-AB6C-59E6E3BEBE43}" type="pres">
      <dgm:prSet presAssocID="{7D692582-BEC5-4023-99A9-92FED844FC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34B5AB-5AC0-408D-AA8F-3CB031EAF5EA}" type="presOf" srcId="{7D692582-BEC5-4023-99A9-92FED844FC13}" destId="{E416E6B9-A68E-4E74-AB6C-59E6E3BEBE43}" srcOrd="0" destOrd="0" presId="urn:microsoft.com/office/officeart/2005/8/layout/default"/>
    <dgm:cxn modelId="{E2E5212F-9AF0-4CDE-883B-F2351664B6BD}" srcId="{BE84B6B8-1768-41C8-BA43-06E1A25FD7E1}" destId="{2B247513-0C81-4267-B31D-C47931627BE3}" srcOrd="1" destOrd="0" parTransId="{2E584CC3-0B68-467E-8C08-9455F3D3502C}" sibTransId="{964B008D-F96C-469E-9BA6-5DFB12CA23EB}"/>
    <dgm:cxn modelId="{8F9911FC-F6FA-4408-8C29-598A8F8C8036}" srcId="{BE84B6B8-1768-41C8-BA43-06E1A25FD7E1}" destId="{7D692582-BEC5-4023-99A9-92FED844FC13}" srcOrd="3" destOrd="0" parTransId="{BF014B04-E8D3-4D1B-890D-BBDA4E8970A4}" sibTransId="{EA6DCF76-C4C0-4AEB-9EAC-D10558D209BA}"/>
    <dgm:cxn modelId="{1158DCC1-9D15-4F92-9EBB-ACACC095C57B}" type="presOf" srcId="{BE84B6B8-1768-41C8-BA43-06E1A25FD7E1}" destId="{D8A71E48-CD71-4CFF-B15C-298EDB1C60DE}" srcOrd="0" destOrd="0" presId="urn:microsoft.com/office/officeart/2005/8/layout/default"/>
    <dgm:cxn modelId="{A32D22E8-A372-49EA-9ED2-07DC6EE60E83}" type="presOf" srcId="{2B247513-0C81-4267-B31D-C47931627BE3}" destId="{C18C0F95-5B49-4878-8A1C-0CD10C47F570}" srcOrd="0" destOrd="0" presId="urn:microsoft.com/office/officeart/2005/8/layout/default"/>
    <dgm:cxn modelId="{A9308A40-FF2C-4E70-83A0-B1DB582120D2}" type="presOf" srcId="{3AAFAAE7-AFD8-49B7-BF52-5065057A7801}" destId="{3B0CDB03-B79C-4288-A973-12DB2C3CDBAA}" srcOrd="0" destOrd="0" presId="urn:microsoft.com/office/officeart/2005/8/layout/default"/>
    <dgm:cxn modelId="{4423A824-3D55-413B-9D48-11521A12BB95}" type="presOf" srcId="{2D2DBBBD-E589-49E1-8BBD-6F6271C14C29}" destId="{2C83E6F7-01C8-4FC8-B02E-3F6EB11E1A58}" srcOrd="0" destOrd="0" presId="urn:microsoft.com/office/officeart/2005/8/layout/default"/>
    <dgm:cxn modelId="{040BF152-FC3E-4F36-AB17-F0974E1D109C}" srcId="{BE84B6B8-1768-41C8-BA43-06E1A25FD7E1}" destId="{2D2DBBBD-E589-49E1-8BBD-6F6271C14C29}" srcOrd="0" destOrd="0" parTransId="{FFB01B89-009E-40EB-8A5C-6F70A9578BF8}" sibTransId="{BCFD1426-70BC-427D-98A7-B5AF9BDD64EB}"/>
    <dgm:cxn modelId="{7583ED6F-B826-416B-93A4-013E93AB995D}" srcId="{BE84B6B8-1768-41C8-BA43-06E1A25FD7E1}" destId="{3AAFAAE7-AFD8-49B7-BF52-5065057A7801}" srcOrd="2" destOrd="0" parTransId="{8B2323C6-96C9-4752-88AB-4B24E6694383}" sibTransId="{94294DAC-B9DE-4903-B713-D3C8D4599BC6}"/>
    <dgm:cxn modelId="{F99F5B04-2E13-4E31-8ECD-87A83D0E2F46}" type="presParOf" srcId="{D8A71E48-CD71-4CFF-B15C-298EDB1C60DE}" destId="{2C83E6F7-01C8-4FC8-B02E-3F6EB11E1A58}" srcOrd="0" destOrd="0" presId="urn:microsoft.com/office/officeart/2005/8/layout/default"/>
    <dgm:cxn modelId="{F110EA09-F004-40C9-99FC-330D2F3BF421}" type="presParOf" srcId="{D8A71E48-CD71-4CFF-B15C-298EDB1C60DE}" destId="{9A22D647-90A8-471B-A68C-D116874F4078}" srcOrd="1" destOrd="0" presId="urn:microsoft.com/office/officeart/2005/8/layout/default"/>
    <dgm:cxn modelId="{0E4B7A6C-3F46-4506-B136-9743351DB3CA}" type="presParOf" srcId="{D8A71E48-CD71-4CFF-B15C-298EDB1C60DE}" destId="{C18C0F95-5B49-4878-8A1C-0CD10C47F570}" srcOrd="2" destOrd="0" presId="urn:microsoft.com/office/officeart/2005/8/layout/default"/>
    <dgm:cxn modelId="{9237999F-8141-417A-88A7-F13796DF26E6}" type="presParOf" srcId="{D8A71E48-CD71-4CFF-B15C-298EDB1C60DE}" destId="{50CEF4E3-AB9F-4CA6-B252-74E07B9F3769}" srcOrd="3" destOrd="0" presId="urn:microsoft.com/office/officeart/2005/8/layout/default"/>
    <dgm:cxn modelId="{B4B38E1A-5459-4567-A1CC-FE12D254D92B}" type="presParOf" srcId="{D8A71E48-CD71-4CFF-B15C-298EDB1C60DE}" destId="{3B0CDB03-B79C-4288-A973-12DB2C3CDBAA}" srcOrd="4" destOrd="0" presId="urn:microsoft.com/office/officeart/2005/8/layout/default"/>
    <dgm:cxn modelId="{6DA76E75-5D61-4B52-95B0-862645F7AFB0}" type="presParOf" srcId="{D8A71E48-CD71-4CFF-B15C-298EDB1C60DE}" destId="{698CABE6-670E-41B5-BF6F-39B306E6D0E8}" srcOrd="5" destOrd="0" presId="urn:microsoft.com/office/officeart/2005/8/layout/default"/>
    <dgm:cxn modelId="{C6752503-E99B-44E7-863B-5262BC6B0974}" type="presParOf" srcId="{D8A71E48-CD71-4CFF-B15C-298EDB1C60DE}" destId="{E416E6B9-A68E-4E74-AB6C-59E6E3BEBE4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4D4C1A-A545-4310-BE24-6DE03B57967D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A8E6B7-554D-4BB6-8646-DA2B6B4B2E47}">
      <dgm:prSet phldrT="[Texto]"/>
      <dgm:spPr/>
      <dgm:t>
        <a:bodyPr/>
        <a:lstStyle/>
        <a:p>
          <a:r>
            <a:rPr lang="es-ES" dirty="0" smtClean="0"/>
            <a:t>Oomiceto</a:t>
          </a:r>
          <a:endParaRPr lang="es-ES" dirty="0"/>
        </a:p>
      </dgm:t>
    </dgm:pt>
    <dgm:pt modelId="{123E48AB-6C6D-4C08-8A9D-89B849539696}" type="parTrans" cxnId="{9F639E69-5545-481A-9FB9-E4EF53B85416}">
      <dgm:prSet/>
      <dgm:spPr/>
      <dgm:t>
        <a:bodyPr/>
        <a:lstStyle/>
        <a:p>
          <a:endParaRPr lang="es-ES"/>
        </a:p>
      </dgm:t>
    </dgm:pt>
    <dgm:pt modelId="{7EE01528-BD7C-4FD5-9EDE-AAFA5D9269EA}" type="sibTrans" cxnId="{9F639E69-5545-481A-9FB9-E4EF53B85416}">
      <dgm:prSet/>
      <dgm:spPr/>
      <dgm:t>
        <a:bodyPr/>
        <a:lstStyle/>
        <a:p>
          <a:endParaRPr lang="es-ES"/>
        </a:p>
      </dgm:t>
    </dgm:pt>
    <dgm:pt modelId="{11329A03-9945-4B17-A119-B9DA5AE5D134}">
      <dgm:prSet phldrT="[Texto]"/>
      <dgm:spPr/>
      <dgm:t>
        <a:bodyPr/>
        <a:lstStyle/>
        <a:p>
          <a:r>
            <a:rPr lang="es-ES" dirty="0" err="1" smtClean="0"/>
            <a:t>Distribuci</a:t>
          </a:r>
          <a:r>
            <a:rPr lang="es-EC" dirty="0" err="1" smtClean="0"/>
            <a:t>ón</a:t>
          </a:r>
          <a:r>
            <a:rPr lang="es-EC" dirty="0" smtClean="0"/>
            <a:t> global</a:t>
          </a:r>
          <a:endParaRPr lang="es-ES" dirty="0"/>
        </a:p>
      </dgm:t>
    </dgm:pt>
    <dgm:pt modelId="{9C238527-FA32-44D0-8B08-B5EEB2825347}" type="parTrans" cxnId="{0216A9CD-D088-4AF6-B3D5-9703283A78E6}">
      <dgm:prSet/>
      <dgm:spPr/>
      <dgm:t>
        <a:bodyPr/>
        <a:lstStyle/>
        <a:p>
          <a:endParaRPr lang="es-ES"/>
        </a:p>
      </dgm:t>
    </dgm:pt>
    <dgm:pt modelId="{0EBCA8E2-42F2-418E-9EBD-8C0C90A85B0C}" type="sibTrans" cxnId="{0216A9CD-D088-4AF6-B3D5-9703283A78E6}">
      <dgm:prSet/>
      <dgm:spPr/>
      <dgm:t>
        <a:bodyPr/>
        <a:lstStyle/>
        <a:p>
          <a:endParaRPr lang="es-ES"/>
        </a:p>
      </dgm:t>
    </dgm:pt>
    <dgm:pt modelId="{95A45459-FD1F-413B-892F-BE75EF847235}">
      <dgm:prSet phldrT="[Texto]"/>
      <dgm:spPr/>
      <dgm:t>
        <a:bodyPr/>
        <a:lstStyle/>
        <a:p>
          <a:r>
            <a:rPr lang="en-US" dirty="0" smtClean="0"/>
            <a:t>&gt; 130 </a:t>
          </a:r>
          <a:r>
            <a:rPr lang="en-US" dirty="0" err="1" smtClean="0"/>
            <a:t>especies</a:t>
          </a:r>
          <a:endParaRPr lang="es-ES" dirty="0"/>
        </a:p>
      </dgm:t>
    </dgm:pt>
    <dgm:pt modelId="{CD52F472-BB69-4852-AEB8-1F24AA58F79C}" type="parTrans" cxnId="{3D5E59FB-4A33-4729-BA82-5030CD59A420}">
      <dgm:prSet/>
      <dgm:spPr/>
      <dgm:t>
        <a:bodyPr/>
        <a:lstStyle/>
        <a:p>
          <a:endParaRPr lang="es-ES"/>
        </a:p>
      </dgm:t>
    </dgm:pt>
    <dgm:pt modelId="{E83881D7-4437-40A7-879E-69A75E41F5EA}" type="sibTrans" cxnId="{3D5E59FB-4A33-4729-BA82-5030CD59A420}">
      <dgm:prSet/>
      <dgm:spPr/>
      <dgm:t>
        <a:bodyPr/>
        <a:lstStyle/>
        <a:p>
          <a:endParaRPr lang="es-ES"/>
        </a:p>
      </dgm:t>
    </dgm:pt>
    <dgm:pt modelId="{8852D87E-6BE7-4736-BF09-A02DA3DF68C5}">
      <dgm:prSet phldrT="[Texto]"/>
      <dgm:spPr/>
      <dgm:t>
        <a:bodyPr/>
        <a:lstStyle/>
        <a:p>
          <a:r>
            <a:rPr lang="es-ES" dirty="0" smtClean="0"/>
            <a:t>Fitopatógeno importante</a:t>
          </a:r>
          <a:endParaRPr lang="es-ES" dirty="0"/>
        </a:p>
      </dgm:t>
    </dgm:pt>
    <dgm:pt modelId="{60A7A8EA-FD06-4273-833C-7889A202B9B2}" type="parTrans" cxnId="{56D45C94-3277-47DA-A29F-D322C0D682F9}">
      <dgm:prSet/>
      <dgm:spPr/>
      <dgm:t>
        <a:bodyPr/>
        <a:lstStyle/>
        <a:p>
          <a:endParaRPr lang="es-ES"/>
        </a:p>
      </dgm:t>
    </dgm:pt>
    <dgm:pt modelId="{D1AD3A5D-50EC-4839-BD7C-29C4F21E9E59}" type="sibTrans" cxnId="{56D45C94-3277-47DA-A29F-D322C0D682F9}">
      <dgm:prSet/>
      <dgm:spPr/>
      <dgm:t>
        <a:bodyPr/>
        <a:lstStyle/>
        <a:p>
          <a:endParaRPr lang="es-ES"/>
        </a:p>
      </dgm:t>
    </dgm:pt>
    <dgm:pt modelId="{ABE2E75E-7D76-4B88-BFED-6FEE2E75142D}" type="pres">
      <dgm:prSet presAssocID="{524D4C1A-A545-4310-BE24-6DE03B5796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B24C73B-18BA-4AD8-BB08-ED56A2854913}" type="pres">
      <dgm:prSet presAssocID="{0EA8E6B7-554D-4BB6-8646-DA2B6B4B2E4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468057-1EB6-4A4F-A16C-0E42026967D1}" type="pres">
      <dgm:prSet presAssocID="{7EE01528-BD7C-4FD5-9EDE-AAFA5D9269EA}" presName="sibTrans" presStyleCnt="0"/>
      <dgm:spPr/>
    </dgm:pt>
    <dgm:pt modelId="{10AB3B10-1ABF-4BE7-9290-E7C505E3B212}" type="pres">
      <dgm:prSet presAssocID="{11329A03-9945-4B17-A119-B9DA5AE5D13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3C6374-3AFD-49B4-B569-C6EEA3EA4B78}" type="pres">
      <dgm:prSet presAssocID="{0EBCA8E2-42F2-418E-9EBD-8C0C90A85B0C}" presName="sibTrans" presStyleCnt="0"/>
      <dgm:spPr/>
    </dgm:pt>
    <dgm:pt modelId="{E32AD1A2-294E-4424-9C57-9EC6715E77BB}" type="pres">
      <dgm:prSet presAssocID="{95A45459-FD1F-413B-892F-BE75EF84723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6C075-4893-4238-855A-6683E36D54EB}" type="pres">
      <dgm:prSet presAssocID="{E83881D7-4437-40A7-879E-69A75E41F5EA}" presName="sibTrans" presStyleCnt="0"/>
      <dgm:spPr/>
    </dgm:pt>
    <dgm:pt modelId="{D26E1046-C4AB-4C49-97FA-AD51B0C838AE}" type="pres">
      <dgm:prSet presAssocID="{8852D87E-6BE7-4736-BF09-A02DA3DF68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BA409B-9BC0-4FE8-B001-CB185495DF68}" type="presOf" srcId="{11329A03-9945-4B17-A119-B9DA5AE5D134}" destId="{10AB3B10-1ABF-4BE7-9290-E7C505E3B212}" srcOrd="0" destOrd="0" presId="urn:microsoft.com/office/officeart/2005/8/layout/default"/>
    <dgm:cxn modelId="{28A7C8CC-31FB-43BD-9A84-9AB2C6B9D96E}" type="presOf" srcId="{524D4C1A-A545-4310-BE24-6DE03B57967D}" destId="{ABE2E75E-7D76-4B88-BFED-6FEE2E75142D}" srcOrd="0" destOrd="0" presId="urn:microsoft.com/office/officeart/2005/8/layout/default"/>
    <dgm:cxn modelId="{0216A9CD-D088-4AF6-B3D5-9703283A78E6}" srcId="{524D4C1A-A545-4310-BE24-6DE03B57967D}" destId="{11329A03-9945-4B17-A119-B9DA5AE5D134}" srcOrd="1" destOrd="0" parTransId="{9C238527-FA32-44D0-8B08-B5EEB2825347}" sibTransId="{0EBCA8E2-42F2-418E-9EBD-8C0C90A85B0C}"/>
    <dgm:cxn modelId="{59BB1EAA-D83E-4031-9AAE-047A2AE050F6}" type="presOf" srcId="{8852D87E-6BE7-4736-BF09-A02DA3DF68C5}" destId="{D26E1046-C4AB-4C49-97FA-AD51B0C838AE}" srcOrd="0" destOrd="0" presId="urn:microsoft.com/office/officeart/2005/8/layout/default"/>
    <dgm:cxn modelId="{56D45C94-3277-47DA-A29F-D322C0D682F9}" srcId="{524D4C1A-A545-4310-BE24-6DE03B57967D}" destId="{8852D87E-6BE7-4736-BF09-A02DA3DF68C5}" srcOrd="3" destOrd="0" parTransId="{60A7A8EA-FD06-4273-833C-7889A202B9B2}" sibTransId="{D1AD3A5D-50EC-4839-BD7C-29C4F21E9E59}"/>
    <dgm:cxn modelId="{9F639E69-5545-481A-9FB9-E4EF53B85416}" srcId="{524D4C1A-A545-4310-BE24-6DE03B57967D}" destId="{0EA8E6B7-554D-4BB6-8646-DA2B6B4B2E47}" srcOrd="0" destOrd="0" parTransId="{123E48AB-6C6D-4C08-8A9D-89B849539696}" sibTransId="{7EE01528-BD7C-4FD5-9EDE-AAFA5D9269EA}"/>
    <dgm:cxn modelId="{3D5E59FB-4A33-4729-BA82-5030CD59A420}" srcId="{524D4C1A-A545-4310-BE24-6DE03B57967D}" destId="{95A45459-FD1F-413B-892F-BE75EF847235}" srcOrd="2" destOrd="0" parTransId="{CD52F472-BB69-4852-AEB8-1F24AA58F79C}" sibTransId="{E83881D7-4437-40A7-879E-69A75E41F5EA}"/>
    <dgm:cxn modelId="{A53A3059-A813-41BE-9612-42B5FBC6323C}" type="presOf" srcId="{95A45459-FD1F-413B-892F-BE75EF847235}" destId="{E32AD1A2-294E-4424-9C57-9EC6715E77BB}" srcOrd="0" destOrd="0" presId="urn:microsoft.com/office/officeart/2005/8/layout/default"/>
    <dgm:cxn modelId="{A2D8A959-C029-49E5-986D-A29DACD64490}" type="presOf" srcId="{0EA8E6B7-554D-4BB6-8646-DA2B6B4B2E47}" destId="{6B24C73B-18BA-4AD8-BB08-ED56A2854913}" srcOrd="0" destOrd="0" presId="urn:microsoft.com/office/officeart/2005/8/layout/default"/>
    <dgm:cxn modelId="{32F71B1E-2486-4321-8DE1-57FD7B8CB612}" type="presParOf" srcId="{ABE2E75E-7D76-4B88-BFED-6FEE2E75142D}" destId="{6B24C73B-18BA-4AD8-BB08-ED56A2854913}" srcOrd="0" destOrd="0" presId="urn:microsoft.com/office/officeart/2005/8/layout/default"/>
    <dgm:cxn modelId="{9C7A1B86-C891-4824-A4C0-BD860123511B}" type="presParOf" srcId="{ABE2E75E-7D76-4B88-BFED-6FEE2E75142D}" destId="{1C468057-1EB6-4A4F-A16C-0E42026967D1}" srcOrd="1" destOrd="0" presId="urn:microsoft.com/office/officeart/2005/8/layout/default"/>
    <dgm:cxn modelId="{1EE280D6-1CA7-4B14-8619-49691C258090}" type="presParOf" srcId="{ABE2E75E-7D76-4B88-BFED-6FEE2E75142D}" destId="{10AB3B10-1ABF-4BE7-9290-E7C505E3B212}" srcOrd="2" destOrd="0" presId="urn:microsoft.com/office/officeart/2005/8/layout/default"/>
    <dgm:cxn modelId="{DB9BC3D8-1A18-4409-9780-3ECD4C15A78C}" type="presParOf" srcId="{ABE2E75E-7D76-4B88-BFED-6FEE2E75142D}" destId="{183C6374-3AFD-49B4-B569-C6EEA3EA4B78}" srcOrd="3" destOrd="0" presId="urn:microsoft.com/office/officeart/2005/8/layout/default"/>
    <dgm:cxn modelId="{7BC1FF16-9828-4335-893D-5381731116AC}" type="presParOf" srcId="{ABE2E75E-7D76-4B88-BFED-6FEE2E75142D}" destId="{E32AD1A2-294E-4424-9C57-9EC6715E77BB}" srcOrd="4" destOrd="0" presId="urn:microsoft.com/office/officeart/2005/8/layout/default"/>
    <dgm:cxn modelId="{3EB705F8-F11B-4821-AEAA-DAE13C913305}" type="presParOf" srcId="{ABE2E75E-7D76-4B88-BFED-6FEE2E75142D}" destId="{E506C075-4893-4238-855A-6683E36D54EB}" srcOrd="5" destOrd="0" presId="urn:microsoft.com/office/officeart/2005/8/layout/default"/>
    <dgm:cxn modelId="{FB62D7FF-F8C7-4D3D-B662-C4E9FC8FC901}" type="presParOf" srcId="{ABE2E75E-7D76-4B88-BFED-6FEE2E75142D}" destId="{D26E1046-C4AB-4C49-97FA-AD51B0C838A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E5E0ED-D56D-4C0C-AEAA-1CB96C421D8A}" type="doc">
      <dgm:prSet loTypeId="urn:microsoft.com/office/officeart/2005/8/layout/default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F054360E-42D7-418F-8BF0-C0C90F2F6007}">
      <dgm:prSet phldrT="[Texto]"/>
      <dgm:spPr/>
      <dgm:t>
        <a:bodyPr/>
        <a:lstStyle/>
        <a:p>
          <a:r>
            <a:rPr lang="es-ES" dirty="0" smtClean="0"/>
            <a:t>Económico</a:t>
          </a:r>
          <a:endParaRPr lang="es-ES" dirty="0"/>
        </a:p>
      </dgm:t>
    </dgm:pt>
    <dgm:pt modelId="{826D9A72-5B88-452E-8556-A9C825C875B3}" type="parTrans" cxnId="{9E5195AD-8450-4F86-9FCD-20F063C8D968}">
      <dgm:prSet/>
      <dgm:spPr/>
      <dgm:t>
        <a:bodyPr/>
        <a:lstStyle/>
        <a:p>
          <a:endParaRPr lang="es-ES"/>
        </a:p>
      </dgm:t>
    </dgm:pt>
    <dgm:pt modelId="{8B4FE774-E3E8-4721-A368-B8D3E2B573A4}" type="sibTrans" cxnId="{9E5195AD-8450-4F86-9FCD-20F063C8D968}">
      <dgm:prSet/>
      <dgm:spPr/>
      <dgm:t>
        <a:bodyPr/>
        <a:lstStyle/>
        <a:p>
          <a:endParaRPr lang="es-ES"/>
        </a:p>
      </dgm:t>
    </dgm:pt>
    <dgm:pt modelId="{39E4B448-08DD-44AF-B18D-342BF3F84652}">
      <dgm:prSet phldrT="[Texto]"/>
      <dgm:spPr/>
      <dgm:t>
        <a:bodyPr/>
        <a:lstStyle/>
        <a:p>
          <a:r>
            <a:rPr lang="es-ES" dirty="0" smtClean="0"/>
            <a:t>Producción</a:t>
          </a:r>
          <a:endParaRPr lang="es-ES" dirty="0"/>
        </a:p>
      </dgm:t>
    </dgm:pt>
    <dgm:pt modelId="{7FFA9F7C-F9CD-43C9-9793-4731323FD3DB}" type="parTrans" cxnId="{926A7E3E-2800-48A2-B99E-BA969BD374CD}">
      <dgm:prSet/>
      <dgm:spPr/>
      <dgm:t>
        <a:bodyPr/>
        <a:lstStyle/>
        <a:p>
          <a:endParaRPr lang="es-ES"/>
        </a:p>
      </dgm:t>
    </dgm:pt>
    <dgm:pt modelId="{58FBC6C1-CDCF-4062-A65E-8E6E1C6962EE}" type="sibTrans" cxnId="{926A7E3E-2800-48A2-B99E-BA969BD374CD}">
      <dgm:prSet/>
      <dgm:spPr/>
      <dgm:t>
        <a:bodyPr/>
        <a:lstStyle/>
        <a:p>
          <a:endParaRPr lang="es-ES"/>
        </a:p>
      </dgm:t>
    </dgm:pt>
    <dgm:pt modelId="{364BEF13-F729-43EA-9F72-67E6372BC2E1}" type="pres">
      <dgm:prSet presAssocID="{93E5E0ED-D56D-4C0C-AEAA-1CB96C421D8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482B1E3-FB77-4247-9F32-8C122599E22C}" type="pres">
      <dgm:prSet presAssocID="{F054360E-42D7-418F-8BF0-C0C90F2F600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322CC2-21C8-41F2-B6CE-087A38727033}" type="pres">
      <dgm:prSet presAssocID="{8B4FE774-E3E8-4721-A368-B8D3E2B573A4}" presName="sibTrans" presStyleCnt="0"/>
      <dgm:spPr/>
      <dgm:t>
        <a:bodyPr/>
        <a:lstStyle/>
        <a:p>
          <a:endParaRPr lang="es-ES"/>
        </a:p>
      </dgm:t>
    </dgm:pt>
    <dgm:pt modelId="{9693CA11-5819-4F61-8E8F-AF39C6EB26AC}" type="pres">
      <dgm:prSet presAssocID="{39E4B448-08DD-44AF-B18D-342BF3F8465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6A7E3E-2800-48A2-B99E-BA969BD374CD}" srcId="{93E5E0ED-D56D-4C0C-AEAA-1CB96C421D8A}" destId="{39E4B448-08DD-44AF-B18D-342BF3F84652}" srcOrd="1" destOrd="0" parTransId="{7FFA9F7C-F9CD-43C9-9793-4731323FD3DB}" sibTransId="{58FBC6C1-CDCF-4062-A65E-8E6E1C6962EE}"/>
    <dgm:cxn modelId="{EFFEE665-FB35-4F65-BCEF-79C25259D8C1}" type="presOf" srcId="{39E4B448-08DD-44AF-B18D-342BF3F84652}" destId="{9693CA11-5819-4F61-8E8F-AF39C6EB26AC}" srcOrd="0" destOrd="0" presId="urn:microsoft.com/office/officeart/2005/8/layout/default"/>
    <dgm:cxn modelId="{9E5195AD-8450-4F86-9FCD-20F063C8D968}" srcId="{93E5E0ED-D56D-4C0C-AEAA-1CB96C421D8A}" destId="{F054360E-42D7-418F-8BF0-C0C90F2F6007}" srcOrd="0" destOrd="0" parTransId="{826D9A72-5B88-452E-8556-A9C825C875B3}" sibTransId="{8B4FE774-E3E8-4721-A368-B8D3E2B573A4}"/>
    <dgm:cxn modelId="{0F40C7C7-ED68-4E64-A4B3-4A5A948D0F28}" type="presOf" srcId="{F054360E-42D7-418F-8BF0-C0C90F2F6007}" destId="{B482B1E3-FB77-4247-9F32-8C122599E22C}" srcOrd="0" destOrd="0" presId="urn:microsoft.com/office/officeart/2005/8/layout/default"/>
    <dgm:cxn modelId="{44641008-BFFC-4334-972A-AF6C7EA8F552}" type="presOf" srcId="{93E5E0ED-D56D-4C0C-AEAA-1CB96C421D8A}" destId="{364BEF13-F729-43EA-9F72-67E6372BC2E1}" srcOrd="0" destOrd="0" presId="urn:microsoft.com/office/officeart/2005/8/layout/default"/>
    <dgm:cxn modelId="{454C1012-EDE1-4701-B3E3-868922CC5CB9}" type="presParOf" srcId="{364BEF13-F729-43EA-9F72-67E6372BC2E1}" destId="{B482B1E3-FB77-4247-9F32-8C122599E22C}" srcOrd="0" destOrd="0" presId="urn:microsoft.com/office/officeart/2005/8/layout/default"/>
    <dgm:cxn modelId="{BCCDAD5B-C90F-431B-A30B-5B742967EE5D}" type="presParOf" srcId="{364BEF13-F729-43EA-9F72-67E6372BC2E1}" destId="{DC322CC2-21C8-41F2-B6CE-087A38727033}" srcOrd="1" destOrd="0" presId="urn:microsoft.com/office/officeart/2005/8/layout/default"/>
    <dgm:cxn modelId="{62AD3F37-503B-472F-8CC9-172FB0EF8C46}" type="presParOf" srcId="{364BEF13-F729-43EA-9F72-67E6372BC2E1}" destId="{9693CA11-5819-4F61-8E8F-AF39C6EB26A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721C35-D1B5-4C19-A346-0EA9476F8A65}" type="doc">
      <dgm:prSet loTypeId="urn:microsoft.com/office/officeart/2005/8/layout/matrix1" loCatId="matrix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4F0706CC-9BF5-413E-9E93-3EDC5D79A45B}">
      <dgm:prSet phldrT="[Texto]"/>
      <dgm:spPr/>
      <dgm:t>
        <a:bodyPr/>
        <a:lstStyle/>
        <a:p>
          <a:r>
            <a:rPr lang="es-ES" dirty="0" smtClean="0"/>
            <a:t>Control</a:t>
          </a:r>
          <a:endParaRPr lang="es-ES" dirty="0"/>
        </a:p>
      </dgm:t>
    </dgm:pt>
    <dgm:pt modelId="{FC5EDC31-CCB1-4315-9F5C-6B7DDBC8DB48}" type="parTrans" cxnId="{4A53FC68-CD19-45A1-BCDC-F1415D4FA0C2}">
      <dgm:prSet/>
      <dgm:spPr/>
      <dgm:t>
        <a:bodyPr/>
        <a:lstStyle/>
        <a:p>
          <a:endParaRPr lang="es-ES"/>
        </a:p>
      </dgm:t>
    </dgm:pt>
    <dgm:pt modelId="{C97A076F-C10D-48B2-8E5A-0A68288791E3}" type="sibTrans" cxnId="{4A53FC68-CD19-45A1-BCDC-F1415D4FA0C2}">
      <dgm:prSet/>
      <dgm:spPr/>
      <dgm:t>
        <a:bodyPr/>
        <a:lstStyle/>
        <a:p>
          <a:endParaRPr lang="es-ES"/>
        </a:p>
      </dgm:t>
    </dgm:pt>
    <dgm:pt modelId="{5B4AE249-F669-4D2F-BAA8-970EEB8C2E83}">
      <dgm:prSet phldrT="[Texto]"/>
      <dgm:spPr/>
      <dgm:t>
        <a:bodyPr/>
        <a:lstStyle/>
        <a:p>
          <a:r>
            <a:rPr lang="es-ES" dirty="0" smtClean="0"/>
            <a:t>Químico</a:t>
          </a:r>
          <a:endParaRPr lang="es-ES" dirty="0"/>
        </a:p>
      </dgm:t>
    </dgm:pt>
    <dgm:pt modelId="{063DA1E1-076B-40A8-BBB5-46D4F001866B}" type="parTrans" cxnId="{337C8117-CFD5-494B-8696-264F0E3D401C}">
      <dgm:prSet/>
      <dgm:spPr/>
      <dgm:t>
        <a:bodyPr/>
        <a:lstStyle/>
        <a:p>
          <a:endParaRPr lang="es-ES"/>
        </a:p>
      </dgm:t>
    </dgm:pt>
    <dgm:pt modelId="{D53E1D83-1508-4083-B787-50245DF6D22F}" type="sibTrans" cxnId="{337C8117-CFD5-494B-8696-264F0E3D401C}">
      <dgm:prSet/>
      <dgm:spPr/>
      <dgm:t>
        <a:bodyPr/>
        <a:lstStyle/>
        <a:p>
          <a:endParaRPr lang="es-ES"/>
        </a:p>
      </dgm:t>
    </dgm:pt>
    <dgm:pt modelId="{127C5005-B383-42B8-BCC1-29077AC09A7F}">
      <dgm:prSet phldrT="[Texto]"/>
      <dgm:spPr/>
      <dgm:t>
        <a:bodyPr/>
        <a:lstStyle/>
        <a:p>
          <a:r>
            <a:rPr lang="es-ES" dirty="0" smtClean="0"/>
            <a:t>Biológico</a:t>
          </a:r>
          <a:endParaRPr lang="es-ES" dirty="0"/>
        </a:p>
      </dgm:t>
    </dgm:pt>
    <dgm:pt modelId="{28261BFD-07DB-48A0-97C4-6F1F8028C6A2}" type="parTrans" cxnId="{577E7409-9F0D-401C-84B1-F1E13F9D6390}">
      <dgm:prSet/>
      <dgm:spPr/>
      <dgm:t>
        <a:bodyPr/>
        <a:lstStyle/>
        <a:p>
          <a:endParaRPr lang="es-ES"/>
        </a:p>
      </dgm:t>
    </dgm:pt>
    <dgm:pt modelId="{8D703B3B-269B-4ED3-A69C-B55A91520F95}" type="sibTrans" cxnId="{577E7409-9F0D-401C-84B1-F1E13F9D6390}">
      <dgm:prSet/>
      <dgm:spPr/>
      <dgm:t>
        <a:bodyPr/>
        <a:lstStyle/>
        <a:p>
          <a:endParaRPr lang="es-ES"/>
        </a:p>
      </dgm:t>
    </dgm:pt>
    <dgm:pt modelId="{B9D86633-4AFC-43B0-9F69-CD664CA5DC4F}">
      <dgm:prSet phldrT="[Texto]"/>
      <dgm:spPr/>
      <dgm:t>
        <a:bodyPr/>
        <a:lstStyle/>
        <a:p>
          <a:r>
            <a:rPr lang="es-ES" dirty="0" smtClean="0"/>
            <a:t>Cultural</a:t>
          </a:r>
          <a:endParaRPr lang="es-ES" dirty="0"/>
        </a:p>
      </dgm:t>
    </dgm:pt>
    <dgm:pt modelId="{043F9358-E5CC-43CE-A2C7-34EE95B0FD68}" type="parTrans" cxnId="{202E4515-B37E-4B91-A116-659D9D3EA958}">
      <dgm:prSet/>
      <dgm:spPr/>
      <dgm:t>
        <a:bodyPr/>
        <a:lstStyle/>
        <a:p>
          <a:endParaRPr lang="es-ES"/>
        </a:p>
      </dgm:t>
    </dgm:pt>
    <dgm:pt modelId="{1B4F0295-4457-403E-A69E-479984F62B37}" type="sibTrans" cxnId="{202E4515-B37E-4B91-A116-659D9D3EA958}">
      <dgm:prSet/>
      <dgm:spPr/>
      <dgm:t>
        <a:bodyPr/>
        <a:lstStyle/>
        <a:p>
          <a:endParaRPr lang="es-ES"/>
        </a:p>
      </dgm:t>
    </dgm:pt>
    <dgm:pt modelId="{1E1340A2-449B-4BAB-A574-2081A0584F24}">
      <dgm:prSet phldrT="[Texto]"/>
      <dgm:spPr/>
      <dgm:t>
        <a:bodyPr/>
        <a:lstStyle/>
        <a:p>
          <a:r>
            <a:rPr lang="es-ES" dirty="0" smtClean="0"/>
            <a:t>Genético</a:t>
          </a:r>
          <a:endParaRPr lang="es-ES" dirty="0"/>
        </a:p>
      </dgm:t>
    </dgm:pt>
    <dgm:pt modelId="{C51E253A-5620-4F88-8417-E9112C3387D9}" type="parTrans" cxnId="{7C330433-9A32-4D13-9F22-82F3EB70B6FA}">
      <dgm:prSet/>
      <dgm:spPr/>
      <dgm:t>
        <a:bodyPr/>
        <a:lstStyle/>
        <a:p>
          <a:endParaRPr lang="es-ES"/>
        </a:p>
      </dgm:t>
    </dgm:pt>
    <dgm:pt modelId="{CD5CBC47-401B-4EB8-AD68-4EDC5238F5A4}" type="sibTrans" cxnId="{7C330433-9A32-4D13-9F22-82F3EB70B6FA}">
      <dgm:prSet/>
      <dgm:spPr/>
      <dgm:t>
        <a:bodyPr/>
        <a:lstStyle/>
        <a:p>
          <a:endParaRPr lang="es-ES"/>
        </a:p>
      </dgm:t>
    </dgm:pt>
    <dgm:pt modelId="{83D222C7-4FCC-42EE-942E-10AC1F644C6D}" type="pres">
      <dgm:prSet presAssocID="{11721C35-D1B5-4C19-A346-0EA9476F8A6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58900B-8580-4E0A-97D6-85AF2D4AC4D1}" type="pres">
      <dgm:prSet presAssocID="{11721C35-D1B5-4C19-A346-0EA9476F8A65}" presName="matrix" presStyleCnt="0"/>
      <dgm:spPr/>
      <dgm:t>
        <a:bodyPr/>
        <a:lstStyle/>
        <a:p>
          <a:endParaRPr lang="es-ES"/>
        </a:p>
      </dgm:t>
    </dgm:pt>
    <dgm:pt modelId="{332EF945-8653-44EC-9098-4623F1211058}" type="pres">
      <dgm:prSet presAssocID="{11721C35-D1B5-4C19-A346-0EA9476F8A65}" presName="tile1" presStyleLbl="node1" presStyleIdx="0" presStyleCnt="4"/>
      <dgm:spPr/>
      <dgm:t>
        <a:bodyPr/>
        <a:lstStyle/>
        <a:p>
          <a:endParaRPr lang="es-ES"/>
        </a:p>
      </dgm:t>
    </dgm:pt>
    <dgm:pt modelId="{17FC3293-FD79-444D-BD69-1F2028AC4E0C}" type="pres">
      <dgm:prSet presAssocID="{11721C35-D1B5-4C19-A346-0EA9476F8A6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B3A51B-FE2A-41B8-96B6-C2A6337DEDF3}" type="pres">
      <dgm:prSet presAssocID="{11721C35-D1B5-4C19-A346-0EA9476F8A65}" presName="tile2" presStyleLbl="node1" presStyleIdx="1" presStyleCnt="4"/>
      <dgm:spPr/>
      <dgm:t>
        <a:bodyPr/>
        <a:lstStyle/>
        <a:p>
          <a:endParaRPr lang="es-ES"/>
        </a:p>
      </dgm:t>
    </dgm:pt>
    <dgm:pt modelId="{147F88EF-6967-463E-B8A5-004C01348E88}" type="pres">
      <dgm:prSet presAssocID="{11721C35-D1B5-4C19-A346-0EA9476F8A6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8038C6-558A-42E4-8280-E11F10BA5CEB}" type="pres">
      <dgm:prSet presAssocID="{11721C35-D1B5-4C19-A346-0EA9476F8A65}" presName="tile3" presStyleLbl="node1" presStyleIdx="2" presStyleCnt="4"/>
      <dgm:spPr/>
      <dgm:t>
        <a:bodyPr/>
        <a:lstStyle/>
        <a:p>
          <a:endParaRPr lang="es-ES"/>
        </a:p>
      </dgm:t>
    </dgm:pt>
    <dgm:pt modelId="{5F824C92-FD91-4CE6-B60E-D9641438F52A}" type="pres">
      <dgm:prSet presAssocID="{11721C35-D1B5-4C19-A346-0EA9476F8A6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F0AF21-FCF4-4E89-ABCC-F180EBB5D6C2}" type="pres">
      <dgm:prSet presAssocID="{11721C35-D1B5-4C19-A346-0EA9476F8A65}" presName="tile4" presStyleLbl="node1" presStyleIdx="3" presStyleCnt="4"/>
      <dgm:spPr/>
      <dgm:t>
        <a:bodyPr/>
        <a:lstStyle/>
        <a:p>
          <a:endParaRPr lang="es-ES"/>
        </a:p>
      </dgm:t>
    </dgm:pt>
    <dgm:pt modelId="{DC65AAE2-2AF1-4A40-93A2-5530E57F8BAA}" type="pres">
      <dgm:prSet presAssocID="{11721C35-D1B5-4C19-A346-0EA9476F8A6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50C6F1-206A-4285-8FC1-75339D13F02F}" type="pres">
      <dgm:prSet presAssocID="{11721C35-D1B5-4C19-A346-0EA9476F8A65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F2A3BD9F-02C4-4574-803F-F4EC69A470B8}" type="presOf" srcId="{1E1340A2-449B-4BAB-A574-2081A0584F24}" destId="{DC65AAE2-2AF1-4A40-93A2-5530E57F8BAA}" srcOrd="1" destOrd="0" presId="urn:microsoft.com/office/officeart/2005/8/layout/matrix1"/>
    <dgm:cxn modelId="{50037666-AC9F-4074-97EE-D2FAA32EDB7A}" type="presOf" srcId="{5B4AE249-F669-4D2F-BAA8-970EEB8C2E83}" destId="{332EF945-8653-44EC-9098-4623F1211058}" srcOrd="0" destOrd="0" presId="urn:microsoft.com/office/officeart/2005/8/layout/matrix1"/>
    <dgm:cxn modelId="{A577C80C-C78A-458D-AD00-2BFB49958257}" type="presOf" srcId="{11721C35-D1B5-4C19-A346-0EA9476F8A65}" destId="{83D222C7-4FCC-42EE-942E-10AC1F644C6D}" srcOrd="0" destOrd="0" presId="urn:microsoft.com/office/officeart/2005/8/layout/matrix1"/>
    <dgm:cxn modelId="{577E7409-9F0D-401C-84B1-F1E13F9D6390}" srcId="{4F0706CC-9BF5-413E-9E93-3EDC5D79A45B}" destId="{127C5005-B383-42B8-BCC1-29077AC09A7F}" srcOrd="1" destOrd="0" parTransId="{28261BFD-07DB-48A0-97C4-6F1F8028C6A2}" sibTransId="{8D703B3B-269B-4ED3-A69C-B55A91520F95}"/>
    <dgm:cxn modelId="{272BE089-4FD6-4C98-86A7-BEEEF8F5F486}" type="presOf" srcId="{B9D86633-4AFC-43B0-9F69-CD664CA5DC4F}" destId="{248038C6-558A-42E4-8280-E11F10BA5CEB}" srcOrd="0" destOrd="0" presId="urn:microsoft.com/office/officeart/2005/8/layout/matrix1"/>
    <dgm:cxn modelId="{BD3A8493-7602-4F48-AADA-81A5BCAEE9BF}" type="presOf" srcId="{4F0706CC-9BF5-413E-9E93-3EDC5D79A45B}" destId="{AB50C6F1-206A-4285-8FC1-75339D13F02F}" srcOrd="0" destOrd="0" presId="urn:microsoft.com/office/officeart/2005/8/layout/matrix1"/>
    <dgm:cxn modelId="{D535C7C3-2D67-4B6E-B624-84DD558CC237}" type="presOf" srcId="{5B4AE249-F669-4D2F-BAA8-970EEB8C2E83}" destId="{17FC3293-FD79-444D-BD69-1F2028AC4E0C}" srcOrd="1" destOrd="0" presId="urn:microsoft.com/office/officeart/2005/8/layout/matrix1"/>
    <dgm:cxn modelId="{337C8117-CFD5-494B-8696-264F0E3D401C}" srcId="{4F0706CC-9BF5-413E-9E93-3EDC5D79A45B}" destId="{5B4AE249-F669-4D2F-BAA8-970EEB8C2E83}" srcOrd="0" destOrd="0" parTransId="{063DA1E1-076B-40A8-BBB5-46D4F001866B}" sibTransId="{D53E1D83-1508-4083-B787-50245DF6D22F}"/>
    <dgm:cxn modelId="{202E4515-B37E-4B91-A116-659D9D3EA958}" srcId="{4F0706CC-9BF5-413E-9E93-3EDC5D79A45B}" destId="{B9D86633-4AFC-43B0-9F69-CD664CA5DC4F}" srcOrd="2" destOrd="0" parTransId="{043F9358-E5CC-43CE-A2C7-34EE95B0FD68}" sibTransId="{1B4F0295-4457-403E-A69E-479984F62B37}"/>
    <dgm:cxn modelId="{766C4E5E-F77F-4D6B-BAF3-937E45BE6FFB}" type="presOf" srcId="{127C5005-B383-42B8-BCC1-29077AC09A7F}" destId="{147F88EF-6967-463E-B8A5-004C01348E88}" srcOrd="1" destOrd="0" presId="urn:microsoft.com/office/officeart/2005/8/layout/matrix1"/>
    <dgm:cxn modelId="{4A53FC68-CD19-45A1-BCDC-F1415D4FA0C2}" srcId="{11721C35-D1B5-4C19-A346-0EA9476F8A65}" destId="{4F0706CC-9BF5-413E-9E93-3EDC5D79A45B}" srcOrd="0" destOrd="0" parTransId="{FC5EDC31-CCB1-4315-9F5C-6B7DDBC8DB48}" sibTransId="{C97A076F-C10D-48B2-8E5A-0A68288791E3}"/>
    <dgm:cxn modelId="{7C330433-9A32-4D13-9F22-82F3EB70B6FA}" srcId="{4F0706CC-9BF5-413E-9E93-3EDC5D79A45B}" destId="{1E1340A2-449B-4BAB-A574-2081A0584F24}" srcOrd="3" destOrd="0" parTransId="{C51E253A-5620-4F88-8417-E9112C3387D9}" sibTransId="{CD5CBC47-401B-4EB8-AD68-4EDC5238F5A4}"/>
    <dgm:cxn modelId="{1EA427A7-6954-4A2A-A1BB-2940CE00DE3D}" type="presOf" srcId="{1E1340A2-449B-4BAB-A574-2081A0584F24}" destId="{77F0AF21-FCF4-4E89-ABCC-F180EBB5D6C2}" srcOrd="0" destOrd="0" presId="urn:microsoft.com/office/officeart/2005/8/layout/matrix1"/>
    <dgm:cxn modelId="{68B16840-D7D3-4D13-8F51-3770099A783A}" type="presOf" srcId="{B9D86633-4AFC-43B0-9F69-CD664CA5DC4F}" destId="{5F824C92-FD91-4CE6-B60E-D9641438F52A}" srcOrd="1" destOrd="0" presId="urn:microsoft.com/office/officeart/2005/8/layout/matrix1"/>
    <dgm:cxn modelId="{209F4030-1F83-47C5-91A4-87ADC9C1FA4F}" type="presOf" srcId="{127C5005-B383-42B8-BCC1-29077AC09A7F}" destId="{3DB3A51B-FE2A-41B8-96B6-C2A6337DEDF3}" srcOrd="0" destOrd="0" presId="urn:microsoft.com/office/officeart/2005/8/layout/matrix1"/>
    <dgm:cxn modelId="{25C72287-59EB-4AF3-8FF5-076019CAD230}" type="presParOf" srcId="{83D222C7-4FCC-42EE-942E-10AC1F644C6D}" destId="{4E58900B-8580-4E0A-97D6-85AF2D4AC4D1}" srcOrd="0" destOrd="0" presId="urn:microsoft.com/office/officeart/2005/8/layout/matrix1"/>
    <dgm:cxn modelId="{6755E921-7BCD-4785-8E5B-07B2B9ACAE40}" type="presParOf" srcId="{4E58900B-8580-4E0A-97D6-85AF2D4AC4D1}" destId="{332EF945-8653-44EC-9098-4623F1211058}" srcOrd="0" destOrd="0" presId="urn:microsoft.com/office/officeart/2005/8/layout/matrix1"/>
    <dgm:cxn modelId="{679F8D65-D97B-4474-892D-7377590D7004}" type="presParOf" srcId="{4E58900B-8580-4E0A-97D6-85AF2D4AC4D1}" destId="{17FC3293-FD79-444D-BD69-1F2028AC4E0C}" srcOrd="1" destOrd="0" presId="urn:microsoft.com/office/officeart/2005/8/layout/matrix1"/>
    <dgm:cxn modelId="{B986DF80-14E4-408B-B95B-9E3F4E5365D2}" type="presParOf" srcId="{4E58900B-8580-4E0A-97D6-85AF2D4AC4D1}" destId="{3DB3A51B-FE2A-41B8-96B6-C2A6337DEDF3}" srcOrd="2" destOrd="0" presId="urn:microsoft.com/office/officeart/2005/8/layout/matrix1"/>
    <dgm:cxn modelId="{B2264C67-2522-4F73-BA44-0B72B6568A12}" type="presParOf" srcId="{4E58900B-8580-4E0A-97D6-85AF2D4AC4D1}" destId="{147F88EF-6967-463E-B8A5-004C01348E88}" srcOrd="3" destOrd="0" presId="urn:microsoft.com/office/officeart/2005/8/layout/matrix1"/>
    <dgm:cxn modelId="{EA7C4DB2-3D44-4BEF-B3B2-0AE0B0B72257}" type="presParOf" srcId="{4E58900B-8580-4E0A-97D6-85AF2D4AC4D1}" destId="{248038C6-558A-42E4-8280-E11F10BA5CEB}" srcOrd="4" destOrd="0" presId="urn:microsoft.com/office/officeart/2005/8/layout/matrix1"/>
    <dgm:cxn modelId="{7FA9E2B3-BF8F-40C1-92E0-AD9A7C856CC4}" type="presParOf" srcId="{4E58900B-8580-4E0A-97D6-85AF2D4AC4D1}" destId="{5F824C92-FD91-4CE6-B60E-D9641438F52A}" srcOrd="5" destOrd="0" presId="urn:microsoft.com/office/officeart/2005/8/layout/matrix1"/>
    <dgm:cxn modelId="{BB04022B-C339-49CD-8FF4-F970F6930520}" type="presParOf" srcId="{4E58900B-8580-4E0A-97D6-85AF2D4AC4D1}" destId="{77F0AF21-FCF4-4E89-ABCC-F180EBB5D6C2}" srcOrd="6" destOrd="0" presId="urn:microsoft.com/office/officeart/2005/8/layout/matrix1"/>
    <dgm:cxn modelId="{6B784A84-9728-4018-886B-D591EE7B900A}" type="presParOf" srcId="{4E58900B-8580-4E0A-97D6-85AF2D4AC4D1}" destId="{DC65AAE2-2AF1-4A40-93A2-5530E57F8BAA}" srcOrd="7" destOrd="0" presId="urn:microsoft.com/office/officeart/2005/8/layout/matrix1"/>
    <dgm:cxn modelId="{0ED02A28-D485-4C94-94C3-A25044962A07}" type="presParOf" srcId="{83D222C7-4FCC-42EE-942E-10AC1F644C6D}" destId="{AB50C6F1-206A-4285-8FC1-75339D13F02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DBB8B7-49DE-4E38-AB30-8EE28F9EF5A6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39485FE-14E0-4427-80DD-991A60F9CE0D}">
      <dgm:prSet phldrT="[Texto]"/>
      <dgm:spPr/>
      <dgm:t>
        <a:bodyPr/>
        <a:lstStyle/>
        <a:p>
          <a:r>
            <a:rPr lang="es-ES" dirty="0" smtClean="0"/>
            <a:t>PCR</a:t>
          </a:r>
          <a:endParaRPr lang="es-ES" dirty="0"/>
        </a:p>
      </dgm:t>
    </dgm:pt>
    <dgm:pt modelId="{41B760F6-5818-4D07-9EF5-7B01F15D03B6}" type="parTrans" cxnId="{4BE7C15A-11D4-4D5C-A864-1319DCF13444}">
      <dgm:prSet/>
      <dgm:spPr/>
      <dgm:t>
        <a:bodyPr/>
        <a:lstStyle/>
        <a:p>
          <a:endParaRPr lang="es-ES"/>
        </a:p>
      </dgm:t>
    </dgm:pt>
    <dgm:pt modelId="{783FE0C2-3FAA-41E8-B2E4-DD1CC7154302}" type="sibTrans" cxnId="{4BE7C15A-11D4-4D5C-A864-1319DCF13444}">
      <dgm:prSet/>
      <dgm:spPr/>
      <dgm:t>
        <a:bodyPr/>
        <a:lstStyle/>
        <a:p>
          <a:endParaRPr lang="es-ES"/>
        </a:p>
      </dgm:t>
    </dgm:pt>
    <dgm:pt modelId="{E0A4FC36-2F0F-4A7C-9F1A-A949C7BA2A66}">
      <dgm:prSet phldrT="[Texto]"/>
      <dgm:spPr/>
      <dgm:t>
        <a:bodyPr/>
        <a:lstStyle/>
        <a:p>
          <a:r>
            <a:rPr lang="es-ES" dirty="0" smtClean="0"/>
            <a:t>Marcadores moleculares</a:t>
          </a:r>
          <a:endParaRPr lang="es-ES" dirty="0"/>
        </a:p>
      </dgm:t>
    </dgm:pt>
    <dgm:pt modelId="{182C1713-512B-46D2-9B32-7FE29BC900CE}" type="parTrans" cxnId="{BF8E0917-BC1C-43D6-9C7A-C6A18998811F}">
      <dgm:prSet/>
      <dgm:spPr/>
      <dgm:t>
        <a:bodyPr/>
        <a:lstStyle/>
        <a:p>
          <a:endParaRPr lang="es-ES"/>
        </a:p>
      </dgm:t>
    </dgm:pt>
    <dgm:pt modelId="{5D4A74B3-7C91-47AD-9B70-3FBA97C65C8E}" type="sibTrans" cxnId="{BF8E0917-BC1C-43D6-9C7A-C6A18998811F}">
      <dgm:prSet/>
      <dgm:spPr/>
      <dgm:t>
        <a:bodyPr/>
        <a:lstStyle/>
        <a:p>
          <a:endParaRPr lang="es-ES"/>
        </a:p>
      </dgm:t>
    </dgm:pt>
    <dgm:pt modelId="{CD74DDA5-FB79-4E3B-9404-7DA3FACD8FB8}">
      <dgm:prSet phldrT="[Texto]"/>
      <dgm:spPr/>
      <dgm:t>
        <a:bodyPr/>
        <a:lstStyle/>
        <a:p>
          <a:r>
            <a:rPr lang="es-ES" dirty="0" smtClean="0"/>
            <a:t>Secuenciación</a:t>
          </a:r>
          <a:endParaRPr lang="es-ES" dirty="0"/>
        </a:p>
      </dgm:t>
    </dgm:pt>
    <dgm:pt modelId="{F6461097-B2D6-4FAC-81A0-FB1EB061F6A4}" type="parTrans" cxnId="{4C21B9A3-AAF5-43AF-ADFE-2DE3DC694174}">
      <dgm:prSet/>
      <dgm:spPr/>
      <dgm:t>
        <a:bodyPr/>
        <a:lstStyle/>
        <a:p>
          <a:endParaRPr lang="es-ES"/>
        </a:p>
      </dgm:t>
    </dgm:pt>
    <dgm:pt modelId="{0EBB6C13-0327-4E7A-B31B-7E918E4FFF91}" type="sibTrans" cxnId="{4C21B9A3-AAF5-43AF-ADFE-2DE3DC694174}">
      <dgm:prSet/>
      <dgm:spPr/>
      <dgm:t>
        <a:bodyPr/>
        <a:lstStyle/>
        <a:p>
          <a:endParaRPr lang="es-ES"/>
        </a:p>
      </dgm:t>
    </dgm:pt>
    <dgm:pt modelId="{202886BB-9BB5-4D8B-95E0-987D77268D26}">
      <dgm:prSet phldrT="[Texto]"/>
      <dgm:spPr/>
      <dgm:t>
        <a:bodyPr/>
        <a:lstStyle/>
        <a:p>
          <a:r>
            <a:rPr lang="es-ES" dirty="0" smtClean="0"/>
            <a:t>Bioinformática</a:t>
          </a:r>
          <a:endParaRPr lang="es-ES" dirty="0"/>
        </a:p>
      </dgm:t>
    </dgm:pt>
    <dgm:pt modelId="{D60DD92F-D3B9-44DD-9B74-F0AEE42F0269}" type="parTrans" cxnId="{AF6E82FD-4998-4245-8AD9-B513B91B511A}">
      <dgm:prSet/>
      <dgm:spPr/>
      <dgm:t>
        <a:bodyPr/>
        <a:lstStyle/>
        <a:p>
          <a:endParaRPr lang="es-ES"/>
        </a:p>
      </dgm:t>
    </dgm:pt>
    <dgm:pt modelId="{71090EED-CEEC-43FA-B639-1B8DAA396A91}" type="sibTrans" cxnId="{AF6E82FD-4998-4245-8AD9-B513B91B511A}">
      <dgm:prSet/>
      <dgm:spPr/>
      <dgm:t>
        <a:bodyPr/>
        <a:lstStyle/>
        <a:p>
          <a:endParaRPr lang="es-ES"/>
        </a:p>
      </dgm:t>
    </dgm:pt>
    <dgm:pt modelId="{517B993E-01F3-41C3-ADF7-6C8984317215}" type="pres">
      <dgm:prSet presAssocID="{A8DBB8B7-49DE-4E38-AB30-8EE28F9EF5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39655C-FF9E-4681-8088-0CB6F79E639A}" type="pres">
      <dgm:prSet presAssocID="{539485FE-14E0-4427-80DD-991A60F9CE0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AB47AC-1890-4142-9D44-17C0D325E032}" type="pres">
      <dgm:prSet presAssocID="{783FE0C2-3FAA-41E8-B2E4-DD1CC7154302}" presName="sibTrans" presStyleCnt="0"/>
      <dgm:spPr/>
      <dgm:t>
        <a:bodyPr/>
        <a:lstStyle/>
        <a:p>
          <a:endParaRPr lang="es-ES"/>
        </a:p>
      </dgm:t>
    </dgm:pt>
    <dgm:pt modelId="{8A3A10E6-8CCD-4F32-A512-DC4F03588496}" type="pres">
      <dgm:prSet presAssocID="{E0A4FC36-2F0F-4A7C-9F1A-A949C7BA2A6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1F712B-E7EE-4AE3-8D34-2CC90A2F3055}" type="pres">
      <dgm:prSet presAssocID="{5D4A74B3-7C91-47AD-9B70-3FBA97C65C8E}" presName="sibTrans" presStyleCnt="0"/>
      <dgm:spPr/>
      <dgm:t>
        <a:bodyPr/>
        <a:lstStyle/>
        <a:p>
          <a:endParaRPr lang="es-ES"/>
        </a:p>
      </dgm:t>
    </dgm:pt>
    <dgm:pt modelId="{7793646B-5BD5-4C71-91CC-FF1784BA322E}" type="pres">
      <dgm:prSet presAssocID="{CD74DDA5-FB79-4E3B-9404-7DA3FACD8FB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EEABB5-0FA2-4C9D-975F-8DEF62DC4C3C}" type="pres">
      <dgm:prSet presAssocID="{0EBB6C13-0327-4E7A-B31B-7E918E4FFF91}" presName="sibTrans" presStyleCnt="0"/>
      <dgm:spPr/>
      <dgm:t>
        <a:bodyPr/>
        <a:lstStyle/>
        <a:p>
          <a:endParaRPr lang="es-ES"/>
        </a:p>
      </dgm:t>
    </dgm:pt>
    <dgm:pt modelId="{A35E474C-EC3C-406D-9F28-EE4BE56BD88D}" type="pres">
      <dgm:prSet presAssocID="{202886BB-9BB5-4D8B-95E0-987D77268D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CE3DAE-093C-4F1C-AEAE-B72590D78A69}" type="presOf" srcId="{202886BB-9BB5-4D8B-95E0-987D77268D26}" destId="{A35E474C-EC3C-406D-9F28-EE4BE56BD88D}" srcOrd="0" destOrd="0" presId="urn:microsoft.com/office/officeart/2005/8/layout/default"/>
    <dgm:cxn modelId="{4C21B9A3-AAF5-43AF-ADFE-2DE3DC694174}" srcId="{A8DBB8B7-49DE-4E38-AB30-8EE28F9EF5A6}" destId="{CD74DDA5-FB79-4E3B-9404-7DA3FACD8FB8}" srcOrd="2" destOrd="0" parTransId="{F6461097-B2D6-4FAC-81A0-FB1EB061F6A4}" sibTransId="{0EBB6C13-0327-4E7A-B31B-7E918E4FFF91}"/>
    <dgm:cxn modelId="{A063962B-7FAE-4F49-A28E-53138C9CF910}" type="presOf" srcId="{CD74DDA5-FB79-4E3B-9404-7DA3FACD8FB8}" destId="{7793646B-5BD5-4C71-91CC-FF1784BA322E}" srcOrd="0" destOrd="0" presId="urn:microsoft.com/office/officeart/2005/8/layout/default"/>
    <dgm:cxn modelId="{AF6E82FD-4998-4245-8AD9-B513B91B511A}" srcId="{A8DBB8B7-49DE-4E38-AB30-8EE28F9EF5A6}" destId="{202886BB-9BB5-4D8B-95E0-987D77268D26}" srcOrd="3" destOrd="0" parTransId="{D60DD92F-D3B9-44DD-9B74-F0AEE42F0269}" sibTransId="{71090EED-CEEC-43FA-B639-1B8DAA396A91}"/>
    <dgm:cxn modelId="{4BE7C15A-11D4-4D5C-A864-1319DCF13444}" srcId="{A8DBB8B7-49DE-4E38-AB30-8EE28F9EF5A6}" destId="{539485FE-14E0-4427-80DD-991A60F9CE0D}" srcOrd="0" destOrd="0" parTransId="{41B760F6-5818-4D07-9EF5-7B01F15D03B6}" sibTransId="{783FE0C2-3FAA-41E8-B2E4-DD1CC7154302}"/>
    <dgm:cxn modelId="{BF8E0917-BC1C-43D6-9C7A-C6A18998811F}" srcId="{A8DBB8B7-49DE-4E38-AB30-8EE28F9EF5A6}" destId="{E0A4FC36-2F0F-4A7C-9F1A-A949C7BA2A66}" srcOrd="1" destOrd="0" parTransId="{182C1713-512B-46D2-9B32-7FE29BC900CE}" sibTransId="{5D4A74B3-7C91-47AD-9B70-3FBA97C65C8E}"/>
    <dgm:cxn modelId="{E554DA1F-49AA-4983-BC7E-690B63992BBC}" type="presOf" srcId="{A8DBB8B7-49DE-4E38-AB30-8EE28F9EF5A6}" destId="{517B993E-01F3-41C3-ADF7-6C8984317215}" srcOrd="0" destOrd="0" presId="urn:microsoft.com/office/officeart/2005/8/layout/default"/>
    <dgm:cxn modelId="{B277D09A-6B75-4C59-9B3D-D255EBC45462}" type="presOf" srcId="{539485FE-14E0-4427-80DD-991A60F9CE0D}" destId="{8539655C-FF9E-4681-8088-0CB6F79E639A}" srcOrd="0" destOrd="0" presId="urn:microsoft.com/office/officeart/2005/8/layout/default"/>
    <dgm:cxn modelId="{12976BB5-2535-4FDF-9679-925B499C64C9}" type="presOf" srcId="{E0A4FC36-2F0F-4A7C-9F1A-A949C7BA2A66}" destId="{8A3A10E6-8CCD-4F32-A512-DC4F03588496}" srcOrd="0" destOrd="0" presId="urn:microsoft.com/office/officeart/2005/8/layout/default"/>
    <dgm:cxn modelId="{B84B7F97-D559-4084-91C8-C89681F78C91}" type="presParOf" srcId="{517B993E-01F3-41C3-ADF7-6C8984317215}" destId="{8539655C-FF9E-4681-8088-0CB6F79E639A}" srcOrd="0" destOrd="0" presId="urn:microsoft.com/office/officeart/2005/8/layout/default"/>
    <dgm:cxn modelId="{0ECAB44F-C67F-449C-B857-5AD24D6B7FC0}" type="presParOf" srcId="{517B993E-01F3-41C3-ADF7-6C8984317215}" destId="{56AB47AC-1890-4142-9D44-17C0D325E032}" srcOrd="1" destOrd="0" presId="urn:microsoft.com/office/officeart/2005/8/layout/default"/>
    <dgm:cxn modelId="{F2553793-42E1-48A0-9C2A-19EBAFACCE5A}" type="presParOf" srcId="{517B993E-01F3-41C3-ADF7-6C8984317215}" destId="{8A3A10E6-8CCD-4F32-A512-DC4F03588496}" srcOrd="2" destOrd="0" presId="urn:microsoft.com/office/officeart/2005/8/layout/default"/>
    <dgm:cxn modelId="{9C286504-1DA9-48CF-941C-F2E5B1D051C1}" type="presParOf" srcId="{517B993E-01F3-41C3-ADF7-6C8984317215}" destId="{A11F712B-E7EE-4AE3-8D34-2CC90A2F3055}" srcOrd="3" destOrd="0" presId="urn:microsoft.com/office/officeart/2005/8/layout/default"/>
    <dgm:cxn modelId="{95FA1616-8677-499A-B5FD-D6E3C324B35F}" type="presParOf" srcId="{517B993E-01F3-41C3-ADF7-6C8984317215}" destId="{7793646B-5BD5-4C71-91CC-FF1784BA322E}" srcOrd="4" destOrd="0" presId="urn:microsoft.com/office/officeart/2005/8/layout/default"/>
    <dgm:cxn modelId="{19A63B0B-548E-4762-AFCA-53973FCEB4AF}" type="presParOf" srcId="{517B993E-01F3-41C3-ADF7-6C8984317215}" destId="{D2EEABB5-0FA2-4C9D-975F-8DEF62DC4C3C}" srcOrd="5" destOrd="0" presId="urn:microsoft.com/office/officeart/2005/8/layout/default"/>
    <dgm:cxn modelId="{F8F2C92D-AA76-44DA-B1E5-B790657F2762}" type="presParOf" srcId="{517B993E-01F3-41C3-ADF7-6C8984317215}" destId="{A35E474C-EC3C-406D-9F28-EE4BE56BD88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1A9839-7BDB-47E0-BA34-616F3B27B77D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D3D18AB3-8C52-46F3-AA16-C745467439E6}">
      <dgm:prSet phldrT="[Texto]"/>
      <dgm:spPr/>
      <dgm:t>
        <a:bodyPr/>
        <a:lstStyle/>
        <a:p>
          <a:r>
            <a:rPr lang="es-ES" dirty="0" smtClean="0"/>
            <a:t>Identificación morfológica</a:t>
          </a:r>
          <a:endParaRPr lang="es-ES" dirty="0"/>
        </a:p>
      </dgm:t>
    </dgm:pt>
    <dgm:pt modelId="{B1DB92DD-59D8-430A-919D-11367A33CCF1}" type="parTrans" cxnId="{1E03DDB9-A027-4FAE-B6C7-087CF00364DF}">
      <dgm:prSet/>
      <dgm:spPr/>
      <dgm:t>
        <a:bodyPr/>
        <a:lstStyle/>
        <a:p>
          <a:endParaRPr lang="es-ES"/>
        </a:p>
      </dgm:t>
    </dgm:pt>
    <dgm:pt modelId="{C6D354A1-DF42-4402-AB27-37E2F1C42988}" type="sibTrans" cxnId="{1E03DDB9-A027-4FAE-B6C7-087CF00364DF}">
      <dgm:prSet/>
      <dgm:spPr/>
      <dgm:t>
        <a:bodyPr/>
        <a:lstStyle/>
        <a:p>
          <a:endParaRPr lang="es-ES"/>
        </a:p>
      </dgm:t>
    </dgm:pt>
    <dgm:pt modelId="{48095B71-8D6F-45BB-8346-0A8CA1022813}">
      <dgm:prSet phldrT="[Texto]"/>
      <dgm:spPr/>
      <dgm:t>
        <a:bodyPr/>
        <a:lstStyle/>
        <a:p>
          <a:r>
            <a:rPr lang="es-ES" dirty="0" smtClean="0"/>
            <a:t>Especies crípticas o con morfología similar.</a:t>
          </a:r>
          <a:endParaRPr lang="es-ES" dirty="0"/>
        </a:p>
      </dgm:t>
    </dgm:pt>
    <dgm:pt modelId="{05B72CEC-34D6-4A3E-9A97-098F76B04136}" type="parTrans" cxnId="{27A08A42-CFBD-4789-B994-6AF9860EB2E7}">
      <dgm:prSet/>
      <dgm:spPr/>
      <dgm:t>
        <a:bodyPr/>
        <a:lstStyle/>
        <a:p>
          <a:endParaRPr lang="es-ES"/>
        </a:p>
      </dgm:t>
    </dgm:pt>
    <dgm:pt modelId="{A4CB65BF-094E-4E7D-B3EE-6616CE2A304D}" type="sibTrans" cxnId="{27A08A42-CFBD-4789-B994-6AF9860EB2E7}">
      <dgm:prSet/>
      <dgm:spPr/>
      <dgm:t>
        <a:bodyPr/>
        <a:lstStyle/>
        <a:p>
          <a:endParaRPr lang="es-ES"/>
        </a:p>
      </dgm:t>
    </dgm:pt>
    <dgm:pt modelId="{AECD1D98-679B-44BD-AF66-8403653B1450}">
      <dgm:prSet phldrT="[Texto]"/>
      <dgm:spPr/>
      <dgm:t>
        <a:bodyPr/>
        <a:lstStyle/>
        <a:p>
          <a:r>
            <a:rPr lang="es-ES" dirty="0" smtClean="0"/>
            <a:t>Identificación</a:t>
          </a:r>
          <a:r>
            <a:rPr lang="es-ES" baseline="0" dirty="0" smtClean="0"/>
            <a:t> molecular</a:t>
          </a:r>
          <a:endParaRPr lang="es-ES" dirty="0"/>
        </a:p>
      </dgm:t>
    </dgm:pt>
    <dgm:pt modelId="{B3CDF22A-2CC9-4DB4-AAE0-2A4A3D42A772}" type="parTrans" cxnId="{4B84E65C-D0A9-4113-8E1C-0B0174F4165A}">
      <dgm:prSet/>
      <dgm:spPr/>
      <dgm:t>
        <a:bodyPr/>
        <a:lstStyle/>
        <a:p>
          <a:endParaRPr lang="es-ES"/>
        </a:p>
      </dgm:t>
    </dgm:pt>
    <dgm:pt modelId="{8812B055-B514-4BFC-A10F-F9C0DD327C68}" type="sibTrans" cxnId="{4B84E65C-D0A9-4113-8E1C-0B0174F4165A}">
      <dgm:prSet/>
      <dgm:spPr/>
      <dgm:t>
        <a:bodyPr/>
        <a:lstStyle/>
        <a:p>
          <a:endParaRPr lang="es-ES"/>
        </a:p>
      </dgm:t>
    </dgm:pt>
    <dgm:pt modelId="{F4B871FD-02EA-4628-9FC8-FA55A7FE042B}">
      <dgm:prSet phldrT="[Texto]"/>
      <dgm:spPr/>
      <dgm:t>
        <a:bodyPr/>
        <a:lstStyle/>
        <a:p>
          <a:r>
            <a:rPr lang="es-ES" dirty="0" smtClean="0"/>
            <a:t>Resultados confiables </a:t>
          </a:r>
          <a:endParaRPr lang="es-ES" dirty="0"/>
        </a:p>
      </dgm:t>
    </dgm:pt>
    <dgm:pt modelId="{C3DFED06-C8DC-4DA8-BBD5-03B6BFC7A07B}" type="parTrans" cxnId="{0E8AC902-E40D-4E75-A2AA-F7BB0E7C90C9}">
      <dgm:prSet/>
      <dgm:spPr/>
      <dgm:t>
        <a:bodyPr/>
        <a:lstStyle/>
        <a:p>
          <a:endParaRPr lang="es-ES"/>
        </a:p>
      </dgm:t>
    </dgm:pt>
    <dgm:pt modelId="{7B79E45B-F56A-4DC1-8C83-D95A50000089}" type="sibTrans" cxnId="{0E8AC902-E40D-4E75-A2AA-F7BB0E7C90C9}">
      <dgm:prSet/>
      <dgm:spPr/>
      <dgm:t>
        <a:bodyPr/>
        <a:lstStyle/>
        <a:p>
          <a:endParaRPr lang="es-ES"/>
        </a:p>
      </dgm:t>
    </dgm:pt>
    <dgm:pt modelId="{B6EB0D59-0F1A-40ED-BCF9-D3BE84CC98ED}">
      <dgm:prSet phldrT="[Texto]"/>
      <dgm:spPr/>
      <dgm:t>
        <a:bodyPr/>
        <a:lstStyle/>
        <a:p>
          <a:r>
            <a:rPr lang="es-ES" dirty="0" smtClean="0"/>
            <a:t>Más información</a:t>
          </a:r>
          <a:endParaRPr lang="es-ES" dirty="0"/>
        </a:p>
      </dgm:t>
    </dgm:pt>
    <dgm:pt modelId="{1851918A-78FA-4B67-8C13-82D544E128B6}" type="parTrans" cxnId="{3E0E43C4-4631-432B-9A9F-AF05F9121809}">
      <dgm:prSet/>
      <dgm:spPr/>
      <dgm:t>
        <a:bodyPr/>
        <a:lstStyle/>
        <a:p>
          <a:endParaRPr lang="es-ES"/>
        </a:p>
      </dgm:t>
    </dgm:pt>
    <dgm:pt modelId="{5DD7BB2B-9301-4456-8E81-FA652698C370}" type="sibTrans" cxnId="{3E0E43C4-4631-432B-9A9F-AF05F9121809}">
      <dgm:prSet/>
      <dgm:spPr/>
      <dgm:t>
        <a:bodyPr/>
        <a:lstStyle/>
        <a:p>
          <a:endParaRPr lang="es-ES"/>
        </a:p>
      </dgm:t>
    </dgm:pt>
    <dgm:pt modelId="{7D384C33-DFBF-4DE2-965D-B57FD0DE6820}" type="pres">
      <dgm:prSet presAssocID="{B61A9839-7BDB-47E0-BA34-616F3B27B7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CA1443-EE91-419C-995C-08DD3211827B}" type="pres">
      <dgm:prSet presAssocID="{D3D18AB3-8C52-46F3-AA16-C745467439E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FBAE3D-334B-4A38-9C0A-F4A5F85887E0}" type="pres">
      <dgm:prSet presAssocID="{D3D18AB3-8C52-46F3-AA16-C745467439E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AE17EB-6832-40D1-8BC6-3A2844C10E72}" type="pres">
      <dgm:prSet presAssocID="{AECD1D98-679B-44BD-AF66-8403653B14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71FA2B-2EA6-4793-BEA5-C1A6FF9AD81F}" type="pres">
      <dgm:prSet presAssocID="{AECD1D98-679B-44BD-AF66-8403653B145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84E65C-D0A9-4113-8E1C-0B0174F4165A}" srcId="{B61A9839-7BDB-47E0-BA34-616F3B27B77D}" destId="{AECD1D98-679B-44BD-AF66-8403653B1450}" srcOrd="1" destOrd="0" parTransId="{B3CDF22A-2CC9-4DB4-AAE0-2A4A3D42A772}" sibTransId="{8812B055-B514-4BFC-A10F-F9C0DD327C68}"/>
    <dgm:cxn modelId="{0E8AC902-E40D-4E75-A2AA-F7BB0E7C90C9}" srcId="{AECD1D98-679B-44BD-AF66-8403653B1450}" destId="{F4B871FD-02EA-4628-9FC8-FA55A7FE042B}" srcOrd="0" destOrd="0" parTransId="{C3DFED06-C8DC-4DA8-BBD5-03B6BFC7A07B}" sibTransId="{7B79E45B-F56A-4DC1-8C83-D95A50000089}"/>
    <dgm:cxn modelId="{3E0E43C4-4631-432B-9A9F-AF05F9121809}" srcId="{AECD1D98-679B-44BD-AF66-8403653B1450}" destId="{B6EB0D59-0F1A-40ED-BCF9-D3BE84CC98ED}" srcOrd="1" destOrd="0" parTransId="{1851918A-78FA-4B67-8C13-82D544E128B6}" sibTransId="{5DD7BB2B-9301-4456-8E81-FA652698C370}"/>
    <dgm:cxn modelId="{55393A26-83A1-4EDB-9757-5A954C2E1C1A}" type="presOf" srcId="{F4B871FD-02EA-4628-9FC8-FA55A7FE042B}" destId="{A871FA2B-2EA6-4793-BEA5-C1A6FF9AD81F}" srcOrd="0" destOrd="0" presId="urn:microsoft.com/office/officeart/2005/8/layout/vList2"/>
    <dgm:cxn modelId="{27A08A42-CFBD-4789-B994-6AF9860EB2E7}" srcId="{D3D18AB3-8C52-46F3-AA16-C745467439E6}" destId="{48095B71-8D6F-45BB-8346-0A8CA1022813}" srcOrd="0" destOrd="0" parTransId="{05B72CEC-34D6-4A3E-9A97-098F76B04136}" sibTransId="{A4CB65BF-094E-4E7D-B3EE-6616CE2A304D}"/>
    <dgm:cxn modelId="{EEBECAB7-D00A-4033-A660-60617276D0C0}" type="presOf" srcId="{B61A9839-7BDB-47E0-BA34-616F3B27B77D}" destId="{7D384C33-DFBF-4DE2-965D-B57FD0DE6820}" srcOrd="0" destOrd="0" presId="urn:microsoft.com/office/officeart/2005/8/layout/vList2"/>
    <dgm:cxn modelId="{07C02446-4950-4DB1-9C53-B183DBAC4BBC}" type="presOf" srcId="{48095B71-8D6F-45BB-8346-0A8CA1022813}" destId="{BFFBAE3D-334B-4A38-9C0A-F4A5F85887E0}" srcOrd="0" destOrd="0" presId="urn:microsoft.com/office/officeart/2005/8/layout/vList2"/>
    <dgm:cxn modelId="{1E03DDB9-A027-4FAE-B6C7-087CF00364DF}" srcId="{B61A9839-7BDB-47E0-BA34-616F3B27B77D}" destId="{D3D18AB3-8C52-46F3-AA16-C745467439E6}" srcOrd="0" destOrd="0" parTransId="{B1DB92DD-59D8-430A-919D-11367A33CCF1}" sibTransId="{C6D354A1-DF42-4402-AB27-37E2F1C42988}"/>
    <dgm:cxn modelId="{21A6806F-D5FF-4326-B682-843E2A92FE0C}" type="presOf" srcId="{D3D18AB3-8C52-46F3-AA16-C745467439E6}" destId="{8CCA1443-EE91-419C-995C-08DD3211827B}" srcOrd="0" destOrd="0" presId="urn:microsoft.com/office/officeart/2005/8/layout/vList2"/>
    <dgm:cxn modelId="{F1F63EB2-265E-4C18-873F-F613377A1047}" type="presOf" srcId="{AECD1D98-679B-44BD-AF66-8403653B1450}" destId="{2CAE17EB-6832-40D1-8BC6-3A2844C10E72}" srcOrd="0" destOrd="0" presId="urn:microsoft.com/office/officeart/2005/8/layout/vList2"/>
    <dgm:cxn modelId="{19C49FCB-A3B8-4205-8415-B7BE13596C22}" type="presOf" srcId="{B6EB0D59-0F1A-40ED-BCF9-D3BE84CC98ED}" destId="{A871FA2B-2EA6-4793-BEA5-C1A6FF9AD81F}" srcOrd="0" destOrd="1" presId="urn:microsoft.com/office/officeart/2005/8/layout/vList2"/>
    <dgm:cxn modelId="{78D8083A-23EC-40C5-A33B-5292A6507630}" type="presParOf" srcId="{7D384C33-DFBF-4DE2-965D-B57FD0DE6820}" destId="{8CCA1443-EE91-419C-995C-08DD3211827B}" srcOrd="0" destOrd="0" presId="urn:microsoft.com/office/officeart/2005/8/layout/vList2"/>
    <dgm:cxn modelId="{D6DC4F54-4C6B-4213-BB3F-A41A279AC078}" type="presParOf" srcId="{7D384C33-DFBF-4DE2-965D-B57FD0DE6820}" destId="{BFFBAE3D-334B-4A38-9C0A-F4A5F85887E0}" srcOrd="1" destOrd="0" presId="urn:microsoft.com/office/officeart/2005/8/layout/vList2"/>
    <dgm:cxn modelId="{9706848E-93EE-470D-A124-DED09A576A2C}" type="presParOf" srcId="{7D384C33-DFBF-4DE2-965D-B57FD0DE6820}" destId="{2CAE17EB-6832-40D1-8BC6-3A2844C10E72}" srcOrd="2" destOrd="0" presId="urn:microsoft.com/office/officeart/2005/8/layout/vList2"/>
    <dgm:cxn modelId="{AAF35E3F-DA50-41A2-A9C3-3FF4563DE68E}" type="presParOf" srcId="{7D384C33-DFBF-4DE2-965D-B57FD0DE6820}" destId="{A871FA2B-2EA6-4793-BEA5-C1A6FF9AD81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Introducción	</a:t>
          </a:r>
          <a:endParaRPr lang="es-ES" sz="2500" kern="1200" dirty="0"/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Objetivos</a:t>
          </a:r>
          <a:endParaRPr lang="es-ES" sz="2500" kern="1200" dirty="0"/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Materiales y métodos</a:t>
          </a:r>
          <a:endParaRPr lang="es-ES" sz="2500" kern="1200" dirty="0"/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A2192A4-D65E-4C77-A38D-C5DB53470B76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Resultados y discusión</a:t>
          </a:r>
          <a:endParaRPr lang="es-ES" sz="2500" kern="1200" dirty="0"/>
        </a:p>
      </dsp:txBody>
      <dsp:txXfrm>
        <a:off x="921518" y="2345909"/>
        <a:ext cx="5067549" cy="469306"/>
      </dsp:txXfrm>
    </dsp:sp>
    <dsp:sp modelId="{83962B19-9983-4FC7-A2B3-85A7FA141F61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65B8825-D0F9-4EDE-B47D-1593B49164B8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Conclusiones</a:t>
          </a:r>
          <a:endParaRPr lang="es-ES" sz="2500" kern="1200" dirty="0"/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9BB8CC-B73A-4C43-A22E-11BD0C5938A7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Recomendaciones</a:t>
          </a:r>
          <a:endParaRPr lang="es-ES" sz="2500" kern="1200" dirty="0"/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8A379-01BA-40AE-8C5F-D5B97E0166DE}">
      <dsp:nvSpPr>
        <dsp:cNvPr id="0" name=""/>
        <dsp:cNvSpPr/>
      </dsp:nvSpPr>
      <dsp:spPr>
        <a:xfrm>
          <a:off x="0" y="11903"/>
          <a:ext cx="1639018" cy="9834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Región ITS</a:t>
          </a:r>
          <a:endParaRPr lang="es-ES" sz="1800" b="1" kern="1200" dirty="0"/>
        </a:p>
      </dsp:txBody>
      <dsp:txXfrm>
        <a:off x="0" y="11903"/>
        <a:ext cx="1639018" cy="983411"/>
      </dsp:txXfrm>
    </dsp:sp>
    <dsp:sp modelId="{8048F2AF-BFBE-4DA9-A1A1-39219494537A}">
      <dsp:nvSpPr>
        <dsp:cNvPr id="0" name=""/>
        <dsp:cNvSpPr/>
      </dsp:nvSpPr>
      <dsp:spPr>
        <a:xfrm>
          <a:off x="1802920" y="11903"/>
          <a:ext cx="1639018" cy="983411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Variabilidad interespecífica</a:t>
          </a:r>
          <a:endParaRPr lang="es-ES" sz="1800" kern="1200" dirty="0"/>
        </a:p>
      </dsp:txBody>
      <dsp:txXfrm>
        <a:off x="1802920" y="11903"/>
        <a:ext cx="1639018" cy="983411"/>
      </dsp:txXfrm>
    </dsp:sp>
    <dsp:sp modelId="{C9F2A49D-D8B1-47F6-BE26-0391C1FF468F}">
      <dsp:nvSpPr>
        <dsp:cNvPr id="0" name=""/>
        <dsp:cNvSpPr/>
      </dsp:nvSpPr>
      <dsp:spPr>
        <a:xfrm>
          <a:off x="3605841" y="11903"/>
          <a:ext cx="1639018" cy="983411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Flanqueada por regiones conservadas</a:t>
          </a:r>
          <a:endParaRPr lang="es-ES" sz="1800" kern="1200" dirty="0"/>
        </a:p>
      </dsp:txBody>
      <dsp:txXfrm>
        <a:off x="3605841" y="11903"/>
        <a:ext cx="1639018" cy="9834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8A379-01BA-40AE-8C5F-D5B97E0166DE}">
      <dsp:nvSpPr>
        <dsp:cNvPr id="0" name=""/>
        <dsp:cNvSpPr/>
      </dsp:nvSpPr>
      <dsp:spPr>
        <a:xfrm>
          <a:off x="0" y="92954"/>
          <a:ext cx="1639018" cy="9834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Región COX</a:t>
          </a:r>
          <a:endParaRPr lang="es-ES" sz="1800" b="1" kern="1200" dirty="0"/>
        </a:p>
      </dsp:txBody>
      <dsp:txXfrm>
        <a:off x="0" y="92954"/>
        <a:ext cx="1639018" cy="983411"/>
      </dsp:txXfrm>
    </dsp:sp>
    <dsp:sp modelId="{8048F2AF-BFBE-4DA9-A1A1-39219494537A}">
      <dsp:nvSpPr>
        <dsp:cNvPr id="0" name=""/>
        <dsp:cNvSpPr/>
      </dsp:nvSpPr>
      <dsp:spPr>
        <a:xfrm>
          <a:off x="1802920" y="92954"/>
          <a:ext cx="1639018" cy="983411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Diferenciación especies cercanas</a:t>
          </a:r>
          <a:endParaRPr lang="es-ES" sz="1800" kern="1200" dirty="0"/>
        </a:p>
      </dsp:txBody>
      <dsp:txXfrm>
        <a:off x="1802920" y="92954"/>
        <a:ext cx="1639018" cy="983411"/>
      </dsp:txXfrm>
    </dsp:sp>
    <dsp:sp modelId="{C9F2A49D-D8B1-47F6-BE26-0391C1FF468F}">
      <dsp:nvSpPr>
        <dsp:cNvPr id="0" name=""/>
        <dsp:cNvSpPr/>
      </dsp:nvSpPr>
      <dsp:spPr>
        <a:xfrm>
          <a:off x="3605841" y="92954"/>
          <a:ext cx="1639018" cy="983411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Complejo </a:t>
          </a:r>
          <a:r>
            <a:rPr lang="es-ES" sz="1800" i="1" kern="1200" dirty="0" smtClean="0"/>
            <a:t>P. irregulare</a:t>
          </a:r>
          <a:endParaRPr lang="es-ES" sz="1800" kern="1200" dirty="0"/>
        </a:p>
      </dsp:txBody>
      <dsp:txXfrm>
        <a:off x="3605841" y="92954"/>
        <a:ext cx="1639018" cy="98341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AB852-30A9-4DA1-995D-EF4CBF436790}">
      <dsp:nvSpPr>
        <dsp:cNvPr id="0" name=""/>
        <dsp:cNvSpPr/>
      </dsp:nvSpPr>
      <dsp:spPr>
        <a:xfrm>
          <a:off x="184501" y="343"/>
          <a:ext cx="1524696" cy="9148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i="1" kern="1200" dirty="0" smtClean="0"/>
            <a:t>Pythium irregulare </a:t>
          </a:r>
          <a:r>
            <a:rPr lang="es-ES" sz="1500" i="0" kern="1200" dirty="0" smtClean="0"/>
            <a:t>s.s.</a:t>
          </a:r>
          <a:endParaRPr lang="es-ES" sz="1500" i="1" kern="1200" dirty="0"/>
        </a:p>
      </dsp:txBody>
      <dsp:txXfrm>
        <a:off x="184501" y="343"/>
        <a:ext cx="1524696" cy="914818"/>
      </dsp:txXfrm>
    </dsp:sp>
    <dsp:sp modelId="{8087FC77-BB54-4FA8-998E-915014F8AD92}">
      <dsp:nvSpPr>
        <dsp:cNvPr id="0" name=""/>
        <dsp:cNvSpPr/>
      </dsp:nvSpPr>
      <dsp:spPr>
        <a:xfrm>
          <a:off x="1861667" y="343"/>
          <a:ext cx="1524696" cy="9148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i="1" kern="1200" dirty="0" smtClean="0"/>
            <a:t>Pythium cryptoirregulare</a:t>
          </a:r>
          <a:endParaRPr lang="es-ES" sz="1500" i="1" kern="1200" dirty="0"/>
        </a:p>
      </dsp:txBody>
      <dsp:txXfrm>
        <a:off x="1861667" y="343"/>
        <a:ext cx="1524696" cy="914818"/>
      </dsp:txXfrm>
    </dsp:sp>
    <dsp:sp modelId="{9A0BFFB2-92DD-48F7-B041-01F1EF1EFA55}">
      <dsp:nvSpPr>
        <dsp:cNvPr id="0" name=""/>
        <dsp:cNvSpPr/>
      </dsp:nvSpPr>
      <dsp:spPr>
        <a:xfrm>
          <a:off x="3538834" y="343"/>
          <a:ext cx="1524696" cy="9148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i="1" kern="1200" dirty="0" smtClean="0"/>
            <a:t>Pythium cylindrosporum</a:t>
          </a:r>
          <a:endParaRPr lang="es-ES" sz="1500" i="1" kern="1200" dirty="0"/>
        </a:p>
      </dsp:txBody>
      <dsp:txXfrm>
        <a:off x="3538834" y="343"/>
        <a:ext cx="1524696" cy="9148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950E3-A9F3-4F34-A31F-28CE9467E2BA}">
      <dsp:nvSpPr>
        <dsp:cNvPr id="0" name=""/>
        <dsp:cNvSpPr/>
      </dsp:nvSpPr>
      <dsp:spPr>
        <a:xfrm>
          <a:off x="0" y="8407"/>
          <a:ext cx="4229100" cy="421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Relaciones e historia evolutiva</a:t>
          </a:r>
          <a:endParaRPr lang="es-ES" sz="1800" kern="1200" dirty="0"/>
        </a:p>
      </dsp:txBody>
      <dsp:txXfrm>
        <a:off x="20561" y="28968"/>
        <a:ext cx="4187978" cy="380078"/>
      </dsp:txXfrm>
    </dsp:sp>
    <dsp:sp modelId="{0C828A22-608F-4607-AD0B-6E9251CAF800}">
      <dsp:nvSpPr>
        <dsp:cNvPr id="0" name=""/>
        <dsp:cNvSpPr/>
      </dsp:nvSpPr>
      <dsp:spPr>
        <a:xfrm>
          <a:off x="0" y="489855"/>
          <a:ext cx="4229100" cy="4212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Diferentes metodologías </a:t>
          </a:r>
          <a:endParaRPr lang="es-ES" sz="1800" kern="1200" dirty="0"/>
        </a:p>
      </dsp:txBody>
      <dsp:txXfrm>
        <a:off x="20561" y="510416"/>
        <a:ext cx="4187978" cy="3800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950E3-A9F3-4F34-A31F-28CE9467E2BA}">
      <dsp:nvSpPr>
        <dsp:cNvPr id="0" name=""/>
        <dsp:cNvSpPr/>
      </dsp:nvSpPr>
      <dsp:spPr>
        <a:xfrm>
          <a:off x="0" y="328477"/>
          <a:ext cx="4224387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Variaciones intra e interpoblacionales</a:t>
          </a:r>
          <a:endParaRPr lang="es-ES" sz="1900" kern="1200" dirty="0"/>
        </a:p>
      </dsp:txBody>
      <dsp:txXfrm>
        <a:off x="21704" y="350181"/>
        <a:ext cx="4180979" cy="401192"/>
      </dsp:txXfrm>
    </dsp:sp>
    <dsp:sp modelId="{B8848EC7-B03E-4B5F-8BD2-DE9DFB21D364}">
      <dsp:nvSpPr>
        <dsp:cNvPr id="0" name=""/>
        <dsp:cNvSpPr/>
      </dsp:nvSpPr>
      <dsp:spPr>
        <a:xfrm>
          <a:off x="0" y="827797"/>
          <a:ext cx="4224387" cy="4446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Genética poblacional</a:t>
          </a:r>
          <a:endParaRPr lang="es-ES" sz="1900" kern="1200" dirty="0"/>
        </a:p>
      </dsp:txBody>
      <dsp:txXfrm>
        <a:off x="21704" y="849501"/>
        <a:ext cx="4180979" cy="4011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sz="2500" b="1" kern="1200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sz="25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</a:rPr>
            <a:t>Objetivos</a:t>
          </a:r>
          <a:endParaRPr lang="es-ES" sz="2500" b="1" kern="1200" dirty="0">
            <a:solidFill>
              <a:schemeClr val="tx1"/>
            </a:solidFill>
          </a:endParaRPr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430EAA9-4DB7-4E17-9D8F-17567A8DC7CB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2345909"/>
        <a:ext cx="5067549" cy="469306"/>
      </dsp:txXfrm>
    </dsp:sp>
    <dsp:sp modelId="{A2B2312C-6C79-40CA-ADBA-B89259958EA9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825865C-D4BD-4F35-8E0A-1F14F6AD83F2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8933A33-8467-4231-BD15-440B0AA0AF13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805A9-F711-4A50-A131-82B5AD1C34C6}">
      <dsp:nvSpPr>
        <dsp:cNvPr id="0" name=""/>
        <dsp:cNvSpPr/>
      </dsp:nvSpPr>
      <dsp:spPr>
        <a:xfrm>
          <a:off x="0" y="26973"/>
          <a:ext cx="8954219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OBJETIVO GENERAL</a:t>
          </a:r>
          <a:endParaRPr lang="es-ES" sz="3000" kern="1200" dirty="0"/>
        </a:p>
      </dsp:txBody>
      <dsp:txXfrm>
        <a:off x="34269" y="61242"/>
        <a:ext cx="8885681" cy="633462"/>
      </dsp:txXfrm>
    </dsp:sp>
    <dsp:sp modelId="{2D4FDDA9-D983-45E7-9A6D-46318B6A85B8}">
      <dsp:nvSpPr>
        <dsp:cNvPr id="0" name=""/>
        <dsp:cNvSpPr/>
      </dsp:nvSpPr>
      <dsp:spPr>
        <a:xfrm>
          <a:off x="0" y="728974"/>
          <a:ext cx="8954219" cy="167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296" tIns="38100" rIns="213360" bIns="38100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b="1" kern="1200" dirty="0" smtClean="0"/>
            <a:t>Evaluar la diversidad genética </a:t>
          </a:r>
          <a:r>
            <a:rPr lang="es-ES" sz="2300" kern="1200" dirty="0" smtClean="0"/>
            <a:t>del género </a:t>
          </a:r>
          <a:r>
            <a:rPr lang="es-ES" sz="2300" i="1" kern="1200" dirty="0" smtClean="0"/>
            <a:t>Pythium </a:t>
          </a:r>
          <a:r>
            <a:rPr lang="es-ES" sz="2300" i="0" kern="1200" dirty="0" smtClean="0"/>
            <a:t>asociado a enfermedades de raíz de crisantemos (</a:t>
          </a:r>
          <a:r>
            <a:rPr lang="es-ES" sz="2300" i="1" kern="1200" dirty="0" smtClean="0"/>
            <a:t>Chrysanthemum </a:t>
          </a:r>
          <a:r>
            <a:rPr lang="es-ES" sz="2300" i="0" kern="1200" dirty="0" smtClean="0"/>
            <a:t>sp.) y dalias </a:t>
          </a:r>
          <a:r>
            <a:rPr lang="es-ES" sz="2300" i="1" kern="1200" dirty="0" smtClean="0"/>
            <a:t>(Dahlia </a:t>
          </a:r>
          <a:r>
            <a:rPr lang="es-ES" sz="2300" i="0" kern="1200" dirty="0" smtClean="0"/>
            <a:t>sp.</a:t>
          </a:r>
          <a:r>
            <a:rPr lang="es-ES" sz="2300" i="1" kern="1200" dirty="0" smtClean="0"/>
            <a:t>) </a:t>
          </a:r>
          <a:r>
            <a:rPr lang="es-ES" sz="2300" i="0" kern="1200" dirty="0" smtClean="0"/>
            <a:t>mediante secuenciación de la región ITS y de los genes </a:t>
          </a:r>
          <a:r>
            <a:rPr lang="es-ES" sz="2300" i="1" kern="1200" dirty="0" smtClean="0"/>
            <a:t>cox I </a:t>
          </a:r>
          <a:r>
            <a:rPr lang="es-ES" sz="2300" i="0" kern="1200" dirty="0" smtClean="0"/>
            <a:t>y </a:t>
          </a:r>
          <a:r>
            <a:rPr lang="es-ES" sz="2300" i="1" kern="1200" dirty="0" smtClean="0"/>
            <a:t>cox II.</a:t>
          </a:r>
          <a:endParaRPr lang="es-ES" sz="2300" i="1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300" i="1" kern="1200" dirty="0"/>
        </a:p>
      </dsp:txBody>
      <dsp:txXfrm>
        <a:off x="0" y="728974"/>
        <a:ext cx="8954219" cy="16767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55617-CD7E-4831-94F5-FE8326CAB7FE}">
      <dsp:nvSpPr>
        <dsp:cNvPr id="0" name=""/>
        <dsp:cNvSpPr/>
      </dsp:nvSpPr>
      <dsp:spPr>
        <a:xfrm>
          <a:off x="0" y="70695"/>
          <a:ext cx="890246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OBJETIVOS ESPECÍFICOS</a:t>
          </a:r>
          <a:endParaRPr lang="es-ES" sz="2400" kern="1200" dirty="0"/>
        </a:p>
      </dsp:txBody>
      <dsp:txXfrm>
        <a:off x="27415" y="98110"/>
        <a:ext cx="8847630" cy="506769"/>
      </dsp:txXfrm>
    </dsp:sp>
    <dsp:sp modelId="{80285203-C601-4B05-B3AA-B3CD4AFA0BA2}">
      <dsp:nvSpPr>
        <dsp:cNvPr id="0" name=""/>
        <dsp:cNvSpPr/>
      </dsp:nvSpPr>
      <dsp:spPr>
        <a:xfrm>
          <a:off x="0" y="632295"/>
          <a:ext cx="8902460" cy="278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653" tIns="30480" rIns="170688" bIns="30480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900" b="1" kern="1200" dirty="0" smtClean="0"/>
            <a:t>Identificar las especies de </a:t>
          </a:r>
          <a:r>
            <a:rPr lang="es-ES" sz="1900" b="1" i="1" kern="1200" dirty="0" smtClean="0"/>
            <a:t>Pythium </a:t>
          </a:r>
          <a:r>
            <a:rPr lang="es-ES" sz="1900" i="0" kern="1200" dirty="0" smtClean="0"/>
            <a:t>asociadas a enfermedades de raíz de crisantemos </a:t>
          </a:r>
          <a:r>
            <a:rPr lang="es-ES" sz="1900" i="1" kern="1200" dirty="0" smtClean="0"/>
            <a:t>(Chrysanthemum </a:t>
          </a:r>
          <a:r>
            <a:rPr lang="es-ES" sz="1900" i="0" kern="1200" dirty="0" smtClean="0"/>
            <a:t>sp.</a:t>
          </a:r>
          <a:r>
            <a:rPr lang="es-ES" sz="1900" i="1" kern="1200" dirty="0" smtClean="0"/>
            <a:t>) </a:t>
          </a:r>
          <a:r>
            <a:rPr lang="es-ES" sz="1900" i="0" kern="1200" dirty="0" smtClean="0"/>
            <a:t>y dalias </a:t>
          </a:r>
          <a:r>
            <a:rPr lang="es-ES" sz="1900" i="1" kern="1200" dirty="0" smtClean="0"/>
            <a:t>(Dahlia </a:t>
          </a:r>
          <a:r>
            <a:rPr lang="es-ES" sz="1900" i="0" kern="1200" dirty="0" smtClean="0"/>
            <a:t>sp.</a:t>
          </a:r>
          <a:r>
            <a:rPr lang="es-ES" sz="1900" i="1" kern="1200" dirty="0" smtClean="0"/>
            <a:t>) </a:t>
          </a:r>
          <a:r>
            <a:rPr lang="es-ES" sz="1900" i="0" kern="1200" dirty="0" smtClean="0"/>
            <a:t>mediante secuenciación de la región ITS y de los genes </a:t>
          </a:r>
          <a:r>
            <a:rPr lang="es-ES" sz="1900" i="1" kern="1200" dirty="0" smtClean="0"/>
            <a:t>cox I </a:t>
          </a:r>
          <a:r>
            <a:rPr lang="es-ES" sz="1900" i="0" kern="1200" dirty="0" smtClean="0"/>
            <a:t>y </a:t>
          </a:r>
          <a:r>
            <a:rPr lang="es-ES" sz="1900" i="1" kern="1200" dirty="0" smtClean="0"/>
            <a:t>cox II.</a:t>
          </a:r>
          <a:endParaRPr lang="es-ES" sz="1900" i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1900" i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900" b="1" i="0" kern="1200" dirty="0" smtClean="0"/>
            <a:t>Reconstruir la filogenia </a:t>
          </a:r>
          <a:r>
            <a:rPr lang="es-ES" sz="1900" i="0" kern="1200" dirty="0" smtClean="0"/>
            <a:t>de las especies de </a:t>
          </a:r>
          <a:r>
            <a:rPr lang="es-ES" sz="1900" i="1" kern="1200" dirty="0" smtClean="0"/>
            <a:t>Pythium </a:t>
          </a:r>
          <a:r>
            <a:rPr lang="es-ES" sz="1900" i="0" kern="1200" dirty="0" smtClean="0"/>
            <a:t>asociadas a enfermedades de raíz de crisantemos y dalias.</a:t>
          </a:r>
          <a:endParaRPr lang="es-ES" sz="1900" i="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1900" i="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900" b="1" i="0" kern="1200" dirty="0" smtClean="0"/>
            <a:t>Analizar la diversidad genética </a:t>
          </a:r>
          <a:r>
            <a:rPr lang="es-ES" sz="1900" i="0" kern="1200" dirty="0" smtClean="0"/>
            <a:t>de la población de </a:t>
          </a:r>
          <a:r>
            <a:rPr lang="es-ES" sz="1900" b="1" i="1" kern="1200" dirty="0" smtClean="0"/>
            <a:t>Pythium </a:t>
          </a:r>
          <a:r>
            <a:rPr lang="es-ES" sz="1900" b="1" i="0" kern="1200" dirty="0" smtClean="0"/>
            <a:t>predominante </a:t>
          </a:r>
          <a:r>
            <a:rPr lang="es-ES" sz="1900" i="0" kern="1200" dirty="0" smtClean="0"/>
            <a:t>en cultivos de crisantemos y dalias por medio de análisis bioinformáticos y estadísticos.</a:t>
          </a:r>
          <a:endParaRPr lang="es-ES" sz="1900" i="0" kern="1200" dirty="0"/>
        </a:p>
      </dsp:txBody>
      <dsp:txXfrm>
        <a:off x="0" y="632295"/>
        <a:ext cx="8902460" cy="278208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sz="2500" b="1" kern="1200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sz="25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</a:rPr>
            <a:t>Materiales y métodos</a:t>
          </a:r>
          <a:endParaRPr lang="es-ES" sz="2500" b="1" kern="1200" dirty="0">
            <a:solidFill>
              <a:schemeClr val="tx1"/>
            </a:solidFill>
          </a:endParaRPr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8CB3791-5FFE-4C8C-B770-5C5785B644FD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2345909"/>
        <a:ext cx="5067549" cy="469306"/>
      </dsp:txXfrm>
    </dsp:sp>
    <dsp:sp modelId="{98612C50-BEEC-4529-8634-1EE4F66C52D2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3FEFC72-D025-43A1-8F9D-547FB86AC12F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5DACAC-AA27-4AF9-9258-FD1ED9552A8F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671" y="0"/>
          <a:ext cx="2888146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-68520" y="69191"/>
        <a:ext cx="716011" cy="577629"/>
      </dsp:txXfrm>
    </dsp:sp>
    <dsp:sp modelId="{D4D484A8-0E25-4D2C-8F9A-FACEBBE43CE1}">
      <dsp:nvSpPr>
        <dsp:cNvPr id="0" name=""/>
        <dsp:cNvSpPr/>
      </dsp:nvSpPr>
      <dsp:spPr>
        <a:xfrm>
          <a:off x="578300" y="0"/>
          <a:ext cx="2151669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Muestras analizadas</a:t>
          </a:r>
          <a:endParaRPr lang="es-ES" sz="2600" kern="1200" dirty="0"/>
        </a:p>
      </dsp:txBody>
      <dsp:txXfrm>
        <a:off x="578300" y="0"/>
        <a:ext cx="2151669" cy="873185"/>
      </dsp:txXfrm>
    </dsp:sp>
    <dsp:sp modelId="{8C66A988-7FDD-4CDD-96A5-0B5AF1A5A0BB}">
      <dsp:nvSpPr>
        <dsp:cNvPr id="0" name=""/>
        <dsp:cNvSpPr/>
      </dsp:nvSpPr>
      <dsp:spPr>
        <a:xfrm>
          <a:off x="2989903" y="0"/>
          <a:ext cx="2888146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2920711" y="69191"/>
        <a:ext cx="716011" cy="577629"/>
      </dsp:txXfrm>
    </dsp:sp>
    <dsp:sp modelId="{5FC5B214-16B2-4C48-B576-49A922AEDD2B}">
      <dsp:nvSpPr>
        <dsp:cNvPr id="0" name=""/>
        <dsp:cNvSpPr/>
      </dsp:nvSpPr>
      <dsp:spPr>
        <a:xfrm rot="5400000">
          <a:off x="2940204" y="531676"/>
          <a:ext cx="128277" cy="4332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EC23-2F1C-4324-A85A-39ED06C2D913}">
      <dsp:nvSpPr>
        <dsp:cNvPr id="0" name=""/>
        <dsp:cNvSpPr/>
      </dsp:nvSpPr>
      <dsp:spPr>
        <a:xfrm>
          <a:off x="3567532" y="0"/>
          <a:ext cx="2151669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Extracción de ADN</a:t>
          </a:r>
          <a:endParaRPr lang="es-ES" sz="2600" kern="1200" dirty="0"/>
        </a:p>
      </dsp:txBody>
      <dsp:txXfrm>
        <a:off x="3567532" y="0"/>
        <a:ext cx="2151669" cy="873185"/>
      </dsp:txXfrm>
    </dsp:sp>
    <dsp:sp modelId="{C8134922-D0DF-4D90-9FEC-AAB2DFAF3FC8}">
      <dsp:nvSpPr>
        <dsp:cNvPr id="0" name=""/>
        <dsp:cNvSpPr/>
      </dsp:nvSpPr>
      <dsp:spPr>
        <a:xfrm>
          <a:off x="5979135" y="0"/>
          <a:ext cx="2888146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6200000">
        <a:off x="5909943" y="69191"/>
        <a:ext cx="716011" cy="577629"/>
      </dsp:txXfrm>
    </dsp:sp>
    <dsp:sp modelId="{B6362C91-56CB-4350-AB1A-35FFF8A53D66}">
      <dsp:nvSpPr>
        <dsp:cNvPr id="0" name=""/>
        <dsp:cNvSpPr/>
      </dsp:nvSpPr>
      <dsp:spPr>
        <a:xfrm rot="5400000">
          <a:off x="5929436" y="531676"/>
          <a:ext cx="128277" cy="4332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06BA8-EBB0-41E5-BCF0-5F86C3F36B29}">
      <dsp:nvSpPr>
        <dsp:cNvPr id="0" name=""/>
        <dsp:cNvSpPr/>
      </dsp:nvSpPr>
      <dsp:spPr>
        <a:xfrm>
          <a:off x="6556764" y="0"/>
          <a:ext cx="2151669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Cuantificación y dilución</a:t>
          </a:r>
          <a:endParaRPr lang="es-ES" sz="2600" kern="1200" dirty="0"/>
        </a:p>
      </dsp:txBody>
      <dsp:txXfrm>
        <a:off x="6556764" y="0"/>
        <a:ext cx="2151669" cy="873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</a:rPr>
            <a:t>Introducción</a:t>
          </a:r>
          <a:r>
            <a:rPr lang="es-ES" sz="2500" b="1" kern="1200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sz="25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C511E34-95E6-4A31-8EEF-F99376A4EC15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2345909"/>
        <a:ext cx="5067549" cy="469306"/>
      </dsp:txXfrm>
    </dsp:sp>
    <dsp:sp modelId="{A555066A-5327-40F2-9233-069020A15BCB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653230-80AF-470B-B69E-0844E2E4E4D5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A4C74DF-2F87-4803-BC21-33FE83AC3BA1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1710" y="0"/>
          <a:ext cx="4356035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79308" y="-77597"/>
        <a:ext cx="716011" cy="871207"/>
      </dsp:txXfrm>
    </dsp:sp>
    <dsp:sp modelId="{D4D484A8-0E25-4D2C-8F9A-FACEBBE43CE1}">
      <dsp:nvSpPr>
        <dsp:cNvPr id="0" name=""/>
        <dsp:cNvSpPr/>
      </dsp:nvSpPr>
      <dsp:spPr>
        <a:xfrm>
          <a:off x="872917" y="0"/>
          <a:ext cx="3245246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Reacción en cadena de la polimerasa (PCR)</a:t>
          </a:r>
          <a:endParaRPr lang="es-ES" sz="2400" kern="1200" dirty="0"/>
        </a:p>
      </dsp:txBody>
      <dsp:txXfrm>
        <a:off x="872917" y="0"/>
        <a:ext cx="3245246" cy="873185"/>
      </dsp:txXfrm>
    </dsp:sp>
    <dsp:sp modelId="{8C66A988-7FDD-4CDD-96A5-0B5AF1A5A0BB}">
      <dsp:nvSpPr>
        <dsp:cNvPr id="0" name=""/>
        <dsp:cNvSpPr/>
      </dsp:nvSpPr>
      <dsp:spPr>
        <a:xfrm>
          <a:off x="4510207" y="0"/>
          <a:ext cx="4356035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4587804" y="-77597"/>
        <a:ext cx="716011" cy="871207"/>
      </dsp:txXfrm>
    </dsp:sp>
    <dsp:sp modelId="{5FC5B214-16B2-4C48-B576-49A922AEDD2B}">
      <dsp:nvSpPr>
        <dsp:cNvPr id="0" name=""/>
        <dsp:cNvSpPr/>
      </dsp:nvSpPr>
      <dsp:spPr>
        <a:xfrm rot="5400000">
          <a:off x="4467848" y="421584"/>
          <a:ext cx="128277" cy="6534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EC23-2F1C-4324-A85A-39ED06C2D913}">
      <dsp:nvSpPr>
        <dsp:cNvPr id="0" name=""/>
        <dsp:cNvSpPr/>
      </dsp:nvSpPr>
      <dsp:spPr>
        <a:xfrm>
          <a:off x="5381414" y="0"/>
          <a:ext cx="3245246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Secuenciación</a:t>
          </a:r>
          <a:endParaRPr lang="es-ES" sz="2400" kern="1200" dirty="0"/>
        </a:p>
      </dsp:txBody>
      <dsp:txXfrm>
        <a:off x="5381414" y="0"/>
        <a:ext cx="3245246" cy="87318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1710" y="0"/>
          <a:ext cx="4356035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79308" y="-77597"/>
        <a:ext cx="716011" cy="871207"/>
      </dsp:txXfrm>
    </dsp:sp>
    <dsp:sp modelId="{D4D484A8-0E25-4D2C-8F9A-FACEBBE43CE1}">
      <dsp:nvSpPr>
        <dsp:cNvPr id="0" name=""/>
        <dsp:cNvSpPr/>
      </dsp:nvSpPr>
      <dsp:spPr>
        <a:xfrm>
          <a:off x="872917" y="0"/>
          <a:ext cx="3245246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Reacción en cadena de la polimerasa (PCR)</a:t>
          </a:r>
          <a:endParaRPr lang="es-ES" sz="2400" kern="1200" dirty="0"/>
        </a:p>
      </dsp:txBody>
      <dsp:txXfrm>
        <a:off x="872917" y="0"/>
        <a:ext cx="3245246" cy="873185"/>
      </dsp:txXfrm>
    </dsp:sp>
    <dsp:sp modelId="{8C66A988-7FDD-4CDD-96A5-0B5AF1A5A0BB}">
      <dsp:nvSpPr>
        <dsp:cNvPr id="0" name=""/>
        <dsp:cNvSpPr/>
      </dsp:nvSpPr>
      <dsp:spPr>
        <a:xfrm>
          <a:off x="4510207" y="0"/>
          <a:ext cx="4356035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4587804" y="-77597"/>
        <a:ext cx="716011" cy="871207"/>
      </dsp:txXfrm>
    </dsp:sp>
    <dsp:sp modelId="{5FC5B214-16B2-4C48-B576-49A922AEDD2B}">
      <dsp:nvSpPr>
        <dsp:cNvPr id="0" name=""/>
        <dsp:cNvSpPr/>
      </dsp:nvSpPr>
      <dsp:spPr>
        <a:xfrm rot="5400000">
          <a:off x="4467848" y="421584"/>
          <a:ext cx="128277" cy="6534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EC23-2F1C-4324-A85A-39ED06C2D913}">
      <dsp:nvSpPr>
        <dsp:cNvPr id="0" name=""/>
        <dsp:cNvSpPr/>
      </dsp:nvSpPr>
      <dsp:spPr>
        <a:xfrm>
          <a:off x="5381414" y="0"/>
          <a:ext cx="3245246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Secuenciación</a:t>
          </a:r>
          <a:endParaRPr lang="es-ES" sz="2400" kern="1200" dirty="0"/>
        </a:p>
      </dsp:txBody>
      <dsp:txXfrm>
        <a:off x="5381414" y="0"/>
        <a:ext cx="3245246" cy="87318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1710" y="0"/>
          <a:ext cx="4356035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79308" y="-77597"/>
        <a:ext cx="716011" cy="871207"/>
      </dsp:txXfrm>
    </dsp:sp>
    <dsp:sp modelId="{D4D484A8-0E25-4D2C-8F9A-FACEBBE43CE1}">
      <dsp:nvSpPr>
        <dsp:cNvPr id="0" name=""/>
        <dsp:cNvSpPr/>
      </dsp:nvSpPr>
      <dsp:spPr>
        <a:xfrm>
          <a:off x="872917" y="0"/>
          <a:ext cx="3245246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Reacción en cadena de la polimerasa (PCR)</a:t>
          </a:r>
          <a:endParaRPr lang="es-ES" sz="2400" kern="1200" dirty="0"/>
        </a:p>
      </dsp:txBody>
      <dsp:txXfrm>
        <a:off x="872917" y="0"/>
        <a:ext cx="3245246" cy="873185"/>
      </dsp:txXfrm>
    </dsp:sp>
    <dsp:sp modelId="{8C66A988-7FDD-4CDD-96A5-0B5AF1A5A0BB}">
      <dsp:nvSpPr>
        <dsp:cNvPr id="0" name=""/>
        <dsp:cNvSpPr/>
      </dsp:nvSpPr>
      <dsp:spPr>
        <a:xfrm>
          <a:off x="4510207" y="0"/>
          <a:ext cx="4356035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4587804" y="-77597"/>
        <a:ext cx="716011" cy="871207"/>
      </dsp:txXfrm>
    </dsp:sp>
    <dsp:sp modelId="{5FC5B214-16B2-4C48-B576-49A922AEDD2B}">
      <dsp:nvSpPr>
        <dsp:cNvPr id="0" name=""/>
        <dsp:cNvSpPr/>
      </dsp:nvSpPr>
      <dsp:spPr>
        <a:xfrm rot="5400000">
          <a:off x="4467848" y="421584"/>
          <a:ext cx="128277" cy="6534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EC23-2F1C-4324-A85A-39ED06C2D913}">
      <dsp:nvSpPr>
        <dsp:cNvPr id="0" name=""/>
        <dsp:cNvSpPr/>
      </dsp:nvSpPr>
      <dsp:spPr>
        <a:xfrm>
          <a:off x="5381414" y="0"/>
          <a:ext cx="3245246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Secuenciación</a:t>
          </a:r>
          <a:endParaRPr lang="es-ES" sz="2400" kern="1200" dirty="0"/>
        </a:p>
      </dsp:txBody>
      <dsp:txXfrm>
        <a:off x="5381414" y="0"/>
        <a:ext cx="3245246" cy="87318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6667" y="0"/>
          <a:ext cx="8854617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534123" y="-527455"/>
        <a:ext cx="716011" cy="1770923"/>
      </dsp:txXfrm>
    </dsp:sp>
    <dsp:sp modelId="{D4D484A8-0E25-4D2C-8F9A-FACEBBE43CE1}">
      <dsp:nvSpPr>
        <dsp:cNvPr id="0" name=""/>
        <dsp:cNvSpPr/>
      </dsp:nvSpPr>
      <dsp:spPr>
        <a:xfrm>
          <a:off x="1302013" y="0"/>
          <a:ext cx="6596689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4879" rIns="0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Análisis bioinformático</a:t>
          </a:r>
          <a:endParaRPr lang="es-ES" sz="5100" kern="1200" dirty="0"/>
        </a:p>
      </dsp:txBody>
      <dsp:txXfrm>
        <a:off x="1302013" y="0"/>
        <a:ext cx="6596689" cy="87318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6667" y="0"/>
          <a:ext cx="8854617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534123" y="-527455"/>
        <a:ext cx="716011" cy="1770923"/>
      </dsp:txXfrm>
    </dsp:sp>
    <dsp:sp modelId="{D4D484A8-0E25-4D2C-8F9A-FACEBBE43CE1}">
      <dsp:nvSpPr>
        <dsp:cNvPr id="0" name=""/>
        <dsp:cNvSpPr/>
      </dsp:nvSpPr>
      <dsp:spPr>
        <a:xfrm>
          <a:off x="1302013" y="0"/>
          <a:ext cx="6596689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4879" rIns="0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Análisis bioinformático</a:t>
          </a:r>
          <a:endParaRPr lang="es-ES" sz="5100" kern="1200" dirty="0"/>
        </a:p>
      </dsp:txBody>
      <dsp:txXfrm>
        <a:off x="1302013" y="0"/>
        <a:ext cx="6596689" cy="87318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5828-5EAF-41EA-89A2-15BFFBA5ECFF}">
      <dsp:nvSpPr>
        <dsp:cNvPr id="0" name=""/>
        <dsp:cNvSpPr/>
      </dsp:nvSpPr>
      <dsp:spPr>
        <a:xfrm>
          <a:off x="6667" y="0"/>
          <a:ext cx="8854617" cy="873185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6200000">
        <a:off x="534123" y="-527455"/>
        <a:ext cx="716011" cy="1770923"/>
      </dsp:txXfrm>
    </dsp:sp>
    <dsp:sp modelId="{D4D484A8-0E25-4D2C-8F9A-FACEBBE43CE1}">
      <dsp:nvSpPr>
        <dsp:cNvPr id="0" name=""/>
        <dsp:cNvSpPr/>
      </dsp:nvSpPr>
      <dsp:spPr>
        <a:xfrm>
          <a:off x="1302013" y="0"/>
          <a:ext cx="6596689" cy="87318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4879" rIns="0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Análisis bioinformático</a:t>
          </a:r>
          <a:endParaRPr lang="es-ES" sz="5100" kern="1200" dirty="0"/>
        </a:p>
      </dsp:txBody>
      <dsp:txXfrm>
        <a:off x="1302013" y="0"/>
        <a:ext cx="6596689" cy="87318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sz="2500" b="1" kern="1200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sz="25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8CB3791-5FFE-4C8C-B770-5C5785B644FD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</a:rPr>
            <a:t>Resultados y discusión</a:t>
          </a:r>
          <a:endParaRPr lang="es-ES" sz="2500" b="1" kern="1200" dirty="0">
            <a:solidFill>
              <a:schemeClr val="tx1"/>
            </a:solidFill>
          </a:endParaRPr>
        </a:p>
      </dsp:txBody>
      <dsp:txXfrm>
        <a:off x="921518" y="2345909"/>
        <a:ext cx="5067549" cy="469306"/>
      </dsp:txXfrm>
    </dsp:sp>
    <dsp:sp modelId="{98612C50-BEEC-4529-8634-1EE4F66C52D2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3FEFC72-D025-43A1-8F9D-547FB86AC12F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5DACAC-AA27-4AF9-9258-FD1ED9552A8F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sz="2500" b="1" kern="1200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sz="25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8CB3791-5FFE-4C8C-B770-5C5785B644FD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2345909"/>
        <a:ext cx="5067549" cy="469306"/>
      </dsp:txXfrm>
    </dsp:sp>
    <dsp:sp modelId="{98612C50-BEEC-4529-8634-1EE4F66C52D2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3FEFC72-D025-43A1-8F9D-547FB86AC12F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</a:rPr>
            <a:t>Conclusiones</a:t>
          </a:r>
          <a:endParaRPr lang="es-ES" sz="2500" b="1" kern="1200" dirty="0">
            <a:solidFill>
              <a:schemeClr val="tx1"/>
            </a:solidFill>
          </a:endParaRPr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5DACAC-AA27-4AF9-9258-FD1ED9552A8F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bg1">
                  <a:lumMod val="50000"/>
                </a:schemeClr>
              </a:solidFill>
            </a:rPr>
            <a:t>Recomendaciones</a:t>
          </a:r>
          <a:endParaRPr lang="es-E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05E69-43CC-4717-9F5B-67DA76A210A9}">
      <dsp:nvSpPr>
        <dsp:cNvPr id="0" name=""/>
        <dsp:cNvSpPr/>
      </dsp:nvSpPr>
      <dsp:spPr>
        <a:xfrm>
          <a:off x="-5039760" y="-772124"/>
          <a:ext cx="6001948" cy="6001948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2FDFC-FB19-464E-A4B6-0B3ABEA37B5E}">
      <dsp:nvSpPr>
        <dsp:cNvPr id="0" name=""/>
        <dsp:cNvSpPr/>
      </dsp:nvSpPr>
      <dsp:spPr>
        <a:xfrm>
          <a:off x="358956" y="234742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Introducción</a:t>
          </a:r>
          <a:r>
            <a:rPr lang="es-ES" sz="2500" b="1" kern="1200" dirty="0" smtClean="0">
              <a:solidFill>
                <a:schemeClr val="bg1">
                  <a:lumMod val="50000"/>
                </a:schemeClr>
              </a:solidFill>
            </a:rPr>
            <a:t>	</a:t>
          </a:r>
          <a:endParaRPr lang="es-ES" sz="25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58956" y="234742"/>
        <a:ext cx="5630110" cy="469306"/>
      </dsp:txXfrm>
    </dsp:sp>
    <dsp:sp modelId="{AD3E3D4D-662B-49CB-92D8-E1244442CCDA}">
      <dsp:nvSpPr>
        <dsp:cNvPr id="0" name=""/>
        <dsp:cNvSpPr/>
      </dsp:nvSpPr>
      <dsp:spPr>
        <a:xfrm>
          <a:off x="65639" y="17607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19E4DA4-7C57-4D3A-B0B7-1065550EBCC9}">
      <dsp:nvSpPr>
        <dsp:cNvPr id="0" name=""/>
        <dsp:cNvSpPr/>
      </dsp:nvSpPr>
      <dsp:spPr>
        <a:xfrm>
          <a:off x="744993" y="938613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Objetivos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938613"/>
        <a:ext cx="5244074" cy="469306"/>
      </dsp:txXfrm>
    </dsp:sp>
    <dsp:sp modelId="{A1326B54-83FC-4AED-A95F-FA333BC186B8}">
      <dsp:nvSpPr>
        <dsp:cNvPr id="0" name=""/>
        <dsp:cNvSpPr/>
      </dsp:nvSpPr>
      <dsp:spPr>
        <a:xfrm>
          <a:off x="451676" y="879949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F727F7-1EEE-46F5-8306-B882CFEAE3E5}">
      <dsp:nvSpPr>
        <dsp:cNvPr id="0" name=""/>
        <dsp:cNvSpPr/>
      </dsp:nvSpPr>
      <dsp:spPr>
        <a:xfrm>
          <a:off x="921518" y="1642484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Materiales y métodos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1642484"/>
        <a:ext cx="5067549" cy="469306"/>
      </dsp:txXfrm>
    </dsp:sp>
    <dsp:sp modelId="{058D1116-A866-477A-8223-CEDB83A1D679}">
      <dsp:nvSpPr>
        <dsp:cNvPr id="0" name=""/>
        <dsp:cNvSpPr/>
      </dsp:nvSpPr>
      <dsp:spPr>
        <a:xfrm>
          <a:off x="628201" y="1583820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8CB3791-5FFE-4C8C-B770-5C5785B644FD}">
      <dsp:nvSpPr>
        <dsp:cNvPr id="0" name=""/>
        <dsp:cNvSpPr/>
      </dsp:nvSpPr>
      <dsp:spPr>
        <a:xfrm>
          <a:off x="921518" y="2345909"/>
          <a:ext cx="5067549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Resultados y discusión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21518" y="2345909"/>
        <a:ext cx="5067549" cy="469306"/>
      </dsp:txXfrm>
    </dsp:sp>
    <dsp:sp modelId="{98612C50-BEEC-4529-8634-1EE4F66C52D2}">
      <dsp:nvSpPr>
        <dsp:cNvPr id="0" name=""/>
        <dsp:cNvSpPr/>
      </dsp:nvSpPr>
      <dsp:spPr>
        <a:xfrm>
          <a:off x="628201" y="2287245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3FEFC72-D025-43A1-8F9D-547FB86AC12F}">
      <dsp:nvSpPr>
        <dsp:cNvPr id="0" name=""/>
        <dsp:cNvSpPr/>
      </dsp:nvSpPr>
      <dsp:spPr>
        <a:xfrm>
          <a:off x="744993" y="3049780"/>
          <a:ext cx="5244074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0" kern="1200" dirty="0" smtClean="0">
              <a:solidFill>
                <a:schemeClr val="bg1">
                  <a:lumMod val="50000"/>
                </a:schemeClr>
              </a:solidFill>
            </a:rPr>
            <a:t>Conclusiones</a:t>
          </a:r>
          <a:endParaRPr lang="es-ES" sz="25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993" y="3049780"/>
        <a:ext cx="5244074" cy="469306"/>
      </dsp:txXfrm>
    </dsp:sp>
    <dsp:sp modelId="{C6EAF44D-016E-41C7-976A-8997D8DA7744}">
      <dsp:nvSpPr>
        <dsp:cNvPr id="0" name=""/>
        <dsp:cNvSpPr/>
      </dsp:nvSpPr>
      <dsp:spPr>
        <a:xfrm>
          <a:off x="451676" y="2991116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5DACAC-AA27-4AF9-9258-FD1ED9552A8F}">
      <dsp:nvSpPr>
        <dsp:cNvPr id="0" name=""/>
        <dsp:cNvSpPr/>
      </dsp:nvSpPr>
      <dsp:spPr>
        <a:xfrm>
          <a:off x="358956" y="3753650"/>
          <a:ext cx="5630110" cy="4693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5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</a:rPr>
            <a:t>Recomendaciones</a:t>
          </a:r>
          <a:endParaRPr lang="es-ES" sz="2500" b="1" kern="1200" dirty="0">
            <a:solidFill>
              <a:schemeClr val="tx1"/>
            </a:solidFill>
          </a:endParaRPr>
        </a:p>
      </dsp:txBody>
      <dsp:txXfrm>
        <a:off x="358956" y="3753650"/>
        <a:ext cx="5630110" cy="469306"/>
      </dsp:txXfrm>
    </dsp:sp>
    <dsp:sp modelId="{B8881384-4E12-4945-A556-E8A9D42A37F8}">
      <dsp:nvSpPr>
        <dsp:cNvPr id="0" name=""/>
        <dsp:cNvSpPr/>
      </dsp:nvSpPr>
      <dsp:spPr>
        <a:xfrm>
          <a:off x="65639" y="3694987"/>
          <a:ext cx="586633" cy="5866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3E6F7-01C8-4FC8-B02E-3F6EB11E1A58}">
      <dsp:nvSpPr>
        <dsp:cNvPr id="0" name=""/>
        <dsp:cNvSpPr/>
      </dsp:nvSpPr>
      <dsp:spPr>
        <a:xfrm>
          <a:off x="416047" y="218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Septiembre a Diciembre</a:t>
          </a:r>
          <a:endParaRPr lang="es-ES" sz="2000" kern="1200" dirty="0"/>
        </a:p>
      </dsp:txBody>
      <dsp:txXfrm>
        <a:off x="416047" y="218"/>
        <a:ext cx="1593200" cy="955920"/>
      </dsp:txXfrm>
    </dsp:sp>
    <dsp:sp modelId="{C18C0F95-5B49-4878-8A1C-0CD10C47F570}">
      <dsp:nvSpPr>
        <dsp:cNvPr id="0" name=""/>
        <dsp:cNvSpPr/>
      </dsp:nvSpPr>
      <dsp:spPr>
        <a:xfrm>
          <a:off x="2168568" y="218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Navidad y Acción de Gracias</a:t>
          </a:r>
          <a:endParaRPr lang="es-ES" sz="2000" kern="1200" dirty="0"/>
        </a:p>
      </dsp:txBody>
      <dsp:txXfrm>
        <a:off x="2168568" y="218"/>
        <a:ext cx="1593200" cy="955920"/>
      </dsp:txXfrm>
    </dsp:sp>
    <dsp:sp modelId="{3B0CDB03-B79C-4288-A973-12DB2C3CDBAA}">
      <dsp:nvSpPr>
        <dsp:cNvPr id="0" name=""/>
        <dsp:cNvSpPr/>
      </dsp:nvSpPr>
      <dsp:spPr>
        <a:xfrm>
          <a:off x="416047" y="1115459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Cultivo exterior</a:t>
          </a:r>
          <a:endParaRPr lang="es-ES" sz="2000" kern="1200" dirty="0"/>
        </a:p>
      </dsp:txBody>
      <dsp:txXfrm>
        <a:off x="416047" y="1115459"/>
        <a:ext cx="1593200" cy="955920"/>
      </dsp:txXfrm>
    </dsp:sp>
    <dsp:sp modelId="{E416E6B9-A68E-4E74-AB6C-59E6E3BEBE43}">
      <dsp:nvSpPr>
        <dsp:cNvPr id="0" name=""/>
        <dsp:cNvSpPr/>
      </dsp:nvSpPr>
      <dsp:spPr>
        <a:xfrm>
          <a:off x="2168568" y="1115459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Producción en crecimiento</a:t>
          </a:r>
          <a:endParaRPr lang="es-ES" sz="2000" kern="1200" dirty="0"/>
        </a:p>
      </dsp:txBody>
      <dsp:txXfrm>
        <a:off x="2168568" y="1115459"/>
        <a:ext cx="1593200" cy="955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3E6F7-01C8-4FC8-B02E-3F6EB11E1A58}">
      <dsp:nvSpPr>
        <dsp:cNvPr id="0" name=""/>
        <dsp:cNvSpPr/>
      </dsp:nvSpPr>
      <dsp:spPr>
        <a:xfrm>
          <a:off x="416047" y="218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Floración constante</a:t>
          </a:r>
          <a:endParaRPr lang="es-ES" sz="2000" kern="1200" dirty="0"/>
        </a:p>
      </dsp:txBody>
      <dsp:txXfrm>
        <a:off x="416047" y="218"/>
        <a:ext cx="1593200" cy="955920"/>
      </dsp:txXfrm>
    </dsp:sp>
    <dsp:sp modelId="{C18C0F95-5B49-4878-8A1C-0CD10C47F570}">
      <dsp:nvSpPr>
        <dsp:cNvPr id="0" name=""/>
        <dsp:cNvSpPr/>
      </dsp:nvSpPr>
      <dsp:spPr>
        <a:xfrm>
          <a:off x="2168568" y="218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Exhibiciones y concursos</a:t>
          </a:r>
          <a:endParaRPr lang="es-ES" sz="2000" kern="1200" dirty="0"/>
        </a:p>
      </dsp:txBody>
      <dsp:txXfrm>
        <a:off x="2168568" y="218"/>
        <a:ext cx="1593200" cy="955920"/>
      </dsp:txXfrm>
    </dsp:sp>
    <dsp:sp modelId="{3B0CDB03-B79C-4288-A973-12DB2C3CDBAA}">
      <dsp:nvSpPr>
        <dsp:cNvPr id="0" name=""/>
        <dsp:cNvSpPr/>
      </dsp:nvSpPr>
      <dsp:spPr>
        <a:xfrm>
          <a:off x="416047" y="1115459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Cultivo interior</a:t>
          </a:r>
          <a:endParaRPr lang="es-ES" sz="2000" kern="1200" dirty="0"/>
        </a:p>
      </dsp:txBody>
      <dsp:txXfrm>
        <a:off x="416047" y="1115459"/>
        <a:ext cx="1593200" cy="955920"/>
      </dsp:txXfrm>
    </dsp:sp>
    <dsp:sp modelId="{E416E6B9-A68E-4E74-AB6C-59E6E3BEBE43}">
      <dsp:nvSpPr>
        <dsp:cNvPr id="0" name=""/>
        <dsp:cNvSpPr/>
      </dsp:nvSpPr>
      <dsp:spPr>
        <a:xfrm>
          <a:off x="2168568" y="1115459"/>
          <a:ext cx="1593200" cy="95592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11 millones de euros</a:t>
          </a:r>
          <a:endParaRPr lang="es-ES" sz="2000" kern="1200" dirty="0"/>
        </a:p>
      </dsp:txBody>
      <dsp:txXfrm>
        <a:off x="2168568" y="1115459"/>
        <a:ext cx="1593200" cy="955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4C73B-18BA-4AD8-BB08-ED56A2854913}">
      <dsp:nvSpPr>
        <dsp:cNvPr id="0" name=""/>
        <dsp:cNvSpPr/>
      </dsp:nvSpPr>
      <dsp:spPr>
        <a:xfrm>
          <a:off x="142388" y="582"/>
          <a:ext cx="1533417" cy="920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Oomiceto</a:t>
          </a:r>
          <a:endParaRPr lang="es-ES" sz="1800" kern="1200" dirty="0"/>
        </a:p>
      </dsp:txBody>
      <dsp:txXfrm>
        <a:off x="142388" y="582"/>
        <a:ext cx="1533417" cy="920050"/>
      </dsp:txXfrm>
    </dsp:sp>
    <dsp:sp modelId="{10AB3B10-1ABF-4BE7-9290-E7C505E3B212}">
      <dsp:nvSpPr>
        <dsp:cNvPr id="0" name=""/>
        <dsp:cNvSpPr/>
      </dsp:nvSpPr>
      <dsp:spPr>
        <a:xfrm>
          <a:off x="1829148" y="582"/>
          <a:ext cx="1533417" cy="920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Distribuci</a:t>
          </a:r>
          <a:r>
            <a:rPr lang="es-EC" sz="1800" kern="1200" dirty="0" err="1" smtClean="0"/>
            <a:t>ón</a:t>
          </a:r>
          <a:r>
            <a:rPr lang="es-EC" sz="1800" kern="1200" dirty="0" smtClean="0"/>
            <a:t> global</a:t>
          </a:r>
          <a:endParaRPr lang="es-ES" sz="1800" kern="1200" dirty="0"/>
        </a:p>
      </dsp:txBody>
      <dsp:txXfrm>
        <a:off x="1829148" y="582"/>
        <a:ext cx="1533417" cy="920050"/>
      </dsp:txXfrm>
    </dsp:sp>
    <dsp:sp modelId="{E32AD1A2-294E-4424-9C57-9EC6715E77BB}">
      <dsp:nvSpPr>
        <dsp:cNvPr id="0" name=""/>
        <dsp:cNvSpPr/>
      </dsp:nvSpPr>
      <dsp:spPr>
        <a:xfrm>
          <a:off x="142388" y="1073974"/>
          <a:ext cx="1533417" cy="920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&gt; 130 </a:t>
          </a:r>
          <a:r>
            <a:rPr lang="en-US" sz="1800" kern="1200" dirty="0" err="1" smtClean="0"/>
            <a:t>especies</a:t>
          </a:r>
          <a:endParaRPr lang="es-ES" sz="1800" kern="1200" dirty="0"/>
        </a:p>
      </dsp:txBody>
      <dsp:txXfrm>
        <a:off x="142388" y="1073974"/>
        <a:ext cx="1533417" cy="920050"/>
      </dsp:txXfrm>
    </dsp:sp>
    <dsp:sp modelId="{D26E1046-C4AB-4C49-97FA-AD51B0C838AE}">
      <dsp:nvSpPr>
        <dsp:cNvPr id="0" name=""/>
        <dsp:cNvSpPr/>
      </dsp:nvSpPr>
      <dsp:spPr>
        <a:xfrm>
          <a:off x="1829148" y="1073974"/>
          <a:ext cx="1533417" cy="920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Fitopatógeno importante</a:t>
          </a:r>
          <a:endParaRPr lang="es-ES" sz="1800" kern="1200" dirty="0"/>
        </a:p>
      </dsp:txBody>
      <dsp:txXfrm>
        <a:off x="1829148" y="1073974"/>
        <a:ext cx="1533417" cy="9200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2B1E3-FB77-4247-9F32-8C122599E22C}">
      <dsp:nvSpPr>
        <dsp:cNvPr id="0" name=""/>
        <dsp:cNvSpPr/>
      </dsp:nvSpPr>
      <dsp:spPr>
        <a:xfrm>
          <a:off x="245847" y="424"/>
          <a:ext cx="1514260" cy="90855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Económico</a:t>
          </a:r>
          <a:endParaRPr lang="es-ES" sz="2100" kern="1200" dirty="0"/>
        </a:p>
      </dsp:txBody>
      <dsp:txXfrm>
        <a:off x="245847" y="424"/>
        <a:ext cx="1514260" cy="908556"/>
      </dsp:txXfrm>
    </dsp:sp>
    <dsp:sp modelId="{9693CA11-5819-4F61-8E8F-AF39C6EB26AC}">
      <dsp:nvSpPr>
        <dsp:cNvPr id="0" name=""/>
        <dsp:cNvSpPr/>
      </dsp:nvSpPr>
      <dsp:spPr>
        <a:xfrm>
          <a:off x="245847" y="1060407"/>
          <a:ext cx="1514260" cy="90855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61436"/>
                <a:satOff val="-7560"/>
                <a:lumOff val="42063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361436"/>
                <a:satOff val="-7560"/>
                <a:lumOff val="42063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361436"/>
                <a:satOff val="-7560"/>
                <a:lumOff val="420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Producción</a:t>
          </a:r>
          <a:endParaRPr lang="es-ES" sz="2100" kern="1200" dirty="0"/>
        </a:p>
      </dsp:txBody>
      <dsp:txXfrm>
        <a:off x="245847" y="1060407"/>
        <a:ext cx="1514260" cy="9085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EF945-8653-44EC-9098-4623F1211058}">
      <dsp:nvSpPr>
        <dsp:cNvPr id="0" name=""/>
        <dsp:cNvSpPr/>
      </dsp:nvSpPr>
      <dsp:spPr>
        <a:xfrm rot="16200000">
          <a:off x="372091" y="-372091"/>
          <a:ext cx="1100644" cy="1844826"/>
        </a:xfrm>
        <a:prstGeom prst="round1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Químico</a:t>
          </a:r>
          <a:endParaRPr lang="es-ES" sz="2100" kern="1200" dirty="0"/>
        </a:p>
      </dsp:txBody>
      <dsp:txXfrm rot="5400000">
        <a:off x="0" y="0"/>
        <a:ext cx="1844826" cy="825483"/>
      </dsp:txXfrm>
    </dsp:sp>
    <dsp:sp modelId="{3DB3A51B-FE2A-41B8-96B6-C2A6337DEDF3}">
      <dsp:nvSpPr>
        <dsp:cNvPr id="0" name=""/>
        <dsp:cNvSpPr/>
      </dsp:nvSpPr>
      <dsp:spPr>
        <a:xfrm>
          <a:off x="1844826" y="0"/>
          <a:ext cx="1844826" cy="1100644"/>
        </a:xfrm>
        <a:prstGeom prst="round1Rect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80718"/>
                <a:satOff val="-3780"/>
                <a:lumOff val="21031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Biológico</a:t>
          </a:r>
          <a:endParaRPr lang="es-ES" sz="2100" kern="1200" dirty="0"/>
        </a:p>
      </dsp:txBody>
      <dsp:txXfrm>
        <a:off x="1844826" y="0"/>
        <a:ext cx="1844826" cy="825483"/>
      </dsp:txXfrm>
    </dsp:sp>
    <dsp:sp modelId="{248038C6-558A-42E4-8280-E11F10BA5CEB}">
      <dsp:nvSpPr>
        <dsp:cNvPr id="0" name=""/>
        <dsp:cNvSpPr/>
      </dsp:nvSpPr>
      <dsp:spPr>
        <a:xfrm rot="10800000">
          <a:off x="0" y="1100644"/>
          <a:ext cx="1844826" cy="1100644"/>
        </a:xfrm>
        <a:prstGeom prst="round1Rect">
          <a:avLst/>
        </a:prstGeom>
        <a:gradFill rotWithShape="0">
          <a:gsLst>
            <a:gs pos="0">
              <a:schemeClr val="accent1">
                <a:shade val="50000"/>
                <a:hueOff val="361436"/>
                <a:satOff val="-7560"/>
                <a:lumOff val="42063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361436"/>
                <a:satOff val="-7560"/>
                <a:lumOff val="42063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361436"/>
                <a:satOff val="-7560"/>
                <a:lumOff val="420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Cultural</a:t>
          </a:r>
          <a:endParaRPr lang="es-ES" sz="2100" kern="1200" dirty="0"/>
        </a:p>
      </dsp:txBody>
      <dsp:txXfrm rot="10800000">
        <a:off x="0" y="1375804"/>
        <a:ext cx="1844826" cy="825483"/>
      </dsp:txXfrm>
    </dsp:sp>
    <dsp:sp modelId="{77F0AF21-FCF4-4E89-ABCC-F180EBB5D6C2}">
      <dsp:nvSpPr>
        <dsp:cNvPr id="0" name=""/>
        <dsp:cNvSpPr/>
      </dsp:nvSpPr>
      <dsp:spPr>
        <a:xfrm rot="5400000">
          <a:off x="2216917" y="728553"/>
          <a:ext cx="1100644" cy="1844826"/>
        </a:xfrm>
        <a:prstGeom prst="round1Rect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80718"/>
                <a:satOff val="-3780"/>
                <a:lumOff val="21031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Genético</a:t>
          </a:r>
          <a:endParaRPr lang="es-ES" sz="2100" kern="1200" dirty="0"/>
        </a:p>
      </dsp:txBody>
      <dsp:txXfrm rot="-5400000">
        <a:off x="1844826" y="1375804"/>
        <a:ext cx="1844826" cy="825483"/>
      </dsp:txXfrm>
    </dsp:sp>
    <dsp:sp modelId="{AB50C6F1-206A-4285-8FC1-75339D13F02F}">
      <dsp:nvSpPr>
        <dsp:cNvPr id="0" name=""/>
        <dsp:cNvSpPr/>
      </dsp:nvSpPr>
      <dsp:spPr>
        <a:xfrm>
          <a:off x="1291378" y="825483"/>
          <a:ext cx="1106895" cy="550322"/>
        </a:xfrm>
        <a:prstGeom prst="roundRect">
          <a:avLst/>
        </a:prstGeom>
        <a:gradFill rotWithShape="0">
          <a:gsLst>
            <a:gs pos="0">
              <a:schemeClr val="accent1">
                <a:tint val="55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55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55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Control</a:t>
          </a:r>
          <a:endParaRPr lang="es-ES" sz="2100" kern="1200" dirty="0"/>
        </a:p>
      </dsp:txBody>
      <dsp:txXfrm>
        <a:off x="1318243" y="852348"/>
        <a:ext cx="1053165" cy="4965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9655C-FF9E-4681-8088-0CB6F79E639A}">
      <dsp:nvSpPr>
        <dsp:cNvPr id="0" name=""/>
        <dsp:cNvSpPr/>
      </dsp:nvSpPr>
      <dsp:spPr>
        <a:xfrm>
          <a:off x="62325" y="147"/>
          <a:ext cx="1427536" cy="8565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PCR</a:t>
          </a:r>
          <a:endParaRPr lang="es-ES" sz="1500" kern="1200" dirty="0"/>
        </a:p>
      </dsp:txBody>
      <dsp:txXfrm>
        <a:off x="62325" y="147"/>
        <a:ext cx="1427536" cy="856522"/>
      </dsp:txXfrm>
    </dsp:sp>
    <dsp:sp modelId="{8A3A10E6-8CCD-4F32-A512-DC4F03588496}">
      <dsp:nvSpPr>
        <dsp:cNvPr id="0" name=""/>
        <dsp:cNvSpPr/>
      </dsp:nvSpPr>
      <dsp:spPr>
        <a:xfrm>
          <a:off x="1632616" y="147"/>
          <a:ext cx="1427536" cy="856522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Marcadores moleculares</a:t>
          </a:r>
          <a:endParaRPr lang="es-ES" sz="1500" kern="1200" dirty="0"/>
        </a:p>
      </dsp:txBody>
      <dsp:txXfrm>
        <a:off x="1632616" y="147"/>
        <a:ext cx="1427536" cy="856522"/>
      </dsp:txXfrm>
    </dsp:sp>
    <dsp:sp modelId="{7793646B-5BD5-4C71-91CC-FF1784BA322E}">
      <dsp:nvSpPr>
        <dsp:cNvPr id="0" name=""/>
        <dsp:cNvSpPr/>
      </dsp:nvSpPr>
      <dsp:spPr>
        <a:xfrm>
          <a:off x="3202907" y="147"/>
          <a:ext cx="1427536" cy="856522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Secuenciación</a:t>
          </a:r>
          <a:endParaRPr lang="es-ES" sz="1500" kern="1200" dirty="0"/>
        </a:p>
      </dsp:txBody>
      <dsp:txXfrm>
        <a:off x="3202907" y="147"/>
        <a:ext cx="1427536" cy="856522"/>
      </dsp:txXfrm>
    </dsp:sp>
    <dsp:sp modelId="{A35E474C-EC3C-406D-9F28-EE4BE56BD88D}">
      <dsp:nvSpPr>
        <dsp:cNvPr id="0" name=""/>
        <dsp:cNvSpPr/>
      </dsp:nvSpPr>
      <dsp:spPr>
        <a:xfrm>
          <a:off x="1632616" y="999423"/>
          <a:ext cx="1427536" cy="85652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Bioinformática</a:t>
          </a:r>
          <a:endParaRPr lang="es-ES" sz="1500" kern="1200" dirty="0"/>
        </a:p>
      </dsp:txBody>
      <dsp:txXfrm>
        <a:off x="1632616" y="999423"/>
        <a:ext cx="1427536" cy="8565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A1443-EE91-419C-995C-08DD3211827B}">
      <dsp:nvSpPr>
        <dsp:cNvPr id="0" name=""/>
        <dsp:cNvSpPr/>
      </dsp:nvSpPr>
      <dsp:spPr>
        <a:xfrm>
          <a:off x="0" y="124750"/>
          <a:ext cx="4692772" cy="5148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Identificación morfológica</a:t>
          </a:r>
          <a:endParaRPr lang="es-ES" sz="2200" kern="1200" dirty="0"/>
        </a:p>
      </dsp:txBody>
      <dsp:txXfrm>
        <a:off x="25130" y="149880"/>
        <a:ext cx="4642512" cy="464540"/>
      </dsp:txXfrm>
    </dsp:sp>
    <dsp:sp modelId="{BFFBAE3D-334B-4A38-9C0A-F4A5F85887E0}">
      <dsp:nvSpPr>
        <dsp:cNvPr id="0" name=""/>
        <dsp:cNvSpPr/>
      </dsp:nvSpPr>
      <dsp:spPr>
        <a:xfrm>
          <a:off x="0" y="639550"/>
          <a:ext cx="469277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9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700" kern="1200" dirty="0" smtClean="0"/>
            <a:t>Especies crípticas o con morfología similar.</a:t>
          </a:r>
          <a:endParaRPr lang="es-ES" sz="1700" kern="1200" dirty="0"/>
        </a:p>
      </dsp:txBody>
      <dsp:txXfrm>
        <a:off x="0" y="639550"/>
        <a:ext cx="4692772" cy="364320"/>
      </dsp:txXfrm>
    </dsp:sp>
    <dsp:sp modelId="{2CAE17EB-6832-40D1-8BC6-3A2844C10E72}">
      <dsp:nvSpPr>
        <dsp:cNvPr id="0" name=""/>
        <dsp:cNvSpPr/>
      </dsp:nvSpPr>
      <dsp:spPr>
        <a:xfrm>
          <a:off x="0" y="1003871"/>
          <a:ext cx="4692772" cy="5148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61436"/>
                <a:satOff val="-7560"/>
                <a:lumOff val="42063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361436"/>
                <a:satOff val="-7560"/>
                <a:lumOff val="42063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361436"/>
                <a:satOff val="-7560"/>
                <a:lumOff val="420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Identificación</a:t>
          </a:r>
          <a:r>
            <a:rPr lang="es-ES" sz="2200" kern="1200" baseline="0" dirty="0" smtClean="0"/>
            <a:t> molecular</a:t>
          </a:r>
          <a:endParaRPr lang="es-ES" sz="2200" kern="1200" dirty="0"/>
        </a:p>
      </dsp:txBody>
      <dsp:txXfrm>
        <a:off x="25130" y="1029001"/>
        <a:ext cx="4642512" cy="464540"/>
      </dsp:txXfrm>
    </dsp:sp>
    <dsp:sp modelId="{A871FA2B-2EA6-4793-BEA5-C1A6FF9AD81F}">
      <dsp:nvSpPr>
        <dsp:cNvPr id="0" name=""/>
        <dsp:cNvSpPr/>
      </dsp:nvSpPr>
      <dsp:spPr>
        <a:xfrm>
          <a:off x="0" y="1518671"/>
          <a:ext cx="4692772" cy="557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9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700" kern="1200" dirty="0" smtClean="0"/>
            <a:t>Resultados confiables 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700" kern="1200" dirty="0" smtClean="0"/>
            <a:t>Más información</a:t>
          </a:r>
          <a:endParaRPr lang="es-ES" sz="1700" kern="1200" dirty="0"/>
        </a:p>
      </dsp:txBody>
      <dsp:txXfrm>
        <a:off x="0" y="1518671"/>
        <a:ext cx="4692772" cy="557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5F765-6011-451F-845E-BB705E8B696D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9A7C1-1BC0-4446-AEA6-276DA271C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3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576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Politomia</a:t>
            </a:r>
            <a:r>
              <a:rPr lang="en-US" dirty="0" smtClean="0"/>
              <a:t>: </a:t>
            </a:r>
            <a:r>
              <a:rPr lang="en-US" dirty="0" err="1" smtClean="0"/>
              <a:t>tres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más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taxones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surgen</a:t>
            </a:r>
            <a:r>
              <a:rPr lang="en-US" baseline="0" dirty="0" smtClean="0"/>
              <a:t> de un </a:t>
            </a:r>
            <a:r>
              <a:rPr lang="en-US" baseline="0" dirty="0" err="1" smtClean="0"/>
              <a:t>punto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ramificación</a:t>
            </a:r>
            <a:r>
              <a:rPr lang="en-US" baseline="0" dirty="0" smtClean="0"/>
              <a:t>. </a:t>
            </a:r>
            <a:r>
              <a:rPr lang="es-EC" baseline="0" dirty="0" smtClean="0"/>
              <a:t>Falta de información, eventos de especiación rápida y reproducción homotálica</a:t>
            </a:r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9A7C1-1BC0-4446-AEA6-276DA271C7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0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8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1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7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5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49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6834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4567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19421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68727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73279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79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2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88940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30902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29928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4108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028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1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0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1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6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AC793-DFB2-4944-A0BD-15B6C5144B7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E7AFE-2674-4808-8DF1-F6454AB5A3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2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6658074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4" y="5981170"/>
            <a:ext cx="2232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ebp"/><Relationship Id="rId3" Type="http://schemas.openxmlformats.org/officeDocument/2006/relationships/diagramLayout" Target="../diagrams/layout19.xml"/><Relationship Id="rId7" Type="http://schemas.openxmlformats.org/officeDocument/2006/relationships/image" Target="../media/image21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8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110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27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2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5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5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5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microsoft.com/office/2007/relationships/hdphoto" Target="../media/hdphoto1.wdp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image" Target="../media/image6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11" Type="http://schemas.microsoft.com/office/2007/relationships/diagramDrawing" Target="../diagrams/drawing3.xml"/><Relationship Id="rId5" Type="http://schemas.microsoft.com/office/2007/relationships/hdphoto" Target="../media/hdphoto2.wdp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4.png"/><Relationship Id="rId17" Type="http://schemas.microsoft.com/office/2007/relationships/diagramDrawing" Target="../diagrams/drawing6.xml"/><Relationship Id="rId2" Type="http://schemas.openxmlformats.org/officeDocument/2006/relationships/image" Target="../media/image9.pn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6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1.png"/><Relationship Id="rId14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5.png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diagramDrawing" Target="../diagrams/drawing11.xml"/><Relationship Id="rId18" Type="http://schemas.openxmlformats.org/officeDocument/2006/relationships/diagramColors" Target="../diagrams/colors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17" Type="http://schemas.openxmlformats.org/officeDocument/2006/relationships/diagramQuickStyle" Target="../diagrams/quickStyle12.xml"/><Relationship Id="rId2" Type="http://schemas.openxmlformats.org/officeDocument/2006/relationships/image" Target="../media/image16.png"/><Relationship Id="rId16" Type="http://schemas.openxmlformats.org/officeDocument/2006/relationships/diagramLayout" Target="../diagrams/layout1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5" Type="http://schemas.openxmlformats.org/officeDocument/2006/relationships/diagramData" Target="../diagrams/data12.xml"/><Relationship Id="rId10" Type="http://schemas.openxmlformats.org/officeDocument/2006/relationships/diagramLayout" Target="../diagrams/layout11.xml"/><Relationship Id="rId19" Type="http://schemas.microsoft.com/office/2007/relationships/diagramDrawing" Target="../diagrams/drawing12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EC" b="1">
                <a:latin typeface="Arial" panose="020B0604020202020204" pitchFamily="34" charset="0"/>
                <a:cs typeface="Arial" panose="020B0604020202020204" pitchFamily="34" charset="0"/>
              </a:rPr>
              <a:t>FECHA ÚLTIMA REVISIÓN: 13/12/11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>
                <a:latin typeface="Arial" panose="020B0604020202020204" pitchFamily="34" charset="0"/>
                <a:cs typeface="Arial" panose="020B0604020202020204" pitchFamily="34" charset="0"/>
              </a:rPr>
              <a:t>VERSIÓN: </a:t>
            </a:r>
            <a:r>
              <a:rPr lang="es-EC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978938" cy="10126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95991" y="1012694"/>
            <a:ext cx="83480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LA AGRICULTURA</a:t>
            </a:r>
          </a:p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</a:p>
          <a:p>
            <a:pPr algn="ctr"/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TRABAJO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TITULACIÓN, PREVIO A LA OBTENCIÓN DEL TÍTULO DE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INGENIERO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EN BIOTECNOLOGÍA</a:t>
            </a:r>
          </a:p>
          <a:p>
            <a:pPr algn="ctr"/>
            <a:endParaRPr lang="es-EC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“Evaluación de la diversidad genética del género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Pythium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asociado a enfermedades de raíz de crisantemo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(Chrysanthemum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dalias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(Dahlia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mediante secuenciación de la región ITS y de los genes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cox I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cox II”</a:t>
            </a:r>
            <a:endParaRPr lang="es-EC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65538" y="372200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Elaborado por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Carrera López, Daniel Alexis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20906" y="4615285"/>
            <a:ext cx="3414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Colaboradores científicos</a:t>
            </a:r>
          </a:p>
          <a:p>
            <a:pPr algn="ctr"/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Garzón, Carla Doménica, PhD.</a:t>
            </a:r>
          </a:p>
          <a:p>
            <a:pPr algn="ctr"/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Proaño Cuenca, María Fernanda, M.Sc.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96986" y="4507564"/>
            <a:ext cx="32683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Ing. Flores Flor, Francisco Javier, PhD.</a:t>
            </a:r>
          </a:p>
          <a:p>
            <a:pPr algn="ctr"/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Codirectora</a:t>
            </a: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Koch Kaiser, Alma, M.Sc.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13844320"/>
              </p:ext>
            </p:extLst>
          </p:nvPr>
        </p:nvGraphicFramePr>
        <p:xfrm>
          <a:off x="103517" y="2260123"/>
          <a:ext cx="8954219" cy="24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456478" y="11201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OBJETIVOS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6297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81217862"/>
              </p:ext>
            </p:extLst>
          </p:nvPr>
        </p:nvGraphicFramePr>
        <p:xfrm>
          <a:off x="138022" y="1483743"/>
          <a:ext cx="8902460" cy="3485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456478" y="11201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OBJETIVOS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5449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50995822"/>
              </p:ext>
            </p:extLst>
          </p:nvPr>
        </p:nvGraphicFramePr>
        <p:xfrm>
          <a:off x="2921000" y="1079500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368238684"/>
              </p:ext>
            </p:extLst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138023" y="1854200"/>
            <a:ext cx="2859177" cy="4025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3142410" y="1854200"/>
            <a:ext cx="2859177" cy="4025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6146797" y="1854200"/>
            <a:ext cx="2859177" cy="4025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138023" y="2273300"/>
            <a:ext cx="2859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128 </a:t>
            </a:r>
            <a:r>
              <a:rPr lang="en-US" sz="1600" b="1" dirty="0" err="1" smtClean="0"/>
              <a:t>aislados</a:t>
            </a:r>
            <a:r>
              <a:rPr lang="en-US" sz="1600" dirty="0" smtClean="0"/>
              <a:t> del </a:t>
            </a:r>
            <a:r>
              <a:rPr lang="en-US" sz="1600" dirty="0" err="1" smtClean="0"/>
              <a:t>género</a:t>
            </a:r>
            <a:r>
              <a:rPr lang="en-US" sz="1600" dirty="0" smtClean="0"/>
              <a:t> </a:t>
            </a:r>
            <a:r>
              <a:rPr lang="en-US" sz="1600" i="1" dirty="0" smtClean="0"/>
              <a:t>Pythium </a:t>
            </a:r>
            <a:r>
              <a:rPr lang="en-US" sz="1600" dirty="0" smtClean="0"/>
              <a:t>(</a:t>
            </a:r>
            <a:r>
              <a:rPr lang="en-US" sz="1600" dirty="0" err="1" smtClean="0"/>
              <a:t>año</a:t>
            </a:r>
            <a:r>
              <a:rPr lang="en-US" sz="1600" dirty="0" smtClean="0"/>
              <a:t> 2017).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Tres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invernaderos</a:t>
            </a:r>
            <a:r>
              <a:rPr lang="en-US" sz="1600" dirty="0" smtClean="0"/>
              <a:t> de Long Island – Nueva York.</a:t>
            </a:r>
            <a:endParaRPr lang="en-US" sz="16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4" y="3761839"/>
            <a:ext cx="1960915" cy="177635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142409" y="2273299"/>
            <a:ext cx="28591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Protocolo</a:t>
            </a:r>
            <a:r>
              <a:rPr lang="en-US" sz="1600" b="1" dirty="0" smtClean="0"/>
              <a:t> CTAB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Homogenización</a:t>
            </a:r>
            <a:endParaRPr lang="en-US" sz="16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Lisis</a:t>
            </a:r>
            <a:r>
              <a:rPr lang="en-US" sz="1600" dirty="0" smtClean="0"/>
              <a:t> </a:t>
            </a:r>
            <a:r>
              <a:rPr lang="en-US" sz="1600" dirty="0" err="1" smtClean="0"/>
              <a:t>celular</a:t>
            </a:r>
            <a:r>
              <a:rPr lang="en-US" sz="1600" dirty="0" smtClean="0"/>
              <a:t> (CTAB)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Eliminación</a:t>
            </a:r>
            <a:r>
              <a:rPr lang="en-US" sz="1600" dirty="0" smtClean="0"/>
              <a:t> de debris </a:t>
            </a:r>
            <a:r>
              <a:rPr lang="en-US" sz="1600" dirty="0" err="1" smtClean="0"/>
              <a:t>celular</a:t>
            </a:r>
            <a:endParaRPr lang="en-US" sz="16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Precipitación</a:t>
            </a:r>
            <a:r>
              <a:rPr lang="en-US" sz="1600" dirty="0" smtClean="0"/>
              <a:t> de ADN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Resuspender ADN Buffer TE 1X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4" y="4073348"/>
            <a:ext cx="2020884" cy="1552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/>
              <p:cNvSpPr txBox="1"/>
              <p:nvPr/>
            </p:nvSpPr>
            <p:spPr>
              <a:xfrm>
                <a:off x="6111170" y="2273299"/>
                <a:ext cx="285917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b="1" dirty="0" err="1" smtClean="0"/>
                  <a:t>Espectrofotometría</a:t>
                </a:r>
                <a:endParaRPr lang="en-US" sz="1600" b="1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err="1" smtClean="0"/>
                  <a:t>Concentración</a:t>
                </a:r>
                <a:r>
                  <a:rPr lang="en-US" sz="1600" dirty="0" smtClean="0"/>
                  <a:t> y </a:t>
                </a:r>
                <a:r>
                  <a:rPr lang="en-US" sz="1600" dirty="0" err="1" smtClean="0"/>
                  <a:t>pureza</a:t>
                </a:r>
                <a:r>
                  <a:rPr lang="en-US" sz="1600" dirty="0" smtClean="0"/>
                  <a:t>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 err="1" smtClean="0"/>
                  <a:t>Dil</a:t>
                </a:r>
                <a:r>
                  <a:rPr lang="en-US" sz="1600" dirty="0" err="1" smtClean="0">
                    <a:latin typeface="+mj-lt"/>
                  </a:rPr>
                  <a:t>ución</a:t>
                </a:r>
                <a:r>
                  <a:rPr lang="en-US" sz="1600" dirty="0" smtClean="0">
                    <a:latin typeface="+mj-lt"/>
                  </a:rPr>
                  <a:t>: </a:t>
                </a:r>
                <a:r>
                  <a:rPr lang="en-US" sz="1600" b="1" dirty="0" smtClean="0">
                    <a:latin typeface="+mj-lt"/>
                  </a:rPr>
                  <a:t>25 </a:t>
                </a:r>
                <a:r>
                  <a:rPr lang="es-EC" sz="1600" b="1" dirty="0" smtClean="0">
                    <a:latin typeface="+mj-lt"/>
                  </a:rPr>
                  <a:t>ng</a:t>
                </a:r>
                <a:r>
                  <a:rPr lang="es-EC" sz="1600" b="1" dirty="0">
                    <a:latin typeface="+mj-lt"/>
                  </a:rPr>
                  <a:t>/</a:t>
                </a:r>
                <a14:m>
                  <m:oMath xmlns:m="http://schemas.openxmlformats.org/officeDocument/2006/math">
                    <m:r>
                      <a:rPr lang="es-EC" sz="1600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EC" sz="1600" b="1" dirty="0" smtClean="0">
                    <a:latin typeface="+mj-lt"/>
                  </a:rPr>
                  <a:t>L en 20</a:t>
                </a:r>
                <a:r>
                  <a:rPr lang="es-EC" sz="16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s-EC" sz="1600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EC" sz="1600" b="1" dirty="0">
                    <a:latin typeface="+mj-lt"/>
                  </a:rPr>
                  <a:t>L</a:t>
                </a:r>
                <a:endParaRPr lang="en-US" sz="16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170" y="2273299"/>
                <a:ext cx="2859177" cy="1631216"/>
              </a:xfrm>
              <a:prstGeom prst="rect">
                <a:avLst/>
              </a:prstGeom>
              <a:blipFill>
                <a:blip r:embed="rId9"/>
                <a:stretch>
                  <a:fillRect l="-851" t="-1119" r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24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62295910"/>
              </p:ext>
            </p:extLst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138023" y="1834489"/>
            <a:ext cx="4332377" cy="4071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871230"/>
              </p:ext>
            </p:extLst>
          </p:nvPr>
        </p:nvGraphicFramePr>
        <p:xfrm>
          <a:off x="572264" y="4635499"/>
          <a:ext cx="3600000" cy="117424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00000">
                  <a:extLst>
                    <a:ext uri="{9D8B030D-6E8A-4147-A177-3AD203B41FA5}">
                      <a16:colId xmlns:a16="http://schemas.microsoft.com/office/drawing/2014/main" val="996472668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566553703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140499107"/>
                    </a:ext>
                  </a:extLst>
                </a:gridCol>
              </a:tblGrid>
              <a:tr h="16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 [°C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Tiempo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Ciclos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2325784"/>
                  </a:ext>
                </a:extLst>
              </a:tr>
              <a:tr h="16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8539543"/>
                  </a:ext>
                </a:extLst>
              </a:tr>
              <a:tr h="16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min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9302359"/>
                  </a:ext>
                </a:extLst>
              </a:tr>
              <a:tr h="16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 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885463"/>
                  </a:ext>
                </a:extLst>
              </a:tr>
              <a:tr h="16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min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74736"/>
                  </a:ext>
                </a:extLst>
              </a:tr>
              <a:tr h="16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663986"/>
                  </a:ext>
                </a:extLst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019714" y="1922715"/>
            <a:ext cx="2705100" cy="284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</a:t>
            </a:r>
            <a:r>
              <a:rPr lang="es-EC" dirty="0" smtClean="0"/>
              <a:t>ÓN</a:t>
            </a:r>
            <a:r>
              <a:rPr lang="en-US" dirty="0" smtClean="0"/>
              <a:t> ITS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18240" y="3705069"/>
            <a:ext cx="446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Gel de </a:t>
            </a:r>
            <a:r>
              <a:rPr lang="en-US" sz="1600" b="1" dirty="0" err="1" smtClean="0"/>
              <a:t>agarosa</a:t>
            </a:r>
            <a:r>
              <a:rPr lang="en-US" sz="1600" b="1" dirty="0" smtClean="0"/>
              <a:t> 1%</a:t>
            </a:r>
            <a:r>
              <a:rPr lang="en-US" sz="1600" dirty="0" smtClean="0"/>
              <a:t> - 95V </a:t>
            </a:r>
            <a:r>
              <a:rPr lang="en-US" sz="1600" dirty="0" err="1" smtClean="0"/>
              <a:t>por</a:t>
            </a:r>
            <a:r>
              <a:rPr lang="en-US" sz="1600" dirty="0" smtClean="0"/>
              <a:t> 1 hora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Tamaño </a:t>
            </a:r>
            <a:r>
              <a:rPr lang="en-US" sz="1600" dirty="0" err="1" smtClean="0"/>
              <a:t>esperado</a:t>
            </a:r>
            <a:r>
              <a:rPr lang="en-US" sz="1600" dirty="0" smtClean="0"/>
              <a:t>: </a:t>
            </a:r>
            <a:r>
              <a:rPr lang="en-US" sz="1600" b="1" dirty="0" smtClean="0"/>
              <a:t>800-1000 pb</a:t>
            </a:r>
            <a:endParaRPr lang="en-US" sz="16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0" y="2383003"/>
            <a:ext cx="4171941" cy="9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138023" y="1834489"/>
            <a:ext cx="4332377" cy="4071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33316"/>
              </p:ext>
            </p:extLst>
          </p:nvPr>
        </p:nvGraphicFramePr>
        <p:xfrm>
          <a:off x="572264" y="4640405"/>
          <a:ext cx="3600000" cy="117424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00000">
                  <a:extLst>
                    <a:ext uri="{9D8B030D-6E8A-4147-A177-3AD203B41FA5}">
                      <a16:colId xmlns:a16="http://schemas.microsoft.com/office/drawing/2014/main" val="996472668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566553703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140499107"/>
                    </a:ext>
                  </a:extLst>
                </a:gridCol>
              </a:tblGrid>
              <a:tr h="18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 [°C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Tiempo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Ciclos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2325784"/>
                  </a:ext>
                </a:extLst>
              </a:tr>
              <a:tr h="18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94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3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8539543"/>
                  </a:ext>
                </a:extLst>
              </a:tr>
              <a:tr h="18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30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9302359"/>
                  </a:ext>
                </a:extLst>
              </a:tr>
              <a:tr h="18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57.6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1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885463"/>
                  </a:ext>
                </a:extLst>
              </a:tr>
              <a:tr h="18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74736"/>
                  </a:ext>
                </a:extLst>
              </a:tr>
              <a:tr h="18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 min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663986"/>
                  </a:ext>
                </a:extLst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019714" y="1922715"/>
            <a:ext cx="2705100" cy="284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GENES </a:t>
            </a:r>
            <a:r>
              <a:rPr lang="en-US" i="1" dirty="0" smtClean="0"/>
              <a:t>COX I </a:t>
            </a:r>
            <a:r>
              <a:rPr lang="en-US" dirty="0" smtClean="0"/>
              <a:t>Y </a:t>
            </a:r>
            <a:r>
              <a:rPr lang="en-US" i="1" dirty="0" smtClean="0"/>
              <a:t>COX II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36973" y="3668032"/>
            <a:ext cx="413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Gel de </a:t>
            </a:r>
            <a:r>
              <a:rPr lang="en-US" sz="1600" b="1" dirty="0" err="1" smtClean="0"/>
              <a:t>agarosa</a:t>
            </a:r>
            <a:r>
              <a:rPr lang="en-US" sz="1600" b="1" dirty="0" smtClean="0"/>
              <a:t> 1.5%</a:t>
            </a:r>
            <a:r>
              <a:rPr lang="en-US" sz="1600" dirty="0" smtClean="0"/>
              <a:t> - 95V </a:t>
            </a:r>
            <a:r>
              <a:rPr lang="en-US" sz="1600" dirty="0" err="1" smtClean="0"/>
              <a:t>por</a:t>
            </a:r>
            <a:r>
              <a:rPr lang="en-US" sz="1600" dirty="0" smtClean="0"/>
              <a:t> 1 hora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Tamaño </a:t>
            </a:r>
            <a:r>
              <a:rPr lang="en-US" sz="1600" dirty="0" err="1" smtClean="0"/>
              <a:t>esperado</a:t>
            </a:r>
            <a:r>
              <a:rPr lang="en-US" sz="1600" dirty="0" smtClean="0"/>
              <a:t>: </a:t>
            </a:r>
            <a:r>
              <a:rPr lang="en-US" sz="1600" b="1" dirty="0"/>
              <a:t>~</a:t>
            </a:r>
            <a:r>
              <a:rPr lang="en-US" sz="1600" b="1" dirty="0" smtClean="0"/>
              <a:t>1000 pb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Complejo</a:t>
            </a:r>
            <a:r>
              <a:rPr lang="en-US" sz="1600" b="1" dirty="0" smtClean="0"/>
              <a:t> </a:t>
            </a:r>
            <a:r>
              <a:rPr lang="en-US" sz="1600" b="1" i="1" dirty="0" smtClean="0"/>
              <a:t>P. irregulare</a:t>
            </a:r>
            <a:endParaRPr lang="en-US" sz="16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>
          <a:xfrm>
            <a:off x="236973" y="2352245"/>
            <a:ext cx="4134475" cy="11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138023" y="1834489"/>
            <a:ext cx="4332377" cy="4071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4699000" y="1834489"/>
            <a:ext cx="4306976" cy="4076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7891030"/>
                  </p:ext>
                </p:extLst>
              </p:nvPr>
            </p:nvGraphicFramePr>
            <p:xfrm>
              <a:off x="385192" y="2842721"/>
              <a:ext cx="3834361" cy="2054546"/>
            </p:xfrm>
            <a:graphic>
              <a:graphicData uri="http://schemas.openxmlformats.org/drawingml/2006/table">
                <a:tbl>
                  <a:tblPr firstRow="1" firstCol="1" bandRow="1">
                    <a:tableStyleId>{BC89EF96-8CEA-46FF-86C4-4CE0E7609802}</a:tableStyleId>
                  </a:tblPr>
                  <a:tblGrid>
                    <a:gridCol w="2524586">
                      <a:extLst>
                        <a:ext uri="{9D8B030D-6E8A-4147-A177-3AD203B41FA5}">
                          <a16:colId xmlns:a16="http://schemas.microsoft.com/office/drawing/2014/main" val="3705278258"/>
                        </a:ext>
                      </a:extLst>
                    </a:gridCol>
                    <a:gridCol w="1309775">
                      <a:extLst>
                        <a:ext uri="{9D8B030D-6E8A-4147-A177-3AD203B41FA5}">
                          <a16:colId xmlns:a16="http://schemas.microsoft.com/office/drawing/2014/main" val="2720834151"/>
                        </a:ext>
                      </a:extLst>
                    </a:gridCol>
                  </a:tblGrid>
                  <a:tr h="3082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Reactivos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Volúmenes por </a:t>
                          </a:r>
                          <a:endParaRPr lang="es-EC" sz="1400" dirty="0" smtClean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effectLst/>
                            </a:rPr>
                            <a:t>reacción </a:t>
                          </a:r>
                          <a:r>
                            <a:rPr lang="es-EC" sz="14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L)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48286819"/>
                      </a:ext>
                    </a:extLst>
                  </a:tr>
                  <a:tr h="1541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Agua libre de nucleasas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8.0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48538910"/>
                      </a:ext>
                    </a:extLst>
                  </a:tr>
                  <a:tr h="1541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GoTaq® Green Mix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12.5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6855054"/>
                      </a:ext>
                    </a:extLst>
                  </a:tr>
                  <a:tr h="1541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Primer Sentido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1.25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19578132"/>
                      </a:ext>
                    </a:extLst>
                  </a:tr>
                  <a:tr h="1541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Primer Antisentido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1.25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1385871"/>
                      </a:ext>
                    </a:extLst>
                  </a:tr>
                  <a:tr h="1541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ADN (25 ng/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s-EC" sz="1400">
                              <a:effectLst/>
                            </a:rPr>
                            <a:t>L)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10541487"/>
                      </a:ext>
                    </a:extLst>
                  </a:tr>
                  <a:tr h="1541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Volumen de reacción total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25.0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822002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7891030"/>
                  </p:ext>
                </p:extLst>
              </p:nvPr>
            </p:nvGraphicFramePr>
            <p:xfrm>
              <a:off x="385192" y="2842721"/>
              <a:ext cx="3834361" cy="2054546"/>
            </p:xfrm>
            <a:graphic>
              <a:graphicData uri="http://schemas.openxmlformats.org/drawingml/2006/table">
                <a:tbl>
                  <a:tblPr firstRow="1" firstCol="1" bandRow="1">
                    <a:tableStyleId>{BC89EF96-8CEA-46FF-86C4-4CE0E7609802}</a:tableStyleId>
                  </a:tblPr>
                  <a:tblGrid>
                    <a:gridCol w="2524586">
                      <a:extLst>
                        <a:ext uri="{9D8B030D-6E8A-4147-A177-3AD203B41FA5}">
                          <a16:colId xmlns:a16="http://schemas.microsoft.com/office/drawing/2014/main" val="3705278258"/>
                        </a:ext>
                      </a:extLst>
                    </a:gridCol>
                    <a:gridCol w="1309775">
                      <a:extLst>
                        <a:ext uri="{9D8B030D-6E8A-4147-A177-3AD203B41FA5}">
                          <a16:colId xmlns:a16="http://schemas.microsoft.com/office/drawing/2014/main" val="2720834151"/>
                        </a:ext>
                      </a:extLst>
                    </a:gridCol>
                  </a:tblGrid>
                  <a:tr h="68484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Reactivos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193488" t="-7965" r="-1395" b="-2123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286819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Agua libre de nucleasas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8.0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48538910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GoTaq® Green Mix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12.5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6855054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Primer Sentido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1.25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19578132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Primer Antisentido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1.25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1385871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241" t="-735135" r="-52530" b="-1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2.0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1054148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Volumen de reacción total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25.0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822002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ángulo redondeado 6"/>
          <p:cNvSpPr/>
          <p:nvPr/>
        </p:nvSpPr>
        <p:spPr>
          <a:xfrm>
            <a:off x="1019714" y="1922715"/>
            <a:ext cx="2705100" cy="284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AMBAS REGIONES</a:t>
            </a:r>
            <a:endParaRPr lang="en-U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4" r="65681" b="16508"/>
          <a:stretch/>
        </p:blipFill>
        <p:spPr>
          <a:xfrm>
            <a:off x="6055214" y="1989159"/>
            <a:ext cx="1689638" cy="13374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0"/>
          <a:stretch/>
        </p:blipFill>
        <p:spPr>
          <a:xfrm>
            <a:off x="5265668" y="3471959"/>
            <a:ext cx="3268800" cy="110911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68" y="4607538"/>
            <a:ext cx="3268731" cy="11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92742074"/>
              </p:ext>
            </p:extLst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138023" y="1834489"/>
            <a:ext cx="4332377" cy="4071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4699000" y="1834489"/>
            <a:ext cx="4306976" cy="4076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redondeado 6"/>
          <p:cNvSpPr/>
          <p:nvPr/>
        </p:nvSpPr>
        <p:spPr>
          <a:xfrm>
            <a:off x="1019714" y="1922715"/>
            <a:ext cx="2705100" cy="51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ENSAMBLAJE DE CONTIGS</a:t>
            </a:r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793" y="2835638"/>
            <a:ext cx="3018942" cy="1165999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16199" y="4396804"/>
            <a:ext cx="3976024" cy="1111869"/>
            <a:chOff x="54590" y="2634018"/>
            <a:chExt cx="3318680" cy="928047"/>
          </a:xfrm>
        </p:grpSpPr>
        <p:cxnSp>
          <p:nvCxnSpPr>
            <p:cNvPr id="18" name="Conector recto 17"/>
            <p:cNvCxnSpPr/>
            <p:nvPr/>
          </p:nvCxnSpPr>
          <p:spPr>
            <a:xfrm>
              <a:off x="136477" y="2833604"/>
              <a:ext cx="204716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1326106" y="3081539"/>
              <a:ext cx="204716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136477" y="3562065"/>
              <a:ext cx="3236793" cy="0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/>
            <p:nvPr/>
          </p:nvCxnSpPr>
          <p:spPr>
            <a:xfrm>
              <a:off x="136477" y="2634018"/>
              <a:ext cx="51861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 flipH="1">
              <a:off x="2846380" y="2833604"/>
              <a:ext cx="51861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/>
            <p:cNvSpPr txBox="1"/>
            <p:nvPr/>
          </p:nvSpPr>
          <p:spPr>
            <a:xfrm>
              <a:off x="54590" y="3245021"/>
              <a:ext cx="5517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Contig</a:t>
              </a:r>
              <a:endParaRPr lang="en-US" sz="1100" dirty="0"/>
            </a:p>
          </p:txBody>
        </p:sp>
      </p:grpSp>
      <p:sp>
        <p:nvSpPr>
          <p:cNvPr id="24" name="Rectángulo redondeado 23"/>
          <p:cNvSpPr/>
          <p:nvPr/>
        </p:nvSpPr>
        <p:spPr>
          <a:xfrm>
            <a:off x="5499938" y="1922715"/>
            <a:ext cx="2705100" cy="51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</a:t>
            </a:r>
            <a:r>
              <a:rPr lang="es-EC" dirty="0" smtClean="0"/>
              <a:t>ÁLISIS DE </a:t>
            </a:r>
            <a:r>
              <a:rPr lang="en-US" dirty="0" smtClean="0"/>
              <a:t>SIMILITUD</a:t>
            </a:r>
            <a:endParaRPr lang="en-US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938" y="2835638"/>
            <a:ext cx="2705100" cy="1165999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4785250" y="4517468"/>
            <a:ext cx="413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Porcentaje</a:t>
            </a:r>
            <a:r>
              <a:rPr lang="en-US" sz="1600" dirty="0" smtClean="0"/>
              <a:t> de </a:t>
            </a:r>
            <a:r>
              <a:rPr lang="en-US" sz="1600" b="1" dirty="0" err="1" smtClean="0"/>
              <a:t>cobertura</a:t>
            </a:r>
            <a:r>
              <a:rPr lang="en-US" sz="1600" dirty="0" smtClean="0"/>
              <a:t> (&gt;80%)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Porcentaje</a:t>
            </a:r>
            <a:r>
              <a:rPr lang="en-US" sz="1600" dirty="0" smtClean="0"/>
              <a:t> de </a:t>
            </a:r>
            <a:r>
              <a:rPr lang="en-US" sz="1600" b="1" dirty="0" err="1" smtClean="0"/>
              <a:t>identidad</a:t>
            </a:r>
            <a:r>
              <a:rPr lang="en-US" sz="1600" dirty="0" smtClean="0"/>
              <a:t> (&gt;98%)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Valor-E</a:t>
            </a:r>
            <a:r>
              <a:rPr lang="en-US" sz="1600" dirty="0" smtClean="0"/>
              <a:t> (~ 0.0)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412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24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38023" y="1834489"/>
            <a:ext cx="4332377" cy="4071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4699000" y="1834489"/>
            <a:ext cx="4306976" cy="4076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redondeado 6"/>
          <p:cNvSpPr/>
          <p:nvPr/>
        </p:nvSpPr>
        <p:spPr>
          <a:xfrm>
            <a:off x="1019714" y="1922715"/>
            <a:ext cx="2705100" cy="51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ALINEAMIENTO M</a:t>
            </a:r>
            <a:r>
              <a:rPr lang="es-EC" dirty="0" smtClean="0"/>
              <a:t>ÚLTIPLE</a:t>
            </a:r>
            <a:endParaRPr lang="en-US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5499938" y="1922715"/>
            <a:ext cx="2705100" cy="51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RECONSTRUCCI</a:t>
            </a:r>
            <a:r>
              <a:rPr lang="es-EC" dirty="0" smtClean="0"/>
              <a:t>ÓN</a:t>
            </a:r>
            <a:r>
              <a:rPr lang="en-US" dirty="0"/>
              <a:t> </a:t>
            </a:r>
            <a:r>
              <a:rPr lang="en-US" dirty="0" smtClean="0"/>
              <a:t>FILOGEN</a:t>
            </a:r>
            <a:r>
              <a:rPr lang="es-EC" dirty="0" smtClean="0"/>
              <a:t>ÉTICA</a:t>
            </a:r>
            <a:endParaRPr lang="en-U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4785250" y="3371586"/>
            <a:ext cx="413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u="sng" dirty="0" err="1" smtClean="0"/>
              <a:t>Máxima</a:t>
            </a:r>
            <a:r>
              <a:rPr lang="en-US" sz="1600" b="1" u="sng" dirty="0" smtClean="0"/>
              <a:t> </a:t>
            </a:r>
            <a:r>
              <a:rPr lang="en-US" sz="1600" b="1" u="sng" dirty="0" err="1" smtClean="0"/>
              <a:t>verosimilitud</a:t>
            </a:r>
            <a:endParaRPr lang="en-US" sz="1600" b="1" u="sng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977" y="2781410"/>
            <a:ext cx="2850573" cy="1274454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236973" y="4517468"/>
            <a:ext cx="4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Algoritmo</a:t>
            </a:r>
            <a:r>
              <a:rPr lang="en-US" sz="1600" dirty="0" smtClean="0"/>
              <a:t> </a:t>
            </a:r>
            <a:r>
              <a:rPr lang="en-US" sz="1600" b="1" dirty="0" err="1" smtClean="0"/>
              <a:t>ClustalW</a:t>
            </a:r>
            <a:endParaRPr lang="en-US" sz="16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Incluyeron</a:t>
            </a:r>
            <a:r>
              <a:rPr lang="en-US" sz="1600" dirty="0" smtClean="0"/>
              <a:t> </a:t>
            </a:r>
            <a:r>
              <a:rPr lang="en-US" sz="1600" b="1" dirty="0" err="1" smtClean="0"/>
              <a:t>secuencias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referencia</a:t>
            </a:r>
            <a:endParaRPr lang="en-US" sz="16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Grupos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externos</a:t>
            </a:r>
            <a:r>
              <a:rPr lang="en-US" sz="1600" dirty="0" smtClean="0"/>
              <a:t>: </a:t>
            </a:r>
            <a:r>
              <a:rPr lang="en-US" sz="1600" i="1" dirty="0" smtClean="0"/>
              <a:t>Saprolegnia parasitica </a:t>
            </a:r>
            <a:r>
              <a:rPr lang="en-US" sz="1600" dirty="0" smtClean="0"/>
              <a:t>y </a:t>
            </a:r>
            <a:r>
              <a:rPr lang="en-US" sz="1600" i="1" dirty="0" smtClean="0"/>
              <a:t>Pythium aphanidermatum</a:t>
            </a:r>
            <a:endParaRPr lang="en-US" sz="16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202" y="3770482"/>
            <a:ext cx="1840090" cy="822680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785250" y="4736555"/>
            <a:ext cx="413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Mejor</a:t>
            </a:r>
            <a:r>
              <a:rPr lang="en-US" sz="1600" dirty="0" smtClean="0"/>
              <a:t> </a:t>
            </a:r>
            <a:r>
              <a:rPr lang="en-US" sz="1600" dirty="0" err="1" smtClean="0"/>
              <a:t>modelo</a:t>
            </a:r>
            <a:r>
              <a:rPr lang="en-US" sz="1600" dirty="0" smtClean="0"/>
              <a:t> de </a:t>
            </a:r>
            <a:r>
              <a:rPr lang="en-US" sz="1600" dirty="0" err="1" smtClean="0"/>
              <a:t>sustitución</a:t>
            </a:r>
            <a:r>
              <a:rPr lang="en-US" sz="1600" dirty="0" smtClean="0"/>
              <a:t> nucleotídica.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Soporte</a:t>
            </a:r>
            <a:r>
              <a:rPr lang="en-US" sz="1600" dirty="0" smtClean="0"/>
              <a:t> </a:t>
            </a:r>
            <a:r>
              <a:rPr lang="en-US" sz="1600" i="1" dirty="0" smtClean="0"/>
              <a:t>bootstrap </a:t>
            </a:r>
            <a:r>
              <a:rPr lang="en-US" sz="1600" dirty="0" smtClean="0"/>
              <a:t>1000 </a:t>
            </a:r>
            <a:r>
              <a:rPr lang="en-US" sz="1600" dirty="0" err="1" smtClean="0"/>
              <a:t>repeticiones</a:t>
            </a:r>
            <a:r>
              <a:rPr lang="en-US" sz="1600" dirty="0" smtClean="0"/>
              <a:t>.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4699000" y="2613641"/>
            <a:ext cx="413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Región ITS y genes </a:t>
            </a:r>
            <a:r>
              <a:rPr lang="en-US" sz="1600" i="1" dirty="0" smtClean="0"/>
              <a:t>cox I </a:t>
            </a:r>
            <a:r>
              <a:rPr lang="en-US" sz="1600" dirty="0" smtClean="0"/>
              <a:t>y </a:t>
            </a:r>
            <a:r>
              <a:rPr lang="en-US" sz="1600" i="1" dirty="0" smtClean="0"/>
              <a:t>cox II.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Análisis</a:t>
            </a:r>
            <a:r>
              <a:rPr lang="en-US" sz="1600" dirty="0" smtClean="0"/>
              <a:t> </a:t>
            </a:r>
            <a:r>
              <a:rPr lang="en-US" sz="1600" dirty="0" err="1" smtClean="0"/>
              <a:t>concatenado</a:t>
            </a:r>
            <a:r>
              <a:rPr lang="en-US" sz="1600" dirty="0" smtClean="0"/>
              <a:t>.</a:t>
            </a:r>
          </a:p>
        </p:txBody>
      </p:sp>
      <p:pic>
        <p:nvPicPr>
          <p:cNvPr id="6146" name="Picture 2" descr="Resultado de imagen para cipres phyloge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6" b="27179"/>
          <a:stretch/>
        </p:blipFill>
        <p:spPr bwMode="auto">
          <a:xfrm>
            <a:off x="6952892" y="3883310"/>
            <a:ext cx="1966834" cy="6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207695985"/>
              </p:ext>
            </p:extLst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191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24" grpId="0" animBg="1"/>
      <p:bldP spid="26" grpId="0"/>
      <p:bldP spid="28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39432" y="146524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MATERIALES Y MÉTODOS</a:t>
            </a:r>
            <a:endParaRPr lang="en-US" b="1" i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38023" y="1834489"/>
            <a:ext cx="4332377" cy="4071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4699000" y="1834489"/>
            <a:ext cx="4306976" cy="4076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redondeado 6"/>
          <p:cNvSpPr/>
          <p:nvPr/>
        </p:nvSpPr>
        <p:spPr>
          <a:xfrm>
            <a:off x="1019714" y="1922715"/>
            <a:ext cx="2705100" cy="51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RECONSTRUCCI</a:t>
            </a:r>
            <a:r>
              <a:rPr lang="es-EC" dirty="0" smtClean="0"/>
              <a:t>ÓN FILOGENÉTICA</a:t>
            </a:r>
            <a:endParaRPr lang="en-US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5499938" y="1922715"/>
            <a:ext cx="2705100" cy="51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DIVERSIDAD GENÉTICA</a:t>
            </a:r>
            <a:endParaRPr lang="en-U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36972" y="2668148"/>
            <a:ext cx="413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u="sng" dirty="0" err="1" smtClean="0"/>
              <a:t>Inferencia</a:t>
            </a:r>
            <a:r>
              <a:rPr lang="en-US" sz="1600" b="1" u="sng" dirty="0" smtClean="0"/>
              <a:t> </a:t>
            </a:r>
            <a:r>
              <a:rPr lang="en-US" sz="1600" b="1" u="sng" dirty="0" err="1" smtClean="0"/>
              <a:t>Bayesiana</a:t>
            </a:r>
            <a:endParaRPr lang="en-US" sz="1600" b="1" u="sng" dirty="0"/>
          </a:p>
        </p:txBody>
      </p:sp>
      <p:sp>
        <p:nvSpPr>
          <p:cNvPr id="28" name="CuadroTexto 27"/>
          <p:cNvSpPr txBox="1"/>
          <p:nvPr/>
        </p:nvSpPr>
        <p:spPr>
          <a:xfrm>
            <a:off x="236972" y="4576047"/>
            <a:ext cx="4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Longitud</a:t>
            </a:r>
            <a:r>
              <a:rPr lang="en-US" sz="1600" dirty="0" smtClean="0"/>
              <a:t> de </a:t>
            </a:r>
            <a:r>
              <a:rPr lang="en-US" sz="1600" dirty="0" err="1" smtClean="0"/>
              <a:t>cadena</a:t>
            </a:r>
            <a:r>
              <a:rPr lang="en-US" sz="1600" dirty="0" smtClean="0"/>
              <a:t>: </a:t>
            </a:r>
            <a:r>
              <a:rPr lang="en-US" sz="1600" b="1" dirty="0" smtClean="0"/>
              <a:t>10 </a:t>
            </a:r>
            <a:r>
              <a:rPr lang="en-US" sz="1600" b="1" dirty="0" err="1" smtClean="0"/>
              <a:t>millones</a:t>
            </a:r>
            <a:endParaRPr lang="en-US" sz="16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Frecuencia</a:t>
            </a:r>
            <a:r>
              <a:rPr lang="en-US" sz="1600" dirty="0" smtClean="0"/>
              <a:t> de </a:t>
            </a:r>
            <a:r>
              <a:rPr lang="en-US" sz="1600" dirty="0" err="1" smtClean="0"/>
              <a:t>muestreo</a:t>
            </a:r>
            <a:r>
              <a:rPr lang="en-US" sz="1600" dirty="0" smtClean="0"/>
              <a:t>: </a:t>
            </a:r>
            <a:r>
              <a:rPr lang="en-US" sz="1600" b="1" dirty="0" err="1" smtClean="0"/>
              <a:t>cada</a:t>
            </a:r>
            <a:r>
              <a:rPr lang="en-US" sz="1600" b="1" dirty="0" smtClean="0"/>
              <a:t> 1000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1" dirty="0" smtClean="0"/>
              <a:t>Burn-in: </a:t>
            </a:r>
            <a:r>
              <a:rPr lang="en-US" sz="1600" b="1" dirty="0" smtClean="0"/>
              <a:t>10%</a:t>
            </a:r>
            <a:endParaRPr lang="en-US" sz="1600" b="1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 smtClean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8" y="3374356"/>
            <a:ext cx="2948106" cy="7917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9"/>
          <a:stretch/>
        </p:blipFill>
        <p:spPr>
          <a:xfrm>
            <a:off x="5304509" y="3117228"/>
            <a:ext cx="3095953" cy="100576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5249" y="4498997"/>
            <a:ext cx="4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Seleccionar</a:t>
            </a:r>
            <a:r>
              <a:rPr lang="en-US" sz="1600" dirty="0" smtClean="0"/>
              <a:t> </a:t>
            </a:r>
            <a:r>
              <a:rPr lang="en-US" sz="1600" dirty="0" err="1" smtClean="0"/>
              <a:t>poblaciones</a:t>
            </a:r>
            <a:r>
              <a:rPr lang="en-US" sz="1600" dirty="0" smtClean="0"/>
              <a:t> de </a:t>
            </a:r>
            <a:r>
              <a:rPr lang="en-US" sz="1600" dirty="0" err="1" smtClean="0"/>
              <a:t>estudio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Construir</a:t>
            </a:r>
            <a:r>
              <a:rPr lang="en-US" sz="1600" dirty="0" smtClean="0"/>
              <a:t> </a:t>
            </a:r>
            <a:r>
              <a:rPr lang="en-US" sz="1600" dirty="0" err="1" smtClean="0"/>
              <a:t>archivo</a:t>
            </a:r>
            <a:r>
              <a:rPr lang="en-US" sz="1600" dirty="0" smtClean="0"/>
              <a:t> NEXUS.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Estimar</a:t>
            </a:r>
            <a:r>
              <a:rPr lang="en-US" sz="1600" dirty="0" smtClean="0"/>
              <a:t> la </a:t>
            </a:r>
            <a:r>
              <a:rPr lang="en-US" sz="1600" dirty="0" err="1" smtClean="0"/>
              <a:t>diferenciación</a:t>
            </a:r>
            <a:r>
              <a:rPr lang="en-US" sz="1600" dirty="0" smtClean="0"/>
              <a:t> y </a:t>
            </a:r>
            <a:r>
              <a:rPr lang="en-US" sz="1600" dirty="0" err="1" smtClean="0"/>
              <a:t>flujo</a:t>
            </a:r>
            <a:r>
              <a:rPr lang="en-US" sz="1600" dirty="0" smtClean="0"/>
              <a:t> </a:t>
            </a:r>
            <a:r>
              <a:rPr lang="en-US" sz="1600" dirty="0" err="1" smtClean="0"/>
              <a:t>génico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 smtClean="0"/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4207695985"/>
              </p:ext>
            </p:extLst>
          </p:nvPr>
        </p:nvGraphicFramePr>
        <p:xfrm>
          <a:off x="138023" y="815915"/>
          <a:ext cx="8867953" cy="87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630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24" grpId="0" animBg="1"/>
      <p:bldP spid="26" grpId="0"/>
      <p:bldP spid="28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12133735"/>
              </p:ext>
            </p:extLst>
          </p:nvPr>
        </p:nvGraphicFramePr>
        <p:xfrm>
          <a:off x="2921000" y="1079500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59644054"/>
              </p:ext>
            </p:extLst>
          </p:nvPr>
        </p:nvGraphicFramePr>
        <p:xfrm>
          <a:off x="2921000" y="1079500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55275" y="724619"/>
            <a:ext cx="3502324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EXTRACCI</a:t>
            </a:r>
            <a:r>
              <a:rPr lang="es-EC" dirty="0" smtClean="0"/>
              <a:t>ÓN DE ADN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4828414"/>
                  </p:ext>
                </p:extLst>
              </p:nvPr>
            </p:nvGraphicFramePr>
            <p:xfrm>
              <a:off x="2308242" y="1410659"/>
              <a:ext cx="4313207" cy="100584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36306">
                      <a:extLst>
                        <a:ext uri="{9D8B030D-6E8A-4147-A177-3AD203B41FA5}">
                          <a16:colId xmlns:a16="http://schemas.microsoft.com/office/drawing/2014/main" val="3612481497"/>
                        </a:ext>
                      </a:extLst>
                    </a:gridCol>
                    <a:gridCol w="1802386">
                      <a:extLst>
                        <a:ext uri="{9D8B030D-6E8A-4147-A177-3AD203B41FA5}">
                          <a16:colId xmlns:a16="http://schemas.microsoft.com/office/drawing/2014/main" val="1030898107"/>
                        </a:ext>
                      </a:extLst>
                    </a:gridCol>
                    <a:gridCol w="1274515">
                      <a:extLst>
                        <a:ext uri="{9D8B030D-6E8A-4147-A177-3AD203B41FA5}">
                          <a16:colId xmlns:a16="http://schemas.microsoft.com/office/drawing/2014/main" val="3672194711"/>
                        </a:ext>
                      </a:extLst>
                    </a:gridCol>
                  </a:tblGrid>
                  <a:tr h="5028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 smtClean="0"/>
                            <a:t>Muestras</a:t>
                          </a:r>
                          <a:r>
                            <a:rPr lang="es-EC" baseline="0" dirty="0" smtClean="0"/>
                            <a:t> 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 smtClean="0"/>
                            <a:t>Concentración </a:t>
                          </a:r>
                          <a:r>
                            <a:rPr lang="en-US" dirty="0" smtClean="0"/>
                            <a:t>[ng/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dirty="0" smtClean="0"/>
                            <a:t>L]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Relación</a:t>
                          </a:r>
                          <a:r>
                            <a:rPr lang="en-US" baseline="0" dirty="0" smtClean="0"/>
                            <a:t> 260/280</a:t>
                          </a:r>
                          <a:endParaRPr lang="es-EC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47375158"/>
                      </a:ext>
                    </a:extLst>
                  </a:tr>
                  <a:tr h="2913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128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70-4900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1.73</a:t>
                          </a:r>
                          <a:endParaRPr lang="es-EC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956318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4828414"/>
                  </p:ext>
                </p:extLst>
              </p:nvPr>
            </p:nvGraphicFramePr>
            <p:xfrm>
              <a:off x="2308242" y="1410659"/>
              <a:ext cx="4313207" cy="100584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36306">
                      <a:extLst>
                        <a:ext uri="{9D8B030D-6E8A-4147-A177-3AD203B41FA5}">
                          <a16:colId xmlns:a16="http://schemas.microsoft.com/office/drawing/2014/main" val="3612481497"/>
                        </a:ext>
                      </a:extLst>
                    </a:gridCol>
                    <a:gridCol w="1802386">
                      <a:extLst>
                        <a:ext uri="{9D8B030D-6E8A-4147-A177-3AD203B41FA5}">
                          <a16:colId xmlns:a16="http://schemas.microsoft.com/office/drawing/2014/main" val="1030898107"/>
                        </a:ext>
                      </a:extLst>
                    </a:gridCol>
                    <a:gridCol w="1274515">
                      <a:extLst>
                        <a:ext uri="{9D8B030D-6E8A-4147-A177-3AD203B41FA5}">
                          <a16:colId xmlns:a16="http://schemas.microsoft.com/office/drawing/2014/main" val="3672194711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 smtClean="0"/>
                            <a:t>Muestras</a:t>
                          </a:r>
                          <a:r>
                            <a:rPr lang="es-EC" baseline="0" dirty="0" smtClean="0"/>
                            <a:t> 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8581" t="-4717" r="-71284" b="-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Relación</a:t>
                          </a:r>
                          <a:r>
                            <a:rPr lang="en-US" baseline="0" dirty="0" smtClean="0"/>
                            <a:t> 260/280</a:t>
                          </a:r>
                          <a:endParaRPr lang="es-EC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473751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128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70-4900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1.73</a:t>
                          </a:r>
                          <a:endParaRPr lang="es-EC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956318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ángulo redondeado 6"/>
          <p:cNvSpPr/>
          <p:nvPr/>
        </p:nvSpPr>
        <p:spPr>
          <a:xfrm>
            <a:off x="155274" y="2694082"/>
            <a:ext cx="3502325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AMPLIFICACI</a:t>
            </a:r>
            <a:r>
              <a:rPr lang="es-EC" dirty="0" smtClean="0"/>
              <a:t>ÓN</a:t>
            </a:r>
            <a:r>
              <a:rPr lang="en-US" dirty="0"/>
              <a:t> </a:t>
            </a:r>
            <a:r>
              <a:rPr lang="en-US" dirty="0" smtClean="0"/>
              <a:t>REGI</a:t>
            </a:r>
            <a:r>
              <a:rPr lang="es-EC" dirty="0" smtClean="0"/>
              <a:t>ÓN </a:t>
            </a:r>
            <a:r>
              <a:rPr lang="en-US" dirty="0" smtClean="0"/>
              <a:t>ITS</a:t>
            </a:r>
            <a:endParaRPr lang="es-EC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155274" y="3402986"/>
          <a:ext cx="3502325" cy="19658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66387">
                  <a:extLst>
                    <a:ext uri="{9D8B030D-6E8A-4147-A177-3AD203B41FA5}">
                      <a16:colId xmlns:a16="http://schemas.microsoft.com/office/drawing/2014/main" val="3612481497"/>
                    </a:ext>
                  </a:extLst>
                </a:gridCol>
                <a:gridCol w="1335938">
                  <a:extLst>
                    <a:ext uri="{9D8B030D-6E8A-4147-A177-3AD203B41FA5}">
                      <a16:colId xmlns:a16="http://schemas.microsoft.com/office/drawing/2014/main" val="1030898107"/>
                    </a:ext>
                  </a:extLst>
                </a:gridCol>
              </a:tblGrid>
              <a:tr h="502803">
                <a:tc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</a:t>
                      </a:r>
                      <a:r>
                        <a:rPr lang="en-US" dirty="0" err="1" smtClean="0"/>
                        <a:t>aislados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375158"/>
                  </a:ext>
                </a:extLst>
              </a:tr>
              <a:tr h="291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amplificados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128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631847"/>
                  </a:ext>
                </a:extLst>
              </a:tr>
              <a:tr h="291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1000 pb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545342"/>
                  </a:ext>
                </a:extLst>
              </a:tr>
              <a:tr h="291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~800</a:t>
                      </a:r>
                      <a:r>
                        <a:rPr lang="en-US" baseline="0" dirty="0" smtClean="0"/>
                        <a:t> pb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8981082"/>
                  </a:ext>
                </a:extLst>
              </a:tr>
              <a:tr h="29130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Cultivo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mixto</a:t>
                      </a:r>
                      <a:r>
                        <a:rPr lang="en-US" dirty="0" smtClean="0"/>
                        <a:t>*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745550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70007" y="5368829"/>
            <a:ext cx="2752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*: </a:t>
            </a:r>
            <a:r>
              <a:rPr lang="en-US" sz="1400" dirty="0" err="1" smtClean="0"/>
              <a:t>Descartados</a:t>
            </a:r>
            <a:r>
              <a:rPr lang="en-US" sz="1400" dirty="0" smtClean="0"/>
              <a:t> </a:t>
            </a:r>
            <a:r>
              <a:rPr lang="en-US" sz="1400" dirty="0" err="1" smtClean="0"/>
              <a:t>análisis</a:t>
            </a:r>
            <a:r>
              <a:rPr lang="en-US" sz="1400" dirty="0" smtClean="0"/>
              <a:t> posterior</a:t>
            </a:r>
            <a:endParaRPr lang="es-EC" sz="1400" dirty="0"/>
          </a:p>
        </p:txBody>
      </p:sp>
      <p:pic>
        <p:nvPicPr>
          <p:cNvPr id="11" name="Imagen 1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1574" y="3402986"/>
            <a:ext cx="5132631" cy="1965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52644" y="6349094"/>
            <a:ext cx="1483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(White et al., 1990)</a:t>
            </a:r>
            <a:endParaRPr lang="en-U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635742" y="6349093"/>
            <a:ext cx="2652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(W.A.M De Cock &amp; Lévesque, 2004)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14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55274" y="724619"/>
            <a:ext cx="6003985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ANÁLISIS DE SIMILITUD REGIÓN ITS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5" y="1513175"/>
            <a:ext cx="6021826" cy="402498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159260" y="1535842"/>
            <a:ext cx="296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P. irregulare </a:t>
            </a:r>
            <a:r>
              <a:rPr lang="en-US" b="1" dirty="0" err="1" smtClean="0"/>
              <a:t>s.l.</a:t>
            </a:r>
            <a:r>
              <a:rPr lang="en-US" b="1" dirty="0" smtClean="0"/>
              <a:t> (74.14%) y </a:t>
            </a:r>
            <a:r>
              <a:rPr lang="en-US" b="1" i="1" dirty="0" smtClean="0"/>
              <a:t>P. aphanidermatum </a:t>
            </a:r>
            <a:r>
              <a:rPr lang="en-US" b="1" dirty="0" smtClean="0"/>
              <a:t>(9.48%).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159259" y="3201465"/>
            <a:ext cx="296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Región ITS</a:t>
            </a:r>
            <a:r>
              <a:rPr lang="en-US" dirty="0"/>
              <a:t> no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diferenciar</a:t>
            </a:r>
            <a:r>
              <a:rPr lang="en-US" dirty="0"/>
              <a:t> al </a:t>
            </a:r>
            <a:r>
              <a:rPr lang="en-US" dirty="0" err="1"/>
              <a:t>complejo</a:t>
            </a:r>
            <a:r>
              <a:rPr lang="en-US" dirty="0"/>
              <a:t> </a:t>
            </a:r>
            <a:r>
              <a:rPr lang="en-US" i="1" dirty="0"/>
              <a:t>P. irregulare.</a:t>
            </a:r>
            <a:r>
              <a:rPr lang="en-US" dirty="0"/>
              <a:t>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177101" y="4570453"/>
            <a:ext cx="296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Dalias</a:t>
            </a:r>
            <a:r>
              <a:rPr lang="en-US" dirty="0" smtClean="0"/>
              <a:t> </a:t>
            </a:r>
            <a:r>
              <a:rPr lang="en-US" dirty="0" err="1" smtClean="0"/>
              <a:t>únicamente</a:t>
            </a:r>
            <a:r>
              <a:rPr lang="en-US" dirty="0" smtClean="0"/>
              <a:t> </a:t>
            </a:r>
            <a:r>
              <a:rPr lang="en-US" dirty="0" err="1" smtClean="0"/>
              <a:t>infectadas</a:t>
            </a:r>
            <a:r>
              <a:rPr lang="en-US" dirty="0" smtClean="0"/>
              <a:t> con </a:t>
            </a:r>
            <a:r>
              <a:rPr lang="en-US" b="1" i="1" dirty="0" smtClean="0"/>
              <a:t>P. irregulare </a:t>
            </a:r>
            <a:r>
              <a:rPr lang="en-US" b="1" dirty="0" err="1" smtClean="0"/>
              <a:t>s.l.</a:t>
            </a:r>
            <a:endParaRPr lang="en-US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55274" y="5538158"/>
            <a:ext cx="3871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</a:t>
            </a:r>
            <a:r>
              <a:rPr lang="en-US" sz="1100" dirty="0" err="1" smtClean="0"/>
              <a:t>aislados</a:t>
            </a:r>
            <a:r>
              <a:rPr lang="en-US" sz="1100" dirty="0" smtClean="0"/>
              <a:t> </a:t>
            </a:r>
            <a:r>
              <a:rPr lang="en-US" sz="1100" dirty="0" err="1" smtClean="0"/>
              <a:t>descartados</a:t>
            </a:r>
            <a:r>
              <a:rPr lang="en-US" sz="1100" dirty="0" smtClean="0"/>
              <a:t> </a:t>
            </a:r>
            <a:r>
              <a:rPr lang="en-US" sz="1100" dirty="0" err="1" smtClean="0"/>
              <a:t>por</a:t>
            </a:r>
            <a:r>
              <a:rPr lang="en-US" sz="1100" dirty="0" smtClean="0"/>
              <a:t> </a:t>
            </a:r>
            <a:r>
              <a:rPr lang="en-US" sz="1100" dirty="0" err="1" smtClean="0"/>
              <a:t>baja</a:t>
            </a:r>
            <a:r>
              <a:rPr lang="en-US" sz="1100" dirty="0" smtClean="0"/>
              <a:t> </a:t>
            </a:r>
            <a:r>
              <a:rPr lang="en-US" sz="1100" dirty="0" err="1" smtClean="0"/>
              <a:t>calidad</a:t>
            </a:r>
            <a:r>
              <a:rPr lang="en-US" sz="1100" dirty="0" smtClean="0"/>
              <a:t> de </a:t>
            </a:r>
            <a:r>
              <a:rPr lang="en-US" sz="1100" dirty="0" err="1" smtClean="0"/>
              <a:t>secuenciación</a:t>
            </a:r>
            <a:endParaRPr lang="en-US" sz="1100" dirty="0" smtClean="0"/>
          </a:p>
          <a:p>
            <a:r>
              <a:rPr lang="en-US" sz="1100" dirty="0" smtClean="0"/>
              <a:t>Total 116 </a:t>
            </a:r>
            <a:r>
              <a:rPr lang="en-US" sz="1100" dirty="0" err="1" smtClean="0"/>
              <a:t>aislados</a:t>
            </a:r>
            <a:r>
              <a:rPr lang="en-US" sz="1100" dirty="0" smtClean="0"/>
              <a:t> (58 </a:t>
            </a:r>
            <a:r>
              <a:rPr lang="en-US" sz="1100" dirty="0" err="1" smtClean="0"/>
              <a:t>dalias</a:t>
            </a:r>
            <a:r>
              <a:rPr lang="en-US" sz="1100" dirty="0" smtClean="0"/>
              <a:t> y 58 </a:t>
            </a:r>
            <a:r>
              <a:rPr lang="en-US" sz="1100" dirty="0" err="1" smtClean="0"/>
              <a:t>crisantemos</a:t>
            </a:r>
            <a:r>
              <a:rPr lang="en-US" sz="1100" dirty="0" smtClean="0"/>
              <a:t>)</a:t>
            </a:r>
            <a:endParaRPr lang="es-EC" sz="11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0" y="6287392"/>
            <a:ext cx="665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2005), (Lee et al., 2010), (Spies et al., 2011), (Daughtrey, 2005)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74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155274" y="744512"/>
            <a:ext cx="3726300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AMPLIFICACI</a:t>
            </a:r>
            <a:r>
              <a:rPr lang="es-EC" dirty="0" smtClean="0"/>
              <a:t>ÓN</a:t>
            </a:r>
            <a:r>
              <a:rPr lang="en-US" dirty="0"/>
              <a:t> </a:t>
            </a:r>
            <a:r>
              <a:rPr lang="en-US" dirty="0" smtClean="0"/>
              <a:t>REGI</a:t>
            </a:r>
            <a:r>
              <a:rPr lang="es-EC" dirty="0" smtClean="0"/>
              <a:t>ÓN </a:t>
            </a:r>
            <a:r>
              <a:rPr lang="en-US" dirty="0" smtClean="0"/>
              <a:t>COX</a:t>
            </a:r>
            <a:endParaRPr lang="es-EC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689406"/>
              </p:ext>
            </p:extLst>
          </p:nvPr>
        </p:nvGraphicFramePr>
        <p:xfrm>
          <a:off x="2682846" y="1612716"/>
          <a:ext cx="3502325" cy="123432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66387">
                  <a:extLst>
                    <a:ext uri="{9D8B030D-6E8A-4147-A177-3AD203B41FA5}">
                      <a16:colId xmlns:a16="http://schemas.microsoft.com/office/drawing/2014/main" val="3612481497"/>
                    </a:ext>
                  </a:extLst>
                </a:gridCol>
                <a:gridCol w="1335938">
                  <a:extLst>
                    <a:ext uri="{9D8B030D-6E8A-4147-A177-3AD203B41FA5}">
                      <a16:colId xmlns:a16="http://schemas.microsoft.com/office/drawing/2014/main" val="1030898107"/>
                    </a:ext>
                  </a:extLst>
                </a:gridCol>
              </a:tblGrid>
              <a:tr h="502803">
                <a:tc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</a:t>
                      </a:r>
                      <a:r>
                        <a:rPr lang="en-US" dirty="0" err="1" smtClean="0"/>
                        <a:t>aislados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375158"/>
                  </a:ext>
                </a:extLst>
              </a:tr>
              <a:tr h="291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amplificados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631847"/>
                  </a:ext>
                </a:extLst>
              </a:tr>
              <a:tr h="291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1000 pb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545342"/>
                  </a:ext>
                </a:extLst>
              </a:tr>
            </a:tbl>
          </a:graphicData>
        </a:graphic>
      </p:graphicFrame>
      <p:pic>
        <p:nvPicPr>
          <p:cNvPr id="12" name="Imagen 11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596" y="3283923"/>
            <a:ext cx="6740826" cy="2322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94921" y="6359898"/>
            <a:ext cx="450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(Martin, 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48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55274" y="724619"/>
            <a:ext cx="6159262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ANÁLISIS DE SIMILITUD REGIÓN COX</a:t>
            </a:r>
            <a:endParaRPr lang="es-EC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82466" y="5383931"/>
            <a:ext cx="3052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Total 86 </a:t>
            </a:r>
            <a:r>
              <a:rPr lang="en-US" sz="1100" dirty="0" err="1" smtClean="0"/>
              <a:t>aislados</a:t>
            </a:r>
            <a:r>
              <a:rPr lang="en-US" sz="1100" dirty="0" smtClean="0"/>
              <a:t> (58 </a:t>
            </a:r>
            <a:r>
              <a:rPr lang="en-US" sz="1100" dirty="0" err="1" smtClean="0"/>
              <a:t>dalias</a:t>
            </a:r>
            <a:r>
              <a:rPr lang="en-US" sz="1100" dirty="0" smtClean="0"/>
              <a:t> y 28 </a:t>
            </a:r>
            <a:r>
              <a:rPr lang="en-US" sz="1100" dirty="0" err="1" smtClean="0"/>
              <a:t>crisantemos</a:t>
            </a:r>
            <a:r>
              <a:rPr lang="en-US" sz="1100" dirty="0" smtClean="0"/>
              <a:t>)</a:t>
            </a:r>
            <a:endParaRPr lang="es-EC" sz="11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5" y="1807250"/>
            <a:ext cx="6003985" cy="357668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14536" y="1347451"/>
            <a:ext cx="2691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P. cryptoirregulare</a:t>
            </a:r>
            <a:r>
              <a:rPr lang="en-US" b="1" dirty="0" smtClean="0"/>
              <a:t> (72.09%) y </a:t>
            </a:r>
            <a:r>
              <a:rPr lang="en-US" b="1" i="1" dirty="0" smtClean="0"/>
              <a:t>P. irregulare </a:t>
            </a:r>
            <a:r>
              <a:rPr lang="en-US" b="1" dirty="0" err="1" smtClean="0"/>
              <a:t>s.s</a:t>
            </a:r>
            <a:r>
              <a:rPr lang="en-US" b="1" dirty="0" smtClean="0"/>
              <a:t> (27.91%).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314536" y="3133925"/>
            <a:ext cx="2691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Falta</a:t>
            </a:r>
            <a:r>
              <a:rPr lang="en-US" b="1" dirty="0" smtClean="0"/>
              <a:t> de </a:t>
            </a:r>
            <a:r>
              <a:rPr lang="en-US" b="1" dirty="0" err="1" smtClean="0"/>
              <a:t>información</a:t>
            </a:r>
            <a:r>
              <a:rPr lang="en-US" b="1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NCBI.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14536" y="4737600"/>
            <a:ext cx="269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Resultados</a:t>
            </a:r>
            <a:r>
              <a:rPr lang="en-US" b="1" dirty="0" smtClean="0"/>
              <a:t> no </a:t>
            </a:r>
            <a:r>
              <a:rPr lang="en-US" b="1" dirty="0" err="1" smtClean="0"/>
              <a:t>concluyentes</a:t>
            </a:r>
            <a:endParaRPr lang="en-US" b="1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155274" y="6329072"/>
            <a:ext cx="4581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(Martin, 2000), 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2005), (Schroeder et al., 2013)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47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360" y="6645374"/>
            <a:ext cx="874440" cy="21361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55273" y="651041"/>
            <a:ext cx="8126085" cy="276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RECONSTRUCCIÓN</a:t>
            </a:r>
            <a:r>
              <a:rPr lang="en-US" sz="1600" dirty="0" smtClean="0"/>
              <a:t> FILOGEN</a:t>
            </a:r>
            <a:r>
              <a:rPr lang="es-EC" sz="1600" dirty="0" smtClean="0"/>
              <a:t>ÉTICA GÉNERO </a:t>
            </a:r>
            <a:r>
              <a:rPr lang="es-EC" sz="1600" i="1" dirty="0" smtClean="0"/>
              <a:t>Pythium </a:t>
            </a:r>
            <a:r>
              <a:rPr lang="es-EC" sz="1600" dirty="0" smtClean="0"/>
              <a:t>(REGIÓN ITS)</a:t>
            </a:r>
            <a:endParaRPr lang="es-EC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3" y="1045034"/>
            <a:ext cx="4340527" cy="578249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650890" y="2130431"/>
            <a:ext cx="294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(Raja et al., 2017)</a:t>
            </a:r>
            <a:endParaRPr lang="en-US" sz="12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262113" y="1159129"/>
            <a:ext cx="372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Historia</a:t>
            </a:r>
            <a:r>
              <a:rPr lang="en-US" dirty="0" smtClean="0"/>
              <a:t> </a:t>
            </a:r>
            <a:r>
              <a:rPr lang="en-US" dirty="0" err="1" smtClean="0"/>
              <a:t>evolutiva</a:t>
            </a:r>
            <a:r>
              <a:rPr lang="en-US" dirty="0" smtClean="0"/>
              <a:t> y </a:t>
            </a:r>
            <a:r>
              <a:rPr lang="en-US" dirty="0" err="1" smtClean="0"/>
              <a:t>también</a:t>
            </a:r>
            <a:r>
              <a:rPr lang="en-US" dirty="0" smtClean="0"/>
              <a:t> para </a:t>
            </a:r>
            <a:r>
              <a:rPr lang="en-US" b="1" dirty="0" err="1" smtClean="0"/>
              <a:t>identificación</a:t>
            </a:r>
            <a:r>
              <a:rPr lang="en-US" b="1" dirty="0" smtClean="0"/>
              <a:t> de </a:t>
            </a:r>
            <a:r>
              <a:rPr lang="en-US" b="1" dirty="0" err="1" smtClean="0"/>
              <a:t>organismo</a:t>
            </a:r>
            <a:r>
              <a:rPr lang="en-US" b="1" dirty="0" smtClean="0"/>
              <a:t> a </a:t>
            </a:r>
            <a:r>
              <a:rPr lang="en-US" b="1" dirty="0" err="1" smtClean="0"/>
              <a:t>nivel</a:t>
            </a:r>
            <a:r>
              <a:rPr lang="en-US" b="1" dirty="0" smtClean="0"/>
              <a:t> de </a:t>
            </a:r>
            <a:r>
              <a:rPr lang="en-US" b="1" dirty="0" err="1" smtClean="0"/>
              <a:t>especie</a:t>
            </a:r>
            <a:r>
              <a:rPr lang="en-US" b="1" dirty="0" smtClean="0"/>
              <a:t>.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332299" y="2657507"/>
            <a:ext cx="372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Grupos</a:t>
            </a:r>
            <a:r>
              <a:rPr lang="en-US" b="1" dirty="0" smtClean="0"/>
              <a:t> monofiléticos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650890" y="3113195"/>
            <a:ext cx="294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(W.A.M De Cock &amp; Lévesque, 2004), (</a:t>
            </a:r>
            <a:r>
              <a:rPr lang="en-US" sz="1200" dirty="0" err="1" smtClean="0"/>
              <a:t>Uzuhashi</a:t>
            </a:r>
            <a:r>
              <a:rPr lang="en-US" sz="1200" dirty="0" smtClean="0"/>
              <a:t> et al., 2010)</a:t>
            </a:r>
            <a:endParaRPr lang="en-US" sz="1200" dirty="0"/>
          </a:p>
        </p:txBody>
      </p:sp>
      <p:grpSp>
        <p:nvGrpSpPr>
          <p:cNvPr id="10" name="Grupo 9"/>
          <p:cNvGrpSpPr/>
          <p:nvPr/>
        </p:nvGrpSpPr>
        <p:grpSpPr>
          <a:xfrm>
            <a:off x="4495800" y="1045034"/>
            <a:ext cx="617441" cy="5600340"/>
            <a:chOff x="4495800" y="1045034"/>
            <a:chExt cx="617441" cy="5600340"/>
          </a:xfrm>
        </p:grpSpPr>
        <p:sp>
          <p:nvSpPr>
            <p:cNvPr id="8" name="Cerrar llave 7"/>
            <p:cNvSpPr/>
            <p:nvPr/>
          </p:nvSpPr>
          <p:spPr>
            <a:xfrm>
              <a:off x="4495800" y="1045034"/>
              <a:ext cx="300487" cy="69750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Cerrar llave 28"/>
            <p:cNvSpPr/>
            <p:nvPr/>
          </p:nvSpPr>
          <p:spPr>
            <a:xfrm>
              <a:off x="4497238" y="1791456"/>
              <a:ext cx="299049" cy="91240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Cerrar llave 29"/>
            <p:cNvSpPr/>
            <p:nvPr/>
          </p:nvSpPr>
          <p:spPr>
            <a:xfrm>
              <a:off x="4499982" y="2765200"/>
              <a:ext cx="296305" cy="82338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1" name="Cerrar llave 30"/>
            <p:cNvSpPr/>
            <p:nvPr/>
          </p:nvSpPr>
          <p:spPr>
            <a:xfrm>
              <a:off x="4495800" y="3649928"/>
              <a:ext cx="300487" cy="131888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Cerrar llave 31"/>
            <p:cNvSpPr/>
            <p:nvPr/>
          </p:nvSpPr>
          <p:spPr>
            <a:xfrm>
              <a:off x="4495800" y="5030154"/>
              <a:ext cx="300487" cy="161522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748051" y="1174612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</a:t>
              </a:r>
              <a:endParaRPr lang="es-EC" sz="2000" b="1" dirty="0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4748051" y="2053813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E</a:t>
              </a:r>
              <a:endParaRPr lang="es-EC" sz="2000" b="1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4748051" y="2976839"/>
              <a:ext cx="255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</a:t>
              </a:r>
              <a:endParaRPr lang="es-EC" sz="2000" b="1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4742627" y="4109316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B</a:t>
              </a:r>
              <a:endParaRPr lang="es-EC" sz="2000" b="1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4742627" y="5639334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</a:t>
              </a:r>
              <a:endParaRPr lang="es-EC" sz="2000" b="1" dirty="0"/>
            </a:p>
          </p:txBody>
        </p:sp>
      </p:grpSp>
      <p:sp>
        <p:nvSpPr>
          <p:cNvPr id="37" name="CuadroTexto 36"/>
          <p:cNvSpPr txBox="1"/>
          <p:nvPr/>
        </p:nvSpPr>
        <p:spPr>
          <a:xfrm>
            <a:off x="5332299" y="3824937"/>
            <a:ext cx="3726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Congruencia</a:t>
            </a:r>
            <a:r>
              <a:rPr lang="en-US" dirty="0" smtClean="0"/>
              <a:t> con </a:t>
            </a:r>
            <a:r>
              <a:rPr lang="en-US" b="1" dirty="0" err="1" smtClean="0"/>
              <a:t>morfología</a:t>
            </a:r>
            <a:r>
              <a:rPr lang="en-US" b="1" dirty="0" smtClean="0"/>
              <a:t> del </a:t>
            </a:r>
            <a:r>
              <a:rPr lang="en-US" b="1" dirty="0" err="1" smtClean="0"/>
              <a:t>esporangio</a:t>
            </a:r>
            <a:r>
              <a:rPr lang="en-US" b="1" dirty="0"/>
              <a:t> </a:t>
            </a:r>
            <a:r>
              <a:rPr lang="en-US" dirty="0" smtClean="0"/>
              <a:t>(g: globular, f: </a:t>
            </a:r>
            <a:r>
              <a:rPr lang="en-US" dirty="0" err="1" smtClean="0"/>
              <a:t>filamentoso</a:t>
            </a:r>
            <a:r>
              <a:rPr lang="en-US" dirty="0" smtClean="0"/>
              <a:t>)</a:t>
            </a:r>
            <a:endParaRPr lang="en-US" b="1" dirty="0" smtClean="0"/>
          </a:p>
        </p:txBody>
      </p:sp>
      <p:sp>
        <p:nvSpPr>
          <p:cNvPr id="38" name="CuadroTexto 37"/>
          <p:cNvSpPr txBox="1"/>
          <p:nvPr/>
        </p:nvSpPr>
        <p:spPr>
          <a:xfrm>
            <a:off x="5332299" y="4802391"/>
            <a:ext cx="372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Ancestro</a:t>
            </a:r>
            <a:r>
              <a:rPr lang="en-US" dirty="0" smtClean="0"/>
              <a:t> de </a:t>
            </a:r>
            <a:r>
              <a:rPr lang="en-US" i="1" dirty="0" smtClean="0"/>
              <a:t>Pythium </a:t>
            </a:r>
            <a:r>
              <a:rPr lang="en-US" dirty="0" smtClean="0"/>
              <a:t>spp., </a:t>
            </a:r>
            <a:r>
              <a:rPr lang="en-US" b="1" dirty="0" err="1" smtClean="0"/>
              <a:t>esporangio</a:t>
            </a:r>
            <a:r>
              <a:rPr lang="en-US" b="1" dirty="0" smtClean="0"/>
              <a:t> globular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5737742" y="5502846"/>
            <a:ext cx="294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(W.A.M De Cock &amp; Lévesque, 2004), (</a:t>
            </a:r>
            <a:r>
              <a:rPr lang="en-US" sz="1200" dirty="0" err="1" smtClean="0"/>
              <a:t>Kageyama</a:t>
            </a:r>
            <a:r>
              <a:rPr lang="en-US" sz="1200" dirty="0" smtClean="0"/>
              <a:t> et al., 2005)</a:t>
            </a:r>
            <a:endParaRPr lang="en-US" sz="12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4920353" y="1157359"/>
            <a:ext cx="380169" cy="4882085"/>
            <a:chOff x="4920353" y="1157359"/>
            <a:chExt cx="380169" cy="4882085"/>
          </a:xfrm>
        </p:grpSpPr>
        <p:sp>
          <p:nvSpPr>
            <p:cNvPr id="40" name="CuadroTexto 39"/>
            <p:cNvSpPr txBox="1"/>
            <p:nvPr/>
          </p:nvSpPr>
          <p:spPr>
            <a:xfrm>
              <a:off x="4933359" y="1157359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g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4958762" y="2036314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g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4920353" y="294606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g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4978428" y="4097090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f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5012933" y="5639334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f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Elipse 12"/>
          <p:cNvSpPr/>
          <p:nvPr/>
        </p:nvSpPr>
        <p:spPr>
          <a:xfrm>
            <a:off x="151091" y="1140915"/>
            <a:ext cx="547409" cy="5762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>
            <a:off x="1320800" y="1019634"/>
            <a:ext cx="774700" cy="51243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5" t="816" b="91717"/>
          <a:stretch/>
        </p:blipFill>
        <p:spPr>
          <a:xfrm>
            <a:off x="2112402" y="1061829"/>
            <a:ext cx="6946508" cy="21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7" grpId="0"/>
      <p:bldP spid="38" grpId="0"/>
      <p:bldP spid="39" grpId="0"/>
      <p:bldP spid="13" grpId="0" animBg="1"/>
      <p:bldP spid="13" grpId="1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139700" y="636147"/>
            <a:ext cx="8874426" cy="265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RECONSTRUCCIÓN</a:t>
            </a:r>
            <a:r>
              <a:rPr lang="en-US" sz="1600" dirty="0" smtClean="0"/>
              <a:t> FILOGEN</a:t>
            </a:r>
            <a:r>
              <a:rPr lang="es-EC" sz="1600" dirty="0" smtClean="0"/>
              <a:t>ÉTICA COMPLEJO </a:t>
            </a:r>
            <a:r>
              <a:rPr lang="es-EC" sz="1600" i="1" dirty="0" smtClean="0"/>
              <a:t>Pythium irregulare </a:t>
            </a:r>
            <a:r>
              <a:rPr lang="es-EC" sz="1600" dirty="0" smtClean="0"/>
              <a:t>(REGIÓN COX)</a:t>
            </a:r>
            <a:endParaRPr lang="es-EC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937102"/>
            <a:ext cx="3835400" cy="592589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576913" y="1146734"/>
            <a:ext cx="426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Mejor</a:t>
            </a:r>
            <a:r>
              <a:rPr lang="en-US" b="1" dirty="0" smtClean="0"/>
              <a:t> </a:t>
            </a:r>
            <a:r>
              <a:rPr lang="en-US" b="1" dirty="0" err="1" smtClean="0"/>
              <a:t>resolución</a:t>
            </a:r>
            <a:r>
              <a:rPr lang="en-US" dirty="0" smtClean="0"/>
              <a:t> que la Región ITS</a:t>
            </a:r>
            <a:endParaRPr lang="en-US" b="1" dirty="0" smtClean="0"/>
          </a:p>
        </p:txBody>
      </p:sp>
      <p:sp>
        <p:nvSpPr>
          <p:cNvPr id="18" name="CuadroTexto 17"/>
          <p:cNvSpPr txBox="1"/>
          <p:nvPr/>
        </p:nvSpPr>
        <p:spPr>
          <a:xfrm>
            <a:off x="4576913" y="1622599"/>
            <a:ext cx="294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2005), (</a:t>
            </a:r>
            <a:r>
              <a:rPr lang="en-US" sz="1200" dirty="0" err="1" smtClean="0"/>
              <a:t>Proaño</a:t>
            </a:r>
            <a:r>
              <a:rPr lang="en-US" sz="1200" dirty="0" smtClean="0"/>
              <a:t>, 2014)</a:t>
            </a:r>
            <a:endParaRPr lang="en-US" sz="1200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b="76594"/>
          <a:stretch/>
        </p:blipFill>
        <p:spPr>
          <a:xfrm>
            <a:off x="4160013" y="2162493"/>
            <a:ext cx="4854113" cy="34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139700" y="636147"/>
            <a:ext cx="8874426" cy="265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RECONSTRUCCIÓN</a:t>
            </a:r>
            <a:r>
              <a:rPr lang="en-US" sz="1600" dirty="0" smtClean="0"/>
              <a:t> FILOGEN</a:t>
            </a:r>
            <a:r>
              <a:rPr lang="es-EC" sz="1600" dirty="0" smtClean="0"/>
              <a:t>ÉTICA COMPLEJO </a:t>
            </a:r>
            <a:r>
              <a:rPr lang="es-EC" sz="1600" i="1" dirty="0" smtClean="0"/>
              <a:t>Pythium irregulare </a:t>
            </a:r>
            <a:r>
              <a:rPr lang="es-EC" sz="1600" dirty="0" smtClean="0"/>
              <a:t>(REGIÓN COX)</a:t>
            </a:r>
            <a:endParaRPr lang="es-EC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937102"/>
            <a:ext cx="3835400" cy="592589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576913" y="1146734"/>
            <a:ext cx="426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Mejor</a:t>
            </a:r>
            <a:r>
              <a:rPr lang="en-US" b="1" dirty="0" smtClean="0"/>
              <a:t> </a:t>
            </a:r>
            <a:r>
              <a:rPr lang="en-US" b="1" dirty="0" err="1" smtClean="0"/>
              <a:t>resolución</a:t>
            </a:r>
            <a:r>
              <a:rPr lang="en-US" dirty="0" smtClean="0"/>
              <a:t> que la Región ITS</a:t>
            </a:r>
            <a:endParaRPr lang="en-US" b="1" dirty="0" smtClean="0"/>
          </a:p>
        </p:txBody>
      </p:sp>
      <p:sp>
        <p:nvSpPr>
          <p:cNvPr id="18" name="CuadroTexto 17"/>
          <p:cNvSpPr txBox="1"/>
          <p:nvPr/>
        </p:nvSpPr>
        <p:spPr>
          <a:xfrm>
            <a:off x="4576913" y="1622599"/>
            <a:ext cx="294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2005), (</a:t>
            </a:r>
            <a:r>
              <a:rPr lang="en-US" sz="1200" dirty="0" err="1" smtClean="0"/>
              <a:t>Proaño</a:t>
            </a:r>
            <a:r>
              <a:rPr lang="en-US" sz="1200" dirty="0" smtClean="0"/>
              <a:t>, 2014)</a:t>
            </a:r>
            <a:endParaRPr lang="en-US" sz="1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1" t="23406" r="331" b="25588"/>
          <a:stretch/>
        </p:blipFill>
        <p:spPr>
          <a:xfrm>
            <a:off x="4662938" y="2006131"/>
            <a:ext cx="4023862" cy="474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139700" y="636147"/>
            <a:ext cx="8874426" cy="265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RECONSTRUCCIÓN</a:t>
            </a:r>
            <a:r>
              <a:rPr lang="en-US" sz="1600" dirty="0" smtClean="0"/>
              <a:t> FILOGEN</a:t>
            </a:r>
            <a:r>
              <a:rPr lang="es-EC" sz="1600" dirty="0" smtClean="0"/>
              <a:t>ÉTICA COMPLEJO </a:t>
            </a:r>
            <a:r>
              <a:rPr lang="es-EC" sz="1600" i="1" dirty="0" smtClean="0"/>
              <a:t>Pythium irregulare </a:t>
            </a:r>
            <a:r>
              <a:rPr lang="es-EC" sz="1600" dirty="0" smtClean="0"/>
              <a:t>(REGIÓN COX)</a:t>
            </a:r>
            <a:endParaRPr lang="es-EC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937102"/>
            <a:ext cx="3835400" cy="592589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576913" y="1146734"/>
            <a:ext cx="426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Mejor</a:t>
            </a:r>
            <a:r>
              <a:rPr lang="en-US" b="1" dirty="0" smtClean="0"/>
              <a:t> </a:t>
            </a:r>
            <a:r>
              <a:rPr lang="en-US" b="1" dirty="0" err="1" smtClean="0"/>
              <a:t>resolución</a:t>
            </a:r>
            <a:r>
              <a:rPr lang="en-US" dirty="0" smtClean="0"/>
              <a:t> que la Región ITS</a:t>
            </a:r>
            <a:endParaRPr lang="en-US" b="1" dirty="0" smtClean="0"/>
          </a:p>
        </p:txBody>
      </p:sp>
      <p:sp>
        <p:nvSpPr>
          <p:cNvPr id="18" name="CuadroTexto 17"/>
          <p:cNvSpPr txBox="1"/>
          <p:nvPr/>
        </p:nvSpPr>
        <p:spPr>
          <a:xfrm>
            <a:off x="4576913" y="1622599"/>
            <a:ext cx="294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2005), (</a:t>
            </a:r>
            <a:r>
              <a:rPr lang="en-US" sz="1200" dirty="0" err="1" smtClean="0"/>
              <a:t>Proaño</a:t>
            </a:r>
            <a:r>
              <a:rPr lang="en-US" sz="1200" dirty="0" smtClean="0"/>
              <a:t>, 2014)</a:t>
            </a:r>
            <a:endParaRPr lang="en-US" sz="12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t="74841"/>
          <a:stretch/>
        </p:blipFill>
        <p:spPr>
          <a:xfrm>
            <a:off x="4282785" y="2222500"/>
            <a:ext cx="4718641" cy="34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39700" y="610455"/>
            <a:ext cx="8874426" cy="329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RECONSTRUCCIÓN</a:t>
            </a:r>
            <a:r>
              <a:rPr lang="en-US" sz="1400" dirty="0" smtClean="0"/>
              <a:t> FILOGEN</a:t>
            </a:r>
            <a:r>
              <a:rPr lang="es-EC" sz="1400" dirty="0" smtClean="0"/>
              <a:t>ÉTICA COMPLEJO </a:t>
            </a:r>
            <a:r>
              <a:rPr lang="es-EC" sz="1400" i="1" dirty="0" smtClean="0"/>
              <a:t>Pythium irregulare </a:t>
            </a:r>
            <a:r>
              <a:rPr lang="es-EC" sz="1400" dirty="0" smtClean="0"/>
              <a:t>(REGIÓN ITS Y COX)</a:t>
            </a:r>
            <a:endParaRPr lang="es-EC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972701"/>
            <a:ext cx="2844800" cy="588529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256818" y="1077114"/>
            <a:ext cx="518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Análisis</a:t>
            </a:r>
            <a:r>
              <a:rPr lang="en-US" b="1" dirty="0" smtClean="0"/>
              <a:t> multigénico: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estadística</a:t>
            </a:r>
            <a:r>
              <a:rPr lang="en-US" dirty="0" smtClean="0"/>
              <a:t>, precision </a:t>
            </a:r>
            <a:r>
              <a:rPr lang="en-US" dirty="0" err="1" smtClean="0"/>
              <a:t>filogenética</a:t>
            </a:r>
            <a:r>
              <a:rPr lang="en-US" dirty="0" smtClean="0"/>
              <a:t> y </a:t>
            </a:r>
            <a:r>
              <a:rPr lang="en-US" dirty="0" err="1" smtClean="0"/>
              <a:t>resolución</a:t>
            </a:r>
            <a:r>
              <a:rPr lang="en-US" dirty="0" smtClean="0"/>
              <a:t>.</a:t>
            </a:r>
            <a:endParaRPr lang="en-US" b="1" dirty="0" smtClean="0"/>
          </a:p>
        </p:txBody>
      </p:sp>
      <p:sp>
        <p:nvSpPr>
          <p:cNvPr id="21" name="CuadroTexto 20"/>
          <p:cNvSpPr txBox="1"/>
          <p:nvPr/>
        </p:nvSpPr>
        <p:spPr>
          <a:xfrm>
            <a:off x="3472731" y="1723445"/>
            <a:ext cx="294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Gadagkar</a:t>
            </a:r>
            <a:r>
              <a:rPr lang="en-US" sz="1200" dirty="0" smtClean="0"/>
              <a:t>, et al., 2005)</a:t>
            </a:r>
            <a:endParaRPr lang="en-US" sz="12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274068" y="2397963"/>
            <a:ext cx="518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Posibles</a:t>
            </a:r>
            <a:r>
              <a:rPr lang="en-US" b="1" dirty="0" smtClean="0"/>
              <a:t> </a:t>
            </a:r>
            <a:r>
              <a:rPr lang="en-US" b="1" dirty="0" err="1" smtClean="0"/>
              <a:t>híbridos</a:t>
            </a:r>
            <a:r>
              <a:rPr lang="en-US" b="1" dirty="0" smtClean="0"/>
              <a:t>: </a:t>
            </a:r>
            <a:r>
              <a:rPr lang="en-US" dirty="0" err="1" smtClean="0"/>
              <a:t>cruce</a:t>
            </a:r>
            <a:r>
              <a:rPr lang="en-US" dirty="0" smtClean="0"/>
              <a:t> entre </a:t>
            </a:r>
            <a:r>
              <a:rPr lang="en-US" dirty="0" err="1" smtClean="0"/>
              <a:t>especies</a:t>
            </a:r>
            <a:r>
              <a:rPr lang="en-US" dirty="0" smtClean="0"/>
              <a:t> del </a:t>
            </a:r>
            <a:r>
              <a:rPr lang="en-US" dirty="0" err="1" smtClean="0"/>
              <a:t>complejo</a:t>
            </a:r>
            <a:r>
              <a:rPr lang="en-US" dirty="0" smtClean="0"/>
              <a:t> </a:t>
            </a:r>
            <a:r>
              <a:rPr lang="en-US" i="1" dirty="0" smtClean="0"/>
              <a:t>P. irregulare</a:t>
            </a:r>
            <a:endParaRPr lang="en-US" b="1" dirty="0" smtClean="0"/>
          </a:p>
        </p:txBody>
      </p:sp>
      <p:sp>
        <p:nvSpPr>
          <p:cNvPr id="23" name="CuadroTexto 22"/>
          <p:cNvSpPr txBox="1"/>
          <p:nvPr/>
        </p:nvSpPr>
        <p:spPr>
          <a:xfrm>
            <a:off x="3489981" y="3008880"/>
            <a:ext cx="3186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(Villa et al., 2006), (Schroeder et al., 2013)</a:t>
            </a:r>
            <a:endParaRPr lang="en-US" sz="12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274068" y="4977543"/>
            <a:ext cx="518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Politomías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todos</a:t>
            </a:r>
            <a:r>
              <a:rPr lang="en-US" b="1" dirty="0" smtClean="0"/>
              <a:t> </a:t>
            </a:r>
            <a:r>
              <a:rPr lang="en-US" b="1" dirty="0" err="1" smtClean="0"/>
              <a:t>los</a:t>
            </a:r>
            <a:r>
              <a:rPr lang="en-US" b="1" dirty="0" smtClean="0"/>
              <a:t> </a:t>
            </a:r>
            <a:r>
              <a:rPr lang="en-US" b="1" dirty="0" err="1" smtClean="0"/>
              <a:t>árboles</a:t>
            </a:r>
            <a:r>
              <a:rPr lang="en-US" i="1" dirty="0" smtClean="0"/>
              <a:t>.</a:t>
            </a:r>
            <a:endParaRPr lang="en-US" b="1" dirty="0" smtClean="0"/>
          </a:p>
        </p:txBody>
      </p:sp>
      <p:sp>
        <p:nvSpPr>
          <p:cNvPr id="27" name="CuadroTexto 26"/>
          <p:cNvSpPr txBox="1"/>
          <p:nvPr/>
        </p:nvSpPr>
        <p:spPr>
          <a:xfrm>
            <a:off x="3472730" y="5465861"/>
            <a:ext cx="3894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(Wright, 1949), (Martin, 2000), 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</a:t>
            </a:r>
            <a:endParaRPr lang="en-US" sz="1200" dirty="0"/>
          </a:p>
        </p:txBody>
      </p:sp>
      <p:sp>
        <p:nvSpPr>
          <p:cNvPr id="8" name="Flecha derecha 7"/>
          <p:cNvSpPr/>
          <p:nvPr/>
        </p:nvSpPr>
        <p:spPr>
          <a:xfrm>
            <a:off x="139700" y="4829558"/>
            <a:ext cx="531483" cy="5173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3274068" y="3633192"/>
            <a:ext cx="518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Coalescencia</a:t>
            </a:r>
            <a:r>
              <a:rPr lang="en-US" b="1" dirty="0" smtClean="0"/>
              <a:t> </a:t>
            </a:r>
            <a:r>
              <a:rPr lang="en-US" b="1" dirty="0" err="1" smtClean="0"/>
              <a:t>profunda</a:t>
            </a:r>
            <a:r>
              <a:rPr lang="en-US" b="1" dirty="0" smtClean="0"/>
              <a:t> </a:t>
            </a:r>
            <a:r>
              <a:rPr lang="en-US" dirty="0" smtClean="0"/>
              <a:t>genes </a:t>
            </a:r>
            <a:r>
              <a:rPr lang="en-US" dirty="0" err="1" smtClean="0"/>
              <a:t>mitocondriales</a:t>
            </a:r>
            <a:endParaRPr lang="en-US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3489981" y="4353231"/>
            <a:ext cx="3186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(Sánchez, A &amp; </a:t>
            </a:r>
            <a:r>
              <a:rPr lang="en-US" sz="1200" dirty="0" err="1" smtClean="0"/>
              <a:t>Castresana</a:t>
            </a:r>
            <a:r>
              <a:rPr lang="en-US" sz="1200" dirty="0" smtClean="0"/>
              <a:t>, J,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38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8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92042742"/>
              </p:ext>
            </p:extLst>
          </p:nvPr>
        </p:nvGraphicFramePr>
        <p:xfrm>
          <a:off x="2921000" y="1079500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39700" y="686946"/>
            <a:ext cx="8874426" cy="373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ANÁLISIS DE DIVERSIDAD GÉNICA </a:t>
            </a:r>
            <a:r>
              <a:rPr lang="es-EC" sz="1600" i="1" dirty="0" smtClean="0"/>
              <a:t>Pythium irregulare </a:t>
            </a:r>
            <a:r>
              <a:rPr lang="es-EC" sz="1600" dirty="0" smtClean="0"/>
              <a:t>s.l. EN DALIAS Y CRISANTEMOS</a:t>
            </a:r>
            <a:endParaRPr lang="es-EC" sz="1600" dirty="0"/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185625"/>
              </p:ext>
            </p:extLst>
          </p:nvPr>
        </p:nvGraphicFramePr>
        <p:xfrm>
          <a:off x="139700" y="1214401"/>
          <a:ext cx="8874426" cy="416399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3612481497"/>
                    </a:ext>
                  </a:extLst>
                </a:gridCol>
                <a:gridCol w="1527705">
                  <a:extLst>
                    <a:ext uri="{9D8B030D-6E8A-4147-A177-3AD203B41FA5}">
                      <a16:colId xmlns:a16="http://schemas.microsoft.com/office/drawing/2014/main" val="1030898107"/>
                    </a:ext>
                  </a:extLst>
                </a:gridCol>
                <a:gridCol w="1450492">
                  <a:extLst>
                    <a:ext uri="{9D8B030D-6E8A-4147-A177-3AD203B41FA5}">
                      <a16:colId xmlns:a16="http://schemas.microsoft.com/office/drawing/2014/main" val="116295857"/>
                    </a:ext>
                  </a:extLst>
                </a:gridCol>
                <a:gridCol w="1714871">
                  <a:extLst>
                    <a:ext uri="{9D8B030D-6E8A-4147-A177-3AD203B41FA5}">
                      <a16:colId xmlns:a16="http://schemas.microsoft.com/office/drawing/2014/main" val="3672194711"/>
                    </a:ext>
                  </a:extLst>
                </a:gridCol>
                <a:gridCol w="1311158">
                  <a:extLst>
                    <a:ext uri="{9D8B030D-6E8A-4147-A177-3AD203B41FA5}">
                      <a16:colId xmlns:a16="http://schemas.microsoft.com/office/drawing/2014/main" val="116060578"/>
                    </a:ext>
                  </a:extLst>
                </a:gridCol>
              </a:tblGrid>
              <a:tr h="320307">
                <a:tc row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Parámetro</a:t>
                      </a:r>
                      <a:endParaRPr lang="es-EC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Región ITS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Región COX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375158"/>
                  </a:ext>
                </a:extLst>
              </a:tr>
              <a:tr h="320307">
                <a:tc vMerge="1"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Crisantemos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Dalias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Crisantemos 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Dalias</a:t>
                      </a:r>
                      <a:endParaRPr lang="es-EC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631847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Número</a:t>
                      </a:r>
                      <a:r>
                        <a:rPr lang="es-EC" sz="1200" b="1" baseline="0" dirty="0" smtClean="0"/>
                        <a:t> de secuencias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58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093727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Número de sitios (sin</a:t>
                      </a:r>
                      <a:r>
                        <a:rPr lang="es-EC" sz="1200" b="1" baseline="0" dirty="0" smtClean="0"/>
                        <a:t> gaps)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864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7347681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Sitios</a:t>
                      </a:r>
                      <a:r>
                        <a:rPr lang="es-EC" sz="1200" b="1" baseline="0" dirty="0" smtClean="0"/>
                        <a:t> segregantes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74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19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922991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Diversidad</a:t>
                      </a:r>
                      <a:r>
                        <a:rPr lang="es-EC" sz="1200" b="1" baseline="0" dirty="0" smtClean="0"/>
                        <a:t> nucleotídica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0.022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0.011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0.008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0.007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2429055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Número</a:t>
                      </a:r>
                      <a:r>
                        <a:rPr lang="es-EC" sz="1200" b="1" baseline="0" dirty="0" smtClean="0"/>
                        <a:t> de haplotipos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9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617944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Diversidad de haplotipos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0.937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0.606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0.852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0.691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364677"/>
                  </a:ext>
                </a:extLst>
              </a:tr>
              <a:tr h="320307">
                <a:tc gridSpan="5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Estimadores de diferenciación genética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782452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Chi-cuadrado</a:t>
                      </a:r>
                      <a:r>
                        <a:rPr lang="es-EC" sz="1200" b="1" baseline="0" dirty="0" smtClean="0"/>
                        <a:t> </a:t>
                      </a:r>
                      <a:endParaRPr lang="es-EC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46.30 (p-valor</a:t>
                      </a:r>
                      <a:r>
                        <a:rPr lang="es-EC" sz="1200" baseline="0" dirty="0" smtClean="0"/>
                        <a:t> 0.0018**)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22.04 (p-valor</a:t>
                      </a:r>
                      <a:r>
                        <a:rPr lang="es-EC" sz="1200" baseline="0" dirty="0" smtClean="0"/>
                        <a:t> 0.0241*)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902112"/>
                  </a:ext>
                </a:extLst>
              </a:tr>
              <a:tr h="320307">
                <a:tc gridSpan="5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Estimadores</a:t>
                      </a:r>
                      <a:r>
                        <a:rPr lang="es-EC" sz="1200" b="1" baseline="0" dirty="0" smtClean="0"/>
                        <a:t> de flujo genético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016986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Coeficiente de hibridación, F</a:t>
                      </a:r>
                      <a:r>
                        <a:rPr lang="es-EC" sz="1200" b="1" baseline="-25000" dirty="0" smtClean="0"/>
                        <a:t>ST</a:t>
                      </a:r>
                      <a:endParaRPr lang="es-EC" sz="1200" b="1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0.163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0.019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4882"/>
                  </a:ext>
                </a:extLst>
              </a:tr>
              <a:tr h="320307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Flujo génico, Nm</a:t>
                      </a:r>
                      <a:endParaRPr lang="es-EC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1.28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26.24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8295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4304" y="6377151"/>
            <a:ext cx="531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(Tajima, 1983), (Hudson </a:t>
            </a:r>
            <a:r>
              <a:rPr lang="en-US" sz="1200" dirty="0"/>
              <a:t>et al., 1992</a:t>
            </a:r>
            <a:r>
              <a:rPr lang="en-US" sz="1200" dirty="0" smtClean="0"/>
              <a:t>), (Xu. 2006), (</a:t>
            </a:r>
            <a:r>
              <a:rPr lang="en-US" sz="1200" dirty="0" err="1" smtClean="0"/>
              <a:t>Fumagalli</a:t>
            </a:r>
            <a:r>
              <a:rPr lang="en-US" sz="1200" dirty="0" smtClean="0"/>
              <a:t> et al., 2013)</a:t>
            </a:r>
            <a:endParaRPr lang="en-US" sz="1200" dirty="0"/>
          </a:p>
        </p:txBody>
      </p:sp>
      <p:sp>
        <p:nvSpPr>
          <p:cNvPr id="3" name="Elipse 2"/>
          <p:cNvSpPr/>
          <p:nvPr/>
        </p:nvSpPr>
        <p:spPr>
          <a:xfrm>
            <a:off x="638355" y="3968151"/>
            <a:ext cx="1790658" cy="5693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385192" y="4607991"/>
            <a:ext cx="2478778" cy="770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derecha 7"/>
          <p:cNvSpPr/>
          <p:nvPr/>
        </p:nvSpPr>
        <p:spPr>
          <a:xfrm>
            <a:off x="208712" y="2536166"/>
            <a:ext cx="498655" cy="25879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>
            <a:off x="208711" y="2836659"/>
            <a:ext cx="498655" cy="25879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207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47200" y="163776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RESULTADOS Y DISCUSIÓN</a:t>
            </a:r>
            <a:endParaRPr lang="en-US" b="1" i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139700" y="686946"/>
            <a:ext cx="8874426" cy="373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ANÁLISIS DE DIVERSIDAD GÉNICA DE </a:t>
            </a:r>
            <a:r>
              <a:rPr lang="es-EC" sz="1600" i="1" dirty="0" smtClean="0"/>
              <a:t>Pythium irregulare </a:t>
            </a:r>
            <a:r>
              <a:rPr lang="es-EC" sz="1600" dirty="0" smtClean="0"/>
              <a:t>s.l. </a:t>
            </a:r>
            <a:endParaRPr lang="es-EC" sz="1600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24534"/>
              </p:ext>
            </p:extLst>
          </p:nvPr>
        </p:nvGraphicFramePr>
        <p:xfrm>
          <a:off x="139700" y="1214390"/>
          <a:ext cx="8874426" cy="42989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02119">
                  <a:extLst>
                    <a:ext uri="{9D8B030D-6E8A-4147-A177-3AD203B41FA5}">
                      <a16:colId xmlns:a16="http://schemas.microsoft.com/office/drawing/2014/main" val="3612481497"/>
                    </a:ext>
                  </a:extLst>
                </a:gridCol>
                <a:gridCol w="328853">
                  <a:extLst>
                    <a:ext uri="{9D8B030D-6E8A-4147-A177-3AD203B41FA5}">
                      <a16:colId xmlns:a16="http://schemas.microsoft.com/office/drawing/2014/main" val="1030898107"/>
                    </a:ext>
                  </a:extLst>
                </a:gridCol>
                <a:gridCol w="790030">
                  <a:extLst>
                    <a:ext uri="{9D8B030D-6E8A-4147-A177-3AD203B41FA5}">
                      <a16:colId xmlns:a16="http://schemas.microsoft.com/office/drawing/2014/main" val="3783941769"/>
                    </a:ext>
                  </a:extLst>
                </a:gridCol>
                <a:gridCol w="1118883">
                  <a:extLst>
                    <a:ext uri="{9D8B030D-6E8A-4147-A177-3AD203B41FA5}">
                      <a16:colId xmlns:a16="http://schemas.microsoft.com/office/drawing/2014/main" val="4090580656"/>
                    </a:ext>
                  </a:extLst>
                </a:gridCol>
                <a:gridCol w="1062332">
                  <a:extLst>
                    <a:ext uri="{9D8B030D-6E8A-4147-A177-3AD203B41FA5}">
                      <a16:colId xmlns:a16="http://schemas.microsoft.com/office/drawing/2014/main" val="116295857"/>
                    </a:ext>
                  </a:extLst>
                </a:gridCol>
                <a:gridCol w="1255962">
                  <a:extLst>
                    <a:ext uri="{9D8B030D-6E8A-4147-A177-3AD203B41FA5}">
                      <a16:colId xmlns:a16="http://schemas.microsoft.com/office/drawing/2014/main" val="3672194711"/>
                    </a:ext>
                  </a:extLst>
                </a:gridCol>
                <a:gridCol w="1255962">
                  <a:extLst>
                    <a:ext uri="{9D8B030D-6E8A-4147-A177-3AD203B41FA5}">
                      <a16:colId xmlns:a16="http://schemas.microsoft.com/office/drawing/2014/main" val="3153239782"/>
                    </a:ext>
                  </a:extLst>
                </a:gridCol>
                <a:gridCol w="960285">
                  <a:extLst>
                    <a:ext uri="{9D8B030D-6E8A-4147-A177-3AD203B41FA5}">
                      <a16:colId xmlns:a16="http://schemas.microsoft.com/office/drawing/2014/main" val="116060578"/>
                    </a:ext>
                  </a:extLst>
                </a:gridCol>
              </a:tblGrid>
              <a:tr h="304738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Parámetro</a:t>
                      </a:r>
                      <a:endParaRPr lang="es-EC" sz="12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Región ITS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Región COX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375158"/>
                  </a:ext>
                </a:extLst>
              </a:tr>
              <a:tr h="304738">
                <a:tc gridSpan="2" vMerge="1"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es-EC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PI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PC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PCY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PI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PC</a:t>
                      </a:r>
                      <a:endParaRPr lang="es-EC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PCY</a:t>
                      </a:r>
                      <a:endParaRPr lang="es-EC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631847"/>
                  </a:ext>
                </a:extLst>
              </a:tr>
              <a:tr h="304738"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Número</a:t>
                      </a:r>
                      <a:r>
                        <a:rPr lang="es-EC" sz="1200" b="1" baseline="0" dirty="0" smtClean="0"/>
                        <a:t> de secuencias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20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093727"/>
                  </a:ext>
                </a:extLst>
              </a:tr>
              <a:tr h="438890"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Número de sitios (sin</a:t>
                      </a:r>
                      <a:r>
                        <a:rPr lang="es-EC" sz="1200" b="1" baseline="0" dirty="0" smtClean="0"/>
                        <a:t> gaps)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864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7347681"/>
                  </a:ext>
                </a:extLst>
              </a:tr>
              <a:tr h="304738"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Sitios</a:t>
                      </a:r>
                      <a:r>
                        <a:rPr lang="es-EC" sz="1200" b="1" baseline="0" dirty="0" smtClean="0"/>
                        <a:t> segregantes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4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922991"/>
                  </a:ext>
                </a:extLst>
              </a:tr>
              <a:tr h="304738"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Diversidad</a:t>
                      </a:r>
                      <a:r>
                        <a:rPr lang="es-EC" sz="1200" b="1" baseline="0" dirty="0" smtClean="0"/>
                        <a:t> nucleotídica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0.002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0.001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0.001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3x10</a:t>
                      </a:r>
                      <a:r>
                        <a:rPr lang="es-EC" sz="1200" baseline="30000" dirty="0" smtClean="0"/>
                        <a:t>-4</a:t>
                      </a:r>
                      <a:endParaRPr lang="es-EC" sz="12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3x10</a:t>
                      </a:r>
                      <a:r>
                        <a:rPr lang="es-EC" sz="1200" baseline="30000" dirty="0" smtClean="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3x10</a:t>
                      </a:r>
                      <a:r>
                        <a:rPr lang="es-EC" sz="1200" baseline="30000" dirty="0" smtClean="0"/>
                        <a:t>-4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2429055"/>
                  </a:ext>
                </a:extLst>
              </a:tr>
              <a:tr h="304738"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Número</a:t>
                      </a:r>
                      <a:r>
                        <a:rPr lang="es-EC" sz="1200" b="1" baseline="0" dirty="0" smtClean="0"/>
                        <a:t> de haplotipos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2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617944"/>
                  </a:ext>
                </a:extLst>
              </a:tr>
              <a:tr h="304738">
                <a:tc gridSpan="2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Diversidad de haplotipos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0.652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0.598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0.100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0.267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0.208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0.268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364677"/>
                  </a:ext>
                </a:extLst>
              </a:tr>
              <a:tr h="304738">
                <a:tc gridSpan="8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Estimadores de diferenciación genética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782452"/>
                  </a:ext>
                </a:extLst>
              </a:tr>
              <a:tr h="304738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Chi-cuadrado</a:t>
                      </a:r>
                      <a:r>
                        <a:rPr lang="es-EC" sz="1200" b="1" baseline="0" dirty="0" smtClean="0"/>
                        <a:t> </a:t>
                      </a:r>
                      <a:endParaRPr lang="es-EC" sz="1200" b="1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92.94 (p-valor</a:t>
                      </a:r>
                      <a:r>
                        <a:rPr lang="es-EC" sz="1200" baseline="0" dirty="0" smtClean="0"/>
                        <a:t> 1</a:t>
                      </a:r>
                      <a:r>
                        <a:rPr lang="es-EC" sz="1200" dirty="0" smtClean="0"/>
                        <a:t>x10</a:t>
                      </a:r>
                      <a:r>
                        <a:rPr lang="es-EC" sz="1200" baseline="30000" dirty="0" smtClean="0"/>
                        <a:t>-5*</a:t>
                      </a:r>
                      <a:r>
                        <a:rPr lang="es-EC" sz="1200" baseline="0" dirty="0" smtClean="0"/>
                        <a:t>**)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154.0 (p-valor</a:t>
                      </a:r>
                      <a:r>
                        <a:rPr lang="es-EC" sz="1200" baseline="0" dirty="0" smtClean="0"/>
                        <a:t> 1</a:t>
                      </a:r>
                      <a:r>
                        <a:rPr lang="es-EC" sz="1200" dirty="0" smtClean="0"/>
                        <a:t>x10</a:t>
                      </a:r>
                      <a:r>
                        <a:rPr lang="es-EC" sz="1200" baseline="30000" dirty="0" smtClean="0"/>
                        <a:t>-4</a:t>
                      </a:r>
                      <a:r>
                        <a:rPr lang="es-EC" sz="1200" baseline="0" dirty="0" smtClean="0"/>
                        <a:t>***)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902112"/>
                  </a:ext>
                </a:extLst>
              </a:tr>
              <a:tr h="304738">
                <a:tc gridSpan="8"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Estimadores</a:t>
                      </a:r>
                      <a:r>
                        <a:rPr lang="es-EC" sz="1200" b="1" baseline="0" dirty="0" smtClean="0"/>
                        <a:t> de flujo genético</a:t>
                      </a:r>
                      <a:endParaRPr lang="es-EC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016986"/>
                  </a:ext>
                </a:extLst>
              </a:tr>
              <a:tr h="507896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Coeficiente de hibridación, F</a:t>
                      </a:r>
                      <a:r>
                        <a:rPr lang="es-EC" sz="1200" b="1" baseline="-25000" dirty="0" smtClean="0"/>
                        <a:t>ST</a:t>
                      </a:r>
                      <a:endParaRPr lang="es-EC" sz="1200" b="1" baseline="-25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0.932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0.974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4882"/>
                  </a:ext>
                </a:extLst>
              </a:tr>
              <a:tr h="304738">
                <a:tc>
                  <a:txBody>
                    <a:bodyPr/>
                    <a:lstStyle/>
                    <a:p>
                      <a:pPr algn="ctr"/>
                      <a:r>
                        <a:rPr lang="es-EC" sz="1200" b="1" dirty="0" smtClean="0"/>
                        <a:t>Flujo génico, Nm</a:t>
                      </a:r>
                      <a:endParaRPr lang="es-EC" sz="1200" b="1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0.02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0.01</a:t>
                      </a:r>
                      <a:endParaRPr lang="es-EC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82951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84304" y="6377151"/>
            <a:ext cx="531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(Tajima, 1983), (Hudson </a:t>
            </a:r>
            <a:r>
              <a:rPr lang="en-US" sz="1200" dirty="0"/>
              <a:t>et al., 1992</a:t>
            </a:r>
            <a:r>
              <a:rPr lang="en-US" sz="1200" dirty="0" smtClean="0"/>
              <a:t>), (Xu. 2006), (</a:t>
            </a:r>
            <a:r>
              <a:rPr lang="en-US" sz="1200" dirty="0" err="1" smtClean="0"/>
              <a:t>Fumagalli</a:t>
            </a:r>
            <a:r>
              <a:rPr lang="en-US" sz="1200" dirty="0" smtClean="0"/>
              <a:t> et al., 2013)</a:t>
            </a:r>
            <a:endParaRPr lang="en-US" sz="1200" dirty="0"/>
          </a:p>
        </p:txBody>
      </p:sp>
      <p:sp>
        <p:nvSpPr>
          <p:cNvPr id="11" name="Elipse 10"/>
          <p:cNvSpPr/>
          <p:nvPr/>
        </p:nvSpPr>
        <p:spPr>
          <a:xfrm>
            <a:off x="310548" y="3968151"/>
            <a:ext cx="1790658" cy="5693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143652" y="4625244"/>
            <a:ext cx="2078325" cy="9852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derecha 12"/>
          <p:cNvSpPr/>
          <p:nvPr/>
        </p:nvSpPr>
        <p:spPr>
          <a:xfrm>
            <a:off x="32546" y="2570672"/>
            <a:ext cx="416026" cy="2688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derecha 13"/>
          <p:cNvSpPr/>
          <p:nvPr/>
        </p:nvSpPr>
        <p:spPr>
          <a:xfrm>
            <a:off x="32545" y="2871165"/>
            <a:ext cx="416026" cy="2688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/>
          <p:cNvSpPr txBox="1"/>
          <p:nvPr/>
        </p:nvSpPr>
        <p:spPr>
          <a:xfrm>
            <a:off x="2329342" y="5536322"/>
            <a:ext cx="4495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PI: </a:t>
            </a:r>
            <a:r>
              <a:rPr lang="en-US" sz="1100" i="1" dirty="0" smtClean="0"/>
              <a:t>P. irregulare </a:t>
            </a:r>
            <a:r>
              <a:rPr lang="en-US" sz="1100" dirty="0" err="1" smtClean="0"/>
              <a:t>s.s.</a:t>
            </a:r>
            <a:r>
              <a:rPr lang="en-US" sz="1100" dirty="0" smtClean="0"/>
              <a:t>; PC: </a:t>
            </a:r>
            <a:r>
              <a:rPr lang="en-US" sz="1100" i="1" dirty="0" smtClean="0"/>
              <a:t>P. cryptoirregulare; </a:t>
            </a:r>
            <a:r>
              <a:rPr lang="en-US" sz="1100" dirty="0" smtClean="0"/>
              <a:t>PCY: </a:t>
            </a:r>
            <a:r>
              <a:rPr lang="en-US" sz="1100" i="1" dirty="0" smtClean="0"/>
              <a:t>P. cylindrosporum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7016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75046459"/>
              </p:ext>
            </p:extLst>
          </p:nvPr>
        </p:nvGraphicFramePr>
        <p:xfrm>
          <a:off x="2921000" y="1079500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99851" y="16377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CONCLUSIONES</a:t>
            </a:r>
            <a:endParaRPr lang="en-US" b="1" i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85192" y="1347069"/>
            <a:ext cx="83016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La amplificación y secuenciación de la región ITS y COX, permitieron identificar las especies de </a:t>
            </a:r>
            <a:r>
              <a:rPr lang="es-EC" sz="1600" i="1" dirty="0" smtClean="0"/>
              <a:t>Pythium </a:t>
            </a:r>
            <a:r>
              <a:rPr lang="es-EC" sz="1600" dirty="0" smtClean="0"/>
              <a:t>asociadas a enfermedades de raíz de crisantemos y dalias; siendo el más común el </a:t>
            </a:r>
            <a:r>
              <a:rPr lang="es-EC" sz="1600" b="1" dirty="0" smtClean="0"/>
              <a:t>complejo </a:t>
            </a:r>
            <a:r>
              <a:rPr lang="es-EC" sz="1600" b="1" i="1" dirty="0" smtClean="0"/>
              <a:t>P. irregulare </a:t>
            </a:r>
            <a:r>
              <a:rPr lang="es-EC" sz="1600" b="1" dirty="0" smtClean="0"/>
              <a:t>(74.14%)</a:t>
            </a:r>
            <a:r>
              <a:rPr lang="es-EC" sz="1600" dirty="0" smtClean="0"/>
              <a:t> seguido de </a:t>
            </a:r>
            <a:r>
              <a:rPr lang="es-EC" sz="1600" b="1" i="1" dirty="0" smtClean="0"/>
              <a:t>P. aphanidermatum </a:t>
            </a:r>
            <a:r>
              <a:rPr lang="es-EC" sz="1600" b="1" dirty="0" smtClean="0"/>
              <a:t>(9.48%)</a:t>
            </a:r>
            <a:r>
              <a:rPr lang="es-EC" sz="1600" dirty="0" smtClean="0"/>
              <a:t>. Dentro del complejo </a:t>
            </a:r>
            <a:r>
              <a:rPr lang="es-EC" sz="1600" i="1" dirty="0" smtClean="0"/>
              <a:t>P. irregulare, </a:t>
            </a:r>
            <a:r>
              <a:rPr lang="es-EC" sz="1600" dirty="0" smtClean="0"/>
              <a:t>la especie con mayor prevalencia fue </a:t>
            </a:r>
            <a:r>
              <a:rPr lang="es-EC" sz="1600" b="1" i="1" dirty="0" smtClean="0"/>
              <a:t>P. cryptoirregulare </a:t>
            </a:r>
            <a:r>
              <a:rPr lang="es-EC" sz="1600" b="1" dirty="0" smtClean="0"/>
              <a:t>(41.86%).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b="1" dirty="0" smtClean="0"/>
              <a:t>La diversidad de especies</a:t>
            </a:r>
            <a:r>
              <a:rPr lang="es-EC" sz="1600" dirty="0" smtClean="0"/>
              <a:t> de </a:t>
            </a:r>
            <a:r>
              <a:rPr lang="es-EC" sz="1600" i="1" dirty="0" smtClean="0"/>
              <a:t>Pythium </a:t>
            </a:r>
            <a:r>
              <a:rPr lang="es-EC" sz="1600" dirty="0" smtClean="0"/>
              <a:t>en crisantemos (ocho especies) fue </a:t>
            </a:r>
            <a:r>
              <a:rPr lang="es-EC" sz="1600" b="1" dirty="0" smtClean="0"/>
              <a:t>mayor</a:t>
            </a:r>
            <a:r>
              <a:rPr lang="es-EC" sz="1600" dirty="0" smtClean="0"/>
              <a:t> a las encontradas en dalias (únicamente complejo </a:t>
            </a:r>
            <a:r>
              <a:rPr lang="es-EC" sz="1600" i="1" dirty="0" smtClean="0"/>
              <a:t>P. irregulare</a:t>
            </a:r>
            <a:r>
              <a:rPr lang="es-EC" sz="1600" dirty="0" smtClean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El análisis de la </a:t>
            </a:r>
            <a:r>
              <a:rPr lang="es-EC" sz="1600" b="1" dirty="0"/>
              <a:t>región ITS</a:t>
            </a:r>
            <a:r>
              <a:rPr lang="es-EC" sz="1600" dirty="0"/>
              <a:t> </a:t>
            </a:r>
            <a:r>
              <a:rPr lang="es-EC" sz="1600" b="1" dirty="0"/>
              <a:t>no permitió diferenciar</a:t>
            </a:r>
            <a:r>
              <a:rPr lang="es-EC" sz="1600" dirty="0"/>
              <a:t> a los aislados dentro del complejo </a:t>
            </a:r>
            <a:r>
              <a:rPr lang="es-EC" sz="1600" i="1" dirty="0"/>
              <a:t>P. irregulare.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El análisis de similitud de los </a:t>
            </a:r>
            <a:r>
              <a:rPr lang="es-EC" sz="1600" b="1" dirty="0"/>
              <a:t>genes </a:t>
            </a:r>
            <a:r>
              <a:rPr lang="es-EC" sz="1600" b="1" i="1" dirty="0"/>
              <a:t>cox I </a:t>
            </a:r>
            <a:r>
              <a:rPr lang="es-EC" sz="1600" b="1" dirty="0"/>
              <a:t>y </a:t>
            </a:r>
            <a:r>
              <a:rPr lang="es-EC" sz="1600" b="1" i="1" dirty="0"/>
              <a:t>cox II</a:t>
            </a:r>
            <a:r>
              <a:rPr lang="es-EC" sz="1600" i="1" dirty="0"/>
              <a:t>, </a:t>
            </a:r>
            <a:r>
              <a:rPr lang="es-EC" sz="1600" dirty="0"/>
              <a:t>arrojó </a:t>
            </a:r>
            <a:r>
              <a:rPr lang="es-EC" sz="1600" b="1" dirty="0"/>
              <a:t>resultados no concluyentes</a:t>
            </a:r>
            <a:r>
              <a:rPr lang="es-EC" sz="1600" dirty="0"/>
              <a:t> debido a la </a:t>
            </a:r>
            <a:r>
              <a:rPr lang="es-EC" sz="1600" b="1" dirty="0"/>
              <a:t>falta de información</a:t>
            </a:r>
            <a:r>
              <a:rPr lang="es-EC" sz="1600" dirty="0"/>
              <a:t> de  </a:t>
            </a:r>
            <a:r>
              <a:rPr lang="es-EC" sz="1600" i="1" dirty="0"/>
              <a:t>P. cryptoirregulare </a:t>
            </a:r>
            <a:r>
              <a:rPr lang="es-EC" sz="1600" dirty="0"/>
              <a:t>y </a:t>
            </a:r>
            <a:r>
              <a:rPr lang="es-EC" sz="1600" i="1" dirty="0"/>
              <a:t>P. cylindrosporum</a:t>
            </a:r>
            <a:r>
              <a:rPr lang="es-EC" sz="1600" dirty="0"/>
              <a:t> en la </a:t>
            </a:r>
            <a:r>
              <a:rPr lang="es-EC" sz="1600" b="1" dirty="0"/>
              <a:t>base de datos del NCBI</a:t>
            </a:r>
            <a:r>
              <a:rPr lang="es-EC" sz="1600" b="1" dirty="0" smtClean="0"/>
              <a:t>.</a:t>
            </a:r>
            <a:endParaRPr lang="es-EC" sz="1600" dirty="0" smtClean="0"/>
          </a:p>
          <a:p>
            <a:pPr algn="just"/>
            <a:endParaRPr lang="es-EC" sz="16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139700" y="726125"/>
            <a:ext cx="4902200" cy="329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IDENTIFICACI</a:t>
            </a:r>
            <a:r>
              <a:rPr lang="es-EC" sz="1400" dirty="0" smtClean="0"/>
              <a:t>ÓN DE ESPECIES DEL GÉNERO </a:t>
            </a:r>
            <a:r>
              <a:rPr lang="es-EC" sz="1400" i="1" dirty="0" smtClean="0"/>
              <a:t>Pythium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1608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99851" y="16377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CONCLUSIONES</a:t>
            </a:r>
            <a:endParaRPr lang="en-US" b="1" i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85192" y="1548442"/>
            <a:ext cx="83016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La </a:t>
            </a:r>
            <a:r>
              <a:rPr lang="es-EC" sz="1600" b="1" dirty="0"/>
              <a:t>reconstrucción filogenética</a:t>
            </a:r>
            <a:r>
              <a:rPr lang="es-EC" sz="1600" dirty="0"/>
              <a:t> del género </a:t>
            </a:r>
            <a:r>
              <a:rPr lang="es-EC" sz="1600" i="1" dirty="0"/>
              <a:t>Pythium </a:t>
            </a:r>
            <a:r>
              <a:rPr lang="es-EC" sz="1600" dirty="0"/>
              <a:t>usando la </a:t>
            </a:r>
            <a:r>
              <a:rPr lang="es-EC" sz="1600" b="1" dirty="0"/>
              <a:t>región ITS</a:t>
            </a:r>
            <a:r>
              <a:rPr lang="es-EC" sz="1600" dirty="0"/>
              <a:t> mostró la formación de diez grupos monofiléticos, los cuales se relacionaron con la </a:t>
            </a:r>
            <a:r>
              <a:rPr lang="es-EC" sz="1600" b="1" dirty="0"/>
              <a:t>morfología de su esporangio</a:t>
            </a:r>
            <a:r>
              <a:rPr lang="es-EC" sz="1600" dirty="0"/>
              <a:t>. Se demostró que el </a:t>
            </a:r>
            <a:r>
              <a:rPr lang="es-EC" sz="1600" b="1" dirty="0"/>
              <a:t>ancestro en común</a:t>
            </a:r>
            <a:r>
              <a:rPr lang="es-EC" sz="1600" dirty="0"/>
              <a:t> del género </a:t>
            </a:r>
            <a:r>
              <a:rPr lang="es-EC" sz="1600" i="1" dirty="0"/>
              <a:t>Pythium </a:t>
            </a:r>
            <a:r>
              <a:rPr lang="es-EC" sz="1600" dirty="0"/>
              <a:t>presentaba un </a:t>
            </a:r>
            <a:r>
              <a:rPr lang="es-EC" sz="1600" b="1" dirty="0"/>
              <a:t>esporangio globular</a:t>
            </a:r>
            <a:r>
              <a:rPr lang="es-EC" sz="16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La </a:t>
            </a:r>
            <a:r>
              <a:rPr lang="es-EC" sz="1600" b="1" dirty="0"/>
              <a:t>reconstrucción filogenética</a:t>
            </a:r>
            <a:r>
              <a:rPr lang="es-EC" sz="1600" dirty="0"/>
              <a:t> de la </a:t>
            </a:r>
            <a:r>
              <a:rPr lang="es-EC" sz="1600" b="1" dirty="0"/>
              <a:t>región COX</a:t>
            </a:r>
            <a:r>
              <a:rPr lang="es-EC" sz="1600" dirty="0"/>
              <a:t> mostró la formación de tres grupos, cada uno correspondiente a </a:t>
            </a:r>
            <a:r>
              <a:rPr lang="es-EC" sz="1600" b="1" i="1" dirty="0"/>
              <a:t>P. irregulare </a:t>
            </a:r>
            <a:r>
              <a:rPr lang="es-EC" sz="1600" b="1" dirty="0"/>
              <a:t>s.s., </a:t>
            </a:r>
            <a:r>
              <a:rPr lang="es-EC" sz="1600" b="1" i="1" dirty="0"/>
              <a:t>P. cryptoirregulare </a:t>
            </a:r>
            <a:r>
              <a:rPr lang="es-EC" sz="1600" b="1" dirty="0"/>
              <a:t> y </a:t>
            </a:r>
            <a:r>
              <a:rPr lang="es-EC" sz="1600" b="1" i="1" dirty="0"/>
              <a:t>P. cylindrosporum.</a:t>
            </a:r>
            <a:r>
              <a:rPr lang="es-EC" sz="1600" i="1" dirty="0"/>
              <a:t> </a:t>
            </a:r>
            <a:endParaRPr lang="es-EC" sz="1600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La construcción de un </a:t>
            </a:r>
            <a:r>
              <a:rPr lang="es-EC" sz="1600" b="1" dirty="0"/>
              <a:t>árbol multigénico</a:t>
            </a:r>
            <a:r>
              <a:rPr lang="es-EC" sz="1600" dirty="0"/>
              <a:t> permitió la identificación de los aislados dentro del </a:t>
            </a:r>
            <a:r>
              <a:rPr lang="es-EC" sz="1600" b="1" dirty="0"/>
              <a:t>complejo </a:t>
            </a:r>
            <a:r>
              <a:rPr lang="es-EC" sz="1600" b="1" i="1" dirty="0"/>
              <a:t>P. irregulare</a:t>
            </a:r>
            <a:r>
              <a:rPr lang="es-EC" sz="1600" i="1" dirty="0"/>
              <a:t> </a:t>
            </a:r>
            <a:r>
              <a:rPr lang="es-EC" sz="1600" dirty="0"/>
              <a:t>y también indicó la </a:t>
            </a:r>
            <a:r>
              <a:rPr lang="es-EC" sz="1600" b="1" dirty="0"/>
              <a:t>existencia de posibles híbridos</a:t>
            </a:r>
            <a:r>
              <a:rPr lang="es-EC" sz="1600" b="1" dirty="0" smtClean="0"/>
              <a:t>.</a:t>
            </a:r>
            <a:endParaRPr lang="es-EC" sz="1600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36860" y="711721"/>
            <a:ext cx="5727700" cy="329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RECONSTRUCCIÓN DE LA FILOGENIA DEL GÉNERO </a:t>
            </a:r>
            <a:r>
              <a:rPr lang="es-EC" sz="1400" i="1" dirty="0" smtClean="0"/>
              <a:t>Pythium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8822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99851" y="16377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CONCLUSIONES</a:t>
            </a:r>
            <a:endParaRPr lang="en-US" b="1" i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85192" y="2158042"/>
            <a:ext cx="8301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b="1" dirty="0"/>
          </a:p>
          <a:p>
            <a:pPr algn="just"/>
            <a:endParaRPr lang="es-EC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Las especies del </a:t>
            </a:r>
            <a:r>
              <a:rPr lang="es-EC" sz="1600" b="1" dirty="0" smtClean="0"/>
              <a:t>complejo </a:t>
            </a:r>
            <a:r>
              <a:rPr lang="es-EC" sz="1600" b="1" i="1" dirty="0" smtClean="0"/>
              <a:t>P. irregulare</a:t>
            </a:r>
            <a:r>
              <a:rPr lang="es-EC" sz="1600" i="1" dirty="0" smtClean="0"/>
              <a:t> </a:t>
            </a:r>
            <a:r>
              <a:rPr lang="es-EC" sz="1600" dirty="0" smtClean="0"/>
              <a:t>en </a:t>
            </a:r>
            <a:r>
              <a:rPr lang="es-EC" sz="1600" b="1" dirty="0" smtClean="0"/>
              <a:t>dalias y crisantemos</a:t>
            </a:r>
            <a:r>
              <a:rPr lang="es-EC" sz="1600" dirty="0" smtClean="0"/>
              <a:t> mostraron una </a:t>
            </a:r>
            <a:r>
              <a:rPr lang="es-EC" sz="1600" b="1" dirty="0" smtClean="0"/>
              <a:t>estructura poblacional alta y una posibilidad de flujo génico entre cultivos.</a:t>
            </a:r>
          </a:p>
          <a:p>
            <a:pPr algn="just"/>
            <a:endParaRPr lang="es-EC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Entre las especies del </a:t>
            </a:r>
            <a:r>
              <a:rPr lang="es-EC" sz="1600" b="1" dirty="0" smtClean="0"/>
              <a:t>complejo </a:t>
            </a:r>
            <a:r>
              <a:rPr lang="es-EC" sz="1600" b="1" i="1" dirty="0" smtClean="0"/>
              <a:t>P. irregulare</a:t>
            </a:r>
            <a:r>
              <a:rPr lang="es-EC" sz="1600" i="1" dirty="0" smtClean="0"/>
              <a:t> </a:t>
            </a:r>
            <a:r>
              <a:rPr lang="es-EC" sz="1600" dirty="0" smtClean="0"/>
              <a:t>se encontró una </a:t>
            </a:r>
            <a:r>
              <a:rPr lang="es-EC" sz="1600" b="1" dirty="0" smtClean="0"/>
              <a:t>estructura poblacional extremadamente alta y aislamiento génico entre poblaciones</a:t>
            </a:r>
            <a:r>
              <a:rPr lang="es-EC" sz="1600" dirty="0" smtClean="0"/>
              <a:t>; confirmando que son </a:t>
            </a:r>
            <a:r>
              <a:rPr lang="es-EC" sz="1600" b="1" dirty="0" smtClean="0"/>
              <a:t>especies diferentes entre sí. </a:t>
            </a:r>
            <a:endParaRPr lang="en-US" sz="1600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139700" y="726125"/>
            <a:ext cx="5702300" cy="329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ANÁLISIS DE LA DIVERSIDAD GENÉTICA DE </a:t>
            </a:r>
            <a:r>
              <a:rPr lang="es-EC" sz="1400" i="1" dirty="0" smtClean="0"/>
              <a:t>P. irregulare </a:t>
            </a:r>
            <a:r>
              <a:rPr lang="es-EC" sz="1400" dirty="0" smtClean="0"/>
              <a:t>s.l.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7964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13241397"/>
              </p:ext>
            </p:extLst>
          </p:nvPr>
        </p:nvGraphicFramePr>
        <p:xfrm>
          <a:off x="2921000" y="1044994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20981" y="146523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RECOMENDACIONES</a:t>
            </a:r>
            <a:endParaRPr lang="en-US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85192" y="2194464"/>
            <a:ext cx="8301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b="1" dirty="0" smtClean="0"/>
              <a:t>Generar alineamientos</a:t>
            </a:r>
            <a:r>
              <a:rPr lang="es-EC" sz="1600" dirty="0" smtClean="0"/>
              <a:t> con otros algoritmos para </a:t>
            </a:r>
            <a:r>
              <a:rPr lang="es-EC" sz="1600" b="1" dirty="0" smtClean="0"/>
              <a:t>verificar la topología de los árboles</a:t>
            </a:r>
            <a:r>
              <a:rPr lang="es-EC" sz="1600" dirty="0" smtClean="0"/>
              <a:t> generados en el presente trabajo.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b="1" dirty="0" smtClean="0"/>
              <a:t>Reconstruir la filogenia del complejo </a:t>
            </a:r>
            <a:r>
              <a:rPr lang="es-EC" sz="1600" b="1" i="1" dirty="0" smtClean="0"/>
              <a:t>P. irregulare</a:t>
            </a:r>
            <a:r>
              <a:rPr lang="es-EC" sz="1600" i="1" dirty="0" smtClean="0"/>
              <a:t> </a:t>
            </a:r>
            <a:r>
              <a:rPr lang="es-EC" sz="1600" dirty="0" smtClean="0"/>
              <a:t>incluyendo una </a:t>
            </a:r>
            <a:r>
              <a:rPr lang="es-EC" sz="1600" b="1" dirty="0" smtClean="0"/>
              <a:t>tercera región</a:t>
            </a:r>
            <a:r>
              <a:rPr lang="es-EC" sz="1600" dirty="0" smtClean="0"/>
              <a:t>, preferentemente codificante (gen de la beta-</a:t>
            </a:r>
            <a:r>
              <a:rPr lang="es-EC" sz="1600" dirty="0" err="1" smtClean="0"/>
              <a:t>tubulina</a:t>
            </a:r>
            <a:r>
              <a:rPr lang="es-EC" sz="1600" dirty="0" smtClean="0"/>
              <a:t> o el factor de elongación 1-alfa) para aumentar la resolución del análisis.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Emplear </a:t>
            </a:r>
            <a:r>
              <a:rPr lang="es-EC" sz="1600" b="1" dirty="0" smtClean="0"/>
              <a:t>secuencias de referencia curadas y secuencias tipo</a:t>
            </a:r>
            <a:r>
              <a:rPr lang="es-EC" sz="1600" dirty="0" smtClean="0"/>
              <a:t> para evitar resultados incongruentes durante el análisis filogenético del género </a:t>
            </a:r>
            <a:r>
              <a:rPr lang="es-EC" sz="1600" i="1" dirty="0" smtClean="0"/>
              <a:t>Pythium. </a:t>
            </a:r>
            <a:endParaRPr lang="es-EC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54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20981" y="146523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RECOMENDACIONES</a:t>
            </a:r>
            <a:endParaRPr lang="en-US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85192" y="2080164"/>
            <a:ext cx="8301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/>
              <a:t>Confirmar las posibles especies híbridas, diversidad génica, estructura poblacional y flujo génico; mediante la </a:t>
            </a:r>
            <a:r>
              <a:rPr lang="es-EC" sz="1600" b="1" dirty="0" smtClean="0"/>
              <a:t>aplicación de marcadores moleculares como análisis de SSR o AFLP.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b="1" dirty="0" smtClean="0"/>
              <a:t>Validar la metodología</a:t>
            </a:r>
            <a:r>
              <a:rPr lang="es-EC" sz="1600" dirty="0" smtClean="0"/>
              <a:t> empleada en el actual trabajo con aislados del género </a:t>
            </a:r>
            <a:r>
              <a:rPr lang="es-EC" sz="1600" i="1" dirty="0" smtClean="0"/>
              <a:t>Pythium </a:t>
            </a:r>
            <a:r>
              <a:rPr lang="es-EC" sz="1600" dirty="0" smtClean="0"/>
              <a:t>obtenidos en </a:t>
            </a:r>
            <a:r>
              <a:rPr lang="es-EC" sz="1600" b="1" dirty="0" smtClean="0"/>
              <a:t>Ecuador</a:t>
            </a:r>
            <a:r>
              <a:rPr lang="es-EC" sz="1600" dirty="0" smtClean="0"/>
              <a:t> a partir de diferentes plantaciones florícolas u ornamentales; con el objetivo de incrementar el </a:t>
            </a:r>
            <a:r>
              <a:rPr lang="es-EC" sz="1600" b="1" dirty="0" smtClean="0"/>
              <a:t>conocimiento evolutivo</a:t>
            </a:r>
            <a:r>
              <a:rPr lang="es-EC" sz="1600" dirty="0" smtClean="0"/>
              <a:t> y aportar a la </a:t>
            </a:r>
            <a:r>
              <a:rPr lang="es-EC" sz="1600" b="1" dirty="0" smtClean="0"/>
              <a:t>generación de planes de manejo y control fitopatógeno.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09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 txBox="1">
            <a:spLocks/>
          </p:cNvSpPr>
          <p:nvPr/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s-EC" sz="500" b="1" smtClean="0">
                <a:solidFill>
                  <a:prstClr val="black"/>
                </a:solidFill>
                <a:latin typeface="Arial"/>
              </a:rPr>
              <a:t>FECHA ÚLTIMA REVISIÓN: 13/12/11</a:t>
            </a:r>
            <a:endParaRPr lang="es-EC"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4 Marcador de número de diapositiva"/>
          <p:cNvSpPr txBox="1">
            <a:spLocks/>
          </p:cNvSpPr>
          <p:nvPr/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s-EC" sz="500" b="1" smtClean="0">
                <a:solidFill>
                  <a:prstClr val="black"/>
                </a:solidFill>
                <a:latin typeface="Arial"/>
              </a:rPr>
              <a:t>VERSIÓN: </a:t>
            </a:r>
            <a:r>
              <a:rPr lang="es-EC" sz="500" smtClean="0">
                <a:solidFill>
                  <a:prstClr val="black"/>
                </a:solidFill>
                <a:latin typeface="Arial"/>
              </a:rPr>
              <a:t>1.0</a:t>
            </a:r>
            <a:endParaRPr lang="es-EC"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" y="0"/>
            <a:ext cx="381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AGRADECIMIENTOS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" y="730560"/>
            <a:ext cx="3855939" cy="10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647038" y="1844882"/>
            <a:ext cx="3014069" cy="1440000"/>
            <a:chOff x="798805" y="1991836"/>
            <a:chExt cx="3014069" cy="14400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05" y="1991836"/>
              <a:ext cx="1622069" cy="1440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05" y="1991836"/>
              <a:ext cx="1392000" cy="1440000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401861" y="3361335"/>
            <a:ext cx="3259246" cy="1440000"/>
            <a:chOff x="581748" y="3688889"/>
            <a:chExt cx="3259246" cy="144000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34" r="65681" b="16508"/>
            <a:stretch/>
          </p:blipFill>
          <p:spPr>
            <a:xfrm>
              <a:off x="581748" y="3688889"/>
              <a:ext cx="1819246" cy="1440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994" y="3688889"/>
              <a:ext cx="1440000" cy="1440000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79" y="4750535"/>
            <a:ext cx="1589611" cy="14400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891626" y="782319"/>
            <a:ext cx="525237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Francisco Javier Flores Flor, PhD.</a:t>
            </a:r>
          </a:p>
          <a:p>
            <a:pPr algn="ctr"/>
            <a:r>
              <a:rPr lang="es-EC" sz="1400" dirty="0" smtClean="0"/>
              <a:t>Director del proyecto</a:t>
            </a:r>
          </a:p>
          <a:p>
            <a:pPr algn="ctr"/>
            <a:r>
              <a:rPr lang="es-EC" sz="1400" dirty="0" smtClean="0"/>
              <a:t>Universidad de las Fuerzas Armadas ESPE - Ecuador</a:t>
            </a:r>
          </a:p>
          <a:p>
            <a:pPr algn="ctr"/>
            <a:endParaRPr lang="es-EC" sz="1400" dirty="0" smtClean="0"/>
          </a:p>
          <a:p>
            <a:pPr algn="ctr"/>
            <a:r>
              <a:rPr lang="es-EC" sz="1600" b="1" dirty="0" smtClean="0"/>
              <a:t>Alma Koch Kaiser, M.Sc.</a:t>
            </a:r>
          </a:p>
          <a:p>
            <a:pPr algn="ctr"/>
            <a:r>
              <a:rPr lang="es-EC" sz="1400" dirty="0" smtClean="0"/>
              <a:t>Codirectora del proyecto</a:t>
            </a:r>
          </a:p>
          <a:p>
            <a:pPr algn="ctr"/>
            <a:r>
              <a:rPr lang="es-EC" sz="1400" dirty="0" smtClean="0"/>
              <a:t>Universidad de las Fuerzas Armadas ESPE - Ecuador</a:t>
            </a:r>
          </a:p>
          <a:p>
            <a:pPr algn="ctr"/>
            <a:endParaRPr lang="es-EC" sz="1600" dirty="0"/>
          </a:p>
          <a:p>
            <a:pPr algn="ctr"/>
            <a:r>
              <a:rPr lang="es-EC" sz="1600" b="1" dirty="0" smtClean="0"/>
              <a:t>Carla Doménica Garzón, PhD.</a:t>
            </a:r>
          </a:p>
          <a:p>
            <a:pPr algn="ctr"/>
            <a:r>
              <a:rPr lang="es-EC" sz="1400" dirty="0" smtClean="0"/>
              <a:t>Directora del Laboratorio de Patógenos de Suelo</a:t>
            </a:r>
          </a:p>
          <a:p>
            <a:pPr algn="ctr"/>
            <a:r>
              <a:rPr lang="es-EC" sz="1400" dirty="0" smtClean="0"/>
              <a:t>Oklahoma State University – Estados Unidos</a:t>
            </a:r>
          </a:p>
          <a:p>
            <a:pPr algn="ctr"/>
            <a:endParaRPr lang="es-EC" sz="1600" dirty="0"/>
          </a:p>
          <a:p>
            <a:pPr algn="ctr"/>
            <a:r>
              <a:rPr lang="es-EC" sz="1600" b="1" dirty="0" smtClean="0"/>
              <a:t>María Fernanda Proaño Cuenca, M.Sc.</a:t>
            </a:r>
          </a:p>
          <a:p>
            <a:pPr algn="ctr"/>
            <a:r>
              <a:rPr lang="es-EC" sz="1400" dirty="0" smtClean="0"/>
              <a:t>Ayudante de investigación – Laboratorio de Patógenos de Suelo</a:t>
            </a:r>
          </a:p>
          <a:p>
            <a:pPr algn="ctr"/>
            <a:r>
              <a:rPr lang="es-EC" sz="1400" dirty="0" smtClean="0"/>
              <a:t>Oklahoma State University – Estados Unidos</a:t>
            </a:r>
          </a:p>
          <a:p>
            <a:pPr algn="ctr"/>
            <a:endParaRPr lang="es-EC" sz="1400" dirty="0"/>
          </a:p>
          <a:p>
            <a:pPr algn="ctr"/>
            <a:r>
              <a:rPr lang="es-EC" sz="1600" b="1" dirty="0" smtClean="0"/>
              <a:t>Margery Daughtrey, M.Sc.</a:t>
            </a:r>
          </a:p>
          <a:p>
            <a:pPr algn="ctr"/>
            <a:r>
              <a:rPr lang="es-EC" sz="1400" dirty="0" smtClean="0"/>
              <a:t>Directora del Centro de Investigación en Horticultura</a:t>
            </a:r>
          </a:p>
          <a:p>
            <a:pPr algn="ctr"/>
            <a:r>
              <a:rPr lang="es-EC" sz="1400" dirty="0" smtClean="0"/>
              <a:t>Cornell University – Estados Unidos </a:t>
            </a:r>
          </a:p>
          <a:p>
            <a:pPr algn="ctr"/>
            <a:endParaRPr lang="es-EC" sz="1400" dirty="0" smtClean="0"/>
          </a:p>
          <a:p>
            <a:pPr algn="ctr"/>
            <a:endParaRPr lang="es-EC" sz="1600" b="1" dirty="0"/>
          </a:p>
          <a:p>
            <a:pPr algn="ctr"/>
            <a:r>
              <a:rPr lang="es-EC" sz="1600" b="1" dirty="0" smtClean="0"/>
              <a:t>FAMILIA Y AMIGOS</a:t>
            </a:r>
          </a:p>
        </p:txBody>
      </p:sp>
    </p:spTree>
    <p:extLst>
      <p:ext uri="{BB962C8B-B14F-4D97-AF65-F5344CB8AC3E}">
        <p14:creationId xmlns:p14="http://schemas.microsoft.com/office/powerpoint/2010/main" val="22716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63971" y="12927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INTRODUCCIÓN</a:t>
            </a:r>
            <a:endParaRPr lang="en-US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5" t="33114"/>
          <a:stretch/>
        </p:blipFill>
        <p:spPr>
          <a:xfrm>
            <a:off x="152644" y="994518"/>
            <a:ext cx="2555326" cy="255269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80497" y="3520014"/>
            <a:ext cx="3221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Ejemplos</a:t>
            </a:r>
            <a:r>
              <a:rPr lang="en-US" sz="1050" b="1" dirty="0" smtClean="0"/>
              <a:t> de </a:t>
            </a:r>
            <a:r>
              <a:rPr lang="en-US" sz="1050" b="1" dirty="0" err="1" smtClean="0"/>
              <a:t>crisantemos</a:t>
            </a:r>
            <a:r>
              <a:rPr lang="en-US" sz="1050" b="1" dirty="0" smtClean="0"/>
              <a:t> (Salazar, 2014)</a:t>
            </a:r>
            <a:endParaRPr lang="en-US" sz="1050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152644" y="645291"/>
            <a:ext cx="2555326" cy="307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Chrysanthemum </a:t>
            </a:r>
            <a:r>
              <a:rPr lang="en-US" dirty="0" smtClean="0"/>
              <a:t>sp.</a:t>
            </a:r>
            <a:endParaRPr lang="es-EC" i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6438898" y="645291"/>
            <a:ext cx="2556000" cy="307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Dahlia </a:t>
            </a:r>
            <a:r>
              <a:rPr lang="en-US" dirty="0" smtClean="0"/>
              <a:t>sp.</a:t>
            </a:r>
            <a:endParaRPr lang="es-EC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7" t="33889"/>
          <a:stretch/>
        </p:blipFill>
        <p:spPr>
          <a:xfrm>
            <a:off x="6419635" y="996184"/>
            <a:ext cx="2594526" cy="25238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06094" y="3520014"/>
            <a:ext cx="3221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Ejemplos</a:t>
            </a:r>
            <a:r>
              <a:rPr lang="en-US" sz="1050" b="1" dirty="0" smtClean="0"/>
              <a:t> de </a:t>
            </a:r>
            <a:r>
              <a:rPr lang="en-US" sz="1050" b="1" dirty="0" err="1" smtClean="0"/>
              <a:t>dalias</a:t>
            </a:r>
            <a:r>
              <a:rPr lang="en-US" sz="1050" b="1" dirty="0" smtClean="0"/>
              <a:t> (Salazar, 2014)</a:t>
            </a:r>
            <a:endParaRPr lang="en-US" sz="105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22" y="994518"/>
            <a:ext cx="2268761" cy="151129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777343" y="2596684"/>
            <a:ext cx="357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Principales</a:t>
            </a:r>
            <a:r>
              <a:rPr lang="en-US" dirty="0" smtClean="0"/>
              <a:t> </a:t>
            </a:r>
            <a:r>
              <a:rPr lang="en-US" dirty="0" err="1" smtClean="0"/>
              <a:t>productores</a:t>
            </a:r>
            <a:endParaRPr lang="en-US" dirty="0" smtClean="0"/>
          </a:p>
          <a:p>
            <a:pPr algn="ctr"/>
            <a:r>
              <a:rPr lang="en-US" dirty="0" err="1" smtClean="0"/>
              <a:t>Cuatro</a:t>
            </a:r>
            <a:r>
              <a:rPr lang="en-US" dirty="0" smtClean="0"/>
              <a:t> mil </a:t>
            </a:r>
            <a:r>
              <a:rPr lang="en-US" dirty="0" err="1" smtClean="0"/>
              <a:t>millones</a:t>
            </a:r>
            <a:r>
              <a:rPr lang="en-US" dirty="0" smtClean="0"/>
              <a:t> de </a:t>
            </a:r>
            <a:r>
              <a:rPr lang="en-US" dirty="0" err="1" smtClean="0"/>
              <a:t>dólares</a:t>
            </a:r>
            <a:endParaRPr lang="en-US" dirty="0" smtClean="0"/>
          </a:p>
          <a:p>
            <a:pPr algn="ctr"/>
            <a:r>
              <a:rPr lang="en-US" dirty="0" smtClean="0"/>
              <a:t>&gt; 6 000 </a:t>
            </a:r>
            <a:r>
              <a:rPr lang="en-US" dirty="0" err="1" smtClean="0"/>
              <a:t>productores</a:t>
            </a:r>
            <a:endParaRPr lang="en-US" dirty="0" smtClean="0"/>
          </a:p>
        </p:txBody>
      </p:sp>
      <p:cxnSp>
        <p:nvCxnSpPr>
          <p:cNvPr id="20" name="Conector recto 19"/>
          <p:cNvCxnSpPr/>
          <p:nvPr/>
        </p:nvCxnSpPr>
        <p:spPr>
          <a:xfrm>
            <a:off x="4563802" y="3773930"/>
            <a:ext cx="0" cy="2316319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475874637"/>
              </p:ext>
            </p:extLst>
          </p:nvPr>
        </p:nvGraphicFramePr>
        <p:xfrm>
          <a:off x="152644" y="3858388"/>
          <a:ext cx="4177816" cy="2071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686904434"/>
              </p:ext>
            </p:extLst>
          </p:nvPr>
        </p:nvGraphicFramePr>
        <p:xfrm>
          <a:off x="4817082" y="3858388"/>
          <a:ext cx="4177816" cy="2071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152644" y="6349094"/>
            <a:ext cx="3658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Pappu</a:t>
            </a:r>
            <a:r>
              <a:rPr lang="en-US" sz="1200" dirty="0" smtClean="0"/>
              <a:t> et al., 2005), (USDA, 2016), (</a:t>
            </a:r>
            <a:r>
              <a:rPr lang="en-US" sz="1200" dirty="0" err="1" smtClean="0"/>
              <a:t>Pizano</a:t>
            </a:r>
            <a:r>
              <a:rPr lang="en-US" sz="1200" dirty="0" smtClean="0"/>
              <a:t>, 2017)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998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Graphic spid="24" grpId="0">
        <p:bldAsOne/>
      </p:bldGraphic>
      <p:bldGraphic spid="2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63971" y="12927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INTRODUCCIÓN</a:t>
            </a:r>
            <a:endParaRPr lang="en-US" b="1" i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152644" y="645290"/>
            <a:ext cx="3502324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r>
              <a:rPr lang="es-EC" dirty="0" smtClean="0"/>
              <a:t>ÉNERO </a:t>
            </a:r>
            <a:r>
              <a:rPr lang="en-US" i="1" dirty="0" smtClean="0"/>
              <a:t>Pythium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4" y="1336444"/>
            <a:ext cx="2659477" cy="199460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75381" y="3331052"/>
            <a:ext cx="2659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Oogonio</a:t>
            </a:r>
            <a:r>
              <a:rPr lang="en-US" sz="1050" b="1" dirty="0" smtClean="0"/>
              <a:t> de </a:t>
            </a:r>
            <a:r>
              <a:rPr lang="en-US" sz="1050" b="1" i="1" dirty="0" smtClean="0"/>
              <a:t>P</a:t>
            </a:r>
            <a:r>
              <a:rPr lang="en-US" sz="1050" b="1" i="1" dirty="0"/>
              <a:t>. </a:t>
            </a:r>
            <a:r>
              <a:rPr lang="en-US" sz="1050" b="1" i="1" dirty="0" smtClean="0"/>
              <a:t>irregulare. </a:t>
            </a:r>
            <a:r>
              <a:rPr lang="en-US" sz="1050" b="1" dirty="0" smtClean="0"/>
              <a:t>(</a:t>
            </a:r>
            <a:r>
              <a:rPr lang="en-US" sz="1050" b="1" dirty="0" err="1" smtClean="0"/>
              <a:t>Dorrance</a:t>
            </a:r>
            <a:r>
              <a:rPr lang="en-US" sz="1050" b="1" dirty="0" smtClean="0"/>
              <a:t>, et al., 2004)</a:t>
            </a:r>
            <a:endParaRPr lang="en-US" sz="1050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88761263"/>
              </p:ext>
            </p:extLst>
          </p:nvPr>
        </p:nvGraphicFramePr>
        <p:xfrm>
          <a:off x="152644" y="3850717"/>
          <a:ext cx="3504955" cy="1994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4711276" y="724619"/>
            <a:ext cx="3975524" cy="2878366"/>
            <a:chOff x="4556784" y="1254796"/>
            <a:chExt cx="3975524" cy="2878366"/>
          </a:xfrm>
        </p:grpSpPr>
        <p:grpSp>
          <p:nvGrpSpPr>
            <p:cNvPr id="3" name="Grupo 2"/>
            <p:cNvGrpSpPr/>
            <p:nvPr/>
          </p:nvGrpSpPr>
          <p:grpSpPr>
            <a:xfrm>
              <a:off x="4556784" y="1254796"/>
              <a:ext cx="3975524" cy="2878366"/>
              <a:chOff x="4556784" y="1254796"/>
              <a:chExt cx="3975524" cy="2878366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4604496" y="1254796"/>
                <a:ext cx="3810304" cy="2311486"/>
                <a:chOff x="6688002" y="2806454"/>
                <a:chExt cx="5224476" cy="3169380"/>
              </a:xfrm>
            </p:grpSpPr>
            <p:pic>
              <p:nvPicPr>
                <p:cNvPr id="18" name="Imagen 1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300240" y="2806455"/>
                  <a:ext cx="2612238" cy="1551179"/>
                </a:xfrm>
                <a:prstGeom prst="rect">
                  <a:avLst/>
                </a:prstGeom>
              </p:spPr>
            </p:pic>
            <p:pic>
              <p:nvPicPr>
                <p:cNvPr id="19" name="Imagen 18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688002" y="2806454"/>
                  <a:ext cx="2612238" cy="1577475"/>
                </a:xfrm>
                <a:prstGeom prst="rect">
                  <a:avLst/>
                </a:prstGeom>
              </p:spPr>
            </p:pic>
            <p:pic>
              <p:nvPicPr>
                <p:cNvPr id="20" name="Imagen 1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688002" y="4357634"/>
                  <a:ext cx="2612238" cy="1618200"/>
                </a:xfrm>
                <a:prstGeom prst="rect">
                  <a:avLst/>
                </a:prstGeom>
              </p:spPr>
            </p:pic>
            <p:pic>
              <p:nvPicPr>
                <p:cNvPr id="21" name="Imagen 20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300240" y="4357632"/>
                  <a:ext cx="2612238" cy="1618201"/>
                </a:xfrm>
                <a:prstGeom prst="rect">
                  <a:avLst/>
                </a:prstGeom>
              </p:spPr>
            </p:pic>
          </p:grpSp>
          <p:sp>
            <p:nvSpPr>
              <p:cNvPr id="17" name="CuadroTexto 16"/>
              <p:cNvSpPr txBox="1"/>
              <p:nvPr/>
            </p:nvSpPr>
            <p:spPr>
              <a:xfrm>
                <a:off x="4556784" y="3556081"/>
                <a:ext cx="3975524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 err="1" smtClean="0"/>
                  <a:t>Enfermedades</a:t>
                </a:r>
                <a:r>
                  <a:rPr lang="en-US" sz="1050" b="1" dirty="0" smtClean="0"/>
                  <a:t> </a:t>
                </a:r>
                <a:r>
                  <a:rPr lang="en-US" sz="1050" b="1" i="1" dirty="0" smtClean="0"/>
                  <a:t>Pythium </a:t>
                </a:r>
                <a:r>
                  <a:rPr lang="en-US" sz="1050" b="1" dirty="0" smtClean="0"/>
                  <a:t>spp. A) </a:t>
                </a:r>
                <a:r>
                  <a:rPr lang="en-US" sz="1050" b="1" dirty="0" err="1" smtClean="0"/>
                  <a:t>Marchitez</a:t>
                </a:r>
                <a:r>
                  <a:rPr lang="en-US" sz="1050" b="1" dirty="0" smtClean="0"/>
                  <a:t> de </a:t>
                </a:r>
                <a:r>
                  <a:rPr lang="en-US" sz="1050" b="1" dirty="0" err="1" smtClean="0"/>
                  <a:t>pl</a:t>
                </a:r>
                <a:r>
                  <a:rPr lang="es-EC" sz="1050" b="1" dirty="0" err="1" smtClean="0"/>
                  <a:t>ántulas</a:t>
                </a:r>
                <a:r>
                  <a:rPr lang="es-EC" sz="1050" b="1" dirty="0" smtClean="0"/>
                  <a:t>. </a:t>
                </a:r>
                <a:r>
                  <a:rPr lang="en-US" sz="1050" b="1" dirty="0" smtClean="0"/>
                  <a:t>B) </a:t>
                </a:r>
                <a:r>
                  <a:rPr lang="en-US" sz="1050" b="1" dirty="0" err="1" smtClean="0"/>
                  <a:t>Pudrición</a:t>
                </a:r>
                <a:r>
                  <a:rPr lang="en-US" sz="1050" b="1" dirty="0" smtClean="0"/>
                  <a:t> de </a:t>
                </a:r>
                <a:r>
                  <a:rPr lang="en-US" sz="1050" b="1" dirty="0" err="1" smtClean="0"/>
                  <a:t>semillas</a:t>
                </a:r>
                <a:r>
                  <a:rPr lang="en-US" sz="1050" b="1" dirty="0" smtClean="0"/>
                  <a:t>. C) </a:t>
                </a:r>
                <a:r>
                  <a:rPr lang="en-US" sz="1050" b="1" dirty="0" err="1" smtClean="0"/>
                  <a:t>Pudrición</a:t>
                </a:r>
                <a:r>
                  <a:rPr lang="en-US" sz="1050" b="1" dirty="0" smtClean="0"/>
                  <a:t> de </a:t>
                </a:r>
                <a:r>
                  <a:rPr lang="en-US" sz="1050" b="1" dirty="0" err="1" smtClean="0"/>
                  <a:t>raíces</a:t>
                </a:r>
                <a:r>
                  <a:rPr lang="en-US" sz="1050" b="1" dirty="0" smtClean="0"/>
                  <a:t>. D) </a:t>
                </a:r>
                <a:r>
                  <a:rPr lang="en-US" sz="1050" b="1" dirty="0" err="1" smtClean="0"/>
                  <a:t>Raíces</a:t>
                </a:r>
                <a:r>
                  <a:rPr lang="en-US" sz="1050" b="1" dirty="0" smtClean="0"/>
                  <a:t> </a:t>
                </a:r>
                <a:r>
                  <a:rPr lang="en-US" sz="1050" b="1" dirty="0" err="1" smtClean="0"/>
                  <a:t>suaves</a:t>
                </a:r>
                <a:r>
                  <a:rPr lang="en-US" sz="1050" b="1" dirty="0" smtClean="0"/>
                  <a:t>. (</a:t>
                </a:r>
                <a:r>
                  <a:rPr lang="en-US" sz="1050" b="1" dirty="0" err="1" smtClean="0"/>
                  <a:t>Agrios</a:t>
                </a:r>
                <a:r>
                  <a:rPr lang="en-US" sz="1050" b="1" dirty="0" smtClean="0"/>
                  <a:t>, 2005) </a:t>
                </a:r>
                <a:endParaRPr lang="en-US" sz="1050" b="1" i="1" dirty="0"/>
              </a:p>
            </p:txBody>
          </p:sp>
        </p:grpSp>
        <p:sp>
          <p:nvSpPr>
            <p:cNvPr id="12" name="CuadroTexto 11"/>
            <p:cNvSpPr txBox="1"/>
            <p:nvPr/>
          </p:nvSpPr>
          <p:spPr>
            <a:xfrm>
              <a:off x="4604497" y="2114695"/>
              <a:ext cx="826145" cy="26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6509650" y="2115273"/>
              <a:ext cx="826145" cy="26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4604497" y="3245997"/>
              <a:ext cx="826145" cy="26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509650" y="3245110"/>
              <a:ext cx="826145" cy="26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8636" y="3806203"/>
            <a:ext cx="2183825" cy="2079122"/>
          </a:xfrm>
          <a:prstGeom prst="rect">
            <a:avLst/>
          </a:prstGeom>
        </p:spPr>
      </p:pic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2975634042"/>
              </p:ext>
            </p:extLst>
          </p:nvPr>
        </p:nvGraphicFramePr>
        <p:xfrm>
          <a:off x="6809382" y="3863327"/>
          <a:ext cx="2005955" cy="196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152644" y="6349094"/>
            <a:ext cx="4142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(</a:t>
            </a:r>
            <a:r>
              <a:rPr lang="en-US" sz="1200" dirty="0" err="1" smtClean="0"/>
              <a:t>Agrios</a:t>
            </a:r>
            <a:r>
              <a:rPr lang="en-US" sz="1200" dirty="0" smtClean="0"/>
              <a:t>, 2005), (</a:t>
            </a:r>
            <a:r>
              <a:rPr lang="en-US" sz="1200" dirty="0" err="1" smtClean="0"/>
              <a:t>Nzungize</a:t>
            </a:r>
            <a:r>
              <a:rPr lang="en-US" sz="1200" dirty="0" smtClean="0"/>
              <a:t> et al., 2011), (Long et al.,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20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63971" y="12927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INTRODUCCIÓN</a:t>
            </a:r>
            <a:endParaRPr lang="en-US" b="1" i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152644" y="645290"/>
            <a:ext cx="3502324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r>
              <a:rPr lang="es-EC" dirty="0" smtClean="0"/>
              <a:t>ÉNERO </a:t>
            </a:r>
            <a:r>
              <a:rPr lang="en-US" i="1" dirty="0" smtClean="0"/>
              <a:t>Pythium</a:t>
            </a:r>
            <a:endParaRPr lang="es-EC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050556681"/>
              </p:ext>
            </p:extLst>
          </p:nvPr>
        </p:nvGraphicFramePr>
        <p:xfrm>
          <a:off x="152644" y="1361306"/>
          <a:ext cx="3689652" cy="220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52644" y="6349094"/>
            <a:ext cx="6110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Garzón</a:t>
            </a:r>
            <a:r>
              <a:rPr lang="en-US" sz="1200" dirty="0"/>
              <a:t> </a:t>
            </a:r>
            <a:r>
              <a:rPr lang="en-US" sz="1200" dirty="0" smtClean="0"/>
              <a:t>et al., 2005), (</a:t>
            </a:r>
            <a:r>
              <a:rPr lang="en-US" sz="1200" dirty="0" err="1" smtClean="0"/>
              <a:t>Namayanja</a:t>
            </a:r>
            <a:r>
              <a:rPr lang="en-US" sz="1200" dirty="0" smtClean="0"/>
              <a:t> et al., 2014), (Song et al., 2015), (</a:t>
            </a:r>
            <a:r>
              <a:rPr lang="en-US" sz="1200" dirty="0" err="1" smtClean="0"/>
              <a:t>Duan</a:t>
            </a:r>
            <a:r>
              <a:rPr lang="en-US" sz="1200" dirty="0" smtClean="0"/>
              <a:t> et al., 2019) </a:t>
            </a:r>
            <a:endParaRPr lang="en-US" sz="1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4" y="3847289"/>
            <a:ext cx="2004061" cy="2137666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 rot="19537179">
            <a:off x="1773914" y="4716457"/>
            <a:ext cx="2070645" cy="63257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Identificación</a:t>
            </a:r>
            <a:r>
              <a:rPr lang="en-US" dirty="0" smtClean="0"/>
              <a:t> del </a:t>
            </a:r>
            <a:r>
              <a:rPr lang="en-US" dirty="0" err="1" smtClean="0"/>
              <a:t>patógeno</a:t>
            </a:r>
            <a:endParaRPr lang="en-US" dirty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208649110"/>
              </p:ext>
            </p:extLst>
          </p:nvPr>
        </p:nvGraphicFramePr>
        <p:xfrm>
          <a:off x="4330460" y="3988075"/>
          <a:ext cx="4692770" cy="1856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70534080"/>
              </p:ext>
            </p:extLst>
          </p:nvPr>
        </p:nvGraphicFramePr>
        <p:xfrm>
          <a:off x="4330458" y="1361306"/>
          <a:ext cx="4692772" cy="220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0679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63971" y="12927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INTRODUCCIÓN</a:t>
            </a:r>
            <a:endParaRPr lang="en-US" b="1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38" y="1231886"/>
            <a:ext cx="3104084" cy="4001139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125138" y="645290"/>
            <a:ext cx="3104084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Regiones</a:t>
            </a:r>
            <a:r>
              <a:rPr lang="en-US" dirty="0" smtClean="0"/>
              <a:t> Barcode </a:t>
            </a:r>
            <a:endParaRPr lang="es-EC" dirty="0"/>
          </a:p>
        </p:txBody>
      </p:sp>
      <p:sp>
        <p:nvSpPr>
          <p:cNvPr id="2" name="Rectángulo redondeado 1"/>
          <p:cNvSpPr/>
          <p:nvPr/>
        </p:nvSpPr>
        <p:spPr>
          <a:xfrm>
            <a:off x="125138" y="5388300"/>
            <a:ext cx="3104084" cy="5984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Identificación</a:t>
            </a:r>
            <a:r>
              <a:rPr lang="en-US" dirty="0" smtClean="0"/>
              <a:t> </a:t>
            </a:r>
            <a:r>
              <a:rPr lang="en-US" dirty="0" err="1" smtClean="0"/>
              <a:t>biológica</a:t>
            </a:r>
            <a:r>
              <a:rPr lang="en-US" dirty="0" smtClean="0"/>
              <a:t> de </a:t>
            </a:r>
            <a:r>
              <a:rPr lang="en-US" dirty="0" err="1" smtClean="0"/>
              <a:t>especies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66444251"/>
              </p:ext>
            </p:extLst>
          </p:nvPr>
        </p:nvGraphicFramePr>
        <p:xfrm>
          <a:off x="3709359" y="756562"/>
          <a:ext cx="5244860" cy="1007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3706187" y="1821743"/>
            <a:ext cx="5248032" cy="1080129"/>
            <a:chOff x="3706188" y="2081854"/>
            <a:chExt cx="5248032" cy="1080129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8" t="52337" r="18478" b="23043"/>
            <a:stretch/>
          </p:blipFill>
          <p:spPr>
            <a:xfrm>
              <a:off x="3706188" y="2081854"/>
              <a:ext cx="5248032" cy="986477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5056557" y="2710388"/>
              <a:ext cx="775691" cy="221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675188" y="2696939"/>
              <a:ext cx="665412" cy="209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036980" y="2884984"/>
              <a:ext cx="2586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Región ITS  (Zhang et al., 2015)</a:t>
              </a:r>
              <a:endParaRPr lang="en-US" sz="1200" b="1" dirty="0"/>
            </a:p>
          </p:txBody>
        </p:sp>
      </p:grp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701484951"/>
              </p:ext>
            </p:extLst>
          </p:nvPr>
        </p:nvGraphicFramePr>
        <p:xfrm>
          <a:off x="3709359" y="3336587"/>
          <a:ext cx="5244860" cy="116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3853628" y="4505907"/>
            <a:ext cx="4980612" cy="1480824"/>
            <a:chOff x="3839897" y="4397166"/>
            <a:chExt cx="4980612" cy="1480824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7"/>
            <a:stretch/>
          </p:blipFill>
          <p:spPr>
            <a:xfrm>
              <a:off x="3839897" y="4397166"/>
              <a:ext cx="4980612" cy="1414759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5225912" y="5600991"/>
              <a:ext cx="2586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Región COX  (Martin et al., 2000)</a:t>
              </a:r>
              <a:endParaRPr lang="en-US" sz="1200" b="1" dirty="0"/>
            </a:p>
          </p:txBody>
        </p:sp>
      </p:grp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1728396905"/>
              </p:ext>
            </p:extLst>
          </p:nvPr>
        </p:nvGraphicFramePr>
        <p:xfrm>
          <a:off x="3719918" y="5005161"/>
          <a:ext cx="5248032" cy="915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3" name="Elipse 22"/>
          <p:cNvSpPr/>
          <p:nvPr/>
        </p:nvSpPr>
        <p:spPr>
          <a:xfrm>
            <a:off x="7356144" y="3273884"/>
            <a:ext cx="1598076" cy="12010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ector recto 23"/>
          <p:cNvCxnSpPr>
            <a:stCxn id="23" idx="2"/>
          </p:cNvCxnSpPr>
          <p:nvPr/>
        </p:nvCxnSpPr>
        <p:spPr>
          <a:xfrm flipH="1">
            <a:off x="3883538" y="3874386"/>
            <a:ext cx="3472606" cy="10979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stCxn id="23" idx="6"/>
          </p:cNvCxnSpPr>
          <p:nvPr/>
        </p:nvCxnSpPr>
        <p:spPr>
          <a:xfrm flipH="1">
            <a:off x="8834240" y="3874386"/>
            <a:ext cx="119980" cy="11307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152644" y="6349094"/>
            <a:ext cx="4472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(Martin et al., 2000), (Herbert et al., 2003), (</a:t>
            </a:r>
            <a:r>
              <a:rPr lang="en-US" sz="1200" dirty="0" err="1" smtClean="0"/>
              <a:t>Garzón</a:t>
            </a:r>
            <a:r>
              <a:rPr lang="en-US" sz="1200" dirty="0" smtClean="0"/>
              <a:t> et al., 2005)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08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6" grpId="0">
        <p:bldAsOne/>
      </p:bldGraphic>
      <p:bldGraphic spid="22" grpId="0">
        <p:bldAsOne/>
      </p:bldGraphic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63971" y="12927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INTRODUCCIÓN</a:t>
            </a:r>
            <a:endParaRPr lang="en-US" b="1" i="1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615894" y="674148"/>
            <a:ext cx="3104084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Filogenética</a:t>
            </a:r>
            <a:endParaRPr lang="es-EC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5527426" y="674148"/>
            <a:ext cx="3104084" cy="431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Diversidad</a:t>
            </a:r>
            <a:r>
              <a:rPr lang="en-US" dirty="0" smtClean="0"/>
              <a:t> </a:t>
            </a:r>
            <a:r>
              <a:rPr lang="en-US" dirty="0" err="1" smtClean="0"/>
              <a:t>genética</a:t>
            </a:r>
            <a:endParaRPr lang="es-EC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4542252" y="1257300"/>
            <a:ext cx="64209" cy="4705350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" y="1793125"/>
            <a:ext cx="3626403" cy="2001775"/>
          </a:xfrm>
          <a:prstGeom prst="rect">
            <a:avLst/>
          </a:prstGeom>
        </p:spPr>
      </p:pic>
      <p:graphicFrame>
        <p:nvGraphicFramePr>
          <p:cNvPr id="30" name="Diagrama 29"/>
          <p:cNvGraphicFramePr/>
          <p:nvPr>
            <p:extLst>
              <p:ext uri="{D42A27DB-BD31-4B8C-83A1-F6EECF244321}">
                <p14:modId xmlns:p14="http://schemas.microsoft.com/office/powerpoint/2010/main" val="1177348504"/>
              </p:ext>
            </p:extLst>
          </p:nvPr>
        </p:nvGraphicFramePr>
        <p:xfrm>
          <a:off x="152644" y="4661257"/>
          <a:ext cx="4229100" cy="91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Diagrama 30"/>
          <p:cNvGraphicFramePr/>
          <p:nvPr>
            <p:extLst>
              <p:ext uri="{D42A27DB-BD31-4B8C-83A1-F6EECF244321}">
                <p14:modId xmlns:p14="http://schemas.microsoft.com/office/powerpoint/2010/main" val="1217633388"/>
              </p:ext>
            </p:extLst>
          </p:nvPr>
        </p:nvGraphicFramePr>
        <p:xfrm>
          <a:off x="4767213" y="4316348"/>
          <a:ext cx="4224387" cy="160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2" name="Imagen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02" y="1341833"/>
            <a:ext cx="2473607" cy="2483501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152644" y="6349094"/>
            <a:ext cx="5977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Nei</a:t>
            </a:r>
            <a:r>
              <a:rPr lang="en-US" sz="1200" dirty="0" smtClean="0"/>
              <a:t>, 1973), (Hudson et al., 1992), (</a:t>
            </a:r>
            <a:r>
              <a:rPr lang="en-US" sz="1200" dirty="0" err="1" smtClean="0"/>
              <a:t>Lio</a:t>
            </a:r>
            <a:r>
              <a:rPr lang="en-US" sz="1200" dirty="0" smtClean="0"/>
              <a:t> &amp; Goldman, 1998), (Masatoshi &amp; </a:t>
            </a:r>
            <a:r>
              <a:rPr lang="en-US" sz="1200" dirty="0" err="1" smtClean="0"/>
              <a:t>Sudhir</a:t>
            </a:r>
            <a:r>
              <a:rPr lang="en-US" sz="1200" dirty="0" smtClean="0"/>
              <a:t>, 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7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Graphic spid="3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FECHA ÚLTIMA REVISIÓN: 13/12/11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s-EC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238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31859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95431885"/>
              </p:ext>
            </p:extLst>
          </p:nvPr>
        </p:nvGraphicFramePr>
        <p:xfrm>
          <a:off x="2921000" y="1079500"/>
          <a:ext cx="6050472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" y="1987550"/>
            <a:ext cx="270378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1184</TotalTime>
  <Words>2722</Words>
  <Application>Microsoft Office PowerPoint</Application>
  <PresentationFormat>Presentación en pantalla (4:3)</PresentationFormat>
  <Paragraphs>602</Paragraphs>
  <Slides>39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Times New Roman</vt:lpstr>
      <vt:lpstr>Tema de Office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Alexis Carrera López</dc:creator>
  <cp:lastModifiedBy>Daniel Alexis Carrera López</cp:lastModifiedBy>
  <cp:revision>88</cp:revision>
  <dcterms:created xsi:type="dcterms:W3CDTF">2019-06-03T15:09:52Z</dcterms:created>
  <dcterms:modified xsi:type="dcterms:W3CDTF">2019-06-27T19:30:23Z</dcterms:modified>
</cp:coreProperties>
</file>