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9" r:id="rId4"/>
    <p:sldId id="318" r:id="rId5"/>
    <p:sldId id="260" r:id="rId6"/>
    <p:sldId id="320" r:id="rId7"/>
    <p:sldId id="321" r:id="rId8"/>
    <p:sldId id="277" r:id="rId9"/>
    <p:sldId id="314" r:id="rId10"/>
    <p:sldId id="327" r:id="rId11"/>
    <p:sldId id="324" r:id="rId12"/>
    <p:sldId id="323" r:id="rId13"/>
    <p:sldId id="299" r:id="rId14"/>
    <p:sldId id="264" r:id="rId15"/>
    <p:sldId id="301" r:id="rId16"/>
    <p:sldId id="302" r:id="rId17"/>
    <p:sldId id="303" r:id="rId18"/>
    <p:sldId id="307" r:id="rId19"/>
    <p:sldId id="309" r:id="rId20"/>
    <p:sldId id="310" r:id="rId21"/>
    <p:sldId id="311" r:id="rId22"/>
    <p:sldId id="312" r:id="rId23"/>
    <p:sldId id="313" r:id="rId24"/>
    <p:sldId id="325" r:id="rId25"/>
    <p:sldId id="326" r:id="rId26"/>
    <p:sldId id="258" r:id="rId27"/>
    <p:sldId id="265" r:id="rId28"/>
    <p:sldId id="267" r:id="rId29"/>
    <p:sldId id="263" r:id="rId30"/>
    <p:sldId id="316" r:id="rId31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CCECFF"/>
    <a:srgbClr val="3366CC"/>
    <a:srgbClr val="333399"/>
    <a:srgbClr val="8787C3"/>
    <a:srgbClr val="BEBECF"/>
    <a:srgbClr val="008080"/>
    <a:srgbClr val="89A4A7"/>
    <a:srgbClr val="BDD9DC"/>
    <a:srgbClr val="8686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56" autoAdjust="0"/>
    <p:restoredTop sz="97707" autoAdjust="0"/>
  </p:normalViewPr>
  <p:slideViewPr>
    <p:cSldViewPr>
      <p:cViewPr varScale="1">
        <p:scale>
          <a:sx n="46" d="100"/>
          <a:sy n="46" d="100"/>
        </p:scale>
        <p:origin x="132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D6087B-689E-4BD9-9F72-EA33A012C61D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EC"/>
        </a:p>
      </dgm:t>
    </dgm:pt>
    <dgm:pt modelId="{859F4A62-1875-410E-9C5C-10A624DEA667}">
      <dgm:prSet phldrT="[Texto]" custT="1"/>
      <dgm:spPr/>
      <dgm:t>
        <a:bodyPr/>
        <a:lstStyle/>
        <a:p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Industria de defensa</a:t>
          </a:r>
          <a:endParaRPr lang="es-EC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03A27A-48E1-493C-AA10-201B588166F1}" type="parTrans" cxnId="{996D2F54-87E7-409E-BD53-53D1E7B7E490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224907-EA71-45B0-AEF6-D817D99CC8D5}" type="sibTrans" cxnId="{996D2F54-87E7-409E-BD53-53D1E7B7E490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7777D6-C587-4A48-9E3D-DDFDCD6E97AE}">
      <dgm:prSet phldrT="[Texto]" custT="1"/>
      <dgm:spPr/>
      <dgm:t>
        <a:bodyPr/>
        <a:lstStyle/>
        <a:p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Centros de investigación </a:t>
          </a:r>
          <a:endParaRPr lang="es-EC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EA382E-27C4-422E-A7D1-C5D4685EBFBD}" type="parTrans" cxnId="{FD1C7F23-4DA7-4102-9182-A33968EFCDA8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38C350-4B94-4D4D-A930-6637F45AF00A}" type="sibTrans" cxnId="{FD1C7F23-4DA7-4102-9182-A33968EFCDA8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506252-1A4C-4FBE-BBA7-9E5C8EE10CD0}">
      <dgm:prSet phldrT="[Texto]" custT="1"/>
      <dgm:spPr/>
      <dgm:t>
        <a:bodyPr/>
        <a:lstStyle/>
        <a:p>
          <a:r>
            <a:rPr lang="es-EC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Caso CICTE</a:t>
          </a:r>
          <a:endParaRPr lang="es-EC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DBC9BC-6898-45F3-A885-EA83182836CE}" type="parTrans" cxnId="{12BBD599-4431-4D80-8BDD-1B930700A857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6C70CE-8B6F-4622-A0FA-E570E0933B74}" type="sibTrans" cxnId="{12BBD599-4431-4D80-8BDD-1B930700A857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1A38AC-8913-4604-A3EF-000FE75B44CB}">
      <dgm:prSet phldrT="[Texto]" custT="1"/>
      <dgm:spPr/>
      <dgm:t>
        <a:bodyPr/>
        <a:lstStyle/>
        <a:p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Gestión no adecuada </a:t>
          </a:r>
          <a:endParaRPr lang="es-EC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CF0634-B7D7-4C9D-9C04-D3F633E573DC}" type="parTrans" cxnId="{62B5155B-5708-4B46-8116-42E66425F688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6D47C9-2FF2-4D0D-AD75-4EDD8367C449}" type="sibTrans" cxnId="{62B5155B-5708-4B46-8116-42E66425F688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70B731-BD82-444B-878D-CD4B391E6013}" type="pres">
      <dgm:prSet presAssocID="{D4D6087B-689E-4BD9-9F72-EA33A012C61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6EB24053-994D-420B-BFBE-22AF772D3711}" type="pres">
      <dgm:prSet presAssocID="{859F4A62-1875-410E-9C5C-10A624DEA667}" presName="composite" presStyleCnt="0"/>
      <dgm:spPr/>
    </dgm:pt>
    <dgm:pt modelId="{31D992B5-BA8F-4227-ACB6-6B4631A0B3BD}" type="pres">
      <dgm:prSet presAssocID="{859F4A62-1875-410E-9C5C-10A624DEA667}" presName="bentUpArrow1" presStyleLbl="alignImgPlace1" presStyleIdx="0" presStyleCnt="1"/>
      <dgm:spPr/>
    </dgm:pt>
    <dgm:pt modelId="{912E0B7B-4D93-4CD4-B77D-82B6156E9A6A}" type="pres">
      <dgm:prSet presAssocID="{859F4A62-1875-410E-9C5C-10A624DEA667}" presName="ParentText" presStyleLbl="node1" presStyleIdx="0" presStyleCnt="2" custScaleX="87039" custScaleY="889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8752124-683D-40C0-A570-9E3E4BDA04CB}" type="pres">
      <dgm:prSet presAssocID="{859F4A62-1875-410E-9C5C-10A624DEA667}" presName="ChildText" presStyleLbl="revTx" presStyleIdx="0" presStyleCnt="2" custScaleX="111909" custScaleY="1143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560A782-83DC-4ECB-9561-4667E62BF8A2}" type="pres">
      <dgm:prSet presAssocID="{7A224907-EA71-45B0-AEF6-D817D99CC8D5}" presName="sibTrans" presStyleCnt="0"/>
      <dgm:spPr/>
    </dgm:pt>
    <dgm:pt modelId="{6F08595B-A4A3-40BB-A9B6-524147BEEB73}" type="pres">
      <dgm:prSet presAssocID="{CA506252-1A4C-4FBE-BBA7-9E5C8EE10CD0}" presName="composite" presStyleCnt="0"/>
      <dgm:spPr/>
    </dgm:pt>
    <dgm:pt modelId="{12D656BB-A89A-4D22-B80F-2148CF508706}" type="pres">
      <dgm:prSet presAssocID="{CA506252-1A4C-4FBE-BBA7-9E5C8EE10CD0}" presName="ParentText" presStyleLbl="node1" presStyleIdx="1" presStyleCnt="2" custScaleX="87039" custScaleY="889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8E01365-3050-49B5-BDDC-17FCBDAE87BC}" type="pres">
      <dgm:prSet presAssocID="{CA506252-1A4C-4FBE-BBA7-9E5C8EE10CD0}" presName="Final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C785ADD-97CC-4331-85BF-F29225213ADA}" type="presOf" srcId="{D4D6087B-689E-4BD9-9F72-EA33A012C61D}" destId="{E570B731-BD82-444B-878D-CD4B391E6013}" srcOrd="0" destOrd="0" presId="urn:microsoft.com/office/officeart/2005/8/layout/StepDownProcess"/>
    <dgm:cxn modelId="{FFBD1125-5A1C-497F-B83C-AE4E69662C60}" type="presOf" srcId="{CA506252-1A4C-4FBE-BBA7-9E5C8EE10CD0}" destId="{12D656BB-A89A-4D22-B80F-2148CF508706}" srcOrd="0" destOrd="0" presId="urn:microsoft.com/office/officeart/2005/8/layout/StepDownProcess"/>
    <dgm:cxn modelId="{62B5155B-5708-4B46-8116-42E66425F688}" srcId="{CA506252-1A4C-4FBE-BBA7-9E5C8EE10CD0}" destId="{521A38AC-8913-4604-A3EF-000FE75B44CB}" srcOrd="0" destOrd="0" parTransId="{9BCF0634-B7D7-4C9D-9C04-D3F633E573DC}" sibTransId="{E66D47C9-2FF2-4D0D-AD75-4EDD8367C449}"/>
    <dgm:cxn modelId="{FED27025-06A5-4C0A-A0C5-F697FB8C2FB0}" type="presOf" srcId="{521A38AC-8913-4604-A3EF-000FE75B44CB}" destId="{28E01365-3050-49B5-BDDC-17FCBDAE87BC}" srcOrd="0" destOrd="0" presId="urn:microsoft.com/office/officeart/2005/8/layout/StepDownProcess"/>
    <dgm:cxn modelId="{12BBD599-4431-4D80-8BDD-1B930700A857}" srcId="{D4D6087B-689E-4BD9-9F72-EA33A012C61D}" destId="{CA506252-1A4C-4FBE-BBA7-9E5C8EE10CD0}" srcOrd="1" destOrd="0" parTransId="{86DBC9BC-6898-45F3-A885-EA83182836CE}" sibTransId="{796C70CE-8B6F-4622-A0FA-E570E0933B74}"/>
    <dgm:cxn modelId="{996D2F54-87E7-409E-BD53-53D1E7B7E490}" srcId="{D4D6087B-689E-4BD9-9F72-EA33A012C61D}" destId="{859F4A62-1875-410E-9C5C-10A624DEA667}" srcOrd="0" destOrd="0" parTransId="{B303A27A-48E1-493C-AA10-201B588166F1}" sibTransId="{7A224907-EA71-45B0-AEF6-D817D99CC8D5}"/>
    <dgm:cxn modelId="{86A17DE3-0447-4B1A-AE0F-7FE9857BD7E7}" type="presOf" srcId="{859F4A62-1875-410E-9C5C-10A624DEA667}" destId="{912E0B7B-4D93-4CD4-B77D-82B6156E9A6A}" srcOrd="0" destOrd="0" presId="urn:microsoft.com/office/officeart/2005/8/layout/StepDownProcess"/>
    <dgm:cxn modelId="{DC6C245C-3231-441C-B23B-2F97E4AC0B64}" type="presOf" srcId="{0F7777D6-C587-4A48-9E3D-DDFDCD6E97AE}" destId="{A8752124-683D-40C0-A570-9E3E4BDA04CB}" srcOrd="0" destOrd="0" presId="urn:microsoft.com/office/officeart/2005/8/layout/StepDownProcess"/>
    <dgm:cxn modelId="{FD1C7F23-4DA7-4102-9182-A33968EFCDA8}" srcId="{859F4A62-1875-410E-9C5C-10A624DEA667}" destId="{0F7777D6-C587-4A48-9E3D-DDFDCD6E97AE}" srcOrd="0" destOrd="0" parTransId="{61EA382E-27C4-422E-A7D1-C5D4685EBFBD}" sibTransId="{6838C350-4B94-4D4D-A930-6637F45AF00A}"/>
    <dgm:cxn modelId="{48D1B22C-4721-4BEB-82E5-020AEC1E74D4}" type="presParOf" srcId="{E570B731-BD82-444B-878D-CD4B391E6013}" destId="{6EB24053-994D-420B-BFBE-22AF772D3711}" srcOrd="0" destOrd="0" presId="urn:microsoft.com/office/officeart/2005/8/layout/StepDownProcess"/>
    <dgm:cxn modelId="{FCBA2918-2F1A-4AF3-9CFC-A5BEC75169C8}" type="presParOf" srcId="{6EB24053-994D-420B-BFBE-22AF772D3711}" destId="{31D992B5-BA8F-4227-ACB6-6B4631A0B3BD}" srcOrd="0" destOrd="0" presId="urn:microsoft.com/office/officeart/2005/8/layout/StepDownProcess"/>
    <dgm:cxn modelId="{E1C598C1-555F-4FEF-A6EE-78A9662EE3F9}" type="presParOf" srcId="{6EB24053-994D-420B-BFBE-22AF772D3711}" destId="{912E0B7B-4D93-4CD4-B77D-82B6156E9A6A}" srcOrd="1" destOrd="0" presId="urn:microsoft.com/office/officeart/2005/8/layout/StepDownProcess"/>
    <dgm:cxn modelId="{3EA9E4E2-F78D-449F-8D63-C7BC74DABCB2}" type="presParOf" srcId="{6EB24053-994D-420B-BFBE-22AF772D3711}" destId="{A8752124-683D-40C0-A570-9E3E4BDA04CB}" srcOrd="2" destOrd="0" presId="urn:microsoft.com/office/officeart/2005/8/layout/StepDownProcess"/>
    <dgm:cxn modelId="{79CBF613-7129-421E-90C1-B5BCDADD8DF8}" type="presParOf" srcId="{E570B731-BD82-444B-878D-CD4B391E6013}" destId="{3560A782-83DC-4ECB-9561-4667E62BF8A2}" srcOrd="1" destOrd="0" presId="urn:microsoft.com/office/officeart/2005/8/layout/StepDownProcess"/>
    <dgm:cxn modelId="{3F998648-3F4C-4A31-B9F4-41671C60AD17}" type="presParOf" srcId="{E570B731-BD82-444B-878D-CD4B391E6013}" destId="{6F08595B-A4A3-40BB-A9B6-524147BEEB73}" srcOrd="2" destOrd="0" presId="urn:microsoft.com/office/officeart/2005/8/layout/StepDownProcess"/>
    <dgm:cxn modelId="{8516779E-9840-4F62-9F0C-1B84FFCF787A}" type="presParOf" srcId="{6F08595B-A4A3-40BB-A9B6-524147BEEB73}" destId="{12D656BB-A89A-4D22-B80F-2148CF508706}" srcOrd="0" destOrd="0" presId="urn:microsoft.com/office/officeart/2005/8/layout/StepDownProcess"/>
    <dgm:cxn modelId="{BEDD5F24-8720-4E08-BAC6-3361C03E9CA8}" type="presParOf" srcId="{6F08595B-A4A3-40BB-A9B6-524147BEEB73}" destId="{28E01365-3050-49B5-BDDC-17FCBDAE87BC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FBF4AB-287E-4C21-B308-DEA4A5E4CAA6}" type="doc">
      <dgm:prSet loTypeId="urn:microsoft.com/office/officeart/2005/8/layout/venn1" loCatId="relationship" qsTypeId="urn:microsoft.com/office/officeart/2005/8/quickstyle/simple4" qsCatId="simple" csTypeId="urn:microsoft.com/office/officeart/2005/8/colors/colorful2" csCatId="colorful" phldr="1"/>
      <dgm:spPr/>
    </dgm:pt>
    <dgm:pt modelId="{814ED2D7-236B-42F2-B165-86F8688B4BED}">
      <dgm:prSet phldrT="[Texto]" custT="1"/>
      <dgm:spPr/>
      <dgm:t>
        <a:bodyPr/>
        <a:lstStyle/>
        <a:p>
          <a:r>
            <a:rPr lang="es-EC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Cooperación y convenios internacionales</a:t>
          </a:r>
          <a:endParaRPr lang="es-EC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DE8E52-948C-4CFC-B532-A2100AEC00F0}" type="parTrans" cxnId="{15499B7A-1DC3-47D5-ADDB-FB2EF0D3DC7D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B2E83D-AA6B-4B0A-96C0-D101EE4B09F9}" type="sibTrans" cxnId="{15499B7A-1DC3-47D5-ADDB-FB2EF0D3DC7D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9ACE2C-1256-47B5-8AAC-BCC449948064}">
      <dgm:prSet phldrT="[Texto]" custT="1"/>
      <dgm:spPr/>
      <dgm:t>
        <a:bodyPr/>
        <a:lstStyle/>
        <a:p>
          <a:pPr>
            <a:buFont typeface="Symbol" panose="05050102010706020507" pitchFamily="18" charset="2"/>
            <a:buNone/>
          </a:pPr>
          <a:r>
            <a:rPr lang="es-EC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Cultura</a:t>
          </a:r>
          <a:r>
            <a:rPr lang="es-EC" sz="18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investigación, desarrollo e innovación en defensa vs. Recursos, leyes y cambios de Gobierno</a:t>
          </a:r>
          <a:endParaRPr lang="es-EC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DB12FF-94E1-4043-AC3B-6A1F36E280B1}" type="parTrans" cxnId="{07687011-13DE-4E43-8F0A-D6224A42045B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870588-F9EB-4AC1-B2A5-EDBB66EF6BDF}" type="sibTrans" cxnId="{07687011-13DE-4E43-8F0A-D6224A42045B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D9C063-D0DA-4BCE-A3D3-3E90F358C7F4}">
      <dgm:prSet phldrT="[Texto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Estructura organizacional, política pública y relaciones externas</a:t>
          </a:r>
        </a:p>
      </dgm:t>
    </dgm:pt>
    <dgm:pt modelId="{27965D73-0A71-41ED-929C-9505A5B63A17}" type="parTrans" cxnId="{89DE511D-46DF-4676-BA9B-75BDE09A1497}">
      <dgm:prSet/>
      <dgm:spPr/>
      <dgm:t>
        <a:bodyPr/>
        <a:lstStyle/>
        <a:p>
          <a:endParaRPr lang="es-EC"/>
        </a:p>
      </dgm:t>
    </dgm:pt>
    <dgm:pt modelId="{136819B4-8273-4FCF-A145-12CD37BB9451}" type="sibTrans" cxnId="{89DE511D-46DF-4676-BA9B-75BDE09A1497}">
      <dgm:prSet/>
      <dgm:spPr/>
      <dgm:t>
        <a:bodyPr/>
        <a:lstStyle/>
        <a:p>
          <a:endParaRPr lang="es-EC"/>
        </a:p>
      </dgm:t>
    </dgm:pt>
    <dgm:pt modelId="{494613AE-2ADD-4C89-89CC-B327F717A8D2}" type="pres">
      <dgm:prSet presAssocID="{1CFBF4AB-287E-4C21-B308-DEA4A5E4CAA6}" presName="compositeShape" presStyleCnt="0">
        <dgm:presLayoutVars>
          <dgm:chMax val="7"/>
          <dgm:dir/>
          <dgm:resizeHandles val="exact"/>
        </dgm:presLayoutVars>
      </dgm:prSet>
      <dgm:spPr/>
    </dgm:pt>
    <dgm:pt modelId="{0ACBA5F8-81A4-4B5B-8699-7BD45E8A80E4}" type="pres">
      <dgm:prSet presAssocID="{814ED2D7-236B-42F2-B165-86F8688B4BED}" presName="circ1" presStyleLbl="vennNode1" presStyleIdx="0" presStyleCnt="3" custScaleX="113785" custScaleY="100563"/>
      <dgm:spPr/>
      <dgm:t>
        <a:bodyPr/>
        <a:lstStyle/>
        <a:p>
          <a:endParaRPr lang="es-EC"/>
        </a:p>
      </dgm:t>
    </dgm:pt>
    <dgm:pt modelId="{0D14B1C0-1D55-4A8F-A03D-87C665B2E5A6}" type="pres">
      <dgm:prSet presAssocID="{814ED2D7-236B-42F2-B165-86F8688B4BE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3F1BE26-6B71-4673-B2F3-7013F6DEBFEC}" type="pres">
      <dgm:prSet presAssocID="{609ACE2C-1256-47B5-8AAC-BCC449948064}" presName="circ2" presStyleLbl="vennNode1" presStyleIdx="1" presStyleCnt="3" custScaleX="110152" custScaleY="107506"/>
      <dgm:spPr/>
      <dgm:t>
        <a:bodyPr/>
        <a:lstStyle/>
        <a:p>
          <a:endParaRPr lang="es-EC"/>
        </a:p>
      </dgm:t>
    </dgm:pt>
    <dgm:pt modelId="{66146C03-519A-422C-B876-B654C82FD072}" type="pres">
      <dgm:prSet presAssocID="{609ACE2C-1256-47B5-8AAC-BCC44994806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5287212-E626-4C71-8983-2A007FB197A0}" type="pres">
      <dgm:prSet presAssocID="{96D9C063-D0DA-4BCE-A3D3-3E90F358C7F4}" presName="circ3" presStyleLbl="vennNode1" presStyleIdx="2" presStyleCnt="3" custScaleX="113095" custScaleY="107692"/>
      <dgm:spPr/>
      <dgm:t>
        <a:bodyPr/>
        <a:lstStyle/>
        <a:p>
          <a:endParaRPr lang="es-EC"/>
        </a:p>
      </dgm:t>
    </dgm:pt>
    <dgm:pt modelId="{1D69CA9F-E82C-4A3A-9A4C-3FFC9D0122BE}" type="pres">
      <dgm:prSet presAssocID="{96D9C063-D0DA-4BCE-A3D3-3E90F358C7F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9DE511D-46DF-4676-BA9B-75BDE09A1497}" srcId="{1CFBF4AB-287E-4C21-B308-DEA4A5E4CAA6}" destId="{96D9C063-D0DA-4BCE-A3D3-3E90F358C7F4}" srcOrd="2" destOrd="0" parTransId="{27965D73-0A71-41ED-929C-9505A5B63A17}" sibTransId="{136819B4-8273-4FCF-A145-12CD37BB9451}"/>
    <dgm:cxn modelId="{E9F76BF0-02E6-4586-B3DC-60D0A187143C}" type="presOf" srcId="{814ED2D7-236B-42F2-B165-86F8688B4BED}" destId="{0D14B1C0-1D55-4A8F-A03D-87C665B2E5A6}" srcOrd="0" destOrd="0" presId="urn:microsoft.com/office/officeart/2005/8/layout/venn1"/>
    <dgm:cxn modelId="{B208913A-B4FC-4C47-8BC0-3202E3D0182D}" type="presOf" srcId="{609ACE2C-1256-47B5-8AAC-BCC449948064}" destId="{66146C03-519A-422C-B876-B654C82FD072}" srcOrd="0" destOrd="0" presId="urn:microsoft.com/office/officeart/2005/8/layout/venn1"/>
    <dgm:cxn modelId="{B30F828F-08AE-4824-9EB1-ECA08AC5A1A5}" type="presOf" srcId="{1CFBF4AB-287E-4C21-B308-DEA4A5E4CAA6}" destId="{494613AE-2ADD-4C89-89CC-B327F717A8D2}" srcOrd="0" destOrd="0" presId="urn:microsoft.com/office/officeart/2005/8/layout/venn1"/>
    <dgm:cxn modelId="{2F2EA396-0473-44C0-BDF4-965CEF284264}" type="presOf" srcId="{609ACE2C-1256-47B5-8AAC-BCC449948064}" destId="{43F1BE26-6B71-4673-B2F3-7013F6DEBFEC}" srcOrd="1" destOrd="0" presId="urn:microsoft.com/office/officeart/2005/8/layout/venn1"/>
    <dgm:cxn modelId="{3D056024-4634-4962-B79D-1D5EA77937FB}" type="presOf" srcId="{96D9C063-D0DA-4BCE-A3D3-3E90F358C7F4}" destId="{15287212-E626-4C71-8983-2A007FB197A0}" srcOrd="0" destOrd="0" presId="urn:microsoft.com/office/officeart/2005/8/layout/venn1"/>
    <dgm:cxn modelId="{15499B7A-1DC3-47D5-ADDB-FB2EF0D3DC7D}" srcId="{1CFBF4AB-287E-4C21-B308-DEA4A5E4CAA6}" destId="{814ED2D7-236B-42F2-B165-86F8688B4BED}" srcOrd="0" destOrd="0" parTransId="{A8DE8E52-948C-4CFC-B532-A2100AEC00F0}" sibTransId="{4CB2E83D-AA6B-4B0A-96C0-D101EE4B09F9}"/>
    <dgm:cxn modelId="{07687011-13DE-4E43-8F0A-D6224A42045B}" srcId="{1CFBF4AB-287E-4C21-B308-DEA4A5E4CAA6}" destId="{609ACE2C-1256-47B5-8AAC-BCC449948064}" srcOrd="1" destOrd="0" parTransId="{ABDB12FF-94E1-4043-AC3B-6A1F36E280B1}" sibTransId="{AD870588-F9EB-4AC1-B2A5-EDBB66EF6BDF}"/>
    <dgm:cxn modelId="{1F70493F-1E18-4719-93D4-9B32A51EB544}" type="presOf" srcId="{814ED2D7-236B-42F2-B165-86F8688B4BED}" destId="{0ACBA5F8-81A4-4B5B-8699-7BD45E8A80E4}" srcOrd="1" destOrd="0" presId="urn:microsoft.com/office/officeart/2005/8/layout/venn1"/>
    <dgm:cxn modelId="{7598F554-2E8C-460A-B394-01DAC331E3EB}" type="presOf" srcId="{96D9C063-D0DA-4BCE-A3D3-3E90F358C7F4}" destId="{1D69CA9F-E82C-4A3A-9A4C-3FFC9D0122BE}" srcOrd="1" destOrd="0" presId="urn:microsoft.com/office/officeart/2005/8/layout/venn1"/>
    <dgm:cxn modelId="{EBF58749-B1C2-4561-9957-408A70342F77}" type="presParOf" srcId="{494613AE-2ADD-4C89-89CC-B327F717A8D2}" destId="{0ACBA5F8-81A4-4B5B-8699-7BD45E8A80E4}" srcOrd="0" destOrd="0" presId="urn:microsoft.com/office/officeart/2005/8/layout/venn1"/>
    <dgm:cxn modelId="{605BC4DC-F7FB-4A6E-9798-C9C50C646914}" type="presParOf" srcId="{494613AE-2ADD-4C89-89CC-B327F717A8D2}" destId="{0D14B1C0-1D55-4A8F-A03D-87C665B2E5A6}" srcOrd="1" destOrd="0" presId="urn:microsoft.com/office/officeart/2005/8/layout/venn1"/>
    <dgm:cxn modelId="{87E6460B-0D61-4DD2-B98F-A7CA4B7BA09E}" type="presParOf" srcId="{494613AE-2ADD-4C89-89CC-B327F717A8D2}" destId="{43F1BE26-6B71-4673-B2F3-7013F6DEBFEC}" srcOrd="2" destOrd="0" presId="urn:microsoft.com/office/officeart/2005/8/layout/venn1"/>
    <dgm:cxn modelId="{A12D09A5-F0F9-4D64-87AA-5BF35F6C5101}" type="presParOf" srcId="{494613AE-2ADD-4C89-89CC-B327F717A8D2}" destId="{66146C03-519A-422C-B876-B654C82FD072}" srcOrd="3" destOrd="0" presId="urn:microsoft.com/office/officeart/2005/8/layout/venn1"/>
    <dgm:cxn modelId="{C4ED3A47-8F09-4C16-AFC2-A94932333290}" type="presParOf" srcId="{494613AE-2ADD-4C89-89CC-B327F717A8D2}" destId="{15287212-E626-4C71-8983-2A007FB197A0}" srcOrd="4" destOrd="0" presId="urn:microsoft.com/office/officeart/2005/8/layout/venn1"/>
    <dgm:cxn modelId="{C2EF29C2-30D6-4DC3-A749-9E59B69002ED}" type="presParOf" srcId="{494613AE-2ADD-4C89-89CC-B327F717A8D2}" destId="{1D69CA9F-E82C-4A3A-9A4C-3FFC9D0122B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FBF4AB-287E-4C21-B308-DEA4A5E4CAA6}" type="doc">
      <dgm:prSet loTypeId="urn:microsoft.com/office/officeart/2005/8/layout/venn1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609ACE2C-1256-47B5-8AAC-BCC449948064}">
      <dgm:prSet phldrT="[Texto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Deficiente gestión, resultado de falta de procesos, inclusión en normativa y asignación presupuestaria </a:t>
          </a:r>
          <a:endParaRPr lang="es-EC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DB12FF-94E1-4043-AC3B-6A1F36E280B1}" type="parTrans" cxnId="{07687011-13DE-4E43-8F0A-D6224A42045B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870588-F9EB-4AC1-B2A5-EDBB66EF6BDF}" type="sibTrans" cxnId="{07687011-13DE-4E43-8F0A-D6224A42045B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58AD82-7BD1-4C70-9D29-F30BD7FF0A3A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Trabajo aislado de los centros de investigación de cada Fuerza</a:t>
          </a:r>
          <a:endParaRPr lang="es-EC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03AA4A-938F-4A2E-AB73-210D45A09FFD}" type="parTrans" cxnId="{86E7C480-44C8-4B37-9AE0-6474FEFAC352}">
      <dgm:prSet/>
      <dgm:spPr/>
      <dgm:t>
        <a:bodyPr/>
        <a:lstStyle/>
        <a:p>
          <a:endParaRPr lang="es-EC"/>
        </a:p>
      </dgm:t>
    </dgm:pt>
    <dgm:pt modelId="{C2B0F6F4-F7D6-4D29-9AAD-3361B9056D03}" type="sibTrans" cxnId="{86E7C480-44C8-4B37-9AE0-6474FEFAC352}">
      <dgm:prSet/>
      <dgm:spPr/>
      <dgm:t>
        <a:bodyPr/>
        <a:lstStyle/>
        <a:p>
          <a:endParaRPr lang="es-EC"/>
        </a:p>
      </dgm:t>
    </dgm:pt>
    <dgm:pt modelId="{494613AE-2ADD-4C89-89CC-B327F717A8D2}" type="pres">
      <dgm:prSet presAssocID="{1CFBF4AB-287E-4C21-B308-DEA4A5E4CAA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39B1FE4-A988-4B9A-AA1F-5C39EA64EADC}" type="pres">
      <dgm:prSet presAssocID="{A558AD82-7BD1-4C70-9D29-F30BD7FF0A3A}" presName="circ1" presStyleLbl="vennNode1" presStyleIdx="0" presStyleCnt="2"/>
      <dgm:spPr/>
      <dgm:t>
        <a:bodyPr/>
        <a:lstStyle/>
        <a:p>
          <a:endParaRPr lang="es-EC"/>
        </a:p>
      </dgm:t>
    </dgm:pt>
    <dgm:pt modelId="{66E3F4EE-9FC3-4217-8CF5-CE72E6E6615E}" type="pres">
      <dgm:prSet presAssocID="{A558AD82-7BD1-4C70-9D29-F30BD7FF0A3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41272AD-2AEA-40D8-80DE-B4B01DEC588F}" type="pres">
      <dgm:prSet presAssocID="{609ACE2C-1256-47B5-8AAC-BCC449948064}" presName="circ2" presStyleLbl="vennNode1" presStyleIdx="1" presStyleCnt="2"/>
      <dgm:spPr/>
      <dgm:t>
        <a:bodyPr/>
        <a:lstStyle/>
        <a:p>
          <a:endParaRPr lang="es-EC"/>
        </a:p>
      </dgm:t>
    </dgm:pt>
    <dgm:pt modelId="{FF6B4F3C-543E-430F-82C8-54511F07D0F5}" type="pres">
      <dgm:prSet presAssocID="{609ACE2C-1256-47B5-8AAC-BCC44994806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07687011-13DE-4E43-8F0A-D6224A42045B}" srcId="{1CFBF4AB-287E-4C21-B308-DEA4A5E4CAA6}" destId="{609ACE2C-1256-47B5-8AAC-BCC449948064}" srcOrd="1" destOrd="0" parTransId="{ABDB12FF-94E1-4043-AC3B-6A1F36E280B1}" sibTransId="{AD870588-F9EB-4AC1-B2A5-EDBB66EF6BDF}"/>
    <dgm:cxn modelId="{EEF4C404-78E1-47B0-A10B-D7A6583B6DCC}" type="presOf" srcId="{609ACE2C-1256-47B5-8AAC-BCC449948064}" destId="{FF6B4F3C-543E-430F-82C8-54511F07D0F5}" srcOrd="1" destOrd="0" presId="urn:microsoft.com/office/officeart/2005/8/layout/venn1"/>
    <dgm:cxn modelId="{86E7C480-44C8-4B37-9AE0-6474FEFAC352}" srcId="{1CFBF4AB-287E-4C21-B308-DEA4A5E4CAA6}" destId="{A558AD82-7BD1-4C70-9D29-F30BD7FF0A3A}" srcOrd="0" destOrd="0" parTransId="{D403AA4A-938F-4A2E-AB73-210D45A09FFD}" sibTransId="{C2B0F6F4-F7D6-4D29-9AAD-3361B9056D03}"/>
    <dgm:cxn modelId="{AB5D6584-B03C-47D4-A5D7-F2749E073782}" type="presOf" srcId="{609ACE2C-1256-47B5-8AAC-BCC449948064}" destId="{041272AD-2AEA-40D8-80DE-B4B01DEC588F}" srcOrd="0" destOrd="0" presId="urn:microsoft.com/office/officeart/2005/8/layout/venn1"/>
    <dgm:cxn modelId="{B30F828F-08AE-4824-9EB1-ECA08AC5A1A5}" type="presOf" srcId="{1CFBF4AB-287E-4C21-B308-DEA4A5E4CAA6}" destId="{494613AE-2ADD-4C89-89CC-B327F717A8D2}" srcOrd="0" destOrd="0" presId="urn:microsoft.com/office/officeart/2005/8/layout/venn1"/>
    <dgm:cxn modelId="{B6D25E77-F122-40B4-AEAA-93B9C54AED35}" type="presOf" srcId="{A558AD82-7BD1-4C70-9D29-F30BD7FF0A3A}" destId="{C39B1FE4-A988-4B9A-AA1F-5C39EA64EADC}" srcOrd="0" destOrd="0" presId="urn:microsoft.com/office/officeart/2005/8/layout/venn1"/>
    <dgm:cxn modelId="{EB1BA1CF-B66D-462A-A991-5125259BBCAC}" type="presOf" srcId="{A558AD82-7BD1-4C70-9D29-F30BD7FF0A3A}" destId="{66E3F4EE-9FC3-4217-8CF5-CE72E6E6615E}" srcOrd="1" destOrd="0" presId="urn:microsoft.com/office/officeart/2005/8/layout/venn1"/>
    <dgm:cxn modelId="{93020DDD-DF08-4A21-B9F9-801E3E0F08A3}" type="presParOf" srcId="{494613AE-2ADD-4C89-89CC-B327F717A8D2}" destId="{C39B1FE4-A988-4B9A-AA1F-5C39EA64EADC}" srcOrd="0" destOrd="0" presId="urn:microsoft.com/office/officeart/2005/8/layout/venn1"/>
    <dgm:cxn modelId="{D32DDB67-41D3-44E9-94D9-9813C89C71E4}" type="presParOf" srcId="{494613AE-2ADD-4C89-89CC-B327F717A8D2}" destId="{66E3F4EE-9FC3-4217-8CF5-CE72E6E6615E}" srcOrd="1" destOrd="0" presId="urn:microsoft.com/office/officeart/2005/8/layout/venn1"/>
    <dgm:cxn modelId="{633F405F-5673-4CFF-93FF-620C96DFDE54}" type="presParOf" srcId="{494613AE-2ADD-4C89-89CC-B327F717A8D2}" destId="{041272AD-2AEA-40D8-80DE-B4B01DEC588F}" srcOrd="2" destOrd="0" presId="urn:microsoft.com/office/officeart/2005/8/layout/venn1"/>
    <dgm:cxn modelId="{AAB2FB6C-EAA6-4B1F-BAF2-17604178323D}" type="presParOf" srcId="{494613AE-2ADD-4C89-89CC-B327F717A8D2}" destId="{FF6B4F3C-543E-430F-82C8-54511F07D0F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FBF4AB-287E-4C21-B308-DEA4A5E4CAA6}" type="doc">
      <dgm:prSet loTypeId="urn:microsoft.com/office/officeart/2005/8/layout/venn3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7346AC31-7570-44C9-A298-0FBBD92EF802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Las perspectivas de cliente y crecimiento y aprendizaje como aquellas de mayor importancia</a:t>
          </a:r>
          <a:endParaRPr lang="es-EC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331974-B3EC-48CB-B588-224B24170CE0}" type="parTrans" cxnId="{EE60812E-F0AE-410A-8541-B63649D0AF79}">
      <dgm:prSet/>
      <dgm:spPr/>
      <dgm:t>
        <a:bodyPr/>
        <a:lstStyle/>
        <a:p>
          <a:endParaRPr lang="es-EC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92F606-E3F0-41D1-B0B8-2CB19191FF79}" type="sibTrans" cxnId="{EE60812E-F0AE-410A-8541-B63649D0AF79}">
      <dgm:prSet/>
      <dgm:spPr/>
      <dgm:t>
        <a:bodyPr/>
        <a:lstStyle/>
        <a:p>
          <a:endParaRPr lang="es-EC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E044FD-D78C-4F51-9D95-B3A06FDAF505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Las perspectivas de procesos internos y financiera como aquellas con más conflicto</a:t>
          </a:r>
          <a:endParaRPr lang="es-EC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B3C2C7-8F0F-420A-BAF7-374181E65A7D}" type="parTrans" cxnId="{A5E07193-68A6-405C-8E0F-04CE9448C400}">
      <dgm:prSet/>
      <dgm:spPr/>
      <dgm:t>
        <a:bodyPr/>
        <a:lstStyle/>
        <a:p>
          <a:endParaRPr lang="es-EC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FB26B8-C43A-4162-8228-56E60B0530F5}" type="sibTrans" cxnId="{A5E07193-68A6-405C-8E0F-04CE9448C400}">
      <dgm:prSet/>
      <dgm:spPr/>
      <dgm:t>
        <a:bodyPr/>
        <a:lstStyle/>
        <a:p>
          <a:endParaRPr lang="es-EC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68999D-C333-4754-960E-EEBA15E9E070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Atención inmediata a la perspectiva financiera a través de iniciativas acorde al cumplimiento del objetivo</a:t>
          </a:r>
          <a:endParaRPr lang="es-EC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B559D1-44A3-45B0-BDFA-05A7344C12DD}" type="parTrans" cxnId="{823D3977-8D9B-4423-A953-0DA21DF9DDE9}">
      <dgm:prSet/>
      <dgm:spPr/>
      <dgm:t>
        <a:bodyPr/>
        <a:lstStyle/>
        <a:p>
          <a:endParaRPr lang="es-EC"/>
        </a:p>
      </dgm:t>
    </dgm:pt>
    <dgm:pt modelId="{6ABF1925-096A-4067-AC51-BF427F665330}" type="sibTrans" cxnId="{823D3977-8D9B-4423-A953-0DA21DF9DDE9}">
      <dgm:prSet/>
      <dgm:spPr/>
      <dgm:t>
        <a:bodyPr/>
        <a:lstStyle/>
        <a:p>
          <a:endParaRPr lang="es-EC"/>
        </a:p>
      </dgm:t>
    </dgm:pt>
    <dgm:pt modelId="{591B76F8-846E-49D5-AF75-561166ABBF7E}" type="pres">
      <dgm:prSet presAssocID="{1CFBF4AB-287E-4C21-B308-DEA4A5E4CA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BDEFA14-00E9-4CC5-89F7-9CA8D9DB2028}" type="pres">
      <dgm:prSet presAssocID="{7346AC31-7570-44C9-A298-0FBBD92EF802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B3EB040-E09C-4DE7-9EDF-24C591FFA5A9}" type="pres">
      <dgm:prSet presAssocID="{C892F606-E3F0-41D1-B0B8-2CB19191FF79}" presName="space" presStyleCnt="0"/>
      <dgm:spPr/>
    </dgm:pt>
    <dgm:pt modelId="{18AAA8FE-3F7C-42B0-A209-76B15932785C}" type="pres">
      <dgm:prSet presAssocID="{B1E044FD-D78C-4F51-9D95-B3A06FDAF505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C950AC3-C2B0-4299-8230-B5F61A1EC0E5}" type="pres">
      <dgm:prSet presAssocID="{4FFB26B8-C43A-4162-8228-56E60B0530F5}" presName="space" presStyleCnt="0"/>
      <dgm:spPr/>
    </dgm:pt>
    <dgm:pt modelId="{51B8D34A-B5AF-4E52-8D6D-0905077E72E5}" type="pres">
      <dgm:prSet presAssocID="{0568999D-C333-4754-960E-EEBA15E9E070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E60812E-F0AE-410A-8541-B63649D0AF79}" srcId="{1CFBF4AB-287E-4C21-B308-DEA4A5E4CAA6}" destId="{7346AC31-7570-44C9-A298-0FBBD92EF802}" srcOrd="0" destOrd="0" parTransId="{29331974-B3EC-48CB-B588-224B24170CE0}" sibTransId="{C892F606-E3F0-41D1-B0B8-2CB19191FF79}"/>
    <dgm:cxn modelId="{648D4E7D-5D1D-4F06-A922-33DCA142665F}" type="presOf" srcId="{7346AC31-7570-44C9-A298-0FBBD92EF802}" destId="{0BDEFA14-00E9-4CC5-89F7-9CA8D9DB2028}" srcOrd="0" destOrd="0" presId="urn:microsoft.com/office/officeart/2005/8/layout/venn3"/>
    <dgm:cxn modelId="{A5E07193-68A6-405C-8E0F-04CE9448C400}" srcId="{1CFBF4AB-287E-4C21-B308-DEA4A5E4CAA6}" destId="{B1E044FD-D78C-4F51-9D95-B3A06FDAF505}" srcOrd="1" destOrd="0" parTransId="{E2B3C2C7-8F0F-420A-BAF7-374181E65A7D}" sibTransId="{4FFB26B8-C43A-4162-8228-56E60B0530F5}"/>
    <dgm:cxn modelId="{823D3977-8D9B-4423-A953-0DA21DF9DDE9}" srcId="{1CFBF4AB-287E-4C21-B308-DEA4A5E4CAA6}" destId="{0568999D-C333-4754-960E-EEBA15E9E070}" srcOrd="2" destOrd="0" parTransId="{F0B559D1-44A3-45B0-BDFA-05A7344C12DD}" sibTransId="{6ABF1925-096A-4067-AC51-BF427F665330}"/>
    <dgm:cxn modelId="{FEC4BB51-436D-4EDA-9CF5-34BDD6A0900F}" type="presOf" srcId="{1CFBF4AB-287E-4C21-B308-DEA4A5E4CAA6}" destId="{591B76F8-846E-49D5-AF75-561166ABBF7E}" srcOrd="0" destOrd="0" presId="urn:microsoft.com/office/officeart/2005/8/layout/venn3"/>
    <dgm:cxn modelId="{9E5C891F-E126-441F-B5FB-E611B4394F55}" type="presOf" srcId="{B1E044FD-D78C-4F51-9D95-B3A06FDAF505}" destId="{18AAA8FE-3F7C-42B0-A209-76B15932785C}" srcOrd="0" destOrd="0" presId="urn:microsoft.com/office/officeart/2005/8/layout/venn3"/>
    <dgm:cxn modelId="{943CCD61-BE73-4572-A8CC-C8E8CABE9D2F}" type="presOf" srcId="{0568999D-C333-4754-960E-EEBA15E9E070}" destId="{51B8D34A-B5AF-4E52-8D6D-0905077E72E5}" srcOrd="0" destOrd="0" presId="urn:microsoft.com/office/officeart/2005/8/layout/venn3"/>
    <dgm:cxn modelId="{0E61503A-89F5-412B-9B79-DF60FEB48E76}" type="presParOf" srcId="{591B76F8-846E-49D5-AF75-561166ABBF7E}" destId="{0BDEFA14-00E9-4CC5-89F7-9CA8D9DB2028}" srcOrd="0" destOrd="0" presId="urn:microsoft.com/office/officeart/2005/8/layout/venn3"/>
    <dgm:cxn modelId="{8A4B3543-374A-4591-B38E-BBC9413B5FF1}" type="presParOf" srcId="{591B76F8-846E-49D5-AF75-561166ABBF7E}" destId="{6B3EB040-E09C-4DE7-9EDF-24C591FFA5A9}" srcOrd="1" destOrd="0" presId="urn:microsoft.com/office/officeart/2005/8/layout/venn3"/>
    <dgm:cxn modelId="{C2E46D52-C9F9-43DE-AFCD-65A4C02D1651}" type="presParOf" srcId="{591B76F8-846E-49D5-AF75-561166ABBF7E}" destId="{18AAA8FE-3F7C-42B0-A209-76B15932785C}" srcOrd="2" destOrd="0" presId="urn:microsoft.com/office/officeart/2005/8/layout/venn3"/>
    <dgm:cxn modelId="{4A78D724-55FE-43C2-BD5F-BA4B5AFBEE6C}" type="presParOf" srcId="{591B76F8-846E-49D5-AF75-561166ABBF7E}" destId="{8C950AC3-C2B0-4299-8230-B5F61A1EC0E5}" srcOrd="3" destOrd="0" presId="urn:microsoft.com/office/officeart/2005/8/layout/venn3"/>
    <dgm:cxn modelId="{E4135FF4-48F5-4182-AA9E-4CA8AFB10EB1}" type="presParOf" srcId="{591B76F8-846E-49D5-AF75-561166ABBF7E}" destId="{51B8D34A-B5AF-4E52-8D6D-0905077E72E5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B4E86F1-9C22-4DBE-957F-494D55FCE72A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20C93A54-5BF1-4D77-BC45-C6CA85194E56}">
      <dgm:prSet phldrT="[Texto]" custT="1"/>
      <dgm:spPr>
        <a:solidFill>
          <a:srgbClr val="3366FF"/>
        </a:solidFill>
      </dgm:spPr>
      <dgm:t>
        <a:bodyPr/>
        <a:lstStyle/>
        <a:p>
          <a:r>
            <a:rPr lang="es-EC" sz="17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Relaciones con empresas privadas y públicas.</a:t>
          </a:r>
          <a:endParaRPr lang="es-EC" sz="17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AFCE91-A134-4828-8A6C-39059C6AD8D4}" type="parTrans" cxnId="{4038895F-96C4-478D-BD33-BFF56D38F4AD}">
      <dgm:prSet/>
      <dgm:spPr/>
      <dgm:t>
        <a:bodyPr/>
        <a:lstStyle/>
        <a:p>
          <a:endParaRPr lang="es-EC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380FDB-F264-4423-9E7C-DE7D2549875B}" type="sibTrans" cxnId="{4038895F-96C4-478D-BD33-BFF56D38F4AD}">
      <dgm:prSet custT="1"/>
      <dgm:spPr/>
      <dgm:t>
        <a:bodyPr/>
        <a:lstStyle/>
        <a:p>
          <a:endParaRPr lang="es-EC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9DB29A-4899-4579-9BD9-E0485C763BEB}">
      <dgm:prSet phldrT="[Texto]" custT="1"/>
      <dgm:spPr/>
      <dgm:t>
        <a:bodyPr/>
        <a:lstStyle/>
        <a:p>
          <a:r>
            <a:rPr lang="es-EC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Alianzas estratégicas</a:t>
          </a:r>
          <a:endParaRPr lang="es-EC" sz="17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34A6A9-D33F-416E-9F5F-7667C4D237CE}" type="parTrans" cxnId="{EBDD38E2-B7F9-4E99-A3B5-C3397865F466}">
      <dgm:prSet/>
      <dgm:spPr/>
      <dgm:t>
        <a:bodyPr/>
        <a:lstStyle/>
        <a:p>
          <a:endParaRPr lang="es-EC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F7F841-E678-420C-B75C-7615B67FE2BC}" type="sibTrans" cxnId="{EBDD38E2-B7F9-4E99-A3B5-C3397865F466}">
      <dgm:prSet custT="1"/>
      <dgm:spPr/>
      <dgm:t>
        <a:bodyPr/>
        <a:lstStyle/>
        <a:p>
          <a:endParaRPr lang="es-EC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6632DB-48E7-4EF7-B342-2425FBDA4AD3}">
      <dgm:prSet phldrT="[Texto]" custT="1"/>
      <dgm:spPr/>
      <dgm:t>
        <a:bodyPr/>
        <a:lstStyle/>
        <a:p>
          <a:pPr>
            <a:buFont typeface="Symbol" panose="05050102010706020507" pitchFamily="18" charset="2"/>
            <a:buNone/>
          </a:pPr>
          <a:r>
            <a:rPr lang="es-EC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Levantamiento de los procesos</a:t>
          </a:r>
          <a:endParaRPr lang="es-EC" sz="17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4C7E7F-FD70-4760-81DE-E29EF7A398C8}" type="parTrans" cxnId="{FA9A0407-C00E-4E7B-9B37-5CB8710DFE12}">
      <dgm:prSet/>
      <dgm:spPr/>
      <dgm:t>
        <a:bodyPr/>
        <a:lstStyle/>
        <a:p>
          <a:endParaRPr lang="es-EC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3B2B2D-DC3B-4E36-BE40-2AF675D0B3AF}" type="sibTrans" cxnId="{FA9A0407-C00E-4E7B-9B37-5CB8710DFE12}">
      <dgm:prSet custT="1"/>
      <dgm:spPr/>
      <dgm:t>
        <a:bodyPr/>
        <a:lstStyle/>
        <a:p>
          <a:endParaRPr lang="es-EC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65617F-A791-4EFB-964F-7D0DCC03D91A}">
      <dgm:prSet custT="1"/>
      <dgm:spPr/>
      <dgm:t>
        <a:bodyPr/>
        <a:lstStyle/>
        <a:p>
          <a:r>
            <a:rPr lang="es-EC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Evaluación periódica de la situación y alcance de objetivos </a:t>
          </a:r>
          <a:endParaRPr lang="es-EC" sz="17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C483C-94A2-4234-972D-6C1C2102185A}" type="parTrans" cxnId="{C547B448-798B-43AC-BB01-DAC3A15EC0C7}">
      <dgm:prSet/>
      <dgm:spPr/>
      <dgm:t>
        <a:bodyPr/>
        <a:lstStyle/>
        <a:p>
          <a:endParaRPr lang="es-EC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94A68F-4724-4256-9536-72C3F21CCE01}" type="sibTrans" cxnId="{C547B448-798B-43AC-BB01-DAC3A15EC0C7}">
      <dgm:prSet custT="1"/>
      <dgm:spPr/>
      <dgm:t>
        <a:bodyPr/>
        <a:lstStyle/>
        <a:p>
          <a:endParaRPr lang="es-EC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B520E0-263E-49DE-9885-D329DC560310}">
      <dgm:prSet custT="1"/>
      <dgm:spPr/>
      <dgm:t>
        <a:bodyPr/>
        <a:lstStyle/>
        <a:p>
          <a:r>
            <a:rPr lang="es-EC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Propuesta y ejecución de proyectos para la mejora de la gestión del centro, en especial sobre las perspectivas más débiles.</a:t>
          </a:r>
          <a:endParaRPr lang="es-EC" sz="17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37004C-C2E3-42B5-9A56-7F5ED536FDE1}" type="parTrans" cxnId="{771978B1-5AF7-4CE6-8606-320631A2EBB5}">
      <dgm:prSet/>
      <dgm:spPr/>
      <dgm:t>
        <a:bodyPr/>
        <a:lstStyle/>
        <a:p>
          <a:endParaRPr lang="es-EC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613391-D05C-4C5A-8351-6E6E68AE2358}" type="sibTrans" cxnId="{771978B1-5AF7-4CE6-8606-320631A2EBB5}">
      <dgm:prSet/>
      <dgm:spPr/>
      <dgm:t>
        <a:bodyPr/>
        <a:lstStyle/>
        <a:p>
          <a:endParaRPr lang="es-EC" sz="17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0AC277-394E-433B-B1F1-31F4DC08C3E8}" type="pres">
      <dgm:prSet presAssocID="{BB4E86F1-9C22-4DBE-957F-494D55FCE72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A2138598-B0B7-4696-91E9-2A9A46825CC2}" type="pres">
      <dgm:prSet presAssocID="{BB4E86F1-9C22-4DBE-957F-494D55FCE72A}" presName="dummyMaxCanvas" presStyleCnt="0">
        <dgm:presLayoutVars/>
      </dgm:prSet>
      <dgm:spPr/>
      <dgm:t>
        <a:bodyPr/>
        <a:lstStyle/>
        <a:p>
          <a:endParaRPr lang="es-EC"/>
        </a:p>
      </dgm:t>
    </dgm:pt>
    <dgm:pt modelId="{E6DBD491-2B4F-4906-9773-6134231B8F84}" type="pres">
      <dgm:prSet presAssocID="{BB4E86F1-9C22-4DBE-957F-494D55FCE72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EC33E4B-E934-4D9F-905D-8DD57B2198C1}" type="pres">
      <dgm:prSet presAssocID="{BB4E86F1-9C22-4DBE-957F-494D55FCE72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E39E8B8-E300-40D5-AD89-F33D41083B62}" type="pres">
      <dgm:prSet presAssocID="{BB4E86F1-9C22-4DBE-957F-494D55FCE72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9B759D6-6728-44CA-A553-98EE98D24BF9}" type="pres">
      <dgm:prSet presAssocID="{BB4E86F1-9C22-4DBE-957F-494D55FCE72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02D46C3-6F1D-45CA-8DA1-D7FCFD29B4F3}" type="pres">
      <dgm:prSet presAssocID="{BB4E86F1-9C22-4DBE-957F-494D55FCE72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8E19D40-380F-44F9-962E-5B9EC5C92508}" type="pres">
      <dgm:prSet presAssocID="{BB4E86F1-9C22-4DBE-957F-494D55FCE72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9208155-062D-4EC7-B623-79C103D312AE}" type="pres">
      <dgm:prSet presAssocID="{BB4E86F1-9C22-4DBE-957F-494D55FCE72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9DA6070-ECB4-424E-B2A9-B434FB53B09F}" type="pres">
      <dgm:prSet presAssocID="{BB4E86F1-9C22-4DBE-957F-494D55FCE72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43F95EC-D09A-41ED-A128-EE844CA09B77}" type="pres">
      <dgm:prSet presAssocID="{BB4E86F1-9C22-4DBE-957F-494D55FCE72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6AC07AB-1596-4B94-AF20-AF56F3636664}" type="pres">
      <dgm:prSet presAssocID="{BB4E86F1-9C22-4DBE-957F-494D55FCE72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B7429FB-169F-43A2-B7A8-2C3921A57F33}" type="pres">
      <dgm:prSet presAssocID="{BB4E86F1-9C22-4DBE-957F-494D55FCE72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57902BF-6642-49C6-8ADB-3CF53A386F47}" type="pres">
      <dgm:prSet presAssocID="{BB4E86F1-9C22-4DBE-957F-494D55FCE72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C633CF5-C7DF-4D0A-A86C-EBA51DA1AFBF}" type="pres">
      <dgm:prSet presAssocID="{BB4E86F1-9C22-4DBE-957F-494D55FCE72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E08B898-D501-4B56-A1CF-A06FEC6F0784}" type="pres">
      <dgm:prSet presAssocID="{BB4E86F1-9C22-4DBE-957F-494D55FCE72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B7E7A27-5D65-4AE1-869D-3093746E4F33}" type="presOf" srcId="{7D94A68F-4724-4256-9536-72C3F21CCE01}" destId="{143F95EC-D09A-41ED-A128-EE844CA09B77}" srcOrd="0" destOrd="0" presId="urn:microsoft.com/office/officeart/2005/8/layout/vProcess5"/>
    <dgm:cxn modelId="{6F366A45-77ED-4DD1-B4B9-EBDEB62932E7}" type="presOf" srcId="{42B520E0-263E-49DE-9885-D329DC560310}" destId="{502D46C3-6F1D-45CA-8DA1-D7FCFD29B4F3}" srcOrd="0" destOrd="0" presId="urn:microsoft.com/office/officeart/2005/8/layout/vProcess5"/>
    <dgm:cxn modelId="{554E8C06-C51B-4ECC-A4E7-7EBE10654D70}" type="presOf" srcId="{159DB29A-4899-4579-9BD9-E0485C763BEB}" destId="{8EC33E4B-E934-4D9F-905D-8DD57B2198C1}" srcOrd="0" destOrd="0" presId="urn:microsoft.com/office/officeart/2005/8/layout/vProcess5"/>
    <dgm:cxn modelId="{4038895F-96C4-478D-BD33-BFF56D38F4AD}" srcId="{BB4E86F1-9C22-4DBE-957F-494D55FCE72A}" destId="{20C93A54-5BF1-4D77-BC45-C6CA85194E56}" srcOrd="0" destOrd="0" parTransId="{27AFCE91-A134-4828-8A6C-39059C6AD8D4}" sibTransId="{E8380FDB-F264-4423-9E7C-DE7D2549875B}"/>
    <dgm:cxn modelId="{2E4B76B7-DEA9-47F9-8570-F69E1ADDA25E}" type="presOf" srcId="{D665617F-A791-4EFB-964F-7D0DCC03D91A}" destId="{49B759D6-6728-44CA-A553-98EE98D24BF9}" srcOrd="0" destOrd="0" presId="urn:microsoft.com/office/officeart/2005/8/layout/vProcess5"/>
    <dgm:cxn modelId="{C547B448-798B-43AC-BB01-DAC3A15EC0C7}" srcId="{BB4E86F1-9C22-4DBE-957F-494D55FCE72A}" destId="{D665617F-A791-4EFB-964F-7D0DCC03D91A}" srcOrd="3" destOrd="0" parTransId="{F3FC483C-94A2-4234-972D-6C1C2102185A}" sibTransId="{7D94A68F-4724-4256-9536-72C3F21CCE01}"/>
    <dgm:cxn modelId="{C8338175-8548-4F91-A3B3-6A21A559AD46}" type="presOf" srcId="{20C93A54-5BF1-4D77-BC45-C6CA85194E56}" destId="{E6DBD491-2B4F-4906-9773-6134231B8F84}" srcOrd="0" destOrd="0" presId="urn:microsoft.com/office/officeart/2005/8/layout/vProcess5"/>
    <dgm:cxn modelId="{386FFB03-60BF-4C4C-87B9-21996DE35D9B}" type="presOf" srcId="{D665617F-A791-4EFB-964F-7D0DCC03D91A}" destId="{7C633CF5-C7DF-4D0A-A86C-EBA51DA1AFBF}" srcOrd="1" destOrd="0" presId="urn:microsoft.com/office/officeart/2005/8/layout/vProcess5"/>
    <dgm:cxn modelId="{D5C849CE-C847-4396-9942-ED6F9C8686C2}" type="presOf" srcId="{08F7F841-E678-420C-B75C-7615B67FE2BC}" destId="{89208155-062D-4EC7-B623-79C103D312AE}" srcOrd="0" destOrd="0" presId="urn:microsoft.com/office/officeart/2005/8/layout/vProcess5"/>
    <dgm:cxn modelId="{C2C4FBA9-82C3-4D40-A045-2964BC0969AD}" type="presOf" srcId="{373B2B2D-DC3B-4E36-BE40-2AF675D0B3AF}" destId="{A9DA6070-ECB4-424E-B2A9-B434FB53B09F}" srcOrd="0" destOrd="0" presId="urn:microsoft.com/office/officeart/2005/8/layout/vProcess5"/>
    <dgm:cxn modelId="{EBDD38E2-B7F9-4E99-A3B5-C3397865F466}" srcId="{BB4E86F1-9C22-4DBE-957F-494D55FCE72A}" destId="{159DB29A-4899-4579-9BD9-E0485C763BEB}" srcOrd="1" destOrd="0" parTransId="{ED34A6A9-D33F-416E-9F5F-7667C4D237CE}" sibTransId="{08F7F841-E678-420C-B75C-7615B67FE2BC}"/>
    <dgm:cxn modelId="{73DF8030-3898-40CE-B20C-774B8F536CCA}" type="presOf" srcId="{996632DB-48E7-4EF7-B342-2425FBDA4AD3}" destId="{BE39E8B8-E300-40D5-AD89-F33D41083B62}" srcOrd="0" destOrd="0" presId="urn:microsoft.com/office/officeart/2005/8/layout/vProcess5"/>
    <dgm:cxn modelId="{9285290E-8EAD-4C5F-9347-754646FEC11D}" type="presOf" srcId="{BB4E86F1-9C22-4DBE-957F-494D55FCE72A}" destId="{660AC277-394E-433B-B1F1-31F4DC08C3E8}" srcOrd="0" destOrd="0" presId="urn:microsoft.com/office/officeart/2005/8/layout/vProcess5"/>
    <dgm:cxn modelId="{585A2DF7-2B48-42E2-AC49-D1B8DB208F63}" type="presOf" srcId="{996632DB-48E7-4EF7-B342-2425FBDA4AD3}" destId="{957902BF-6642-49C6-8ADB-3CF53A386F47}" srcOrd="1" destOrd="0" presId="urn:microsoft.com/office/officeart/2005/8/layout/vProcess5"/>
    <dgm:cxn modelId="{771978B1-5AF7-4CE6-8606-320631A2EBB5}" srcId="{BB4E86F1-9C22-4DBE-957F-494D55FCE72A}" destId="{42B520E0-263E-49DE-9885-D329DC560310}" srcOrd="4" destOrd="0" parTransId="{B037004C-C2E3-42B5-9A56-7F5ED536FDE1}" sibTransId="{E8613391-D05C-4C5A-8351-6E6E68AE2358}"/>
    <dgm:cxn modelId="{63E233EC-BD48-4C0A-9DAD-57048B075A88}" type="presOf" srcId="{159DB29A-4899-4579-9BD9-E0485C763BEB}" destId="{6B7429FB-169F-43A2-B7A8-2C3921A57F33}" srcOrd="1" destOrd="0" presId="urn:microsoft.com/office/officeart/2005/8/layout/vProcess5"/>
    <dgm:cxn modelId="{FA9A0407-C00E-4E7B-9B37-5CB8710DFE12}" srcId="{BB4E86F1-9C22-4DBE-957F-494D55FCE72A}" destId="{996632DB-48E7-4EF7-B342-2425FBDA4AD3}" srcOrd="2" destOrd="0" parTransId="{844C7E7F-FD70-4760-81DE-E29EF7A398C8}" sibTransId="{373B2B2D-DC3B-4E36-BE40-2AF675D0B3AF}"/>
    <dgm:cxn modelId="{7FF678E0-B149-4531-830B-E19826BDB542}" type="presOf" srcId="{42B520E0-263E-49DE-9885-D329DC560310}" destId="{7E08B898-D501-4B56-A1CF-A06FEC6F0784}" srcOrd="1" destOrd="0" presId="urn:microsoft.com/office/officeart/2005/8/layout/vProcess5"/>
    <dgm:cxn modelId="{A3D565DC-EBF8-466E-8EFD-E1F1C8E2DBBD}" type="presOf" srcId="{E8380FDB-F264-4423-9E7C-DE7D2549875B}" destId="{98E19D40-380F-44F9-962E-5B9EC5C92508}" srcOrd="0" destOrd="0" presId="urn:microsoft.com/office/officeart/2005/8/layout/vProcess5"/>
    <dgm:cxn modelId="{CBECA6C2-100D-4788-83AE-89CCCEEA2FBD}" type="presOf" srcId="{20C93A54-5BF1-4D77-BC45-C6CA85194E56}" destId="{A6AC07AB-1596-4B94-AF20-AF56F3636664}" srcOrd="1" destOrd="0" presId="urn:microsoft.com/office/officeart/2005/8/layout/vProcess5"/>
    <dgm:cxn modelId="{70E921EC-0CDE-4987-BBC8-0E03EEF4638B}" type="presParOf" srcId="{660AC277-394E-433B-B1F1-31F4DC08C3E8}" destId="{A2138598-B0B7-4696-91E9-2A9A46825CC2}" srcOrd="0" destOrd="0" presId="urn:microsoft.com/office/officeart/2005/8/layout/vProcess5"/>
    <dgm:cxn modelId="{65B6890D-F34F-47D5-B922-AD9864F8FD25}" type="presParOf" srcId="{660AC277-394E-433B-B1F1-31F4DC08C3E8}" destId="{E6DBD491-2B4F-4906-9773-6134231B8F84}" srcOrd="1" destOrd="0" presId="urn:microsoft.com/office/officeart/2005/8/layout/vProcess5"/>
    <dgm:cxn modelId="{EB0CA4B4-4F42-4A1E-B3A1-C352BA17441A}" type="presParOf" srcId="{660AC277-394E-433B-B1F1-31F4DC08C3E8}" destId="{8EC33E4B-E934-4D9F-905D-8DD57B2198C1}" srcOrd="2" destOrd="0" presId="urn:microsoft.com/office/officeart/2005/8/layout/vProcess5"/>
    <dgm:cxn modelId="{A961871E-C309-4570-80FC-B9CF2FDA9878}" type="presParOf" srcId="{660AC277-394E-433B-B1F1-31F4DC08C3E8}" destId="{BE39E8B8-E300-40D5-AD89-F33D41083B62}" srcOrd="3" destOrd="0" presId="urn:microsoft.com/office/officeart/2005/8/layout/vProcess5"/>
    <dgm:cxn modelId="{B075E3AA-3DBB-42EE-931D-F35562023F93}" type="presParOf" srcId="{660AC277-394E-433B-B1F1-31F4DC08C3E8}" destId="{49B759D6-6728-44CA-A553-98EE98D24BF9}" srcOrd="4" destOrd="0" presId="urn:microsoft.com/office/officeart/2005/8/layout/vProcess5"/>
    <dgm:cxn modelId="{7DE99BF2-D888-4027-8924-D752B038C144}" type="presParOf" srcId="{660AC277-394E-433B-B1F1-31F4DC08C3E8}" destId="{502D46C3-6F1D-45CA-8DA1-D7FCFD29B4F3}" srcOrd="5" destOrd="0" presId="urn:microsoft.com/office/officeart/2005/8/layout/vProcess5"/>
    <dgm:cxn modelId="{DEBE53E1-8413-47D8-9750-6300B2EC5F5C}" type="presParOf" srcId="{660AC277-394E-433B-B1F1-31F4DC08C3E8}" destId="{98E19D40-380F-44F9-962E-5B9EC5C92508}" srcOrd="6" destOrd="0" presId="urn:microsoft.com/office/officeart/2005/8/layout/vProcess5"/>
    <dgm:cxn modelId="{76CD8659-6A3E-4EEE-9C64-80291DE55127}" type="presParOf" srcId="{660AC277-394E-433B-B1F1-31F4DC08C3E8}" destId="{89208155-062D-4EC7-B623-79C103D312AE}" srcOrd="7" destOrd="0" presId="urn:microsoft.com/office/officeart/2005/8/layout/vProcess5"/>
    <dgm:cxn modelId="{ADB342CF-4044-4188-A93C-910B81146FFE}" type="presParOf" srcId="{660AC277-394E-433B-B1F1-31F4DC08C3E8}" destId="{A9DA6070-ECB4-424E-B2A9-B434FB53B09F}" srcOrd="8" destOrd="0" presId="urn:microsoft.com/office/officeart/2005/8/layout/vProcess5"/>
    <dgm:cxn modelId="{93587431-1E76-4CCD-9090-4608119A2685}" type="presParOf" srcId="{660AC277-394E-433B-B1F1-31F4DC08C3E8}" destId="{143F95EC-D09A-41ED-A128-EE844CA09B77}" srcOrd="9" destOrd="0" presId="urn:microsoft.com/office/officeart/2005/8/layout/vProcess5"/>
    <dgm:cxn modelId="{A8E8284D-1A5C-4DA9-A789-4F0FAFCA1D3B}" type="presParOf" srcId="{660AC277-394E-433B-B1F1-31F4DC08C3E8}" destId="{A6AC07AB-1596-4B94-AF20-AF56F3636664}" srcOrd="10" destOrd="0" presId="urn:microsoft.com/office/officeart/2005/8/layout/vProcess5"/>
    <dgm:cxn modelId="{FA3BE134-1E59-4CE8-B848-8968321CC639}" type="presParOf" srcId="{660AC277-394E-433B-B1F1-31F4DC08C3E8}" destId="{6B7429FB-169F-43A2-B7A8-2C3921A57F33}" srcOrd="11" destOrd="0" presId="urn:microsoft.com/office/officeart/2005/8/layout/vProcess5"/>
    <dgm:cxn modelId="{B3DEFC80-D1AE-44B5-AAE3-1AC342893071}" type="presParOf" srcId="{660AC277-394E-433B-B1F1-31F4DC08C3E8}" destId="{957902BF-6642-49C6-8ADB-3CF53A386F47}" srcOrd="12" destOrd="0" presId="urn:microsoft.com/office/officeart/2005/8/layout/vProcess5"/>
    <dgm:cxn modelId="{8ED53A53-F96B-4F4F-B8F4-46A2B7FEBF98}" type="presParOf" srcId="{660AC277-394E-433B-B1F1-31F4DC08C3E8}" destId="{7C633CF5-C7DF-4D0A-A86C-EBA51DA1AFBF}" srcOrd="13" destOrd="0" presId="urn:microsoft.com/office/officeart/2005/8/layout/vProcess5"/>
    <dgm:cxn modelId="{B6531DA5-E337-483E-BC47-99C76A456F34}" type="presParOf" srcId="{660AC277-394E-433B-B1F1-31F4DC08C3E8}" destId="{7E08B898-D501-4B56-A1CF-A06FEC6F078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275176-B934-4FF5-9316-8097A48C1A99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2" csCatId="colorful" phldr="1"/>
      <dgm:spPr/>
    </dgm:pt>
    <dgm:pt modelId="{00FBECF1-8853-40B2-9D0F-51095267E509}">
      <dgm:prSet phldrT="[Texto]" custT="1"/>
      <dgm:spPr>
        <a:solidFill>
          <a:schemeClr val="accent2">
            <a:hueOff val="0"/>
            <a:satOff val="0"/>
            <a:lumOff val="0"/>
            <a:alpha val="59000"/>
          </a:schemeClr>
        </a:solidFill>
      </dgm:spPr>
      <dgm:t>
        <a:bodyPr/>
        <a:lstStyle/>
        <a:p>
          <a:r>
            <a:rPr lang="es-EC" sz="1050" smtClean="0">
              <a:solidFill>
                <a:schemeClr val="tx1"/>
              </a:solidFill>
            </a:rPr>
            <a:t>Diagnóstico situacional</a:t>
          </a:r>
          <a:endParaRPr lang="es-EC" sz="1050" dirty="0">
            <a:solidFill>
              <a:schemeClr val="tx1"/>
            </a:solidFill>
          </a:endParaRPr>
        </a:p>
      </dgm:t>
    </dgm:pt>
    <dgm:pt modelId="{9B167C59-79F8-4EAB-BD8E-869404F96E17}" type="parTrans" cxnId="{867E668A-8254-4A4C-8D35-6227B381BE1C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C236E191-1B5E-4188-9DC1-294E29EA6D88}" type="sibTrans" cxnId="{867E668A-8254-4A4C-8D35-6227B381BE1C}">
      <dgm:prSet custT="1"/>
      <dgm:spPr>
        <a:solidFill>
          <a:srgbClr val="8787C3"/>
        </a:solidFill>
      </dgm:spPr>
      <dgm:t>
        <a:bodyPr/>
        <a:lstStyle/>
        <a:p>
          <a:endParaRPr lang="es-EC" sz="500">
            <a:solidFill>
              <a:schemeClr val="tx1"/>
            </a:solidFill>
          </a:endParaRPr>
        </a:p>
      </dgm:t>
    </dgm:pt>
    <dgm:pt modelId="{C3B2DA34-7445-4245-987F-B357C66133BB}">
      <dgm:prSet phldrT="[Texto]" custT="1"/>
      <dgm:spPr/>
      <dgm:t>
        <a:bodyPr/>
        <a:lstStyle/>
        <a:p>
          <a:r>
            <a:rPr lang="es-EC" sz="1050" dirty="0" smtClean="0">
              <a:solidFill>
                <a:schemeClr val="tx1"/>
              </a:solidFill>
            </a:rPr>
            <a:t>Análisis matricial</a:t>
          </a:r>
          <a:endParaRPr lang="es-EC" sz="1050" dirty="0">
            <a:solidFill>
              <a:schemeClr val="tx1"/>
            </a:solidFill>
          </a:endParaRPr>
        </a:p>
      </dgm:t>
    </dgm:pt>
    <dgm:pt modelId="{AAE4BABA-5EF2-413B-B634-0BE9F08337F0}" type="parTrans" cxnId="{6C59AD42-F3E6-4D92-A908-6977A2A224B4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DD49C246-6819-479E-90FE-6AF0E05C7CEC}" type="sibTrans" cxnId="{6C59AD42-F3E6-4D92-A908-6977A2A224B4}">
      <dgm:prSet custT="1"/>
      <dgm:spPr/>
      <dgm:t>
        <a:bodyPr/>
        <a:lstStyle/>
        <a:p>
          <a:endParaRPr lang="es-EC" sz="500">
            <a:solidFill>
              <a:schemeClr val="tx1"/>
            </a:solidFill>
          </a:endParaRPr>
        </a:p>
      </dgm:t>
    </dgm:pt>
    <dgm:pt modelId="{B69AA66B-66CB-4E1C-A56D-41596A040617}">
      <dgm:prSet phldrT="[Texto]" custT="1"/>
      <dgm:spPr/>
      <dgm:t>
        <a:bodyPr/>
        <a:lstStyle/>
        <a:p>
          <a:r>
            <a:rPr lang="es-EC" sz="1050" dirty="0" smtClean="0">
              <a:solidFill>
                <a:schemeClr val="tx1"/>
              </a:solidFill>
            </a:rPr>
            <a:t>Establecimiento y validación de objetivos y estrategias</a:t>
          </a:r>
          <a:endParaRPr lang="es-EC" sz="1050" dirty="0">
            <a:solidFill>
              <a:schemeClr val="tx1"/>
            </a:solidFill>
          </a:endParaRPr>
        </a:p>
      </dgm:t>
    </dgm:pt>
    <dgm:pt modelId="{F1F6946E-F707-4C88-95F6-E28F2F3D0CDB}" type="parTrans" cxnId="{A0D8A89C-25B8-4DB6-8EB1-80B95EF8BCB6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ACA13381-427B-4349-97DA-0034FBF34BBD}" type="sibTrans" cxnId="{A0D8A89C-25B8-4DB6-8EB1-80B95EF8BCB6}">
      <dgm:prSet custT="1"/>
      <dgm:spPr>
        <a:solidFill>
          <a:srgbClr val="BEBECF"/>
        </a:solidFill>
      </dgm:spPr>
      <dgm:t>
        <a:bodyPr/>
        <a:lstStyle/>
        <a:p>
          <a:endParaRPr lang="es-EC" sz="500" dirty="0">
            <a:solidFill>
              <a:schemeClr val="tx1"/>
            </a:solidFill>
          </a:endParaRPr>
        </a:p>
      </dgm:t>
    </dgm:pt>
    <dgm:pt modelId="{1EFCD6D9-0A4B-4EC1-A412-95A1782B4743}">
      <dgm:prSet phldrT="[Texto]" custT="1"/>
      <dgm:spPr>
        <a:solidFill>
          <a:srgbClr val="BEBECF"/>
        </a:solidFill>
      </dgm:spPr>
      <dgm:t>
        <a:bodyPr/>
        <a:lstStyle/>
        <a:p>
          <a:r>
            <a:rPr lang="es-EC" sz="1800" dirty="0" smtClean="0">
              <a:solidFill>
                <a:schemeClr val="tx1"/>
              </a:solidFill>
            </a:rPr>
            <a:t>Modelo Balanced Scorecard</a:t>
          </a:r>
          <a:endParaRPr lang="es-EC" sz="1800" dirty="0">
            <a:solidFill>
              <a:schemeClr val="tx1"/>
            </a:solidFill>
          </a:endParaRPr>
        </a:p>
      </dgm:t>
    </dgm:pt>
    <dgm:pt modelId="{5DA16A96-A24E-4CAF-9DD2-767E0998D09C}" type="parTrans" cxnId="{48676BF7-1B7D-4E7F-B15E-14D874DF5682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B1C4F4F3-F5C3-49F5-9DC7-D2FC218C86E3}" type="sibTrans" cxnId="{48676BF7-1B7D-4E7F-B15E-14D874DF5682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B4919FBA-FE0D-4D49-A0BD-904A5DF934B8}" type="pres">
      <dgm:prSet presAssocID="{59275176-B934-4FF5-9316-8097A48C1A99}" presName="Name0" presStyleCnt="0">
        <dgm:presLayoutVars>
          <dgm:dir/>
          <dgm:resizeHandles val="exact"/>
        </dgm:presLayoutVars>
      </dgm:prSet>
      <dgm:spPr/>
    </dgm:pt>
    <dgm:pt modelId="{B5B369B1-C9E2-4C53-ADBE-250C001250CD}" type="pres">
      <dgm:prSet presAssocID="{59275176-B934-4FF5-9316-8097A48C1A99}" presName="vNodes" presStyleCnt="0"/>
      <dgm:spPr/>
    </dgm:pt>
    <dgm:pt modelId="{A761F14A-837A-40DB-ACE9-69B834550585}" type="pres">
      <dgm:prSet presAssocID="{00FBECF1-8853-40B2-9D0F-51095267E509}" presName="node" presStyleLbl="node1" presStyleIdx="0" presStyleCnt="4" custScaleX="246015" custScaleY="1797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59ACEBC-0C33-47DF-8180-B0D52452CFA9}" type="pres">
      <dgm:prSet presAssocID="{C236E191-1B5E-4188-9DC1-294E29EA6D88}" presName="spacerT" presStyleCnt="0"/>
      <dgm:spPr/>
    </dgm:pt>
    <dgm:pt modelId="{A866A5ED-43BC-4279-A451-7B2153A0991F}" type="pres">
      <dgm:prSet presAssocID="{C236E191-1B5E-4188-9DC1-294E29EA6D88}" presName="sibTrans" presStyleLbl="sibTrans2D1" presStyleIdx="0" presStyleCnt="3"/>
      <dgm:spPr/>
      <dgm:t>
        <a:bodyPr/>
        <a:lstStyle/>
        <a:p>
          <a:endParaRPr lang="es-EC"/>
        </a:p>
      </dgm:t>
    </dgm:pt>
    <dgm:pt modelId="{DE266ACB-7C84-4997-83D1-2028AA0E3FD3}" type="pres">
      <dgm:prSet presAssocID="{C236E191-1B5E-4188-9DC1-294E29EA6D88}" presName="spacerB" presStyleCnt="0"/>
      <dgm:spPr/>
    </dgm:pt>
    <dgm:pt modelId="{9EA3F49B-DB5F-4F90-9029-481C45A52001}" type="pres">
      <dgm:prSet presAssocID="{C3B2DA34-7445-4245-987F-B357C66133BB}" presName="node" presStyleLbl="node1" presStyleIdx="1" presStyleCnt="4" custScaleX="246015" custScaleY="1797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42F000A-595A-4EF6-B7E5-465E1C55ABB6}" type="pres">
      <dgm:prSet presAssocID="{DD49C246-6819-479E-90FE-6AF0E05C7CEC}" presName="spacerT" presStyleCnt="0"/>
      <dgm:spPr/>
    </dgm:pt>
    <dgm:pt modelId="{C73C57B9-2BA4-4A4E-849E-EE4866DEBA64}" type="pres">
      <dgm:prSet presAssocID="{DD49C246-6819-479E-90FE-6AF0E05C7CEC}" presName="sibTrans" presStyleLbl="sibTrans2D1" presStyleIdx="1" presStyleCnt="3"/>
      <dgm:spPr/>
      <dgm:t>
        <a:bodyPr/>
        <a:lstStyle/>
        <a:p>
          <a:endParaRPr lang="es-EC"/>
        </a:p>
      </dgm:t>
    </dgm:pt>
    <dgm:pt modelId="{8B7E9642-F7B8-43F7-A3E7-4F276557EBA3}" type="pres">
      <dgm:prSet presAssocID="{DD49C246-6819-479E-90FE-6AF0E05C7CEC}" presName="spacerB" presStyleCnt="0"/>
      <dgm:spPr/>
    </dgm:pt>
    <dgm:pt modelId="{58DE3D22-493A-4564-9AC0-BDC60D877C0D}" type="pres">
      <dgm:prSet presAssocID="{B69AA66B-66CB-4E1C-A56D-41596A040617}" presName="node" presStyleLbl="node1" presStyleIdx="2" presStyleCnt="4" custScaleX="246015" custScaleY="1797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DB63111-5F94-487A-8A8B-FE65B496E98D}" type="pres">
      <dgm:prSet presAssocID="{59275176-B934-4FF5-9316-8097A48C1A99}" presName="sibTransLast" presStyleLbl="sibTrans2D1" presStyleIdx="2" presStyleCnt="3"/>
      <dgm:spPr/>
      <dgm:t>
        <a:bodyPr/>
        <a:lstStyle/>
        <a:p>
          <a:endParaRPr lang="es-EC"/>
        </a:p>
      </dgm:t>
    </dgm:pt>
    <dgm:pt modelId="{BA5B3960-C7E6-443A-9CA4-DC455909D824}" type="pres">
      <dgm:prSet presAssocID="{59275176-B934-4FF5-9316-8097A48C1A99}" presName="connectorText" presStyleLbl="sibTrans2D1" presStyleIdx="2" presStyleCnt="3"/>
      <dgm:spPr/>
      <dgm:t>
        <a:bodyPr/>
        <a:lstStyle/>
        <a:p>
          <a:endParaRPr lang="es-EC"/>
        </a:p>
      </dgm:t>
    </dgm:pt>
    <dgm:pt modelId="{A600710B-10CD-46EE-94C8-F35BFB06CAED}" type="pres">
      <dgm:prSet presAssocID="{59275176-B934-4FF5-9316-8097A48C1A99}" presName="lastNode" presStyleLbl="node1" presStyleIdx="3" presStyleCnt="4" custScaleX="147546" custScaleY="14018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2F8AB81-E359-44CB-B742-2AABBCA79936}" type="presOf" srcId="{ACA13381-427B-4349-97DA-0034FBF34BBD}" destId="{BA5B3960-C7E6-443A-9CA4-DC455909D824}" srcOrd="1" destOrd="0" presId="urn:microsoft.com/office/officeart/2005/8/layout/equation2"/>
    <dgm:cxn modelId="{A0D8A89C-25B8-4DB6-8EB1-80B95EF8BCB6}" srcId="{59275176-B934-4FF5-9316-8097A48C1A99}" destId="{B69AA66B-66CB-4E1C-A56D-41596A040617}" srcOrd="2" destOrd="0" parTransId="{F1F6946E-F707-4C88-95F6-E28F2F3D0CDB}" sibTransId="{ACA13381-427B-4349-97DA-0034FBF34BBD}"/>
    <dgm:cxn modelId="{867E668A-8254-4A4C-8D35-6227B381BE1C}" srcId="{59275176-B934-4FF5-9316-8097A48C1A99}" destId="{00FBECF1-8853-40B2-9D0F-51095267E509}" srcOrd="0" destOrd="0" parTransId="{9B167C59-79F8-4EAB-BD8E-869404F96E17}" sibTransId="{C236E191-1B5E-4188-9DC1-294E29EA6D88}"/>
    <dgm:cxn modelId="{133C148A-FD08-4F38-AF28-26F1F8FFF29A}" type="presOf" srcId="{59275176-B934-4FF5-9316-8097A48C1A99}" destId="{B4919FBA-FE0D-4D49-A0BD-904A5DF934B8}" srcOrd="0" destOrd="0" presId="urn:microsoft.com/office/officeart/2005/8/layout/equation2"/>
    <dgm:cxn modelId="{8BCC8A77-F6AC-4732-985E-A369E3F0FE2F}" type="presOf" srcId="{1EFCD6D9-0A4B-4EC1-A412-95A1782B4743}" destId="{A600710B-10CD-46EE-94C8-F35BFB06CAED}" srcOrd="0" destOrd="0" presId="urn:microsoft.com/office/officeart/2005/8/layout/equation2"/>
    <dgm:cxn modelId="{B942F9BC-12EB-44DA-A5F1-D322E2589499}" type="presOf" srcId="{C3B2DA34-7445-4245-987F-B357C66133BB}" destId="{9EA3F49B-DB5F-4F90-9029-481C45A52001}" srcOrd="0" destOrd="0" presId="urn:microsoft.com/office/officeart/2005/8/layout/equation2"/>
    <dgm:cxn modelId="{2C16FB64-C973-4442-A797-CD4D473D5275}" type="presOf" srcId="{DD49C246-6819-479E-90FE-6AF0E05C7CEC}" destId="{C73C57B9-2BA4-4A4E-849E-EE4866DEBA64}" srcOrd="0" destOrd="0" presId="urn:microsoft.com/office/officeart/2005/8/layout/equation2"/>
    <dgm:cxn modelId="{3D05BDDF-C244-43BF-B12F-1F6804ABB2D8}" type="presOf" srcId="{C236E191-1B5E-4188-9DC1-294E29EA6D88}" destId="{A866A5ED-43BC-4279-A451-7B2153A0991F}" srcOrd="0" destOrd="0" presId="urn:microsoft.com/office/officeart/2005/8/layout/equation2"/>
    <dgm:cxn modelId="{F9FC6BEA-BDD8-4B99-8197-63A465A6DF4A}" type="presOf" srcId="{B69AA66B-66CB-4E1C-A56D-41596A040617}" destId="{58DE3D22-493A-4564-9AC0-BDC60D877C0D}" srcOrd="0" destOrd="0" presId="urn:microsoft.com/office/officeart/2005/8/layout/equation2"/>
    <dgm:cxn modelId="{6C59AD42-F3E6-4D92-A908-6977A2A224B4}" srcId="{59275176-B934-4FF5-9316-8097A48C1A99}" destId="{C3B2DA34-7445-4245-987F-B357C66133BB}" srcOrd="1" destOrd="0" parTransId="{AAE4BABA-5EF2-413B-B634-0BE9F08337F0}" sibTransId="{DD49C246-6819-479E-90FE-6AF0E05C7CEC}"/>
    <dgm:cxn modelId="{2AEB17CC-5FE2-423F-B6B6-67F239405A85}" type="presOf" srcId="{00FBECF1-8853-40B2-9D0F-51095267E509}" destId="{A761F14A-837A-40DB-ACE9-69B834550585}" srcOrd="0" destOrd="0" presId="urn:microsoft.com/office/officeart/2005/8/layout/equation2"/>
    <dgm:cxn modelId="{D253448E-9D99-47FE-A848-D1AA8E09F11B}" type="presOf" srcId="{ACA13381-427B-4349-97DA-0034FBF34BBD}" destId="{EDB63111-5F94-487A-8A8B-FE65B496E98D}" srcOrd="0" destOrd="0" presId="urn:microsoft.com/office/officeart/2005/8/layout/equation2"/>
    <dgm:cxn modelId="{48676BF7-1B7D-4E7F-B15E-14D874DF5682}" srcId="{59275176-B934-4FF5-9316-8097A48C1A99}" destId="{1EFCD6D9-0A4B-4EC1-A412-95A1782B4743}" srcOrd="3" destOrd="0" parTransId="{5DA16A96-A24E-4CAF-9DD2-767E0998D09C}" sibTransId="{B1C4F4F3-F5C3-49F5-9DC7-D2FC218C86E3}"/>
    <dgm:cxn modelId="{35A8AE04-9797-4E2A-B1DC-6C46D2A2AE37}" type="presParOf" srcId="{B4919FBA-FE0D-4D49-A0BD-904A5DF934B8}" destId="{B5B369B1-C9E2-4C53-ADBE-250C001250CD}" srcOrd="0" destOrd="0" presId="urn:microsoft.com/office/officeart/2005/8/layout/equation2"/>
    <dgm:cxn modelId="{A35F57BE-5F10-4109-A935-F51AD5121671}" type="presParOf" srcId="{B5B369B1-C9E2-4C53-ADBE-250C001250CD}" destId="{A761F14A-837A-40DB-ACE9-69B834550585}" srcOrd="0" destOrd="0" presId="urn:microsoft.com/office/officeart/2005/8/layout/equation2"/>
    <dgm:cxn modelId="{C6A7C01E-CC9E-44CB-B378-4104965D8F45}" type="presParOf" srcId="{B5B369B1-C9E2-4C53-ADBE-250C001250CD}" destId="{E59ACEBC-0C33-47DF-8180-B0D52452CFA9}" srcOrd="1" destOrd="0" presId="urn:microsoft.com/office/officeart/2005/8/layout/equation2"/>
    <dgm:cxn modelId="{A4ED883B-5518-472F-8C0D-C79ACFC43744}" type="presParOf" srcId="{B5B369B1-C9E2-4C53-ADBE-250C001250CD}" destId="{A866A5ED-43BC-4279-A451-7B2153A0991F}" srcOrd="2" destOrd="0" presId="urn:microsoft.com/office/officeart/2005/8/layout/equation2"/>
    <dgm:cxn modelId="{BE1E5679-F216-460F-8D7C-5191AE3CE1E1}" type="presParOf" srcId="{B5B369B1-C9E2-4C53-ADBE-250C001250CD}" destId="{DE266ACB-7C84-4997-83D1-2028AA0E3FD3}" srcOrd="3" destOrd="0" presId="urn:microsoft.com/office/officeart/2005/8/layout/equation2"/>
    <dgm:cxn modelId="{40994583-1114-4155-82D7-497665DA0050}" type="presParOf" srcId="{B5B369B1-C9E2-4C53-ADBE-250C001250CD}" destId="{9EA3F49B-DB5F-4F90-9029-481C45A52001}" srcOrd="4" destOrd="0" presId="urn:microsoft.com/office/officeart/2005/8/layout/equation2"/>
    <dgm:cxn modelId="{D3D52108-92D9-4B8A-AF96-FAB491EC2527}" type="presParOf" srcId="{B5B369B1-C9E2-4C53-ADBE-250C001250CD}" destId="{342F000A-595A-4EF6-B7E5-465E1C55ABB6}" srcOrd="5" destOrd="0" presId="urn:microsoft.com/office/officeart/2005/8/layout/equation2"/>
    <dgm:cxn modelId="{9859065F-6ABD-435D-A7D4-918E819FB286}" type="presParOf" srcId="{B5B369B1-C9E2-4C53-ADBE-250C001250CD}" destId="{C73C57B9-2BA4-4A4E-849E-EE4866DEBA64}" srcOrd="6" destOrd="0" presId="urn:microsoft.com/office/officeart/2005/8/layout/equation2"/>
    <dgm:cxn modelId="{FEB3724B-293B-44D7-AFFA-3BB7410B6017}" type="presParOf" srcId="{B5B369B1-C9E2-4C53-ADBE-250C001250CD}" destId="{8B7E9642-F7B8-43F7-A3E7-4F276557EBA3}" srcOrd="7" destOrd="0" presId="urn:microsoft.com/office/officeart/2005/8/layout/equation2"/>
    <dgm:cxn modelId="{7F73A2E6-F4FD-4DC2-AA36-08FC2FD1F414}" type="presParOf" srcId="{B5B369B1-C9E2-4C53-ADBE-250C001250CD}" destId="{58DE3D22-493A-4564-9AC0-BDC60D877C0D}" srcOrd="8" destOrd="0" presId="urn:microsoft.com/office/officeart/2005/8/layout/equation2"/>
    <dgm:cxn modelId="{DE5E773E-3A41-4815-BCCF-3DCF541DE856}" type="presParOf" srcId="{B4919FBA-FE0D-4D49-A0BD-904A5DF934B8}" destId="{EDB63111-5F94-487A-8A8B-FE65B496E98D}" srcOrd="1" destOrd="0" presId="urn:microsoft.com/office/officeart/2005/8/layout/equation2"/>
    <dgm:cxn modelId="{9A6A9B6E-4EB7-4C08-9EE0-B8B2967E6621}" type="presParOf" srcId="{EDB63111-5F94-487A-8A8B-FE65B496E98D}" destId="{BA5B3960-C7E6-443A-9CA4-DC455909D824}" srcOrd="0" destOrd="0" presId="urn:microsoft.com/office/officeart/2005/8/layout/equation2"/>
    <dgm:cxn modelId="{217BAB2A-064C-4906-924B-CFC7DB8F4996}" type="presParOf" srcId="{B4919FBA-FE0D-4D49-A0BD-904A5DF934B8}" destId="{A600710B-10CD-46EE-94C8-F35BFB06CAE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948931-1EA9-46D2-93AB-58135785AA26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C"/>
        </a:p>
      </dgm:t>
    </dgm:pt>
    <dgm:pt modelId="{A37C91BD-769B-42FF-AC44-D431D18F39DE}">
      <dgm:prSet phldrT="[Texto]" custT="1"/>
      <dgm:spPr/>
      <dgm:t>
        <a:bodyPr/>
        <a:lstStyle/>
        <a:p>
          <a:r>
            <a:rPr lang="es-EC" sz="1500" smtClean="0">
              <a:latin typeface="Times New Roman" panose="02020603050405020304" pitchFamily="18" charset="0"/>
              <a:cs typeface="Times New Roman" panose="02020603050405020304" pitchFamily="18" charset="0"/>
            </a:rPr>
            <a:t>Código Ingenios</a:t>
          </a:r>
          <a:endParaRPr lang="es-EC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CDFA85-DE1A-406A-AFF3-2EA75142D333}" type="parTrans" cxnId="{95AA34FC-0E7F-421A-AE25-93A3B03F4A2C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40B6E-A42C-4CB6-916A-63AFE8025CD7}" type="sibTrans" cxnId="{95AA34FC-0E7F-421A-AE25-93A3B03F4A2C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8AF17C-C252-405D-B258-968F6320C83F}">
      <dgm:prSet phldrT="[Texto]" custT="1"/>
      <dgm:spPr/>
      <dgm:t>
        <a:bodyPr/>
        <a:lstStyle/>
        <a:p>
          <a:r>
            <a:rPr lang="es-EC" sz="1500" smtClean="0">
              <a:latin typeface="Times New Roman" panose="02020603050405020304" pitchFamily="18" charset="0"/>
              <a:cs typeface="Times New Roman" panose="02020603050405020304" pitchFamily="18" charset="0"/>
            </a:rPr>
            <a:t>Impulsar procesos de investigación científica</a:t>
          </a:r>
          <a:endParaRPr lang="es-EC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F47027-5E69-4ECD-BCEB-50FF4689530F}" type="parTrans" cxnId="{886E760E-4C9D-4D97-B815-85BE1BD00ED1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D9B7E4-FE05-49EB-8F4B-B15A9C290273}" type="sibTrans" cxnId="{886E760E-4C9D-4D97-B815-85BE1BD00ED1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61C37-A48E-48C1-9A81-1865ECB3DB0B}">
      <dgm:prSet phldrT="[Texto]" custT="1"/>
      <dgm:spPr/>
      <dgm:t>
        <a:bodyPr/>
        <a:lstStyle/>
        <a:p>
          <a:r>
            <a:rPr lang="es-EC" sz="1500" smtClean="0">
              <a:latin typeface="Times New Roman" panose="02020603050405020304" pitchFamily="18" charset="0"/>
              <a:cs typeface="Times New Roman" panose="02020603050405020304" pitchFamily="18" charset="0"/>
            </a:rPr>
            <a:t>Establecer fuentes de financiamiento</a:t>
          </a:r>
          <a:endParaRPr lang="es-EC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0E0910-3C71-41AE-9734-6ABCF488D7D9}" type="parTrans" cxnId="{0E1EB099-46B3-4362-AC54-AA7832DC675B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070204-08B2-4BAF-9AB7-0060457F3C26}" type="sibTrans" cxnId="{0E1EB099-46B3-4362-AC54-AA7832DC675B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A77340-17D5-48D7-AD47-6C6E0C772848}">
      <dgm:prSet phldrT="[Texto]" custT="1"/>
      <dgm:spPr/>
      <dgm:t>
        <a:bodyPr/>
        <a:lstStyle/>
        <a:p>
          <a:r>
            <a:rPr lang="es-EC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Disposición de la LOES </a:t>
          </a:r>
        </a:p>
      </dgm:t>
    </dgm:pt>
    <dgm:pt modelId="{92B7F775-BF7C-47F1-A3B4-5CAD010263DD}" type="parTrans" cxnId="{992A388D-EEE5-4741-B3A2-366EB259BF2D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2284F5-9BF3-4DB9-AABF-49D8DCABFE29}" type="sibTrans" cxnId="{992A388D-EEE5-4741-B3A2-366EB259BF2D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D44ED0-6FDA-4862-BA8B-EC16B8093A07}">
      <dgm:prSet phldrT="[Texto]" custT="1"/>
      <dgm:spPr/>
      <dgm:t>
        <a:bodyPr/>
        <a:lstStyle/>
        <a:p>
          <a:r>
            <a:rPr lang="es-EC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Estructura y regulación en los institutos de investigación</a:t>
          </a:r>
          <a:endParaRPr lang="es-EC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D32016-2568-4BDA-A911-1AE39FE380C3}" type="parTrans" cxnId="{3908CEF4-9974-4843-9617-4295D503B45A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9062D0-43C1-4391-AF43-4B5F08EC3776}" type="sibTrans" cxnId="{3908CEF4-9974-4843-9617-4295D503B45A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D8F428-7B1F-4FF7-9D90-C47E276C2AA0}">
      <dgm:prSet phldrT="[Texto]" custT="1"/>
      <dgm:spPr/>
      <dgm:t>
        <a:bodyPr/>
        <a:lstStyle/>
        <a:p>
          <a:r>
            <a:rPr lang="es-EC" sz="1500" smtClean="0">
              <a:latin typeface="Times New Roman" panose="02020603050405020304" pitchFamily="18" charset="0"/>
              <a:cs typeface="Times New Roman" panose="02020603050405020304" pitchFamily="18" charset="0"/>
            </a:rPr>
            <a:t>Formación de la Universidad de las Fuerzas Armadas ESPE</a:t>
          </a:r>
          <a:endParaRPr lang="es-EC" sz="1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3D7760-3B82-488A-9688-C56581CEC517}" type="parTrans" cxnId="{29171846-992A-4FEB-97A7-9E7C8EDDCED7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A0CB37-6A39-47FF-8FC6-6ECD1CDD8A9D}" type="sibTrans" cxnId="{29171846-992A-4FEB-97A7-9E7C8EDDCED7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807BB3-97DB-4093-BB77-86B8D3E14F94}">
      <dgm:prSet phldrT="[Texto]" custT="1"/>
      <dgm:spPr/>
      <dgm:t>
        <a:bodyPr/>
        <a:lstStyle/>
        <a:p>
          <a:r>
            <a:rPr lang="es-EC" sz="15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Estatuto de la ESPE </a:t>
          </a:r>
          <a:endParaRPr lang="es-EC" sz="15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8CC71A-F6A4-420F-8BA9-F3B8124AFE16}" type="parTrans" cxnId="{7891292E-607E-465B-B317-F22F861703DB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27AB37-AF6A-4951-819B-05E754CE9D33}" type="sibTrans" cxnId="{7891292E-607E-465B-B317-F22F861703DB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4A7D9A-BA8E-41CF-871E-771509166D52}">
      <dgm:prSet phldrT="[Texto]" custT="1"/>
      <dgm:spPr/>
      <dgm:t>
        <a:bodyPr/>
        <a:lstStyle/>
        <a:p>
          <a:r>
            <a:rPr lang="es-EC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Investigación científica y tecnológica</a:t>
          </a:r>
          <a:endParaRPr lang="es-EC" sz="15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39C9B2-124A-44AF-9899-056CFBAFAD18}" type="parTrans" cxnId="{E9D27B70-8F95-4D0B-A1DC-4DA3350AC542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673F9-56ED-4A9E-AC28-CF55C1EAC500}" type="sibTrans" cxnId="{E9D27B70-8F95-4D0B-A1DC-4DA3350AC542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48872B-70E6-40C8-8FED-04B75620067C}">
      <dgm:prSet phldrT="[Texto]" custT="1"/>
      <dgm:spPr/>
      <dgm:t>
        <a:bodyPr/>
        <a:lstStyle/>
        <a:p>
          <a:r>
            <a:rPr lang="es-EC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Solución de problemas de las FFAA y la sociedad</a:t>
          </a:r>
          <a:endParaRPr lang="es-EC" sz="15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124614-BE8B-4B65-9B9B-C8C1FE914913}" type="parTrans" cxnId="{FF18CF29-0278-4CD3-A49A-76B4D099DBA7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5CA70F-1058-422A-AC7F-A308B7E0D740}" type="sibTrans" cxnId="{FF18CF29-0278-4CD3-A49A-76B4D099DBA7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F9B97A-0CB6-48C6-BF23-4B929A8801B0}">
      <dgm:prSet phldrT="[Texto]" custT="1"/>
      <dgm:spPr/>
      <dgm:t>
        <a:bodyPr/>
        <a:lstStyle/>
        <a:p>
          <a:r>
            <a:rPr lang="es-EC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ESPE, UNINAV, ITSA</a:t>
          </a:r>
        </a:p>
      </dgm:t>
    </dgm:pt>
    <dgm:pt modelId="{AE449C03-A04F-4777-8A52-0C0AC95DA240}" type="parTrans" cxnId="{FCB32722-E3AD-4C1C-A954-85CBCC0C7373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A09EBC-BA6D-4610-AC49-C20F55A68D96}" type="sibTrans" cxnId="{FCB32722-E3AD-4C1C-A954-85CBCC0C7373}">
      <dgm:prSet/>
      <dgm:spPr/>
      <dgm:t>
        <a:bodyPr/>
        <a:lstStyle/>
        <a:p>
          <a:endParaRPr lang="es-EC" sz="15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D00779-2B6C-46F3-AE82-16A74D7CDE87}">
      <dgm:prSet phldrT="[Texto]" custT="1"/>
      <dgm:spPr/>
      <dgm:t>
        <a:bodyPr/>
        <a:lstStyle/>
        <a:p>
          <a:r>
            <a:rPr lang="es-EC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Unidades de investigación de las FFAA</a:t>
          </a:r>
        </a:p>
      </dgm:t>
    </dgm:pt>
    <dgm:pt modelId="{D58FC0DC-FF27-477F-ACFF-17F80C1C494C}" type="parTrans" cxnId="{AAD1DECB-F716-44A8-B5D8-ED677D3B4B4F}">
      <dgm:prSet/>
      <dgm:spPr/>
      <dgm:t>
        <a:bodyPr/>
        <a:lstStyle/>
        <a:p>
          <a:endParaRPr lang="es-EC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268E67-437C-49E7-9251-EB9ADE272CA9}" type="sibTrans" cxnId="{AAD1DECB-F716-44A8-B5D8-ED677D3B4B4F}">
      <dgm:prSet/>
      <dgm:spPr/>
      <dgm:t>
        <a:bodyPr/>
        <a:lstStyle/>
        <a:p>
          <a:endParaRPr lang="es-EC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C6EB00-2353-4822-A335-AC982F62BF75}">
      <dgm:prSet phldrT="[Texto]" custT="1"/>
      <dgm:spPr/>
      <dgm:t>
        <a:bodyPr/>
        <a:lstStyle/>
        <a:p>
          <a:r>
            <a:rPr lang="es-EC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Actividades aisladas</a:t>
          </a:r>
        </a:p>
      </dgm:t>
    </dgm:pt>
    <dgm:pt modelId="{1D31689E-6F66-4690-84C3-ECF8B927E606}" type="parTrans" cxnId="{EB946DD1-23BA-461F-9CF2-7853D476D5A5}">
      <dgm:prSet/>
      <dgm:spPr/>
      <dgm:t>
        <a:bodyPr/>
        <a:lstStyle/>
        <a:p>
          <a:endParaRPr lang="es-EC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878749-36A4-4568-9F8A-F45004BB19EB}" type="sibTrans" cxnId="{EB946DD1-23BA-461F-9CF2-7853D476D5A5}">
      <dgm:prSet/>
      <dgm:spPr/>
      <dgm:t>
        <a:bodyPr/>
        <a:lstStyle/>
        <a:p>
          <a:endParaRPr lang="es-EC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C7384B-4A78-45F8-BB29-F9426BC65BEB}">
      <dgm:prSet phldrT="[Texto]" custT="1"/>
      <dgm:spPr/>
      <dgm:t>
        <a:bodyPr/>
        <a:lstStyle/>
        <a:p>
          <a:r>
            <a:rPr lang="es-EC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Asignación presupuestaria individual </a:t>
          </a:r>
        </a:p>
      </dgm:t>
    </dgm:pt>
    <dgm:pt modelId="{23C28E2E-9FEC-4713-BA9F-96E83BE5D34A}" type="parTrans" cxnId="{84D97ED2-058D-4601-AACA-C8AC870B9D64}">
      <dgm:prSet/>
      <dgm:spPr/>
      <dgm:t>
        <a:bodyPr/>
        <a:lstStyle/>
        <a:p>
          <a:endParaRPr lang="es-EC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695F60-15D7-4832-B803-05C7FE84716D}" type="sibTrans" cxnId="{84D97ED2-058D-4601-AACA-C8AC870B9D64}">
      <dgm:prSet/>
      <dgm:spPr/>
      <dgm:t>
        <a:bodyPr/>
        <a:lstStyle/>
        <a:p>
          <a:endParaRPr lang="es-EC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4DFA98-C009-401C-B8F9-DAE422A7E9B2}" type="pres">
      <dgm:prSet presAssocID="{AA948931-1EA9-46D2-93AB-58135785AA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926A07F-071E-4697-BF11-8A7825712C89}" type="pres">
      <dgm:prSet presAssocID="{A37C91BD-769B-42FF-AC44-D431D18F39D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2FF5947-BD03-4E49-993C-7B6AFCB53DE5}" type="pres">
      <dgm:prSet presAssocID="{3A240B6E-A42C-4CB6-916A-63AFE8025CD7}" presName="sibTrans" presStyleCnt="0"/>
      <dgm:spPr/>
    </dgm:pt>
    <dgm:pt modelId="{A885A660-9ED2-4B41-8C13-16638E9E7101}" type="pres">
      <dgm:prSet presAssocID="{74A77340-17D5-48D7-AD47-6C6E0C77284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3926585-1DEF-4823-9E52-6CCB348926F3}" type="pres">
      <dgm:prSet presAssocID="{472284F5-9BF3-4DB9-AABF-49D8DCABFE29}" presName="sibTrans" presStyleCnt="0"/>
      <dgm:spPr/>
    </dgm:pt>
    <dgm:pt modelId="{28BD72BA-A851-4EA4-B2FC-2DE147669CAE}" type="pres">
      <dgm:prSet presAssocID="{EC807BB3-97DB-4093-BB77-86B8D3E14F9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0D036A4-D7BE-42B8-A66E-364FA0A8F7CF}" type="pres">
      <dgm:prSet presAssocID="{4627AB37-AF6A-4951-819B-05E754CE9D33}" presName="sibTrans" presStyleCnt="0"/>
      <dgm:spPr/>
    </dgm:pt>
    <dgm:pt modelId="{72EB6F52-33F7-4F33-9C4E-54794EDFF25C}" type="pres">
      <dgm:prSet presAssocID="{CFD00779-2B6C-46F3-AE82-16A74D7CDE8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9171846-992A-4FEB-97A7-9E7C8EDDCED7}" srcId="{74A77340-17D5-48D7-AD47-6C6E0C772848}" destId="{8FD8F428-7B1F-4FF7-9D90-C47E276C2AA0}" srcOrd="0" destOrd="0" parTransId="{903D7760-3B82-488A-9688-C56581CEC517}" sibTransId="{B0A0CB37-6A39-47FF-8FC6-6ECD1CDD8A9D}"/>
    <dgm:cxn modelId="{028786DB-6020-473C-A278-A9947C110B3A}" type="presOf" srcId="{EC807BB3-97DB-4093-BB77-86B8D3E14F94}" destId="{28BD72BA-A851-4EA4-B2FC-2DE147669CAE}" srcOrd="0" destOrd="0" presId="urn:microsoft.com/office/officeart/2005/8/layout/default"/>
    <dgm:cxn modelId="{1467AD35-D052-4A43-98F8-23EE5D23C028}" type="presOf" srcId="{AA948931-1EA9-46D2-93AB-58135785AA26}" destId="{5D4DFA98-C009-401C-B8F9-DAE422A7E9B2}" srcOrd="0" destOrd="0" presId="urn:microsoft.com/office/officeart/2005/8/layout/default"/>
    <dgm:cxn modelId="{819687BC-F22C-4761-97C6-08656CB69E96}" type="presOf" srcId="{EA4A7D9A-BA8E-41CF-871E-771509166D52}" destId="{28BD72BA-A851-4EA4-B2FC-2DE147669CAE}" srcOrd="0" destOrd="1" presId="urn:microsoft.com/office/officeart/2005/8/layout/default"/>
    <dgm:cxn modelId="{E9D27B70-8F95-4D0B-A1DC-4DA3350AC542}" srcId="{EC807BB3-97DB-4093-BB77-86B8D3E14F94}" destId="{EA4A7D9A-BA8E-41CF-871E-771509166D52}" srcOrd="0" destOrd="0" parTransId="{B639C9B2-124A-44AF-9899-056CFBAFAD18}" sibTransId="{8A1673F9-56ED-4A9E-AC28-CF55C1EAC500}"/>
    <dgm:cxn modelId="{FF18CF29-0278-4CD3-A49A-76B4D099DBA7}" srcId="{EC807BB3-97DB-4093-BB77-86B8D3E14F94}" destId="{FA48872B-70E6-40C8-8FED-04B75620067C}" srcOrd="1" destOrd="0" parTransId="{69124614-BE8B-4B65-9B9B-C8C1FE914913}" sibTransId="{425CA70F-1058-422A-AC7F-A308B7E0D740}"/>
    <dgm:cxn modelId="{992A388D-EEE5-4741-B3A2-366EB259BF2D}" srcId="{AA948931-1EA9-46D2-93AB-58135785AA26}" destId="{74A77340-17D5-48D7-AD47-6C6E0C772848}" srcOrd="1" destOrd="0" parTransId="{92B7F775-BF7C-47F1-A3B4-5CAD010263DD}" sibTransId="{472284F5-9BF3-4DB9-AABF-49D8DCABFE29}"/>
    <dgm:cxn modelId="{04664192-FD32-4336-8C24-7E7C62CF32DD}" type="presOf" srcId="{74A77340-17D5-48D7-AD47-6C6E0C772848}" destId="{A885A660-9ED2-4B41-8C13-16638E9E7101}" srcOrd="0" destOrd="0" presId="urn:microsoft.com/office/officeart/2005/8/layout/default"/>
    <dgm:cxn modelId="{6F80BCF3-312F-4704-B8AE-FC920CE42560}" type="presOf" srcId="{EFF9B97A-0CB6-48C6-BF23-4B929A8801B0}" destId="{A885A660-9ED2-4B41-8C13-16638E9E7101}" srcOrd="0" destOrd="2" presId="urn:microsoft.com/office/officeart/2005/8/layout/default"/>
    <dgm:cxn modelId="{AAD1DECB-F716-44A8-B5D8-ED677D3B4B4F}" srcId="{AA948931-1EA9-46D2-93AB-58135785AA26}" destId="{CFD00779-2B6C-46F3-AE82-16A74D7CDE87}" srcOrd="3" destOrd="0" parTransId="{D58FC0DC-FF27-477F-ACFF-17F80C1C494C}" sibTransId="{0F268E67-437C-49E7-9251-EB9ADE272CA9}"/>
    <dgm:cxn modelId="{3908CEF4-9974-4843-9617-4295D503B45A}" srcId="{A37C91BD-769B-42FF-AC44-D431D18F39DE}" destId="{3ED44ED0-6FDA-4862-BA8B-EC16B8093A07}" srcOrd="2" destOrd="0" parTransId="{7CD32016-2568-4BDA-A911-1AE39FE380C3}" sibTransId="{F09062D0-43C1-4391-AF43-4B5F08EC3776}"/>
    <dgm:cxn modelId="{7891292E-607E-465B-B317-F22F861703DB}" srcId="{AA948931-1EA9-46D2-93AB-58135785AA26}" destId="{EC807BB3-97DB-4093-BB77-86B8D3E14F94}" srcOrd="2" destOrd="0" parTransId="{B98CC71A-F6A4-420F-8BA9-F3B8124AFE16}" sibTransId="{4627AB37-AF6A-4951-819B-05E754CE9D33}"/>
    <dgm:cxn modelId="{0EB0D210-2E92-48A8-A5D9-63BFC5F11EDA}" type="presOf" srcId="{0C8AF17C-C252-405D-B258-968F6320C83F}" destId="{5926A07F-071E-4697-BF11-8A7825712C89}" srcOrd="0" destOrd="1" presId="urn:microsoft.com/office/officeart/2005/8/layout/default"/>
    <dgm:cxn modelId="{84C10F73-8B92-44B4-BB6D-39C492099309}" type="presOf" srcId="{F5C6EB00-2353-4822-A335-AC982F62BF75}" destId="{72EB6F52-33F7-4F33-9C4E-54794EDFF25C}" srcOrd="0" destOrd="1" presId="urn:microsoft.com/office/officeart/2005/8/layout/default"/>
    <dgm:cxn modelId="{8E3EC60B-CED1-4EA2-ACFC-02C963E5A555}" type="presOf" srcId="{6CC7384B-4A78-45F8-BB29-F9426BC65BEB}" destId="{72EB6F52-33F7-4F33-9C4E-54794EDFF25C}" srcOrd="0" destOrd="2" presId="urn:microsoft.com/office/officeart/2005/8/layout/default"/>
    <dgm:cxn modelId="{95AA34FC-0E7F-421A-AE25-93A3B03F4A2C}" srcId="{AA948931-1EA9-46D2-93AB-58135785AA26}" destId="{A37C91BD-769B-42FF-AC44-D431D18F39DE}" srcOrd="0" destOrd="0" parTransId="{3BCDFA85-DE1A-406A-AFF3-2EA75142D333}" sibTransId="{3A240B6E-A42C-4CB6-916A-63AFE8025CD7}"/>
    <dgm:cxn modelId="{0E1EB099-46B3-4362-AC54-AA7832DC675B}" srcId="{A37C91BD-769B-42FF-AC44-D431D18F39DE}" destId="{BE661C37-A48E-48C1-9A81-1865ECB3DB0B}" srcOrd="1" destOrd="0" parTransId="{9C0E0910-3C71-41AE-9734-6ABCF488D7D9}" sibTransId="{76070204-08B2-4BAF-9AB7-0060457F3C26}"/>
    <dgm:cxn modelId="{024F4A2D-20DB-45BA-BEE4-227282E286AE}" type="presOf" srcId="{A37C91BD-769B-42FF-AC44-D431D18F39DE}" destId="{5926A07F-071E-4697-BF11-8A7825712C89}" srcOrd="0" destOrd="0" presId="urn:microsoft.com/office/officeart/2005/8/layout/default"/>
    <dgm:cxn modelId="{E035AA8E-6BBD-4DB4-B2E8-D4414CEEE607}" type="presOf" srcId="{3ED44ED0-6FDA-4862-BA8B-EC16B8093A07}" destId="{5926A07F-071E-4697-BF11-8A7825712C89}" srcOrd="0" destOrd="3" presId="urn:microsoft.com/office/officeart/2005/8/layout/default"/>
    <dgm:cxn modelId="{84D97ED2-058D-4601-AACA-C8AC870B9D64}" srcId="{CFD00779-2B6C-46F3-AE82-16A74D7CDE87}" destId="{6CC7384B-4A78-45F8-BB29-F9426BC65BEB}" srcOrd="1" destOrd="0" parTransId="{23C28E2E-9FEC-4713-BA9F-96E83BE5D34A}" sibTransId="{5B695F60-15D7-4832-B803-05C7FE84716D}"/>
    <dgm:cxn modelId="{2CD4AF39-1C47-41CC-8B5E-E8D22B4F35E9}" type="presOf" srcId="{CFD00779-2B6C-46F3-AE82-16A74D7CDE87}" destId="{72EB6F52-33F7-4F33-9C4E-54794EDFF25C}" srcOrd="0" destOrd="0" presId="urn:microsoft.com/office/officeart/2005/8/layout/default"/>
    <dgm:cxn modelId="{FCB32722-E3AD-4C1C-A954-85CBCC0C7373}" srcId="{74A77340-17D5-48D7-AD47-6C6E0C772848}" destId="{EFF9B97A-0CB6-48C6-BF23-4B929A8801B0}" srcOrd="1" destOrd="0" parTransId="{AE449C03-A04F-4777-8A52-0C0AC95DA240}" sibTransId="{DAA09EBC-BA6D-4610-AC49-C20F55A68D96}"/>
    <dgm:cxn modelId="{886E760E-4C9D-4D97-B815-85BE1BD00ED1}" srcId="{A37C91BD-769B-42FF-AC44-D431D18F39DE}" destId="{0C8AF17C-C252-405D-B258-968F6320C83F}" srcOrd="0" destOrd="0" parTransId="{92F47027-5E69-4ECD-BCEB-50FF4689530F}" sibTransId="{FBD9B7E4-FE05-49EB-8F4B-B15A9C290273}"/>
    <dgm:cxn modelId="{1FC2077A-9D48-4112-A200-E4CEFB00AA46}" type="presOf" srcId="{FA48872B-70E6-40C8-8FED-04B75620067C}" destId="{28BD72BA-A851-4EA4-B2FC-2DE147669CAE}" srcOrd="0" destOrd="2" presId="urn:microsoft.com/office/officeart/2005/8/layout/default"/>
    <dgm:cxn modelId="{EB946DD1-23BA-461F-9CF2-7853D476D5A5}" srcId="{CFD00779-2B6C-46F3-AE82-16A74D7CDE87}" destId="{F5C6EB00-2353-4822-A335-AC982F62BF75}" srcOrd="0" destOrd="0" parTransId="{1D31689E-6F66-4690-84C3-ECF8B927E606}" sibTransId="{D2878749-36A4-4568-9F8A-F45004BB19EB}"/>
    <dgm:cxn modelId="{612E07D7-654C-4585-B528-6DF9F5980F30}" type="presOf" srcId="{BE661C37-A48E-48C1-9A81-1865ECB3DB0B}" destId="{5926A07F-071E-4697-BF11-8A7825712C89}" srcOrd="0" destOrd="2" presId="urn:microsoft.com/office/officeart/2005/8/layout/default"/>
    <dgm:cxn modelId="{77059314-5B13-4C7D-ACFD-ED104FF74C7B}" type="presOf" srcId="{8FD8F428-7B1F-4FF7-9D90-C47E276C2AA0}" destId="{A885A660-9ED2-4B41-8C13-16638E9E7101}" srcOrd="0" destOrd="1" presId="urn:microsoft.com/office/officeart/2005/8/layout/default"/>
    <dgm:cxn modelId="{B09A25FF-EB57-42DB-B157-FFB39E1C9481}" type="presParOf" srcId="{5D4DFA98-C009-401C-B8F9-DAE422A7E9B2}" destId="{5926A07F-071E-4697-BF11-8A7825712C89}" srcOrd="0" destOrd="0" presId="urn:microsoft.com/office/officeart/2005/8/layout/default"/>
    <dgm:cxn modelId="{3BBC447E-E704-4B8D-BC09-A2C0AC62097D}" type="presParOf" srcId="{5D4DFA98-C009-401C-B8F9-DAE422A7E9B2}" destId="{D2FF5947-BD03-4E49-993C-7B6AFCB53DE5}" srcOrd="1" destOrd="0" presId="urn:microsoft.com/office/officeart/2005/8/layout/default"/>
    <dgm:cxn modelId="{C6B75D0B-09CF-45E3-ACC3-7B4B238B5566}" type="presParOf" srcId="{5D4DFA98-C009-401C-B8F9-DAE422A7E9B2}" destId="{A885A660-9ED2-4B41-8C13-16638E9E7101}" srcOrd="2" destOrd="0" presId="urn:microsoft.com/office/officeart/2005/8/layout/default"/>
    <dgm:cxn modelId="{D6D8D0F8-6F91-4F45-BED5-B8EEC7FE2F23}" type="presParOf" srcId="{5D4DFA98-C009-401C-B8F9-DAE422A7E9B2}" destId="{73926585-1DEF-4823-9E52-6CCB348926F3}" srcOrd="3" destOrd="0" presId="urn:microsoft.com/office/officeart/2005/8/layout/default"/>
    <dgm:cxn modelId="{ECCEC20E-ADEE-4E5D-95F4-C0559172EBCD}" type="presParOf" srcId="{5D4DFA98-C009-401C-B8F9-DAE422A7E9B2}" destId="{28BD72BA-A851-4EA4-B2FC-2DE147669CAE}" srcOrd="4" destOrd="0" presId="urn:microsoft.com/office/officeart/2005/8/layout/default"/>
    <dgm:cxn modelId="{499B8708-D0BB-475F-A761-497D67769FA6}" type="presParOf" srcId="{5D4DFA98-C009-401C-B8F9-DAE422A7E9B2}" destId="{A0D036A4-D7BE-42B8-A66E-364FA0A8F7CF}" srcOrd="5" destOrd="0" presId="urn:microsoft.com/office/officeart/2005/8/layout/default"/>
    <dgm:cxn modelId="{0A6C9A55-FE89-42EA-B37B-A41D6D5605D6}" type="presParOf" srcId="{5D4DFA98-C009-401C-B8F9-DAE422A7E9B2}" destId="{72EB6F52-33F7-4F33-9C4E-54794EDFF25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23BC50-6553-4B99-8A9A-13D4EE954011}" type="doc">
      <dgm:prSet loTypeId="urn:microsoft.com/office/officeart/2005/8/layout/process2" loCatId="process" qsTypeId="urn:microsoft.com/office/officeart/2005/8/quickstyle/simple1" qsCatId="simple" csTypeId="urn:microsoft.com/office/officeart/2005/8/colors/accent6_5" csCatId="accent6" phldr="1"/>
      <dgm:spPr/>
    </dgm:pt>
    <dgm:pt modelId="{DB534B84-F2C2-4BE5-B4F5-37841D667542}">
      <dgm:prSet phldrT="[Texto]"/>
      <dgm:spPr/>
      <dgm:t>
        <a:bodyPr/>
        <a:lstStyle/>
        <a:p>
          <a:r>
            <a:rPr lang="es-EC" smtClean="0">
              <a:latin typeface="Times New Roman" panose="02020603050405020304" pitchFamily="18" charset="0"/>
              <a:cs typeface="Times New Roman" panose="02020603050405020304" pitchFamily="18" charset="0"/>
            </a:rPr>
            <a:t>Centro de Investigación de Aplicaciones Militares – CIAM 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469B4E-65CE-4E18-A292-EE84F7A7E335}" type="parTrans" cxnId="{AA913E43-DE2C-4363-850D-0A987371DFA9}">
      <dgm:prSet/>
      <dgm:spPr/>
      <dgm:t>
        <a:bodyPr/>
        <a:lstStyle/>
        <a:p>
          <a:endParaRPr lang="es-EC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51ABA7-81D3-4E23-8C25-5580CBCEDA14}" type="sibTrans" cxnId="{AA913E43-DE2C-4363-850D-0A987371DFA9}">
      <dgm:prSet/>
      <dgm:spPr/>
      <dgm:t>
        <a:bodyPr/>
        <a:lstStyle/>
        <a:p>
          <a:endParaRPr lang="es-EC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B6E094-6572-4872-AC7D-E98EC249623A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Sistema de investigación, transferencia de ciencia, tecnología e innovación unificado. </a:t>
          </a:r>
          <a:endParaRPr lang="es-EC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E33FE1-90BD-48D0-89D2-E8918A12015C}" type="parTrans" cxnId="{4D1C9D9A-2691-47B9-9B98-A6FD157D5284}">
      <dgm:prSet/>
      <dgm:spPr/>
      <dgm:t>
        <a:bodyPr/>
        <a:lstStyle/>
        <a:p>
          <a:endParaRPr lang="es-EC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8BCAEA-7AA3-42BC-876F-49B46E5ADFBE}" type="sibTrans" cxnId="{4D1C9D9A-2691-47B9-9B98-A6FD157D5284}">
      <dgm:prSet/>
      <dgm:spPr/>
      <dgm:t>
        <a:bodyPr/>
        <a:lstStyle/>
        <a:p>
          <a:endParaRPr lang="es-EC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073D32-348A-41E3-B565-D0AFBC4F3120}" type="pres">
      <dgm:prSet presAssocID="{AC23BC50-6553-4B99-8A9A-13D4EE954011}" presName="linearFlow" presStyleCnt="0">
        <dgm:presLayoutVars>
          <dgm:resizeHandles val="exact"/>
        </dgm:presLayoutVars>
      </dgm:prSet>
      <dgm:spPr/>
    </dgm:pt>
    <dgm:pt modelId="{2C3BE3ED-ED58-414A-9432-818885FACCE0}" type="pres">
      <dgm:prSet presAssocID="{DB534B84-F2C2-4BE5-B4F5-37841D667542}" presName="node" presStyleLbl="node1" presStyleIdx="0" presStyleCnt="2" custScaleX="52148" custScaleY="4325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FE6C7A0-6837-47A2-BAB2-2B852A3DC330}" type="pres">
      <dgm:prSet presAssocID="{F151ABA7-81D3-4E23-8C25-5580CBCEDA14}" presName="sibTrans" presStyleLbl="sibTrans2D1" presStyleIdx="0" presStyleCnt="1"/>
      <dgm:spPr/>
      <dgm:t>
        <a:bodyPr/>
        <a:lstStyle/>
        <a:p>
          <a:endParaRPr lang="es-EC"/>
        </a:p>
      </dgm:t>
    </dgm:pt>
    <dgm:pt modelId="{A16AF3B7-DE99-493A-A274-C66A64FCF43E}" type="pres">
      <dgm:prSet presAssocID="{F151ABA7-81D3-4E23-8C25-5580CBCEDA14}" presName="connectorText" presStyleLbl="sibTrans2D1" presStyleIdx="0" presStyleCnt="1"/>
      <dgm:spPr/>
      <dgm:t>
        <a:bodyPr/>
        <a:lstStyle/>
        <a:p>
          <a:endParaRPr lang="es-EC"/>
        </a:p>
      </dgm:t>
    </dgm:pt>
    <dgm:pt modelId="{13A3B97B-485F-4567-912A-3C28572579A0}" type="pres">
      <dgm:prSet presAssocID="{ADB6E094-6572-4872-AC7D-E98EC249623A}" presName="node" presStyleLbl="node1" presStyleIdx="1" presStyleCnt="2" custScaleX="52148" custScaleY="4325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1BC4561-DA5C-4212-B34C-EAD97B75A256}" type="presOf" srcId="{AC23BC50-6553-4B99-8A9A-13D4EE954011}" destId="{33073D32-348A-41E3-B565-D0AFBC4F3120}" srcOrd="0" destOrd="0" presId="urn:microsoft.com/office/officeart/2005/8/layout/process2"/>
    <dgm:cxn modelId="{E8CEE367-25BB-443B-B41F-7BA7437C2F79}" type="presOf" srcId="{F151ABA7-81D3-4E23-8C25-5580CBCEDA14}" destId="{0FE6C7A0-6837-47A2-BAB2-2B852A3DC330}" srcOrd="0" destOrd="0" presId="urn:microsoft.com/office/officeart/2005/8/layout/process2"/>
    <dgm:cxn modelId="{4D1C9D9A-2691-47B9-9B98-A6FD157D5284}" srcId="{AC23BC50-6553-4B99-8A9A-13D4EE954011}" destId="{ADB6E094-6572-4872-AC7D-E98EC249623A}" srcOrd="1" destOrd="0" parTransId="{CCE33FE1-90BD-48D0-89D2-E8918A12015C}" sibTransId="{418BCAEA-7AA3-42BC-876F-49B46E5ADFBE}"/>
    <dgm:cxn modelId="{85863F49-8951-46F6-B2C0-BA029F43EE73}" type="presOf" srcId="{ADB6E094-6572-4872-AC7D-E98EC249623A}" destId="{13A3B97B-485F-4567-912A-3C28572579A0}" srcOrd="0" destOrd="0" presId="urn:microsoft.com/office/officeart/2005/8/layout/process2"/>
    <dgm:cxn modelId="{AA913E43-DE2C-4363-850D-0A987371DFA9}" srcId="{AC23BC50-6553-4B99-8A9A-13D4EE954011}" destId="{DB534B84-F2C2-4BE5-B4F5-37841D667542}" srcOrd="0" destOrd="0" parTransId="{73469B4E-65CE-4E18-A292-EE84F7A7E335}" sibTransId="{F151ABA7-81D3-4E23-8C25-5580CBCEDA14}"/>
    <dgm:cxn modelId="{2EDC3872-AF9D-44DD-BC82-00143956E7B5}" type="presOf" srcId="{DB534B84-F2C2-4BE5-B4F5-37841D667542}" destId="{2C3BE3ED-ED58-414A-9432-818885FACCE0}" srcOrd="0" destOrd="0" presId="urn:microsoft.com/office/officeart/2005/8/layout/process2"/>
    <dgm:cxn modelId="{10009549-AF28-41FC-BE20-F841129AA4F9}" type="presOf" srcId="{F151ABA7-81D3-4E23-8C25-5580CBCEDA14}" destId="{A16AF3B7-DE99-493A-A274-C66A64FCF43E}" srcOrd="1" destOrd="0" presId="urn:microsoft.com/office/officeart/2005/8/layout/process2"/>
    <dgm:cxn modelId="{950DDE6A-FB87-4A25-8E6A-9BF498B9B328}" type="presParOf" srcId="{33073D32-348A-41E3-B565-D0AFBC4F3120}" destId="{2C3BE3ED-ED58-414A-9432-818885FACCE0}" srcOrd="0" destOrd="0" presId="urn:microsoft.com/office/officeart/2005/8/layout/process2"/>
    <dgm:cxn modelId="{4A204D2F-94D4-471B-AFDA-286B5A417431}" type="presParOf" srcId="{33073D32-348A-41E3-B565-D0AFBC4F3120}" destId="{0FE6C7A0-6837-47A2-BAB2-2B852A3DC330}" srcOrd="1" destOrd="0" presId="urn:microsoft.com/office/officeart/2005/8/layout/process2"/>
    <dgm:cxn modelId="{22E52D49-2F28-445D-B698-6AD86036C5E6}" type="presParOf" srcId="{0FE6C7A0-6837-47A2-BAB2-2B852A3DC330}" destId="{A16AF3B7-DE99-493A-A274-C66A64FCF43E}" srcOrd="0" destOrd="0" presId="urn:microsoft.com/office/officeart/2005/8/layout/process2"/>
    <dgm:cxn modelId="{4933D0EC-65C8-4AB5-B42B-E5CA1286AF64}" type="presParOf" srcId="{33073D32-348A-41E3-B565-D0AFBC4F3120}" destId="{13A3B97B-485F-4567-912A-3C28572579A0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0D1069-ACFC-4517-A369-7F88F5276C95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F4B9A7BE-D17D-4443-884F-1E8EA00AF13D}">
      <dgm:prSet phldrT="[Texto]" custT="1"/>
      <dgm:spPr/>
      <dgm:t>
        <a:bodyPr/>
        <a:lstStyle/>
        <a:p>
          <a:r>
            <a:rPr lang="es-EC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Industria de defensa</a:t>
          </a:r>
          <a:endParaRPr lang="es-EC" sz="4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46DF3C-9186-4F36-B2C6-360144735221}" type="parTrans" cxnId="{90C54487-3A4F-4CC4-B47E-86908D03825A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6FAB3E-64AA-42F0-AED6-34A6C99D5354}" type="sibTrans" cxnId="{90C54487-3A4F-4CC4-B47E-86908D03825A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07E27F-3DC5-4B14-8A97-EFA850A8AE76}">
      <dgm:prSet phldrT="[Texto]" custT="1"/>
      <dgm:spPr>
        <a:solidFill>
          <a:srgbClr val="3366CC"/>
        </a:solidFill>
      </dgm:spPr>
      <dgm:t>
        <a:bodyPr/>
        <a:lstStyle/>
        <a:p>
          <a:r>
            <a:rPr lang="es-EC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Bienes tecnológicos para defensa y productos de carácter dual </a:t>
          </a:r>
          <a:r>
            <a:rPr lang="es-EC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(Ministerio de Defensa Nacional, 2014)</a:t>
          </a:r>
          <a:endParaRPr lang="es-EC" sz="1200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710538-0E2F-43AC-9285-5FA042951A6B}" type="parTrans" cxnId="{C1544596-F5CA-4373-8781-FC291C05ADE6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835385-7D29-4FD4-9230-5D991419F9B5}" type="sibTrans" cxnId="{C1544596-F5CA-4373-8781-FC291C05ADE6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8950E3-9219-42B8-B3A8-7B669B18D25B}">
      <dgm:prSet phldrT="[Texto]" custT="1"/>
      <dgm:spPr>
        <a:solidFill>
          <a:srgbClr val="CCECFF"/>
        </a:solidFill>
      </dgm:spPr>
      <dgm:t>
        <a:bodyPr/>
        <a:lstStyle/>
        <a:p>
          <a:r>
            <a:rPr lang="es-EC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Productos de uso inequívocamente militar </a:t>
          </a:r>
        </a:p>
        <a:p>
          <a:r>
            <a:rPr lang="es-EC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(García, 1994)</a:t>
          </a:r>
          <a:r>
            <a:rPr lang="es-EC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s-EC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7BA537-33DA-4C4D-AD0F-6BA824E479AF}" type="parTrans" cxnId="{0AE29F6C-750F-4B9C-B177-E0F609A27764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C4C9C0-F465-46E1-BD00-55B30F969CA4}" type="sibTrans" cxnId="{0AE29F6C-750F-4B9C-B177-E0F609A27764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0FBDC8-EDE2-4F86-BB56-8C2C03B9A864}">
      <dgm:prSet phldrT="[Texto]" custT="1"/>
      <dgm:spPr/>
      <dgm:t>
        <a:bodyPr/>
        <a:lstStyle/>
        <a:p>
          <a:r>
            <a:rPr lang="es-EC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Uso de productos en operaciones bélicas y seguridad, y el suministro habitual a los ejércitos. </a:t>
          </a:r>
        </a:p>
        <a:p>
          <a:r>
            <a:rPr lang="es-EC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(Conde, 1995)</a:t>
          </a:r>
          <a:endParaRPr lang="es-EC" sz="1800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CC678E-023E-4451-B71C-563F82176D7E}" type="parTrans" cxnId="{174CD975-5CA2-4CC5-B503-A27599C6DDE9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1CC89F-3E82-453B-9F4A-BC9DCCF3C5A2}" type="sibTrans" cxnId="{174CD975-5CA2-4CC5-B503-A27599C6DDE9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06DC2C-5AEA-4526-BAFC-947676BFE2DA}" type="pres">
      <dgm:prSet presAssocID="{5F0D1069-ACFC-4517-A369-7F88F5276C9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7967411-A13D-417A-8AD8-569635EBFF87}" type="pres">
      <dgm:prSet presAssocID="{F4B9A7BE-D17D-4443-884F-1E8EA00AF13D}" presName="roof" presStyleLbl="dkBgShp" presStyleIdx="0" presStyleCnt="2"/>
      <dgm:spPr/>
      <dgm:t>
        <a:bodyPr/>
        <a:lstStyle/>
        <a:p>
          <a:endParaRPr lang="es-EC"/>
        </a:p>
      </dgm:t>
    </dgm:pt>
    <dgm:pt modelId="{074CB25D-AC92-430A-971C-3148C073F0FC}" type="pres">
      <dgm:prSet presAssocID="{F4B9A7BE-D17D-4443-884F-1E8EA00AF13D}" presName="pillars" presStyleCnt="0"/>
      <dgm:spPr/>
    </dgm:pt>
    <dgm:pt modelId="{9F0FACCA-85DC-423B-A565-A10FB6D57E95}" type="pres">
      <dgm:prSet presAssocID="{F4B9A7BE-D17D-4443-884F-1E8EA00AF13D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AA9686-9075-4803-B0BB-AD540C606977}" type="pres">
      <dgm:prSet presAssocID="{A90FBDC8-EDE2-4F86-BB56-8C2C03B9A864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C04E78D-0EFD-45FD-987F-2DF91186C533}" type="pres">
      <dgm:prSet presAssocID="{8907E27F-3DC5-4B14-8A97-EFA850A8AE7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68B6239-C121-4189-AF66-C8DA56E801CB}" type="pres">
      <dgm:prSet presAssocID="{F4B9A7BE-D17D-4443-884F-1E8EA00AF13D}" presName="base" presStyleLbl="dkBgShp" presStyleIdx="1" presStyleCnt="2"/>
      <dgm:spPr/>
    </dgm:pt>
  </dgm:ptLst>
  <dgm:cxnLst>
    <dgm:cxn modelId="{174CD975-5CA2-4CC5-B503-A27599C6DDE9}" srcId="{F4B9A7BE-D17D-4443-884F-1E8EA00AF13D}" destId="{A90FBDC8-EDE2-4F86-BB56-8C2C03B9A864}" srcOrd="1" destOrd="0" parTransId="{5DCC678E-023E-4451-B71C-563F82176D7E}" sibTransId="{311CC89F-3E82-453B-9F4A-BC9DCCF3C5A2}"/>
    <dgm:cxn modelId="{0AE29F6C-750F-4B9C-B177-E0F609A27764}" srcId="{F4B9A7BE-D17D-4443-884F-1E8EA00AF13D}" destId="{2D8950E3-9219-42B8-B3A8-7B669B18D25B}" srcOrd="0" destOrd="0" parTransId="{B47BA537-33DA-4C4D-AD0F-6BA824E479AF}" sibTransId="{50C4C9C0-F465-46E1-BD00-55B30F969CA4}"/>
    <dgm:cxn modelId="{90C54487-3A4F-4CC4-B47E-86908D03825A}" srcId="{5F0D1069-ACFC-4517-A369-7F88F5276C95}" destId="{F4B9A7BE-D17D-4443-884F-1E8EA00AF13D}" srcOrd="0" destOrd="0" parTransId="{5646DF3C-9186-4F36-B2C6-360144735221}" sibTransId="{F06FAB3E-64AA-42F0-AED6-34A6C99D5354}"/>
    <dgm:cxn modelId="{4E6A5F80-93A0-4808-8651-BFFDDDDF857A}" type="presOf" srcId="{5F0D1069-ACFC-4517-A369-7F88F5276C95}" destId="{BB06DC2C-5AEA-4526-BAFC-947676BFE2DA}" srcOrd="0" destOrd="0" presId="urn:microsoft.com/office/officeart/2005/8/layout/hList3"/>
    <dgm:cxn modelId="{D023DFD3-8303-4181-91AD-236776CFF358}" type="presOf" srcId="{2D8950E3-9219-42B8-B3A8-7B669B18D25B}" destId="{9F0FACCA-85DC-423B-A565-A10FB6D57E95}" srcOrd="0" destOrd="0" presId="urn:microsoft.com/office/officeart/2005/8/layout/hList3"/>
    <dgm:cxn modelId="{3F61A059-9D4C-4629-97EA-F9C252053934}" type="presOf" srcId="{A90FBDC8-EDE2-4F86-BB56-8C2C03B9A864}" destId="{42AA9686-9075-4803-B0BB-AD540C606977}" srcOrd="0" destOrd="0" presId="urn:microsoft.com/office/officeart/2005/8/layout/hList3"/>
    <dgm:cxn modelId="{F90392BF-7259-4C69-B127-ACF6AE323F80}" type="presOf" srcId="{F4B9A7BE-D17D-4443-884F-1E8EA00AF13D}" destId="{87967411-A13D-417A-8AD8-569635EBFF87}" srcOrd="0" destOrd="0" presId="urn:microsoft.com/office/officeart/2005/8/layout/hList3"/>
    <dgm:cxn modelId="{919B79CC-55E7-4D1C-A136-35F46CC865DD}" type="presOf" srcId="{8907E27F-3DC5-4B14-8A97-EFA850A8AE76}" destId="{AC04E78D-0EFD-45FD-987F-2DF91186C533}" srcOrd="0" destOrd="0" presId="urn:microsoft.com/office/officeart/2005/8/layout/hList3"/>
    <dgm:cxn modelId="{C1544596-F5CA-4373-8781-FC291C05ADE6}" srcId="{F4B9A7BE-D17D-4443-884F-1E8EA00AF13D}" destId="{8907E27F-3DC5-4B14-8A97-EFA850A8AE76}" srcOrd="2" destOrd="0" parTransId="{08710538-0E2F-43AC-9285-5FA042951A6B}" sibTransId="{64835385-7D29-4FD4-9230-5D991419F9B5}"/>
    <dgm:cxn modelId="{403F79CD-47A1-43AB-83F0-28E47A3F9658}" type="presParOf" srcId="{BB06DC2C-5AEA-4526-BAFC-947676BFE2DA}" destId="{87967411-A13D-417A-8AD8-569635EBFF87}" srcOrd="0" destOrd="0" presId="urn:microsoft.com/office/officeart/2005/8/layout/hList3"/>
    <dgm:cxn modelId="{31EB6DF1-8AFF-4F09-9643-F72B49563377}" type="presParOf" srcId="{BB06DC2C-5AEA-4526-BAFC-947676BFE2DA}" destId="{074CB25D-AC92-430A-971C-3148C073F0FC}" srcOrd="1" destOrd="0" presId="urn:microsoft.com/office/officeart/2005/8/layout/hList3"/>
    <dgm:cxn modelId="{416EE109-5317-4A19-A144-84E3EA817446}" type="presParOf" srcId="{074CB25D-AC92-430A-971C-3148C073F0FC}" destId="{9F0FACCA-85DC-423B-A565-A10FB6D57E95}" srcOrd="0" destOrd="0" presId="urn:microsoft.com/office/officeart/2005/8/layout/hList3"/>
    <dgm:cxn modelId="{A72D86EF-680A-41A8-A2A3-FC2A0591F5D9}" type="presParOf" srcId="{074CB25D-AC92-430A-971C-3148C073F0FC}" destId="{42AA9686-9075-4803-B0BB-AD540C606977}" srcOrd="1" destOrd="0" presId="urn:microsoft.com/office/officeart/2005/8/layout/hList3"/>
    <dgm:cxn modelId="{D0B4967A-BFCA-4DBE-BFA8-89619537BE69}" type="presParOf" srcId="{074CB25D-AC92-430A-971C-3148C073F0FC}" destId="{AC04E78D-0EFD-45FD-987F-2DF91186C533}" srcOrd="2" destOrd="0" presId="urn:microsoft.com/office/officeart/2005/8/layout/hList3"/>
    <dgm:cxn modelId="{814E8CD7-0C9E-4DB5-9FF4-8546FB1A2A69}" type="presParOf" srcId="{BB06DC2C-5AEA-4526-BAFC-947676BFE2DA}" destId="{568B6239-C121-4189-AF66-C8DA56E801C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D20EC9-3CC3-451D-BFC8-D01057E47A6A}" type="doc">
      <dgm:prSet loTypeId="urn:microsoft.com/office/officeart/2005/8/layout/radial1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EC"/>
        </a:p>
      </dgm:t>
    </dgm:pt>
    <dgm:pt modelId="{0AE11B3F-028C-4E2F-85EC-60380EB015AD}">
      <dgm:prSet phldrT="[Texto]" custT="1"/>
      <dgm:spPr>
        <a:solidFill>
          <a:srgbClr val="BDD9DC"/>
        </a:solidFill>
      </dgm:spPr>
      <dgm:t>
        <a:bodyPr/>
        <a:lstStyle/>
        <a:p>
          <a:r>
            <a:rPr lang="es-EC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Innovación militar</a:t>
          </a:r>
          <a:endParaRPr lang="es-EC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7200B5-E404-45B2-87EE-E65A016A6531}" type="parTrans" cxnId="{A9B84ECA-AD3B-4918-B3AB-3AB45B2D66DD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99ABBD-5299-4B5F-9455-D41BEF62E75A}" type="sibTrans" cxnId="{A9B84ECA-AD3B-4918-B3AB-3AB45B2D66DD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BAF86A-1E11-4170-8E6F-A5A9771D08A6}">
      <dgm:prSet phldrT="[Texto]" custT="1"/>
      <dgm:spPr/>
      <dgm:t>
        <a:bodyPr/>
        <a:lstStyle/>
        <a:p>
          <a:r>
            <a:rPr lang="es-EC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Coalición política</a:t>
          </a:r>
          <a:endParaRPr lang="es-EC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5A746E-B20B-46AE-8B46-82F6C22C5EDF}" type="parTrans" cxnId="{3DF9C3E9-BF5F-4E0B-A365-B3440E2CD5B7}">
      <dgm:prSet custT="1"/>
      <dgm:spPr/>
      <dgm:t>
        <a:bodyPr/>
        <a:lstStyle/>
        <a:p>
          <a:endParaRPr lang="es-EC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D268BB-32C0-43C7-913C-FC2CDCECF5FF}" type="sibTrans" cxnId="{3DF9C3E9-BF5F-4E0B-A365-B3440E2CD5B7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036F45-6F8C-457E-9869-9FBE4189EE8E}">
      <dgm:prSet phldrT="[Texto]" custT="1"/>
      <dgm:spPr>
        <a:solidFill>
          <a:srgbClr val="89A4A7"/>
        </a:solidFill>
      </dgm:spPr>
      <dgm:t>
        <a:bodyPr/>
        <a:lstStyle/>
        <a:p>
          <a:r>
            <a:rPr lang="es-EC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Características técnicas</a:t>
          </a:r>
          <a:endParaRPr lang="es-EC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822605-406E-4080-A722-A2617312FEE7}" type="parTrans" cxnId="{5B92D3A6-C54D-42B4-92BF-7CE4EF44743C}">
      <dgm:prSet custT="1"/>
      <dgm:spPr/>
      <dgm:t>
        <a:bodyPr/>
        <a:lstStyle/>
        <a:p>
          <a:endParaRPr lang="es-EC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04296B-3D9C-47DE-92FB-0620B6FC6836}" type="sibTrans" cxnId="{5B92D3A6-C54D-42B4-92BF-7CE4EF44743C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E3CC9E-1025-4E67-B17E-E7FFEEC571A7}">
      <dgm:prSet phldrT="[Texto]"/>
      <dgm:spPr/>
      <dgm:t>
        <a:bodyPr/>
        <a:lstStyle/>
        <a:p>
          <a:endParaRPr lang="es-EC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C66B1C-DFE7-43E0-9A2F-CEAD6415AE13}" type="parTrans" cxnId="{D0A1499E-F009-4714-9F1B-23F233EC05F3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F8D77A-B925-4043-8409-FE48B699C8AF}" type="sibTrans" cxnId="{D0A1499E-F009-4714-9F1B-23F233EC05F3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34697D-88D4-4AEF-8BE5-F4706B2C0747}">
      <dgm:prSet phldrT="[Texto]" custT="1"/>
      <dgm:spPr>
        <a:solidFill>
          <a:srgbClr val="89A4A7"/>
        </a:solidFill>
      </dgm:spPr>
      <dgm:t>
        <a:bodyPr/>
        <a:lstStyle/>
        <a:p>
          <a:r>
            <a:rPr lang="es-EC" sz="1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Relación cliente – proveedor</a:t>
          </a:r>
          <a:endParaRPr lang="es-EC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05E323-33E9-40A8-AC17-1362B3CEC75C}" type="parTrans" cxnId="{2A0D1E08-929F-4745-92AB-DBC213EDA8F4}">
      <dgm:prSet/>
      <dgm:spPr/>
      <dgm:t>
        <a:bodyPr/>
        <a:lstStyle/>
        <a:p>
          <a:endParaRPr lang="es-EC"/>
        </a:p>
      </dgm:t>
    </dgm:pt>
    <dgm:pt modelId="{9C382895-6BFB-4619-8D8F-FA5CAEB459E0}" type="sibTrans" cxnId="{2A0D1E08-929F-4745-92AB-DBC213EDA8F4}">
      <dgm:prSet/>
      <dgm:spPr/>
      <dgm:t>
        <a:bodyPr/>
        <a:lstStyle/>
        <a:p>
          <a:endParaRPr lang="es-EC"/>
        </a:p>
      </dgm:t>
    </dgm:pt>
    <dgm:pt modelId="{18A1F7B3-08A1-40C0-9907-145F8A002A9E}" type="pres">
      <dgm:prSet presAssocID="{0AD20EC9-3CC3-451D-BFC8-D01057E47A6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D108B59-474A-48BF-80DE-1DDC8166E474}" type="pres">
      <dgm:prSet presAssocID="{0AE11B3F-028C-4E2F-85EC-60380EB015AD}" presName="centerShape" presStyleLbl="node0" presStyleIdx="0" presStyleCnt="1"/>
      <dgm:spPr/>
      <dgm:t>
        <a:bodyPr/>
        <a:lstStyle/>
        <a:p>
          <a:endParaRPr lang="es-EC"/>
        </a:p>
      </dgm:t>
    </dgm:pt>
    <dgm:pt modelId="{D0BB23EE-AE43-462A-96A2-997CE91BC09C}" type="pres">
      <dgm:prSet presAssocID="{395A746E-B20B-46AE-8B46-82F6C22C5EDF}" presName="Name9" presStyleLbl="parChTrans1D2" presStyleIdx="0" presStyleCnt="3"/>
      <dgm:spPr/>
      <dgm:t>
        <a:bodyPr/>
        <a:lstStyle/>
        <a:p>
          <a:endParaRPr lang="es-EC"/>
        </a:p>
      </dgm:t>
    </dgm:pt>
    <dgm:pt modelId="{BBAA8737-F3A2-43CB-8A27-375982A9FBC7}" type="pres">
      <dgm:prSet presAssocID="{395A746E-B20B-46AE-8B46-82F6C22C5EDF}" presName="connTx" presStyleLbl="parChTrans1D2" presStyleIdx="0" presStyleCnt="3"/>
      <dgm:spPr/>
      <dgm:t>
        <a:bodyPr/>
        <a:lstStyle/>
        <a:p>
          <a:endParaRPr lang="es-EC"/>
        </a:p>
      </dgm:t>
    </dgm:pt>
    <dgm:pt modelId="{8F3629EA-8E8F-4D59-BAE1-C361C743EB24}" type="pres">
      <dgm:prSet presAssocID="{51BAF86A-1E11-4170-8E6F-A5A9771D08A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7DD0259-D4C7-46A7-88A6-EC655E87F30C}" type="pres">
      <dgm:prSet presAssocID="{5E05E323-33E9-40A8-AC17-1362B3CEC75C}" presName="Name9" presStyleLbl="parChTrans1D2" presStyleIdx="1" presStyleCnt="3"/>
      <dgm:spPr/>
      <dgm:t>
        <a:bodyPr/>
        <a:lstStyle/>
        <a:p>
          <a:endParaRPr lang="es-EC"/>
        </a:p>
      </dgm:t>
    </dgm:pt>
    <dgm:pt modelId="{EDBFAB91-0D0C-4E3A-AF72-84A871BDA7D9}" type="pres">
      <dgm:prSet presAssocID="{5E05E323-33E9-40A8-AC17-1362B3CEC75C}" presName="connTx" presStyleLbl="parChTrans1D2" presStyleIdx="1" presStyleCnt="3"/>
      <dgm:spPr/>
      <dgm:t>
        <a:bodyPr/>
        <a:lstStyle/>
        <a:p>
          <a:endParaRPr lang="es-EC"/>
        </a:p>
      </dgm:t>
    </dgm:pt>
    <dgm:pt modelId="{6BFA5848-F72B-4662-9C5F-3E05457C1DF5}" type="pres">
      <dgm:prSet presAssocID="{FD34697D-88D4-4AEF-8BE5-F4706B2C074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D3FA04F-F73D-4672-9B91-DB9CB9F6FF72}" type="pres">
      <dgm:prSet presAssocID="{02822605-406E-4080-A722-A2617312FEE7}" presName="Name9" presStyleLbl="parChTrans1D2" presStyleIdx="2" presStyleCnt="3"/>
      <dgm:spPr/>
      <dgm:t>
        <a:bodyPr/>
        <a:lstStyle/>
        <a:p>
          <a:endParaRPr lang="es-EC"/>
        </a:p>
      </dgm:t>
    </dgm:pt>
    <dgm:pt modelId="{F97C00AF-0006-4C7A-B35E-FB449BB38CC0}" type="pres">
      <dgm:prSet presAssocID="{02822605-406E-4080-A722-A2617312FEE7}" presName="connTx" presStyleLbl="parChTrans1D2" presStyleIdx="2" presStyleCnt="3"/>
      <dgm:spPr/>
      <dgm:t>
        <a:bodyPr/>
        <a:lstStyle/>
        <a:p>
          <a:endParaRPr lang="es-EC"/>
        </a:p>
      </dgm:t>
    </dgm:pt>
    <dgm:pt modelId="{C8DFB5BF-355B-4681-81C4-FE39991FADE0}" type="pres">
      <dgm:prSet presAssocID="{D8036F45-6F8C-457E-9869-9FBE4189EE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F0C6D97-0DA0-408A-A6AE-5BAE30F6A400}" type="presOf" srcId="{02822605-406E-4080-A722-A2617312FEE7}" destId="{7D3FA04F-F73D-4672-9B91-DB9CB9F6FF72}" srcOrd="0" destOrd="0" presId="urn:microsoft.com/office/officeart/2005/8/layout/radial1"/>
    <dgm:cxn modelId="{F3B3B1A8-04F9-4E24-AE46-ACA7CC9C0455}" type="presOf" srcId="{5E05E323-33E9-40A8-AC17-1362B3CEC75C}" destId="{37DD0259-D4C7-46A7-88A6-EC655E87F30C}" srcOrd="0" destOrd="0" presId="urn:microsoft.com/office/officeart/2005/8/layout/radial1"/>
    <dgm:cxn modelId="{3DF9C3E9-BF5F-4E0B-A365-B3440E2CD5B7}" srcId="{0AE11B3F-028C-4E2F-85EC-60380EB015AD}" destId="{51BAF86A-1E11-4170-8E6F-A5A9771D08A6}" srcOrd="0" destOrd="0" parTransId="{395A746E-B20B-46AE-8B46-82F6C22C5EDF}" sibTransId="{BAD268BB-32C0-43C7-913C-FC2CDCECF5FF}"/>
    <dgm:cxn modelId="{2A0D1E08-929F-4745-92AB-DBC213EDA8F4}" srcId="{0AE11B3F-028C-4E2F-85EC-60380EB015AD}" destId="{FD34697D-88D4-4AEF-8BE5-F4706B2C0747}" srcOrd="1" destOrd="0" parTransId="{5E05E323-33E9-40A8-AC17-1362B3CEC75C}" sibTransId="{9C382895-6BFB-4619-8D8F-FA5CAEB459E0}"/>
    <dgm:cxn modelId="{E6AE9A82-A2AC-478E-95F5-D686E6E16D49}" type="presOf" srcId="{51BAF86A-1E11-4170-8E6F-A5A9771D08A6}" destId="{8F3629EA-8E8F-4D59-BAE1-C361C743EB24}" srcOrd="0" destOrd="0" presId="urn:microsoft.com/office/officeart/2005/8/layout/radial1"/>
    <dgm:cxn modelId="{E69DFBE0-F2AB-4F07-BC29-CBDD3DD7C0EF}" type="presOf" srcId="{D8036F45-6F8C-457E-9869-9FBE4189EE8E}" destId="{C8DFB5BF-355B-4681-81C4-FE39991FADE0}" srcOrd="0" destOrd="0" presId="urn:microsoft.com/office/officeart/2005/8/layout/radial1"/>
    <dgm:cxn modelId="{2D97CCBA-7F7A-4F1E-BC2A-8F55F044C67F}" type="presOf" srcId="{5E05E323-33E9-40A8-AC17-1362B3CEC75C}" destId="{EDBFAB91-0D0C-4E3A-AF72-84A871BDA7D9}" srcOrd="1" destOrd="0" presId="urn:microsoft.com/office/officeart/2005/8/layout/radial1"/>
    <dgm:cxn modelId="{D0A1499E-F009-4714-9F1B-23F233EC05F3}" srcId="{0AD20EC9-3CC3-451D-BFC8-D01057E47A6A}" destId="{D5E3CC9E-1025-4E67-B17E-E7FFEEC571A7}" srcOrd="1" destOrd="0" parTransId="{26C66B1C-DFE7-43E0-9A2F-CEAD6415AE13}" sibTransId="{2DF8D77A-B925-4043-8409-FE48B699C8AF}"/>
    <dgm:cxn modelId="{596C9F6E-26F1-4098-A831-F434A9614B0E}" type="presOf" srcId="{0AD20EC9-3CC3-451D-BFC8-D01057E47A6A}" destId="{18A1F7B3-08A1-40C0-9907-145F8A002A9E}" srcOrd="0" destOrd="0" presId="urn:microsoft.com/office/officeart/2005/8/layout/radial1"/>
    <dgm:cxn modelId="{F1978470-0F96-4B33-89A1-761CC7AA587B}" type="presOf" srcId="{02822605-406E-4080-A722-A2617312FEE7}" destId="{F97C00AF-0006-4C7A-B35E-FB449BB38CC0}" srcOrd="1" destOrd="0" presId="urn:microsoft.com/office/officeart/2005/8/layout/radial1"/>
    <dgm:cxn modelId="{5B92D3A6-C54D-42B4-92BF-7CE4EF44743C}" srcId="{0AE11B3F-028C-4E2F-85EC-60380EB015AD}" destId="{D8036F45-6F8C-457E-9869-9FBE4189EE8E}" srcOrd="2" destOrd="0" parTransId="{02822605-406E-4080-A722-A2617312FEE7}" sibTransId="{6C04296B-3D9C-47DE-92FB-0620B6FC6836}"/>
    <dgm:cxn modelId="{BCB55A02-015C-4855-848E-0F4FF378DE7A}" type="presOf" srcId="{0AE11B3F-028C-4E2F-85EC-60380EB015AD}" destId="{FD108B59-474A-48BF-80DE-1DDC8166E474}" srcOrd="0" destOrd="0" presId="urn:microsoft.com/office/officeart/2005/8/layout/radial1"/>
    <dgm:cxn modelId="{A9B84ECA-AD3B-4918-B3AB-3AB45B2D66DD}" srcId="{0AD20EC9-3CC3-451D-BFC8-D01057E47A6A}" destId="{0AE11B3F-028C-4E2F-85EC-60380EB015AD}" srcOrd="0" destOrd="0" parTransId="{707200B5-E404-45B2-87EE-E65A016A6531}" sibTransId="{B699ABBD-5299-4B5F-9455-D41BEF62E75A}"/>
    <dgm:cxn modelId="{37953DD6-1A83-4C2A-8CF2-71836FDC9167}" type="presOf" srcId="{395A746E-B20B-46AE-8B46-82F6C22C5EDF}" destId="{D0BB23EE-AE43-462A-96A2-997CE91BC09C}" srcOrd="0" destOrd="0" presId="urn:microsoft.com/office/officeart/2005/8/layout/radial1"/>
    <dgm:cxn modelId="{B4FE5ACF-8B55-4D2C-BE8F-8E50D5D4DEF8}" type="presOf" srcId="{FD34697D-88D4-4AEF-8BE5-F4706B2C0747}" destId="{6BFA5848-F72B-4662-9C5F-3E05457C1DF5}" srcOrd="0" destOrd="0" presId="urn:microsoft.com/office/officeart/2005/8/layout/radial1"/>
    <dgm:cxn modelId="{8553098F-0197-4AC8-B4D2-678E29F60D69}" type="presOf" srcId="{395A746E-B20B-46AE-8B46-82F6C22C5EDF}" destId="{BBAA8737-F3A2-43CB-8A27-375982A9FBC7}" srcOrd="1" destOrd="0" presId="urn:microsoft.com/office/officeart/2005/8/layout/radial1"/>
    <dgm:cxn modelId="{3DBE983C-B1DF-4734-9FAD-C707E79B1E70}" type="presParOf" srcId="{18A1F7B3-08A1-40C0-9907-145F8A002A9E}" destId="{FD108B59-474A-48BF-80DE-1DDC8166E474}" srcOrd="0" destOrd="0" presId="urn:microsoft.com/office/officeart/2005/8/layout/radial1"/>
    <dgm:cxn modelId="{73DA9E74-421F-4EFD-ADB2-F127E6A9C583}" type="presParOf" srcId="{18A1F7B3-08A1-40C0-9907-145F8A002A9E}" destId="{D0BB23EE-AE43-462A-96A2-997CE91BC09C}" srcOrd="1" destOrd="0" presId="urn:microsoft.com/office/officeart/2005/8/layout/radial1"/>
    <dgm:cxn modelId="{46133750-7C57-4D4D-AF7D-5EE9524C25A9}" type="presParOf" srcId="{D0BB23EE-AE43-462A-96A2-997CE91BC09C}" destId="{BBAA8737-F3A2-43CB-8A27-375982A9FBC7}" srcOrd="0" destOrd="0" presId="urn:microsoft.com/office/officeart/2005/8/layout/radial1"/>
    <dgm:cxn modelId="{AABEA4E2-BCB4-47AB-9981-B715D8B977F9}" type="presParOf" srcId="{18A1F7B3-08A1-40C0-9907-145F8A002A9E}" destId="{8F3629EA-8E8F-4D59-BAE1-C361C743EB24}" srcOrd="2" destOrd="0" presId="urn:microsoft.com/office/officeart/2005/8/layout/radial1"/>
    <dgm:cxn modelId="{3E545BC6-58D1-4AE5-8901-EC4A675F0C35}" type="presParOf" srcId="{18A1F7B3-08A1-40C0-9907-145F8A002A9E}" destId="{37DD0259-D4C7-46A7-88A6-EC655E87F30C}" srcOrd="3" destOrd="0" presId="urn:microsoft.com/office/officeart/2005/8/layout/radial1"/>
    <dgm:cxn modelId="{1D28EE1A-E22C-429F-A3C8-A4F57767CC6E}" type="presParOf" srcId="{37DD0259-D4C7-46A7-88A6-EC655E87F30C}" destId="{EDBFAB91-0D0C-4E3A-AF72-84A871BDA7D9}" srcOrd="0" destOrd="0" presId="urn:microsoft.com/office/officeart/2005/8/layout/radial1"/>
    <dgm:cxn modelId="{05EBA426-E5C8-447E-8A24-BF61BC9BC01F}" type="presParOf" srcId="{18A1F7B3-08A1-40C0-9907-145F8A002A9E}" destId="{6BFA5848-F72B-4662-9C5F-3E05457C1DF5}" srcOrd="4" destOrd="0" presId="urn:microsoft.com/office/officeart/2005/8/layout/radial1"/>
    <dgm:cxn modelId="{1005D93B-39F2-425B-BB8F-3E960ECC3043}" type="presParOf" srcId="{18A1F7B3-08A1-40C0-9907-145F8A002A9E}" destId="{7D3FA04F-F73D-4672-9B91-DB9CB9F6FF72}" srcOrd="5" destOrd="0" presId="urn:microsoft.com/office/officeart/2005/8/layout/radial1"/>
    <dgm:cxn modelId="{953FD08A-112A-4BAC-87C5-EF9CB3819C42}" type="presParOf" srcId="{7D3FA04F-F73D-4672-9B91-DB9CB9F6FF72}" destId="{F97C00AF-0006-4C7A-B35E-FB449BB38CC0}" srcOrd="0" destOrd="0" presId="urn:microsoft.com/office/officeart/2005/8/layout/radial1"/>
    <dgm:cxn modelId="{64D18958-4197-4CD4-9027-05DB88FF441E}" type="presParOf" srcId="{18A1F7B3-08A1-40C0-9907-145F8A002A9E}" destId="{C8DFB5BF-355B-4681-81C4-FE39991FADE0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78AD5C-8B1D-4D05-A25C-19786DCF76C5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B95DF04A-8B9E-43B0-9FB6-DE17864FABA1}">
      <dgm:prSet phldrT="[Texto]"/>
      <dgm:spPr/>
      <dgm:t>
        <a:bodyPr/>
        <a:lstStyle/>
        <a:p>
          <a:r>
            <a:rPr lang="es-EC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Enfoque de la investigación 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6D112E-CA5E-4BAD-B02A-5A4CC2903848}" type="parTrans" cxnId="{363763C2-41D8-467D-8D72-D58819824F0A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82C94C-845D-4F6C-A5B2-7CA95BBD552B}" type="sibTrans" cxnId="{363763C2-41D8-467D-8D72-D58819824F0A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C87246-DB46-4830-BD8A-FD5E78D80B55}">
      <dgm:prSet phldrT="[Texto]"/>
      <dgm:spPr/>
      <dgm:t>
        <a:bodyPr/>
        <a:lstStyle/>
        <a:p>
          <a:r>
            <a:rPr lang="es-EC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Cualitativa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EB2064-6857-4CC2-B027-FF8AC8A1C63C}" type="parTrans" cxnId="{2DDA9528-2283-4AB9-A380-591E300A3020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20EC57-7DBD-4B66-878E-FDC90F734F1F}" type="sibTrans" cxnId="{2DDA9528-2283-4AB9-A380-591E300A3020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C8751-E79D-417C-92F4-527072CDF47B}">
      <dgm:prSet phldrT="[Texto]"/>
      <dgm:spPr/>
      <dgm:t>
        <a:bodyPr/>
        <a:lstStyle/>
        <a:p>
          <a:r>
            <a:rPr lang="es-EC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Aplicada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19D7B6-DA88-4491-8C6E-C39710A3B6AA}" type="parTrans" cxnId="{BD728731-E884-4265-9F13-07E1129CC354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DD6534-6878-42A7-8B5A-5C604228DA43}" type="sibTrans" cxnId="{BD728731-E884-4265-9F13-07E1129CC354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5DF4B8-831C-4035-9501-4124F32F53CC}">
      <dgm:prSet phldrT="[Texto]"/>
      <dgm:spPr/>
      <dgm:t>
        <a:bodyPr/>
        <a:lstStyle/>
        <a:p>
          <a:r>
            <a:rPr lang="es-EC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Recolección de información 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B5DDF1-7A37-41CC-AA3B-8210C0BB87EE}" type="parTrans" cxnId="{A7882F21-135F-4053-9980-9B8B8E25C2B2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97CEEE-48CA-44F5-8FCA-1F3CA2BE82DB}" type="sibTrans" cxnId="{A7882F21-135F-4053-9980-9B8B8E25C2B2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2610F9-997C-484A-B1D2-EDFA30DA0CDD}">
      <dgm:prSet phldrT="[Texto]"/>
      <dgm:spPr/>
      <dgm:t>
        <a:bodyPr/>
        <a:lstStyle/>
        <a:p>
          <a:r>
            <a:rPr lang="es-EC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Entrevistas / bibliografía 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002FBF-E395-43E1-B463-4DB4C9EF663F}" type="parTrans" cxnId="{4E0479F5-0917-4DC9-928C-DEC603095692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96018F-4255-481D-9CEC-EDD07F1A41D0}" type="sibTrans" cxnId="{4E0479F5-0917-4DC9-928C-DEC603095692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191D9B-5E77-4C16-9B4F-70F0C5A71556}">
      <dgm:prSet phldrT="[Texto]"/>
      <dgm:spPr/>
      <dgm:t>
        <a:bodyPr/>
        <a:lstStyle/>
        <a:p>
          <a:r>
            <a:rPr lang="es-EC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Documental / de campo 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E86BBB-8EAA-489C-B6BB-7748FA7F0C73}" type="parTrans" cxnId="{87379A36-D292-4378-ACE9-751B03A5FA85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51B727-EDA2-475E-AABA-39A831D03A26}" type="sibTrans" cxnId="{87379A36-D292-4378-ACE9-751B03A5FA85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C6A57F-1673-4FB2-9A84-F2B50399BA85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Tratamiento y análisis de información</a:t>
          </a:r>
          <a:endParaRPr lang="es-EC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9BE699-1A96-4871-BB62-E30AEA00ED22}" type="parTrans" cxnId="{C82AD530-B998-47F6-A133-1AE6E871A936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4B3EA-54EC-4758-B702-9FFB76BCB17B}" type="sibTrans" cxnId="{C82AD530-B998-47F6-A133-1AE6E871A936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22A70B-E161-459B-A45C-5B02DCF83420}">
      <dgm:prSet phldrT="[Texto]"/>
      <dgm:spPr/>
      <dgm:t>
        <a:bodyPr/>
        <a:lstStyle/>
        <a:p>
          <a:r>
            <a:rPr lang="es-EC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Fuentes de información mixta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EB96D1-D497-47C8-9FB5-980EB858B08B}" type="sibTrans" cxnId="{21CBB8FF-8426-44FE-A7D8-14247E8F1BDA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AECAE5-7C93-4FEE-A257-EB18C0796A21}" type="parTrans" cxnId="{21CBB8FF-8426-44FE-A7D8-14247E8F1BDA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0F2D0E-8C48-4745-AEBC-729515BD09FF}">
      <dgm:prSet phldrT="[Texto]"/>
      <dgm:spPr/>
      <dgm:t>
        <a:bodyPr/>
        <a:lstStyle/>
        <a:p>
          <a:r>
            <a:rPr lang="es-EC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Tipología 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703215-BEE7-40C0-990A-C24B9B5B04A0}" type="sibTrans" cxnId="{88D7FC12-1EF3-4FB8-8FD5-18637CB0E7D7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3F0E62-60DC-41D4-B8E3-B6CAA389C327}" type="parTrans" cxnId="{88D7FC12-1EF3-4FB8-8FD5-18637CB0E7D7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14A080-7F45-41F3-96D5-3BE8D3AEA25B}">
      <dgm:prSet phldrT="[Texto]"/>
      <dgm:spPr/>
      <dgm:t>
        <a:bodyPr/>
        <a:lstStyle/>
        <a:p>
          <a:r>
            <a:rPr lang="es-EC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 experimental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4351A6-0B15-4429-BE9F-697090AF9984}" type="parTrans" cxnId="{FE902B6D-21A1-404F-8483-C35FB08F60F9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390767-3FF8-4A59-BDB7-134F6349F91B}" type="sibTrans" cxnId="{FE902B6D-21A1-404F-8483-C35FB08F60F9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11045D-949D-4011-B8C4-86C1732CEA0E}">
      <dgm:prSet phldrT="[Texto]"/>
      <dgm:spPr/>
      <dgm:t>
        <a:bodyPr/>
        <a:lstStyle/>
        <a:p>
          <a:r>
            <a:rPr lang="es-EC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Análisis 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F7F01A-B7FA-4D14-809B-1A0183EF0D1B}" type="parTrans" cxnId="{2557FB4E-0C00-4B5A-988C-60B842102E19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2B7AF6-392F-4BA5-BB83-ACA6FE01AEFF}" type="sibTrans" cxnId="{2557FB4E-0C00-4B5A-988C-60B842102E19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7739F7-3AD8-4B7C-9AE6-C35AF643018B}">
      <dgm:prSet phldrT="[Texto]"/>
      <dgm:spPr/>
      <dgm:t>
        <a:bodyPr/>
        <a:lstStyle/>
        <a:p>
          <a:r>
            <a:rPr lang="es-EC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Síntesis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221448-CCE9-49A1-8FA0-569674AF121F}" type="parTrans" cxnId="{08023D1C-657C-4417-B029-B28DA6FCF340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6CB655-8C62-4EAF-B084-8F518E550D90}" type="sibTrans" cxnId="{08023D1C-657C-4417-B029-B28DA6FCF340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BF46AB-564B-4EFA-BD18-C9F0769310A8}">
      <dgm:prSet phldrT="[Texto]"/>
      <dgm:spPr/>
      <dgm:t>
        <a:bodyPr/>
        <a:lstStyle/>
        <a:p>
          <a:r>
            <a:rPr lang="es-EC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exploratoria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A9D164-546D-4A33-8FEC-F42A7C9CDD25}" type="parTrans" cxnId="{F52A6AF9-29D4-456B-8667-DC756B247792}">
      <dgm:prSet/>
      <dgm:spPr/>
      <dgm:t>
        <a:bodyPr/>
        <a:lstStyle/>
        <a:p>
          <a:endParaRPr lang="es-EC"/>
        </a:p>
      </dgm:t>
    </dgm:pt>
    <dgm:pt modelId="{23CE66B6-FFFF-44DA-BE0A-467FC2482AC6}" type="sibTrans" cxnId="{F52A6AF9-29D4-456B-8667-DC756B247792}">
      <dgm:prSet/>
      <dgm:spPr/>
      <dgm:t>
        <a:bodyPr/>
        <a:lstStyle/>
        <a:p>
          <a:endParaRPr lang="es-EC"/>
        </a:p>
      </dgm:t>
    </dgm:pt>
    <dgm:pt modelId="{919BB6A3-1D2F-4848-AE82-66B5B7337076}" type="pres">
      <dgm:prSet presAssocID="{4278AD5C-8B1D-4D05-A25C-19786DCF76C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115E3E6-6E43-4C04-8B73-A0F2C8B55D4A}" type="pres">
      <dgm:prSet presAssocID="{B95DF04A-8B9E-43B0-9FB6-DE17864FABA1}" presName="composite" presStyleCnt="0"/>
      <dgm:spPr/>
    </dgm:pt>
    <dgm:pt modelId="{57C963D4-7694-4A3A-8CD4-1A4057700170}" type="pres">
      <dgm:prSet presAssocID="{B95DF04A-8B9E-43B0-9FB6-DE17864FABA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0A87243-80B4-4A96-A883-A4A4C2AF38AC}" type="pres">
      <dgm:prSet presAssocID="{B95DF04A-8B9E-43B0-9FB6-DE17864FABA1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DB30D01-42B1-4B84-9EDA-7D8EF9C01AAE}" type="pres">
      <dgm:prSet presAssocID="{5982C94C-845D-4F6C-A5B2-7CA95BBD552B}" presName="space" presStyleCnt="0"/>
      <dgm:spPr/>
    </dgm:pt>
    <dgm:pt modelId="{3D1FACC1-98F8-4A58-8A80-B8DF90112438}" type="pres">
      <dgm:prSet presAssocID="{A20F2D0E-8C48-4745-AEBC-729515BD09FF}" presName="composite" presStyleCnt="0"/>
      <dgm:spPr/>
    </dgm:pt>
    <dgm:pt modelId="{517594D0-B810-4248-9FBD-BDE58674150B}" type="pres">
      <dgm:prSet presAssocID="{A20F2D0E-8C48-4745-AEBC-729515BD09F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B54380E-6847-4832-9CB9-7FFEA71DD9D3}" type="pres">
      <dgm:prSet presAssocID="{A20F2D0E-8C48-4745-AEBC-729515BD09FF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399B4CD-B664-439C-9045-75CDEBEB5A3B}" type="pres">
      <dgm:prSet presAssocID="{A3703215-BEE7-40C0-990A-C24B9B5B04A0}" presName="space" presStyleCnt="0"/>
      <dgm:spPr/>
    </dgm:pt>
    <dgm:pt modelId="{B8BFF62A-11F4-4347-B905-CBF741362A50}" type="pres">
      <dgm:prSet presAssocID="{F45DF4B8-831C-4035-9501-4124F32F53CC}" presName="composite" presStyleCnt="0"/>
      <dgm:spPr/>
    </dgm:pt>
    <dgm:pt modelId="{33110ED1-50C2-4B6D-A9C6-B5CC6BD1CA7D}" type="pres">
      <dgm:prSet presAssocID="{F45DF4B8-831C-4035-9501-4124F32F53CC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6AB66AA-0583-4A74-9928-A990092264AB}" type="pres">
      <dgm:prSet presAssocID="{F45DF4B8-831C-4035-9501-4124F32F53CC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F8CE814-4061-44BA-8778-55B61EB00C4A}" type="pres">
      <dgm:prSet presAssocID="{0997CEEE-48CA-44F5-8FCA-1F3CA2BE82DB}" presName="space" presStyleCnt="0"/>
      <dgm:spPr/>
    </dgm:pt>
    <dgm:pt modelId="{D21DEC9A-46A7-4DED-8FE9-41D58C7255DA}" type="pres">
      <dgm:prSet presAssocID="{A0C6A57F-1673-4FB2-9A84-F2B50399BA85}" presName="composite" presStyleCnt="0"/>
      <dgm:spPr/>
    </dgm:pt>
    <dgm:pt modelId="{34088408-E212-47DA-A8E9-353F2AC5B6C4}" type="pres">
      <dgm:prSet presAssocID="{A0C6A57F-1673-4FB2-9A84-F2B50399BA85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F2E0B1A-8C60-4D69-A6DC-C1BB4B64389D}" type="pres">
      <dgm:prSet presAssocID="{A0C6A57F-1673-4FB2-9A84-F2B50399BA85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557FB4E-0C00-4B5A-988C-60B842102E19}" srcId="{A0C6A57F-1673-4FB2-9A84-F2B50399BA85}" destId="{3111045D-949D-4011-B8C4-86C1732CEA0E}" srcOrd="0" destOrd="0" parTransId="{6DF7F01A-B7FA-4D14-809B-1A0183EF0D1B}" sibTransId="{682B7AF6-392F-4BA5-BB83-ACA6FE01AEFF}"/>
    <dgm:cxn modelId="{88D7FC12-1EF3-4FB8-8FD5-18637CB0E7D7}" srcId="{4278AD5C-8B1D-4D05-A25C-19786DCF76C5}" destId="{A20F2D0E-8C48-4745-AEBC-729515BD09FF}" srcOrd="1" destOrd="0" parTransId="{ED3F0E62-60DC-41D4-B8E3-B6CAA389C327}" sibTransId="{A3703215-BEE7-40C0-990A-C24B9B5B04A0}"/>
    <dgm:cxn modelId="{A7882F21-135F-4053-9980-9B8B8E25C2B2}" srcId="{4278AD5C-8B1D-4D05-A25C-19786DCF76C5}" destId="{F45DF4B8-831C-4035-9501-4124F32F53CC}" srcOrd="2" destOrd="0" parTransId="{14B5DDF1-7A37-41CC-AA3B-8210C0BB87EE}" sibTransId="{0997CEEE-48CA-44F5-8FCA-1F3CA2BE82DB}"/>
    <dgm:cxn modelId="{D6500EAE-8697-40E9-880F-E8B664C946BF}" type="presOf" srcId="{DBC87246-DB46-4830-BD8A-FD5E78D80B55}" destId="{10A87243-80B4-4A96-A883-A4A4C2AF38AC}" srcOrd="0" destOrd="0" presId="urn:microsoft.com/office/officeart/2005/8/layout/hList1"/>
    <dgm:cxn modelId="{363763C2-41D8-467D-8D72-D58819824F0A}" srcId="{4278AD5C-8B1D-4D05-A25C-19786DCF76C5}" destId="{B95DF04A-8B9E-43B0-9FB6-DE17864FABA1}" srcOrd="0" destOrd="0" parTransId="{DB6D112E-CA5E-4BAD-B02A-5A4CC2903848}" sibTransId="{5982C94C-845D-4F6C-A5B2-7CA95BBD552B}"/>
    <dgm:cxn modelId="{387EEFA5-7987-42E8-B97A-E4B67B72A4BD}" type="presOf" srcId="{A20F2D0E-8C48-4745-AEBC-729515BD09FF}" destId="{517594D0-B810-4248-9FBD-BDE58674150B}" srcOrd="0" destOrd="0" presId="urn:microsoft.com/office/officeart/2005/8/layout/hList1"/>
    <dgm:cxn modelId="{FE902B6D-21A1-404F-8483-C35FB08F60F9}" srcId="{A20F2D0E-8C48-4745-AEBC-729515BD09FF}" destId="{E914A080-7F45-41F3-96D5-3BE8D3AEA25B}" srcOrd="2" destOrd="0" parTransId="{B34351A6-0B15-4429-BE9F-697090AF9984}" sibTransId="{76390767-3FF8-4A59-BDB7-134F6349F91B}"/>
    <dgm:cxn modelId="{A611D610-2DDB-4332-8BA9-E3A9048F4587}" type="presOf" srcId="{1822A70B-E161-459B-A45C-5B02DCF83420}" destId="{BB54380E-6847-4832-9CB9-7FFEA71DD9D3}" srcOrd="0" destOrd="1" presId="urn:microsoft.com/office/officeart/2005/8/layout/hList1"/>
    <dgm:cxn modelId="{EE21A216-7061-4B5F-A8D6-F686B9CA9E70}" type="presOf" srcId="{F45DF4B8-831C-4035-9501-4124F32F53CC}" destId="{33110ED1-50C2-4B6D-A9C6-B5CC6BD1CA7D}" srcOrd="0" destOrd="0" presId="urn:microsoft.com/office/officeart/2005/8/layout/hList1"/>
    <dgm:cxn modelId="{8CA9FA65-4345-467B-8509-9F6ABC82BD14}" type="presOf" srcId="{4278AD5C-8B1D-4D05-A25C-19786DCF76C5}" destId="{919BB6A3-1D2F-4848-AE82-66B5B7337076}" srcOrd="0" destOrd="0" presId="urn:microsoft.com/office/officeart/2005/8/layout/hList1"/>
    <dgm:cxn modelId="{6D3E4425-AC77-4C92-B4C0-8E2BEAFEAC86}" type="presOf" srcId="{902610F9-997C-484A-B1D2-EDFA30DA0CDD}" destId="{66AB66AA-0583-4A74-9928-A990092264AB}" srcOrd="0" destOrd="0" presId="urn:microsoft.com/office/officeart/2005/8/layout/hList1"/>
    <dgm:cxn modelId="{3541CE75-E36F-479F-AC62-48CFD69F285F}" type="presOf" srcId="{E3191D9B-5E77-4C16-9B4F-70F0C5A71556}" destId="{66AB66AA-0583-4A74-9928-A990092264AB}" srcOrd="0" destOrd="1" presId="urn:microsoft.com/office/officeart/2005/8/layout/hList1"/>
    <dgm:cxn modelId="{76C21AE0-A25B-4E0F-A96C-C7F3C98B0BCE}" type="presOf" srcId="{97CC8751-E79D-417C-92F4-527072CDF47B}" destId="{BB54380E-6847-4832-9CB9-7FFEA71DD9D3}" srcOrd="0" destOrd="0" presId="urn:microsoft.com/office/officeart/2005/8/layout/hList1"/>
    <dgm:cxn modelId="{21CBB8FF-8426-44FE-A7D8-14247E8F1BDA}" srcId="{A20F2D0E-8C48-4745-AEBC-729515BD09FF}" destId="{1822A70B-E161-459B-A45C-5B02DCF83420}" srcOrd="1" destOrd="0" parTransId="{1FAECAE5-7C93-4FEE-A257-EB18C0796A21}" sibTransId="{D3EB96D1-D497-47C8-9FB5-980EB858B08B}"/>
    <dgm:cxn modelId="{95AAD9A1-3EDF-45D3-89C1-F99061CA4D6D}" type="presOf" srcId="{E5BF46AB-564B-4EFA-BD18-C9F0769310A8}" destId="{BB54380E-6847-4832-9CB9-7FFEA71DD9D3}" srcOrd="0" destOrd="3" presId="urn:microsoft.com/office/officeart/2005/8/layout/hList1"/>
    <dgm:cxn modelId="{F52A6AF9-29D4-456B-8667-DC756B247792}" srcId="{A20F2D0E-8C48-4745-AEBC-729515BD09FF}" destId="{E5BF46AB-564B-4EFA-BD18-C9F0769310A8}" srcOrd="3" destOrd="0" parTransId="{76A9D164-546D-4A33-8FEC-F42A7C9CDD25}" sibTransId="{23CE66B6-FFFF-44DA-BE0A-467FC2482AC6}"/>
    <dgm:cxn modelId="{4E0479F5-0917-4DC9-928C-DEC603095692}" srcId="{F45DF4B8-831C-4035-9501-4124F32F53CC}" destId="{902610F9-997C-484A-B1D2-EDFA30DA0CDD}" srcOrd="0" destOrd="0" parTransId="{75002FBF-E395-43E1-B463-4DB4C9EF663F}" sibTransId="{5896018F-4255-481D-9CEC-EDD07F1A41D0}"/>
    <dgm:cxn modelId="{87379A36-D292-4378-ACE9-751B03A5FA85}" srcId="{F45DF4B8-831C-4035-9501-4124F32F53CC}" destId="{E3191D9B-5E77-4C16-9B4F-70F0C5A71556}" srcOrd="1" destOrd="0" parTransId="{D2E86BBB-8EAA-489C-B6BB-7748FA7F0C73}" sibTransId="{4A51B727-EDA2-475E-AABA-39A831D03A26}"/>
    <dgm:cxn modelId="{BD728731-E884-4265-9F13-07E1129CC354}" srcId="{A20F2D0E-8C48-4745-AEBC-729515BD09FF}" destId="{97CC8751-E79D-417C-92F4-527072CDF47B}" srcOrd="0" destOrd="0" parTransId="{2A19D7B6-DA88-4491-8C6E-C39710A3B6AA}" sibTransId="{3EDD6534-6878-42A7-8B5A-5C604228DA43}"/>
    <dgm:cxn modelId="{1833F5B5-9981-4016-9386-B2A6A3CA5F5D}" type="presOf" srcId="{3111045D-949D-4011-B8C4-86C1732CEA0E}" destId="{DF2E0B1A-8C60-4D69-A6DC-C1BB4B64389D}" srcOrd="0" destOrd="0" presId="urn:microsoft.com/office/officeart/2005/8/layout/hList1"/>
    <dgm:cxn modelId="{47A4282A-8455-4BC5-BF28-7014000E75EF}" type="presOf" srcId="{A47739F7-3AD8-4B7C-9AE6-C35AF643018B}" destId="{DF2E0B1A-8C60-4D69-A6DC-C1BB4B64389D}" srcOrd="0" destOrd="1" presId="urn:microsoft.com/office/officeart/2005/8/layout/hList1"/>
    <dgm:cxn modelId="{2DDA9528-2283-4AB9-A380-591E300A3020}" srcId="{B95DF04A-8B9E-43B0-9FB6-DE17864FABA1}" destId="{DBC87246-DB46-4830-BD8A-FD5E78D80B55}" srcOrd="0" destOrd="0" parTransId="{3FEB2064-6857-4CC2-B027-FF8AC8A1C63C}" sibTransId="{CE20EC57-7DBD-4B66-878E-FDC90F734F1F}"/>
    <dgm:cxn modelId="{C82AD530-B998-47F6-A133-1AE6E871A936}" srcId="{4278AD5C-8B1D-4D05-A25C-19786DCF76C5}" destId="{A0C6A57F-1673-4FB2-9A84-F2B50399BA85}" srcOrd="3" destOrd="0" parTransId="{719BE699-1A96-4871-BB62-E30AEA00ED22}" sibTransId="{D354B3EA-54EC-4758-B702-9FFB76BCB17B}"/>
    <dgm:cxn modelId="{ED5C9D5E-133F-4C85-90DD-BCCEBF4D5CEE}" type="presOf" srcId="{E914A080-7F45-41F3-96D5-3BE8D3AEA25B}" destId="{BB54380E-6847-4832-9CB9-7FFEA71DD9D3}" srcOrd="0" destOrd="2" presId="urn:microsoft.com/office/officeart/2005/8/layout/hList1"/>
    <dgm:cxn modelId="{17BA062C-00AA-4CF9-A179-88D1A9A22780}" type="presOf" srcId="{B95DF04A-8B9E-43B0-9FB6-DE17864FABA1}" destId="{57C963D4-7694-4A3A-8CD4-1A4057700170}" srcOrd="0" destOrd="0" presId="urn:microsoft.com/office/officeart/2005/8/layout/hList1"/>
    <dgm:cxn modelId="{F91A6790-5325-483D-8E93-29FE91085A04}" type="presOf" srcId="{A0C6A57F-1673-4FB2-9A84-F2B50399BA85}" destId="{34088408-E212-47DA-A8E9-353F2AC5B6C4}" srcOrd="0" destOrd="0" presId="urn:microsoft.com/office/officeart/2005/8/layout/hList1"/>
    <dgm:cxn modelId="{08023D1C-657C-4417-B029-B28DA6FCF340}" srcId="{A0C6A57F-1673-4FB2-9A84-F2B50399BA85}" destId="{A47739F7-3AD8-4B7C-9AE6-C35AF643018B}" srcOrd="1" destOrd="0" parTransId="{16221448-CCE9-49A1-8FA0-569674AF121F}" sibTransId="{806CB655-8C62-4EAF-B084-8F518E550D90}"/>
    <dgm:cxn modelId="{3ACD13D1-915B-4E2D-AA7F-A9C27CA3973F}" type="presParOf" srcId="{919BB6A3-1D2F-4848-AE82-66B5B7337076}" destId="{E115E3E6-6E43-4C04-8B73-A0F2C8B55D4A}" srcOrd="0" destOrd="0" presId="urn:microsoft.com/office/officeart/2005/8/layout/hList1"/>
    <dgm:cxn modelId="{77A52318-F76C-436C-AD73-CD730B3F85EF}" type="presParOf" srcId="{E115E3E6-6E43-4C04-8B73-A0F2C8B55D4A}" destId="{57C963D4-7694-4A3A-8CD4-1A4057700170}" srcOrd="0" destOrd="0" presId="urn:microsoft.com/office/officeart/2005/8/layout/hList1"/>
    <dgm:cxn modelId="{35A24482-D0EE-4672-B9CC-4606656EF704}" type="presParOf" srcId="{E115E3E6-6E43-4C04-8B73-A0F2C8B55D4A}" destId="{10A87243-80B4-4A96-A883-A4A4C2AF38AC}" srcOrd="1" destOrd="0" presId="urn:microsoft.com/office/officeart/2005/8/layout/hList1"/>
    <dgm:cxn modelId="{0C17A969-1371-4108-959F-AC78CBD873BC}" type="presParOf" srcId="{919BB6A3-1D2F-4848-AE82-66B5B7337076}" destId="{0DB30D01-42B1-4B84-9EDA-7D8EF9C01AAE}" srcOrd="1" destOrd="0" presId="urn:microsoft.com/office/officeart/2005/8/layout/hList1"/>
    <dgm:cxn modelId="{B7D56EC1-00D1-483F-8B2F-A3DF60CFF999}" type="presParOf" srcId="{919BB6A3-1D2F-4848-AE82-66B5B7337076}" destId="{3D1FACC1-98F8-4A58-8A80-B8DF90112438}" srcOrd="2" destOrd="0" presId="urn:microsoft.com/office/officeart/2005/8/layout/hList1"/>
    <dgm:cxn modelId="{0BDE14EA-D6BB-4BDB-8D1D-9CF286B6F019}" type="presParOf" srcId="{3D1FACC1-98F8-4A58-8A80-B8DF90112438}" destId="{517594D0-B810-4248-9FBD-BDE58674150B}" srcOrd="0" destOrd="0" presId="urn:microsoft.com/office/officeart/2005/8/layout/hList1"/>
    <dgm:cxn modelId="{F2794BC5-0872-40FE-A5B6-180481D9BA24}" type="presParOf" srcId="{3D1FACC1-98F8-4A58-8A80-B8DF90112438}" destId="{BB54380E-6847-4832-9CB9-7FFEA71DD9D3}" srcOrd="1" destOrd="0" presId="urn:microsoft.com/office/officeart/2005/8/layout/hList1"/>
    <dgm:cxn modelId="{92E642CC-BA7B-4535-8037-04974EF54DC8}" type="presParOf" srcId="{919BB6A3-1D2F-4848-AE82-66B5B7337076}" destId="{B399B4CD-B664-439C-9045-75CDEBEB5A3B}" srcOrd="3" destOrd="0" presId="urn:microsoft.com/office/officeart/2005/8/layout/hList1"/>
    <dgm:cxn modelId="{5A807106-9358-44B1-9DA6-91FF1B423628}" type="presParOf" srcId="{919BB6A3-1D2F-4848-AE82-66B5B7337076}" destId="{B8BFF62A-11F4-4347-B905-CBF741362A50}" srcOrd="4" destOrd="0" presId="urn:microsoft.com/office/officeart/2005/8/layout/hList1"/>
    <dgm:cxn modelId="{D303D440-1507-4DD3-8092-CF32C1FEA92F}" type="presParOf" srcId="{B8BFF62A-11F4-4347-B905-CBF741362A50}" destId="{33110ED1-50C2-4B6D-A9C6-B5CC6BD1CA7D}" srcOrd="0" destOrd="0" presId="urn:microsoft.com/office/officeart/2005/8/layout/hList1"/>
    <dgm:cxn modelId="{954FDA47-7D5B-430D-99A6-016C573ACA98}" type="presParOf" srcId="{B8BFF62A-11F4-4347-B905-CBF741362A50}" destId="{66AB66AA-0583-4A74-9928-A990092264AB}" srcOrd="1" destOrd="0" presId="urn:microsoft.com/office/officeart/2005/8/layout/hList1"/>
    <dgm:cxn modelId="{FA8E0263-7BC8-44D3-8FB7-E84407FE7696}" type="presParOf" srcId="{919BB6A3-1D2F-4848-AE82-66B5B7337076}" destId="{7F8CE814-4061-44BA-8778-55B61EB00C4A}" srcOrd="5" destOrd="0" presId="urn:microsoft.com/office/officeart/2005/8/layout/hList1"/>
    <dgm:cxn modelId="{C725A5E4-65E2-42A2-981C-345567494387}" type="presParOf" srcId="{919BB6A3-1D2F-4848-AE82-66B5B7337076}" destId="{D21DEC9A-46A7-4DED-8FE9-41D58C7255DA}" srcOrd="6" destOrd="0" presId="urn:microsoft.com/office/officeart/2005/8/layout/hList1"/>
    <dgm:cxn modelId="{9A1E621D-D84D-4CD5-B217-36282DE780DB}" type="presParOf" srcId="{D21DEC9A-46A7-4DED-8FE9-41D58C7255DA}" destId="{34088408-E212-47DA-A8E9-353F2AC5B6C4}" srcOrd="0" destOrd="0" presId="urn:microsoft.com/office/officeart/2005/8/layout/hList1"/>
    <dgm:cxn modelId="{95021AF3-865A-4E9F-A87E-E8609CBDA67E}" type="presParOf" srcId="{D21DEC9A-46A7-4DED-8FE9-41D58C7255DA}" destId="{DF2E0B1A-8C60-4D69-A6DC-C1BB4B6438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DD94FC-CAA1-4810-9CF2-331697D0A22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EC"/>
        </a:p>
      </dgm:t>
    </dgm:pt>
    <dgm:pt modelId="{AB43CF6A-B83D-4F5E-B07E-B94DE89A7766}">
      <dgm:prSet phldrT="[Texto]" custT="1"/>
      <dgm:spPr>
        <a:solidFill>
          <a:schemeClr val="accent5">
            <a:lumMod val="75000"/>
            <a:alpha val="80000"/>
          </a:schemeClr>
        </a:solidFill>
      </dgm:spPr>
      <dgm:t>
        <a:bodyPr/>
        <a:lstStyle/>
        <a:p>
          <a:r>
            <a:rPr lang="es-EC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Diagnóstico situacional</a:t>
          </a:r>
          <a:endParaRPr lang="es-EC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96F5E6-4F4A-4730-9C9C-7351EE7D5585}" type="parTrans" cxnId="{032AEEE3-3DB9-42C4-A4E2-D3DAAE92EE06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457A27-F871-4AA2-AF02-5E27F37C53B3}" type="sibTrans" cxnId="{032AEEE3-3DB9-42C4-A4E2-D3DAAE92EE06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4FB69B-DF85-4447-BE37-B87D6F8ADC55}">
      <dgm:prSet phldrT="[Texto]" custT="1"/>
      <dgm:spPr>
        <a:solidFill>
          <a:schemeClr val="accent1">
            <a:lumMod val="75000"/>
            <a:alpha val="70000"/>
          </a:schemeClr>
        </a:solidFill>
      </dgm:spPr>
      <dgm:t>
        <a:bodyPr/>
        <a:lstStyle/>
        <a:p>
          <a:r>
            <a:rPr lang="es-EC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Análisis externo</a:t>
          </a:r>
          <a:endParaRPr lang="es-EC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DF5C37-4926-4B54-97F8-B6AF796F873F}" type="parTrans" cxnId="{401F754C-9EB3-45EA-85E9-1809A375C3E2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096D04-B7B2-410A-B253-85B5E3009BF3}" type="sibTrans" cxnId="{401F754C-9EB3-45EA-85E9-1809A375C3E2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1B546B-C131-4183-BB49-64BDEB809B6D}">
      <dgm:prSet phldrT="[Texto]" custT="1"/>
      <dgm:spPr>
        <a:solidFill>
          <a:schemeClr val="accent6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es-EC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Macroambiente</a:t>
          </a:r>
          <a:endParaRPr lang="es-EC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13D9-E4F5-48E2-A878-27BBA973FB7D}" type="parTrans" cxnId="{72953330-0622-4A16-B639-069CFBFE50B6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B75831-33DF-4054-B281-2E2F48E08B13}" type="sibTrans" cxnId="{72953330-0622-4A16-B639-069CFBFE50B6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B3AB80-B7C4-489D-834B-1E3BCDB3BFDC}">
      <dgm:prSet phldrT="[Texto]" custT="1"/>
      <dgm:spPr>
        <a:solidFill>
          <a:schemeClr val="accent1">
            <a:lumMod val="90000"/>
            <a:alpha val="70000"/>
          </a:schemeClr>
        </a:solidFill>
      </dgm:spPr>
      <dgm:t>
        <a:bodyPr/>
        <a:lstStyle/>
        <a:p>
          <a:r>
            <a:rPr lang="es-EC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Análisis interno</a:t>
          </a:r>
          <a:endParaRPr lang="es-EC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46A28F-5446-414A-9143-03F9DBC5635E}" type="parTrans" cxnId="{A91478F9-6E6A-4256-8A5E-146283E03C76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94E169-2C99-49D1-AEAB-265D624BCE98}" type="sibTrans" cxnId="{A91478F9-6E6A-4256-8A5E-146283E03C76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DF5653-EA9E-4559-8EB9-8D6BB44E0EEF}">
      <dgm:prSet phldrT="[Texto]" custT="1"/>
      <dgm:spPr>
        <a:solidFill>
          <a:schemeClr val="accent6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es-EC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Microambiente</a:t>
          </a:r>
          <a:endParaRPr lang="es-EC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59108A-10EB-4592-A6EB-D88F7B27721F}" type="parTrans" cxnId="{92D099A4-285E-41ED-BF29-8FDCB35EBE6F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858DDA-5FF9-4BCD-BEB3-11033790434B}" type="sibTrans" cxnId="{92D099A4-285E-41ED-BF29-8FDCB35EBE6F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FE1B4F-9A65-43AD-BA89-1EB7BF7D275D}" type="pres">
      <dgm:prSet presAssocID="{96DD94FC-CAA1-4810-9CF2-331697D0A2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3B8C223A-F09F-419E-9FF3-2C76DB1F47C1}" type="pres">
      <dgm:prSet presAssocID="{AB43CF6A-B83D-4F5E-B07E-B94DE89A7766}" presName="hierRoot1" presStyleCnt="0">
        <dgm:presLayoutVars>
          <dgm:hierBranch val="init"/>
        </dgm:presLayoutVars>
      </dgm:prSet>
      <dgm:spPr/>
    </dgm:pt>
    <dgm:pt modelId="{3FA50E32-5B4B-486B-895A-2B5C8CABFA88}" type="pres">
      <dgm:prSet presAssocID="{AB43CF6A-B83D-4F5E-B07E-B94DE89A7766}" presName="rootComposite1" presStyleCnt="0"/>
      <dgm:spPr/>
    </dgm:pt>
    <dgm:pt modelId="{B1C398D7-7BD1-4E3C-9AAD-F45DA21001C9}" type="pres">
      <dgm:prSet presAssocID="{AB43CF6A-B83D-4F5E-B07E-B94DE89A7766}" presName="rootText1" presStyleLbl="node0" presStyleIdx="0" presStyleCnt="1" custLinFactNeighborX="-135" custLinFactNeighborY="4890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67F91BA-3E45-41CF-B8AC-EE32E4459EC1}" type="pres">
      <dgm:prSet presAssocID="{AB43CF6A-B83D-4F5E-B07E-B94DE89A7766}" presName="rootConnector1" presStyleLbl="node1" presStyleIdx="0" presStyleCnt="0"/>
      <dgm:spPr/>
      <dgm:t>
        <a:bodyPr/>
        <a:lstStyle/>
        <a:p>
          <a:endParaRPr lang="es-EC"/>
        </a:p>
      </dgm:t>
    </dgm:pt>
    <dgm:pt modelId="{C63465AB-BAB4-41B2-8BE7-3C610F17577B}" type="pres">
      <dgm:prSet presAssocID="{AB43CF6A-B83D-4F5E-B07E-B94DE89A7766}" presName="hierChild2" presStyleCnt="0"/>
      <dgm:spPr/>
    </dgm:pt>
    <dgm:pt modelId="{945C4D6E-D89E-485C-A651-7B75B2E1B446}" type="pres">
      <dgm:prSet presAssocID="{99DF5C37-4926-4B54-97F8-B6AF796F873F}" presName="Name64" presStyleLbl="parChTrans1D2" presStyleIdx="0" presStyleCnt="2"/>
      <dgm:spPr/>
      <dgm:t>
        <a:bodyPr/>
        <a:lstStyle/>
        <a:p>
          <a:endParaRPr lang="es-EC"/>
        </a:p>
      </dgm:t>
    </dgm:pt>
    <dgm:pt modelId="{07AA983E-05F0-4F2D-9AF6-2B51DC8286BD}" type="pres">
      <dgm:prSet presAssocID="{B34FB69B-DF85-4447-BE37-B87D6F8ADC55}" presName="hierRoot2" presStyleCnt="0">
        <dgm:presLayoutVars>
          <dgm:hierBranch val="init"/>
        </dgm:presLayoutVars>
      </dgm:prSet>
      <dgm:spPr/>
    </dgm:pt>
    <dgm:pt modelId="{C6DD5B51-AEBE-4170-B2FB-60B408197584}" type="pres">
      <dgm:prSet presAssocID="{B34FB69B-DF85-4447-BE37-B87D6F8ADC55}" presName="rootComposite" presStyleCnt="0"/>
      <dgm:spPr/>
    </dgm:pt>
    <dgm:pt modelId="{56B52980-80C3-4FEC-87B1-2FE1F99DBEC7}" type="pres">
      <dgm:prSet presAssocID="{B34FB69B-DF85-4447-BE37-B87D6F8ADC55}" presName="rootText" presStyleLbl="node2" presStyleIdx="0" presStyleCnt="2" custScaleY="131161" custLinFactNeighborX="-2252" custLinFactNeighborY="-7203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B267552-65F8-4674-A18B-BFF3FB6AFCF1}" type="pres">
      <dgm:prSet presAssocID="{B34FB69B-DF85-4447-BE37-B87D6F8ADC55}" presName="rootConnector" presStyleLbl="node2" presStyleIdx="0" presStyleCnt="2"/>
      <dgm:spPr/>
      <dgm:t>
        <a:bodyPr/>
        <a:lstStyle/>
        <a:p>
          <a:endParaRPr lang="es-EC"/>
        </a:p>
      </dgm:t>
    </dgm:pt>
    <dgm:pt modelId="{2A08DE29-8593-4DC5-95ED-876731F28168}" type="pres">
      <dgm:prSet presAssocID="{B34FB69B-DF85-4447-BE37-B87D6F8ADC55}" presName="hierChild4" presStyleCnt="0"/>
      <dgm:spPr/>
    </dgm:pt>
    <dgm:pt modelId="{CA051BAB-8419-432B-818D-8D8A05323C2F}" type="pres">
      <dgm:prSet presAssocID="{33A413D9-E4F5-48E2-A878-27BBA973FB7D}" presName="Name64" presStyleLbl="parChTrans1D3" presStyleIdx="0" presStyleCnt="2"/>
      <dgm:spPr/>
      <dgm:t>
        <a:bodyPr/>
        <a:lstStyle/>
        <a:p>
          <a:endParaRPr lang="es-EC"/>
        </a:p>
      </dgm:t>
    </dgm:pt>
    <dgm:pt modelId="{3ABBB84F-CC41-41DD-8620-A57EB87378DC}" type="pres">
      <dgm:prSet presAssocID="{4E1B546B-C131-4183-BB49-64BDEB809B6D}" presName="hierRoot2" presStyleCnt="0">
        <dgm:presLayoutVars>
          <dgm:hierBranch val="init"/>
        </dgm:presLayoutVars>
      </dgm:prSet>
      <dgm:spPr/>
    </dgm:pt>
    <dgm:pt modelId="{F2F94F63-BB12-4B3F-A853-B8B3A6E1760E}" type="pres">
      <dgm:prSet presAssocID="{4E1B546B-C131-4183-BB49-64BDEB809B6D}" presName="rootComposite" presStyleCnt="0"/>
      <dgm:spPr/>
    </dgm:pt>
    <dgm:pt modelId="{E1F094CA-97D0-4CEE-BC1F-A8F499C1BEB0}" type="pres">
      <dgm:prSet presAssocID="{4E1B546B-C131-4183-BB49-64BDEB809B6D}" presName="rootText" presStyleLbl="node3" presStyleIdx="0" presStyleCnt="2" custLinFactY="-48905" custLinFactNeighborX="552" custLinFactNeighborY="-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9495BDA-3195-4D60-B4B9-76E860FEFBB7}" type="pres">
      <dgm:prSet presAssocID="{4E1B546B-C131-4183-BB49-64BDEB809B6D}" presName="rootConnector" presStyleLbl="node3" presStyleIdx="0" presStyleCnt="2"/>
      <dgm:spPr/>
      <dgm:t>
        <a:bodyPr/>
        <a:lstStyle/>
        <a:p>
          <a:endParaRPr lang="es-EC"/>
        </a:p>
      </dgm:t>
    </dgm:pt>
    <dgm:pt modelId="{35FB79DC-C9DF-406F-9353-E8B01DB5E939}" type="pres">
      <dgm:prSet presAssocID="{4E1B546B-C131-4183-BB49-64BDEB809B6D}" presName="hierChild4" presStyleCnt="0"/>
      <dgm:spPr/>
    </dgm:pt>
    <dgm:pt modelId="{83ADFB04-862C-43BE-9CBA-4ADB0C2A925A}" type="pres">
      <dgm:prSet presAssocID="{4E1B546B-C131-4183-BB49-64BDEB809B6D}" presName="hierChild5" presStyleCnt="0"/>
      <dgm:spPr/>
    </dgm:pt>
    <dgm:pt modelId="{00A81D41-6CF5-45E5-BBF2-841AF423245D}" type="pres">
      <dgm:prSet presAssocID="{D859108A-10EB-4592-A6EB-D88F7B27721F}" presName="Name64" presStyleLbl="parChTrans1D3" presStyleIdx="1" presStyleCnt="2"/>
      <dgm:spPr/>
      <dgm:t>
        <a:bodyPr/>
        <a:lstStyle/>
        <a:p>
          <a:endParaRPr lang="es-EC"/>
        </a:p>
      </dgm:t>
    </dgm:pt>
    <dgm:pt modelId="{E9783560-C207-4406-8655-64634A70D20C}" type="pres">
      <dgm:prSet presAssocID="{B3DF5653-EA9E-4559-8EB9-8D6BB44E0EEF}" presName="hierRoot2" presStyleCnt="0">
        <dgm:presLayoutVars>
          <dgm:hierBranch val="init"/>
        </dgm:presLayoutVars>
      </dgm:prSet>
      <dgm:spPr/>
    </dgm:pt>
    <dgm:pt modelId="{AF8D3828-7EBA-4230-B9B2-C481093CEA2A}" type="pres">
      <dgm:prSet presAssocID="{B3DF5653-EA9E-4559-8EB9-8D6BB44E0EEF}" presName="rootComposite" presStyleCnt="0"/>
      <dgm:spPr/>
    </dgm:pt>
    <dgm:pt modelId="{B49980B1-C7D0-473E-96B9-6C4CF80896B0}" type="pres">
      <dgm:prSet presAssocID="{B3DF5653-EA9E-4559-8EB9-8D6BB44E0EEF}" presName="rootText" presStyleLbl="node3" presStyleIdx="1" presStyleCnt="2" custLinFactNeighborX="1025" custLinFactNeighborY="3668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3EB0932C-F24A-43AA-87A6-517BB79A00E2}" type="pres">
      <dgm:prSet presAssocID="{B3DF5653-EA9E-4559-8EB9-8D6BB44E0EEF}" presName="rootConnector" presStyleLbl="node3" presStyleIdx="1" presStyleCnt="2"/>
      <dgm:spPr/>
      <dgm:t>
        <a:bodyPr/>
        <a:lstStyle/>
        <a:p>
          <a:endParaRPr lang="es-EC"/>
        </a:p>
      </dgm:t>
    </dgm:pt>
    <dgm:pt modelId="{06C7DAA5-8A80-455C-A1E4-5E88FBA4B29C}" type="pres">
      <dgm:prSet presAssocID="{B3DF5653-EA9E-4559-8EB9-8D6BB44E0EEF}" presName="hierChild4" presStyleCnt="0"/>
      <dgm:spPr/>
    </dgm:pt>
    <dgm:pt modelId="{789EC7A7-5530-42CC-98E1-7E0D46DA4588}" type="pres">
      <dgm:prSet presAssocID="{B3DF5653-EA9E-4559-8EB9-8D6BB44E0EEF}" presName="hierChild5" presStyleCnt="0"/>
      <dgm:spPr/>
    </dgm:pt>
    <dgm:pt modelId="{61360D67-39C2-4B98-9F90-D31C9A8C01AA}" type="pres">
      <dgm:prSet presAssocID="{B34FB69B-DF85-4447-BE37-B87D6F8ADC55}" presName="hierChild5" presStyleCnt="0"/>
      <dgm:spPr/>
    </dgm:pt>
    <dgm:pt modelId="{9615B3C4-87DF-4F44-9A34-A44197E268D7}" type="pres">
      <dgm:prSet presAssocID="{BB46A28F-5446-414A-9143-03F9DBC5635E}" presName="Name64" presStyleLbl="parChTrans1D2" presStyleIdx="1" presStyleCnt="2"/>
      <dgm:spPr/>
      <dgm:t>
        <a:bodyPr/>
        <a:lstStyle/>
        <a:p>
          <a:endParaRPr lang="es-EC"/>
        </a:p>
      </dgm:t>
    </dgm:pt>
    <dgm:pt modelId="{F4BDD7C6-B31D-4BEB-AA7A-BE2D8B085B8D}" type="pres">
      <dgm:prSet presAssocID="{36B3AB80-B7C4-489D-834B-1E3BCDB3BFDC}" presName="hierRoot2" presStyleCnt="0">
        <dgm:presLayoutVars>
          <dgm:hierBranch val="init"/>
        </dgm:presLayoutVars>
      </dgm:prSet>
      <dgm:spPr/>
    </dgm:pt>
    <dgm:pt modelId="{58D829F3-328A-41F1-A905-884985C134BD}" type="pres">
      <dgm:prSet presAssocID="{36B3AB80-B7C4-489D-834B-1E3BCDB3BFDC}" presName="rootComposite" presStyleCnt="0"/>
      <dgm:spPr/>
    </dgm:pt>
    <dgm:pt modelId="{280573DB-28C4-4E66-8D4A-FB83B137FFA5}" type="pres">
      <dgm:prSet presAssocID="{36B3AB80-B7C4-489D-834B-1E3BCDB3BFDC}" presName="rootText" presStyleLbl="node2" presStyleIdx="1" presStyleCnt="2" custScaleY="131161" custLinFactY="76084" custLinFactNeighborX="-3573" custLinFactNeighborY="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6F94DBD-70E3-4F21-8AA5-3FCD6D1A7D1E}" type="pres">
      <dgm:prSet presAssocID="{36B3AB80-B7C4-489D-834B-1E3BCDB3BFDC}" presName="rootConnector" presStyleLbl="node2" presStyleIdx="1" presStyleCnt="2"/>
      <dgm:spPr/>
      <dgm:t>
        <a:bodyPr/>
        <a:lstStyle/>
        <a:p>
          <a:endParaRPr lang="es-EC"/>
        </a:p>
      </dgm:t>
    </dgm:pt>
    <dgm:pt modelId="{4DC8F263-D092-4697-A9A5-CEF8FD11D7CF}" type="pres">
      <dgm:prSet presAssocID="{36B3AB80-B7C4-489D-834B-1E3BCDB3BFDC}" presName="hierChild4" presStyleCnt="0"/>
      <dgm:spPr/>
    </dgm:pt>
    <dgm:pt modelId="{84B29E82-3CE4-4803-B379-B392C0D4B0EB}" type="pres">
      <dgm:prSet presAssocID="{36B3AB80-B7C4-489D-834B-1E3BCDB3BFDC}" presName="hierChild5" presStyleCnt="0"/>
      <dgm:spPr/>
    </dgm:pt>
    <dgm:pt modelId="{A094E88C-7CA6-4A0E-AEE3-5DFB6380E953}" type="pres">
      <dgm:prSet presAssocID="{AB43CF6A-B83D-4F5E-B07E-B94DE89A7766}" presName="hierChild3" presStyleCnt="0"/>
      <dgm:spPr/>
    </dgm:pt>
  </dgm:ptLst>
  <dgm:cxnLst>
    <dgm:cxn modelId="{92D099A4-285E-41ED-BF29-8FDCB35EBE6F}" srcId="{B34FB69B-DF85-4447-BE37-B87D6F8ADC55}" destId="{B3DF5653-EA9E-4559-8EB9-8D6BB44E0EEF}" srcOrd="1" destOrd="0" parTransId="{D859108A-10EB-4592-A6EB-D88F7B27721F}" sibTransId="{07858DDA-5FF9-4BCD-BEB3-11033790434B}"/>
    <dgm:cxn modelId="{A91478F9-6E6A-4256-8A5E-146283E03C76}" srcId="{AB43CF6A-B83D-4F5E-B07E-B94DE89A7766}" destId="{36B3AB80-B7C4-489D-834B-1E3BCDB3BFDC}" srcOrd="1" destOrd="0" parTransId="{BB46A28F-5446-414A-9143-03F9DBC5635E}" sibTransId="{D094E169-2C99-49D1-AEAB-265D624BCE98}"/>
    <dgm:cxn modelId="{FD7C7258-FF1E-4DA9-95A1-6606047B79FD}" type="presOf" srcId="{4E1B546B-C131-4183-BB49-64BDEB809B6D}" destId="{99495BDA-3195-4D60-B4B9-76E860FEFBB7}" srcOrd="1" destOrd="0" presId="urn:microsoft.com/office/officeart/2009/3/layout/HorizontalOrganizationChart"/>
    <dgm:cxn modelId="{26242A58-7614-4457-A2E3-19B043DB846C}" type="presOf" srcId="{99DF5C37-4926-4B54-97F8-B6AF796F873F}" destId="{945C4D6E-D89E-485C-A651-7B75B2E1B446}" srcOrd="0" destOrd="0" presId="urn:microsoft.com/office/officeart/2009/3/layout/HorizontalOrganizationChart"/>
    <dgm:cxn modelId="{E2DC2CBE-B92A-42DF-8429-20D6484E199C}" type="presOf" srcId="{B34FB69B-DF85-4447-BE37-B87D6F8ADC55}" destId="{8B267552-65F8-4674-A18B-BFF3FB6AFCF1}" srcOrd="1" destOrd="0" presId="urn:microsoft.com/office/officeart/2009/3/layout/HorizontalOrganizationChart"/>
    <dgm:cxn modelId="{04715802-D224-4EDD-AFA7-8FC2B023A037}" type="presOf" srcId="{4E1B546B-C131-4183-BB49-64BDEB809B6D}" destId="{E1F094CA-97D0-4CEE-BC1F-A8F499C1BEB0}" srcOrd="0" destOrd="0" presId="urn:microsoft.com/office/officeart/2009/3/layout/HorizontalOrganizationChart"/>
    <dgm:cxn modelId="{C6A9B77E-A143-4E2F-B2BD-A46B7AD123F7}" type="presOf" srcId="{96DD94FC-CAA1-4810-9CF2-331697D0A22E}" destId="{18FE1B4F-9A65-43AD-BA89-1EB7BF7D275D}" srcOrd="0" destOrd="0" presId="urn:microsoft.com/office/officeart/2009/3/layout/HorizontalOrganizationChart"/>
    <dgm:cxn modelId="{E2933455-5A01-4014-808E-263391B01881}" type="presOf" srcId="{33A413D9-E4F5-48E2-A878-27BBA973FB7D}" destId="{CA051BAB-8419-432B-818D-8D8A05323C2F}" srcOrd="0" destOrd="0" presId="urn:microsoft.com/office/officeart/2009/3/layout/HorizontalOrganizationChart"/>
    <dgm:cxn modelId="{401F754C-9EB3-45EA-85E9-1809A375C3E2}" srcId="{AB43CF6A-B83D-4F5E-B07E-B94DE89A7766}" destId="{B34FB69B-DF85-4447-BE37-B87D6F8ADC55}" srcOrd="0" destOrd="0" parTransId="{99DF5C37-4926-4B54-97F8-B6AF796F873F}" sibTransId="{C8096D04-B7B2-410A-B253-85B5E3009BF3}"/>
    <dgm:cxn modelId="{032AEEE3-3DB9-42C4-A4E2-D3DAAE92EE06}" srcId="{96DD94FC-CAA1-4810-9CF2-331697D0A22E}" destId="{AB43CF6A-B83D-4F5E-B07E-B94DE89A7766}" srcOrd="0" destOrd="0" parTransId="{B696F5E6-4F4A-4730-9C9C-7351EE7D5585}" sibTransId="{65457A27-F871-4AA2-AF02-5E27F37C53B3}"/>
    <dgm:cxn modelId="{587BD605-2D9D-4E1B-BFE1-1DA64D66029A}" type="presOf" srcId="{AB43CF6A-B83D-4F5E-B07E-B94DE89A7766}" destId="{967F91BA-3E45-41CF-B8AC-EE32E4459EC1}" srcOrd="1" destOrd="0" presId="urn:microsoft.com/office/officeart/2009/3/layout/HorizontalOrganizationChart"/>
    <dgm:cxn modelId="{573E7FE4-BCAD-433F-9EF6-611E3EDCF782}" type="presOf" srcId="{D859108A-10EB-4592-A6EB-D88F7B27721F}" destId="{00A81D41-6CF5-45E5-BBF2-841AF423245D}" srcOrd="0" destOrd="0" presId="urn:microsoft.com/office/officeart/2009/3/layout/HorizontalOrganizationChart"/>
    <dgm:cxn modelId="{C76C5D1B-5947-40E7-84D9-A5CA4888E915}" type="presOf" srcId="{B3DF5653-EA9E-4559-8EB9-8D6BB44E0EEF}" destId="{B49980B1-C7D0-473E-96B9-6C4CF80896B0}" srcOrd="0" destOrd="0" presId="urn:microsoft.com/office/officeart/2009/3/layout/HorizontalOrganizationChart"/>
    <dgm:cxn modelId="{AFED513A-CF11-4AC1-86F3-A13A9F8107EA}" type="presOf" srcId="{B34FB69B-DF85-4447-BE37-B87D6F8ADC55}" destId="{56B52980-80C3-4FEC-87B1-2FE1F99DBEC7}" srcOrd="0" destOrd="0" presId="urn:microsoft.com/office/officeart/2009/3/layout/HorizontalOrganizationChart"/>
    <dgm:cxn modelId="{268C6E18-2777-4BD8-A12E-87DD7EA5844D}" type="presOf" srcId="{36B3AB80-B7C4-489D-834B-1E3BCDB3BFDC}" destId="{16F94DBD-70E3-4F21-8AA5-3FCD6D1A7D1E}" srcOrd="1" destOrd="0" presId="urn:microsoft.com/office/officeart/2009/3/layout/HorizontalOrganizationChart"/>
    <dgm:cxn modelId="{1C14CEF4-0658-49C6-98C7-A224244704BE}" type="presOf" srcId="{B3DF5653-EA9E-4559-8EB9-8D6BB44E0EEF}" destId="{3EB0932C-F24A-43AA-87A6-517BB79A00E2}" srcOrd="1" destOrd="0" presId="urn:microsoft.com/office/officeart/2009/3/layout/HorizontalOrganizationChart"/>
    <dgm:cxn modelId="{D9BF07EE-51B9-4DC4-A48B-BA3A680AC844}" type="presOf" srcId="{36B3AB80-B7C4-489D-834B-1E3BCDB3BFDC}" destId="{280573DB-28C4-4E66-8D4A-FB83B137FFA5}" srcOrd="0" destOrd="0" presId="urn:microsoft.com/office/officeart/2009/3/layout/HorizontalOrganizationChart"/>
    <dgm:cxn modelId="{2F7C5F37-9A43-489E-AEAD-2F48C8CEB8F0}" type="presOf" srcId="{BB46A28F-5446-414A-9143-03F9DBC5635E}" destId="{9615B3C4-87DF-4F44-9A34-A44197E268D7}" srcOrd="0" destOrd="0" presId="urn:microsoft.com/office/officeart/2009/3/layout/HorizontalOrganizationChart"/>
    <dgm:cxn modelId="{2E02463F-DC4F-4724-A686-F2DC7B5EE736}" type="presOf" srcId="{AB43CF6A-B83D-4F5E-B07E-B94DE89A7766}" destId="{B1C398D7-7BD1-4E3C-9AAD-F45DA21001C9}" srcOrd="0" destOrd="0" presId="urn:microsoft.com/office/officeart/2009/3/layout/HorizontalOrganizationChart"/>
    <dgm:cxn modelId="{72953330-0622-4A16-B639-069CFBFE50B6}" srcId="{B34FB69B-DF85-4447-BE37-B87D6F8ADC55}" destId="{4E1B546B-C131-4183-BB49-64BDEB809B6D}" srcOrd="0" destOrd="0" parTransId="{33A413D9-E4F5-48E2-A878-27BBA973FB7D}" sibTransId="{18B75831-33DF-4054-B281-2E2F48E08B13}"/>
    <dgm:cxn modelId="{8B085983-50A4-4AC8-B003-F8ACCE9C3B79}" type="presParOf" srcId="{18FE1B4F-9A65-43AD-BA89-1EB7BF7D275D}" destId="{3B8C223A-F09F-419E-9FF3-2C76DB1F47C1}" srcOrd="0" destOrd="0" presId="urn:microsoft.com/office/officeart/2009/3/layout/HorizontalOrganizationChart"/>
    <dgm:cxn modelId="{8E364C6F-C5CB-44C5-A402-5B5E13CD565E}" type="presParOf" srcId="{3B8C223A-F09F-419E-9FF3-2C76DB1F47C1}" destId="{3FA50E32-5B4B-486B-895A-2B5C8CABFA88}" srcOrd="0" destOrd="0" presId="urn:microsoft.com/office/officeart/2009/3/layout/HorizontalOrganizationChart"/>
    <dgm:cxn modelId="{EEF77DA1-A03E-4BBC-9EE4-2F869CBDA8DF}" type="presParOf" srcId="{3FA50E32-5B4B-486B-895A-2B5C8CABFA88}" destId="{B1C398D7-7BD1-4E3C-9AAD-F45DA21001C9}" srcOrd="0" destOrd="0" presId="urn:microsoft.com/office/officeart/2009/3/layout/HorizontalOrganizationChart"/>
    <dgm:cxn modelId="{D2B7702E-D91B-40D6-9222-00CB7EF4AD65}" type="presParOf" srcId="{3FA50E32-5B4B-486B-895A-2B5C8CABFA88}" destId="{967F91BA-3E45-41CF-B8AC-EE32E4459EC1}" srcOrd="1" destOrd="0" presId="urn:microsoft.com/office/officeart/2009/3/layout/HorizontalOrganizationChart"/>
    <dgm:cxn modelId="{E2818E6F-9CC8-40E8-8281-122710565680}" type="presParOf" srcId="{3B8C223A-F09F-419E-9FF3-2C76DB1F47C1}" destId="{C63465AB-BAB4-41B2-8BE7-3C610F17577B}" srcOrd="1" destOrd="0" presId="urn:microsoft.com/office/officeart/2009/3/layout/HorizontalOrganizationChart"/>
    <dgm:cxn modelId="{36489CDE-84FD-427F-B917-E5C5E83BB117}" type="presParOf" srcId="{C63465AB-BAB4-41B2-8BE7-3C610F17577B}" destId="{945C4D6E-D89E-485C-A651-7B75B2E1B446}" srcOrd="0" destOrd="0" presId="urn:microsoft.com/office/officeart/2009/3/layout/HorizontalOrganizationChart"/>
    <dgm:cxn modelId="{23E413F6-4F24-4746-87F4-A7CBB4C6E934}" type="presParOf" srcId="{C63465AB-BAB4-41B2-8BE7-3C610F17577B}" destId="{07AA983E-05F0-4F2D-9AF6-2B51DC8286BD}" srcOrd="1" destOrd="0" presId="urn:microsoft.com/office/officeart/2009/3/layout/HorizontalOrganizationChart"/>
    <dgm:cxn modelId="{5F4A3B81-AC24-47E9-A8D7-7288E7DFDB3F}" type="presParOf" srcId="{07AA983E-05F0-4F2D-9AF6-2B51DC8286BD}" destId="{C6DD5B51-AEBE-4170-B2FB-60B408197584}" srcOrd="0" destOrd="0" presId="urn:microsoft.com/office/officeart/2009/3/layout/HorizontalOrganizationChart"/>
    <dgm:cxn modelId="{9517CE58-B066-4B3B-923C-EB6D45F42D86}" type="presParOf" srcId="{C6DD5B51-AEBE-4170-B2FB-60B408197584}" destId="{56B52980-80C3-4FEC-87B1-2FE1F99DBEC7}" srcOrd="0" destOrd="0" presId="urn:microsoft.com/office/officeart/2009/3/layout/HorizontalOrganizationChart"/>
    <dgm:cxn modelId="{B2751883-1B54-420E-8D42-05EB2B19E3A7}" type="presParOf" srcId="{C6DD5B51-AEBE-4170-B2FB-60B408197584}" destId="{8B267552-65F8-4674-A18B-BFF3FB6AFCF1}" srcOrd="1" destOrd="0" presId="urn:microsoft.com/office/officeart/2009/3/layout/HorizontalOrganizationChart"/>
    <dgm:cxn modelId="{998A89E7-EB97-45C8-A7B4-3DCB6669544A}" type="presParOf" srcId="{07AA983E-05F0-4F2D-9AF6-2B51DC8286BD}" destId="{2A08DE29-8593-4DC5-95ED-876731F28168}" srcOrd="1" destOrd="0" presId="urn:microsoft.com/office/officeart/2009/3/layout/HorizontalOrganizationChart"/>
    <dgm:cxn modelId="{95BE320F-2AAF-4002-AA27-BF29A1875D4A}" type="presParOf" srcId="{2A08DE29-8593-4DC5-95ED-876731F28168}" destId="{CA051BAB-8419-432B-818D-8D8A05323C2F}" srcOrd="0" destOrd="0" presId="urn:microsoft.com/office/officeart/2009/3/layout/HorizontalOrganizationChart"/>
    <dgm:cxn modelId="{CD48D088-B281-4735-B5CC-5A3BD5564EF9}" type="presParOf" srcId="{2A08DE29-8593-4DC5-95ED-876731F28168}" destId="{3ABBB84F-CC41-41DD-8620-A57EB87378DC}" srcOrd="1" destOrd="0" presId="urn:microsoft.com/office/officeart/2009/3/layout/HorizontalOrganizationChart"/>
    <dgm:cxn modelId="{52131AF5-B8E5-4EE4-9EB2-4B3ABC044E93}" type="presParOf" srcId="{3ABBB84F-CC41-41DD-8620-A57EB87378DC}" destId="{F2F94F63-BB12-4B3F-A853-B8B3A6E1760E}" srcOrd="0" destOrd="0" presId="urn:microsoft.com/office/officeart/2009/3/layout/HorizontalOrganizationChart"/>
    <dgm:cxn modelId="{39960AE6-5072-45F0-9D12-F236D8E35B4A}" type="presParOf" srcId="{F2F94F63-BB12-4B3F-A853-B8B3A6E1760E}" destId="{E1F094CA-97D0-4CEE-BC1F-A8F499C1BEB0}" srcOrd="0" destOrd="0" presId="urn:microsoft.com/office/officeart/2009/3/layout/HorizontalOrganizationChart"/>
    <dgm:cxn modelId="{8F2E06F4-45CE-4347-88C1-8795F15A58F3}" type="presParOf" srcId="{F2F94F63-BB12-4B3F-A853-B8B3A6E1760E}" destId="{99495BDA-3195-4D60-B4B9-76E860FEFBB7}" srcOrd="1" destOrd="0" presId="urn:microsoft.com/office/officeart/2009/3/layout/HorizontalOrganizationChart"/>
    <dgm:cxn modelId="{8F9A26BD-8D04-4C49-AF4C-85B7D8A8B367}" type="presParOf" srcId="{3ABBB84F-CC41-41DD-8620-A57EB87378DC}" destId="{35FB79DC-C9DF-406F-9353-E8B01DB5E939}" srcOrd="1" destOrd="0" presId="urn:microsoft.com/office/officeart/2009/3/layout/HorizontalOrganizationChart"/>
    <dgm:cxn modelId="{F9174C36-06D1-49E8-AC7B-C481F1EF13A6}" type="presParOf" srcId="{3ABBB84F-CC41-41DD-8620-A57EB87378DC}" destId="{83ADFB04-862C-43BE-9CBA-4ADB0C2A925A}" srcOrd="2" destOrd="0" presId="urn:microsoft.com/office/officeart/2009/3/layout/HorizontalOrganizationChart"/>
    <dgm:cxn modelId="{FABDEA94-FF3C-43D1-A9CF-1B53C9918457}" type="presParOf" srcId="{2A08DE29-8593-4DC5-95ED-876731F28168}" destId="{00A81D41-6CF5-45E5-BBF2-841AF423245D}" srcOrd="2" destOrd="0" presId="urn:microsoft.com/office/officeart/2009/3/layout/HorizontalOrganizationChart"/>
    <dgm:cxn modelId="{92411C9E-4B05-4878-AAE4-282A5FECD483}" type="presParOf" srcId="{2A08DE29-8593-4DC5-95ED-876731F28168}" destId="{E9783560-C207-4406-8655-64634A70D20C}" srcOrd="3" destOrd="0" presId="urn:microsoft.com/office/officeart/2009/3/layout/HorizontalOrganizationChart"/>
    <dgm:cxn modelId="{C7A1EB21-0D4F-4A14-96F1-2025FAC54E7F}" type="presParOf" srcId="{E9783560-C207-4406-8655-64634A70D20C}" destId="{AF8D3828-7EBA-4230-B9B2-C481093CEA2A}" srcOrd="0" destOrd="0" presId="urn:microsoft.com/office/officeart/2009/3/layout/HorizontalOrganizationChart"/>
    <dgm:cxn modelId="{214D26B6-CFF5-48CF-A6FE-4A2C5510E36F}" type="presParOf" srcId="{AF8D3828-7EBA-4230-B9B2-C481093CEA2A}" destId="{B49980B1-C7D0-473E-96B9-6C4CF80896B0}" srcOrd="0" destOrd="0" presId="urn:microsoft.com/office/officeart/2009/3/layout/HorizontalOrganizationChart"/>
    <dgm:cxn modelId="{959548A3-0462-439D-AA17-0686B6C32A77}" type="presParOf" srcId="{AF8D3828-7EBA-4230-B9B2-C481093CEA2A}" destId="{3EB0932C-F24A-43AA-87A6-517BB79A00E2}" srcOrd="1" destOrd="0" presId="urn:microsoft.com/office/officeart/2009/3/layout/HorizontalOrganizationChart"/>
    <dgm:cxn modelId="{BFD9A6AB-6700-4D58-8AF1-E6E264526DF2}" type="presParOf" srcId="{E9783560-C207-4406-8655-64634A70D20C}" destId="{06C7DAA5-8A80-455C-A1E4-5E88FBA4B29C}" srcOrd="1" destOrd="0" presId="urn:microsoft.com/office/officeart/2009/3/layout/HorizontalOrganizationChart"/>
    <dgm:cxn modelId="{0AB8678B-3EDB-4B00-97DB-50E4B7DEA9B3}" type="presParOf" srcId="{E9783560-C207-4406-8655-64634A70D20C}" destId="{789EC7A7-5530-42CC-98E1-7E0D46DA4588}" srcOrd="2" destOrd="0" presId="urn:microsoft.com/office/officeart/2009/3/layout/HorizontalOrganizationChart"/>
    <dgm:cxn modelId="{22DE1BAC-0646-4A00-BE63-6719179492F5}" type="presParOf" srcId="{07AA983E-05F0-4F2D-9AF6-2B51DC8286BD}" destId="{61360D67-39C2-4B98-9F90-D31C9A8C01AA}" srcOrd="2" destOrd="0" presId="urn:microsoft.com/office/officeart/2009/3/layout/HorizontalOrganizationChart"/>
    <dgm:cxn modelId="{782965DD-88C0-499E-BD39-78264DB4D9AC}" type="presParOf" srcId="{C63465AB-BAB4-41B2-8BE7-3C610F17577B}" destId="{9615B3C4-87DF-4F44-9A34-A44197E268D7}" srcOrd="2" destOrd="0" presId="urn:microsoft.com/office/officeart/2009/3/layout/HorizontalOrganizationChart"/>
    <dgm:cxn modelId="{7EE4E89A-F270-4753-B50F-89FE3B8C9E67}" type="presParOf" srcId="{C63465AB-BAB4-41B2-8BE7-3C610F17577B}" destId="{F4BDD7C6-B31D-4BEB-AA7A-BE2D8B085B8D}" srcOrd="3" destOrd="0" presId="urn:microsoft.com/office/officeart/2009/3/layout/HorizontalOrganizationChart"/>
    <dgm:cxn modelId="{46FBF721-84B8-4DA7-B5FB-093268882FF1}" type="presParOf" srcId="{F4BDD7C6-B31D-4BEB-AA7A-BE2D8B085B8D}" destId="{58D829F3-328A-41F1-A905-884985C134BD}" srcOrd="0" destOrd="0" presId="urn:microsoft.com/office/officeart/2009/3/layout/HorizontalOrganizationChart"/>
    <dgm:cxn modelId="{CE5005E4-A0ED-4177-B5C8-129A0049CB6D}" type="presParOf" srcId="{58D829F3-328A-41F1-A905-884985C134BD}" destId="{280573DB-28C4-4E66-8D4A-FB83B137FFA5}" srcOrd="0" destOrd="0" presId="urn:microsoft.com/office/officeart/2009/3/layout/HorizontalOrganizationChart"/>
    <dgm:cxn modelId="{04F83F84-4A7B-4DE0-99F5-F0F1F631A498}" type="presParOf" srcId="{58D829F3-328A-41F1-A905-884985C134BD}" destId="{16F94DBD-70E3-4F21-8AA5-3FCD6D1A7D1E}" srcOrd="1" destOrd="0" presId="urn:microsoft.com/office/officeart/2009/3/layout/HorizontalOrganizationChart"/>
    <dgm:cxn modelId="{A26B5EEC-48D6-4FA1-B736-A0789E742136}" type="presParOf" srcId="{F4BDD7C6-B31D-4BEB-AA7A-BE2D8B085B8D}" destId="{4DC8F263-D092-4697-A9A5-CEF8FD11D7CF}" srcOrd="1" destOrd="0" presId="urn:microsoft.com/office/officeart/2009/3/layout/HorizontalOrganizationChart"/>
    <dgm:cxn modelId="{10C8670B-4874-4093-865E-C5924064C0B6}" type="presParOf" srcId="{F4BDD7C6-B31D-4BEB-AA7A-BE2D8B085B8D}" destId="{84B29E82-3CE4-4803-B379-B392C0D4B0EB}" srcOrd="2" destOrd="0" presId="urn:microsoft.com/office/officeart/2009/3/layout/HorizontalOrganizationChart"/>
    <dgm:cxn modelId="{EAAC8702-D5FC-4E4E-BC68-F318A28E76D7}" type="presParOf" srcId="{3B8C223A-F09F-419E-9FF3-2C76DB1F47C1}" destId="{A094E88C-7CA6-4A0E-AEE3-5DFB6380E95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0DFC3DA-3741-419F-9157-B935B33892B8}" type="doc">
      <dgm:prSet loTypeId="urn:microsoft.com/office/officeart/2005/8/layout/chevron1" loCatId="process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s-EC"/>
        </a:p>
      </dgm:t>
    </dgm:pt>
    <dgm:pt modelId="{EE428807-413D-4638-81DF-488AD736DD95}">
      <dgm:prSet phldrT="[Texto]" custT="1"/>
      <dgm:spPr/>
      <dgm:t>
        <a:bodyPr/>
        <a:lstStyle/>
        <a:p>
          <a:r>
            <a:rPr lang="es-EC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Estrategia corporativa</a:t>
          </a:r>
          <a:endParaRPr lang="es-EC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EA20A0-89BF-4593-9C17-F610052A8C68}" type="parTrans" cxnId="{8CE171AF-955A-42CA-9CE2-FA53D87016AF}">
      <dgm:prSet/>
      <dgm:spPr/>
      <dgm:t>
        <a:bodyPr/>
        <a:lstStyle/>
        <a:p>
          <a:endParaRPr lang="es-EC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AA5F0F-1BCC-4586-A30C-0861F3CF240B}" type="sibTrans" cxnId="{8CE171AF-955A-42CA-9CE2-FA53D87016AF}">
      <dgm:prSet/>
      <dgm:spPr/>
      <dgm:t>
        <a:bodyPr/>
        <a:lstStyle/>
        <a:p>
          <a:endParaRPr lang="es-EC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1CBBD2-3E7E-4A38-BFCB-E09287BBEB31}">
      <dgm:prSet phldrT="[Texto]" custT="1"/>
      <dgm:spPr/>
      <dgm:t>
        <a:bodyPr/>
        <a:lstStyle/>
        <a:p>
          <a:r>
            <a:rPr lang="es-EC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Direccionamiento estratégico</a:t>
          </a:r>
          <a:endParaRPr lang="es-EC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E5CE66-BDAE-486F-A31B-B06C77FD9A6C}" type="parTrans" cxnId="{139443AF-9930-49DB-BCC3-5C238FB0C1AA}">
      <dgm:prSet/>
      <dgm:spPr/>
      <dgm:t>
        <a:bodyPr/>
        <a:lstStyle/>
        <a:p>
          <a:endParaRPr lang="es-EC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8AF29E-70F1-4AC4-8758-C5F916795FB1}" type="sibTrans" cxnId="{139443AF-9930-49DB-BCC3-5C238FB0C1AA}">
      <dgm:prSet/>
      <dgm:spPr/>
      <dgm:t>
        <a:bodyPr/>
        <a:lstStyle/>
        <a:p>
          <a:endParaRPr lang="es-EC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6BB629-D167-4595-99BA-FB2D30D5D1BA}">
      <dgm:prSet phldrT="[Texto]" custT="1"/>
      <dgm:spPr/>
      <dgm:t>
        <a:bodyPr/>
        <a:lstStyle/>
        <a:p>
          <a:r>
            <a:rPr lang="es-EC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Balanced Scorecard</a:t>
          </a:r>
          <a:endParaRPr lang="es-EC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7393DB-1578-406E-AD2B-B2A5C9A03FDE}" type="parTrans" cxnId="{92A4A1B4-7821-4E2F-8589-3F155C05AC98}">
      <dgm:prSet/>
      <dgm:spPr/>
      <dgm:t>
        <a:bodyPr/>
        <a:lstStyle/>
        <a:p>
          <a:endParaRPr lang="es-EC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04CB98-FD26-4F5E-B693-739404A924BA}" type="sibTrans" cxnId="{92A4A1B4-7821-4E2F-8589-3F155C05AC98}">
      <dgm:prSet/>
      <dgm:spPr/>
      <dgm:t>
        <a:bodyPr/>
        <a:lstStyle/>
        <a:p>
          <a:endParaRPr lang="es-EC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0983C7-1B77-404F-867D-D7190CAF7C2E}" type="pres">
      <dgm:prSet presAssocID="{10DFC3DA-3741-419F-9157-B935B33892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2E5D8E5-580A-4CC1-9AAF-45306FC8FAF7}" type="pres">
      <dgm:prSet presAssocID="{EE428807-413D-4638-81DF-488AD736DD9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AA4482C-1A3C-4CCA-BE1A-0DB377FFC4D2}" type="pres">
      <dgm:prSet presAssocID="{0EAA5F0F-1BCC-4586-A30C-0861F3CF240B}" presName="parTxOnlySpace" presStyleCnt="0"/>
      <dgm:spPr/>
    </dgm:pt>
    <dgm:pt modelId="{A6DF1425-0A7C-4CA9-AFB1-BEA081BA3D76}" type="pres">
      <dgm:prSet presAssocID="{971CBBD2-3E7E-4A38-BFCB-E09287BBEB3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7D0EA3A-3F5F-43E5-9308-EAB796CA8E57}" type="pres">
      <dgm:prSet presAssocID="{678AF29E-70F1-4AC4-8758-C5F916795FB1}" presName="parTxOnlySpace" presStyleCnt="0"/>
      <dgm:spPr/>
    </dgm:pt>
    <dgm:pt modelId="{E84DC031-416F-420C-92C6-0C55CC4A49F6}" type="pres">
      <dgm:prSet presAssocID="{226BB629-D167-4595-99BA-FB2D30D5D1B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CE171AF-955A-42CA-9CE2-FA53D87016AF}" srcId="{10DFC3DA-3741-419F-9157-B935B33892B8}" destId="{EE428807-413D-4638-81DF-488AD736DD95}" srcOrd="0" destOrd="0" parTransId="{41EA20A0-89BF-4593-9C17-F610052A8C68}" sibTransId="{0EAA5F0F-1BCC-4586-A30C-0861F3CF240B}"/>
    <dgm:cxn modelId="{139443AF-9930-49DB-BCC3-5C238FB0C1AA}" srcId="{10DFC3DA-3741-419F-9157-B935B33892B8}" destId="{971CBBD2-3E7E-4A38-BFCB-E09287BBEB31}" srcOrd="1" destOrd="0" parTransId="{8DE5CE66-BDAE-486F-A31B-B06C77FD9A6C}" sibTransId="{678AF29E-70F1-4AC4-8758-C5F916795FB1}"/>
    <dgm:cxn modelId="{CBBE638A-CC2B-4B29-AF9D-4D25933B247F}" type="presOf" srcId="{10DFC3DA-3741-419F-9157-B935B33892B8}" destId="{3C0983C7-1B77-404F-867D-D7190CAF7C2E}" srcOrd="0" destOrd="0" presId="urn:microsoft.com/office/officeart/2005/8/layout/chevron1"/>
    <dgm:cxn modelId="{92A4A1B4-7821-4E2F-8589-3F155C05AC98}" srcId="{10DFC3DA-3741-419F-9157-B935B33892B8}" destId="{226BB629-D167-4595-99BA-FB2D30D5D1BA}" srcOrd="2" destOrd="0" parTransId="{667393DB-1578-406E-AD2B-B2A5C9A03FDE}" sibTransId="{7404CB98-FD26-4F5E-B693-739404A924BA}"/>
    <dgm:cxn modelId="{20BAE0E2-88CF-425A-BEDF-361DEEC7378C}" type="presOf" srcId="{226BB629-D167-4595-99BA-FB2D30D5D1BA}" destId="{E84DC031-416F-420C-92C6-0C55CC4A49F6}" srcOrd="0" destOrd="0" presId="urn:microsoft.com/office/officeart/2005/8/layout/chevron1"/>
    <dgm:cxn modelId="{CF56D462-9AAC-4AF0-ACD8-DA30605ACDF9}" type="presOf" srcId="{EE428807-413D-4638-81DF-488AD736DD95}" destId="{62E5D8E5-580A-4CC1-9AAF-45306FC8FAF7}" srcOrd="0" destOrd="0" presId="urn:microsoft.com/office/officeart/2005/8/layout/chevron1"/>
    <dgm:cxn modelId="{674D5003-0F3B-4C60-9765-F7E7EEEAE301}" type="presOf" srcId="{971CBBD2-3E7E-4A38-BFCB-E09287BBEB31}" destId="{A6DF1425-0A7C-4CA9-AFB1-BEA081BA3D76}" srcOrd="0" destOrd="0" presId="urn:microsoft.com/office/officeart/2005/8/layout/chevron1"/>
    <dgm:cxn modelId="{321EF178-5033-4AD4-9078-9BFDE9D26273}" type="presParOf" srcId="{3C0983C7-1B77-404F-867D-D7190CAF7C2E}" destId="{62E5D8E5-580A-4CC1-9AAF-45306FC8FAF7}" srcOrd="0" destOrd="0" presId="urn:microsoft.com/office/officeart/2005/8/layout/chevron1"/>
    <dgm:cxn modelId="{5DFC9D55-B5F6-4B45-8A43-D96903005FD6}" type="presParOf" srcId="{3C0983C7-1B77-404F-867D-D7190CAF7C2E}" destId="{EAA4482C-1A3C-4CCA-BE1A-0DB377FFC4D2}" srcOrd="1" destOrd="0" presId="urn:microsoft.com/office/officeart/2005/8/layout/chevron1"/>
    <dgm:cxn modelId="{3157351F-499E-4A81-8525-FCAF8E97ACD8}" type="presParOf" srcId="{3C0983C7-1B77-404F-867D-D7190CAF7C2E}" destId="{A6DF1425-0A7C-4CA9-AFB1-BEA081BA3D76}" srcOrd="2" destOrd="0" presId="urn:microsoft.com/office/officeart/2005/8/layout/chevron1"/>
    <dgm:cxn modelId="{B8960BB2-050D-4B79-8253-7D7F483B8B9E}" type="presParOf" srcId="{3C0983C7-1B77-404F-867D-D7190CAF7C2E}" destId="{77D0EA3A-3F5F-43E5-9308-EAB796CA8E57}" srcOrd="3" destOrd="0" presId="urn:microsoft.com/office/officeart/2005/8/layout/chevron1"/>
    <dgm:cxn modelId="{0864C984-C578-4752-8D24-7890131790D4}" type="presParOf" srcId="{3C0983C7-1B77-404F-867D-D7190CAF7C2E}" destId="{E84DC031-416F-420C-92C6-0C55CC4A49F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992B5-BA8F-4227-ACB6-6B4631A0B3BD}">
      <dsp:nvSpPr>
        <dsp:cNvPr id="0" name=""/>
        <dsp:cNvSpPr/>
      </dsp:nvSpPr>
      <dsp:spPr>
        <a:xfrm rot="5400000">
          <a:off x="159043" y="1930866"/>
          <a:ext cx="1019505" cy="116067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E0B7B-4D93-4CD4-B77D-82B6156E9A6A}">
      <dsp:nvSpPr>
        <dsp:cNvPr id="0" name=""/>
        <dsp:cNvSpPr/>
      </dsp:nvSpPr>
      <dsp:spPr>
        <a:xfrm>
          <a:off x="158" y="867397"/>
          <a:ext cx="1493803" cy="1067970"/>
        </a:xfrm>
        <a:prstGeom prst="roundRect">
          <a:avLst>
            <a:gd name="adj" fmla="val 16670"/>
          </a:avLst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Industria de defensa</a:t>
          </a:r>
          <a:endParaRPr lang="es-EC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301" y="919540"/>
        <a:ext cx="1389517" cy="963684"/>
      </dsp:txXfrm>
    </dsp:sp>
    <dsp:sp modelId="{A8752124-683D-40C0-A570-9E3E4BDA04CB}">
      <dsp:nvSpPr>
        <dsp:cNvPr id="0" name=""/>
        <dsp:cNvSpPr/>
      </dsp:nvSpPr>
      <dsp:spPr>
        <a:xfrm>
          <a:off x="1530856" y="845830"/>
          <a:ext cx="1396886" cy="1109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Centros de investigación </a:t>
          </a:r>
          <a:endParaRPr lang="es-EC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0856" y="845830"/>
        <a:ext cx="1396886" cy="1109891"/>
      </dsp:txXfrm>
    </dsp:sp>
    <dsp:sp modelId="{12D656BB-A89A-4D22-B80F-2148CF508706}">
      <dsp:nvSpPr>
        <dsp:cNvPr id="0" name=""/>
        <dsp:cNvSpPr/>
      </dsp:nvSpPr>
      <dsp:spPr>
        <a:xfrm>
          <a:off x="1405398" y="2150199"/>
          <a:ext cx="1493803" cy="1067970"/>
        </a:xfrm>
        <a:prstGeom prst="roundRect">
          <a:avLst>
            <a:gd name="adj" fmla="val 16670"/>
          </a:avLst>
        </a:prstGeom>
        <a:solidFill>
          <a:schemeClr val="accent6">
            <a:shade val="50000"/>
            <a:hueOff val="0"/>
            <a:satOff val="-37425"/>
            <a:lumOff val="496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Caso CICTE</a:t>
          </a:r>
          <a:endParaRPr lang="es-EC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57541" y="2202342"/>
        <a:ext cx="1389517" cy="963684"/>
      </dsp:txXfrm>
    </dsp:sp>
    <dsp:sp modelId="{28E01365-3050-49B5-BDDC-17FCBDAE87BC}">
      <dsp:nvSpPr>
        <dsp:cNvPr id="0" name=""/>
        <dsp:cNvSpPr/>
      </dsp:nvSpPr>
      <dsp:spPr>
        <a:xfrm>
          <a:off x="3010423" y="2198099"/>
          <a:ext cx="1248234" cy="970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Gestión no adecuada </a:t>
          </a:r>
          <a:endParaRPr lang="es-EC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10423" y="2198099"/>
        <a:ext cx="1248234" cy="9709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BA5F8-81A4-4B5B-8699-7BD45E8A80E4}">
      <dsp:nvSpPr>
        <dsp:cNvPr id="0" name=""/>
        <dsp:cNvSpPr/>
      </dsp:nvSpPr>
      <dsp:spPr>
        <a:xfrm>
          <a:off x="2665956" y="73230"/>
          <a:ext cx="3008603" cy="265899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Cooperación y convenios internacionales</a:t>
          </a:r>
          <a:endParaRPr lang="es-EC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67103" y="538555"/>
        <a:ext cx="2206308" cy="1196549"/>
      </dsp:txXfrm>
    </dsp:sp>
    <dsp:sp modelId="{43F1BE26-6B71-4673-B2F3-7013F6DEBFEC}">
      <dsp:nvSpPr>
        <dsp:cNvPr id="0" name=""/>
        <dsp:cNvSpPr/>
      </dsp:nvSpPr>
      <dsp:spPr>
        <a:xfrm>
          <a:off x="3668070" y="1634010"/>
          <a:ext cx="2912542" cy="284257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7200000"/>
                <a:satOff val="-25001"/>
                <a:lumOff val="30001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-7200000"/>
                <a:satOff val="-25001"/>
                <a:lumOff val="30001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-7200000"/>
                <a:satOff val="-25001"/>
                <a:lumOff val="3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C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Cultura</a:t>
          </a:r>
          <a:r>
            <a:rPr lang="es-EC" sz="18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investigación, desarrollo e innovación en defensa vs. Recursos, leyes y cambios de Gobierno</a:t>
          </a:r>
          <a:endParaRPr lang="es-EC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58823" y="2368343"/>
        <a:ext cx="1747525" cy="1563418"/>
      </dsp:txXfrm>
    </dsp:sp>
    <dsp:sp modelId="{15287212-E626-4C71-8983-2A007FB197A0}">
      <dsp:nvSpPr>
        <dsp:cNvPr id="0" name=""/>
        <dsp:cNvSpPr/>
      </dsp:nvSpPr>
      <dsp:spPr>
        <a:xfrm>
          <a:off x="1720994" y="1631551"/>
          <a:ext cx="2990358" cy="284749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4400000"/>
                <a:satOff val="-50003"/>
                <a:lumOff val="60001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-14400000"/>
                <a:satOff val="-50003"/>
                <a:lumOff val="60001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-14400000"/>
                <a:satOff val="-50003"/>
                <a:lumOff val="6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s-EC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Estructura organizacional, política pública y relaciones externas</a:t>
          </a:r>
        </a:p>
      </dsp:txBody>
      <dsp:txXfrm>
        <a:off x="2002586" y="2367155"/>
        <a:ext cx="1794215" cy="156612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B1FE4-A988-4B9A-AA1F-5C39EA64EADC}">
      <dsp:nvSpPr>
        <dsp:cNvPr id="0" name=""/>
        <dsp:cNvSpPr/>
      </dsp:nvSpPr>
      <dsp:spPr>
        <a:xfrm>
          <a:off x="214333" y="12382"/>
          <a:ext cx="4527515" cy="452751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s-EC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Trabajo aislado de los centros de investigación de cada Fuerza</a:t>
          </a:r>
          <a:endParaRPr lang="es-EC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6553" y="546273"/>
        <a:ext cx="2610459" cy="3459732"/>
      </dsp:txXfrm>
    </dsp:sp>
    <dsp:sp modelId="{041272AD-2AEA-40D8-80DE-B4B01DEC588F}">
      <dsp:nvSpPr>
        <dsp:cNvPr id="0" name=""/>
        <dsp:cNvSpPr/>
      </dsp:nvSpPr>
      <dsp:spPr>
        <a:xfrm>
          <a:off x="3477407" y="12382"/>
          <a:ext cx="4527515" cy="452751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4400000"/>
                <a:satOff val="-50003"/>
                <a:lumOff val="60001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-14400000"/>
                <a:satOff val="-50003"/>
                <a:lumOff val="60001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-14400000"/>
                <a:satOff val="-50003"/>
                <a:lumOff val="6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s-EC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Deficiente gestión, resultado de falta de procesos, inclusión en normativa y asignación presupuestaria </a:t>
          </a:r>
          <a:endParaRPr lang="es-EC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62242" y="546273"/>
        <a:ext cx="2610459" cy="345973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EFA14-00E9-4CC5-89F7-9CA8D9DB2028}">
      <dsp:nvSpPr>
        <dsp:cNvPr id="0" name=""/>
        <dsp:cNvSpPr/>
      </dsp:nvSpPr>
      <dsp:spPr>
        <a:xfrm>
          <a:off x="3580" y="774858"/>
          <a:ext cx="3130802" cy="313080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2299" tIns="22860" rIns="172299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s-EC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Las perspectivas de cliente y crecimiento y aprendizaje como aquellas de mayor importancia</a:t>
          </a:r>
          <a:endParaRPr lang="es-EC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075" y="1233353"/>
        <a:ext cx="2213812" cy="2213812"/>
      </dsp:txXfrm>
    </dsp:sp>
    <dsp:sp modelId="{18AAA8FE-3F7C-42B0-A209-76B15932785C}">
      <dsp:nvSpPr>
        <dsp:cNvPr id="0" name=""/>
        <dsp:cNvSpPr/>
      </dsp:nvSpPr>
      <dsp:spPr>
        <a:xfrm>
          <a:off x="2508222" y="774858"/>
          <a:ext cx="3130802" cy="313080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7200000"/>
                <a:satOff val="-25001"/>
                <a:lumOff val="30001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-7200000"/>
                <a:satOff val="-25001"/>
                <a:lumOff val="30001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-7200000"/>
                <a:satOff val="-25001"/>
                <a:lumOff val="3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2299" tIns="22860" rIns="172299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s-EC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Las perspectivas de procesos internos y financiera como aquellas con más conflicto</a:t>
          </a:r>
          <a:endParaRPr lang="es-EC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66717" y="1233353"/>
        <a:ext cx="2213812" cy="2213812"/>
      </dsp:txXfrm>
    </dsp:sp>
    <dsp:sp modelId="{51B8D34A-B5AF-4E52-8D6D-0905077E72E5}">
      <dsp:nvSpPr>
        <dsp:cNvPr id="0" name=""/>
        <dsp:cNvSpPr/>
      </dsp:nvSpPr>
      <dsp:spPr>
        <a:xfrm>
          <a:off x="5012864" y="774858"/>
          <a:ext cx="3130802" cy="313080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4400000"/>
                <a:satOff val="-50003"/>
                <a:lumOff val="60001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-14400000"/>
                <a:satOff val="-50003"/>
                <a:lumOff val="60001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-14400000"/>
                <a:satOff val="-50003"/>
                <a:lumOff val="6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2299" tIns="22860" rIns="172299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s-EC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Atención inmediata a la perspectiva financiera a través de iniciativas acorde al cumplimiento del objetivo</a:t>
          </a:r>
          <a:endParaRPr lang="es-EC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71359" y="1233353"/>
        <a:ext cx="2213812" cy="221381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BD491-2B4F-4906-9773-6134231B8F84}">
      <dsp:nvSpPr>
        <dsp:cNvPr id="0" name=""/>
        <dsp:cNvSpPr/>
      </dsp:nvSpPr>
      <dsp:spPr>
        <a:xfrm>
          <a:off x="0" y="0"/>
          <a:ext cx="6744282" cy="738802"/>
        </a:xfrm>
        <a:prstGeom prst="roundRect">
          <a:avLst>
            <a:gd name="adj" fmla="val 10000"/>
          </a:avLst>
        </a:prstGeom>
        <a:solidFill>
          <a:srgbClr val="33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Relaciones con empresas privadas y públicas.</a:t>
          </a:r>
          <a:endParaRPr lang="es-EC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639" y="21639"/>
        <a:ext cx="5860616" cy="695524"/>
      </dsp:txXfrm>
    </dsp:sp>
    <dsp:sp modelId="{8EC33E4B-E934-4D9F-905D-8DD57B2198C1}">
      <dsp:nvSpPr>
        <dsp:cNvPr id="0" name=""/>
        <dsp:cNvSpPr/>
      </dsp:nvSpPr>
      <dsp:spPr>
        <a:xfrm>
          <a:off x="503631" y="841413"/>
          <a:ext cx="6744282" cy="7388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600000"/>
                <a:satOff val="-12501"/>
                <a:lumOff val="15000"/>
                <a:alphaOff val="0"/>
                <a:shade val="51000"/>
                <a:satMod val="130000"/>
              </a:schemeClr>
            </a:gs>
            <a:gs pos="80000">
              <a:schemeClr val="accent2">
                <a:hueOff val="-3600000"/>
                <a:satOff val="-12501"/>
                <a:lumOff val="15000"/>
                <a:alphaOff val="0"/>
                <a:shade val="93000"/>
                <a:satMod val="130000"/>
              </a:schemeClr>
            </a:gs>
            <a:gs pos="100000">
              <a:schemeClr val="accent2">
                <a:hueOff val="-3600000"/>
                <a:satOff val="-12501"/>
                <a:lumOff val="15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Alianzas estratégicas</a:t>
          </a:r>
          <a:endParaRPr lang="es-EC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270" y="863052"/>
        <a:ext cx="5717151" cy="695524"/>
      </dsp:txXfrm>
    </dsp:sp>
    <dsp:sp modelId="{BE39E8B8-E300-40D5-AD89-F33D41083B62}">
      <dsp:nvSpPr>
        <dsp:cNvPr id="0" name=""/>
        <dsp:cNvSpPr/>
      </dsp:nvSpPr>
      <dsp:spPr>
        <a:xfrm>
          <a:off x="1007262" y="1682826"/>
          <a:ext cx="6744282" cy="7388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200000"/>
                <a:satOff val="-25001"/>
                <a:lumOff val="30001"/>
                <a:alphaOff val="0"/>
                <a:shade val="51000"/>
                <a:satMod val="130000"/>
              </a:schemeClr>
            </a:gs>
            <a:gs pos="80000">
              <a:schemeClr val="accent2">
                <a:hueOff val="-7200000"/>
                <a:satOff val="-25001"/>
                <a:lumOff val="30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7200000"/>
                <a:satOff val="-25001"/>
                <a:lumOff val="3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C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Levantamiento de los procesos</a:t>
          </a:r>
          <a:endParaRPr lang="es-EC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8901" y="1704465"/>
        <a:ext cx="5717151" cy="695524"/>
      </dsp:txXfrm>
    </dsp:sp>
    <dsp:sp modelId="{49B759D6-6728-44CA-A553-98EE98D24BF9}">
      <dsp:nvSpPr>
        <dsp:cNvPr id="0" name=""/>
        <dsp:cNvSpPr/>
      </dsp:nvSpPr>
      <dsp:spPr>
        <a:xfrm>
          <a:off x="1510894" y="2524240"/>
          <a:ext cx="6744282" cy="7388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0800000"/>
                <a:satOff val="-37502"/>
                <a:lumOff val="45001"/>
                <a:alphaOff val="0"/>
                <a:shade val="51000"/>
                <a:satMod val="130000"/>
              </a:schemeClr>
            </a:gs>
            <a:gs pos="80000">
              <a:schemeClr val="accent2">
                <a:hueOff val="-10800000"/>
                <a:satOff val="-37502"/>
                <a:lumOff val="45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10800000"/>
                <a:satOff val="-37502"/>
                <a:lumOff val="45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Evaluación periódica de la situación y alcance de objetivos </a:t>
          </a:r>
          <a:endParaRPr lang="es-EC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2533" y="2545879"/>
        <a:ext cx="5717151" cy="695524"/>
      </dsp:txXfrm>
    </dsp:sp>
    <dsp:sp modelId="{502D46C3-6F1D-45CA-8DA1-D7FCFD29B4F3}">
      <dsp:nvSpPr>
        <dsp:cNvPr id="0" name=""/>
        <dsp:cNvSpPr/>
      </dsp:nvSpPr>
      <dsp:spPr>
        <a:xfrm>
          <a:off x="2014525" y="3365653"/>
          <a:ext cx="6744282" cy="7388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shade val="51000"/>
                <a:satMod val="130000"/>
              </a:schemeClr>
            </a:gs>
            <a:gs pos="80000">
              <a:schemeClr val="accent2">
                <a:hueOff val="-14400000"/>
                <a:satOff val="-50003"/>
                <a:lumOff val="60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Propuesta y ejecución de proyectos para la mejora de la gestión del centro, en especial sobre las perspectivas más débiles.</a:t>
          </a:r>
          <a:endParaRPr lang="es-EC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6164" y="3387292"/>
        <a:ext cx="5717151" cy="695524"/>
      </dsp:txXfrm>
    </dsp:sp>
    <dsp:sp modelId="{98E19D40-380F-44F9-962E-5B9EC5C92508}">
      <dsp:nvSpPr>
        <dsp:cNvPr id="0" name=""/>
        <dsp:cNvSpPr/>
      </dsp:nvSpPr>
      <dsp:spPr>
        <a:xfrm>
          <a:off x="6264060" y="539735"/>
          <a:ext cx="480221" cy="48022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7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72110" y="539735"/>
        <a:ext cx="264121" cy="361366"/>
      </dsp:txXfrm>
    </dsp:sp>
    <dsp:sp modelId="{89208155-062D-4EC7-B623-79C103D312AE}">
      <dsp:nvSpPr>
        <dsp:cNvPr id="0" name=""/>
        <dsp:cNvSpPr/>
      </dsp:nvSpPr>
      <dsp:spPr>
        <a:xfrm>
          <a:off x="6767692" y="1381149"/>
          <a:ext cx="480221" cy="48022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800000"/>
            <a:satOff val="-6498"/>
            <a:lumOff val="542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800000"/>
              <a:satOff val="-6498"/>
              <a:lumOff val="542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7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75742" y="1381149"/>
        <a:ext cx="264121" cy="361366"/>
      </dsp:txXfrm>
    </dsp:sp>
    <dsp:sp modelId="{A9DA6070-ECB4-424E-B2A9-B434FB53B09F}">
      <dsp:nvSpPr>
        <dsp:cNvPr id="0" name=""/>
        <dsp:cNvSpPr/>
      </dsp:nvSpPr>
      <dsp:spPr>
        <a:xfrm>
          <a:off x="7271323" y="2210249"/>
          <a:ext cx="480221" cy="48022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9600000"/>
            <a:satOff val="-12996"/>
            <a:lumOff val="1085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9600000"/>
              <a:satOff val="-12996"/>
              <a:lumOff val="108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7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79373" y="2210249"/>
        <a:ext cx="264121" cy="361366"/>
      </dsp:txXfrm>
    </dsp:sp>
    <dsp:sp modelId="{143F95EC-D09A-41ED-A128-EE844CA09B77}">
      <dsp:nvSpPr>
        <dsp:cNvPr id="0" name=""/>
        <dsp:cNvSpPr/>
      </dsp:nvSpPr>
      <dsp:spPr>
        <a:xfrm>
          <a:off x="7774955" y="3059871"/>
          <a:ext cx="480221" cy="48022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4400000"/>
            <a:satOff val="-19494"/>
            <a:lumOff val="1627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4400000"/>
              <a:satOff val="-19494"/>
              <a:lumOff val="16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7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83005" y="3059871"/>
        <a:ext cx="264121" cy="3613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1F14A-837A-40DB-ACE9-69B834550585}">
      <dsp:nvSpPr>
        <dsp:cNvPr id="0" name=""/>
        <dsp:cNvSpPr/>
      </dsp:nvSpPr>
      <dsp:spPr>
        <a:xfrm>
          <a:off x="383700" y="725"/>
          <a:ext cx="1493324" cy="1091243"/>
        </a:xfrm>
        <a:prstGeom prst="ellipse">
          <a:avLst/>
        </a:prstGeom>
        <a:solidFill>
          <a:schemeClr val="accent2">
            <a:hueOff val="0"/>
            <a:satOff val="0"/>
            <a:lumOff val="0"/>
            <a:alpha val="59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50" kern="1200" smtClean="0">
              <a:solidFill>
                <a:schemeClr val="tx1"/>
              </a:solidFill>
            </a:rPr>
            <a:t>Diagnóstico situacional</a:t>
          </a:r>
          <a:endParaRPr lang="es-EC" sz="1050" kern="1200" dirty="0">
            <a:solidFill>
              <a:schemeClr val="tx1"/>
            </a:solidFill>
          </a:endParaRPr>
        </a:p>
      </dsp:txBody>
      <dsp:txXfrm>
        <a:off x="602392" y="160534"/>
        <a:ext cx="1055940" cy="771625"/>
      </dsp:txXfrm>
    </dsp:sp>
    <dsp:sp modelId="{A866A5ED-43BC-4279-A451-7B2153A0991F}">
      <dsp:nvSpPr>
        <dsp:cNvPr id="0" name=""/>
        <dsp:cNvSpPr/>
      </dsp:nvSpPr>
      <dsp:spPr>
        <a:xfrm>
          <a:off x="954330" y="1141258"/>
          <a:ext cx="352063" cy="352063"/>
        </a:xfrm>
        <a:prstGeom prst="mathPlus">
          <a:avLst/>
        </a:prstGeom>
        <a:solidFill>
          <a:srgbClr val="8787C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>
            <a:solidFill>
              <a:schemeClr val="tx1"/>
            </a:solidFill>
          </a:endParaRPr>
        </a:p>
      </dsp:txBody>
      <dsp:txXfrm>
        <a:off x="1000996" y="1275887"/>
        <a:ext cx="258731" cy="82805"/>
      </dsp:txXfrm>
    </dsp:sp>
    <dsp:sp modelId="{9EA3F49B-DB5F-4F90-9029-481C45A52001}">
      <dsp:nvSpPr>
        <dsp:cNvPr id="0" name=""/>
        <dsp:cNvSpPr/>
      </dsp:nvSpPr>
      <dsp:spPr>
        <a:xfrm>
          <a:off x="383700" y="1542610"/>
          <a:ext cx="1493324" cy="1091243"/>
        </a:xfrm>
        <a:prstGeom prst="ellipse">
          <a:avLst/>
        </a:prstGeom>
        <a:solidFill>
          <a:schemeClr val="accent2">
            <a:hueOff val="-4800000"/>
            <a:satOff val="-16668"/>
            <a:lumOff val="2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50" kern="1200" dirty="0" smtClean="0">
              <a:solidFill>
                <a:schemeClr val="tx1"/>
              </a:solidFill>
            </a:rPr>
            <a:t>Análisis matricial</a:t>
          </a:r>
          <a:endParaRPr lang="es-EC" sz="1050" kern="1200" dirty="0">
            <a:solidFill>
              <a:schemeClr val="tx1"/>
            </a:solidFill>
          </a:endParaRPr>
        </a:p>
      </dsp:txBody>
      <dsp:txXfrm>
        <a:off x="602392" y="1702419"/>
        <a:ext cx="1055940" cy="771625"/>
      </dsp:txXfrm>
    </dsp:sp>
    <dsp:sp modelId="{C73C57B9-2BA4-4A4E-849E-EE4866DEBA64}">
      <dsp:nvSpPr>
        <dsp:cNvPr id="0" name=""/>
        <dsp:cNvSpPr/>
      </dsp:nvSpPr>
      <dsp:spPr>
        <a:xfrm>
          <a:off x="954330" y="2683142"/>
          <a:ext cx="352063" cy="352063"/>
        </a:xfrm>
        <a:prstGeom prst="mathPlus">
          <a:avLst/>
        </a:prstGeom>
        <a:solidFill>
          <a:schemeClr val="accent2">
            <a:hueOff val="-7200000"/>
            <a:satOff val="-25001"/>
            <a:lumOff val="300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>
            <a:solidFill>
              <a:schemeClr val="tx1"/>
            </a:solidFill>
          </a:endParaRPr>
        </a:p>
      </dsp:txBody>
      <dsp:txXfrm>
        <a:off x="1000996" y="2817771"/>
        <a:ext cx="258731" cy="82805"/>
      </dsp:txXfrm>
    </dsp:sp>
    <dsp:sp modelId="{58DE3D22-493A-4564-9AC0-BDC60D877C0D}">
      <dsp:nvSpPr>
        <dsp:cNvPr id="0" name=""/>
        <dsp:cNvSpPr/>
      </dsp:nvSpPr>
      <dsp:spPr>
        <a:xfrm>
          <a:off x="383700" y="3084494"/>
          <a:ext cx="1493324" cy="1091243"/>
        </a:xfrm>
        <a:prstGeom prst="ellipse">
          <a:avLst/>
        </a:prstGeom>
        <a:solidFill>
          <a:schemeClr val="accent2">
            <a:hueOff val="-9600000"/>
            <a:satOff val="-33335"/>
            <a:lumOff val="4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50" kern="1200" dirty="0" smtClean="0">
              <a:solidFill>
                <a:schemeClr val="tx1"/>
              </a:solidFill>
            </a:rPr>
            <a:t>Establecimiento y validación de objetivos y estrategias</a:t>
          </a:r>
          <a:endParaRPr lang="es-EC" sz="1050" kern="1200" dirty="0">
            <a:solidFill>
              <a:schemeClr val="tx1"/>
            </a:solidFill>
          </a:endParaRPr>
        </a:p>
      </dsp:txBody>
      <dsp:txXfrm>
        <a:off x="602392" y="3244303"/>
        <a:ext cx="1055940" cy="771625"/>
      </dsp:txXfrm>
    </dsp:sp>
    <dsp:sp modelId="{EDB63111-5F94-487A-8A8B-FE65B496E98D}">
      <dsp:nvSpPr>
        <dsp:cNvPr id="0" name=""/>
        <dsp:cNvSpPr/>
      </dsp:nvSpPr>
      <dsp:spPr>
        <a:xfrm>
          <a:off x="1968075" y="1975329"/>
          <a:ext cx="193027" cy="225805"/>
        </a:xfrm>
        <a:prstGeom prst="rightArrow">
          <a:avLst>
            <a:gd name="adj1" fmla="val 60000"/>
            <a:gd name="adj2" fmla="val 50000"/>
          </a:avLst>
        </a:prstGeom>
        <a:solidFill>
          <a:srgbClr val="BEBEC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 dirty="0">
            <a:solidFill>
              <a:schemeClr val="tx1"/>
            </a:solidFill>
          </a:endParaRPr>
        </a:p>
      </dsp:txBody>
      <dsp:txXfrm>
        <a:off x="1968075" y="2020490"/>
        <a:ext cx="135119" cy="135483"/>
      </dsp:txXfrm>
    </dsp:sp>
    <dsp:sp modelId="{A600710B-10CD-46EE-94C8-F35BFB06CAED}">
      <dsp:nvSpPr>
        <dsp:cNvPr id="0" name=""/>
        <dsp:cNvSpPr/>
      </dsp:nvSpPr>
      <dsp:spPr>
        <a:xfrm>
          <a:off x="2241227" y="1237277"/>
          <a:ext cx="1791223" cy="1701909"/>
        </a:xfrm>
        <a:prstGeom prst="ellipse">
          <a:avLst/>
        </a:prstGeom>
        <a:solidFill>
          <a:srgbClr val="BEBEC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</a:rPr>
            <a:t>Modelo Balanced Scorecard</a:t>
          </a:r>
          <a:endParaRPr lang="es-EC" sz="1800" kern="1200" dirty="0">
            <a:solidFill>
              <a:schemeClr val="tx1"/>
            </a:solidFill>
          </a:endParaRPr>
        </a:p>
      </dsp:txBody>
      <dsp:txXfrm>
        <a:off x="2503546" y="1486516"/>
        <a:ext cx="1266585" cy="12034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6A07F-071E-4697-BF11-8A7825712C89}">
      <dsp:nvSpPr>
        <dsp:cNvPr id="0" name=""/>
        <dsp:cNvSpPr/>
      </dsp:nvSpPr>
      <dsp:spPr>
        <a:xfrm>
          <a:off x="678" y="45223"/>
          <a:ext cx="2644573" cy="1586743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Código Ingenios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Impulsar procesos de investigación científica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Establecer fuentes de financiamiento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Estructura y regulación en los institutos de investigación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8" y="45223"/>
        <a:ext cx="2644573" cy="1586743"/>
      </dsp:txXfrm>
    </dsp:sp>
    <dsp:sp modelId="{A885A660-9ED2-4B41-8C13-16638E9E7101}">
      <dsp:nvSpPr>
        <dsp:cNvPr id="0" name=""/>
        <dsp:cNvSpPr/>
      </dsp:nvSpPr>
      <dsp:spPr>
        <a:xfrm>
          <a:off x="2909708" y="45223"/>
          <a:ext cx="2644573" cy="1586743"/>
        </a:xfrm>
        <a:prstGeom prst="rect">
          <a:avLst/>
        </a:prstGeom>
        <a:solidFill>
          <a:schemeClr val="accent2">
            <a:shade val="80000"/>
            <a:hueOff val="0"/>
            <a:satOff val="-9340"/>
            <a:lumOff val="105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Disposición de la LOES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Formación de la Universidad de las Fuerzas Armadas ESPE</a:t>
          </a:r>
          <a:endParaRPr lang="es-EC" sz="1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ESPE, UNINAV, ITSA</a:t>
          </a:r>
        </a:p>
      </dsp:txBody>
      <dsp:txXfrm>
        <a:off x="2909708" y="45223"/>
        <a:ext cx="2644573" cy="1586743"/>
      </dsp:txXfrm>
    </dsp:sp>
    <dsp:sp modelId="{28BD72BA-A851-4EA4-B2FC-2DE147669CAE}">
      <dsp:nvSpPr>
        <dsp:cNvPr id="0" name=""/>
        <dsp:cNvSpPr/>
      </dsp:nvSpPr>
      <dsp:spPr>
        <a:xfrm>
          <a:off x="678" y="1896424"/>
          <a:ext cx="2644573" cy="1586743"/>
        </a:xfrm>
        <a:prstGeom prst="rect">
          <a:avLst/>
        </a:prstGeom>
        <a:solidFill>
          <a:schemeClr val="accent2">
            <a:shade val="80000"/>
            <a:hueOff val="0"/>
            <a:satOff val="-18679"/>
            <a:lumOff val="211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Estatuto de la ESPE </a:t>
          </a:r>
          <a:endParaRPr lang="es-EC" sz="15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Investigación científica y tecnológica</a:t>
          </a:r>
          <a:endParaRPr lang="es-EC" sz="1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Solución de problemas de las FFAA y la sociedad</a:t>
          </a:r>
          <a:endParaRPr lang="es-EC" sz="1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8" y="1896424"/>
        <a:ext cx="2644573" cy="1586743"/>
      </dsp:txXfrm>
    </dsp:sp>
    <dsp:sp modelId="{72EB6F52-33F7-4F33-9C4E-54794EDFF25C}">
      <dsp:nvSpPr>
        <dsp:cNvPr id="0" name=""/>
        <dsp:cNvSpPr/>
      </dsp:nvSpPr>
      <dsp:spPr>
        <a:xfrm>
          <a:off x="2909708" y="1896424"/>
          <a:ext cx="2644573" cy="1586743"/>
        </a:xfrm>
        <a:prstGeom prst="rect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Unidades de investigación de las FFAA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Actividades aisladas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Asignación presupuestaria individual </a:t>
          </a:r>
        </a:p>
      </dsp:txBody>
      <dsp:txXfrm>
        <a:off x="2909708" y="1896424"/>
        <a:ext cx="2644573" cy="15867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BE3ED-ED58-414A-9432-818885FACCE0}">
      <dsp:nvSpPr>
        <dsp:cNvPr id="0" name=""/>
        <dsp:cNvSpPr/>
      </dsp:nvSpPr>
      <dsp:spPr>
        <a:xfrm>
          <a:off x="1350821" y="270"/>
          <a:ext cx="2554940" cy="109503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Centro de Investigación de Aplicaciones Militares – CIAM </a:t>
          </a:r>
          <a:endParaRPr lang="es-EC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82894" y="32343"/>
        <a:ext cx="2490794" cy="1030893"/>
      </dsp:txXfrm>
    </dsp:sp>
    <dsp:sp modelId="{0FE6C7A0-6837-47A2-BAB2-2B852A3DC330}">
      <dsp:nvSpPr>
        <dsp:cNvPr id="0" name=""/>
        <dsp:cNvSpPr/>
      </dsp:nvSpPr>
      <dsp:spPr>
        <a:xfrm rot="5400000">
          <a:off x="2153629" y="1158597"/>
          <a:ext cx="949324" cy="11391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286535" y="1253530"/>
        <a:ext cx="683513" cy="664527"/>
      </dsp:txXfrm>
    </dsp:sp>
    <dsp:sp modelId="{13A3B97B-485F-4567-912A-3C28572579A0}">
      <dsp:nvSpPr>
        <dsp:cNvPr id="0" name=""/>
        <dsp:cNvSpPr/>
      </dsp:nvSpPr>
      <dsp:spPr>
        <a:xfrm>
          <a:off x="1350821" y="2361074"/>
          <a:ext cx="2554940" cy="109503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Sistema de investigación, transferencia de ciencia, tecnología e innovación unificado. </a:t>
          </a:r>
          <a:endParaRPr lang="es-EC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82894" y="2393147"/>
        <a:ext cx="2490794" cy="10308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67411-A13D-417A-8AD8-569635EBFF87}">
      <dsp:nvSpPr>
        <dsp:cNvPr id="0" name=""/>
        <dsp:cNvSpPr/>
      </dsp:nvSpPr>
      <dsp:spPr>
        <a:xfrm>
          <a:off x="0" y="0"/>
          <a:ext cx="6096000" cy="121920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Industria de defensa</a:t>
          </a:r>
          <a:endParaRPr lang="es-EC" sz="4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6096000" cy="1219200"/>
      </dsp:txXfrm>
    </dsp:sp>
    <dsp:sp modelId="{9F0FACCA-85DC-423B-A565-A10FB6D57E95}">
      <dsp:nvSpPr>
        <dsp:cNvPr id="0" name=""/>
        <dsp:cNvSpPr/>
      </dsp:nvSpPr>
      <dsp:spPr>
        <a:xfrm>
          <a:off x="2976" y="1219200"/>
          <a:ext cx="2030015" cy="2560320"/>
        </a:xfrm>
        <a:prstGeom prst="rect">
          <a:avLst/>
        </a:prstGeom>
        <a:solidFill>
          <a:srgbClr val="CCE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Productos de uso inequívocamente militar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(García, 1994)</a:t>
          </a:r>
          <a:r>
            <a:rPr lang="es-EC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s-EC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6" y="1219200"/>
        <a:ext cx="2030015" cy="2560320"/>
      </dsp:txXfrm>
    </dsp:sp>
    <dsp:sp modelId="{42AA9686-9075-4803-B0BB-AD540C606977}">
      <dsp:nvSpPr>
        <dsp:cNvPr id="0" name=""/>
        <dsp:cNvSpPr/>
      </dsp:nvSpPr>
      <dsp:spPr>
        <a:xfrm>
          <a:off x="2032992" y="1219200"/>
          <a:ext cx="2030015" cy="2560320"/>
        </a:xfrm>
        <a:prstGeom prst="rect">
          <a:avLst/>
        </a:prstGeom>
        <a:solidFill>
          <a:schemeClr val="accent5">
            <a:hueOff val="1628513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Uso de productos en operaciones bélicas y seguridad, y el suministro habitual a los ejércitos.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(Conde, 1995)</a:t>
          </a:r>
          <a:endParaRPr lang="es-EC" sz="1800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2992" y="1219200"/>
        <a:ext cx="2030015" cy="2560320"/>
      </dsp:txXfrm>
    </dsp:sp>
    <dsp:sp modelId="{AC04E78D-0EFD-45FD-987F-2DF91186C533}">
      <dsp:nvSpPr>
        <dsp:cNvPr id="0" name=""/>
        <dsp:cNvSpPr/>
      </dsp:nvSpPr>
      <dsp:spPr>
        <a:xfrm>
          <a:off x="4063007" y="1219200"/>
          <a:ext cx="2030015" cy="2560320"/>
        </a:xfrm>
        <a:prstGeom prst="rect">
          <a:avLst/>
        </a:prstGeom>
        <a:solidFill>
          <a:srgbClr val="3366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Bienes tecnológicos para defensa y productos de carácter dual </a:t>
          </a:r>
          <a:r>
            <a:rPr lang="es-EC" sz="1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(Ministerio de Defensa Nacional, 2014)</a:t>
          </a:r>
          <a:endParaRPr lang="es-EC" sz="1200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3007" y="1219200"/>
        <a:ext cx="2030015" cy="2560320"/>
      </dsp:txXfrm>
    </dsp:sp>
    <dsp:sp modelId="{568B6239-C121-4189-AF66-C8DA56E801CB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08B59-474A-48BF-80DE-1DDC8166E474}">
      <dsp:nvSpPr>
        <dsp:cNvPr id="0" name=""/>
        <dsp:cNvSpPr/>
      </dsp:nvSpPr>
      <dsp:spPr>
        <a:xfrm>
          <a:off x="2365785" y="1794069"/>
          <a:ext cx="1364428" cy="1364428"/>
        </a:xfrm>
        <a:prstGeom prst="ellipse">
          <a:avLst/>
        </a:prstGeom>
        <a:solidFill>
          <a:srgbClr val="BDD9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Innovación militar</a:t>
          </a:r>
          <a:endParaRPr lang="es-EC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65601" y="1993885"/>
        <a:ext cx="964796" cy="964796"/>
      </dsp:txXfrm>
    </dsp:sp>
    <dsp:sp modelId="{D0BB23EE-AE43-462A-96A2-997CE91BC09C}">
      <dsp:nvSpPr>
        <dsp:cNvPr id="0" name=""/>
        <dsp:cNvSpPr/>
      </dsp:nvSpPr>
      <dsp:spPr>
        <a:xfrm rot="16200000">
          <a:off x="2841646" y="1567572"/>
          <a:ext cx="412706" cy="40288"/>
        </a:xfrm>
        <a:custGeom>
          <a:avLst/>
          <a:gdLst/>
          <a:ahLst/>
          <a:cxnLst/>
          <a:rect l="0" t="0" r="0" b="0"/>
          <a:pathLst>
            <a:path>
              <a:moveTo>
                <a:pt x="0" y="20144"/>
              </a:moveTo>
              <a:lnTo>
                <a:pt x="412706" y="2014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7682" y="1577398"/>
        <a:ext cx="20635" cy="20635"/>
      </dsp:txXfrm>
    </dsp:sp>
    <dsp:sp modelId="{8F3629EA-8E8F-4D59-BAE1-C361C743EB24}">
      <dsp:nvSpPr>
        <dsp:cNvPr id="0" name=""/>
        <dsp:cNvSpPr/>
      </dsp:nvSpPr>
      <dsp:spPr>
        <a:xfrm>
          <a:off x="2365785" y="16934"/>
          <a:ext cx="1364428" cy="1364428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Coalición política</a:t>
          </a:r>
          <a:endParaRPr lang="es-EC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65601" y="216750"/>
        <a:ext cx="964796" cy="964796"/>
      </dsp:txXfrm>
    </dsp:sp>
    <dsp:sp modelId="{37DD0259-D4C7-46A7-88A6-EC655E87F30C}">
      <dsp:nvSpPr>
        <dsp:cNvPr id="0" name=""/>
        <dsp:cNvSpPr/>
      </dsp:nvSpPr>
      <dsp:spPr>
        <a:xfrm rot="1800000">
          <a:off x="3611168" y="2900423"/>
          <a:ext cx="412706" cy="40288"/>
        </a:xfrm>
        <a:custGeom>
          <a:avLst/>
          <a:gdLst/>
          <a:ahLst/>
          <a:cxnLst/>
          <a:rect l="0" t="0" r="0" b="0"/>
          <a:pathLst>
            <a:path>
              <a:moveTo>
                <a:pt x="0" y="20144"/>
              </a:moveTo>
              <a:lnTo>
                <a:pt x="412706" y="2014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3807204" y="2910249"/>
        <a:ext cx="20635" cy="20635"/>
      </dsp:txXfrm>
    </dsp:sp>
    <dsp:sp modelId="{6BFA5848-F72B-4662-9C5F-3E05457C1DF5}">
      <dsp:nvSpPr>
        <dsp:cNvPr id="0" name=""/>
        <dsp:cNvSpPr/>
      </dsp:nvSpPr>
      <dsp:spPr>
        <a:xfrm>
          <a:off x="3904829" y="2682637"/>
          <a:ext cx="1364428" cy="1364428"/>
        </a:xfrm>
        <a:prstGeom prst="ellipse">
          <a:avLst/>
        </a:prstGeom>
        <a:solidFill>
          <a:srgbClr val="89A4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Relación cliente – proveedor</a:t>
          </a:r>
          <a:endParaRPr lang="es-EC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4645" y="2882453"/>
        <a:ext cx="964796" cy="964796"/>
      </dsp:txXfrm>
    </dsp:sp>
    <dsp:sp modelId="{7D3FA04F-F73D-4672-9B91-DB9CB9F6FF72}">
      <dsp:nvSpPr>
        <dsp:cNvPr id="0" name=""/>
        <dsp:cNvSpPr/>
      </dsp:nvSpPr>
      <dsp:spPr>
        <a:xfrm rot="9000000">
          <a:off x="2072124" y="2900423"/>
          <a:ext cx="412706" cy="40288"/>
        </a:xfrm>
        <a:custGeom>
          <a:avLst/>
          <a:gdLst/>
          <a:ahLst/>
          <a:cxnLst/>
          <a:rect l="0" t="0" r="0" b="0"/>
          <a:pathLst>
            <a:path>
              <a:moveTo>
                <a:pt x="0" y="20144"/>
              </a:moveTo>
              <a:lnTo>
                <a:pt x="412706" y="2014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268160" y="2910249"/>
        <a:ext cx="20635" cy="20635"/>
      </dsp:txXfrm>
    </dsp:sp>
    <dsp:sp modelId="{C8DFB5BF-355B-4681-81C4-FE39991FADE0}">
      <dsp:nvSpPr>
        <dsp:cNvPr id="0" name=""/>
        <dsp:cNvSpPr/>
      </dsp:nvSpPr>
      <dsp:spPr>
        <a:xfrm>
          <a:off x="826741" y="2682637"/>
          <a:ext cx="1364428" cy="1364428"/>
        </a:xfrm>
        <a:prstGeom prst="ellipse">
          <a:avLst/>
        </a:prstGeom>
        <a:solidFill>
          <a:srgbClr val="89A4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Características técnicas</a:t>
          </a:r>
          <a:endParaRPr lang="es-EC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6557" y="2882453"/>
        <a:ext cx="964796" cy="9647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963D4-7694-4A3A-8CD4-1A4057700170}">
      <dsp:nvSpPr>
        <dsp:cNvPr id="0" name=""/>
        <dsp:cNvSpPr/>
      </dsp:nvSpPr>
      <dsp:spPr>
        <a:xfrm>
          <a:off x="3113" y="1407132"/>
          <a:ext cx="1872102" cy="7132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Enfoque de la investigación 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3" y="1407132"/>
        <a:ext cx="1872102" cy="713258"/>
      </dsp:txXfrm>
    </dsp:sp>
    <dsp:sp modelId="{10A87243-80B4-4A96-A883-A4A4C2AF38AC}">
      <dsp:nvSpPr>
        <dsp:cNvPr id="0" name=""/>
        <dsp:cNvSpPr/>
      </dsp:nvSpPr>
      <dsp:spPr>
        <a:xfrm>
          <a:off x="3113" y="2120390"/>
          <a:ext cx="1872102" cy="129701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Cualitativa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3" y="2120390"/>
        <a:ext cx="1872102" cy="1297012"/>
      </dsp:txXfrm>
    </dsp:sp>
    <dsp:sp modelId="{517594D0-B810-4248-9FBD-BDE58674150B}">
      <dsp:nvSpPr>
        <dsp:cNvPr id="0" name=""/>
        <dsp:cNvSpPr/>
      </dsp:nvSpPr>
      <dsp:spPr>
        <a:xfrm>
          <a:off x="2137310" y="1407132"/>
          <a:ext cx="1872102" cy="713258"/>
        </a:xfrm>
        <a:prstGeom prst="rect">
          <a:avLst/>
        </a:prstGeom>
        <a:solidFill>
          <a:schemeClr val="accent4">
            <a:hueOff val="3714325"/>
            <a:satOff val="13208"/>
            <a:lumOff val="29869"/>
            <a:alphaOff val="0"/>
          </a:schemeClr>
        </a:solidFill>
        <a:ln w="25400" cap="flat" cmpd="sng" algn="ctr">
          <a:solidFill>
            <a:schemeClr val="accent4">
              <a:hueOff val="3714325"/>
              <a:satOff val="13208"/>
              <a:lumOff val="298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Tipología 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7310" y="1407132"/>
        <a:ext cx="1872102" cy="713258"/>
      </dsp:txXfrm>
    </dsp:sp>
    <dsp:sp modelId="{BB54380E-6847-4832-9CB9-7FFEA71DD9D3}">
      <dsp:nvSpPr>
        <dsp:cNvPr id="0" name=""/>
        <dsp:cNvSpPr/>
      </dsp:nvSpPr>
      <dsp:spPr>
        <a:xfrm>
          <a:off x="2137310" y="2120390"/>
          <a:ext cx="1872102" cy="1297012"/>
        </a:xfrm>
        <a:prstGeom prst="rect">
          <a:avLst/>
        </a:prstGeom>
        <a:solidFill>
          <a:schemeClr val="accent4">
            <a:tint val="40000"/>
            <a:alpha val="90000"/>
            <a:hueOff val="3718306"/>
            <a:satOff val="12686"/>
            <a:lumOff val="542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3718306"/>
              <a:satOff val="12686"/>
              <a:lumOff val="54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Aplicada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Fuentes de información mixta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 experimental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exploratoria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7310" y="2120390"/>
        <a:ext cx="1872102" cy="1297012"/>
      </dsp:txXfrm>
    </dsp:sp>
    <dsp:sp modelId="{33110ED1-50C2-4B6D-A9C6-B5CC6BD1CA7D}">
      <dsp:nvSpPr>
        <dsp:cNvPr id="0" name=""/>
        <dsp:cNvSpPr/>
      </dsp:nvSpPr>
      <dsp:spPr>
        <a:xfrm>
          <a:off x="4271507" y="1407132"/>
          <a:ext cx="1872102" cy="713258"/>
        </a:xfrm>
        <a:prstGeom prst="rect">
          <a:avLst/>
        </a:prstGeom>
        <a:solidFill>
          <a:schemeClr val="accent4">
            <a:hueOff val="7428649"/>
            <a:satOff val="26416"/>
            <a:lumOff val="59739"/>
            <a:alphaOff val="0"/>
          </a:schemeClr>
        </a:solidFill>
        <a:ln w="25400" cap="flat" cmpd="sng" algn="ctr">
          <a:solidFill>
            <a:schemeClr val="accent4">
              <a:hueOff val="7428649"/>
              <a:satOff val="26416"/>
              <a:lumOff val="597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Recolección de información 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1507" y="1407132"/>
        <a:ext cx="1872102" cy="713258"/>
      </dsp:txXfrm>
    </dsp:sp>
    <dsp:sp modelId="{66AB66AA-0583-4A74-9928-A990092264AB}">
      <dsp:nvSpPr>
        <dsp:cNvPr id="0" name=""/>
        <dsp:cNvSpPr/>
      </dsp:nvSpPr>
      <dsp:spPr>
        <a:xfrm>
          <a:off x="4271507" y="2120390"/>
          <a:ext cx="1872102" cy="1297012"/>
        </a:xfrm>
        <a:prstGeom prst="rect">
          <a:avLst/>
        </a:prstGeom>
        <a:solidFill>
          <a:schemeClr val="accent4">
            <a:tint val="40000"/>
            <a:alpha val="90000"/>
            <a:hueOff val="7436612"/>
            <a:satOff val="25373"/>
            <a:lumOff val="10851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7436612"/>
              <a:satOff val="25373"/>
              <a:lumOff val="108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Entrevistas / bibliografía 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Documental / de campo 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1507" y="2120390"/>
        <a:ext cx="1872102" cy="1297012"/>
      </dsp:txXfrm>
    </dsp:sp>
    <dsp:sp modelId="{34088408-E212-47DA-A8E9-353F2AC5B6C4}">
      <dsp:nvSpPr>
        <dsp:cNvPr id="0" name=""/>
        <dsp:cNvSpPr/>
      </dsp:nvSpPr>
      <dsp:spPr>
        <a:xfrm>
          <a:off x="6405704" y="1407132"/>
          <a:ext cx="1872102" cy="713258"/>
        </a:xfrm>
        <a:prstGeom prst="rect">
          <a:avLst/>
        </a:prstGeom>
        <a:solidFill>
          <a:schemeClr val="accent4">
            <a:hueOff val="11142974"/>
            <a:satOff val="39624"/>
            <a:lumOff val="89608"/>
            <a:alphaOff val="0"/>
          </a:schemeClr>
        </a:solidFill>
        <a:ln w="25400" cap="flat" cmpd="sng" algn="ctr">
          <a:solidFill>
            <a:schemeClr val="accent4">
              <a:hueOff val="11142974"/>
              <a:satOff val="39624"/>
              <a:lumOff val="89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Tratamiento y análisis de información</a:t>
          </a:r>
          <a:endParaRPr lang="es-EC" sz="1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5704" y="1407132"/>
        <a:ext cx="1872102" cy="713258"/>
      </dsp:txXfrm>
    </dsp:sp>
    <dsp:sp modelId="{DF2E0B1A-8C60-4D69-A6DC-C1BB4B64389D}">
      <dsp:nvSpPr>
        <dsp:cNvPr id="0" name=""/>
        <dsp:cNvSpPr/>
      </dsp:nvSpPr>
      <dsp:spPr>
        <a:xfrm>
          <a:off x="6405704" y="2120390"/>
          <a:ext cx="1872102" cy="1297012"/>
        </a:xfrm>
        <a:prstGeom prst="rect">
          <a:avLst/>
        </a:prstGeom>
        <a:solidFill>
          <a:schemeClr val="accent4">
            <a:tint val="40000"/>
            <a:alpha val="90000"/>
            <a:hueOff val="11154917"/>
            <a:satOff val="38059"/>
            <a:lumOff val="16277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Análisis 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Síntesis</a:t>
          </a:r>
          <a:endParaRPr lang="es-EC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5704" y="2120390"/>
        <a:ext cx="1872102" cy="12970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5B3C4-87DF-4F44-9A34-A44197E268D7}">
      <dsp:nvSpPr>
        <dsp:cNvPr id="0" name=""/>
        <dsp:cNvSpPr/>
      </dsp:nvSpPr>
      <dsp:spPr>
        <a:xfrm>
          <a:off x="1791518" y="2829490"/>
          <a:ext cx="296711" cy="1165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559" y="0"/>
              </a:lnTo>
              <a:lnTo>
                <a:pt x="117559" y="1165255"/>
              </a:lnTo>
              <a:lnTo>
                <a:pt x="296711" y="116525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81D41-6CF5-45E5-BBF2-841AF423245D}">
      <dsp:nvSpPr>
        <dsp:cNvPr id="0" name=""/>
        <dsp:cNvSpPr/>
      </dsp:nvSpPr>
      <dsp:spPr>
        <a:xfrm>
          <a:off x="3903414" y="1698375"/>
          <a:ext cx="401067" cy="979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1915" y="0"/>
              </a:lnTo>
              <a:lnTo>
                <a:pt x="221915" y="979209"/>
              </a:lnTo>
              <a:lnTo>
                <a:pt x="401067" y="979209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51BAB-8419-432B-818D-8D8A05323C2F}">
      <dsp:nvSpPr>
        <dsp:cNvPr id="0" name=""/>
        <dsp:cNvSpPr/>
      </dsp:nvSpPr>
      <dsp:spPr>
        <a:xfrm>
          <a:off x="3903414" y="893165"/>
          <a:ext cx="401067" cy="805209"/>
        </a:xfrm>
        <a:custGeom>
          <a:avLst/>
          <a:gdLst/>
          <a:ahLst/>
          <a:cxnLst/>
          <a:rect l="0" t="0" r="0" b="0"/>
          <a:pathLst>
            <a:path>
              <a:moveTo>
                <a:pt x="0" y="805209"/>
              </a:moveTo>
              <a:lnTo>
                <a:pt x="221915" y="805209"/>
              </a:lnTo>
              <a:lnTo>
                <a:pt x="221915" y="0"/>
              </a:lnTo>
              <a:lnTo>
                <a:pt x="401067" y="0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5C4D6E-D89E-485C-A651-7B75B2E1B446}">
      <dsp:nvSpPr>
        <dsp:cNvPr id="0" name=""/>
        <dsp:cNvSpPr/>
      </dsp:nvSpPr>
      <dsp:spPr>
        <a:xfrm>
          <a:off x="1791518" y="1698375"/>
          <a:ext cx="320377" cy="1131115"/>
        </a:xfrm>
        <a:custGeom>
          <a:avLst/>
          <a:gdLst/>
          <a:ahLst/>
          <a:cxnLst/>
          <a:rect l="0" t="0" r="0" b="0"/>
          <a:pathLst>
            <a:path>
              <a:moveTo>
                <a:pt x="0" y="1131115"/>
              </a:moveTo>
              <a:lnTo>
                <a:pt x="141225" y="1131115"/>
              </a:lnTo>
              <a:lnTo>
                <a:pt x="141225" y="0"/>
              </a:lnTo>
              <a:lnTo>
                <a:pt x="320377" y="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398D7-7BD1-4E3C-9AAD-F45DA21001C9}">
      <dsp:nvSpPr>
        <dsp:cNvPr id="0" name=""/>
        <dsp:cNvSpPr/>
      </dsp:nvSpPr>
      <dsp:spPr>
        <a:xfrm>
          <a:off x="0" y="2556284"/>
          <a:ext cx="1791518" cy="546413"/>
        </a:xfrm>
        <a:prstGeom prst="rect">
          <a:avLst/>
        </a:prstGeom>
        <a:solidFill>
          <a:schemeClr val="accent5">
            <a:lumMod val="75000"/>
            <a:alpha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Diagnóstico situacional</a:t>
          </a:r>
          <a:endParaRPr lang="es-EC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556284"/>
        <a:ext cx="1791518" cy="546413"/>
      </dsp:txXfrm>
    </dsp:sp>
    <dsp:sp modelId="{56B52980-80C3-4FEC-87B1-2FE1F99DBEC7}">
      <dsp:nvSpPr>
        <dsp:cNvPr id="0" name=""/>
        <dsp:cNvSpPr/>
      </dsp:nvSpPr>
      <dsp:spPr>
        <a:xfrm>
          <a:off x="2111895" y="1340035"/>
          <a:ext cx="1791518" cy="716680"/>
        </a:xfrm>
        <a:prstGeom prst="rect">
          <a:avLst/>
        </a:prstGeom>
        <a:solidFill>
          <a:schemeClr val="accent1">
            <a:lumMod val="7500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Análisis externo</a:t>
          </a:r>
          <a:endParaRPr lang="es-EC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1895" y="1340035"/>
        <a:ext cx="1791518" cy="716680"/>
      </dsp:txXfrm>
    </dsp:sp>
    <dsp:sp modelId="{E1F094CA-97D0-4CEE-BC1F-A8F499C1BEB0}">
      <dsp:nvSpPr>
        <dsp:cNvPr id="0" name=""/>
        <dsp:cNvSpPr/>
      </dsp:nvSpPr>
      <dsp:spPr>
        <a:xfrm>
          <a:off x="4304481" y="619959"/>
          <a:ext cx="1791518" cy="546413"/>
        </a:xfrm>
        <a:prstGeom prst="rect">
          <a:avLst/>
        </a:prstGeom>
        <a:solidFill>
          <a:schemeClr val="accent6">
            <a:lumMod val="20000"/>
            <a:lumOff val="8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Macroambiente</a:t>
          </a:r>
          <a:endParaRPr lang="es-EC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4481" y="619959"/>
        <a:ext cx="1791518" cy="546413"/>
      </dsp:txXfrm>
    </dsp:sp>
    <dsp:sp modelId="{B49980B1-C7D0-473E-96B9-6C4CF80896B0}">
      <dsp:nvSpPr>
        <dsp:cNvPr id="0" name=""/>
        <dsp:cNvSpPr/>
      </dsp:nvSpPr>
      <dsp:spPr>
        <a:xfrm>
          <a:off x="4304481" y="2404378"/>
          <a:ext cx="1791518" cy="546413"/>
        </a:xfrm>
        <a:prstGeom prst="rect">
          <a:avLst/>
        </a:prstGeom>
        <a:solidFill>
          <a:schemeClr val="accent6">
            <a:lumMod val="20000"/>
            <a:lumOff val="8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Microambiente</a:t>
          </a:r>
          <a:endParaRPr lang="es-EC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4481" y="2404378"/>
        <a:ext cx="1791518" cy="546413"/>
      </dsp:txXfrm>
    </dsp:sp>
    <dsp:sp modelId="{280573DB-28C4-4E66-8D4A-FB83B137FFA5}">
      <dsp:nvSpPr>
        <dsp:cNvPr id="0" name=""/>
        <dsp:cNvSpPr/>
      </dsp:nvSpPr>
      <dsp:spPr>
        <a:xfrm>
          <a:off x="2088229" y="3636405"/>
          <a:ext cx="1791518" cy="716680"/>
        </a:xfrm>
        <a:prstGeom prst="rect">
          <a:avLst/>
        </a:prstGeom>
        <a:solidFill>
          <a:schemeClr val="accent1">
            <a:lumMod val="9000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Análisis interno</a:t>
          </a:r>
          <a:endParaRPr lang="es-EC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88229" y="3636405"/>
        <a:ext cx="1791518" cy="7166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5D8E5-580A-4CC1-9AAF-45306FC8FAF7}">
      <dsp:nvSpPr>
        <dsp:cNvPr id="0" name=""/>
        <dsp:cNvSpPr/>
      </dsp:nvSpPr>
      <dsp:spPr>
        <a:xfrm>
          <a:off x="1983" y="1821927"/>
          <a:ext cx="2415994" cy="966397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Estrategia corporativa</a:t>
          </a:r>
          <a:endParaRPr lang="es-EC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5182" y="1821927"/>
        <a:ext cx="1449597" cy="966397"/>
      </dsp:txXfrm>
    </dsp:sp>
    <dsp:sp modelId="{A6DF1425-0A7C-4CA9-AFB1-BEA081BA3D76}">
      <dsp:nvSpPr>
        <dsp:cNvPr id="0" name=""/>
        <dsp:cNvSpPr/>
      </dsp:nvSpPr>
      <dsp:spPr>
        <a:xfrm>
          <a:off x="2176378" y="1821927"/>
          <a:ext cx="2415994" cy="966397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Direccionamiento estratégico</a:t>
          </a:r>
          <a:endParaRPr lang="es-EC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9577" y="1821927"/>
        <a:ext cx="1449597" cy="966397"/>
      </dsp:txXfrm>
    </dsp:sp>
    <dsp:sp modelId="{E84DC031-416F-420C-92C6-0C55CC4A49F6}">
      <dsp:nvSpPr>
        <dsp:cNvPr id="0" name=""/>
        <dsp:cNvSpPr/>
      </dsp:nvSpPr>
      <dsp:spPr>
        <a:xfrm>
          <a:off x="4350773" y="1821927"/>
          <a:ext cx="2415994" cy="966397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Balanced Scorecard</a:t>
          </a:r>
          <a:endParaRPr lang="es-EC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3972" y="1821927"/>
        <a:ext cx="1449597" cy="966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8F513-517E-4CF4-875C-566F382BDF2E}" type="datetimeFigureOut">
              <a:rPr lang="es-ES" smtClean="0"/>
              <a:pPr/>
              <a:t>27/06/2019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75A72-D475-4644-863B-4274F2D12A4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8841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3" y="0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/>
          <a:lstStyle>
            <a:lvl1pPr algn="r">
              <a:defRPr sz="1400"/>
            </a:lvl1pPr>
          </a:lstStyle>
          <a:p>
            <a:fld id="{467A6AF2-C3A6-4EA1-BB42-D573A88196E2}" type="datetimeFigureOut">
              <a:rPr lang="es-ES" smtClean="0"/>
              <a:pPr/>
              <a:t>27/06/2019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875" tIns="49937" rIns="99875" bIns="49937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3"/>
            <a:ext cx="5679440" cy="4605576"/>
          </a:xfrm>
          <a:prstGeom prst="rect">
            <a:avLst/>
          </a:prstGeom>
        </p:spPr>
        <p:txBody>
          <a:bodyPr vert="horz" lIns="99875" tIns="49937" rIns="99875" bIns="4993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 anchor="b"/>
          <a:lstStyle>
            <a:lvl1pPr algn="l">
              <a:defRPr sz="1400"/>
            </a:lvl1pPr>
          </a:lstStyle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3" y="9721106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 anchor="b"/>
          <a:lstStyle>
            <a:lvl1pPr algn="r">
              <a:defRPr sz="1400"/>
            </a:lvl1pPr>
          </a:lstStyle>
          <a:p>
            <a:fld id="{6A7441D7-C633-4324-86FF-E00342CAD5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6240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CÓDIGO: SGC.DI.269       VERSIÓN: 1.0        DICIEMBRE 13 2011</a:t>
            </a:r>
          </a:p>
        </p:txBody>
      </p:sp>
    </p:spTree>
    <p:extLst>
      <p:ext uri="{BB962C8B-B14F-4D97-AF65-F5344CB8AC3E}">
        <p14:creationId xmlns:p14="http://schemas.microsoft.com/office/powerpoint/2010/main" val="277510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19050" y="749300"/>
          <a:ext cx="916305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CorelDRAW" r:id="rId3" imgW="9168480" imgH="5375520" progId="">
                  <p:embed/>
                </p:oleObj>
              </mc:Choice>
              <mc:Fallback>
                <p:oleObj name="CorelDRAW" r:id="rId3" imgW="9168480" imgH="537552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19050" y="749300"/>
                        <a:ext cx="916305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071813" y="228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64225"/>
            <a:ext cx="9144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7 Marcador de fecha"/>
          <p:cNvSpPr>
            <a:spLocks noGrp="1"/>
          </p:cNvSpPr>
          <p:nvPr>
            <p:ph type="dt" sz="half" idx="2"/>
          </p:nvPr>
        </p:nvSpPr>
        <p:spPr>
          <a:xfrm>
            <a:off x="385192" y="5661248"/>
            <a:ext cx="202656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FECHA ÚLTIMA REVISIÓN: </a:t>
            </a:r>
            <a:r>
              <a:rPr lang="es-EC" dirty="0"/>
              <a:t>09/10/13</a:t>
            </a:r>
          </a:p>
        </p:txBody>
      </p:sp>
      <p:sp>
        <p:nvSpPr>
          <p:cNvPr id="11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8160" y="5662451"/>
            <a:ext cx="14478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2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812360" y="5662451"/>
            <a:ext cx="87444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VERSIÓN: </a:t>
            </a:r>
            <a:r>
              <a:rPr lang="es-EC" dirty="0"/>
              <a:t>1.1</a:t>
            </a:r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02" y="222164"/>
            <a:ext cx="2232000" cy="576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 rot="10800000" flipH="1">
            <a:off x="25400" y="6235700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 rot="10800000" flipH="1">
            <a:off x="25400" y="62833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2"/>
          </p:nvPr>
        </p:nvSpPr>
        <p:spPr>
          <a:xfrm>
            <a:off x="385192" y="6656871"/>
            <a:ext cx="202656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FECHA ÚLTIMA REVISIÓN: </a:t>
            </a:r>
            <a:r>
              <a:rPr lang="es-EC" dirty="0"/>
              <a:t>09/10/13</a:t>
            </a: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8160" y="6658074"/>
            <a:ext cx="14478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812360" y="6658074"/>
            <a:ext cx="87444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VERSIÓN: </a:t>
            </a:r>
            <a:r>
              <a:rPr lang="es-EC" dirty="0"/>
              <a:t>1.1</a:t>
            </a:r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214" y="5981170"/>
            <a:ext cx="2232000" cy="5764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C" b="1" dirty="0"/>
              <a:t>FECHA ÚLTIMA REVISIÓN: 13/12/11</a:t>
            </a:r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55976" y="5445224"/>
            <a:ext cx="1479984" cy="430845"/>
          </a:xfrm>
        </p:spPr>
        <p:txBody>
          <a:bodyPr/>
          <a:lstStyle/>
          <a:p>
            <a:r>
              <a:rPr lang="es-EC" b="1" dirty="0"/>
              <a:t>CÓDIGO: </a:t>
            </a:r>
            <a:r>
              <a:rPr lang="es-EC" dirty="0"/>
              <a:t>GDI.3.1.004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16C40B63-1FCE-458A-A33E-602285D2CE23}"/>
              </a:ext>
            </a:extLst>
          </p:cNvPr>
          <p:cNvSpPr txBox="1">
            <a:spLocks/>
          </p:cNvSpPr>
          <p:nvPr/>
        </p:nvSpPr>
        <p:spPr>
          <a:xfrm>
            <a:off x="914400" y="980728"/>
            <a:ext cx="7772400" cy="4624069"/>
          </a:xfrm>
          <a:prstGeom prst="rect">
            <a:avLst/>
          </a:prstGeom>
        </p:spPr>
        <p:txBody>
          <a:bodyPr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/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CARRERA DE INGENIERÍA COMERCIAL, PRESENCIAL</a:t>
            </a:r>
            <a:r>
              <a:rPr lang="es-EC" sz="12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12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2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s-EC" sz="12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TEMA: MODELO DE GESTIÓN </a:t>
            </a:r>
            <a:r>
              <a:rPr lang="es-EC" sz="1400" i="0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METODOLOGÍA BALANCED SCORECARD PARA </a:t>
            </a:r>
            <a:r>
              <a:rPr lang="es-EC" sz="1400" i="0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CENTRO DE INVESTIGACIÓN CIENTÍFICA Y TECNOLÓGICA DEL EJÉRCITO - CICTE</a:t>
            </a:r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C" sz="1400" i="0" kern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EC" sz="1400" i="0" kern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AUTORES: BECILLA CEDEÑO </a:t>
            </a:r>
            <a:r>
              <a:rPr lang="es-EC" sz="1400" i="0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IVONNE </a:t>
            </a:r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IRENE</a:t>
            </a:r>
          </a:p>
          <a:p>
            <a:pPr algn="ctr"/>
            <a:r>
              <a:rPr lang="es-EC" sz="1400" i="0" ker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EC" sz="1400" i="0" kern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BANDO </a:t>
            </a:r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CHIQUIANO KATHERINE MERCEDES </a:t>
            </a:r>
            <a:b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sz="1400" i="0" kern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EC" sz="1400" i="0" kern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DIRECTOR: HERRERA ENRIQUEZ, GIOVANNI PATRICIO </a:t>
            </a:r>
            <a:r>
              <a:rPr lang="es-EC" sz="1400" i="0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</a:p>
          <a:p>
            <a:pPr algn="ctr"/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4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6697110-2F16-4A38-B767-662CE57CE395}"/>
              </a:ext>
            </a:extLst>
          </p:cNvPr>
          <p:cNvSpPr txBox="1"/>
          <p:nvPr/>
        </p:nvSpPr>
        <p:spPr>
          <a:xfrm>
            <a:off x="1726309" y="116632"/>
            <a:ext cx="5691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METODOLÓGICO</a:t>
            </a:r>
            <a:endParaRPr lang="es-EC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454749336"/>
              </p:ext>
            </p:extLst>
          </p:nvPr>
        </p:nvGraphicFramePr>
        <p:xfrm>
          <a:off x="611560" y="908720"/>
          <a:ext cx="82809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7553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956555654"/>
              </p:ext>
            </p:extLst>
          </p:nvPr>
        </p:nvGraphicFramePr>
        <p:xfrm>
          <a:off x="251520" y="800708"/>
          <a:ext cx="6096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81895" y="1094819"/>
            <a:ext cx="2344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 político</a:t>
            </a:r>
          </a:p>
          <a:p>
            <a:pPr algn="just"/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 económico</a:t>
            </a:r>
          </a:p>
          <a:p>
            <a:pPr algn="just"/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 tecnológico</a:t>
            </a:r>
          </a:p>
          <a:p>
            <a:pPr algn="just"/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 geográfico y demográfico</a:t>
            </a:r>
          </a:p>
          <a:p>
            <a:pPr algn="just"/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 cultural</a:t>
            </a:r>
            <a:endParaRPr lang="es-EC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581895" y="2852936"/>
            <a:ext cx="24609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del mercado</a:t>
            </a:r>
          </a:p>
          <a:p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Competencia</a:t>
            </a:r>
            <a:b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Clientes</a:t>
            </a:r>
          </a:p>
          <a:p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Proveedores</a:t>
            </a:r>
          </a:p>
          <a:p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Productos sustitutos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560771" y="4368334"/>
            <a:ext cx="25503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Clientes</a:t>
            </a:r>
          </a:p>
          <a:p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Procesos internos</a:t>
            </a:r>
            <a:b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Crecimiento y aprendizaje</a:t>
            </a:r>
            <a:b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Financiera</a:t>
            </a:r>
            <a:endParaRPr lang="es-EC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brir llave 9"/>
          <p:cNvSpPr/>
          <p:nvPr/>
        </p:nvSpPr>
        <p:spPr>
          <a:xfrm>
            <a:off x="6444208" y="1091317"/>
            <a:ext cx="137687" cy="15696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Abrir llave 10"/>
          <p:cNvSpPr/>
          <p:nvPr/>
        </p:nvSpPr>
        <p:spPr>
          <a:xfrm>
            <a:off x="6421796" y="2924944"/>
            <a:ext cx="160099" cy="123079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Abrir llave 11"/>
          <p:cNvSpPr/>
          <p:nvPr/>
        </p:nvSpPr>
        <p:spPr>
          <a:xfrm>
            <a:off x="4323595" y="4365104"/>
            <a:ext cx="237176" cy="11826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CuadroTexto 12"/>
          <p:cNvSpPr txBox="1"/>
          <p:nvPr/>
        </p:nvSpPr>
        <p:spPr>
          <a:xfrm>
            <a:off x="2292519" y="86475"/>
            <a:ext cx="45365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C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Diagnóstico situacional</a:t>
            </a:r>
          </a:p>
          <a:p>
            <a:pPr algn="ctr"/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387410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036496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86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A4EF354-A908-4F8F-859E-15D3597DAE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352928" cy="5400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ector recto de flecha 2"/>
          <p:cNvCxnSpPr/>
          <p:nvPr/>
        </p:nvCxnSpPr>
        <p:spPr>
          <a:xfrm>
            <a:off x="179512" y="1988840"/>
            <a:ext cx="28803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179512" y="4149080"/>
            <a:ext cx="28803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179512" y="4509120"/>
            <a:ext cx="28803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2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EB4D403-DE3F-4401-ADD9-A8DA351D0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51A9014-8E14-4F14-AD12-BC06CB07B9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C1EFAE-2D07-4B7F-97A5-C03BFC5182A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79305E8-1FBF-452F-A232-38A694302D9F}"/>
              </a:ext>
            </a:extLst>
          </p:cNvPr>
          <p:cNvSpPr txBox="1"/>
          <p:nvPr/>
        </p:nvSpPr>
        <p:spPr>
          <a:xfrm>
            <a:off x="1835696" y="620688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PROPUESTA </a:t>
            </a:r>
            <a:endParaRPr lang="es-EC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8755"/>
            <a:ext cx="9144000" cy="3920490"/>
          </a:xfrm>
          <a:prstGeom prst="rect">
            <a:avLst/>
          </a:prstGeom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60797749"/>
              </p:ext>
            </p:extLst>
          </p:nvPr>
        </p:nvGraphicFramePr>
        <p:xfrm>
          <a:off x="1043608" y="1267019"/>
          <a:ext cx="6768752" cy="4610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435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AC83A92-50C0-4BB1-863D-3038E726B16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24744"/>
            <a:ext cx="5539124" cy="417646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ector recto de flecha 2"/>
          <p:cNvCxnSpPr/>
          <p:nvPr/>
        </p:nvCxnSpPr>
        <p:spPr>
          <a:xfrm flipH="1">
            <a:off x="6660232" y="1988840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H="1">
            <a:off x="6660232" y="2492896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 flipH="1">
            <a:off x="6660232" y="4221088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H="1">
            <a:off x="6660232" y="3573016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H="1">
            <a:off x="6660232" y="4725144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92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BA12F5DF-6B92-423B-A39E-2FFA75931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02" y="692696"/>
            <a:ext cx="4536255" cy="263815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C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Visión actual</a:t>
            </a:r>
            <a:r>
              <a:rPr lang="es-EC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C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“Consolidarnos como un Centro de Investigación en el desarrollo de tecnologías militares y navales para las Fuerzas Armadas del Ecuador, con reconocimiento nacional e internacional, y con capacidad de desarrollar y reproducir patentes y licencias que puedan ser sostenidos tecnológicamente por la industria militar ecuatoriana”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775F044-C692-414C-9795-2541F1DD9F2C}"/>
              </a:ext>
            </a:extLst>
          </p:cNvPr>
          <p:cNvSpPr/>
          <p:nvPr/>
        </p:nvSpPr>
        <p:spPr>
          <a:xfrm>
            <a:off x="4476197" y="2924944"/>
            <a:ext cx="4572000" cy="26430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algn="just">
              <a:lnSpc>
                <a:spcPct val="150000"/>
              </a:lnSpc>
              <a:spcAft>
                <a:spcPts val="0"/>
              </a:spcAft>
              <a:tabLst>
                <a:tab pos="1931035" algn="l"/>
              </a:tabLst>
            </a:pPr>
            <a:r>
              <a:rPr lang="es-EC" sz="1400" b="1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Visión </a:t>
            </a:r>
            <a:r>
              <a:rPr lang="es-EC" sz="1400" b="1" dirty="0" smtClean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propuesta</a:t>
            </a:r>
            <a:endParaRPr lang="es-EC" sz="1400" b="1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630555" algn="just">
              <a:lnSpc>
                <a:spcPct val="150000"/>
              </a:lnSpc>
              <a:spcAft>
                <a:spcPts val="0"/>
              </a:spcAft>
              <a:tabLst>
                <a:tab pos="1931035" algn="l"/>
              </a:tabLst>
            </a:pPr>
            <a:r>
              <a:rPr lang="es-EC" sz="14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“Consolidarnos en el Ecuador al 2022 como el Centro líder de Investigación en tecnologías militares, contribuyendo al desarrollo de la industria de la Defensa a través de la innovación en tecnología militar, ofreciendo productos y servicios de calidad, enfocados a la seguridad y defensa del país”. </a:t>
            </a:r>
            <a:endParaRPr lang="es-EC" sz="14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09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2D5566F8-CD14-4350-A82F-B57D83E10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697788"/>
            <a:ext cx="4073857" cy="309148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C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Misión actual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C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“Investigar tecnologías para desarrollar la industria de la defensa, así como gestionar proyectos de aplicación tecnológica militar y proporcionar asesoramiento técnico especializado para Fuerzas Armadas aportando innovación tecnológica y mejoras de las capacidades operativas de las Unidades Militares, Aéreas y Navales”.</a:t>
            </a:r>
          </a:p>
          <a:p>
            <a:pPr algn="just">
              <a:lnSpc>
                <a:spcPct val="150000"/>
              </a:lnSpc>
            </a:pPr>
            <a:endParaRPr lang="es-EC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F752FF4-C318-4984-91D8-D52CF6FBB1CD}"/>
              </a:ext>
            </a:extLst>
          </p:cNvPr>
          <p:cNvSpPr/>
          <p:nvPr/>
        </p:nvSpPr>
        <p:spPr>
          <a:xfrm>
            <a:off x="4818623" y="3512917"/>
            <a:ext cx="4073857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1400" b="1" dirty="0">
                <a:latin typeface="Times New Roman" panose="02020603050405020304" pitchFamily="18" charset="0"/>
                <a:ea typeface="Yu Mincho" panose="02020400000000000000" pitchFamily="18" charset="-128"/>
              </a:rPr>
              <a:t>Misión </a:t>
            </a:r>
            <a:r>
              <a:rPr lang="es-EC" sz="1400" b="1" dirty="0" smtClean="0">
                <a:latin typeface="Times New Roman" panose="02020603050405020304" pitchFamily="18" charset="0"/>
                <a:ea typeface="Yu Mincho" panose="02020400000000000000" pitchFamily="18" charset="-128"/>
              </a:rPr>
              <a:t>propuesta</a:t>
            </a:r>
            <a:endParaRPr lang="es-EC" sz="1400" b="1" dirty="0">
              <a:latin typeface="Times New Roman" panose="02020603050405020304" pitchFamily="18" charset="0"/>
              <a:ea typeface="Yu Mincho" panose="02020400000000000000" pitchFamily="18" charset="-128"/>
            </a:endParaRPr>
          </a:p>
          <a:p>
            <a:pPr algn="just">
              <a:lnSpc>
                <a:spcPct val="150000"/>
              </a:lnSpc>
            </a:pPr>
            <a:r>
              <a:rPr lang="es-EC" sz="1400" i="1" dirty="0">
                <a:latin typeface="Times New Roman" panose="02020603050405020304" pitchFamily="18" charset="0"/>
                <a:ea typeface="Yu Mincho" panose="02020400000000000000" pitchFamily="18" charset="-128"/>
              </a:rPr>
              <a:t>“</a:t>
            </a:r>
            <a:r>
              <a:rPr lang="es-EC" sz="1400" dirty="0">
                <a:latin typeface="Times New Roman" panose="02020603050405020304" pitchFamily="18" charset="0"/>
                <a:ea typeface="Yu Mincho" panose="02020400000000000000" pitchFamily="18" charset="-128"/>
              </a:rPr>
              <a:t>El CICTE, es un centro de investigación especializado en el desarrollo e innovación de tecnología militar, enfocado en mejorar la capacidad operativa de las Fuerzas Armadas, a fin de contribuir con la seguridad nacional y el desarrollo de la Industria de la Defensa</a:t>
            </a:r>
            <a:endParaRPr lang="es-EC" sz="1400" dirty="0"/>
          </a:p>
        </p:txBody>
      </p:sp>
    </p:spTree>
    <p:extLst>
      <p:ext uri="{BB962C8B-B14F-4D97-AF65-F5344CB8AC3E}">
        <p14:creationId xmlns:p14="http://schemas.microsoft.com/office/powerpoint/2010/main" val="339579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7AA3C7E9-1620-4B5B-9BC3-5CC9F3AB356E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4"/>
          <a:stretch/>
        </p:blipFill>
        <p:spPr bwMode="auto">
          <a:xfrm>
            <a:off x="251520" y="476672"/>
            <a:ext cx="8352928" cy="56494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16cid="http://schemas.microsoft.com/office/word/2016/wordml/cid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="http://schemas.microsoft.com/office/drawing/2014/chartex" xmlns:wpc="http://schemas.microsoft.com/office/word/2010/wordprocessingCanvas"/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450793" y="73847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Mapa estratégico</a:t>
            </a:r>
            <a:endParaRPr lang="es-EC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31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7651D0E7-3370-4908-B4AD-5DF12244A47B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32"/>
          <a:stretch/>
        </p:blipFill>
        <p:spPr bwMode="auto">
          <a:xfrm>
            <a:off x="0" y="764704"/>
            <a:ext cx="9144000" cy="51845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3450793" y="73847"/>
            <a:ext cx="198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Matriz estratégica</a:t>
            </a:r>
            <a:endParaRPr lang="es-EC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dirty="0"/>
              <a:t>FECHA ÚLTIMA REVISIÓN: 13/12/11</a:t>
            </a:r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dirty="0"/>
              <a:t>CÓDIGO: </a:t>
            </a:r>
            <a:r>
              <a:rPr lang="es-EC" dirty="0"/>
              <a:t>GDI.3.1.004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0A6FB136-68F5-44A0-9D19-9876F41AB8E5}"/>
              </a:ext>
            </a:extLst>
          </p:cNvPr>
          <p:cNvSpPr txBox="1">
            <a:spLocks/>
          </p:cNvSpPr>
          <p:nvPr/>
        </p:nvSpPr>
        <p:spPr>
          <a:xfrm>
            <a:off x="480534" y="620688"/>
            <a:ext cx="8229600" cy="980728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/>
            <a:r>
              <a:rPr lang="es-EC" sz="3600" i="0" u="sng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TEMAS A TRATAR:</a:t>
            </a:r>
            <a:endParaRPr lang="es-EC" sz="3600" i="0" u="sng" kern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2 Marcador de contenido">
            <a:extLst>
              <a:ext uri="{FF2B5EF4-FFF2-40B4-BE49-F238E27FC236}">
                <a16:creationId xmlns:a16="http://schemas.microsoft.com/office/drawing/2014/main" id="{C220A448-0B45-450B-B145-F3D9F803BAFD}"/>
              </a:ext>
            </a:extLst>
          </p:cNvPr>
          <p:cNvSpPr txBox="1">
            <a:spLocks/>
          </p:cNvSpPr>
          <p:nvPr/>
        </p:nvSpPr>
        <p:spPr>
          <a:xfrm>
            <a:off x="683568" y="1844824"/>
            <a:ext cx="6347048" cy="39604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s-EC" kern="0" dirty="0" smtClean="0">
                <a:solidFill>
                  <a:schemeClr val="tx2"/>
                </a:solidFill>
              </a:rPr>
              <a:t>Introducción</a:t>
            </a:r>
          </a:p>
          <a:p>
            <a:pPr marL="457200" indent="-457200">
              <a:buFont typeface="+mj-lt"/>
              <a:buAutoNum type="arabicPeriod"/>
            </a:pPr>
            <a:r>
              <a:rPr lang="es-EC" kern="0" dirty="0" smtClean="0">
                <a:solidFill>
                  <a:schemeClr val="tx2"/>
                </a:solidFill>
              </a:rPr>
              <a:t>Justificación </a:t>
            </a:r>
            <a:endParaRPr lang="es-EC" kern="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EC" kern="0" dirty="0">
                <a:solidFill>
                  <a:schemeClr val="tx2"/>
                </a:solidFill>
              </a:rPr>
              <a:t>Objetivos</a:t>
            </a:r>
          </a:p>
          <a:p>
            <a:pPr marL="457200" indent="-457200">
              <a:buFont typeface="+mj-lt"/>
              <a:buAutoNum type="arabicPeriod"/>
            </a:pPr>
            <a:r>
              <a:rPr lang="es-EC" kern="0" dirty="0">
                <a:solidFill>
                  <a:schemeClr val="tx2"/>
                </a:solidFill>
              </a:rPr>
              <a:t>Marco </a:t>
            </a:r>
            <a:r>
              <a:rPr lang="es-EC" kern="0" dirty="0" smtClean="0">
                <a:solidFill>
                  <a:schemeClr val="tx2"/>
                </a:solidFill>
              </a:rPr>
              <a:t>teórico</a:t>
            </a:r>
          </a:p>
          <a:p>
            <a:pPr marL="457200" indent="-457200">
              <a:buFont typeface="+mj-lt"/>
              <a:buAutoNum type="arabicPeriod"/>
            </a:pPr>
            <a:r>
              <a:rPr lang="es-EC" kern="0" dirty="0" smtClean="0">
                <a:solidFill>
                  <a:schemeClr val="tx2"/>
                </a:solidFill>
              </a:rPr>
              <a:t>Metodología</a:t>
            </a:r>
          </a:p>
          <a:p>
            <a:pPr marL="457200" indent="-457200">
              <a:buFont typeface="+mj-lt"/>
              <a:buAutoNum type="arabicPeriod"/>
            </a:pPr>
            <a:r>
              <a:rPr lang="es-EC" kern="0" dirty="0" smtClean="0">
                <a:solidFill>
                  <a:schemeClr val="tx2"/>
                </a:solidFill>
              </a:rPr>
              <a:t>Diagnóstico situacional</a:t>
            </a:r>
            <a:endParaRPr lang="es-EC" kern="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EC" kern="0" dirty="0" smtClean="0">
                <a:solidFill>
                  <a:schemeClr val="tx2"/>
                </a:solidFill>
              </a:rPr>
              <a:t>Propuesta </a:t>
            </a:r>
            <a:endParaRPr lang="es-EC" kern="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EC" kern="0" dirty="0">
                <a:solidFill>
                  <a:schemeClr val="tx2"/>
                </a:solidFill>
              </a:rPr>
              <a:t>Conclusiones</a:t>
            </a:r>
          </a:p>
          <a:p>
            <a:pPr marL="457200" indent="-457200">
              <a:buFont typeface="+mj-lt"/>
              <a:buAutoNum type="arabicPeriod"/>
            </a:pPr>
            <a:r>
              <a:rPr lang="es-EC" kern="0" dirty="0">
                <a:solidFill>
                  <a:schemeClr val="tx2"/>
                </a:solidFill>
              </a:rPr>
              <a:t>Recomendaciones</a:t>
            </a:r>
          </a:p>
          <a:p>
            <a:pPr marL="457200" indent="-457200">
              <a:buFont typeface="+mj-lt"/>
              <a:buAutoNum type="arabicPeriod"/>
            </a:pPr>
            <a:endParaRPr lang="es-EC" kern="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EC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641DF4E-C487-4F01-92BE-9D206705E4B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352928" cy="54334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2849893" y="116632"/>
            <a:ext cx="3444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Balanced Scorecard - Simulación</a:t>
            </a:r>
            <a:endParaRPr lang="es-EC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33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5709C3E-A16F-4C42-AD83-DD0925232D9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20688"/>
            <a:ext cx="5544616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32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6C936ACB-7781-499D-9928-6443C259BA5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768" y="568250"/>
            <a:ext cx="5920464" cy="5721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045C0174-9B66-437D-97BD-ED30CE6FB026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4"/>
          <a:stretch/>
        </p:blipFill>
        <p:spPr bwMode="auto">
          <a:xfrm>
            <a:off x="2339752" y="548680"/>
            <a:ext cx="4896544" cy="55446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16cid="http://schemas.microsoft.com/office/word/2016/wordml/cid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="http://schemas.microsoft.com/office/drawing/2014/chartex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15193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65"/>
          <a:stretch/>
        </p:blipFill>
        <p:spPr bwMode="auto">
          <a:xfrm>
            <a:off x="1691680" y="908720"/>
            <a:ext cx="5544185" cy="46755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858478" y="332656"/>
            <a:ext cx="1036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Proyectos</a:t>
            </a:r>
            <a:endParaRPr lang="es-EC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247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92"/>
          <a:stretch/>
        </p:blipFill>
        <p:spPr bwMode="auto">
          <a:xfrm>
            <a:off x="1795462" y="1211262"/>
            <a:ext cx="5553075" cy="44354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6170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016623-C7C3-4B0F-A31D-135E56EDF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AA5BB7B-5F3D-48C0-99D1-17B66F958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58E9FC-325D-41F2-9763-B08D8B557C4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2C2D074-EC25-4115-8E2D-9DEE49B28022}"/>
              </a:ext>
            </a:extLst>
          </p:cNvPr>
          <p:cNvSpPr txBox="1"/>
          <p:nvPr/>
        </p:nvSpPr>
        <p:spPr>
          <a:xfrm>
            <a:off x="1979712" y="54868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B57AC33-3752-41DF-BF4F-7EBEE3BE43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8350687"/>
              </p:ext>
            </p:extLst>
          </p:nvPr>
        </p:nvGraphicFramePr>
        <p:xfrm>
          <a:off x="385192" y="1397000"/>
          <a:ext cx="8301608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228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016623-C7C3-4B0F-A31D-135E56EDF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AA5BB7B-5F3D-48C0-99D1-17B66F958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58E9FC-325D-41F2-9763-B08D8B557C4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2C2D074-EC25-4115-8E2D-9DEE49B28022}"/>
              </a:ext>
            </a:extLst>
          </p:cNvPr>
          <p:cNvSpPr txBox="1"/>
          <p:nvPr/>
        </p:nvSpPr>
        <p:spPr>
          <a:xfrm>
            <a:off x="1979712" y="54868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B57AC33-3752-41DF-BF4F-7EBEE3BE43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3167787"/>
              </p:ext>
            </p:extLst>
          </p:nvPr>
        </p:nvGraphicFramePr>
        <p:xfrm>
          <a:off x="385192" y="1397000"/>
          <a:ext cx="8219256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8402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016623-C7C3-4B0F-A31D-135E56EDF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AA5BB7B-5F3D-48C0-99D1-17B66F958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58E9FC-325D-41F2-9763-B08D8B557C4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2C2D074-EC25-4115-8E2D-9DEE49B28022}"/>
              </a:ext>
            </a:extLst>
          </p:cNvPr>
          <p:cNvSpPr txBox="1"/>
          <p:nvPr/>
        </p:nvSpPr>
        <p:spPr>
          <a:xfrm>
            <a:off x="1979712" y="54868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B57AC33-3752-41DF-BF4F-7EBEE3BE43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9617181"/>
              </p:ext>
            </p:extLst>
          </p:nvPr>
        </p:nvGraphicFramePr>
        <p:xfrm>
          <a:off x="539552" y="1412776"/>
          <a:ext cx="814724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1670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E7BE347-135C-49E4-BF2A-C39A89162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1D5543E-4FC8-46D5-81CA-A9E17B3B50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4EB1CB-DC4A-424C-BF70-5EB6A81E283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E3B03C3-959F-4E9A-97CF-8453E85B9AB1}"/>
              </a:ext>
            </a:extLst>
          </p:cNvPr>
          <p:cNvSpPr txBox="1"/>
          <p:nvPr/>
        </p:nvSpPr>
        <p:spPr>
          <a:xfrm>
            <a:off x="1835696" y="54868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6F25020B-1204-495B-9F23-3789A53F3F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8932835"/>
              </p:ext>
            </p:extLst>
          </p:nvPr>
        </p:nvGraphicFramePr>
        <p:xfrm>
          <a:off x="354429" y="1486525"/>
          <a:ext cx="875880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113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5C84FBB-6B5C-45C8-B9B0-0FCAD9A59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9CAE931-808D-4196-9B1D-4BDF31A0AA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B484AF-EBA0-4A9C-80C1-DDD1C1F00C6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A0C9FFE-2C77-4363-B597-6821F1FAF315}"/>
              </a:ext>
            </a:extLst>
          </p:cNvPr>
          <p:cNvSpPr txBox="1"/>
          <p:nvPr/>
        </p:nvSpPr>
        <p:spPr>
          <a:xfrm>
            <a:off x="1835696" y="30065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013138378"/>
              </p:ext>
            </p:extLst>
          </p:nvPr>
        </p:nvGraphicFramePr>
        <p:xfrm>
          <a:off x="282352" y="1412776"/>
          <a:ext cx="4258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282216458"/>
              </p:ext>
            </p:extLst>
          </p:nvPr>
        </p:nvGraphicFramePr>
        <p:xfrm>
          <a:off x="4572000" y="1556792"/>
          <a:ext cx="441615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791053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gracias militar">
            <a:extLst>
              <a:ext uri="{FF2B5EF4-FFF2-40B4-BE49-F238E27FC236}">
                <a16:creationId xmlns:a16="http://schemas.microsoft.com/office/drawing/2014/main" id="{CDCA11D1-AEA7-4DF5-94CA-AAB1FE945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391" y="760058"/>
            <a:ext cx="6732240" cy="44157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F6E06AB-0724-41F6-A8D4-9B7BFEC9724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47D1110-98B3-4F57-8C84-193EFCAB1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4DB9B62-9CA9-44FB-9705-2D17E0A0E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4245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A0C9FFE-2C77-4363-B597-6821F1FAF315}"/>
              </a:ext>
            </a:extLst>
          </p:cNvPr>
          <p:cNvSpPr txBox="1"/>
          <p:nvPr/>
        </p:nvSpPr>
        <p:spPr>
          <a:xfrm>
            <a:off x="1835696" y="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JUSTIFICACIÓN</a:t>
            </a:r>
            <a:endParaRPr lang="es-EC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692854965"/>
              </p:ext>
            </p:extLst>
          </p:nvPr>
        </p:nvGraphicFramePr>
        <p:xfrm>
          <a:off x="179512" y="1844824"/>
          <a:ext cx="555496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257745569"/>
              </p:ext>
            </p:extLst>
          </p:nvPr>
        </p:nvGraphicFramePr>
        <p:xfrm>
          <a:off x="5004048" y="1844824"/>
          <a:ext cx="525658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4863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9F598BD-C328-4B3C-8F61-8635A3042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AC2BCA3-5BAA-4C00-9548-566274B332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73A5A4-A88D-4C04-AB73-3D30DFA935D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4AF284D-3F61-4644-83EC-90A672988A5C}"/>
              </a:ext>
            </a:extLst>
          </p:cNvPr>
          <p:cNvSpPr txBox="1"/>
          <p:nvPr/>
        </p:nvSpPr>
        <p:spPr>
          <a:xfrm>
            <a:off x="1943708" y="-13367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9DC2AF3-F9E6-4E17-8C4F-4DDFC1FAD7EA}"/>
              </a:ext>
            </a:extLst>
          </p:cNvPr>
          <p:cNvSpPr/>
          <p:nvPr/>
        </p:nvSpPr>
        <p:spPr>
          <a:xfrm>
            <a:off x="385192" y="854825"/>
            <a:ext cx="5709646" cy="1000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Desarrollar un modelo </a:t>
            </a:r>
            <a:r>
              <a:rPr lang="es-EC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gestión para el CICTE, considerando la metodología Balanced Scorecard.</a:t>
            </a:r>
            <a:endParaRPr lang="es-EC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F5F8802-C12E-4E05-8EBD-DA4F29877C97}"/>
              </a:ext>
            </a:extLst>
          </p:cNvPr>
          <p:cNvSpPr/>
          <p:nvPr/>
        </p:nvSpPr>
        <p:spPr>
          <a:xfrm>
            <a:off x="2390746" y="2204864"/>
            <a:ext cx="5709646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Identificar el marco teórico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909AE61-0642-46D7-8A64-8A61F0DE65CF}"/>
              </a:ext>
            </a:extLst>
          </p:cNvPr>
          <p:cNvSpPr/>
          <p:nvPr/>
        </p:nvSpPr>
        <p:spPr>
          <a:xfrm>
            <a:off x="2411760" y="3212976"/>
            <a:ext cx="5688632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C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Diagnóstico institucional.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A929AB7-E27A-4B18-9E08-EAF77C22AE04}"/>
              </a:ext>
            </a:extLst>
          </p:cNvPr>
          <p:cNvSpPr/>
          <p:nvPr/>
        </p:nvSpPr>
        <p:spPr>
          <a:xfrm>
            <a:off x="2411760" y="4149080"/>
            <a:ext cx="5666113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C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Establecer una metodología de recolección, procesamiento y análisis de información.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C11C5A-E5F4-413E-99EF-0B4DF34565D4}"/>
              </a:ext>
            </a:extLst>
          </p:cNvPr>
          <p:cNvSpPr/>
          <p:nvPr/>
        </p:nvSpPr>
        <p:spPr>
          <a:xfrm>
            <a:off x="2411760" y="5085183"/>
            <a:ext cx="5666113" cy="9281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C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Proponer un modelo de gestión.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3A148E7-2CCE-4376-9DE9-5A4CF8092A6D}"/>
              </a:ext>
            </a:extLst>
          </p:cNvPr>
          <p:cNvSpPr txBox="1"/>
          <p:nvPr/>
        </p:nvSpPr>
        <p:spPr>
          <a:xfrm>
            <a:off x="7092280" y="11874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GENERAL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782309D-B9FF-46FF-A14E-20CBF79388C6}"/>
              </a:ext>
            </a:extLst>
          </p:cNvPr>
          <p:cNvSpPr txBox="1"/>
          <p:nvPr/>
        </p:nvSpPr>
        <p:spPr>
          <a:xfrm>
            <a:off x="35496" y="39957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ESPECÍFICOS</a:t>
            </a:r>
          </a:p>
        </p:txBody>
      </p:sp>
      <p:sp>
        <p:nvSpPr>
          <p:cNvPr id="7" name="Abrir llave 6">
            <a:extLst>
              <a:ext uri="{FF2B5EF4-FFF2-40B4-BE49-F238E27FC236}">
                <a16:creationId xmlns:a16="http://schemas.microsoft.com/office/drawing/2014/main" id="{AACD8CCC-B6CE-467C-AA18-CD4A9D3E0961}"/>
              </a:ext>
            </a:extLst>
          </p:cNvPr>
          <p:cNvSpPr/>
          <p:nvPr/>
        </p:nvSpPr>
        <p:spPr>
          <a:xfrm>
            <a:off x="1691680" y="2600908"/>
            <a:ext cx="504056" cy="313234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Abrir llave 14">
            <a:extLst>
              <a:ext uri="{FF2B5EF4-FFF2-40B4-BE49-F238E27FC236}">
                <a16:creationId xmlns:a16="http://schemas.microsoft.com/office/drawing/2014/main" id="{E3C2093F-4FE7-4CB2-9946-FEAF3A3844BA}"/>
              </a:ext>
            </a:extLst>
          </p:cNvPr>
          <p:cNvSpPr/>
          <p:nvPr/>
        </p:nvSpPr>
        <p:spPr>
          <a:xfrm flipH="1">
            <a:off x="6164560" y="908720"/>
            <a:ext cx="855712" cy="100020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94670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4AF284D-3F61-4644-83EC-90A672988A5C}"/>
              </a:ext>
            </a:extLst>
          </p:cNvPr>
          <p:cNvSpPr txBox="1"/>
          <p:nvPr/>
        </p:nvSpPr>
        <p:spPr>
          <a:xfrm>
            <a:off x="1835696" y="116632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MARCO TEÓRICO</a:t>
            </a:r>
            <a:endParaRPr lang="es-EC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1126478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229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D447DD6-D665-4394-8E11-00CFC46819DB}"/>
              </a:ext>
            </a:extLst>
          </p:cNvPr>
          <p:cNvSpPr/>
          <p:nvPr/>
        </p:nvSpPr>
        <p:spPr>
          <a:xfrm>
            <a:off x="1907704" y="620688"/>
            <a:ext cx="545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000" b="1" dirty="0" smtClean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Sistema de gestión estratégica basado el BSC</a:t>
            </a:r>
            <a:endParaRPr lang="es-EC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/>
          <p:nvPr/>
        </p:nvPicPr>
        <p:blipFill rotWithShape="1">
          <a:blip r:embed="rId2"/>
          <a:srcRect l="43214" t="22904" r="19391" b="16545"/>
          <a:stretch/>
        </p:blipFill>
        <p:spPr bwMode="auto">
          <a:xfrm>
            <a:off x="1907704" y="1056310"/>
            <a:ext cx="5454351" cy="47390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C1AB204-EE42-4CD8-B9A2-EE4FC6D520D3}"/>
              </a:ext>
            </a:extLst>
          </p:cNvPr>
          <p:cNvSpPr/>
          <p:nvPr/>
        </p:nvSpPr>
        <p:spPr>
          <a:xfrm>
            <a:off x="3466616" y="5795404"/>
            <a:ext cx="2336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  <a:spcAft>
                <a:spcPts val="600"/>
              </a:spcAft>
            </a:pPr>
            <a:r>
              <a:rPr lang="es-EC" sz="1200" spc="3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Fuente</a:t>
            </a:r>
            <a:r>
              <a:rPr lang="es-EC" sz="1200" i="1" spc="3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: </a:t>
            </a:r>
            <a:r>
              <a:rPr lang="es-EC" sz="1200" i="1" spc="30" dirty="0" smtClean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(Kaplan y Norton, 2002)</a:t>
            </a:r>
            <a:endParaRPr lang="es-EC" sz="1200" i="1" spc="30" dirty="0">
              <a:effectLst/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214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86C77B-A3F7-4B9E-834F-183754C83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EE3E9E1-1979-4732-B5BF-1F5CAA5F9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898E86-4F68-4205-A6E4-DBB184EAE80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F0611C5-9D8B-45F2-98F9-4066F7CB2267}"/>
              </a:ext>
            </a:extLst>
          </p:cNvPr>
          <p:cNvSpPr/>
          <p:nvPr/>
        </p:nvSpPr>
        <p:spPr>
          <a:xfrm>
            <a:off x="1283110" y="548680"/>
            <a:ext cx="6896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000" b="1" dirty="0" smtClean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La innovación como componente de la industria </a:t>
            </a:r>
            <a:r>
              <a:rPr lang="es-EC" sz="2000" b="1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 la defensa</a:t>
            </a:r>
            <a:endParaRPr lang="es-EC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555593210"/>
              </p:ext>
            </p:extLst>
          </p:nvPr>
        </p:nvGraphicFramePr>
        <p:xfrm>
          <a:off x="1619672" y="1340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3251598" y="5877272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Fuente: </a:t>
            </a:r>
            <a:r>
              <a:rPr lang="es-EC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C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Dombrowski</a:t>
            </a:r>
            <a:r>
              <a:rPr lang="es-EC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EC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Gholz</a:t>
            </a:r>
            <a:r>
              <a:rPr lang="es-EC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2006)</a:t>
            </a:r>
            <a:r>
              <a:rPr lang="es-EC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56699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04E9AD-DE90-4BCE-B98B-F110A481E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E8F63C8-3909-40B9-BB28-CF9AF8C5F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D95A036-88C4-45F5-9C3F-A616C1BECD3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1FA898E-D2C6-4DD7-84B8-39183552F8EF}"/>
              </a:ext>
            </a:extLst>
          </p:cNvPr>
          <p:cNvSpPr txBox="1"/>
          <p:nvPr/>
        </p:nvSpPr>
        <p:spPr>
          <a:xfrm>
            <a:off x="1115616" y="213285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 de la defensa</a:t>
            </a:r>
          </a:p>
          <a:p>
            <a:endParaRPr lang="es-EC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EEAC976-ECDF-455D-9768-E42922AE8652}"/>
              </a:ext>
            </a:extLst>
          </p:cNvPr>
          <p:cNvSpPr txBox="1"/>
          <p:nvPr/>
        </p:nvSpPr>
        <p:spPr>
          <a:xfrm>
            <a:off x="4986536" y="1547500"/>
            <a:ext cx="329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Holdingdine S.A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7A05B1C-CCBB-485B-B980-911C08E37723}"/>
              </a:ext>
            </a:extLst>
          </p:cNvPr>
          <p:cNvSpPr txBox="1"/>
          <p:nvPr/>
        </p:nvSpPr>
        <p:spPr>
          <a:xfrm>
            <a:off x="5112060" y="213285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 de las fuerzas Armadas-ESPE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ADFF07F-463A-4225-8C2D-15228D4B1F02}"/>
              </a:ext>
            </a:extLst>
          </p:cNvPr>
          <p:cNvSpPr txBox="1"/>
          <p:nvPr/>
        </p:nvSpPr>
        <p:spPr>
          <a:xfrm>
            <a:off x="5062314" y="2949045"/>
            <a:ext cx="3470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Centros de investigación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046FA0E-09B9-4B98-94CC-AB27C55AD93C}"/>
              </a:ext>
            </a:extLst>
          </p:cNvPr>
          <p:cNvSpPr/>
          <p:nvPr/>
        </p:nvSpPr>
        <p:spPr>
          <a:xfrm>
            <a:off x="1225327" y="4414612"/>
            <a:ext cx="2300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Bienes tecnológicos para la defensa y productos de carácter dual.</a:t>
            </a:r>
            <a:endParaRPr lang="es-EC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6BC4ED8E-9112-4484-A865-D86EDE56F651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3635896" y="1732166"/>
            <a:ext cx="1350640" cy="754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68B5579B-D75C-4175-8F56-04B3AF652532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 flipV="1">
            <a:off x="3635896" y="2456022"/>
            <a:ext cx="1476164" cy="30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126F0A2A-F4CE-4E4F-B2F9-7B9E21B9245C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>
            <a:off x="3635896" y="2486799"/>
            <a:ext cx="1426418" cy="646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Globo: flecha hacia abajo 35">
            <a:extLst>
              <a:ext uri="{FF2B5EF4-FFF2-40B4-BE49-F238E27FC236}">
                <a16:creationId xmlns:a16="http://schemas.microsoft.com/office/drawing/2014/main" id="{5454D21E-9F64-462B-8B89-065B098ECD0A}"/>
              </a:ext>
            </a:extLst>
          </p:cNvPr>
          <p:cNvSpPr/>
          <p:nvPr/>
        </p:nvSpPr>
        <p:spPr>
          <a:xfrm>
            <a:off x="1187624" y="3356992"/>
            <a:ext cx="2520280" cy="737246"/>
          </a:xfrm>
          <a:prstGeom prst="downArrowCallou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Ministerio de Defensa</a:t>
            </a:r>
          </a:p>
        </p:txBody>
      </p:sp>
      <p:sp>
        <p:nvSpPr>
          <p:cNvPr id="49" name="Flecha: hacia abajo 48">
            <a:extLst>
              <a:ext uri="{FF2B5EF4-FFF2-40B4-BE49-F238E27FC236}">
                <a16:creationId xmlns:a16="http://schemas.microsoft.com/office/drawing/2014/main" id="{5E268ACC-89FB-48F4-9410-1E1089E8461D}"/>
              </a:ext>
            </a:extLst>
          </p:cNvPr>
          <p:cNvSpPr/>
          <p:nvPr/>
        </p:nvSpPr>
        <p:spPr>
          <a:xfrm>
            <a:off x="2195736" y="2708920"/>
            <a:ext cx="288032" cy="467358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483707D-EE91-4B2E-98F7-F0D3230C9A05}"/>
              </a:ext>
            </a:extLst>
          </p:cNvPr>
          <p:cNvSpPr/>
          <p:nvPr/>
        </p:nvSpPr>
        <p:spPr>
          <a:xfrm>
            <a:off x="1516968" y="613872"/>
            <a:ext cx="57423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000" b="1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Desarrollo de la industria de la defensa en Ecuador</a:t>
            </a:r>
            <a:endParaRPr lang="es-EC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DCE077F9-90A3-4024-93E8-4475A6FF8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941" y="3863649"/>
            <a:ext cx="1465718" cy="11452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55172018-C0E9-449E-B820-EEA92ACF5A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5977"/>
          <a:stretch/>
        </p:blipFill>
        <p:spPr>
          <a:xfrm>
            <a:off x="6300192" y="3867894"/>
            <a:ext cx="1348176" cy="11452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53AB02F1-29CC-4B31-ADBB-D6A4036D4C2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2680" b="7153"/>
          <a:stretch/>
        </p:blipFill>
        <p:spPr>
          <a:xfrm>
            <a:off x="7661138" y="3867894"/>
            <a:ext cx="1332645" cy="11544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93FF7EF5-728A-4558-8E1C-07604BFE3AB7}"/>
              </a:ext>
            </a:extLst>
          </p:cNvPr>
          <p:cNvCxnSpPr>
            <a:cxnSpLocks/>
            <a:stCxn id="9" idx="2"/>
            <a:endCxn id="15" idx="0"/>
          </p:cNvCxnSpPr>
          <p:nvPr/>
        </p:nvCxnSpPr>
        <p:spPr>
          <a:xfrm flipH="1">
            <a:off x="5460800" y="3318377"/>
            <a:ext cx="1336577" cy="545272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FB155A6D-38FC-4AAA-AE53-B399F5D0267E}"/>
              </a:ext>
            </a:extLst>
          </p:cNvPr>
          <p:cNvCxnSpPr>
            <a:cxnSpLocks/>
            <a:stCxn id="9" idx="2"/>
            <a:endCxn id="17" idx="0"/>
          </p:cNvCxnSpPr>
          <p:nvPr/>
        </p:nvCxnSpPr>
        <p:spPr>
          <a:xfrm>
            <a:off x="6797377" y="3318377"/>
            <a:ext cx="176903" cy="549517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880217B1-04F9-4D79-AE77-0A872DA77201}"/>
              </a:ext>
            </a:extLst>
          </p:cNvPr>
          <p:cNvCxnSpPr>
            <a:cxnSpLocks/>
            <a:stCxn id="9" idx="2"/>
            <a:endCxn id="19" idx="0"/>
          </p:cNvCxnSpPr>
          <p:nvPr/>
        </p:nvCxnSpPr>
        <p:spPr>
          <a:xfrm>
            <a:off x="6797377" y="3318377"/>
            <a:ext cx="1530084" cy="549517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4462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5960</TotalTime>
  <Words>880</Words>
  <Application>Microsoft Office PowerPoint</Application>
  <PresentationFormat>Presentación en pantalla (4:3)</PresentationFormat>
  <Paragraphs>189</Paragraphs>
  <Slides>30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Arial</vt:lpstr>
      <vt:lpstr>Calibri</vt:lpstr>
      <vt:lpstr>Symbol</vt:lpstr>
      <vt:lpstr>Times New Roman</vt:lpstr>
      <vt:lpstr>Yu Mincho</vt:lpstr>
      <vt:lpstr>Diseño predeterminado</vt:lpstr>
      <vt:lpstr>CorelDRAW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espe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MACROPROCESO GESTIÓN FINANCIERA</dc:title>
  <dc:subject>MANUAL DE PROCESOS</dc:subject>
  <dc:creator>ESPE</dc:creator>
  <dc:description>VERSIÓN 1.0 - MAYO 23 2009</dc:description>
  <cp:lastModifiedBy>KATY OBANDO</cp:lastModifiedBy>
  <cp:revision>280</cp:revision>
  <dcterms:created xsi:type="dcterms:W3CDTF">2008-08-08T13:28:34Z</dcterms:created>
  <dcterms:modified xsi:type="dcterms:W3CDTF">2019-06-27T22:42:07Z</dcterms:modified>
</cp:coreProperties>
</file>