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62" r:id="rId2"/>
    <p:sldId id="265" r:id="rId3"/>
    <p:sldId id="264" r:id="rId4"/>
    <p:sldId id="301" r:id="rId5"/>
    <p:sldId id="272" r:id="rId6"/>
    <p:sldId id="302" r:id="rId7"/>
    <p:sldId id="303" r:id="rId8"/>
    <p:sldId id="266" r:id="rId9"/>
    <p:sldId id="268" r:id="rId10"/>
    <p:sldId id="273" r:id="rId11"/>
    <p:sldId id="269" r:id="rId12"/>
    <p:sldId id="274" r:id="rId13"/>
    <p:sldId id="270" r:id="rId14"/>
    <p:sldId id="304" r:id="rId15"/>
    <p:sldId id="305" r:id="rId16"/>
    <p:sldId id="307" r:id="rId17"/>
    <p:sldId id="275" r:id="rId18"/>
    <p:sldId id="276" r:id="rId19"/>
    <p:sldId id="277" r:id="rId20"/>
    <p:sldId id="280" r:id="rId21"/>
    <p:sldId id="281" r:id="rId22"/>
    <p:sldId id="308" r:id="rId23"/>
    <p:sldId id="279" r:id="rId24"/>
    <p:sldId id="271" r:id="rId25"/>
    <p:sldId id="282" r:id="rId26"/>
    <p:sldId id="283" r:id="rId27"/>
    <p:sldId id="288" r:id="rId28"/>
    <p:sldId id="289" r:id="rId29"/>
    <p:sldId id="300" r:id="rId30"/>
    <p:sldId id="284" r:id="rId31"/>
    <p:sldId id="287" r:id="rId32"/>
    <p:sldId id="286" r:id="rId33"/>
    <p:sldId id="309" r:id="rId34"/>
    <p:sldId id="291" r:id="rId35"/>
    <p:sldId id="292" r:id="rId36"/>
    <p:sldId id="310" r:id="rId37"/>
    <p:sldId id="311" r:id="rId38"/>
    <p:sldId id="297" r:id="rId39"/>
    <p:sldId id="290" r:id="rId40"/>
    <p:sldId id="298" r:id="rId41"/>
    <p:sldId id="299" r:id="rId4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68" autoAdjust="0"/>
  </p:normalViewPr>
  <p:slideViewPr>
    <p:cSldViewPr>
      <p:cViewPr>
        <p:scale>
          <a:sx n="60" d="100"/>
          <a:sy n="60" d="100"/>
        </p:scale>
        <p:origin x="-1656"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image" Target="../media/image6.jpg"/></Relationships>
</file>

<file path=ppt/diagrams/_rels/data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1546CD-2CB1-4AAB-9B7B-3B4D7E118B61}" type="doc">
      <dgm:prSet loTypeId="urn:microsoft.com/office/officeart/2011/layout/RadialPictureList" loCatId="officeonline" qsTypeId="urn:microsoft.com/office/officeart/2005/8/quickstyle/simple4" qsCatId="simple" csTypeId="urn:microsoft.com/office/officeart/2005/8/colors/colorful4" csCatId="colorful" phldr="1"/>
      <dgm:spPr/>
      <dgm:t>
        <a:bodyPr/>
        <a:lstStyle/>
        <a:p>
          <a:endParaRPr lang="es-EC"/>
        </a:p>
      </dgm:t>
    </dgm:pt>
    <dgm:pt modelId="{806CAEE6-C19A-48AA-B5D7-0E48BA6B4585}">
      <dgm:prSet phldrT="[Texto]"/>
      <dgm:spPr/>
      <dgm:t>
        <a:bodyPr/>
        <a:lstStyle/>
        <a:p>
          <a:r>
            <a:rPr lang="es-EC" dirty="0" smtClean="0"/>
            <a:t>Sistemas de Puesta  a Tierra</a:t>
          </a:r>
          <a:endParaRPr lang="es-EC" dirty="0"/>
        </a:p>
      </dgm:t>
    </dgm:pt>
    <dgm:pt modelId="{E3A7BF24-67D3-444E-B375-3EF1DF6E95A0}" type="parTrans" cxnId="{4CCF3934-C509-4E35-9B41-F49565285067}">
      <dgm:prSet/>
      <dgm:spPr/>
      <dgm:t>
        <a:bodyPr/>
        <a:lstStyle/>
        <a:p>
          <a:endParaRPr lang="es-EC"/>
        </a:p>
      </dgm:t>
    </dgm:pt>
    <dgm:pt modelId="{DA078C54-7B8E-4A19-9484-70E0D56996EF}" type="sibTrans" cxnId="{4CCF3934-C509-4E35-9B41-F49565285067}">
      <dgm:prSet/>
      <dgm:spPr/>
      <dgm:t>
        <a:bodyPr/>
        <a:lstStyle/>
        <a:p>
          <a:endParaRPr lang="es-EC"/>
        </a:p>
      </dgm:t>
    </dgm:pt>
    <dgm:pt modelId="{CEDFB8A4-1947-496B-B851-2A25B00E5F46}">
      <dgm:prSet phldrT="[Texto]"/>
      <dgm:spPr/>
      <dgm:t>
        <a:bodyPr/>
        <a:lstStyle/>
        <a:p>
          <a:r>
            <a:rPr lang="es-EC" dirty="0" smtClean="0"/>
            <a:t>INAMHI</a:t>
          </a:r>
          <a:endParaRPr lang="es-EC" dirty="0"/>
        </a:p>
      </dgm:t>
    </dgm:pt>
    <dgm:pt modelId="{C9E4DEFE-B6D1-4CE6-AB86-B3994EBEDD36}" type="parTrans" cxnId="{A2745460-EDD1-40FA-8B24-0F7C1166894C}">
      <dgm:prSet/>
      <dgm:spPr/>
      <dgm:t>
        <a:bodyPr/>
        <a:lstStyle/>
        <a:p>
          <a:endParaRPr lang="es-EC"/>
        </a:p>
      </dgm:t>
    </dgm:pt>
    <dgm:pt modelId="{340694FA-194B-44F6-9D6B-17842498880C}" type="sibTrans" cxnId="{A2745460-EDD1-40FA-8B24-0F7C1166894C}">
      <dgm:prSet/>
      <dgm:spPr/>
      <dgm:t>
        <a:bodyPr/>
        <a:lstStyle/>
        <a:p>
          <a:endParaRPr lang="es-EC"/>
        </a:p>
      </dgm:t>
    </dgm:pt>
    <dgm:pt modelId="{A45F6719-C344-4820-B2A7-EEC8BD778236}">
      <dgm:prSet phldrT="[Texto]"/>
      <dgm:spPr/>
      <dgm:t>
        <a:bodyPr/>
        <a:lstStyle/>
        <a:p>
          <a:r>
            <a:rPr lang="es-EC" dirty="0" smtClean="0"/>
            <a:t>ARCOTEL</a:t>
          </a:r>
          <a:endParaRPr lang="es-EC" dirty="0"/>
        </a:p>
      </dgm:t>
    </dgm:pt>
    <dgm:pt modelId="{05E0B539-79BB-40DF-8647-6308B97FA0DD}" type="parTrans" cxnId="{D550A24B-0A5D-495F-93E4-C053E2A4CF62}">
      <dgm:prSet/>
      <dgm:spPr/>
      <dgm:t>
        <a:bodyPr/>
        <a:lstStyle/>
        <a:p>
          <a:endParaRPr lang="es-EC"/>
        </a:p>
      </dgm:t>
    </dgm:pt>
    <dgm:pt modelId="{E8927001-F742-401D-B773-BDEB733EAE39}" type="sibTrans" cxnId="{D550A24B-0A5D-495F-93E4-C053E2A4CF62}">
      <dgm:prSet/>
      <dgm:spPr/>
      <dgm:t>
        <a:bodyPr/>
        <a:lstStyle/>
        <a:p>
          <a:endParaRPr lang="es-EC"/>
        </a:p>
      </dgm:t>
    </dgm:pt>
    <dgm:pt modelId="{E44D9DEB-9B2A-426A-9FF2-99125CE080C1}">
      <dgm:prSet phldrT="[Texto]" custT="1"/>
      <dgm:spPr/>
      <dgm:t>
        <a:bodyPr/>
        <a:lstStyle/>
        <a:p>
          <a:r>
            <a:rPr lang="es-EC" sz="2800" b="1" dirty="0" smtClean="0">
              <a:solidFill>
                <a:schemeClr val="tx1">
                  <a:lumMod val="95000"/>
                  <a:lumOff val="5000"/>
                </a:schemeClr>
              </a:solidFill>
            </a:rPr>
            <a:t>JUSTIFICACIÓN</a:t>
          </a:r>
          <a:endParaRPr lang="es-EC" sz="2800" b="1" dirty="0">
            <a:solidFill>
              <a:schemeClr val="tx1">
                <a:lumMod val="95000"/>
                <a:lumOff val="5000"/>
              </a:schemeClr>
            </a:solidFill>
          </a:endParaRPr>
        </a:p>
      </dgm:t>
    </dgm:pt>
    <dgm:pt modelId="{8D4C1721-FDF5-43E0-8034-5087164DC99B}" type="sibTrans" cxnId="{73C78586-BB40-4975-9A8B-10FB3C90DF97}">
      <dgm:prSet/>
      <dgm:spPr/>
      <dgm:t>
        <a:bodyPr/>
        <a:lstStyle/>
        <a:p>
          <a:endParaRPr lang="es-EC"/>
        </a:p>
      </dgm:t>
    </dgm:pt>
    <dgm:pt modelId="{1C98DF97-2680-4BC4-92EE-6B406D16B710}" type="parTrans" cxnId="{73C78586-BB40-4975-9A8B-10FB3C90DF97}">
      <dgm:prSet/>
      <dgm:spPr/>
      <dgm:t>
        <a:bodyPr/>
        <a:lstStyle/>
        <a:p>
          <a:endParaRPr lang="es-EC"/>
        </a:p>
      </dgm:t>
    </dgm:pt>
    <dgm:pt modelId="{CA55B376-E6FC-481D-888D-2973DC32BEEF}" type="pres">
      <dgm:prSet presAssocID="{ED1546CD-2CB1-4AAB-9B7B-3B4D7E118B61}" presName="Name0" presStyleCnt="0">
        <dgm:presLayoutVars>
          <dgm:chMax val="1"/>
          <dgm:chPref val="1"/>
          <dgm:dir/>
          <dgm:resizeHandles/>
        </dgm:presLayoutVars>
      </dgm:prSet>
      <dgm:spPr/>
      <dgm:t>
        <a:bodyPr/>
        <a:lstStyle/>
        <a:p>
          <a:endParaRPr lang="es-EC"/>
        </a:p>
      </dgm:t>
    </dgm:pt>
    <dgm:pt modelId="{5CB82BB8-789B-4704-91E6-CA37BF055B5C}" type="pres">
      <dgm:prSet presAssocID="{E44D9DEB-9B2A-426A-9FF2-99125CE080C1}" presName="Parent" presStyleLbl="node1" presStyleIdx="0" presStyleCnt="2" custScaleX="121137" custScaleY="34509" custLinFactNeighborX="-51576" custLinFactNeighborY="3499">
        <dgm:presLayoutVars>
          <dgm:chMax val="4"/>
          <dgm:chPref val="3"/>
        </dgm:presLayoutVars>
      </dgm:prSet>
      <dgm:spPr/>
      <dgm:t>
        <a:bodyPr/>
        <a:lstStyle/>
        <a:p>
          <a:endParaRPr lang="es-EC"/>
        </a:p>
      </dgm:t>
    </dgm:pt>
    <dgm:pt modelId="{07DB9DFE-D3AF-42E0-AF24-AE765856EA9D}" type="pres">
      <dgm:prSet presAssocID="{806CAEE6-C19A-48AA-B5D7-0E48BA6B4585}" presName="Accent" presStyleLbl="node1" presStyleIdx="1" presStyleCnt="2" custLinFactNeighborX="614" custLinFactNeighborY="-761"/>
      <dgm:spPr/>
    </dgm:pt>
    <dgm:pt modelId="{0D75AD96-4AF3-4285-9866-98F9B9628590}" type="pres">
      <dgm:prSet presAssocID="{806CAEE6-C19A-48AA-B5D7-0E48BA6B4585}" presName="Image1" presStyleLbl="fgImgPlace1" presStyleIdx="0" presStyleCnt="3" custScaleX="167124" custScaleY="140255" custLinFactX="-42493" custLinFactNeighborX="-100000" custLinFactNeighborY="-4354"/>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9CD816A2-B865-4C01-9284-EE3DF2840389}" type="pres">
      <dgm:prSet presAssocID="{806CAEE6-C19A-48AA-B5D7-0E48BA6B4585}" presName="Child1" presStyleLbl="revTx" presStyleIdx="0" presStyleCnt="3" custScaleX="165488" custLinFactNeighborX="-16917" custLinFactNeighborY="-32054">
        <dgm:presLayoutVars>
          <dgm:chMax val="0"/>
          <dgm:chPref val="0"/>
          <dgm:bulletEnabled val="1"/>
        </dgm:presLayoutVars>
      </dgm:prSet>
      <dgm:spPr/>
      <dgm:t>
        <a:bodyPr/>
        <a:lstStyle/>
        <a:p>
          <a:endParaRPr lang="es-EC"/>
        </a:p>
      </dgm:t>
    </dgm:pt>
    <dgm:pt modelId="{210948C0-4CF0-4490-9A13-53EFEC051B23}" type="pres">
      <dgm:prSet presAssocID="{CEDFB8A4-1947-496B-B851-2A25B00E5F46}" presName="Image2" presStyleCnt="0"/>
      <dgm:spPr/>
    </dgm:pt>
    <dgm:pt modelId="{1C29FFDC-6F9A-4E43-9FC7-755DD002B5C3}" type="pres">
      <dgm:prSet presAssocID="{CEDFB8A4-1947-496B-B851-2A25B00E5F46}" presName="Image" presStyleLbl="fgImgPlace1" presStyleIdx="1" presStyleCnt="3" custScaleX="119439" custLinFactNeighborX="-42110" custLinFactNeighborY="-87"/>
      <dgm:spPr>
        <a:blipFill>
          <a:blip xmlns:r="http://schemas.openxmlformats.org/officeDocument/2006/relationships" r:embed="rId2">
            <a:extLst>
              <a:ext uri="{28A0092B-C50C-407E-A947-70E740481C1C}">
                <a14:useLocalDpi xmlns:a14="http://schemas.microsoft.com/office/drawing/2010/main" val="0"/>
              </a:ext>
            </a:extLst>
          </a:blip>
          <a:srcRect/>
          <a:stretch>
            <a:fillRect t="-19000" b="-19000"/>
          </a:stretch>
        </a:blipFill>
      </dgm:spPr>
    </dgm:pt>
    <dgm:pt modelId="{573C5F20-3863-43C0-8E23-21E432DD55C4}" type="pres">
      <dgm:prSet presAssocID="{CEDFB8A4-1947-496B-B851-2A25B00E5F46}" presName="Child2" presStyleLbl="revTx" presStyleIdx="1" presStyleCnt="3">
        <dgm:presLayoutVars>
          <dgm:chMax val="0"/>
          <dgm:chPref val="0"/>
          <dgm:bulletEnabled val="1"/>
        </dgm:presLayoutVars>
      </dgm:prSet>
      <dgm:spPr/>
      <dgm:t>
        <a:bodyPr/>
        <a:lstStyle/>
        <a:p>
          <a:endParaRPr lang="es-EC"/>
        </a:p>
      </dgm:t>
    </dgm:pt>
    <dgm:pt modelId="{8205FE4B-6409-46D4-8416-9D3D923B7764}" type="pres">
      <dgm:prSet presAssocID="{A45F6719-C344-4820-B2A7-EEC8BD778236}" presName="Image3" presStyleCnt="0"/>
      <dgm:spPr/>
    </dgm:pt>
    <dgm:pt modelId="{8C712F6B-3F9B-491B-B047-64747413010A}" type="pres">
      <dgm:prSet presAssocID="{A45F6719-C344-4820-B2A7-EEC8BD778236}" presName="Image" presStyleLbl="fgImgPlace1" presStyleIdx="2" presStyleCnt="3" custScaleX="158154" custScaleY="139222" custLinFactX="-28804" custLinFactNeighborX="-100000" custLinFactNeighborY="19448"/>
      <dgm:spPr>
        <a:blipFill>
          <a:blip xmlns:r="http://schemas.openxmlformats.org/officeDocument/2006/relationships" r:embed="rId3">
            <a:extLst>
              <a:ext uri="{28A0092B-C50C-407E-A947-70E740481C1C}">
                <a14:useLocalDpi xmlns:a14="http://schemas.microsoft.com/office/drawing/2010/main" val="0"/>
              </a:ext>
            </a:extLst>
          </a:blip>
          <a:srcRect/>
          <a:stretch>
            <a:fillRect l="-23000" r="-23000"/>
          </a:stretch>
        </a:blipFill>
      </dgm:spPr>
      <dgm:t>
        <a:bodyPr/>
        <a:lstStyle/>
        <a:p>
          <a:endParaRPr lang="es-EC"/>
        </a:p>
      </dgm:t>
    </dgm:pt>
    <dgm:pt modelId="{6C4F9E08-178A-49BA-87CD-C00D5DF8380E}" type="pres">
      <dgm:prSet presAssocID="{A45F6719-C344-4820-B2A7-EEC8BD778236}" presName="Child3" presStyleLbl="revTx" presStyleIdx="2" presStyleCnt="3" custLinFactNeighborX="-27537" custLinFactNeighborY="36640">
        <dgm:presLayoutVars>
          <dgm:chMax val="0"/>
          <dgm:chPref val="0"/>
          <dgm:bulletEnabled val="1"/>
        </dgm:presLayoutVars>
      </dgm:prSet>
      <dgm:spPr/>
      <dgm:t>
        <a:bodyPr/>
        <a:lstStyle/>
        <a:p>
          <a:endParaRPr lang="es-EC"/>
        </a:p>
      </dgm:t>
    </dgm:pt>
  </dgm:ptLst>
  <dgm:cxnLst>
    <dgm:cxn modelId="{77F2C30D-3960-4EF1-BA6D-A77ACC3AFE6B}" type="presOf" srcId="{CEDFB8A4-1947-496B-B851-2A25B00E5F46}" destId="{573C5F20-3863-43C0-8E23-21E432DD55C4}" srcOrd="0" destOrd="0" presId="urn:microsoft.com/office/officeart/2011/layout/RadialPictureList"/>
    <dgm:cxn modelId="{FCD0FD17-C361-4088-BD50-1E9C55B2AFB6}" type="presOf" srcId="{806CAEE6-C19A-48AA-B5D7-0E48BA6B4585}" destId="{9CD816A2-B865-4C01-9284-EE3DF2840389}" srcOrd="0" destOrd="0" presId="urn:microsoft.com/office/officeart/2011/layout/RadialPictureList"/>
    <dgm:cxn modelId="{73C78586-BB40-4975-9A8B-10FB3C90DF97}" srcId="{ED1546CD-2CB1-4AAB-9B7B-3B4D7E118B61}" destId="{E44D9DEB-9B2A-426A-9FF2-99125CE080C1}" srcOrd="0" destOrd="0" parTransId="{1C98DF97-2680-4BC4-92EE-6B406D16B710}" sibTransId="{8D4C1721-FDF5-43E0-8034-5087164DC99B}"/>
    <dgm:cxn modelId="{4CCF3934-C509-4E35-9B41-F49565285067}" srcId="{E44D9DEB-9B2A-426A-9FF2-99125CE080C1}" destId="{806CAEE6-C19A-48AA-B5D7-0E48BA6B4585}" srcOrd="0" destOrd="0" parTransId="{E3A7BF24-67D3-444E-B375-3EF1DF6E95A0}" sibTransId="{DA078C54-7B8E-4A19-9484-70E0D56996EF}"/>
    <dgm:cxn modelId="{6F867DF2-CA1E-4060-8A16-CBD22BC049CD}" type="presOf" srcId="{A45F6719-C344-4820-B2A7-EEC8BD778236}" destId="{6C4F9E08-178A-49BA-87CD-C00D5DF8380E}" srcOrd="0" destOrd="0" presId="urn:microsoft.com/office/officeart/2011/layout/RadialPictureList"/>
    <dgm:cxn modelId="{D550A24B-0A5D-495F-93E4-C053E2A4CF62}" srcId="{E44D9DEB-9B2A-426A-9FF2-99125CE080C1}" destId="{A45F6719-C344-4820-B2A7-EEC8BD778236}" srcOrd="2" destOrd="0" parTransId="{05E0B539-79BB-40DF-8647-6308B97FA0DD}" sibTransId="{E8927001-F742-401D-B773-BDEB733EAE39}"/>
    <dgm:cxn modelId="{A2745460-EDD1-40FA-8B24-0F7C1166894C}" srcId="{E44D9DEB-9B2A-426A-9FF2-99125CE080C1}" destId="{CEDFB8A4-1947-496B-B851-2A25B00E5F46}" srcOrd="1" destOrd="0" parTransId="{C9E4DEFE-B6D1-4CE6-AB86-B3994EBEDD36}" sibTransId="{340694FA-194B-44F6-9D6B-17842498880C}"/>
    <dgm:cxn modelId="{D3C9A19F-148B-47B9-8281-C74F1998929B}" type="presOf" srcId="{ED1546CD-2CB1-4AAB-9B7B-3B4D7E118B61}" destId="{CA55B376-E6FC-481D-888D-2973DC32BEEF}" srcOrd="0" destOrd="0" presId="urn:microsoft.com/office/officeart/2011/layout/RadialPictureList"/>
    <dgm:cxn modelId="{9E59FC28-BDAB-4ED1-9F79-E37DC1865454}" type="presOf" srcId="{E44D9DEB-9B2A-426A-9FF2-99125CE080C1}" destId="{5CB82BB8-789B-4704-91E6-CA37BF055B5C}" srcOrd="0" destOrd="0" presId="urn:microsoft.com/office/officeart/2011/layout/RadialPictureList"/>
    <dgm:cxn modelId="{7DE5A4E8-F92D-428E-A490-8E8F1CE0B0DD}" type="presParOf" srcId="{CA55B376-E6FC-481D-888D-2973DC32BEEF}" destId="{5CB82BB8-789B-4704-91E6-CA37BF055B5C}" srcOrd="0" destOrd="0" presId="urn:microsoft.com/office/officeart/2011/layout/RadialPictureList"/>
    <dgm:cxn modelId="{0C533091-F6D9-4C7F-9802-96129BA8C19B}" type="presParOf" srcId="{CA55B376-E6FC-481D-888D-2973DC32BEEF}" destId="{07DB9DFE-D3AF-42E0-AF24-AE765856EA9D}" srcOrd="1" destOrd="0" presId="urn:microsoft.com/office/officeart/2011/layout/RadialPictureList"/>
    <dgm:cxn modelId="{2D4E2608-8D6C-478B-BC6D-B987FA5EF291}" type="presParOf" srcId="{CA55B376-E6FC-481D-888D-2973DC32BEEF}" destId="{0D75AD96-4AF3-4285-9866-98F9B9628590}" srcOrd="2" destOrd="0" presId="urn:microsoft.com/office/officeart/2011/layout/RadialPictureList"/>
    <dgm:cxn modelId="{63DDFE49-2851-4626-950C-153AA2A190E5}" type="presParOf" srcId="{CA55B376-E6FC-481D-888D-2973DC32BEEF}" destId="{9CD816A2-B865-4C01-9284-EE3DF2840389}" srcOrd="3" destOrd="0" presId="urn:microsoft.com/office/officeart/2011/layout/RadialPictureList"/>
    <dgm:cxn modelId="{C82097B1-E55F-478B-A0E1-FFD9F3DA4DAD}" type="presParOf" srcId="{CA55B376-E6FC-481D-888D-2973DC32BEEF}" destId="{210948C0-4CF0-4490-9A13-53EFEC051B23}" srcOrd="4" destOrd="0" presId="urn:microsoft.com/office/officeart/2011/layout/RadialPictureList"/>
    <dgm:cxn modelId="{39161719-3102-498B-8C07-86A9E4766983}" type="presParOf" srcId="{210948C0-4CF0-4490-9A13-53EFEC051B23}" destId="{1C29FFDC-6F9A-4E43-9FC7-755DD002B5C3}" srcOrd="0" destOrd="0" presId="urn:microsoft.com/office/officeart/2011/layout/RadialPictureList"/>
    <dgm:cxn modelId="{2457EDC0-7A53-422A-B5FA-818DD1B26678}" type="presParOf" srcId="{CA55B376-E6FC-481D-888D-2973DC32BEEF}" destId="{573C5F20-3863-43C0-8E23-21E432DD55C4}" srcOrd="5" destOrd="0" presId="urn:microsoft.com/office/officeart/2011/layout/RadialPictureList"/>
    <dgm:cxn modelId="{2BF3B3BB-2150-48EE-8077-3536CD55DFAC}" type="presParOf" srcId="{CA55B376-E6FC-481D-888D-2973DC32BEEF}" destId="{8205FE4B-6409-46D4-8416-9D3D923B7764}" srcOrd="6" destOrd="0" presId="urn:microsoft.com/office/officeart/2011/layout/RadialPictureList"/>
    <dgm:cxn modelId="{5A0264ED-8D36-4F27-9B5E-B97CF445E37D}" type="presParOf" srcId="{8205FE4B-6409-46D4-8416-9D3D923B7764}" destId="{8C712F6B-3F9B-491B-B047-64747413010A}" srcOrd="0" destOrd="0" presId="urn:microsoft.com/office/officeart/2011/layout/RadialPictureList"/>
    <dgm:cxn modelId="{B2F052C6-4E47-424A-B5BF-6DA02D3D41CF}" type="presParOf" srcId="{CA55B376-E6FC-481D-888D-2973DC32BEEF}" destId="{6C4F9E08-178A-49BA-87CD-C00D5DF8380E}"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1C428D-E903-4D21-9022-93E887DEA73F}"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s-EC"/>
        </a:p>
      </dgm:t>
    </dgm:pt>
    <dgm:pt modelId="{3BAB845A-CBF3-4773-B67E-01BC17D75C4D}">
      <dgm:prSet phldrT="[Texto]" custT="1"/>
      <dgm:spPr/>
      <dgm:t>
        <a:bodyPr/>
        <a:lstStyle/>
        <a:p>
          <a:pPr algn="just"/>
          <a:r>
            <a:rPr lang="es-EC" sz="2000" dirty="0" smtClean="0"/>
            <a:t>En la actualidad el Ecuador no consta con una Norma Técnica para sistemas de puesta a tierra en estaciones de Radiodifusión</a:t>
          </a:r>
          <a:endParaRPr lang="es-EC" sz="2000" dirty="0"/>
        </a:p>
      </dgm:t>
    </dgm:pt>
    <dgm:pt modelId="{0916ED1F-0299-4B82-8D50-B25F3C4565E8}" type="parTrans" cxnId="{067A4F12-3119-46FE-9236-BACAEF14E432}">
      <dgm:prSet/>
      <dgm:spPr/>
      <dgm:t>
        <a:bodyPr/>
        <a:lstStyle/>
        <a:p>
          <a:endParaRPr lang="es-EC"/>
        </a:p>
      </dgm:t>
    </dgm:pt>
    <dgm:pt modelId="{1F2A1E87-F3C0-49A3-B66E-56F13F974A44}" type="sibTrans" cxnId="{067A4F12-3119-46FE-9236-BACAEF14E432}">
      <dgm:prSet/>
      <dgm:spPr/>
      <dgm:t>
        <a:bodyPr/>
        <a:lstStyle/>
        <a:p>
          <a:endParaRPr lang="es-EC"/>
        </a:p>
      </dgm:t>
    </dgm:pt>
    <dgm:pt modelId="{4BAC4C24-4A5F-44DC-A9BF-C42A5C6E1624}">
      <dgm:prSet phldrT="[Texto]" custT="1"/>
      <dgm:spPr/>
      <dgm:t>
        <a:bodyPr/>
        <a:lstStyle/>
        <a:p>
          <a:pPr algn="just"/>
          <a:r>
            <a:rPr lang="es-EC" sz="2000" dirty="0" smtClean="0"/>
            <a:t>El empleo de esta norma surge de una necesidad por parte de la (ARCOTEL) para estandarizar las estaciones de radiodifusión </a:t>
          </a:r>
          <a:endParaRPr lang="es-EC" sz="2000" dirty="0"/>
        </a:p>
      </dgm:t>
    </dgm:pt>
    <dgm:pt modelId="{AAB2B3D8-9C53-4809-818B-B479E8AEFEB1}" type="parTrans" cxnId="{BE919CE5-2A58-44D3-8C69-F40B846C719E}">
      <dgm:prSet/>
      <dgm:spPr/>
      <dgm:t>
        <a:bodyPr/>
        <a:lstStyle/>
        <a:p>
          <a:endParaRPr lang="es-EC"/>
        </a:p>
      </dgm:t>
    </dgm:pt>
    <dgm:pt modelId="{9F54CEBF-A4DC-469E-AC3F-8995F166E540}" type="sibTrans" cxnId="{BE919CE5-2A58-44D3-8C69-F40B846C719E}">
      <dgm:prSet/>
      <dgm:spPr/>
      <dgm:t>
        <a:bodyPr/>
        <a:lstStyle/>
        <a:p>
          <a:endParaRPr lang="es-EC"/>
        </a:p>
      </dgm:t>
    </dgm:pt>
    <dgm:pt modelId="{A19D2F81-1DD5-401E-B293-A89C9B268268}">
      <dgm:prSet phldrT="[Texto]"/>
      <dgm:spPr/>
      <dgm:t>
        <a:bodyPr/>
        <a:lstStyle/>
        <a:p>
          <a:pPr algn="just"/>
          <a:r>
            <a:rPr lang="es-EC" dirty="0" smtClean="0"/>
            <a:t>El objetivo es regular y Controlar los sistemas de puesta a tierra en estaciones de radiodifusión  para salvaguardas  vidas humanas y evitar daños en elementos eléctricos y electrónicos</a:t>
          </a:r>
          <a:endParaRPr lang="es-EC" dirty="0"/>
        </a:p>
      </dgm:t>
    </dgm:pt>
    <dgm:pt modelId="{5A02F012-0405-4DC2-B849-A15964560969}" type="parTrans" cxnId="{74CBDBD5-580E-416C-B9DC-B6782644CD5C}">
      <dgm:prSet/>
      <dgm:spPr/>
      <dgm:t>
        <a:bodyPr/>
        <a:lstStyle/>
        <a:p>
          <a:endParaRPr lang="es-EC"/>
        </a:p>
      </dgm:t>
    </dgm:pt>
    <dgm:pt modelId="{3F2350EA-46A0-4067-BDC0-A8911F8C6AF5}" type="sibTrans" cxnId="{74CBDBD5-580E-416C-B9DC-B6782644CD5C}">
      <dgm:prSet/>
      <dgm:spPr/>
      <dgm:t>
        <a:bodyPr/>
        <a:lstStyle/>
        <a:p>
          <a:endParaRPr lang="es-EC"/>
        </a:p>
      </dgm:t>
    </dgm:pt>
    <dgm:pt modelId="{7B8F4AC7-8B17-4C82-A807-BF293A3690B7}">
      <dgm:prSet phldrT="[Texto]"/>
      <dgm:spPr/>
      <dgm:t>
        <a:bodyPr/>
        <a:lstStyle/>
        <a:p>
          <a:pPr algn="just"/>
          <a:r>
            <a:rPr lang="es-EC" dirty="0" smtClean="0"/>
            <a:t>La Norma se basará en Normas Internacionales como ANSI/TIA y  directrices de MOTOROLA y ALCATEL, usando el software libre de diseño en Autodesk Inventor para lograr  el objetivo de ARCOTEL. </a:t>
          </a:r>
          <a:endParaRPr lang="es-EC" dirty="0"/>
        </a:p>
      </dgm:t>
    </dgm:pt>
    <dgm:pt modelId="{2F22891E-EBBF-4E71-B515-42DF18618EB1}" type="parTrans" cxnId="{02D4225C-B239-4A63-A9B8-0A5407249363}">
      <dgm:prSet/>
      <dgm:spPr/>
      <dgm:t>
        <a:bodyPr/>
        <a:lstStyle/>
        <a:p>
          <a:endParaRPr lang="es-EC"/>
        </a:p>
      </dgm:t>
    </dgm:pt>
    <dgm:pt modelId="{A9377B9C-13DD-4CFC-B6EB-BFD064720409}" type="sibTrans" cxnId="{02D4225C-B239-4A63-A9B8-0A5407249363}">
      <dgm:prSet/>
      <dgm:spPr/>
      <dgm:t>
        <a:bodyPr/>
        <a:lstStyle/>
        <a:p>
          <a:endParaRPr lang="es-EC"/>
        </a:p>
      </dgm:t>
    </dgm:pt>
    <dgm:pt modelId="{6AD40758-6241-4AE9-A960-A9C09C2F7B01}" type="pres">
      <dgm:prSet presAssocID="{811C428D-E903-4D21-9022-93E887DEA73F}" presName="linear" presStyleCnt="0">
        <dgm:presLayoutVars>
          <dgm:animLvl val="lvl"/>
          <dgm:resizeHandles val="exact"/>
        </dgm:presLayoutVars>
      </dgm:prSet>
      <dgm:spPr/>
      <dgm:t>
        <a:bodyPr/>
        <a:lstStyle/>
        <a:p>
          <a:endParaRPr lang="es-EC"/>
        </a:p>
      </dgm:t>
    </dgm:pt>
    <dgm:pt modelId="{44009A9C-1A54-4283-ADB1-9AA95AE028BB}" type="pres">
      <dgm:prSet presAssocID="{3BAB845A-CBF3-4773-B67E-01BC17D75C4D}" presName="parentText" presStyleLbl="node1" presStyleIdx="0" presStyleCnt="4">
        <dgm:presLayoutVars>
          <dgm:chMax val="0"/>
          <dgm:bulletEnabled val="1"/>
        </dgm:presLayoutVars>
      </dgm:prSet>
      <dgm:spPr/>
      <dgm:t>
        <a:bodyPr/>
        <a:lstStyle/>
        <a:p>
          <a:endParaRPr lang="es-EC"/>
        </a:p>
      </dgm:t>
    </dgm:pt>
    <dgm:pt modelId="{AA994FAF-BD94-4FB9-9270-5B7ECA3867E6}" type="pres">
      <dgm:prSet presAssocID="{1F2A1E87-F3C0-49A3-B66E-56F13F974A44}" presName="spacer" presStyleCnt="0"/>
      <dgm:spPr/>
    </dgm:pt>
    <dgm:pt modelId="{79B3D9D2-A7E8-49B7-96A6-9F0EC339CC77}" type="pres">
      <dgm:prSet presAssocID="{4BAC4C24-4A5F-44DC-A9BF-C42A5C6E1624}" presName="parentText" presStyleLbl="node1" presStyleIdx="1" presStyleCnt="4">
        <dgm:presLayoutVars>
          <dgm:chMax val="0"/>
          <dgm:bulletEnabled val="1"/>
        </dgm:presLayoutVars>
      </dgm:prSet>
      <dgm:spPr/>
      <dgm:t>
        <a:bodyPr/>
        <a:lstStyle/>
        <a:p>
          <a:endParaRPr lang="es-EC"/>
        </a:p>
      </dgm:t>
    </dgm:pt>
    <dgm:pt modelId="{2C467874-9E3D-48E6-9B99-1DD366C30F1D}" type="pres">
      <dgm:prSet presAssocID="{9F54CEBF-A4DC-469E-AC3F-8995F166E540}" presName="spacer" presStyleCnt="0"/>
      <dgm:spPr/>
    </dgm:pt>
    <dgm:pt modelId="{68959AF4-F744-45DA-B5C7-593A3E7AC250}" type="pres">
      <dgm:prSet presAssocID="{A19D2F81-1DD5-401E-B293-A89C9B268268}" presName="parentText" presStyleLbl="node1" presStyleIdx="2" presStyleCnt="4" custScaleY="115375">
        <dgm:presLayoutVars>
          <dgm:chMax val="0"/>
          <dgm:bulletEnabled val="1"/>
        </dgm:presLayoutVars>
      </dgm:prSet>
      <dgm:spPr/>
      <dgm:t>
        <a:bodyPr/>
        <a:lstStyle/>
        <a:p>
          <a:endParaRPr lang="es-EC"/>
        </a:p>
      </dgm:t>
    </dgm:pt>
    <dgm:pt modelId="{A2325B24-7CE3-42D5-BA7E-B04A60131CE6}" type="pres">
      <dgm:prSet presAssocID="{3F2350EA-46A0-4067-BDC0-A8911F8C6AF5}" presName="spacer" presStyleCnt="0"/>
      <dgm:spPr/>
    </dgm:pt>
    <dgm:pt modelId="{D604369A-A039-4C01-8493-96159432AAF9}" type="pres">
      <dgm:prSet presAssocID="{7B8F4AC7-8B17-4C82-A807-BF293A3690B7}" presName="parentText" presStyleLbl="node1" presStyleIdx="3" presStyleCnt="4" custScaleY="125829">
        <dgm:presLayoutVars>
          <dgm:chMax val="0"/>
          <dgm:bulletEnabled val="1"/>
        </dgm:presLayoutVars>
      </dgm:prSet>
      <dgm:spPr/>
      <dgm:t>
        <a:bodyPr/>
        <a:lstStyle/>
        <a:p>
          <a:endParaRPr lang="es-EC"/>
        </a:p>
      </dgm:t>
    </dgm:pt>
  </dgm:ptLst>
  <dgm:cxnLst>
    <dgm:cxn modelId="{BE919CE5-2A58-44D3-8C69-F40B846C719E}" srcId="{811C428D-E903-4D21-9022-93E887DEA73F}" destId="{4BAC4C24-4A5F-44DC-A9BF-C42A5C6E1624}" srcOrd="1" destOrd="0" parTransId="{AAB2B3D8-9C53-4809-818B-B479E8AEFEB1}" sibTransId="{9F54CEBF-A4DC-469E-AC3F-8995F166E540}"/>
    <dgm:cxn modelId="{067A4F12-3119-46FE-9236-BACAEF14E432}" srcId="{811C428D-E903-4D21-9022-93E887DEA73F}" destId="{3BAB845A-CBF3-4773-B67E-01BC17D75C4D}" srcOrd="0" destOrd="0" parTransId="{0916ED1F-0299-4B82-8D50-B25F3C4565E8}" sibTransId="{1F2A1E87-F3C0-49A3-B66E-56F13F974A44}"/>
    <dgm:cxn modelId="{DD990DD4-F1F8-43DC-8795-2CA73C75D012}" type="presOf" srcId="{A19D2F81-1DD5-401E-B293-A89C9B268268}" destId="{68959AF4-F744-45DA-B5C7-593A3E7AC250}" srcOrd="0" destOrd="0" presId="urn:microsoft.com/office/officeart/2005/8/layout/vList2"/>
    <dgm:cxn modelId="{02D4225C-B239-4A63-A9B8-0A5407249363}" srcId="{811C428D-E903-4D21-9022-93E887DEA73F}" destId="{7B8F4AC7-8B17-4C82-A807-BF293A3690B7}" srcOrd="3" destOrd="0" parTransId="{2F22891E-EBBF-4E71-B515-42DF18618EB1}" sibTransId="{A9377B9C-13DD-4CFC-B6EB-BFD064720409}"/>
    <dgm:cxn modelId="{D675D0E5-7387-41E7-814F-F46FE37E2B89}" type="presOf" srcId="{3BAB845A-CBF3-4773-B67E-01BC17D75C4D}" destId="{44009A9C-1A54-4283-ADB1-9AA95AE028BB}" srcOrd="0" destOrd="0" presId="urn:microsoft.com/office/officeart/2005/8/layout/vList2"/>
    <dgm:cxn modelId="{74CBDBD5-580E-416C-B9DC-B6782644CD5C}" srcId="{811C428D-E903-4D21-9022-93E887DEA73F}" destId="{A19D2F81-1DD5-401E-B293-A89C9B268268}" srcOrd="2" destOrd="0" parTransId="{5A02F012-0405-4DC2-B849-A15964560969}" sibTransId="{3F2350EA-46A0-4067-BDC0-A8911F8C6AF5}"/>
    <dgm:cxn modelId="{60301B4F-0A70-4BF1-A0A4-C5E8B7472130}" type="presOf" srcId="{811C428D-E903-4D21-9022-93E887DEA73F}" destId="{6AD40758-6241-4AE9-A960-A9C09C2F7B01}" srcOrd="0" destOrd="0" presId="urn:microsoft.com/office/officeart/2005/8/layout/vList2"/>
    <dgm:cxn modelId="{4AC04210-C4F4-4ED1-ACA2-674C04D2C69E}" type="presOf" srcId="{4BAC4C24-4A5F-44DC-A9BF-C42A5C6E1624}" destId="{79B3D9D2-A7E8-49B7-96A6-9F0EC339CC77}" srcOrd="0" destOrd="0" presId="urn:microsoft.com/office/officeart/2005/8/layout/vList2"/>
    <dgm:cxn modelId="{D8152E34-2B3F-4856-80DE-6E2A5B25326C}" type="presOf" srcId="{7B8F4AC7-8B17-4C82-A807-BF293A3690B7}" destId="{D604369A-A039-4C01-8493-96159432AAF9}" srcOrd="0" destOrd="0" presId="urn:microsoft.com/office/officeart/2005/8/layout/vList2"/>
    <dgm:cxn modelId="{613C6FFA-A784-48C8-8BFB-DBA3C2821E6C}" type="presParOf" srcId="{6AD40758-6241-4AE9-A960-A9C09C2F7B01}" destId="{44009A9C-1A54-4283-ADB1-9AA95AE028BB}" srcOrd="0" destOrd="0" presId="urn:microsoft.com/office/officeart/2005/8/layout/vList2"/>
    <dgm:cxn modelId="{359180E4-E455-451C-B23F-B41A974A3417}" type="presParOf" srcId="{6AD40758-6241-4AE9-A960-A9C09C2F7B01}" destId="{AA994FAF-BD94-4FB9-9270-5B7ECA3867E6}" srcOrd="1" destOrd="0" presId="urn:microsoft.com/office/officeart/2005/8/layout/vList2"/>
    <dgm:cxn modelId="{DAFE4249-EA42-47B7-8789-2EB1CA94CC43}" type="presParOf" srcId="{6AD40758-6241-4AE9-A960-A9C09C2F7B01}" destId="{79B3D9D2-A7E8-49B7-96A6-9F0EC339CC77}" srcOrd="2" destOrd="0" presId="urn:microsoft.com/office/officeart/2005/8/layout/vList2"/>
    <dgm:cxn modelId="{8C76C900-6D2B-40D9-BD46-BD762FC6CD81}" type="presParOf" srcId="{6AD40758-6241-4AE9-A960-A9C09C2F7B01}" destId="{2C467874-9E3D-48E6-9B99-1DD366C30F1D}" srcOrd="3" destOrd="0" presId="urn:microsoft.com/office/officeart/2005/8/layout/vList2"/>
    <dgm:cxn modelId="{F329BA97-16F2-4F0F-8ABC-A679823C872B}" type="presParOf" srcId="{6AD40758-6241-4AE9-A960-A9C09C2F7B01}" destId="{68959AF4-F744-45DA-B5C7-593A3E7AC250}" srcOrd="4" destOrd="0" presId="urn:microsoft.com/office/officeart/2005/8/layout/vList2"/>
    <dgm:cxn modelId="{62268DF5-BF52-4AFA-89B6-F5761C4AAF41}" type="presParOf" srcId="{6AD40758-6241-4AE9-A960-A9C09C2F7B01}" destId="{A2325B24-7CE3-42D5-BA7E-B04A60131CE6}" srcOrd="5" destOrd="0" presId="urn:microsoft.com/office/officeart/2005/8/layout/vList2"/>
    <dgm:cxn modelId="{E8823942-B9E7-4153-95C7-6C208A7CACE0}" type="presParOf" srcId="{6AD40758-6241-4AE9-A960-A9C09C2F7B01}" destId="{D604369A-A039-4C01-8493-96159432AAF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7ACD3A-74B8-4216-A031-C7210EBD8A98}" type="doc">
      <dgm:prSet loTypeId="urn:microsoft.com/office/officeart/2005/8/layout/hProcess4" loCatId="process" qsTypeId="urn:microsoft.com/office/officeart/2005/8/quickstyle/simple1" qsCatId="simple" csTypeId="urn:microsoft.com/office/officeart/2005/8/colors/accent3_4" csCatId="accent3" phldr="1"/>
      <dgm:spPr/>
    </dgm:pt>
    <dgm:pt modelId="{6989814F-1E3E-45AE-8723-62EA42A793F9}">
      <dgm:prSet phldrT="[Texto]" custT="1">
        <dgm:style>
          <a:lnRef idx="0">
            <a:schemeClr val="dk1"/>
          </a:lnRef>
          <a:fillRef idx="3">
            <a:schemeClr val="dk1"/>
          </a:fillRef>
          <a:effectRef idx="3">
            <a:schemeClr val="dk1"/>
          </a:effectRef>
          <a:fontRef idx="minor">
            <a:schemeClr val="lt1"/>
          </a:fontRef>
        </dgm:style>
      </dgm:prSet>
      <dgm:spPr/>
      <dgm:t>
        <a:bodyPr/>
        <a:lstStyle/>
        <a:p>
          <a:r>
            <a:rPr lang="es-EC" sz="2800" dirty="0" smtClean="0"/>
            <a:t>Puesta a tierra</a:t>
          </a:r>
          <a:endParaRPr lang="es-EC" sz="2800" dirty="0"/>
        </a:p>
      </dgm:t>
    </dgm:pt>
    <dgm:pt modelId="{42A200E6-F9B0-42B5-96D3-B06EEF6DD9A6}" type="parTrans" cxnId="{7E5FD569-225A-4DAA-932E-300E9A1CE428}">
      <dgm:prSet/>
      <dgm:spPr/>
      <dgm:t>
        <a:bodyPr/>
        <a:lstStyle/>
        <a:p>
          <a:endParaRPr lang="es-EC"/>
        </a:p>
      </dgm:t>
    </dgm:pt>
    <dgm:pt modelId="{510D7256-8EC6-4FDB-B20A-AF7EBD387508}" type="sibTrans" cxnId="{7E5FD569-225A-4DAA-932E-300E9A1CE428}">
      <dgm:prSet/>
      <dgm:spPr/>
      <dgm:t>
        <a:bodyPr/>
        <a:lstStyle/>
        <a:p>
          <a:endParaRPr lang="es-EC"/>
        </a:p>
      </dgm:t>
    </dgm:pt>
    <dgm:pt modelId="{E58CC992-8A4D-4863-9BD9-593EA04B50DD}" type="pres">
      <dgm:prSet presAssocID="{767ACD3A-74B8-4216-A031-C7210EBD8A98}" presName="Name0" presStyleCnt="0">
        <dgm:presLayoutVars>
          <dgm:dir/>
          <dgm:animLvl val="lvl"/>
          <dgm:resizeHandles val="exact"/>
        </dgm:presLayoutVars>
      </dgm:prSet>
      <dgm:spPr/>
    </dgm:pt>
    <dgm:pt modelId="{29823424-040A-483A-9A78-242E71ACE7DD}" type="pres">
      <dgm:prSet presAssocID="{767ACD3A-74B8-4216-A031-C7210EBD8A98}" presName="tSp" presStyleCnt="0"/>
      <dgm:spPr/>
    </dgm:pt>
    <dgm:pt modelId="{E9619256-CAC2-4590-9642-AE78D71FD3A5}" type="pres">
      <dgm:prSet presAssocID="{767ACD3A-74B8-4216-A031-C7210EBD8A98}" presName="bSp" presStyleCnt="0"/>
      <dgm:spPr/>
    </dgm:pt>
    <dgm:pt modelId="{F2836B4D-F0F0-4CA6-B127-ABBA82DEB864}" type="pres">
      <dgm:prSet presAssocID="{767ACD3A-74B8-4216-A031-C7210EBD8A98}" presName="process" presStyleCnt="0"/>
      <dgm:spPr/>
    </dgm:pt>
    <dgm:pt modelId="{9F90467F-58D1-403B-8634-2DB887FAE897}" type="pres">
      <dgm:prSet presAssocID="{6989814F-1E3E-45AE-8723-62EA42A793F9}" presName="composite1" presStyleCnt="0"/>
      <dgm:spPr/>
    </dgm:pt>
    <dgm:pt modelId="{2F19895C-BC63-40A3-BC9F-97F6CA8A9B21}" type="pres">
      <dgm:prSet presAssocID="{6989814F-1E3E-45AE-8723-62EA42A793F9}" presName="dummyNode1" presStyleLbl="node1" presStyleIdx="0" presStyleCnt="1"/>
      <dgm:spPr/>
    </dgm:pt>
    <dgm:pt modelId="{B76D713B-DD8B-435A-A83D-660D833A71B9}" type="pres">
      <dgm:prSet presAssocID="{6989814F-1E3E-45AE-8723-62EA42A793F9}" presName="childNode1" presStyleLbl="bgAcc1" presStyleIdx="0" presStyleCnt="1">
        <dgm:presLayoutVars>
          <dgm:bulletEnabled val="1"/>
        </dgm:presLayoutVars>
      </dgm:prSet>
      <dgm:spPr/>
    </dgm:pt>
    <dgm:pt modelId="{26488E1E-4DE1-4E71-935D-1F48E2603808}" type="pres">
      <dgm:prSet presAssocID="{6989814F-1E3E-45AE-8723-62EA42A793F9}" presName="childNode1tx" presStyleLbl="bgAcc1" presStyleIdx="0" presStyleCnt="1">
        <dgm:presLayoutVars>
          <dgm:bulletEnabled val="1"/>
        </dgm:presLayoutVars>
      </dgm:prSet>
      <dgm:spPr/>
    </dgm:pt>
    <dgm:pt modelId="{1875CB41-7D45-47F1-AC1C-6CEF11E7AF1F}" type="pres">
      <dgm:prSet presAssocID="{6989814F-1E3E-45AE-8723-62EA42A793F9}" presName="parentNode1" presStyleLbl="node1" presStyleIdx="0" presStyleCnt="1" custScaleX="132607" custScaleY="101949" custLinFactNeighborX="5040" custLinFactNeighborY="27164">
        <dgm:presLayoutVars>
          <dgm:chMax val="1"/>
          <dgm:bulletEnabled val="1"/>
        </dgm:presLayoutVars>
      </dgm:prSet>
      <dgm:spPr/>
      <dgm:t>
        <a:bodyPr/>
        <a:lstStyle/>
        <a:p>
          <a:endParaRPr lang="es-EC"/>
        </a:p>
      </dgm:t>
    </dgm:pt>
    <dgm:pt modelId="{3A66C026-926C-4EB2-B826-260A8C080F77}" type="pres">
      <dgm:prSet presAssocID="{6989814F-1E3E-45AE-8723-62EA42A793F9}" presName="connSite1" presStyleCnt="0"/>
      <dgm:spPr/>
    </dgm:pt>
  </dgm:ptLst>
  <dgm:cxnLst>
    <dgm:cxn modelId="{ADD6BB34-DA7B-40A6-A624-B656555272E8}" type="presOf" srcId="{6989814F-1E3E-45AE-8723-62EA42A793F9}" destId="{1875CB41-7D45-47F1-AC1C-6CEF11E7AF1F}" srcOrd="0" destOrd="0" presId="urn:microsoft.com/office/officeart/2005/8/layout/hProcess4"/>
    <dgm:cxn modelId="{4FABFD51-D40A-423F-A767-9664D462DDA0}" type="presOf" srcId="{767ACD3A-74B8-4216-A031-C7210EBD8A98}" destId="{E58CC992-8A4D-4863-9BD9-593EA04B50DD}" srcOrd="0" destOrd="0" presId="urn:microsoft.com/office/officeart/2005/8/layout/hProcess4"/>
    <dgm:cxn modelId="{7E5FD569-225A-4DAA-932E-300E9A1CE428}" srcId="{767ACD3A-74B8-4216-A031-C7210EBD8A98}" destId="{6989814F-1E3E-45AE-8723-62EA42A793F9}" srcOrd="0" destOrd="0" parTransId="{42A200E6-F9B0-42B5-96D3-B06EEF6DD9A6}" sibTransId="{510D7256-8EC6-4FDB-B20A-AF7EBD387508}"/>
    <dgm:cxn modelId="{A44F291A-396F-43DE-989C-95101AC64613}" type="presParOf" srcId="{E58CC992-8A4D-4863-9BD9-593EA04B50DD}" destId="{29823424-040A-483A-9A78-242E71ACE7DD}" srcOrd="0" destOrd="0" presId="urn:microsoft.com/office/officeart/2005/8/layout/hProcess4"/>
    <dgm:cxn modelId="{E351E690-A17A-47FA-B3A2-FAE5BFF19127}" type="presParOf" srcId="{E58CC992-8A4D-4863-9BD9-593EA04B50DD}" destId="{E9619256-CAC2-4590-9642-AE78D71FD3A5}" srcOrd="1" destOrd="0" presId="urn:microsoft.com/office/officeart/2005/8/layout/hProcess4"/>
    <dgm:cxn modelId="{5CB6AE7F-B0B8-4894-9C63-5749224E262A}" type="presParOf" srcId="{E58CC992-8A4D-4863-9BD9-593EA04B50DD}" destId="{F2836B4D-F0F0-4CA6-B127-ABBA82DEB864}" srcOrd="2" destOrd="0" presId="urn:microsoft.com/office/officeart/2005/8/layout/hProcess4"/>
    <dgm:cxn modelId="{B5E93F67-46BE-496D-8245-F87826B31C51}" type="presParOf" srcId="{F2836B4D-F0F0-4CA6-B127-ABBA82DEB864}" destId="{9F90467F-58D1-403B-8634-2DB887FAE897}" srcOrd="0" destOrd="0" presId="urn:microsoft.com/office/officeart/2005/8/layout/hProcess4"/>
    <dgm:cxn modelId="{DF8BED26-561F-4147-9BBF-E93DF09F1B04}" type="presParOf" srcId="{9F90467F-58D1-403B-8634-2DB887FAE897}" destId="{2F19895C-BC63-40A3-BC9F-97F6CA8A9B21}" srcOrd="0" destOrd="0" presId="urn:microsoft.com/office/officeart/2005/8/layout/hProcess4"/>
    <dgm:cxn modelId="{B6708B12-3ECC-46DA-941D-7A2371E7BBDE}" type="presParOf" srcId="{9F90467F-58D1-403B-8634-2DB887FAE897}" destId="{B76D713B-DD8B-435A-A83D-660D833A71B9}" srcOrd="1" destOrd="0" presId="urn:microsoft.com/office/officeart/2005/8/layout/hProcess4"/>
    <dgm:cxn modelId="{F038C72B-2D97-4C59-94A7-4BE7D2BC8636}" type="presParOf" srcId="{9F90467F-58D1-403B-8634-2DB887FAE897}" destId="{26488E1E-4DE1-4E71-935D-1F48E2603808}" srcOrd="2" destOrd="0" presId="urn:microsoft.com/office/officeart/2005/8/layout/hProcess4"/>
    <dgm:cxn modelId="{FEEC3129-1B7C-4A95-8519-FA8FBFF59936}" type="presParOf" srcId="{9F90467F-58D1-403B-8634-2DB887FAE897}" destId="{1875CB41-7D45-47F1-AC1C-6CEF11E7AF1F}" srcOrd="3" destOrd="0" presId="urn:microsoft.com/office/officeart/2005/8/layout/hProcess4"/>
    <dgm:cxn modelId="{A33F321F-6427-40BB-A279-994D7F213019}" type="presParOf" srcId="{9F90467F-58D1-403B-8634-2DB887FAE897}" destId="{3A66C026-926C-4EB2-B826-260A8C080F77}"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0BA192-486D-49E9-95AD-3F8A01F349F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EC"/>
        </a:p>
      </dgm:t>
    </dgm:pt>
    <dgm:pt modelId="{28D758DE-EF70-414E-A26A-32656BE3B05D}">
      <dgm:prSet phldrT="[Texto]"/>
      <dgm:spPr/>
      <dgm:t>
        <a:bodyPr/>
        <a:lstStyle/>
        <a:p>
          <a:r>
            <a:rPr lang="es-EC" dirty="0" smtClean="0">
              <a:solidFill>
                <a:schemeClr val="tx1"/>
              </a:solidFill>
            </a:rPr>
            <a:t>El de brindar seguridad a las personas.</a:t>
          </a:r>
          <a:endParaRPr lang="es-EC" dirty="0">
            <a:solidFill>
              <a:schemeClr val="tx1"/>
            </a:solidFill>
          </a:endParaRPr>
        </a:p>
      </dgm:t>
    </dgm:pt>
    <dgm:pt modelId="{6C96BFC8-8B4B-4C2C-8C04-AF8B5D47A6C9}" type="parTrans" cxnId="{A094603F-28E6-4696-BDBB-673344696A1B}">
      <dgm:prSet/>
      <dgm:spPr/>
      <dgm:t>
        <a:bodyPr/>
        <a:lstStyle/>
        <a:p>
          <a:endParaRPr lang="es-EC"/>
        </a:p>
      </dgm:t>
    </dgm:pt>
    <dgm:pt modelId="{A9579254-2BFA-4B5F-B404-FD968F1C9069}" type="sibTrans" cxnId="{A094603F-28E6-4696-BDBB-673344696A1B}">
      <dgm:prSet/>
      <dgm:spPr/>
      <dgm:t>
        <a:bodyPr/>
        <a:lstStyle/>
        <a:p>
          <a:endParaRPr lang="es-EC"/>
        </a:p>
      </dgm:t>
    </dgm:pt>
    <dgm:pt modelId="{98A50266-77DD-4CB5-9B06-7B238B99F9F7}">
      <dgm:prSet phldrT="[Texto]"/>
      <dgm:spPr/>
      <dgm:t>
        <a:bodyPr/>
        <a:lstStyle/>
        <a:p>
          <a:pPr algn="just"/>
          <a:r>
            <a:rPr lang="es-EC" dirty="0" smtClean="0">
              <a:solidFill>
                <a:schemeClr val="tx1"/>
              </a:solidFill>
            </a:rPr>
            <a:t>Proteger las instalaciones, equipos y bienes en general, al facilitar y garantizar la correcta operación de los dispositivos de protección.</a:t>
          </a:r>
          <a:endParaRPr lang="es-EC" dirty="0">
            <a:solidFill>
              <a:schemeClr val="tx1"/>
            </a:solidFill>
          </a:endParaRPr>
        </a:p>
      </dgm:t>
    </dgm:pt>
    <dgm:pt modelId="{44A292A9-A62D-432E-95B5-84DB3986A970}" type="parTrans" cxnId="{DD6D9FC0-B7BB-4FC0-9261-919BEE9403B4}">
      <dgm:prSet/>
      <dgm:spPr/>
      <dgm:t>
        <a:bodyPr/>
        <a:lstStyle/>
        <a:p>
          <a:endParaRPr lang="es-EC"/>
        </a:p>
      </dgm:t>
    </dgm:pt>
    <dgm:pt modelId="{46CBA2F9-A0C2-423D-B664-B80553A13C33}" type="sibTrans" cxnId="{DD6D9FC0-B7BB-4FC0-9261-919BEE9403B4}">
      <dgm:prSet/>
      <dgm:spPr/>
      <dgm:t>
        <a:bodyPr/>
        <a:lstStyle/>
        <a:p>
          <a:endParaRPr lang="es-EC"/>
        </a:p>
      </dgm:t>
    </dgm:pt>
    <dgm:pt modelId="{D0DF818E-F5EA-49DD-A9A7-29BA50096DD6}">
      <dgm:prSet phldrT="[Texto]"/>
      <dgm:spPr/>
      <dgm:t>
        <a:bodyPr/>
        <a:lstStyle/>
        <a:p>
          <a:pPr algn="just"/>
          <a:r>
            <a:rPr lang="es-EC" dirty="0" smtClean="0">
              <a:solidFill>
                <a:schemeClr val="tx1"/>
              </a:solidFill>
            </a:rPr>
            <a:t>Establecer la permanencia, de un potencial de referencia, al estabilizar la tensión eléctrica a tierra, bajo condiciones normales de operación.</a:t>
          </a:r>
          <a:endParaRPr lang="es-EC" dirty="0">
            <a:solidFill>
              <a:schemeClr val="tx1"/>
            </a:solidFill>
          </a:endParaRPr>
        </a:p>
      </dgm:t>
    </dgm:pt>
    <dgm:pt modelId="{EB061217-DAF9-47DB-A44F-F3ECA42C7BE1}" type="parTrans" cxnId="{E72E6D23-99D6-4CB5-9648-AE1B555C50F9}">
      <dgm:prSet/>
      <dgm:spPr/>
      <dgm:t>
        <a:bodyPr/>
        <a:lstStyle/>
        <a:p>
          <a:endParaRPr lang="es-EC"/>
        </a:p>
      </dgm:t>
    </dgm:pt>
    <dgm:pt modelId="{D23F6C16-3385-4045-8A6F-C9AB4D33D57B}" type="sibTrans" cxnId="{E72E6D23-99D6-4CB5-9648-AE1B555C50F9}">
      <dgm:prSet/>
      <dgm:spPr/>
      <dgm:t>
        <a:bodyPr/>
        <a:lstStyle/>
        <a:p>
          <a:endParaRPr lang="es-EC"/>
        </a:p>
      </dgm:t>
    </dgm:pt>
    <dgm:pt modelId="{C5CAD5F1-1792-4999-88E9-AFD5A72C8357}" type="pres">
      <dgm:prSet presAssocID="{820BA192-486D-49E9-95AD-3F8A01F349F2}" presName="diagram" presStyleCnt="0">
        <dgm:presLayoutVars>
          <dgm:dir/>
          <dgm:resizeHandles val="exact"/>
        </dgm:presLayoutVars>
      </dgm:prSet>
      <dgm:spPr/>
      <dgm:t>
        <a:bodyPr/>
        <a:lstStyle/>
        <a:p>
          <a:endParaRPr lang="es-EC"/>
        </a:p>
      </dgm:t>
    </dgm:pt>
    <dgm:pt modelId="{AC557F36-AC06-416E-92C6-679632C412A6}" type="pres">
      <dgm:prSet presAssocID="{28D758DE-EF70-414E-A26A-32656BE3B05D}" presName="node" presStyleLbl="node1" presStyleIdx="0" presStyleCnt="3">
        <dgm:presLayoutVars>
          <dgm:bulletEnabled val="1"/>
        </dgm:presLayoutVars>
      </dgm:prSet>
      <dgm:spPr/>
      <dgm:t>
        <a:bodyPr/>
        <a:lstStyle/>
        <a:p>
          <a:endParaRPr lang="es-EC"/>
        </a:p>
      </dgm:t>
    </dgm:pt>
    <dgm:pt modelId="{8D52B6E7-410C-4AB5-A36B-2DFCBE30FB01}" type="pres">
      <dgm:prSet presAssocID="{A9579254-2BFA-4B5F-B404-FD968F1C9069}" presName="sibTrans" presStyleCnt="0"/>
      <dgm:spPr/>
    </dgm:pt>
    <dgm:pt modelId="{9B885BFC-5D60-4026-8E2F-4C0315A31F8D}" type="pres">
      <dgm:prSet presAssocID="{98A50266-77DD-4CB5-9B06-7B238B99F9F7}" presName="node" presStyleLbl="node1" presStyleIdx="1" presStyleCnt="3">
        <dgm:presLayoutVars>
          <dgm:bulletEnabled val="1"/>
        </dgm:presLayoutVars>
      </dgm:prSet>
      <dgm:spPr/>
      <dgm:t>
        <a:bodyPr/>
        <a:lstStyle/>
        <a:p>
          <a:endParaRPr lang="es-EC"/>
        </a:p>
      </dgm:t>
    </dgm:pt>
    <dgm:pt modelId="{81F3278A-48FC-4480-8584-C66FBD16273F}" type="pres">
      <dgm:prSet presAssocID="{46CBA2F9-A0C2-423D-B664-B80553A13C33}" presName="sibTrans" presStyleCnt="0"/>
      <dgm:spPr/>
    </dgm:pt>
    <dgm:pt modelId="{52C52ED7-9BBE-4EFB-858B-96CD5897D6A4}" type="pres">
      <dgm:prSet presAssocID="{D0DF818E-F5EA-49DD-A9A7-29BA50096DD6}" presName="node" presStyleLbl="node1" presStyleIdx="2" presStyleCnt="3">
        <dgm:presLayoutVars>
          <dgm:bulletEnabled val="1"/>
        </dgm:presLayoutVars>
      </dgm:prSet>
      <dgm:spPr/>
      <dgm:t>
        <a:bodyPr/>
        <a:lstStyle/>
        <a:p>
          <a:endParaRPr lang="es-EC"/>
        </a:p>
      </dgm:t>
    </dgm:pt>
  </dgm:ptLst>
  <dgm:cxnLst>
    <dgm:cxn modelId="{838D83C7-FAAB-49D1-BA29-9F03C16A16DD}" type="presOf" srcId="{28D758DE-EF70-414E-A26A-32656BE3B05D}" destId="{AC557F36-AC06-416E-92C6-679632C412A6}" srcOrd="0" destOrd="0" presId="urn:microsoft.com/office/officeart/2005/8/layout/default"/>
    <dgm:cxn modelId="{E72E6D23-99D6-4CB5-9648-AE1B555C50F9}" srcId="{820BA192-486D-49E9-95AD-3F8A01F349F2}" destId="{D0DF818E-F5EA-49DD-A9A7-29BA50096DD6}" srcOrd="2" destOrd="0" parTransId="{EB061217-DAF9-47DB-A44F-F3ECA42C7BE1}" sibTransId="{D23F6C16-3385-4045-8A6F-C9AB4D33D57B}"/>
    <dgm:cxn modelId="{A094603F-28E6-4696-BDBB-673344696A1B}" srcId="{820BA192-486D-49E9-95AD-3F8A01F349F2}" destId="{28D758DE-EF70-414E-A26A-32656BE3B05D}" srcOrd="0" destOrd="0" parTransId="{6C96BFC8-8B4B-4C2C-8C04-AF8B5D47A6C9}" sibTransId="{A9579254-2BFA-4B5F-B404-FD968F1C9069}"/>
    <dgm:cxn modelId="{EE89287A-7530-4447-A6BD-1AD5B3CE3682}" type="presOf" srcId="{820BA192-486D-49E9-95AD-3F8A01F349F2}" destId="{C5CAD5F1-1792-4999-88E9-AFD5A72C8357}" srcOrd="0" destOrd="0" presId="urn:microsoft.com/office/officeart/2005/8/layout/default"/>
    <dgm:cxn modelId="{C89EB8B2-B141-4206-BD99-1A5D5B05FB14}" type="presOf" srcId="{D0DF818E-F5EA-49DD-A9A7-29BA50096DD6}" destId="{52C52ED7-9BBE-4EFB-858B-96CD5897D6A4}" srcOrd="0" destOrd="0" presId="urn:microsoft.com/office/officeart/2005/8/layout/default"/>
    <dgm:cxn modelId="{DD6D9FC0-B7BB-4FC0-9261-919BEE9403B4}" srcId="{820BA192-486D-49E9-95AD-3F8A01F349F2}" destId="{98A50266-77DD-4CB5-9B06-7B238B99F9F7}" srcOrd="1" destOrd="0" parTransId="{44A292A9-A62D-432E-95B5-84DB3986A970}" sibTransId="{46CBA2F9-A0C2-423D-B664-B80553A13C33}"/>
    <dgm:cxn modelId="{41B1DCD5-22F2-40D0-9606-09AB8CCF0DB7}" type="presOf" srcId="{98A50266-77DD-4CB5-9B06-7B238B99F9F7}" destId="{9B885BFC-5D60-4026-8E2F-4C0315A31F8D}" srcOrd="0" destOrd="0" presId="urn:microsoft.com/office/officeart/2005/8/layout/default"/>
    <dgm:cxn modelId="{AB9E948C-B686-446C-9B68-DC426A854CAC}" type="presParOf" srcId="{C5CAD5F1-1792-4999-88E9-AFD5A72C8357}" destId="{AC557F36-AC06-416E-92C6-679632C412A6}" srcOrd="0" destOrd="0" presId="urn:microsoft.com/office/officeart/2005/8/layout/default"/>
    <dgm:cxn modelId="{68C9144A-35D9-48EE-B274-1AD312CAAE2D}" type="presParOf" srcId="{C5CAD5F1-1792-4999-88E9-AFD5A72C8357}" destId="{8D52B6E7-410C-4AB5-A36B-2DFCBE30FB01}" srcOrd="1" destOrd="0" presId="urn:microsoft.com/office/officeart/2005/8/layout/default"/>
    <dgm:cxn modelId="{7B5C4BCC-38C2-433D-AAE3-E0AB64030EF4}" type="presParOf" srcId="{C5CAD5F1-1792-4999-88E9-AFD5A72C8357}" destId="{9B885BFC-5D60-4026-8E2F-4C0315A31F8D}" srcOrd="2" destOrd="0" presId="urn:microsoft.com/office/officeart/2005/8/layout/default"/>
    <dgm:cxn modelId="{3309A49D-C78C-4ED9-93FC-86252A5963C7}" type="presParOf" srcId="{C5CAD5F1-1792-4999-88E9-AFD5A72C8357}" destId="{81F3278A-48FC-4480-8584-C66FBD16273F}" srcOrd="3" destOrd="0" presId="urn:microsoft.com/office/officeart/2005/8/layout/default"/>
    <dgm:cxn modelId="{E1972006-984F-4932-A896-4827BB33A2A2}" type="presParOf" srcId="{C5CAD5F1-1792-4999-88E9-AFD5A72C8357}" destId="{52C52ED7-9BBE-4EFB-858B-96CD5897D6A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EACA7B-4645-4318-AF67-E6432008FEB6}" type="doc">
      <dgm:prSet loTypeId="urn:microsoft.com/office/officeart/2005/8/layout/process1" loCatId="process" qsTypeId="urn:microsoft.com/office/officeart/2005/8/quickstyle/simple1" qsCatId="simple" csTypeId="urn:microsoft.com/office/officeart/2005/8/colors/accent2_1" csCatId="accent2" phldr="1"/>
      <dgm:spPr/>
    </dgm:pt>
    <dgm:pt modelId="{0C48D291-36DA-4990-9E99-2B8B41470F6C}">
      <dgm:prSet phldrT="[Texto]" custT="1"/>
      <dgm:spPr/>
      <dgm:t>
        <a:bodyPr/>
        <a:lstStyle/>
        <a:p>
          <a:r>
            <a:rPr lang="es-EC" sz="2000" dirty="0" smtClean="0"/>
            <a:t>Proporcionar un circuito de baja impedancia para el flujo de las corrientes de tierra,</a:t>
          </a:r>
          <a:endParaRPr lang="es-EC" sz="2000" dirty="0"/>
        </a:p>
      </dgm:t>
    </dgm:pt>
    <dgm:pt modelId="{BC10B224-0205-4CE6-B1B7-4045589D2D47}" type="parTrans" cxnId="{6620D454-2515-4A57-BD0D-713647EA1633}">
      <dgm:prSet/>
      <dgm:spPr/>
      <dgm:t>
        <a:bodyPr/>
        <a:lstStyle/>
        <a:p>
          <a:endParaRPr lang="es-EC"/>
        </a:p>
      </dgm:t>
    </dgm:pt>
    <dgm:pt modelId="{190FBECE-2F2D-4C3D-B048-998128E3D185}" type="sibTrans" cxnId="{6620D454-2515-4A57-BD0D-713647EA1633}">
      <dgm:prSet/>
      <dgm:spPr/>
      <dgm:t>
        <a:bodyPr/>
        <a:lstStyle/>
        <a:p>
          <a:endParaRPr lang="es-EC"/>
        </a:p>
      </dgm:t>
    </dgm:pt>
    <dgm:pt modelId="{56121587-C96C-4B81-BE3F-CBEC6D36BC91}">
      <dgm:prSet phldrT="[Texto]" custT="1"/>
      <dgm:spPr/>
      <dgm:t>
        <a:bodyPr/>
        <a:lstStyle/>
        <a:p>
          <a:r>
            <a:rPr lang="es-EC" sz="2400" dirty="0" smtClean="0"/>
            <a:t>Asegura seres vivos </a:t>
          </a:r>
          <a:endParaRPr lang="es-EC" sz="2400" dirty="0"/>
        </a:p>
      </dgm:t>
    </dgm:pt>
    <dgm:pt modelId="{4BA0871D-3394-435F-B459-EFF98976E59F}" type="parTrans" cxnId="{5FF780DC-C8B3-4365-B3BD-34C8D674F2F8}">
      <dgm:prSet/>
      <dgm:spPr/>
      <dgm:t>
        <a:bodyPr/>
        <a:lstStyle/>
        <a:p>
          <a:endParaRPr lang="es-EC"/>
        </a:p>
      </dgm:t>
    </dgm:pt>
    <dgm:pt modelId="{D19068F4-6A98-4078-9EFD-2B83BD71DA58}" type="sibTrans" cxnId="{5FF780DC-C8B3-4365-B3BD-34C8D674F2F8}">
      <dgm:prSet/>
      <dgm:spPr/>
      <dgm:t>
        <a:bodyPr/>
        <a:lstStyle/>
        <a:p>
          <a:endParaRPr lang="es-EC"/>
        </a:p>
      </dgm:t>
    </dgm:pt>
    <dgm:pt modelId="{3E0D11BE-BDC7-4483-9672-9444412C675F}">
      <dgm:prSet custT="1"/>
      <dgm:spPr/>
      <dgm:t>
        <a:bodyPr/>
        <a:lstStyle/>
        <a:p>
          <a:r>
            <a:rPr lang="es-EC" sz="2000" dirty="0" smtClean="0"/>
            <a:t>Evitar que durante la circulación de corrientes hacia la tierra puedan producirse diferencias de potencial entre distintos puntos</a:t>
          </a:r>
          <a:endParaRPr lang="es-EC" sz="2000" dirty="0"/>
        </a:p>
      </dgm:t>
    </dgm:pt>
    <dgm:pt modelId="{2D0FBFF1-70DC-40F0-8F49-D456F6F05823}" type="parTrans" cxnId="{077EBF62-0B1F-497C-ACEF-25912BFB1010}">
      <dgm:prSet/>
      <dgm:spPr/>
      <dgm:t>
        <a:bodyPr/>
        <a:lstStyle/>
        <a:p>
          <a:endParaRPr lang="es-EC"/>
        </a:p>
      </dgm:t>
    </dgm:pt>
    <dgm:pt modelId="{2229FFBA-C357-49F2-AE2C-B33F1B9B9354}" type="sibTrans" cxnId="{077EBF62-0B1F-497C-ACEF-25912BFB1010}">
      <dgm:prSet/>
      <dgm:spPr/>
      <dgm:t>
        <a:bodyPr/>
        <a:lstStyle/>
        <a:p>
          <a:endParaRPr lang="es-EC"/>
        </a:p>
      </dgm:t>
    </dgm:pt>
    <dgm:pt modelId="{61288D94-9559-4DDD-AA35-0E41EE2859D8}">
      <dgm:prSet/>
      <dgm:spPr/>
      <dgm:t>
        <a:bodyPr/>
        <a:lstStyle/>
        <a:p>
          <a:r>
            <a:rPr lang="es-EC" smtClean="0"/>
            <a:t>Dar mayor confiabilidad y continuidad al servicio eléctrico.</a:t>
          </a:r>
          <a:endParaRPr lang="es-EC"/>
        </a:p>
      </dgm:t>
    </dgm:pt>
    <dgm:pt modelId="{5F8B7988-4BEE-4496-BF24-37E759566C51}" type="parTrans" cxnId="{FDA2B6E1-ADEB-4B9D-8910-3B64B4924446}">
      <dgm:prSet/>
      <dgm:spPr/>
      <dgm:t>
        <a:bodyPr/>
        <a:lstStyle/>
        <a:p>
          <a:endParaRPr lang="es-EC"/>
        </a:p>
      </dgm:t>
    </dgm:pt>
    <dgm:pt modelId="{FE501986-6862-47E2-A6E8-9671246848A3}" type="sibTrans" cxnId="{FDA2B6E1-ADEB-4B9D-8910-3B64B4924446}">
      <dgm:prSet/>
      <dgm:spPr/>
      <dgm:t>
        <a:bodyPr/>
        <a:lstStyle/>
        <a:p>
          <a:endParaRPr lang="es-EC"/>
        </a:p>
      </dgm:t>
    </dgm:pt>
    <dgm:pt modelId="{C7D4C242-16F4-4A6C-8CF6-7C2517E52A21}" type="pres">
      <dgm:prSet presAssocID="{00EACA7B-4645-4318-AF67-E6432008FEB6}" presName="Name0" presStyleCnt="0">
        <dgm:presLayoutVars>
          <dgm:dir/>
          <dgm:resizeHandles val="exact"/>
        </dgm:presLayoutVars>
      </dgm:prSet>
      <dgm:spPr/>
    </dgm:pt>
    <dgm:pt modelId="{A0541151-9ADE-4A9F-8BEE-38EA5A091ED1}" type="pres">
      <dgm:prSet presAssocID="{0C48D291-36DA-4990-9E99-2B8B41470F6C}" presName="node" presStyleLbl="node1" presStyleIdx="0" presStyleCnt="4">
        <dgm:presLayoutVars>
          <dgm:bulletEnabled val="1"/>
        </dgm:presLayoutVars>
      </dgm:prSet>
      <dgm:spPr/>
      <dgm:t>
        <a:bodyPr/>
        <a:lstStyle/>
        <a:p>
          <a:endParaRPr lang="es-EC"/>
        </a:p>
      </dgm:t>
    </dgm:pt>
    <dgm:pt modelId="{4E228ADC-6954-4C34-B680-3C8898F802BD}" type="pres">
      <dgm:prSet presAssocID="{190FBECE-2F2D-4C3D-B048-998128E3D185}" presName="sibTrans" presStyleLbl="sibTrans2D1" presStyleIdx="0" presStyleCnt="3"/>
      <dgm:spPr/>
      <dgm:t>
        <a:bodyPr/>
        <a:lstStyle/>
        <a:p>
          <a:endParaRPr lang="es-EC"/>
        </a:p>
      </dgm:t>
    </dgm:pt>
    <dgm:pt modelId="{6CBC3405-3D68-4243-9704-B6B7C0DBD44F}" type="pres">
      <dgm:prSet presAssocID="{190FBECE-2F2D-4C3D-B048-998128E3D185}" presName="connectorText" presStyleLbl="sibTrans2D1" presStyleIdx="0" presStyleCnt="3"/>
      <dgm:spPr/>
      <dgm:t>
        <a:bodyPr/>
        <a:lstStyle/>
        <a:p>
          <a:endParaRPr lang="es-EC"/>
        </a:p>
      </dgm:t>
    </dgm:pt>
    <dgm:pt modelId="{7C723F60-F438-4903-BE23-1CD898E4E2EC}" type="pres">
      <dgm:prSet presAssocID="{3E0D11BE-BDC7-4483-9672-9444412C675F}" presName="node" presStyleLbl="node1" presStyleIdx="1" presStyleCnt="4">
        <dgm:presLayoutVars>
          <dgm:bulletEnabled val="1"/>
        </dgm:presLayoutVars>
      </dgm:prSet>
      <dgm:spPr/>
      <dgm:t>
        <a:bodyPr/>
        <a:lstStyle/>
        <a:p>
          <a:endParaRPr lang="es-EC"/>
        </a:p>
      </dgm:t>
    </dgm:pt>
    <dgm:pt modelId="{38F14838-339A-4A46-9C46-18F85D79BCB0}" type="pres">
      <dgm:prSet presAssocID="{2229FFBA-C357-49F2-AE2C-B33F1B9B9354}" presName="sibTrans" presStyleLbl="sibTrans2D1" presStyleIdx="1" presStyleCnt="3"/>
      <dgm:spPr/>
      <dgm:t>
        <a:bodyPr/>
        <a:lstStyle/>
        <a:p>
          <a:endParaRPr lang="es-EC"/>
        </a:p>
      </dgm:t>
    </dgm:pt>
    <dgm:pt modelId="{EABFABF4-194B-42FF-AE17-DA69B536AB73}" type="pres">
      <dgm:prSet presAssocID="{2229FFBA-C357-49F2-AE2C-B33F1B9B9354}" presName="connectorText" presStyleLbl="sibTrans2D1" presStyleIdx="1" presStyleCnt="3"/>
      <dgm:spPr/>
      <dgm:t>
        <a:bodyPr/>
        <a:lstStyle/>
        <a:p>
          <a:endParaRPr lang="es-EC"/>
        </a:p>
      </dgm:t>
    </dgm:pt>
    <dgm:pt modelId="{434C7167-1351-48D0-B5CA-3CAB13B1067B}" type="pres">
      <dgm:prSet presAssocID="{61288D94-9559-4DDD-AA35-0E41EE2859D8}" presName="node" presStyleLbl="node1" presStyleIdx="2" presStyleCnt="4">
        <dgm:presLayoutVars>
          <dgm:bulletEnabled val="1"/>
        </dgm:presLayoutVars>
      </dgm:prSet>
      <dgm:spPr/>
      <dgm:t>
        <a:bodyPr/>
        <a:lstStyle/>
        <a:p>
          <a:endParaRPr lang="es-EC"/>
        </a:p>
      </dgm:t>
    </dgm:pt>
    <dgm:pt modelId="{5C6F284A-5360-43B2-B803-AE68F1084586}" type="pres">
      <dgm:prSet presAssocID="{FE501986-6862-47E2-A6E8-9671246848A3}" presName="sibTrans" presStyleLbl="sibTrans2D1" presStyleIdx="2" presStyleCnt="3"/>
      <dgm:spPr/>
      <dgm:t>
        <a:bodyPr/>
        <a:lstStyle/>
        <a:p>
          <a:endParaRPr lang="es-EC"/>
        </a:p>
      </dgm:t>
    </dgm:pt>
    <dgm:pt modelId="{0BC5CE47-48A8-4579-BCC5-756496BAEDC0}" type="pres">
      <dgm:prSet presAssocID="{FE501986-6862-47E2-A6E8-9671246848A3}" presName="connectorText" presStyleLbl="sibTrans2D1" presStyleIdx="2" presStyleCnt="3"/>
      <dgm:spPr/>
      <dgm:t>
        <a:bodyPr/>
        <a:lstStyle/>
        <a:p>
          <a:endParaRPr lang="es-EC"/>
        </a:p>
      </dgm:t>
    </dgm:pt>
    <dgm:pt modelId="{08FC33E4-01C0-4D04-92DA-8DAC2C3527C1}" type="pres">
      <dgm:prSet presAssocID="{56121587-C96C-4B81-BE3F-CBEC6D36BC91}" presName="node" presStyleLbl="node1" presStyleIdx="3" presStyleCnt="4">
        <dgm:presLayoutVars>
          <dgm:bulletEnabled val="1"/>
        </dgm:presLayoutVars>
      </dgm:prSet>
      <dgm:spPr/>
      <dgm:t>
        <a:bodyPr/>
        <a:lstStyle/>
        <a:p>
          <a:endParaRPr lang="es-EC"/>
        </a:p>
      </dgm:t>
    </dgm:pt>
  </dgm:ptLst>
  <dgm:cxnLst>
    <dgm:cxn modelId="{6380E969-58C8-453F-A40E-789D30F42B13}" type="presOf" srcId="{3E0D11BE-BDC7-4483-9672-9444412C675F}" destId="{7C723F60-F438-4903-BE23-1CD898E4E2EC}" srcOrd="0" destOrd="0" presId="urn:microsoft.com/office/officeart/2005/8/layout/process1"/>
    <dgm:cxn modelId="{6620D454-2515-4A57-BD0D-713647EA1633}" srcId="{00EACA7B-4645-4318-AF67-E6432008FEB6}" destId="{0C48D291-36DA-4990-9E99-2B8B41470F6C}" srcOrd="0" destOrd="0" parTransId="{BC10B224-0205-4CE6-B1B7-4045589D2D47}" sibTransId="{190FBECE-2F2D-4C3D-B048-998128E3D185}"/>
    <dgm:cxn modelId="{F9F00AF0-3255-498E-81D6-A0E4D146C0A9}" type="presOf" srcId="{56121587-C96C-4B81-BE3F-CBEC6D36BC91}" destId="{08FC33E4-01C0-4D04-92DA-8DAC2C3527C1}" srcOrd="0" destOrd="0" presId="urn:microsoft.com/office/officeart/2005/8/layout/process1"/>
    <dgm:cxn modelId="{C90F4F7A-C2C2-4385-AA35-12C4C598E868}" type="presOf" srcId="{FE501986-6862-47E2-A6E8-9671246848A3}" destId="{0BC5CE47-48A8-4579-BCC5-756496BAEDC0}" srcOrd="1" destOrd="0" presId="urn:microsoft.com/office/officeart/2005/8/layout/process1"/>
    <dgm:cxn modelId="{B5ADFE47-BF09-454D-97EF-F127ABAA4826}" type="presOf" srcId="{0C48D291-36DA-4990-9E99-2B8B41470F6C}" destId="{A0541151-9ADE-4A9F-8BEE-38EA5A091ED1}" srcOrd="0" destOrd="0" presId="urn:microsoft.com/office/officeart/2005/8/layout/process1"/>
    <dgm:cxn modelId="{DBB996D6-4A19-43FF-B7A2-17C897CD4ADA}" type="presOf" srcId="{190FBECE-2F2D-4C3D-B048-998128E3D185}" destId="{6CBC3405-3D68-4243-9704-B6B7C0DBD44F}" srcOrd="1" destOrd="0" presId="urn:microsoft.com/office/officeart/2005/8/layout/process1"/>
    <dgm:cxn modelId="{5FF780DC-C8B3-4365-B3BD-34C8D674F2F8}" srcId="{00EACA7B-4645-4318-AF67-E6432008FEB6}" destId="{56121587-C96C-4B81-BE3F-CBEC6D36BC91}" srcOrd="3" destOrd="0" parTransId="{4BA0871D-3394-435F-B459-EFF98976E59F}" sibTransId="{D19068F4-6A98-4078-9EFD-2B83BD71DA58}"/>
    <dgm:cxn modelId="{1823B288-223F-4613-929B-E201D8B51578}" type="presOf" srcId="{FE501986-6862-47E2-A6E8-9671246848A3}" destId="{5C6F284A-5360-43B2-B803-AE68F1084586}" srcOrd="0" destOrd="0" presId="urn:microsoft.com/office/officeart/2005/8/layout/process1"/>
    <dgm:cxn modelId="{D966F0CE-CC2E-4ED7-9202-5472A2901A16}" type="presOf" srcId="{61288D94-9559-4DDD-AA35-0E41EE2859D8}" destId="{434C7167-1351-48D0-B5CA-3CAB13B1067B}" srcOrd="0" destOrd="0" presId="urn:microsoft.com/office/officeart/2005/8/layout/process1"/>
    <dgm:cxn modelId="{3EA393D6-0027-4917-B32B-92C3C616D2F3}" type="presOf" srcId="{00EACA7B-4645-4318-AF67-E6432008FEB6}" destId="{C7D4C242-16F4-4A6C-8CF6-7C2517E52A21}" srcOrd="0" destOrd="0" presId="urn:microsoft.com/office/officeart/2005/8/layout/process1"/>
    <dgm:cxn modelId="{FDA2B6E1-ADEB-4B9D-8910-3B64B4924446}" srcId="{00EACA7B-4645-4318-AF67-E6432008FEB6}" destId="{61288D94-9559-4DDD-AA35-0E41EE2859D8}" srcOrd="2" destOrd="0" parTransId="{5F8B7988-4BEE-4496-BF24-37E759566C51}" sibTransId="{FE501986-6862-47E2-A6E8-9671246848A3}"/>
    <dgm:cxn modelId="{6B13A922-7E47-41B1-B108-D0C8B0727FC5}" type="presOf" srcId="{2229FFBA-C357-49F2-AE2C-B33F1B9B9354}" destId="{EABFABF4-194B-42FF-AE17-DA69B536AB73}" srcOrd="1" destOrd="0" presId="urn:microsoft.com/office/officeart/2005/8/layout/process1"/>
    <dgm:cxn modelId="{077EBF62-0B1F-497C-ACEF-25912BFB1010}" srcId="{00EACA7B-4645-4318-AF67-E6432008FEB6}" destId="{3E0D11BE-BDC7-4483-9672-9444412C675F}" srcOrd="1" destOrd="0" parTransId="{2D0FBFF1-70DC-40F0-8F49-D456F6F05823}" sibTransId="{2229FFBA-C357-49F2-AE2C-B33F1B9B9354}"/>
    <dgm:cxn modelId="{14DC1458-99D5-49D6-BAF9-772A6D698F80}" type="presOf" srcId="{2229FFBA-C357-49F2-AE2C-B33F1B9B9354}" destId="{38F14838-339A-4A46-9C46-18F85D79BCB0}" srcOrd="0" destOrd="0" presId="urn:microsoft.com/office/officeart/2005/8/layout/process1"/>
    <dgm:cxn modelId="{1503B500-21D5-4C06-AD6F-316E3CA62211}" type="presOf" srcId="{190FBECE-2F2D-4C3D-B048-998128E3D185}" destId="{4E228ADC-6954-4C34-B680-3C8898F802BD}" srcOrd="0" destOrd="0" presId="urn:microsoft.com/office/officeart/2005/8/layout/process1"/>
    <dgm:cxn modelId="{EB899889-5527-4A80-8B48-0627C976E28A}" type="presParOf" srcId="{C7D4C242-16F4-4A6C-8CF6-7C2517E52A21}" destId="{A0541151-9ADE-4A9F-8BEE-38EA5A091ED1}" srcOrd="0" destOrd="0" presId="urn:microsoft.com/office/officeart/2005/8/layout/process1"/>
    <dgm:cxn modelId="{652D66ED-CA00-4911-9C44-391E96E637CD}" type="presParOf" srcId="{C7D4C242-16F4-4A6C-8CF6-7C2517E52A21}" destId="{4E228ADC-6954-4C34-B680-3C8898F802BD}" srcOrd="1" destOrd="0" presId="urn:microsoft.com/office/officeart/2005/8/layout/process1"/>
    <dgm:cxn modelId="{CEFFD68E-B02E-4732-86A3-0E53FB9511A5}" type="presParOf" srcId="{4E228ADC-6954-4C34-B680-3C8898F802BD}" destId="{6CBC3405-3D68-4243-9704-B6B7C0DBD44F}" srcOrd="0" destOrd="0" presId="urn:microsoft.com/office/officeart/2005/8/layout/process1"/>
    <dgm:cxn modelId="{8E271786-1C99-4DE5-BC23-D3185637D073}" type="presParOf" srcId="{C7D4C242-16F4-4A6C-8CF6-7C2517E52A21}" destId="{7C723F60-F438-4903-BE23-1CD898E4E2EC}" srcOrd="2" destOrd="0" presId="urn:microsoft.com/office/officeart/2005/8/layout/process1"/>
    <dgm:cxn modelId="{69072257-0FD3-41F5-8BC9-4C8ABF5AF61E}" type="presParOf" srcId="{C7D4C242-16F4-4A6C-8CF6-7C2517E52A21}" destId="{38F14838-339A-4A46-9C46-18F85D79BCB0}" srcOrd="3" destOrd="0" presId="urn:microsoft.com/office/officeart/2005/8/layout/process1"/>
    <dgm:cxn modelId="{42D6E87F-E039-4B31-9E2F-18218C38AF19}" type="presParOf" srcId="{38F14838-339A-4A46-9C46-18F85D79BCB0}" destId="{EABFABF4-194B-42FF-AE17-DA69B536AB73}" srcOrd="0" destOrd="0" presId="urn:microsoft.com/office/officeart/2005/8/layout/process1"/>
    <dgm:cxn modelId="{D0350192-D121-4653-A0AD-E4AE7F5D010B}" type="presParOf" srcId="{C7D4C242-16F4-4A6C-8CF6-7C2517E52A21}" destId="{434C7167-1351-48D0-B5CA-3CAB13B1067B}" srcOrd="4" destOrd="0" presId="urn:microsoft.com/office/officeart/2005/8/layout/process1"/>
    <dgm:cxn modelId="{181F8B85-3F19-4C9A-859E-1926438C794E}" type="presParOf" srcId="{C7D4C242-16F4-4A6C-8CF6-7C2517E52A21}" destId="{5C6F284A-5360-43B2-B803-AE68F1084586}" srcOrd="5" destOrd="0" presId="urn:microsoft.com/office/officeart/2005/8/layout/process1"/>
    <dgm:cxn modelId="{2A58E86E-7229-43A9-8E0F-5E82D9335CB4}" type="presParOf" srcId="{5C6F284A-5360-43B2-B803-AE68F1084586}" destId="{0BC5CE47-48A8-4579-BCC5-756496BAEDC0}" srcOrd="0" destOrd="0" presId="urn:microsoft.com/office/officeart/2005/8/layout/process1"/>
    <dgm:cxn modelId="{F28901D3-E342-406E-8ED6-E083C00A6B55}" type="presParOf" srcId="{C7D4C242-16F4-4A6C-8CF6-7C2517E52A21}" destId="{08FC33E4-01C0-4D04-92DA-8DAC2C3527C1}"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C34A9D-BD39-4E5F-AB3F-714A7687FF2D}" type="doc">
      <dgm:prSet loTypeId="urn:microsoft.com/office/officeart/2008/layout/TitledPictureBlocks" loCatId="picture" qsTypeId="urn:microsoft.com/office/officeart/2005/8/quickstyle/simple1" qsCatId="simple" csTypeId="urn:microsoft.com/office/officeart/2005/8/colors/accent1_2" csCatId="accent1" phldr="1"/>
      <dgm:spPr/>
      <dgm:t>
        <a:bodyPr/>
        <a:lstStyle/>
        <a:p>
          <a:endParaRPr lang="es-EC"/>
        </a:p>
      </dgm:t>
    </dgm:pt>
    <dgm:pt modelId="{0F63F600-8D16-4830-8C26-4B1FF6B6D4F6}">
      <dgm:prSet phldrT="[Texto]"/>
      <dgm:spPr/>
      <dgm:t>
        <a:bodyPr/>
        <a:lstStyle/>
        <a:p>
          <a:r>
            <a:rPr lang="es-EC" dirty="0" err="1" smtClean="0"/>
            <a:t>GoDaddy</a:t>
          </a:r>
          <a:endParaRPr lang="es-EC" dirty="0"/>
        </a:p>
      </dgm:t>
    </dgm:pt>
    <dgm:pt modelId="{AC2A7A74-2E7B-4283-9D39-E2CE61E96008}" type="parTrans" cxnId="{A29D1AEE-3CED-4856-95E9-DAEA02FC58C7}">
      <dgm:prSet/>
      <dgm:spPr/>
      <dgm:t>
        <a:bodyPr/>
        <a:lstStyle/>
        <a:p>
          <a:endParaRPr lang="es-EC"/>
        </a:p>
      </dgm:t>
    </dgm:pt>
    <dgm:pt modelId="{3FCCD14C-9526-4328-9C22-C3C297F4A56E}" type="sibTrans" cxnId="{A29D1AEE-3CED-4856-95E9-DAEA02FC58C7}">
      <dgm:prSet/>
      <dgm:spPr/>
      <dgm:t>
        <a:bodyPr/>
        <a:lstStyle/>
        <a:p>
          <a:endParaRPr lang="es-EC"/>
        </a:p>
      </dgm:t>
    </dgm:pt>
    <dgm:pt modelId="{14D63F9D-5688-44F2-A049-BC995D1116C6}">
      <dgm:prSet phldrT="[Texto]" phldr="1"/>
      <dgm:spPr/>
      <dgm:t>
        <a:bodyPr/>
        <a:lstStyle/>
        <a:p>
          <a:endParaRPr lang="es-EC"/>
        </a:p>
      </dgm:t>
    </dgm:pt>
    <dgm:pt modelId="{10D169B5-9CF5-4431-A6E0-F54371485D98}" type="parTrans" cxnId="{5D3EF402-967B-4A8C-885C-371DEF4E4292}">
      <dgm:prSet/>
      <dgm:spPr/>
      <dgm:t>
        <a:bodyPr/>
        <a:lstStyle/>
        <a:p>
          <a:endParaRPr lang="es-EC"/>
        </a:p>
      </dgm:t>
    </dgm:pt>
    <dgm:pt modelId="{18A5C0C9-6D76-4274-9C18-DA994FDE2EF8}" type="sibTrans" cxnId="{5D3EF402-967B-4A8C-885C-371DEF4E4292}">
      <dgm:prSet/>
      <dgm:spPr/>
      <dgm:t>
        <a:bodyPr/>
        <a:lstStyle/>
        <a:p>
          <a:endParaRPr lang="es-EC"/>
        </a:p>
      </dgm:t>
    </dgm:pt>
    <dgm:pt modelId="{F373D693-01E5-4F36-BA36-FBB88C1C0527}">
      <dgm:prSet phldrT="[Texto]"/>
      <dgm:spPr/>
      <dgm:t>
        <a:bodyPr/>
        <a:lstStyle/>
        <a:p>
          <a:r>
            <a:rPr lang="es-EC" dirty="0" smtClean="0"/>
            <a:t>Dominio </a:t>
          </a:r>
        </a:p>
        <a:p>
          <a:r>
            <a:rPr lang="es-EC" dirty="0" err="1" smtClean="0"/>
            <a:t>Hosting</a:t>
          </a:r>
          <a:endParaRPr lang="es-EC" dirty="0"/>
        </a:p>
      </dgm:t>
    </dgm:pt>
    <dgm:pt modelId="{AE819CD6-302A-4BAD-A4E1-F37EB1312830}" type="sibTrans" cxnId="{14CF897B-68FC-43D1-B395-B68985F6D5E9}">
      <dgm:prSet/>
      <dgm:spPr/>
      <dgm:t>
        <a:bodyPr/>
        <a:lstStyle/>
        <a:p>
          <a:endParaRPr lang="es-EC"/>
        </a:p>
      </dgm:t>
    </dgm:pt>
    <dgm:pt modelId="{CE4B299A-7F35-47C5-94AA-D69263D28619}" type="parTrans" cxnId="{14CF897B-68FC-43D1-B395-B68985F6D5E9}">
      <dgm:prSet/>
      <dgm:spPr/>
      <dgm:t>
        <a:bodyPr/>
        <a:lstStyle/>
        <a:p>
          <a:endParaRPr lang="es-EC"/>
        </a:p>
      </dgm:t>
    </dgm:pt>
    <dgm:pt modelId="{447DCA32-340F-4D63-AA22-91BF8516431C}">
      <dgm:prSet phldrT="[Texto]" phldr="1"/>
      <dgm:spPr/>
      <dgm:t>
        <a:bodyPr/>
        <a:lstStyle/>
        <a:p>
          <a:endParaRPr lang="es-EC"/>
        </a:p>
      </dgm:t>
    </dgm:pt>
    <dgm:pt modelId="{286CB2A2-B037-4895-8CA3-0679861C18FC}" type="sibTrans" cxnId="{7554ADBF-BA96-44C0-AD91-F2B803DCBDE0}">
      <dgm:prSet/>
      <dgm:spPr/>
      <dgm:t>
        <a:bodyPr/>
        <a:lstStyle/>
        <a:p>
          <a:endParaRPr lang="es-EC"/>
        </a:p>
      </dgm:t>
    </dgm:pt>
    <dgm:pt modelId="{D101DDF3-9EAF-482E-B109-DCE9437CB183}" type="parTrans" cxnId="{7554ADBF-BA96-44C0-AD91-F2B803DCBDE0}">
      <dgm:prSet/>
      <dgm:spPr/>
      <dgm:t>
        <a:bodyPr/>
        <a:lstStyle/>
        <a:p>
          <a:endParaRPr lang="es-EC"/>
        </a:p>
      </dgm:t>
    </dgm:pt>
    <dgm:pt modelId="{6EF51A41-59A2-4F8D-80DC-45D1559F87BD}" type="pres">
      <dgm:prSet presAssocID="{33C34A9D-BD39-4E5F-AB3F-714A7687FF2D}" presName="rootNode" presStyleCnt="0">
        <dgm:presLayoutVars>
          <dgm:chMax/>
          <dgm:chPref/>
          <dgm:dir/>
          <dgm:animLvl val="lvl"/>
        </dgm:presLayoutVars>
      </dgm:prSet>
      <dgm:spPr/>
      <dgm:t>
        <a:bodyPr/>
        <a:lstStyle/>
        <a:p>
          <a:endParaRPr lang="es-EC"/>
        </a:p>
      </dgm:t>
    </dgm:pt>
    <dgm:pt modelId="{FD532DAE-7AEF-4D18-BDCE-C740C646B5C8}" type="pres">
      <dgm:prSet presAssocID="{447DCA32-340F-4D63-AA22-91BF8516431C}" presName="composite" presStyleCnt="0"/>
      <dgm:spPr/>
    </dgm:pt>
    <dgm:pt modelId="{932719B8-D028-4AC2-9530-BB0683BDAD4C}" type="pres">
      <dgm:prSet presAssocID="{447DCA32-340F-4D63-AA22-91BF8516431C}" presName="ParentText" presStyleLbl="node1" presStyleIdx="0" presStyleCnt="2">
        <dgm:presLayoutVars>
          <dgm:chMax val="1"/>
          <dgm:chPref val="1"/>
          <dgm:bulletEnabled val="1"/>
        </dgm:presLayoutVars>
      </dgm:prSet>
      <dgm:spPr/>
      <dgm:t>
        <a:bodyPr/>
        <a:lstStyle/>
        <a:p>
          <a:endParaRPr lang="es-EC"/>
        </a:p>
      </dgm:t>
    </dgm:pt>
    <dgm:pt modelId="{D196FDD7-A2A0-4C01-A1CD-C1709A54CC7E}" type="pres">
      <dgm:prSet presAssocID="{447DCA32-340F-4D63-AA22-91BF8516431C}" presName="Image" presStyleLbl="b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1000" r="-31000"/>
          </a:stretch>
        </a:blipFill>
      </dgm:spPr>
    </dgm:pt>
    <dgm:pt modelId="{20A1316D-CAC2-4EE4-93C7-C93B86AB2B34}" type="pres">
      <dgm:prSet presAssocID="{447DCA32-340F-4D63-AA22-91BF8516431C}" presName="ChildText" presStyleLbl="fgAcc1" presStyleIdx="0" presStyleCnt="2" custScaleX="109183" custScaleY="93232">
        <dgm:presLayoutVars>
          <dgm:chMax val="0"/>
          <dgm:chPref val="0"/>
          <dgm:bulletEnabled val="1"/>
        </dgm:presLayoutVars>
      </dgm:prSet>
      <dgm:spPr/>
      <dgm:t>
        <a:bodyPr/>
        <a:lstStyle/>
        <a:p>
          <a:endParaRPr lang="es-EC"/>
        </a:p>
      </dgm:t>
    </dgm:pt>
    <dgm:pt modelId="{5EC5DDC6-BF76-464C-8C81-53CC8A0CA748}" type="pres">
      <dgm:prSet presAssocID="{286CB2A2-B037-4895-8CA3-0679861C18FC}" presName="sibTrans" presStyleCnt="0"/>
      <dgm:spPr/>
    </dgm:pt>
    <dgm:pt modelId="{DEE4BDCC-B779-417D-BDC2-F648E4EE94EE}" type="pres">
      <dgm:prSet presAssocID="{14D63F9D-5688-44F2-A049-BC995D1116C6}" presName="composite" presStyleCnt="0"/>
      <dgm:spPr/>
    </dgm:pt>
    <dgm:pt modelId="{24346F35-C361-44E9-B73F-450F2F58FDCF}" type="pres">
      <dgm:prSet presAssocID="{14D63F9D-5688-44F2-A049-BC995D1116C6}" presName="ParentText" presStyleLbl="node1" presStyleIdx="1" presStyleCnt="2">
        <dgm:presLayoutVars>
          <dgm:chMax val="1"/>
          <dgm:chPref val="1"/>
          <dgm:bulletEnabled val="1"/>
        </dgm:presLayoutVars>
      </dgm:prSet>
      <dgm:spPr/>
      <dgm:t>
        <a:bodyPr/>
        <a:lstStyle/>
        <a:p>
          <a:endParaRPr lang="es-EC"/>
        </a:p>
      </dgm:t>
    </dgm:pt>
    <dgm:pt modelId="{F198D48E-7053-4FEE-98B7-646B346EC8FE}" type="pres">
      <dgm:prSet presAssocID="{14D63F9D-5688-44F2-A049-BC995D1116C6}" presName="Image" presStyleLbl="b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736BA800-4F65-45AC-B57B-68E050B2044C}" type="pres">
      <dgm:prSet presAssocID="{14D63F9D-5688-44F2-A049-BC995D1116C6}" presName="ChildText" presStyleLbl="fgAcc1" presStyleIdx="1" presStyleCnt="2">
        <dgm:presLayoutVars>
          <dgm:chMax val="0"/>
          <dgm:chPref val="0"/>
          <dgm:bulletEnabled val="1"/>
        </dgm:presLayoutVars>
      </dgm:prSet>
      <dgm:spPr/>
      <dgm:t>
        <a:bodyPr/>
        <a:lstStyle/>
        <a:p>
          <a:endParaRPr lang="es-EC"/>
        </a:p>
      </dgm:t>
    </dgm:pt>
  </dgm:ptLst>
  <dgm:cxnLst>
    <dgm:cxn modelId="{BAED6601-540F-4849-BAA9-F6AE09CDF2D0}" type="presOf" srcId="{0F63F600-8D16-4830-8C26-4B1FF6B6D4F6}" destId="{20A1316D-CAC2-4EE4-93C7-C93B86AB2B34}" srcOrd="0" destOrd="0" presId="urn:microsoft.com/office/officeart/2008/layout/TitledPictureBlocks"/>
    <dgm:cxn modelId="{D0DC6D18-F884-401E-A48E-F8D2EF37626A}" type="presOf" srcId="{33C34A9D-BD39-4E5F-AB3F-714A7687FF2D}" destId="{6EF51A41-59A2-4F8D-80DC-45D1559F87BD}" srcOrd="0" destOrd="0" presId="urn:microsoft.com/office/officeart/2008/layout/TitledPictureBlocks"/>
    <dgm:cxn modelId="{DE237BF0-07C2-4D21-8141-0827484B7A38}" type="presOf" srcId="{F373D693-01E5-4F36-BA36-FBB88C1C0527}" destId="{736BA800-4F65-45AC-B57B-68E050B2044C}" srcOrd="0" destOrd="0" presId="urn:microsoft.com/office/officeart/2008/layout/TitledPictureBlocks"/>
    <dgm:cxn modelId="{5D3EF402-967B-4A8C-885C-371DEF4E4292}" srcId="{33C34A9D-BD39-4E5F-AB3F-714A7687FF2D}" destId="{14D63F9D-5688-44F2-A049-BC995D1116C6}" srcOrd="1" destOrd="0" parTransId="{10D169B5-9CF5-4431-A6E0-F54371485D98}" sibTransId="{18A5C0C9-6D76-4274-9C18-DA994FDE2EF8}"/>
    <dgm:cxn modelId="{981E17E7-7693-42E5-B397-5ED876037AF1}" type="presOf" srcId="{447DCA32-340F-4D63-AA22-91BF8516431C}" destId="{932719B8-D028-4AC2-9530-BB0683BDAD4C}" srcOrd="0" destOrd="0" presId="urn:microsoft.com/office/officeart/2008/layout/TitledPictureBlocks"/>
    <dgm:cxn modelId="{A29D1AEE-3CED-4856-95E9-DAEA02FC58C7}" srcId="{447DCA32-340F-4D63-AA22-91BF8516431C}" destId="{0F63F600-8D16-4830-8C26-4B1FF6B6D4F6}" srcOrd="0" destOrd="0" parTransId="{AC2A7A74-2E7B-4283-9D39-E2CE61E96008}" sibTransId="{3FCCD14C-9526-4328-9C22-C3C297F4A56E}"/>
    <dgm:cxn modelId="{7554ADBF-BA96-44C0-AD91-F2B803DCBDE0}" srcId="{33C34A9D-BD39-4E5F-AB3F-714A7687FF2D}" destId="{447DCA32-340F-4D63-AA22-91BF8516431C}" srcOrd="0" destOrd="0" parTransId="{D101DDF3-9EAF-482E-B109-DCE9437CB183}" sibTransId="{286CB2A2-B037-4895-8CA3-0679861C18FC}"/>
    <dgm:cxn modelId="{14CF897B-68FC-43D1-B395-B68985F6D5E9}" srcId="{14D63F9D-5688-44F2-A049-BC995D1116C6}" destId="{F373D693-01E5-4F36-BA36-FBB88C1C0527}" srcOrd="0" destOrd="0" parTransId="{CE4B299A-7F35-47C5-94AA-D69263D28619}" sibTransId="{AE819CD6-302A-4BAD-A4E1-F37EB1312830}"/>
    <dgm:cxn modelId="{18CE854E-0897-46C6-8A3C-A7DC883BE94E}" type="presOf" srcId="{14D63F9D-5688-44F2-A049-BC995D1116C6}" destId="{24346F35-C361-44E9-B73F-450F2F58FDCF}" srcOrd="0" destOrd="0" presId="urn:microsoft.com/office/officeart/2008/layout/TitledPictureBlocks"/>
    <dgm:cxn modelId="{F669F351-1544-4C2F-961C-4323F2ADAEF4}" type="presParOf" srcId="{6EF51A41-59A2-4F8D-80DC-45D1559F87BD}" destId="{FD532DAE-7AEF-4D18-BDCE-C740C646B5C8}" srcOrd="0" destOrd="0" presId="urn:microsoft.com/office/officeart/2008/layout/TitledPictureBlocks"/>
    <dgm:cxn modelId="{C7D736B2-87AE-43C9-9383-1E01A37F9D59}" type="presParOf" srcId="{FD532DAE-7AEF-4D18-BDCE-C740C646B5C8}" destId="{932719B8-D028-4AC2-9530-BB0683BDAD4C}" srcOrd="0" destOrd="0" presId="urn:microsoft.com/office/officeart/2008/layout/TitledPictureBlocks"/>
    <dgm:cxn modelId="{A3549824-57CB-4E0C-8F15-15513F31B32C}" type="presParOf" srcId="{FD532DAE-7AEF-4D18-BDCE-C740C646B5C8}" destId="{D196FDD7-A2A0-4C01-A1CD-C1709A54CC7E}" srcOrd="1" destOrd="0" presId="urn:microsoft.com/office/officeart/2008/layout/TitledPictureBlocks"/>
    <dgm:cxn modelId="{16208BE6-DB5C-4F66-8EE0-BFA86B2B6DE9}" type="presParOf" srcId="{FD532DAE-7AEF-4D18-BDCE-C740C646B5C8}" destId="{20A1316D-CAC2-4EE4-93C7-C93B86AB2B34}" srcOrd="2" destOrd="0" presId="urn:microsoft.com/office/officeart/2008/layout/TitledPictureBlocks"/>
    <dgm:cxn modelId="{8F114791-05C6-41EB-9D74-B5DF77E51B77}" type="presParOf" srcId="{6EF51A41-59A2-4F8D-80DC-45D1559F87BD}" destId="{5EC5DDC6-BF76-464C-8C81-53CC8A0CA748}" srcOrd="1" destOrd="0" presId="urn:microsoft.com/office/officeart/2008/layout/TitledPictureBlocks"/>
    <dgm:cxn modelId="{4F7DAA02-A51B-4A6A-A179-4F0470204B2F}" type="presParOf" srcId="{6EF51A41-59A2-4F8D-80DC-45D1559F87BD}" destId="{DEE4BDCC-B779-417D-BDC2-F648E4EE94EE}" srcOrd="2" destOrd="0" presId="urn:microsoft.com/office/officeart/2008/layout/TitledPictureBlocks"/>
    <dgm:cxn modelId="{7DAB29AC-512D-4707-9833-457C8338AC1F}" type="presParOf" srcId="{DEE4BDCC-B779-417D-BDC2-F648E4EE94EE}" destId="{24346F35-C361-44E9-B73F-450F2F58FDCF}" srcOrd="0" destOrd="0" presId="urn:microsoft.com/office/officeart/2008/layout/TitledPictureBlocks"/>
    <dgm:cxn modelId="{1D47C160-70A4-4DA3-A25E-2DCD0EC36DAF}" type="presParOf" srcId="{DEE4BDCC-B779-417D-BDC2-F648E4EE94EE}" destId="{F198D48E-7053-4FEE-98B7-646B346EC8FE}" srcOrd="1" destOrd="0" presId="urn:microsoft.com/office/officeart/2008/layout/TitledPictureBlocks"/>
    <dgm:cxn modelId="{133BACD8-77AB-47D9-AAF4-04552D30426D}" type="presParOf" srcId="{DEE4BDCC-B779-417D-BDC2-F648E4EE94EE}" destId="{736BA800-4F65-45AC-B57B-68E050B2044C}"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1A0477-83FF-4376-A901-2A4AA1996C27}" type="doc">
      <dgm:prSet loTypeId="urn:microsoft.com/office/officeart/2008/layout/VerticalAccentList" loCatId="list" qsTypeId="urn:microsoft.com/office/officeart/2005/8/quickstyle/simple1" qsCatId="simple" csTypeId="urn:microsoft.com/office/officeart/2005/8/colors/colorful5" csCatId="colorful" phldr="1"/>
      <dgm:spPr/>
      <dgm:t>
        <a:bodyPr/>
        <a:lstStyle/>
        <a:p>
          <a:endParaRPr lang="es-EC"/>
        </a:p>
      </dgm:t>
    </dgm:pt>
    <dgm:pt modelId="{839DBF27-822B-4A8F-9009-F4CA2999D042}">
      <dgm:prSet phldrT="[Texto]" custT="1"/>
      <dgm:spPr/>
      <dgm:t>
        <a:bodyPr/>
        <a:lstStyle/>
        <a:p>
          <a:pPr algn="just"/>
          <a:r>
            <a:rPr lang="es-EC" sz="2000" dirty="0" smtClean="0"/>
            <a:t>Ecuatronix es el mayor proveedor de los siguientes servicios: </a:t>
          </a:r>
        </a:p>
        <a:p>
          <a:pPr algn="just"/>
          <a:r>
            <a:rPr lang="es-EC" sz="2000" dirty="0" smtClean="0"/>
            <a:t>elaborara de las documentaciones técnicas </a:t>
          </a:r>
          <a:endParaRPr lang="es-EC" sz="2000" dirty="0"/>
        </a:p>
      </dgm:t>
    </dgm:pt>
    <dgm:pt modelId="{9F8FF793-1D7B-4370-910D-F3CC836CB15B}" type="parTrans" cxnId="{0AF1B05B-058A-420B-A167-62C6DCB97ABF}">
      <dgm:prSet/>
      <dgm:spPr/>
      <dgm:t>
        <a:bodyPr/>
        <a:lstStyle/>
        <a:p>
          <a:endParaRPr lang="es-EC" sz="1600"/>
        </a:p>
      </dgm:t>
    </dgm:pt>
    <dgm:pt modelId="{83BC50A6-126F-4D72-BB12-6AD250183040}" type="sibTrans" cxnId="{0AF1B05B-058A-420B-A167-62C6DCB97ABF}">
      <dgm:prSet/>
      <dgm:spPr/>
      <dgm:t>
        <a:bodyPr/>
        <a:lstStyle/>
        <a:p>
          <a:endParaRPr lang="es-EC" sz="1600"/>
        </a:p>
      </dgm:t>
    </dgm:pt>
    <dgm:pt modelId="{1B794348-3EE7-4856-88AB-F489CC68BFB9}">
      <dgm:prSet phldrT="[Texto]" custT="1"/>
      <dgm:spPr/>
      <dgm:t>
        <a:bodyPr/>
        <a:lstStyle/>
        <a:p>
          <a:r>
            <a:rPr lang="es-EC" sz="2000" dirty="0" smtClean="0"/>
            <a:t>Soporte Técnico personalizado 24/7 en las provincias </a:t>
          </a:r>
          <a:endParaRPr lang="es-EC" sz="2000" dirty="0"/>
        </a:p>
      </dgm:t>
    </dgm:pt>
    <dgm:pt modelId="{61C155A4-03C7-49A5-AA13-E116A2A53F71}" type="parTrans" cxnId="{2641F90A-8EDA-4526-B37C-7956309403C7}">
      <dgm:prSet/>
      <dgm:spPr/>
      <dgm:t>
        <a:bodyPr/>
        <a:lstStyle/>
        <a:p>
          <a:endParaRPr lang="es-EC" sz="1600"/>
        </a:p>
      </dgm:t>
    </dgm:pt>
    <dgm:pt modelId="{9913945B-574F-45A4-B8CF-1AA34D230B33}" type="sibTrans" cxnId="{2641F90A-8EDA-4526-B37C-7956309403C7}">
      <dgm:prSet/>
      <dgm:spPr/>
      <dgm:t>
        <a:bodyPr/>
        <a:lstStyle/>
        <a:p>
          <a:endParaRPr lang="es-EC" sz="1600"/>
        </a:p>
      </dgm:t>
    </dgm:pt>
    <dgm:pt modelId="{A8966822-F0AA-4D74-828A-141E2A8A73E7}">
      <dgm:prSet phldrT="[Texto]" custT="1"/>
      <dgm:spPr/>
      <dgm:t>
        <a:bodyPr/>
        <a:lstStyle/>
        <a:p>
          <a:pPr algn="just"/>
          <a:r>
            <a:rPr lang="es-EC" sz="2000" dirty="0" smtClean="0"/>
            <a:t>mayor proveedor del servicio de instalación de sistemas de puesta a tierra en estaciones de radiodifusión, comunicación, celulares en las todas las provincias del Ecuador y en manteamiento</a:t>
          </a:r>
          <a:endParaRPr lang="es-EC" sz="2000" dirty="0"/>
        </a:p>
      </dgm:t>
    </dgm:pt>
    <dgm:pt modelId="{FE939D2F-E132-45E1-A4E5-36A8CC7B1210}" type="parTrans" cxnId="{26264637-C2DC-412E-9645-FD9FE862AE85}">
      <dgm:prSet/>
      <dgm:spPr/>
      <dgm:t>
        <a:bodyPr/>
        <a:lstStyle/>
        <a:p>
          <a:endParaRPr lang="es-EC" sz="1600"/>
        </a:p>
      </dgm:t>
    </dgm:pt>
    <dgm:pt modelId="{74673355-34B2-49BD-8B0A-230D4B7ACCB1}" type="sibTrans" cxnId="{26264637-C2DC-412E-9645-FD9FE862AE85}">
      <dgm:prSet/>
      <dgm:spPr/>
      <dgm:t>
        <a:bodyPr/>
        <a:lstStyle/>
        <a:p>
          <a:endParaRPr lang="es-EC" sz="1600"/>
        </a:p>
      </dgm:t>
    </dgm:pt>
    <dgm:pt modelId="{30D56D9C-460E-4081-BC88-74C0A708DFAC}" type="pres">
      <dgm:prSet presAssocID="{241A0477-83FF-4376-A901-2A4AA1996C27}" presName="Name0" presStyleCnt="0">
        <dgm:presLayoutVars>
          <dgm:chMax/>
          <dgm:chPref/>
          <dgm:dir/>
        </dgm:presLayoutVars>
      </dgm:prSet>
      <dgm:spPr/>
      <dgm:t>
        <a:bodyPr/>
        <a:lstStyle/>
        <a:p>
          <a:endParaRPr lang="es-EC"/>
        </a:p>
      </dgm:t>
    </dgm:pt>
    <dgm:pt modelId="{613A8DDA-C025-4768-8CC5-F99661356626}" type="pres">
      <dgm:prSet presAssocID="{839DBF27-822B-4A8F-9009-F4CA2999D042}" presName="parenttextcomposite" presStyleCnt="0"/>
      <dgm:spPr/>
    </dgm:pt>
    <dgm:pt modelId="{450315D3-A7F2-4B0C-9658-1C14B01DCF9D}" type="pres">
      <dgm:prSet presAssocID="{839DBF27-822B-4A8F-9009-F4CA2999D042}" presName="parenttext" presStyleLbl="revTx" presStyleIdx="0" presStyleCnt="3" custScaleX="107458" custScaleY="180594" custLinFactNeighborX="747" custLinFactNeighborY="-21726">
        <dgm:presLayoutVars>
          <dgm:chMax/>
          <dgm:chPref val="2"/>
          <dgm:bulletEnabled val="1"/>
        </dgm:presLayoutVars>
      </dgm:prSet>
      <dgm:spPr/>
      <dgm:t>
        <a:bodyPr/>
        <a:lstStyle/>
        <a:p>
          <a:endParaRPr lang="es-EC"/>
        </a:p>
      </dgm:t>
    </dgm:pt>
    <dgm:pt modelId="{657BAA15-31B2-4251-BC62-E901D9AEC41B}" type="pres">
      <dgm:prSet presAssocID="{839DBF27-822B-4A8F-9009-F4CA2999D042}" presName="parallelogramComposite" presStyleCnt="0"/>
      <dgm:spPr/>
    </dgm:pt>
    <dgm:pt modelId="{4E5F1F3B-DF68-4A2E-B1DF-26EAEC62C721}" type="pres">
      <dgm:prSet presAssocID="{839DBF27-822B-4A8F-9009-F4CA2999D042}" presName="parallelogram1" presStyleLbl="alignNode1" presStyleIdx="0" presStyleCnt="21"/>
      <dgm:spPr/>
    </dgm:pt>
    <dgm:pt modelId="{D005FE0A-54BD-4AE1-9763-6F1ADDEA81A2}" type="pres">
      <dgm:prSet presAssocID="{839DBF27-822B-4A8F-9009-F4CA2999D042}" presName="parallelogram2" presStyleLbl="alignNode1" presStyleIdx="1" presStyleCnt="21"/>
      <dgm:spPr/>
    </dgm:pt>
    <dgm:pt modelId="{F4FFC0DF-646F-4D9A-BB3A-CFAE0A732E85}" type="pres">
      <dgm:prSet presAssocID="{839DBF27-822B-4A8F-9009-F4CA2999D042}" presName="parallelogram3" presStyleLbl="alignNode1" presStyleIdx="2" presStyleCnt="21"/>
      <dgm:spPr/>
    </dgm:pt>
    <dgm:pt modelId="{7AFF1370-6817-4508-ADAF-621519814453}" type="pres">
      <dgm:prSet presAssocID="{839DBF27-822B-4A8F-9009-F4CA2999D042}" presName="parallelogram4" presStyleLbl="alignNode1" presStyleIdx="3" presStyleCnt="21"/>
      <dgm:spPr/>
    </dgm:pt>
    <dgm:pt modelId="{2E3D65DD-8AF2-4472-90FC-D45EADF9F28C}" type="pres">
      <dgm:prSet presAssocID="{839DBF27-822B-4A8F-9009-F4CA2999D042}" presName="parallelogram5" presStyleLbl="alignNode1" presStyleIdx="4" presStyleCnt="21"/>
      <dgm:spPr/>
    </dgm:pt>
    <dgm:pt modelId="{DED828EC-57AE-4B75-AEA5-9150388CCBA8}" type="pres">
      <dgm:prSet presAssocID="{839DBF27-822B-4A8F-9009-F4CA2999D042}" presName="parallelogram6" presStyleLbl="alignNode1" presStyleIdx="5" presStyleCnt="21"/>
      <dgm:spPr/>
    </dgm:pt>
    <dgm:pt modelId="{04F9397E-381F-4FDB-AF43-2A2452D6EAB3}" type="pres">
      <dgm:prSet presAssocID="{839DBF27-822B-4A8F-9009-F4CA2999D042}" presName="parallelogram7" presStyleLbl="alignNode1" presStyleIdx="6" presStyleCnt="21"/>
      <dgm:spPr/>
    </dgm:pt>
    <dgm:pt modelId="{53584BF4-3894-4EF0-91E1-7B5785E099DF}" type="pres">
      <dgm:prSet presAssocID="{83BC50A6-126F-4D72-BB12-6AD250183040}" presName="sibTrans" presStyleCnt="0"/>
      <dgm:spPr/>
    </dgm:pt>
    <dgm:pt modelId="{21A89DCD-5DA2-46E5-908B-3CAEEECDF054}" type="pres">
      <dgm:prSet presAssocID="{1B794348-3EE7-4856-88AB-F489CC68BFB9}" presName="parenttextcomposite" presStyleCnt="0"/>
      <dgm:spPr/>
    </dgm:pt>
    <dgm:pt modelId="{7948540E-1C89-4472-B1C3-6132E588763B}" type="pres">
      <dgm:prSet presAssocID="{1B794348-3EE7-4856-88AB-F489CC68BFB9}" presName="parenttext" presStyleLbl="revTx" presStyleIdx="1" presStyleCnt="3" custScaleX="105848" custScaleY="170952">
        <dgm:presLayoutVars>
          <dgm:chMax/>
          <dgm:chPref val="2"/>
          <dgm:bulletEnabled val="1"/>
        </dgm:presLayoutVars>
      </dgm:prSet>
      <dgm:spPr/>
      <dgm:t>
        <a:bodyPr/>
        <a:lstStyle/>
        <a:p>
          <a:endParaRPr lang="es-EC"/>
        </a:p>
      </dgm:t>
    </dgm:pt>
    <dgm:pt modelId="{0D1D90FB-1F59-42D3-8011-5D4BA146B754}" type="pres">
      <dgm:prSet presAssocID="{1B794348-3EE7-4856-88AB-F489CC68BFB9}" presName="parallelogramComposite" presStyleCnt="0"/>
      <dgm:spPr/>
    </dgm:pt>
    <dgm:pt modelId="{51FB5CEC-1427-4C2E-957A-7FBDB1056B6B}" type="pres">
      <dgm:prSet presAssocID="{1B794348-3EE7-4856-88AB-F489CC68BFB9}" presName="parallelogram1" presStyleLbl="alignNode1" presStyleIdx="7" presStyleCnt="21"/>
      <dgm:spPr/>
    </dgm:pt>
    <dgm:pt modelId="{545A84D3-F096-41D8-A9B4-F3598BD1ABA3}" type="pres">
      <dgm:prSet presAssocID="{1B794348-3EE7-4856-88AB-F489CC68BFB9}" presName="parallelogram2" presStyleLbl="alignNode1" presStyleIdx="8" presStyleCnt="21"/>
      <dgm:spPr/>
    </dgm:pt>
    <dgm:pt modelId="{E7A573C3-030E-4988-871C-BC491CF99D35}" type="pres">
      <dgm:prSet presAssocID="{1B794348-3EE7-4856-88AB-F489CC68BFB9}" presName="parallelogram3" presStyleLbl="alignNode1" presStyleIdx="9" presStyleCnt="21"/>
      <dgm:spPr/>
    </dgm:pt>
    <dgm:pt modelId="{D90B5A1B-D2FF-474F-B934-D947CCC14053}" type="pres">
      <dgm:prSet presAssocID="{1B794348-3EE7-4856-88AB-F489CC68BFB9}" presName="parallelogram4" presStyleLbl="alignNode1" presStyleIdx="10" presStyleCnt="21"/>
      <dgm:spPr/>
    </dgm:pt>
    <dgm:pt modelId="{ACBFD5D4-C419-4168-9C2E-6DAF75261B4A}" type="pres">
      <dgm:prSet presAssocID="{1B794348-3EE7-4856-88AB-F489CC68BFB9}" presName="parallelogram5" presStyleLbl="alignNode1" presStyleIdx="11" presStyleCnt="21"/>
      <dgm:spPr/>
    </dgm:pt>
    <dgm:pt modelId="{9F908E6D-BB1E-41C9-9919-CB0B3D9B34A2}" type="pres">
      <dgm:prSet presAssocID="{1B794348-3EE7-4856-88AB-F489CC68BFB9}" presName="parallelogram6" presStyleLbl="alignNode1" presStyleIdx="12" presStyleCnt="21"/>
      <dgm:spPr/>
    </dgm:pt>
    <dgm:pt modelId="{13F6108C-C923-44B0-A8E5-1ABDC9DE0FA4}" type="pres">
      <dgm:prSet presAssocID="{1B794348-3EE7-4856-88AB-F489CC68BFB9}" presName="parallelogram7" presStyleLbl="alignNode1" presStyleIdx="13" presStyleCnt="21"/>
      <dgm:spPr/>
    </dgm:pt>
    <dgm:pt modelId="{EB54C6EB-80A8-464B-863D-C0A61376F241}" type="pres">
      <dgm:prSet presAssocID="{9913945B-574F-45A4-B8CF-1AA34D230B33}" presName="sibTrans" presStyleCnt="0"/>
      <dgm:spPr/>
    </dgm:pt>
    <dgm:pt modelId="{91C9FB92-314A-4D47-8329-9027D123E840}" type="pres">
      <dgm:prSet presAssocID="{A8966822-F0AA-4D74-828A-141E2A8A73E7}" presName="parenttextcomposite" presStyleCnt="0"/>
      <dgm:spPr/>
    </dgm:pt>
    <dgm:pt modelId="{B00D8A68-8919-45F4-9BFD-FE4F1244D36B}" type="pres">
      <dgm:prSet presAssocID="{A8966822-F0AA-4D74-828A-141E2A8A73E7}" presName="parenttext" presStyleLbl="revTx" presStyleIdx="2" presStyleCnt="3" custScaleX="107458" custScaleY="209485">
        <dgm:presLayoutVars>
          <dgm:chMax/>
          <dgm:chPref val="2"/>
          <dgm:bulletEnabled val="1"/>
        </dgm:presLayoutVars>
      </dgm:prSet>
      <dgm:spPr/>
      <dgm:t>
        <a:bodyPr/>
        <a:lstStyle/>
        <a:p>
          <a:endParaRPr lang="es-EC"/>
        </a:p>
      </dgm:t>
    </dgm:pt>
    <dgm:pt modelId="{FC9C2565-FD03-444D-A419-C4785911F7A6}" type="pres">
      <dgm:prSet presAssocID="{A8966822-F0AA-4D74-828A-141E2A8A73E7}" presName="parallelogramComposite" presStyleCnt="0"/>
      <dgm:spPr/>
    </dgm:pt>
    <dgm:pt modelId="{89EE85E1-B153-46A5-AE5F-5D8FBD0922C3}" type="pres">
      <dgm:prSet presAssocID="{A8966822-F0AA-4D74-828A-141E2A8A73E7}" presName="parallelogram1" presStyleLbl="alignNode1" presStyleIdx="14" presStyleCnt="21"/>
      <dgm:spPr/>
    </dgm:pt>
    <dgm:pt modelId="{0146463B-22C5-4FDD-80D8-7BBD9781CE46}" type="pres">
      <dgm:prSet presAssocID="{A8966822-F0AA-4D74-828A-141E2A8A73E7}" presName="parallelogram2" presStyleLbl="alignNode1" presStyleIdx="15" presStyleCnt="21"/>
      <dgm:spPr/>
    </dgm:pt>
    <dgm:pt modelId="{D945A92B-B9EE-4FFB-BE4F-098A390B4A27}" type="pres">
      <dgm:prSet presAssocID="{A8966822-F0AA-4D74-828A-141E2A8A73E7}" presName="parallelogram3" presStyleLbl="alignNode1" presStyleIdx="16" presStyleCnt="21"/>
      <dgm:spPr/>
    </dgm:pt>
    <dgm:pt modelId="{0C37C7D2-F31E-42CC-8BD8-7CBC5345D55D}" type="pres">
      <dgm:prSet presAssocID="{A8966822-F0AA-4D74-828A-141E2A8A73E7}" presName="parallelogram4" presStyleLbl="alignNode1" presStyleIdx="17" presStyleCnt="21"/>
      <dgm:spPr/>
    </dgm:pt>
    <dgm:pt modelId="{35FA388A-23D2-445B-B8EA-F933B4C39C65}" type="pres">
      <dgm:prSet presAssocID="{A8966822-F0AA-4D74-828A-141E2A8A73E7}" presName="parallelogram5" presStyleLbl="alignNode1" presStyleIdx="18" presStyleCnt="21"/>
      <dgm:spPr/>
    </dgm:pt>
    <dgm:pt modelId="{12AED575-859C-4E18-95F5-AA671BC440B6}" type="pres">
      <dgm:prSet presAssocID="{A8966822-F0AA-4D74-828A-141E2A8A73E7}" presName="parallelogram6" presStyleLbl="alignNode1" presStyleIdx="19" presStyleCnt="21"/>
      <dgm:spPr/>
    </dgm:pt>
    <dgm:pt modelId="{5853B699-72F2-4F27-A02F-04CF0038C68E}" type="pres">
      <dgm:prSet presAssocID="{A8966822-F0AA-4D74-828A-141E2A8A73E7}" presName="parallelogram7" presStyleLbl="alignNode1" presStyleIdx="20" presStyleCnt="21"/>
      <dgm:spPr/>
    </dgm:pt>
  </dgm:ptLst>
  <dgm:cxnLst>
    <dgm:cxn modelId="{C7F0CD0C-E9C2-49C2-9A2E-11B118A7E310}" type="presOf" srcId="{A8966822-F0AA-4D74-828A-141E2A8A73E7}" destId="{B00D8A68-8919-45F4-9BFD-FE4F1244D36B}" srcOrd="0" destOrd="0" presId="urn:microsoft.com/office/officeart/2008/layout/VerticalAccentList"/>
    <dgm:cxn modelId="{036427B1-7576-4604-AAED-94D886FBB322}" type="presOf" srcId="{839DBF27-822B-4A8F-9009-F4CA2999D042}" destId="{450315D3-A7F2-4B0C-9658-1C14B01DCF9D}" srcOrd="0" destOrd="0" presId="urn:microsoft.com/office/officeart/2008/layout/VerticalAccentList"/>
    <dgm:cxn modelId="{EAD3F10C-1CC0-4243-BD1B-514528845474}" type="presOf" srcId="{1B794348-3EE7-4856-88AB-F489CC68BFB9}" destId="{7948540E-1C89-4472-B1C3-6132E588763B}" srcOrd="0" destOrd="0" presId="urn:microsoft.com/office/officeart/2008/layout/VerticalAccentList"/>
    <dgm:cxn modelId="{0AF1B05B-058A-420B-A167-62C6DCB97ABF}" srcId="{241A0477-83FF-4376-A901-2A4AA1996C27}" destId="{839DBF27-822B-4A8F-9009-F4CA2999D042}" srcOrd="0" destOrd="0" parTransId="{9F8FF793-1D7B-4370-910D-F3CC836CB15B}" sibTransId="{83BC50A6-126F-4D72-BB12-6AD250183040}"/>
    <dgm:cxn modelId="{26264637-C2DC-412E-9645-FD9FE862AE85}" srcId="{241A0477-83FF-4376-A901-2A4AA1996C27}" destId="{A8966822-F0AA-4D74-828A-141E2A8A73E7}" srcOrd="2" destOrd="0" parTransId="{FE939D2F-E132-45E1-A4E5-36A8CC7B1210}" sibTransId="{74673355-34B2-49BD-8B0A-230D4B7ACCB1}"/>
    <dgm:cxn modelId="{2641F90A-8EDA-4526-B37C-7956309403C7}" srcId="{241A0477-83FF-4376-A901-2A4AA1996C27}" destId="{1B794348-3EE7-4856-88AB-F489CC68BFB9}" srcOrd="1" destOrd="0" parTransId="{61C155A4-03C7-49A5-AA13-E116A2A53F71}" sibTransId="{9913945B-574F-45A4-B8CF-1AA34D230B33}"/>
    <dgm:cxn modelId="{88599173-7598-4C37-923C-9B8E74117DCF}" type="presOf" srcId="{241A0477-83FF-4376-A901-2A4AA1996C27}" destId="{30D56D9C-460E-4081-BC88-74C0A708DFAC}" srcOrd="0" destOrd="0" presId="urn:microsoft.com/office/officeart/2008/layout/VerticalAccentList"/>
    <dgm:cxn modelId="{0FA596EC-A6E1-4DA0-8587-B1871FFE74B4}" type="presParOf" srcId="{30D56D9C-460E-4081-BC88-74C0A708DFAC}" destId="{613A8DDA-C025-4768-8CC5-F99661356626}" srcOrd="0" destOrd="0" presId="urn:microsoft.com/office/officeart/2008/layout/VerticalAccentList"/>
    <dgm:cxn modelId="{72530CB7-366C-479C-8BB6-52DBC32B38E2}" type="presParOf" srcId="{613A8DDA-C025-4768-8CC5-F99661356626}" destId="{450315D3-A7F2-4B0C-9658-1C14B01DCF9D}" srcOrd="0" destOrd="0" presId="urn:microsoft.com/office/officeart/2008/layout/VerticalAccentList"/>
    <dgm:cxn modelId="{885CB212-C084-44C7-A31B-51AF099E658B}" type="presParOf" srcId="{30D56D9C-460E-4081-BC88-74C0A708DFAC}" destId="{657BAA15-31B2-4251-BC62-E901D9AEC41B}" srcOrd="1" destOrd="0" presId="urn:microsoft.com/office/officeart/2008/layout/VerticalAccentList"/>
    <dgm:cxn modelId="{9AB11E8A-B061-4531-8949-0AF4735004F2}" type="presParOf" srcId="{657BAA15-31B2-4251-BC62-E901D9AEC41B}" destId="{4E5F1F3B-DF68-4A2E-B1DF-26EAEC62C721}" srcOrd="0" destOrd="0" presId="urn:microsoft.com/office/officeart/2008/layout/VerticalAccentList"/>
    <dgm:cxn modelId="{1C5F64E1-7BE6-4BCC-B946-4A753AFDCFE8}" type="presParOf" srcId="{657BAA15-31B2-4251-BC62-E901D9AEC41B}" destId="{D005FE0A-54BD-4AE1-9763-6F1ADDEA81A2}" srcOrd="1" destOrd="0" presId="urn:microsoft.com/office/officeart/2008/layout/VerticalAccentList"/>
    <dgm:cxn modelId="{392F7C71-3250-4263-8A0C-F0C089D030BB}" type="presParOf" srcId="{657BAA15-31B2-4251-BC62-E901D9AEC41B}" destId="{F4FFC0DF-646F-4D9A-BB3A-CFAE0A732E85}" srcOrd="2" destOrd="0" presId="urn:microsoft.com/office/officeart/2008/layout/VerticalAccentList"/>
    <dgm:cxn modelId="{560462C1-B498-4198-9363-D80E6F642DD3}" type="presParOf" srcId="{657BAA15-31B2-4251-BC62-E901D9AEC41B}" destId="{7AFF1370-6817-4508-ADAF-621519814453}" srcOrd="3" destOrd="0" presId="urn:microsoft.com/office/officeart/2008/layout/VerticalAccentList"/>
    <dgm:cxn modelId="{43EA67DF-CE95-4A6F-8953-B667F90F9FA7}" type="presParOf" srcId="{657BAA15-31B2-4251-BC62-E901D9AEC41B}" destId="{2E3D65DD-8AF2-4472-90FC-D45EADF9F28C}" srcOrd="4" destOrd="0" presId="urn:microsoft.com/office/officeart/2008/layout/VerticalAccentList"/>
    <dgm:cxn modelId="{A6EB8659-98A3-4210-B011-2A7951B33D50}" type="presParOf" srcId="{657BAA15-31B2-4251-BC62-E901D9AEC41B}" destId="{DED828EC-57AE-4B75-AEA5-9150388CCBA8}" srcOrd="5" destOrd="0" presId="urn:microsoft.com/office/officeart/2008/layout/VerticalAccentList"/>
    <dgm:cxn modelId="{AFEED8E3-5AA7-4119-BE49-7F35A9231F72}" type="presParOf" srcId="{657BAA15-31B2-4251-BC62-E901D9AEC41B}" destId="{04F9397E-381F-4FDB-AF43-2A2452D6EAB3}" srcOrd="6" destOrd="0" presId="urn:microsoft.com/office/officeart/2008/layout/VerticalAccentList"/>
    <dgm:cxn modelId="{B4770BED-6C2B-444C-A8D6-DCE02B37B386}" type="presParOf" srcId="{30D56D9C-460E-4081-BC88-74C0A708DFAC}" destId="{53584BF4-3894-4EF0-91E1-7B5785E099DF}" srcOrd="2" destOrd="0" presId="urn:microsoft.com/office/officeart/2008/layout/VerticalAccentList"/>
    <dgm:cxn modelId="{450BE501-5E31-497E-861F-4A5DFA8FDDF0}" type="presParOf" srcId="{30D56D9C-460E-4081-BC88-74C0A708DFAC}" destId="{21A89DCD-5DA2-46E5-908B-3CAEEECDF054}" srcOrd="3" destOrd="0" presId="urn:microsoft.com/office/officeart/2008/layout/VerticalAccentList"/>
    <dgm:cxn modelId="{F6BC1039-1711-4845-9D2A-01BA2787C8B1}" type="presParOf" srcId="{21A89DCD-5DA2-46E5-908B-3CAEEECDF054}" destId="{7948540E-1C89-4472-B1C3-6132E588763B}" srcOrd="0" destOrd="0" presId="urn:microsoft.com/office/officeart/2008/layout/VerticalAccentList"/>
    <dgm:cxn modelId="{A03D70D8-3CD8-455D-9653-5B973BFCE0A3}" type="presParOf" srcId="{30D56D9C-460E-4081-BC88-74C0A708DFAC}" destId="{0D1D90FB-1F59-42D3-8011-5D4BA146B754}" srcOrd="4" destOrd="0" presId="urn:microsoft.com/office/officeart/2008/layout/VerticalAccentList"/>
    <dgm:cxn modelId="{FF8E13AE-2D18-4FF8-9692-32CCB10C00C4}" type="presParOf" srcId="{0D1D90FB-1F59-42D3-8011-5D4BA146B754}" destId="{51FB5CEC-1427-4C2E-957A-7FBDB1056B6B}" srcOrd="0" destOrd="0" presId="urn:microsoft.com/office/officeart/2008/layout/VerticalAccentList"/>
    <dgm:cxn modelId="{D27F53EB-9493-469F-B4F6-2282F249E712}" type="presParOf" srcId="{0D1D90FB-1F59-42D3-8011-5D4BA146B754}" destId="{545A84D3-F096-41D8-A9B4-F3598BD1ABA3}" srcOrd="1" destOrd="0" presId="urn:microsoft.com/office/officeart/2008/layout/VerticalAccentList"/>
    <dgm:cxn modelId="{0C22167E-90DA-44F3-8262-88C555C6769F}" type="presParOf" srcId="{0D1D90FB-1F59-42D3-8011-5D4BA146B754}" destId="{E7A573C3-030E-4988-871C-BC491CF99D35}" srcOrd="2" destOrd="0" presId="urn:microsoft.com/office/officeart/2008/layout/VerticalAccentList"/>
    <dgm:cxn modelId="{E24FCF67-D5EB-470B-82A4-712E52C675C6}" type="presParOf" srcId="{0D1D90FB-1F59-42D3-8011-5D4BA146B754}" destId="{D90B5A1B-D2FF-474F-B934-D947CCC14053}" srcOrd="3" destOrd="0" presId="urn:microsoft.com/office/officeart/2008/layout/VerticalAccentList"/>
    <dgm:cxn modelId="{09744B66-8824-413A-A342-65270F8A06BE}" type="presParOf" srcId="{0D1D90FB-1F59-42D3-8011-5D4BA146B754}" destId="{ACBFD5D4-C419-4168-9C2E-6DAF75261B4A}" srcOrd="4" destOrd="0" presId="urn:microsoft.com/office/officeart/2008/layout/VerticalAccentList"/>
    <dgm:cxn modelId="{C8BDE84F-3188-42ED-ABDD-1BA037F42137}" type="presParOf" srcId="{0D1D90FB-1F59-42D3-8011-5D4BA146B754}" destId="{9F908E6D-BB1E-41C9-9919-CB0B3D9B34A2}" srcOrd="5" destOrd="0" presId="urn:microsoft.com/office/officeart/2008/layout/VerticalAccentList"/>
    <dgm:cxn modelId="{F8C6614F-B984-4BDE-957E-1E2A2C709C38}" type="presParOf" srcId="{0D1D90FB-1F59-42D3-8011-5D4BA146B754}" destId="{13F6108C-C923-44B0-A8E5-1ABDC9DE0FA4}" srcOrd="6" destOrd="0" presId="urn:microsoft.com/office/officeart/2008/layout/VerticalAccentList"/>
    <dgm:cxn modelId="{B4CE57D8-D3E3-499C-A615-182F02E00B86}" type="presParOf" srcId="{30D56D9C-460E-4081-BC88-74C0A708DFAC}" destId="{EB54C6EB-80A8-464B-863D-C0A61376F241}" srcOrd="5" destOrd="0" presId="urn:microsoft.com/office/officeart/2008/layout/VerticalAccentList"/>
    <dgm:cxn modelId="{72F057E8-D6DA-413B-AC18-02B9F39170FE}" type="presParOf" srcId="{30D56D9C-460E-4081-BC88-74C0A708DFAC}" destId="{91C9FB92-314A-4D47-8329-9027D123E840}" srcOrd="6" destOrd="0" presId="urn:microsoft.com/office/officeart/2008/layout/VerticalAccentList"/>
    <dgm:cxn modelId="{0A8A200B-7AC3-448B-BFC0-1186F9B5C82C}" type="presParOf" srcId="{91C9FB92-314A-4D47-8329-9027D123E840}" destId="{B00D8A68-8919-45F4-9BFD-FE4F1244D36B}" srcOrd="0" destOrd="0" presId="urn:microsoft.com/office/officeart/2008/layout/VerticalAccentList"/>
    <dgm:cxn modelId="{4DC3D130-F09E-4E21-9EEC-61EA7C782EC3}" type="presParOf" srcId="{30D56D9C-460E-4081-BC88-74C0A708DFAC}" destId="{FC9C2565-FD03-444D-A419-C4785911F7A6}" srcOrd="7" destOrd="0" presId="urn:microsoft.com/office/officeart/2008/layout/VerticalAccentList"/>
    <dgm:cxn modelId="{83549304-1CC7-4C1E-8C0D-525AB902F078}" type="presParOf" srcId="{FC9C2565-FD03-444D-A419-C4785911F7A6}" destId="{89EE85E1-B153-46A5-AE5F-5D8FBD0922C3}" srcOrd="0" destOrd="0" presId="urn:microsoft.com/office/officeart/2008/layout/VerticalAccentList"/>
    <dgm:cxn modelId="{BF413AC7-A88C-4CC4-BEEE-52162E9F281F}" type="presParOf" srcId="{FC9C2565-FD03-444D-A419-C4785911F7A6}" destId="{0146463B-22C5-4FDD-80D8-7BBD9781CE46}" srcOrd="1" destOrd="0" presId="urn:microsoft.com/office/officeart/2008/layout/VerticalAccentList"/>
    <dgm:cxn modelId="{02196696-20D3-42AD-97BF-74509B0273F2}" type="presParOf" srcId="{FC9C2565-FD03-444D-A419-C4785911F7A6}" destId="{D945A92B-B9EE-4FFB-BE4F-098A390B4A27}" srcOrd="2" destOrd="0" presId="urn:microsoft.com/office/officeart/2008/layout/VerticalAccentList"/>
    <dgm:cxn modelId="{FB2A73A2-C6F0-451E-AA2A-3A17D2334506}" type="presParOf" srcId="{FC9C2565-FD03-444D-A419-C4785911F7A6}" destId="{0C37C7D2-F31E-42CC-8BD8-7CBC5345D55D}" srcOrd="3" destOrd="0" presId="urn:microsoft.com/office/officeart/2008/layout/VerticalAccentList"/>
    <dgm:cxn modelId="{7CA0F941-2600-4C0E-8080-B9B48D124AA1}" type="presParOf" srcId="{FC9C2565-FD03-444D-A419-C4785911F7A6}" destId="{35FA388A-23D2-445B-B8EA-F933B4C39C65}" srcOrd="4" destOrd="0" presId="urn:microsoft.com/office/officeart/2008/layout/VerticalAccentList"/>
    <dgm:cxn modelId="{467FBEC5-176D-4512-AA6F-2BC4C8CF8C5A}" type="presParOf" srcId="{FC9C2565-FD03-444D-A419-C4785911F7A6}" destId="{12AED575-859C-4E18-95F5-AA671BC440B6}" srcOrd="5" destOrd="0" presId="urn:microsoft.com/office/officeart/2008/layout/VerticalAccentList"/>
    <dgm:cxn modelId="{10162108-7433-4641-BBC8-139F0E137D54}" type="presParOf" srcId="{FC9C2565-FD03-444D-A419-C4785911F7A6}" destId="{5853B699-72F2-4F27-A02F-04CF0038C68E}"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927559-2510-4413-8AE3-60AF97FEFC44}" type="doc">
      <dgm:prSet loTypeId="urn:microsoft.com/office/officeart/2009/3/layout/OpposingIdeas" loCatId="relationship" qsTypeId="urn:microsoft.com/office/officeart/2005/8/quickstyle/simple2" qsCatId="simple" csTypeId="urn:microsoft.com/office/officeart/2005/8/colors/accent2_1" csCatId="accent2" phldr="1"/>
      <dgm:spPr/>
      <dgm:t>
        <a:bodyPr/>
        <a:lstStyle/>
        <a:p>
          <a:endParaRPr lang="es-EC"/>
        </a:p>
      </dgm:t>
    </dgm:pt>
    <dgm:pt modelId="{0601B401-441D-4675-8AE1-AE69946ECED7}">
      <dgm:prSet phldrT="[Texto]" custT="1"/>
      <dgm:spPr/>
      <dgm:t>
        <a:bodyPr/>
        <a:lstStyle/>
        <a:p>
          <a:r>
            <a:rPr lang="es-EC" sz="2400" dirty="0" smtClean="0"/>
            <a:t>Puesta a tierra Interna</a:t>
          </a:r>
          <a:endParaRPr lang="es-EC" sz="2400" dirty="0"/>
        </a:p>
      </dgm:t>
    </dgm:pt>
    <dgm:pt modelId="{3BCA7A0A-955A-40E4-B075-188A6C233BA6}" type="parTrans" cxnId="{25342A46-4BEB-4945-B587-D9246CFC559A}">
      <dgm:prSet/>
      <dgm:spPr/>
      <dgm:t>
        <a:bodyPr/>
        <a:lstStyle/>
        <a:p>
          <a:endParaRPr lang="es-EC" sz="2400"/>
        </a:p>
      </dgm:t>
    </dgm:pt>
    <dgm:pt modelId="{155CB887-7582-4095-9110-335790AF9B6C}" type="sibTrans" cxnId="{25342A46-4BEB-4945-B587-D9246CFC559A}">
      <dgm:prSet/>
      <dgm:spPr/>
      <dgm:t>
        <a:bodyPr/>
        <a:lstStyle/>
        <a:p>
          <a:endParaRPr lang="es-EC" sz="2400"/>
        </a:p>
      </dgm:t>
    </dgm:pt>
    <dgm:pt modelId="{DDF45AB2-90F9-4AF8-92CC-D0CE4393BCE7}">
      <dgm:prSet phldrT="[Texto]" custT="1"/>
      <dgm:spPr/>
      <dgm:t>
        <a:bodyPr/>
        <a:lstStyle/>
        <a:p>
          <a:r>
            <a:rPr lang="es-EC" sz="1800" dirty="0" smtClean="0"/>
            <a:t>TMGB</a:t>
          </a:r>
          <a:endParaRPr lang="es-EC" sz="1800" dirty="0"/>
        </a:p>
      </dgm:t>
    </dgm:pt>
    <dgm:pt modelId="{488A8472-611C-46D6-B393-60B59AC0EB41}" type="parTrans" cxnId="{0469613E-39B0-450A-9BBB-9EA6D3CE1B42}">
      <dgm:prSet/>
      <dgm:spPr/>
      <dgm:t>
        <a:bodyPr/>
        <a:lstStyle/>
        <a:p>
          <a:endParaRPr lang="es-EC" sz="2400"/>
        </a:p>
      </dgm:t>
    </dgm:pt>
    <dgm:pt modelId="{10C986D9-3FDB-4F2B-BFEA-4373F357F39A}" type="sibTrans" cxnId="{0469613E-39B0-450A-9BBB-9EA6D3CE1B42}">
      <dgm:prSet/>
      <dgm:spPr/>
      <dgm:t>
        <a:bodyPr/>
        <a:lstStyle/>
        <a:p>
          <a:endParaRPr lang="es-EC" sz="2400"/>
        </a:p>
      </dgm:t>
    </dgm:pt>
    <dgm:pt modelId="{433BDA87-DAAE-4970-B9E7-AC04802BC2E1}">
      <dgm:prSet phldrT="[Texto]" custT="1"/>
      <dgm:spPr/>
      <dgm:t>
        <a:bodyPr/>
        <a:lstStyle/>
        <a:p>
          <a:r>
            <a:rPr lang="es-EC" sz="1800" dirty="0" smtClean="0"/>
            <a:t>TGB</a:t>
          </a:r>
          <a:endParaRPr lang="es-EC" sz="1800" dirty="0"/>
        </a:p>
      </dgm:t>
    </dgm:pt>
    <dgm:pt modelId="{35DC07F7-EDAE-4077-8719-3F40A37D2B61}" type="parTrans" cxnId="{957E762E-E7EF-488B-8B88-0D01CA6BB34E}">
      <dgm:prSet/>
      <dgm:spPr/>
      <dgm:t>
        <a:bodyPr/>
        <a:lstStyle/>
        <a:p>
          <a:endParaRPr lang="es-EC" sz="2400"/>
        </a:p>
      </dgm:t>
    </dgm:pt>
    <dgm:pt modelId="{D69F998F-93AD-49E2-84A6-A7904DBDF7E0}" type="sibTrans" cxnId="{957E762E-E7EF-488B-8B88-0D01CA6BB34E}">
      <dgm:prSet/>
      <dgm:spPr/>
      <dgm:t>
        <a:bodyPr/>
        <a:lstStyle/>
        <a:p>
          <a:endParaRPr lang="es-EC" sz="2400"/>
        </a:p>
      </dgm:t>
    </dgm:pt>
    <dgm:pt modelId="{D65EDA82-7F04-4A1A-988A-E8CCAEEB5173}">
      <dgm:prSet phldrT="[Texto]" custT="1"/>
      <dgm:spPr/>
      <dgm:t>
        <a:bodyPr/>
        <a:lstStyle/>
        <a:p>
          <a:r>
            <a:rPr lang="es-EC" sz="2400" dirty="0" smtClean="0"/>
            <a:t>Puesta a Tierra Externa</a:t>
          </a:r>
          <a:endParaRPr lang="es-EC" sz="2400" dirty="0"/>
        </a:p>
      </dgm:t>
    </dgm:pt>
    <dgm:pt modelId="{688C5B50-A363-4053-BADF-67F64BDEDE5B}" type="parTrans" cxnId="{D7DC5447-077E-4A2D-AC1F-028D479664BC}">
      <dgm:prSet/>
      <dgm:spPr/>
      <dgm:t>
        <a:bodyPr/>
        <a:lstStyle/>
        <a:p>
          <a:endParaRPr lang="es-EC" sz="2400"/>
        </a:p>
      </dgm:t>
    </dgm:pt>
    <dgm:pt modelId="{D1E48396-35C7-433A-8218-1D986BE86510}" type="sibTrans" cxnId="{D7DC5447-077E-4A2D-AC1F-028D479664BC}">
      <dgm:prSet/>
      <dgm:spPr/>
      <dgm:t>
        <a:bodyPr/>
        <a:lstStyle/>
        <a:p>
          <a:endParaRPr lang="es-EC" sz="2400"/>
        </a:p>
      </dgm:t>
    </dgm:pt>
    <dgm:pt modelId="{9CCDD752-C051-4697-8CF0-DC47D48FC4F6}">
      <dgm:prSet phldrT="[Texto]" custT="1"/>
      <dgm:spPr/>
      <dgm:t>
        <a:bodyPr/>
        <a:lstStyle/>
        <a:p>
          <a:r>
            <a:rPr lang="es-EC" sz="2000" dirty="0" smtClean="0"/>
            <a:t>Torre</a:t>
          </a:r>
          <a:endParaRPr lang="es-EC" sz="2000" dirty="0"/>
        </a:p>
      </dgm:t>
    </dgm:pt>
    <dgm:pt modelId="{716D070F-3599-4800-AD8F-6214B18578B8}" type="parTrans" cxnId="{5A7F69B6-BCF7-476D-A9FF-D31072DDBB1C}">
      <dgm:prSet/>
      <dgm:spPr/>
      <dgm:t>
        <a:bodyPr/>
        <a:lstStyle/>
        <a:p>
          <a:endParaRPr lang="es-EC" sz="2400"/>
        </a:p>
      </dgm:t>
    </dgm:pt>
    <dgm:pt modelId="{ADDFD128-0700-4847-BC65-4F7C435CA0A7}" type="sibTrans" cxnId="{5A7F69B6-BCF7-476D-A9FF-D31072DDBB1C}">
      <dgm:prSet/>
      <dgm:spPr/>
      <dgm:t>
        <a:bodyPr/>
        <a:lstStyle/>
        <a:p>
          <a:endParaRPr lang="es-EC" sz="2400"/>
        </a:p>
      </dgm:t>
    </dgm:pt>
    <dgm:pt modelId="{ACFD4BD2-4658-43F9-8164-65EA30D029BA}">
      <dgm:prSet phldrT="[Texto]" custT="1"/>
      <dgm:spPr/>
      <dgm:t>
        <a:bodyPr/>
        <a:lstStyle/>
        <a:p>
          <a:r>
            <a:rPr lang="es-EC" sz="1800" dirty="0" smtClean="0"/>
            <a:t>RGB</a:t>
          </a:r>
          <a:endParaRPr lang="es-EC" sz="1800" dirty="0"/>
        </a:p>
      </dgm:t>
    </dgm:pt>
    <dgm:pt modelId="{6D39BCA2-83F0-4FD0-9375-6A259D4FBE27}" type="parTrans" cxnId="{6A9F9242-25E9-4803-B78A-5E09548441CD}">
      <dgm:prSet/>
      <dgm:spPr/>
      <dgm:t>
        <a:bodyPr/>
        <a:lstStyle/>
        <a:p>
          <a:endParaRPr lang="es-EC" sz="2400"/>
        </a:p>
      </dgm:t>
    </dgm:pt>
    <dgm:pt modelId="{15C13DA5-A616-4057-9696-F9F029E0AEC5}" type="sibTrans" cxnId="{6A9F9242-25E9-4803-B78A-5E09548441CD}">
      <dgm:prSet/>
      <dgm:spPr/>
      <dgm:t>
        <a:bodyPr/>
        <a:lstStyle/>
        <a:p>
          <a:endParaRPr lang="es-EC" sz="2400"/>
        </a:p>
      </dgm:t>
    </dgm:pt>
    <dgm:pt modelId="{7025E44B-322B-4650-8B70-8F3B4D6E61C0}">
      <dgm:prSet phldrT="[Texto]" custT="1"/>
      <dgm:spPr/>
      <dgm:t>
        <a:bodyPr/>
        <a:lstStyle/>
        <a:p>
          <a:r>
            <a:rPr lang="es-EC" sz="1800" dirty="0" smtClean="0"/>
            <a:t>RACK</a:t>
          </a:r>
          <a:endParaRPr lang="es-EC" sz="1800" dirty="0"/>
        </a:p>
      </dgm:t>
    </dgm:pt>
    <dgm:pt modelId="{9E29B351-9AF7-44F6-A7A9-D8BF6E2E3928}" type="parTrans" cxnId="{C0ADE93E-CC1E-4D01-AE9A-6555B2C5876E}">
      <dgm:prSet/>
      <dgm:spPr/>
      <dgm:t>
        <a:bodyPr/>
        <a:lstStyle/>
        <a:p>
          <a:endParaRPr lang="es-EC" sz="2400"/>
        </a:p>
      </dgm:t>
    </dgm:pt>
    <dgm:pt modelId="{5121D986-688E-4B8B-B526-26ABDD9C276A}" type="sibTrans" cxnId="{C0ADE93E-CC1E-4D01-AE9A-6555B2C5876E}">
      <dgm:prSet/>
      <dgm:spPr/>
      <dgm:t>
        <a:bodyPr/>
        <a:lstStyle/>
        <a:p>
          <a:endParaRPr lang="es-EC" sz="2400"/>
        </a:p>
      </dgm:t>
    </dgm:pt>
    <dgm:pt modelId="{02901065-91C1-4FA9-8055-9B1595739095}">
      <dgm:prSet phldrT="[Texto]" custT="1"/>
      <dgm:spPr/>
      <dgm:t>
        <a:bodyPr/>
        <a:lstStyle/>
        <a:p>
          <a:r>
            <a:rPr lang="es-EC" sz="1800" dirty="0" smtClean="0"/>
            <a:t>CONDUCTORES TBB, BCT, TEBC</a:t>
          </a:r>
          <a:endParaRPr lang="es-EC" sz="1800" dirty="0"/>
        </a:p>
      </dgm:t>
    </dgm:pt>
    <dgm:pt modelId="{BEB89F71-F340-4D2A-8F93-06A04DB469AF}" type="parTrans" cxnId="{49AF82EE-D54B-4296-96A0-05D64F797747}">
      <dgm:prSet/>
      <dgm:spPr/>
      <dgm:t>
        <a:bodyPr/>
        <a:lstStyle/>
        <a:p>
          <a:endParaRPr lang="es-EC" sz="2400"/>
        </a:p>
      </dgm:t>
    </dgm:pt>
    <dgm:pt modelId="{B991E5B5-7392-468E-B36B-67572911F5B5}" type="sibTrans" cxnId="{49AF82EE-D54B-4296-96A0-05D64F797747}">
      <dgm:prSet/>
      <dgm:spPr/>
      <dgm:t>
        <a:bodyPr/>
        <a:lstStyle/>
        <a:p>
          <a:endParaRPr lang="es-EC" sz="2400"/>
        </a:p>
      </dgm:t>
    </dgm:pt>
    <dgm:pt modelId="{CED2C259-14FB-4130-8EA1-BE0B7CE266D6}">
      <dgm:prSet phldrT="[Texto]" custT="1"/>
      <dgm:spPr/>
      <dgm:t>
        <a:bodyPr/>
        <a:lstStyle/>
        <a:p>
          <a:r>
            <a:rPr lang="es-EC" sz="1800" dirty="0" smtClean="0"/>
            <a:t>CANALETA</a:t>
          </a:r>
          <a:endParaRPr lang="es-EC" sz="1800" dirty="0"/>
        </a:p>
      </dgm:t>
    </dgm:pt>
    <dgm:pt modelId="{98579004-1248-4314-B7B2-6E5AE524F62A}" type="parTrans" cxnId="{6C2D6C1E-E80B-446A-BD3F-9F8ABC791545}">
      <dgm:prSet/>
      <dgm:spPr/>
      <dgm:t>
        <a:bodyPr/>
        <a:lstStyle/>
        <a:p>
          <a:endParaRPr lang="es-EC" sz="2400"/>
        </a:p>
      </dgm:t>
    </dgm:pt>
    <dgm:pt modelId="{2EEA8CE6-06C5-43F4-8C82-353A5C965E8E}" type="sibTrans" cxnId="{6C2D6C1E-E80B-446A-BD3F-9F8ABC791545}">
      <dgm:prSet/>
      <dgm:spPr/>
      <dgm:t>
        <a:bodyPr/>
        <a:lstStyle/>
        <a:p>
          <a:endParaRPr lang="es-EC" sz="2400"/>
        </a:p>
      </dgm:t>
    </dgm:pt>
    <dgm:pt modelId="{CC203133-F06A-4620-B276-D084679789E6}">
      <dgm:prSet phldrT="[Texto]" custT="1"/>
      <dgm:spPr/>
      <dgm:t>
        <a:bodyPr/>
        <a:lstStyle/>
        <a:p>
          <a:r>
            <a:rPr lang="es-EC" sz="1800" dirty="0" smtClean="0"/>
            <a:t>ENTRADA Y SALIDA DE LÍNEAS DE TRANSMISIÓN</a:t>
          </a:r>
          <a:endParaRPr lang="es-EC" sz="1800" dirty="0"/>
        </a:p>
      </dgm:t>
    </dgm:pt>
    <dgm:pt modelId="{4A5C54B6-0DA5-4F25-9A75-E51E56CF33E8}" type="parTrans" cxnId="{868809DC-BACA-43C6-B89B-6B90F4389B52}">
      <dgm:prSet/>
      <dgm:spPr/>
      <dgm:t>
        <a:bodyPr/>
        <a:lstStyle/>
        <a:p>
          <a:endParaRPr lang="es-EC" sz="2400"/>
        </a:p>
      </dgm:t>
    </dgm:pt>
    <dgm:pt modelId="{1DA4DBDC-3CF6-4E57-B7A7-49C9F9F3CAD6}" type="sibTrans" cxnId="{868809DC-BACA-43C6-B89B-6B90F4389B52}">
      <dgm:prSet/>
      <dgm:spPr/>
      <dgm:t>
        <a:bodyPr/>
        <a:lstStyle/>
        <a:p>
          <a:endParaRPr lang="es-EC" sz="2400"/>
        </a:p>
      </dgm:t>
    </dgm:pt>
    <dgm:pt modelId="{5DC1FD46-4F22-4F04-A959-2E4AF7E141FC}">
      <dgm:prSet phldrT="[Texto]" custT="1"/>
      <dgm:spPr/>
      <dgm:t>
        <a:bodyPr/>
        <a:lstStyle/>
        <a:p>
          <a:r>
            <a:rPr lang="es-EC" sz="1800" dirty="0" smtClean="0"/>
            <a:t>SISTEMA DE VENTILACIÓN: VENTANAS Y VENTILADOR</a:t>
          </a:r>
          <a:endParaRPr lang="es-EC" sz="1800" dirty="0"/>
        </a:p>
      </dgm:t>
    </dgm:pt>
    <dgm:pt modelId="{80C534E9-164E-45DE-AA5A-5E3551AB38D6}" type="parTrans" cxnId="{8EFDAFD2-F938-4972-AA70-5AECD62471CE}">
      <dgm:prSet/>
      <dgm:spPr/>
      <dgm:t>
        <a:bodyPr/>
        <a:lstStyle/>
        <a:p>
          <a:endParaRPr lang="es-EC" sz="2400"/>
        </a:p>
      </dgm:t>
    </dgm:pt>
    <dgm:pt modelId="{43D31179-654F-4DA2-89F3-5044B8DE2B75}" type="sibTrans" cxnId="{8EFDAFD2-F938-4972-AA70-5AECD62471CE}">
      <dgm:prSet/>
      <dgm:spPr/>
      <dgm:t>
        <a:bodyPr/>
        <a:lstStyle/>
        <a:p>
          <a:endParaRPr lang="es-EC" sz="2400"/>
        </a:p>
      </dgm:t>
    </dgm:pt>
    <dgm:pt modelId="{EECD58DA-C8B1-4DC1-BE51-C64C56B22F20}">
      <dgm:prSet phldrT="[Texto]" custT="1"/>
      <dgm:spPr/>
      <dgm:t>
        <a:bodyPr/>
        <a:lstStyle/>
        <a:p>
          <a:r>
            <a:rPr lang="es-EC" sz="1800" dirty="0" smtClean="0"/>
            <a:t>SISTEMA ELÉCTRICO</a:t>
          </a:r>
          <a:endParaRPr lang="es-EC" sz="1800" dirty="0"/>
        </a:p>
      </dgm:t>
    </dgm:pt>
    <dgm:pt modelId="{88A84472-B158-4C96-9CA3-2E94319009C5}" type="parTrans" cxnId="{8FE2F566-60BC-4F83-BE08-586E52C0EF6A}">
      <dgm:prSet/>
      <dgm:spPr/>
      <dgm:t>
        <a:bodyPr/>
        <a:lstStyle/>
        <a:p>
          <a:endParaRPr lang="es-EC" sz="2400"/>
        </a:p>
      </dgm:t>
    </dgm:pt>
    <dgm:pt modelId="{A8420AE2-998E-4A8B-886E-E3905A6FE37B}" type="sibTrans" cxnId="{8FE2F566-60BC-4F83-BE08-586E52C0EF6A}">
      <dgm:prSet/>
      <dgm:spPr/>
      <dgm:t>
        <a:bodyPr/>
        <a:lstStyle/>
        <a:p>
          <a:endParaRPr lang="es-EC" sz="2400"/>
        </a:p>
      </dgm:t>
    </dgm:pt>
    <dgm:pt modelId="{3E642605-6372-4D65-9B84-F8ADC11FFAF9}">
      <dgm:prSet phldrT="[Texto]" custT="1"/>
      <dgm:spPr/>
      <dgm:t>
        <a:bodyPr/>
        <a:lstStyle/>
        <a:p>
          <a:r>
            <a:rPr lang="es-EC" sz="2000" dirty="0" smtClean="0"/>
            <a:t>Kit de Antena</a:t>
          </a:r>
          <a:endParaRPr lang="es-EC" sz="2000" dirty="0"/>
        </a:p>
      </dgm:t>
    </dgm:pt>
    <dgm:pt modelId="{365D2FE9-C9F2-40D6-9F9B-C02D3A008474}" type="parTrans" cxnId="{D06CB4EA-98EF-4500-89BA-3E3730D2FD7D}">
      <dgm:prSet/>
      <dgm:spPr/>
      <dgm:t>
        <a:bodyPr/>
        <a:lstStyle/>
        <a:p>
          <a:endParaRPr lang="es-EC" sz="2400"/>
        </a:p>
      </dgm:t>
    </dgm:pt>
    <dgm:pt modelId="{0509EC38-ADE7-41E7-B809-54876F7C1DC5}" type="sibTrans" cxnId="{D06CB4EA-98EF-4500-89BA-3E3730D2FD7D}">
      <dgm:prSet/>
      <dgm:spPr/>
      <dgm:t>
        <a:bodyPr/>
        <a:lstStyle/>
        <a:p>
          <a:endParaRPr lang="es-EC" sz="2400"/>
        </a:p>
      </dgm:t>
    </dgm:pt>
    <dgm:pt modelId="{DA5884E4-8F4A-48A0-A3D8-E925DD030D1F}">
      <dgm:prSet phldrT="[Texto]" custT="1"/>
      <dgm:spPr/>
      <dgm:t>
        <a:bodyPr/>
        <a:lstStyle/>
        <a:p>
          <a:r>
            <a:rPr lang="es-EC" sz="2000" dirty="0" smtClean="0"/>
            <a:t>Escaleras: Mantenimiento, Bajada de Antena</a:t>
          </a:r>
          <a:endParaRPr lang="es-EC" sz="2000" dirty="0"/>
        </a:p>
      </dgm:t>
    </dgm:pt>
    <dgm:pt modelId="{A6B46A3E-3806-4F1C-81C9-2C2AD45DE75E}" type="parTrans" cxnId="{705C7E42-D861-47ED-834D-35B9DE959727}">
      <dgm:prSet/>
      <dgm:spPr/>
      <dgm:t>
        <a:bodyPr/>
        <a:lstStyle/>
        <a:p>
          <a:endParaRPr lang="es-EC" sz="2400"/>
        </a:p>
      </dgm:t>
    </dgm:pt>
    <dgm:pt modelId="{C8AD7717-7CC2-4FA3-839E-39C2C609793C}" type="sibTrans" cxnId="{705C7E42-D861-47ED-834D-35B9DE959727}">
      <dgm:prSet/>
      <dgm:spPr/>
      <dgm:t>
        <a:bodyPr/>
        <a:lstStyle/>
        <a:p>
          <a:endParaRPr lang="es-EC" sz="2400"/>
        </a:p>
      </dgm:t>
    </dgm:pt>
    <dgm:pt modelId="{7D878985-AE41-4231-83F2-4C66ED128AC3}">
      <dgm:prSet phldrT="[Texto]" custT="1"/>
      <dgm:spPr/>
      <dgm:t>
        <a:bodyPr/>
        <a:lstStyle/>
        <a:p>
          <a:r>
            <a:rPr lang="es-EC" sz="2000" dirty="0" smtClean="0"/>
            <a:t>Puente de Cables</a:t>
          </a:r>
          <a:endParaRPr lang="es-EC" sz="2000" dirty="0"/>
        </a:p>
      </dgm:t>
    </dgm:pt>
    <dgm:pt modelId="{D7FF4E18-06E6-4A9E-99FB-2F147F1E2ABC}" type="parTrans" cxnId="{1B169591-4F61-4545-BE79-B00515DDACA8}">
      <dgm:prSet/>
      <dgm:spPr/>
      <dgm:t>
        <a:bodyPr/>
        <a:lstStyle/>
        <a:p>
          <a:endParaRPr lang="es-EC" sz="2400"/>
        </a:p>
      </dgm:t>
    </dgm:pt>
    <dgm:pt modelId="{387440AC-5FBA-42B0-963E-ED3F0737D9AA}" type="sibTrans" cxnId="{1B169591-4F61-4545-BE79-B00515DDACA8}">
      <dgm:prSet/>
      <dgm:spPr/>
      <dgm:t>
        <a:bodyPr/>
        <a:lstStyle/>
        <a:p>
          <a:endParaRPr lang="es-EC" sz="2400"/>
        </a:p>
      </dgm:t>
    </dgm:pt>
    <dgm:pt modelId="{CC5907B5-81E7-429F-9488-ADA7F8AA6ABA}">
      <dgm:prSet phldrT="[Texto]" custT="1"/>
      <dgm:spPr/>
      <dgm:t>
        <a:bodyPr/>
        <a:lstStyle/>
        <a:p>
          <a:r>
            <a:rPr lang="es-EC" sz="2000" dirty="0" smtClean="0"/>
            <a:t>Sistema de Electrodos</a:t>
          </a:r>
          <a:endParaRPr lang="es-EC" sz="2000" dirty="0"/>
        </a:p>
      </dgm:t>
    </dgm:pt>
    <dgm:pt modelId="{46D954DB-984E-40F6-B6F0-F0710F19A00B}" type="parTrans" cxnId="{E1A97AB6-8530-4BA6-A8ED-2DBF19107610}">
      <dgm:prSet/>
      <dgm:spPr/>
      <dgm:t>
        <a:bodyPr/>
        <a:lstStyle/>
        <a:p>
          <a:endParaRPr lang="es-EC" sz="2400"/>
        </a:p>
      </dgm:t>
    </dgm:pt>
    <dgm:pt modelId="{B9D8B501-5007-49D4-BD41-C085DBDB1969}" type="sibTrans" cxnId="{E1A97AB6-8530-4BA6-A8ED-2DBF19107610}">
      <dgm:prSet/>
      <dgm:spPr/>
      <dgm:t>
        <a:bodyPr/>
        <a:lstStyle/>
        <a:p>
          <a:endParaRPr lang="es-EC" sz="2400"/>
        </a:p>
      </dgm:t>
    </dgm:pt>
    <dgm:pt modelId="{F4A8542C-B032-4550-AFE7-F83996F703CD}" type="pres">
      <dgm:prSet presAssocID="{FC927559-2510-4413-8AE3-60AF97FEFC44}" presName="Name0" presStyleCnt="0">
        <dgm:presLayoutVars>
          <dgm:chMax val="2"/>
          <dgm:dir/>
          <dgm:animOne val="branch"/>
          <dgm:animLvl val="lvl"/>
          <dgm:resizeHandles val="exact"/>
        </dgm:presLayoutVars>
      </dgm:prSet>
      <dgm:spPr/>
      <dgm:t>
        <a:bodyPr/>
        <a:lstStyle/>
        <a:p>
          <a:endParaRPr lang="es-EC"/>
        </a:p>
      </dgm:t>
    </dgm:pt>
    <dgm:pt modelId="{9C4D7896-9A8A-4886-9167-B59DF11EB41C}" type="pres">
      <dgm:prSet presAssocID="{FC927559-2510-4413-8AE3-60AF97FEFC44}" presName="Background" presStyleLbl="node1" presStyleIdx="0" presStyleCnt="1" custScaleX="109233" custScaleY="151515" custLinFactNeighborX="223" custLinFactNeighborY="-7139"/>
      <dgm:spPr/>
    </dgm:pt>
    <dgm:pt modelId="{77EFC07C-D453-47A7-ABD5-9C5971258E35}" type="pres">
      <dgm:prSet presAssocID="{FC927559-2510-4413-8AE3-60AF97FEFC44}" presName="Divider" presStyleLbl="callout" presStyleIdx="0" presStyleCnt="1"/>
      <dgm:spPr/>
    </dgm:pt>
    <dgm:pt modelId="{63395A57-B9C6-463A-BDEF-CBE7D89886BF}" type="pres">
      <dgm:prSet presAssocID="{FC927559-2510-4413-8AE3-60AF97FEFC44}" presName="ChildText1" presStyleLbl="revTx" presStyleIdx="0" presStyleCnt="0" custScaleX="115882" custScaleY="149768" custLinFactNeighborX="-87" custLinFactNeighborY="-3167">
        <dgm:presLayoutVars>
          <dgm:chMax val="0"/>
          <dgm:chPref val="0"/>
          <dgm:bulletEnabled val="1"/>
        </dgm:presLayoutVars>
      </dgm:prSet>
      <dgm:spPr/>
      <dgm:t>
        <a:bodyPr/>
        <a:lstStyle/>
        <a:p>
          <a:endParaRPr lang="es-EC"/>
        </a:p>
      </dgm:t>
    </dgm:pt>
    <dgm:pt modelId="{30915352-4185-45C1-967F-54E18F0170D6}" type="pres">
      <dgm:prSet presAssocID="{FC927559-2510-4413-8AE3-60AF97FEFC44}" presName="ChildText2" presStyleLbl="revTx" presStyleIdx="0" presStyleCnt="0" custScaleX="118852" custScaleY="154999" custLinFactNeighborX="3381" custLinFactNeighborY="-551">
        <dgm:presLayoutVars>
          <dgm:chMax val="0"/>
          <dgm:chPref val="0"/>
          <dgm:bulletEnabled val="1"/>
        </dgm:presLayoutVars>
      </dgm:prSet>
      <dgm:spPr/>
      <dgm:t>
        <a:bodyPr/>
        <a:lstStyle/>
        <a:p>
          <a:endParaRPr lang="es-EC"/>
        </a:p>
      </dgm:t>
    </dgm:pt>
    <dgm:pt modelId="{4BA4DF7A-1AF9-4571-80FE-C39E531ECE70}" type="pres">
      <dgm:prSet presAssocID="{FC927559-2510-4413-8AE3-60AF97FEFC44}" presName="ParentText1" presStyleLbl="revTx" presStyleIdx="0" presStyleCnt="0">
        <dgm:presLayoutVars>
          <dgm:chMax val="1"/>
          <dgm:chPref val="1"/>
        </dgm:presLayoutVars>
      </dgm:prSet>
      <dgm:spPr/>
      <dgm:t>
        <a:bodyPr/>
        <a:lstStyle/>
        <a:p>
          <a:endParaRPr lang="es-EC"/>
        </a:p>
      </dgm:t>
    </dgm:pt>
    <dgm:pt modelId="{F8F95492-D4AF-46C0-B12B-6752D27CE84C}" type="pres">
      <dgm:prSet presAssocID="{FC927559-2510-4413-8AE3-60AF97FEFC44}" presName="ParentShape1" presStyleLbl="alignImgPlace1" presStyleIdx="0" presStyleCnt="2" custLinFactNeighborX="-37877" custLinFactNeighborY="18352">
        <dgm:presLayoutVars/>
      </dgm:prSet>
      <dgm:spPr/>
      <dgm:t>
        <a:bodyPr/>
        <a:lstStyle/>
        <a:p>
          <a:endParaRPr lang="es-EC"/>
        </a:p>
      </dgm:t>
    </dgm:pt>
    <dgm:pt modelId="{CEF8EEC0-EA77-4EF5-98FB-B65C08C270AF}" type="pres">
      <dgm:prSet presAssocID="{FC927559-2510-4413-8AE3-60AF97FEFC44}" presName="ParentText2" presStyleLbl="revTx" presStyleIdx="0" presStyleCnt="0">
        <dgm:presLayoutVars>
          <dgm:chMax val="1"/>
          <dgm:chPref val="1"/>
        </dgm:presLayoutVars>
      </dgm:prSet>
      <dgm:spPr/>
      <dgm:t>
        <a:bodyPr/>
        <a:lstStyle/>
        <a:p>
          <a:endParaRPr lang="es-EC"/>
        </a:p>
      </dgm:t>
    </dgm:pt>
    <dgm:pt modelId="{72A9C8B6-A0B2-4A5B-9273-9B7023AEE891}" type="pres">
      <dgm:prSet presAssocID="{FC927559-2510-4413-8AE3-60AF97FEFC44}" presName="ParentShape2" presStyleLbl="alignImgPlace1" presStyleIdx="1" presStyleCnt="2" custScaleX="115305" custScaleY="112241" custLinFactNeighborX="27239" custLinFactNeighborY="433">
        <dgm:presLayoutVars/>
      </dgm:prSet>
      <dgm:spPr/>
      <dgm:t>
        <a:bodyPr/>
        <a:lstStyle/>
        <a:p>
          <a:endParaRPr lang="es-EC"/>
        </a:p>
      </dgm:t>
    </dgm:pt>
  </dgm:ptLst>
  <dgm:cxnLst>
    <dgm:cxn modelId="{18F87477-0D70-435D-AD43-0A81C939D4CE}" type="presOf" srcId="{7D878985-AE41-4231-83F2-4C66ED128AC3}" destId="{30915352-4185-45C1-967F-54E18F0170D6}" srcOrd="0" destOrd="3" presId="urn:microsoft.com/office/officeart/2009/3/layout/OpposingIdeas"/>
    <dgm:cxn modelId="{5A7F69B6-BCF7-476D-A9FF-D31072DDBB1C}" srcId="{D65EDA82-7F04-4A1A-988A-E8CCAEEB5173}" destId="{9CCDD752-C051-4697-8CF0-DC47D48FC4F6}" srcOrd="0" destOrd="0" parTransId="{716D070F-3599-4800-AD8F-6214B18578B8}" sibTransId="{ADDFD128-0700-4847-BC65-4F7C435CA0A7}"/>
    <dgm:cxn modelId="{D6774448-2AEA-408B-B6D8-82FFDF1F6F9D}" type="presOf" srcId="{EECD58DA-C8B1-4DC1-BE51-C64C56B22F20}" destId="{63395A57-B9C6-463A-BDEF-CBE7D89886BF}" srcOrd="0" destOrd="8" presId="urn:microsoft.com/office/officeart/2009/3/layout/OpposingIdeas"/>
    <dgm:cxn modelId="{49AF82EE-D54B-4296-96A0-05D64F797747}" srcId="{0601B401-441D-4675-8AE1-AE69946ECED7}" destId="{02901065-91C1-4FA9-8055-9B1595739095}" srcOrd="4" destOrd="0" parTransId="{BEB89F71-F340-4D2A-8F93-06A04DB469AF}" sibTransId="{B991E5B5-7392-468E-B36B-67572911F5B5}"/>
    <dgm:cxn modelId="{D0F07249-B5F1-4C52-BE31-5F6882B331A8}" type="presOf" srcId="{0601B401-441D-4675-8AE1-AE69946ECED7}" destId="{4BA4DF7A-1AF9-4571-80FE-C39E531ECE70}" srcOrd="0" destOrd="0" presId="urn:microsoft.com/office/officeart/2009/3/layout/OpposingIdeas"/>
    <dgm:cxn modelId="{C0ADE93E-CC1E-4D01-AE9A-6555B2C5876E}" srcId="{0601B401-441D-4675-8AE1-AE69946ECED7}" destId="{7025E44B-322B-4650-8B70-8F3B4D6E61C0}" srcOrd="3" destOrd="0" parTransId="{9E29B351-9AF7-44F6-A7A9-D8BF6E2E3928}" sibTransId="{5121D986-688E-4B8B-B526-26ABDD9C276A}"/>
    <dgm:cxn modelId="{957E762E-E7EF-488B-8B88-0D01CA6BB34E}" srcId="{0601B401-441D-4675-8AE1-AE69946ECED7}" destId="{433BDA87-DAAE-4970-B9E7-AC04802BC2E1}" srcOrd="1" destOrd="0" parTransId="{35DC07F7-EDAE-4077-8719-3F40A37D2B61}" sibTransId="{D69F998F-93AD-49E2-84A6-A7904DBDF7E0}"/>
    <dgm:cxn modelId="{8FE2F566-60BC-4F83-BE08-586E52C0EF6A}" srcId="{0601B401-441D-4675-8AE1-AE69946ECED7}" destId="{EECD58DA-C8B1-4DC1-BE51-C64C56B22F20}" srcOrd="8" destOrd="0" parTransId="{88A84472-B158-4C96-9CA3-2E94319009C5}" sibTransId="{A8420AE2-998E-4A8B-886E-E3905A6FE37B}"/>
    <dgm:cxn modelId="{F8CCFB48-5C4F-463A-A42E-F2D4882AFF20}" type="presOf" srcId="{D65EDA82-7F04-4A1A-988A-E8CCAEEB5173}" destId="{72A9C8B6-A0B2-4A5B-9273-9B7023AEE891}" srcOrd="1" destOrd="0" presId="urn:microsoft.com/office/officeart/2009/3/layout/OpposingIdeas"/>
    <dgm:cxn modelId="{1B169591-4F61-4545-BE79-B00515DDACA8}" srcId="{D65EDA82-7F04-4A1A-988A-E8CCAEEB5173}" destId="{7D878985-AE41-4231-83F2-4C66ED128AC3}" srcOrd="3" destOrd="0" parTransId="{D7FF4E18-06E6-4A9E-99FB-2F147F1E2ABC}" sibTransId="{387440AC-5FBA-42B0-963E-ED3F0737D9AA}"/>
    <dgm:cxn modelId="{60B575EE-732C-48CD-8532-B8694E8B40EC}" type="presOf" srcId="{CC5907B5-81E7-429F-9488-ADA7F8AA6ABA}" destId="{30915352-4185-45C1-967F-54E18F0170D6}" srcOrd="0" destOrd="4" presId="urn:microsoft.com/office/officeart/2009/3/layout/OpposingIdeas"/>
    <dgm:cxn modelId="{66F84E11-515A-4453-8301-2B1752DB6398}" type="presOf" srcId="{3E642605-6372-4D65-9B84-F8ADC11FFAF9}" destId="{30915352-4185-45C1-967F-54E18F0170D6}" srcOrd="0" destOrd="1" presId="urn:microsoft.com/office/officeart/2009/3/layout/OpposingIdeas"/>
    <dgm:cxn modelId="{ECF78B3F-6963-433A-8695-8DCBEE5F8703}" type="presOf" srcId="{0601B401-441D-4675-8AE1-AE69946ECED7}" destId="{F8F95492-D4AF-46C0-B12B-6752D27CE84C}" srcOrd="1" destOrd="0" presId="urn:microsoft.com/office/officeart/2009/3/layout/OpposingIdeas"/>
    <dgm:cxn modelId="{0469613E-39B0-450A-9BBB-9EA6D3CE1B42}" srcId="{0601B401-441D-4675-8AE1-AE69946ECED7}" destId="{DDF45AB2-90F9-4AF8-92CC-D0CE4393BCE7}" srcOrd="0" destOrd="0" parTransId="{488A8472-611C-46D6-B393-60B59AC0EB41}" sibTransId="{10C986D9-3FDB-4F2B-BFEA-4373F357F39A}"/>
    <dgm:cxn modelId="{C1AFBC66-E7FA-4057-82B1-B8B501C6546C}" type="presOf" srcId="{ACFD4BD2-4658-43F9-8164-65EA30D029BA}" destId="{63395A57-B9C6-463A-BDEF-CBE7D89886BF}" srcOrd="0" destOrd="2" presId="urn:microsoft.com/office/officeart/2009/3/layout/OpposingIdeas"/>
    <dgm:cxn modelId="{02A92055-FA99-47A6-8176-A43E3B0D21B1}" type="presOf" srcId="{433BDA87-DAAE-4970-B9E7-AC04802BC2E1}" destId="{63395A57-B9C6-463A-BDEF-CBE7D89886BF}" srcOrd="0" destOrd="1" presId="urn:microsoft.com/office/officeart/2009/3/layout/OpposingIdeas"/>
    <dgm:cxn modelId="{7A5F06D9-C272-412C-8E8A-44A58A4280CF}" type="presOf" srcId="{DDF45AB2-90F9-4AF8-92CC-D0CE4393BCE7}" destId="{63395A57-B9C6-463A-BDEF-CBE7D89886BF}" srcOrd="0" destOrd="0" presId="urn:microsoft.com/office/officeart/2009/3/layout/OpposingIdeas"/>
    <dgm:cxn modelId="{E1A97AB6-8530-4BA6-A8ED-2DBF19107610}" srcId="{D65EDA82-7F04-4A1A-988A-E8CCAEEB5173}" destId="{CC5907B5-81E7-429F-9488-ADA7F8AA6ABA}" srcOrd="4" destOrd="0" parTransId="{46D954DB-984E-40F6-B6F0-F0710F19A00B}" sibTransId="{B9D8B501-5007-49D4-BD41-C085DBDB1969}"/>
    <dgm:cxn modelId="{C2844FFA-7FE6-45D8-BB98-E74586856D59}" type="presOf" srcId="{5DC1FD46-4F22-4F04-A959-2E4AF7E141FC}" destId="{63395A57-B9C6-463A-BDEF-CBE7D89886BF}" srcOrd="0" destOrd="7" presId="urn:microsoft.com/office/officeart/2009/3/layout/OpposingIdeas"/>
    <dgm:cxn modelId="{EBD61B4B-3C82-41C9-B216-95F6A3ACA6FD}" type="presOf" srcId="{D65EDA82-7F04-4A1A-988A-E8CCAEEB5173}" destId="{CEF8EEC0-EA77-4EF5-98FB-B65C08C270AF}" srcOrd="0" destOrd="0" presId="urn:microsoft.com/office/officeart/2009/3/layout/OpposingIdeas"/>
    <dgm:cxn modelId="{A00AE8C7-A823-46DD-B316-2BE80750F840}" type="presOf" srcId="{DA5884E4-8F4A-48A0-A3D8-E925DD030D1F}" destId="{30915352-4185-45C1-967F-54E18F0170D6}" srcOrd="0" destOrd="2" presId="urn:microsoft.com/office/officeart/2009/3/layout/OpposingIdeas"/>
    <dgm:cxn modelId="{7F3F8A70-3217-4722-8BE3-079FDEE34442}" type="presOf" srcId="{FC927559-2510-4413-8AE3-60AF97FEFC44}" destId="{F4A8542C-B032-4550-AFE7-F83996F703CD}" srcOrd="0" destOrd="0" presId="urn:microsoft.com/office/officeart/2009/3/layout/OpposingIdeas"/>
    <dgm:cxn modelId="{340F21F7-A9CF-47F6-A8D5-7AEF7CE40CF2}" type="presOf" srcId="{CED2C259-14FB-4130-8EA1-BE0B7CE266D6}" destId="{63395A57-B9C6-463A-BDEF-CBE7D89886BF}" srcOrd="0" destOrd="5" presId="urn:microsoft.com/office/officeart/2009/3/layout/OpposingIdeas"/>
    <dgm:cxn modelId="{705C7E42-D861-47ED-834D-35B9DE959727}" srcId="{D65EDA82-7F04-4A1A-988A-E8CCAEEB5173}" destId="{DA5884E4-8F4A-48A0-A3D8-E925DD030D1F}" srcOrd="2" destOrd="0" parTransId="{A6B46A3E-3806-4F1C-81C9-2C2AD45DE75E}" sibTransId="{C8AD7717-7CC2-4FA3-839E-39C2C609793C}"/>
    <dgm:cxn modelId="{8EFDAFD2-F938-4972-AA70-5AECD62471CE}" srcId="{0601B401-441D-4675-8AE1-AE69946ECED7}" destId="{5DC1FD46-4F22-4F04-A959-2E4AF7E141FC}" srcOrd="7" destOrd="0" parTransId="{80C534E9-164E-45DE-AA5A-5E3551AB38D6}" sibTransId="{43D31179-654F-4DA2-89F3-5044B8DE2B75}"/>
    <dgm:cxn modelId="{6A9F9242-25E9-4803-B78A-5E09548441CD}" srcId="{0601B401-441D-4675-8AE1-AE69946ECED7}" destId="{ACFD4BD2-4658-43F9-8164-65EA30D029BA}" srcOrd="2" destOrd="0" parTransId="{6D39BCA2-83F0-4FD0-9375-6A259D4FBE27}" sibTransId="{15C13DA5-A616-4057-9696-F9F029E0AEC5}"/>
    <dgm:cxn modelId="{AD8AC174-236F-4237-84A2-042E80F25488}" type="presOf" srcId="{CC203133-F06A-4620-B276-D084679789E6}" destId="{63395A57-B9C6-463A-BDEF-CBE7D89886BF}" srcOrd="0" destOrd="6" presId="urn:microsoft.com/office/officeart/2009/3/layout/OpposingIdeas"/>
    <dgm:cxn modelId="{868809DC-BACA-43C6-B89B-6B90F4389B52}" srcId="{0601B401-441D-4675-8AE1-AE69946ECED7}" destId="{CC203133-F06A-4620-B276-D084679789E6}" srcOrd="6" destOrd="0" parTransId="{4A5C54B6-0DA5-4F25-9A75-E51E56CF33E8}" sibTransId="{1DA4DBDC-3CF6-4E57-B7A7-49C9F9F3CAD6}"/>
    <dgm:cxn modelId="{F17C6CE7-97C8-4D76-89CC-14D6968E4567}" type="presOf" srcId="{7025E44B-322B-4650-8B70-8F3B4D6E61C0}" destId="{63395A57-B9C6-463A-BDEF-CBE7D89886BF}" srcOrd="0" destOrd="3" presId="urn:microsoft.com/office/officeart/2009/3/layout/OpposingIdeas"/>
    <dgm:cxn modelId="{D06CB4EA-98EF-4500-89BA-3E3730D2FD7D}" srcId="{D65EDA82-7F04-4A1A-988A-E8CCAEEB5173}" destId="{3E642605-6372-4D65-9B84-F8ADC11FFAF9}" srcOrd="1" destOrd="0" parTransId="{365D2FE9-C9F2-40D6-9F9B-C02D3A008474}" sibTransId="{0509EC38-ADE7-41E7-B809-54876F7C1DC5}"/>
    <dgm:cxn modelId="{D7DC5447-077E-4A2D-AC1F-028D479664BC}" srcId="{FC927559-2510-4413-8AE3-60AF97FEFC44}" destId="{D65EDA82-7F04-4A1A-988A-E8CCAEEB5173}" srcOrd="1" destOrd="0" parTransId="{688C5B50-A363-4053-BADF-67F64BDEDE5B}" sibTransId="{D1E48396-35C7-433A-8218-1D986BE86510}"/>
    <dgm:cxn modelId="{E145C57E-E16A-472D-BA80-797535851982}" type="presOf" srcId="{9CCDD752-C051-4697-8CF0-DC47D48FC4F6}" destId="{30915352-4185-45C1-967F-54E18F0170D6}" srcOrd="0" destOrd="0" presId="urn:microsoft.com/office/officeart/2009/3/layout/OpposingIdeas"/>
    <dgm:cxn modelId="{25342A46-4BEB-4945-B587-D9246CFC559A}" srcId="{FC927559-2510-4413-8AE3-60AF97FEFC44}" destId="{0601B401-441D-4675-8AE1-AE69946ECED7}" srcOrd="0" destOrd="0" parTransId="{3BCA7A0A-955A-40E4-B075-188A6C233BA6}" sibTransId="{155CB887-7582-4095-9110-335790AF9B6C}"/>
    <dgm:cxn modelId="{47063954-001A-42CE-85B3-C61607738A39}" type="presOf" srcId="{02901065-91C1-4FA9-8055-9B1595739095}" destId="{63395A57-B9C6-463A-BDEF-CBE7D89886BF}" srcOrd="0" destOrd="4" presId="urn:microsoft.com/office/officeart/2009/3/layout/OpposingIdeas"/>
    <dgm:cxn modelId="{6C2D6C1E-E80B-446A-BD3F-9F8ABC791545}" srcId="{0601B401-441D-4675-8AE1-AE69946ECED7}" destId="{CED2C259-14FB-4130-8EA1-BE0B7CE266D6}" srcOrd="5" destOrd="0" parTransId="{98579004-1248-4314-B7B2-6E5AE524F62A}" sibTransId="{2EEA8CE6-06C5-43F4-8C82-353A5C965E8E}"/>
    <dgm:cxn modelId="{6D1BE73E-CB80-4653-86C3-37F6427D840F}" type="presParOf" srcId="{F4A8542C-B032-4550-AFE7-F83996F703CD}" destId="{9C4D7896-9A8A-4886-9167-B59DF11EB41C}" srcOrd="0" destOrd="0" presId="urn:microsoft.com/office/officeart/2009/3/layout/OpposingIdeas"/>
    <dgm:cxn modelId="{DF2524E9-51A7-42D7-B28E-55B9EBB82CEC}" type="presParOf" srcId="{F4A8542C-B032-4550-AFE7-F83996F703CD}" destId="{77EFC07C-D453-47A7-ABD5-9C5971258E35}" srcOrd="1" destOrd="0" presId="urn:microsoft.com/office/officeart/2009/3/layout/OpposingIdeas"/>
    <dgm:cxn modelId="{8F5B2F61-4290-4F53-B91D-8BC3B08815ED}" type="presParOf" srcId="{F4A8542C-B032-4550-AFE7-F83996F703CD}" destId="{63395A57-B9C6-463A-BDEF-CBE7D89886BF}" srcOrd="2" destOrd="0" presId="urn:microsoft.com/office/officeart/2009/3/layout/OpposingIdeas"/>
    <dgm:cxn modelId="{24A16C96-B4F6-4CB3-8557-3835610F809B}" type="presParOf" srcId="{F4A8542C-B032-4550-AFE7-F83996F703CD}" destId="{30915352-4185-45C1-967F-54E18F0170D6}" srcOrd="3" destOrd="0" presId="urn:microsoft.com/office/officeart/2009/3/layout/OpposingIdeas"/>
    <dgm:cxn modelId="{A090B48F-C733-42D1-A251-A57C75A2F6D5}" type="presParOf" srcId="{F4A8542C-B032-4550-AFE7-F83996F703CD}" destId="{4BA4DF7A-1AF9-4571-80FE-C39E531ECE70}" srcOrd="4" destOrd="0" presId="urn:microsoft.com/office/officeart/2009/3/layout/OpposingIdeas"/>
    <dgm:cxn modelId="{DD3EA7EC-4093-4F94-B960-8452585223F8}" type="presParOf" srcId="{F4A8542C-B032-4550-AFE7-F83996F703CD}" destId="{F8F95492-D4AF-46C0-B12B-6752D27CE84C}" srcOrd="5" destOrd="0" presId="urn:microsoft.com/office/officeart/2009/3/layout/OpposingIdeas"/>
    <dgm:cxn modelId="{70298243-A857-435B-AEB4-DC6F64F52C03}" type="presParOf" srcId="{F4A8542C-B032-4550-AFE7-F83996F703CD}" destId="{CEF8EEC0-EA77-4EF5-98FB-B65C08C270AF}" srcOrd="6" destOrd="0" presId="urn:microsoft.com/office/officeart/2009/3/layout/OpposingIdeas"/>
    <dgm:cxn modelId="{A999D422-B2F1-4157-A485-68FBFFA54955}" type="presParOf" srcId="{F4A8542C-B032-4550-AFE7-F83996F703CD}" destId="{72A9C8B6-A0B2-4A5B-9273-9B7023AEE891}"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82BB8-789B-4704-91E6-CA37BF055B5C}">
      <dsp:nvSpPr>
        <dsp:cNvPr id="0" name=""/>
        <dsp:cNvSpPr/>
      </dsp:nvSpPr>
      <dsp:spPr>
        <a:xfrm>
          <a:off x="0" y="2511339"/>
          <a:ext cx="3255484" cy="92745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C" sz="2800" b="1" kern="1200" dirty="0" smtClean="0">
              <a:solidFill>
                <a:schemeClr val="tx1">
                  <a:lumMod val="95000"/>
                  <a:lumOff val="5000"/>
                </a:schemeClr>
              </a:solidFill>
            </a:rPr>
            <a:t>JUSTIFICACIÓN</a:t>
          </a:r>
          <a:endParaRPr lang="es-EC" sz="2800" b="1" kern="1200" dirty="0">
            <a:solidFill>
              <a:schemeClr val="tx1">
                <a:lumMod val="95000"/>
                <a:lumOff val="5000"/>
              </a:schemeClr>
            </a:solidFill>
          </a:endParaRPr>
        </a:p>
      </dsp:txBody>
      <dsp:txXfrm>
        <a:off x="476755" y="2647161"/>
        <a:ext cx="2301974" cy="655810"/>
      </dsp:txXfrm>
    </dsp:sp>
    <dsp:sp modelId="{07DB9DFE-D3AF-42E0-AF24-AE765856EA9D}">
      <dsp:nvSpPr>
        <dsp:cNvPr id="0" name=""/>
        <dsp:cNvSpPr/>
      </dsp:nvSpPr>
      <dsp:spPr>
        <a:xfrm>
          <a:off x="-1" y="-22"/>
          <a:ext cx="5417436" cy="5647348"/>
        </a:xfrm>
        <a:prstGeom prst="blockArc">
          <a:avLst>
            <a:gd name="adj1" fmla="val 17527788"/>
            <a:gd name="adj2" fmla="val 4119114"/>
            <a:gd name="adj3" fmla="val 575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D75AD96-4AF3-4285-9866-98F9B9628590}">
      <dsp:nvSpPr>
        <dsp:cNvPr id="0" name=""/>
        <dsp:cNvSpPr/>
      </dsp:nvSpPr>
      <dsp:spPr>
        <a:xfrm>
          <a:off x="1421128" y="166473"/>
          <a:ext cx="2406036" cy="20197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CD816A2-B865-4C01-9284-EE3DF2840389}">
      <dsp:nvSpPr>
        <dsp:cNvPr id="0" name=""/>
        <dsp:cNvSpPr/>
      </dsp:nvSpPr>
      <dsp:spPr>
        <a:xfrm>
          <a:off x="4547617" y="95421"/>
          <a:ext cx="3189046" cy="1393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90" tIns="46990" rIns="46990" bIns="46990" numCol="1" spcCol="1270" anchor="ctr" anchorCtr="0">
          <a:noAutofit/>
        </a:bodyPr>
        <a:lstStyle/>
        <a:p>
          <a:pPr lvl="0" algn="l" defTabSz="1644650">
            <a:lnSpc>
              <a:spcPct val="90000"/>
            </a:lnSpc>
            <a:spcBef>
              <a:spcPct val="0"/>
            </a:spcBef>
            <a:spcAft>
              <a:spcPct val="10000"/>
            </a:spcAft>
          </a:pPr>
          <a:r>
            <a:rPr lang="es-EC" sz="3700" kern="1200" dirty="0" smtClean="0"/>
            <a:t>Sistemas de Puesta  a Tierra</a:t>
          </a:r>
          <a:endParaRPr lang="es-EC" sz="3700" kern="1200" dirty="0"/>
        </a:p>
      </dsp:txBody>
      <dsp:txXfrm>
        <a:off x="4547617" y="95421"/>
        <a:ext cx="3189046" cy="1393765"/>
      </dsp:txXfrm>
    </dsp:sp>
    <dsp:sp modelId="{1C29FFDC-6F9A-4E43-9FC7-755DD002B5C3}">
      <dsp:nvSpPr>
        <dsp:cNvPr id="0" name=""/>
        <dsp:cNvSpPr/>
      </dsp:nvSpPr>
      <dsp:spPr>
        <a:xfrm>
          <a:off x="3766004" y="2156068"/>
          <a:ext cx="1719529" cy="144007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9000" b="-1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73C5F20-3863-43C0-8E23-21E432DD55C4}">
      <dsp:nvSpPr>
        <dsp:cNvPr id="0" name=""/>
        <dsp:cNvSpPr/>
      </dsp:nvSpPr>
      <dsp:spPr>
        <a:xfrm>
          <a:off x="6069079" y="2177651"/>
          <a:ext cx="1927056" cy="1393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90" tIns="46990" rIns="46990" bIns="46990" numCol="1" spcCol="1270" anchor="ctr" anchorCtr="0">
          <a:noAutofit/>
        </a:bodyPr>
        <a:lstStyle/>
        <a:p>
          <a:pPr lvl="0" algn="l" defTabSz="1644650">
            <a:lnSpc>
              <a:spcPct val="90000"/>
            </a:lnSpc>
            <a:spcBef>
              <a:spcPct val="0"/>
            </a:spcBef>
            <a:spcAft>
              <a:spcPct val="10000"/>
            </a:spcAft>
          </a:pPr>
          <a:r>
            <a:rPr lang="es-EC" sz="3700" kern="1200" dirty="0" smtClean="0"/>
            <a:t>INAMHI</a:t>
          </a:r>
          <a:endParaRPr lang="es-EC" sz="3700" kern="1200" dirty="0"/>
        </a:p>
      </dsp:txBody>
      <dsp:txXfrm>
        <a:off x="6069079" y="2177651"/>
        <a:ext cx="1927056" cy="1393765"/>
      </dsp:txXfrm>
    </dsp:sp>
    <dsp:sp modelId="{8C712F6B-3F9B-491B-B047-64747413010A}">
      <dsp:nvSpPr>
        <dsp:cNvPr id="0" name=""/>
        <dsp:cNvSpPr/>
      </dsp:nvSpPr>
      <dsp:spPr>
        <a:xfrm>
          <a:off x="1682774" y="3728356"/>
          <a:ext cx="2276897" cy="200489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3000" r="-23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C4F9E08-178A-49BA-87CD-C00D5DF8380E}">
      <dsp:nvSpPr>
        <dsp:cNvPr id="0" name=""/>
        <dsp:cNvSpPr/>
      </dsp:nvSpPr>
      <dsp:spPr>
        <a:xfrm>
          <a:off x="4973959" y="4339490"/>
          <a:ext cx="1927056" cy="1393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90" tIns="46990" rIns="46990" bIns="46990" numCol="1" spcCol="1270" anchor="ctr" anchorCtr="0">
          <a:noAutofit/>
        </a:bodyPr>
        <a:lstStyle/>
        <a:p>
          <a:pPr lvl="0" algn="l" defTabSz="1644650">
            <a:lnSpc>
              <a:spcPct val="90000"/>
            </a:lnSpc>
            <a:spcBef>
              <a:spcPct val="0"/>
            </a:spcBef>
            <a:spcAft>
              <a:spcPct val="10000"/>
            </a:spcAft>
          </a:pPr>
          <a:r>
            <a:rPr lang="es-EC" sz="3700" kern="1200" dirty="0" smtClean="0"/>
            <a:t>ARCOTEL</a:t>
          </a:r>
          <a:endParaRPr lang="es-EC" sz="3700" kern="1200" dirty="0"/>
        </a:p>
      </dsp:txBody>
      <dsp:txXfrm>
        <a:off x="4973959" y="4339490"/>
        <a:ext cx="1927056" cy="13937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Lista de imágenes radial"/>
  <dgm:desc val="Se usa para mostrar relaciones con una idea central. La forma de Nivel 1 contiene texto y todas las formas de Nivel 2 contienen una imagen con su texto correspondiente. Limitado a cuatro imágenes de Nivel 2.  Las imágenes no usadas no aparecen, pero siguen disponibles si se cambia de diseño. Funciona mejor con una cantidad pequeña de texto de Nivel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1C12CF-7832-4375-953B-1EFF5FC0E4D1}" type="datetimeFigureOut">
              <a:rPr lang="es-EC" smtClean="0"/>
              <a:t>10/7/2019</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449305-C582-457F-8BC8-15A0345A0DAF}" type="slidenum">
              <a:rPr lang="es-EC" smtClean="0"/>
              <a:t>‹Nº›</a:t>
            </a:fld>
            <a:endParaRPr lang="es-EC"/>
          </a:p>
        </p:txBody>
      </p:sp>
    </p:spTree>
    <p:extLst>
      <p:ext uri="{BB962C8B-B14F-4D97-AF65-F5344CB8AC3E}">
        <p14:creationId xmlns:p14="http://schemas.microsoft.com/office/powerpoint/2010/main" val="1979226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efinicion.de/tierra/"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definicion.de/electricidad"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a:p>
        </p:txBody>
      </p:sp>
      <p:sp>
        <p:nvSpPr>
          <p:cNvPr id="5" name="4 Marcador de pie de página"/>
          <p:cNvSpPr>
            <a:spLocks noGrp="1"/>
          </p:cNvSpPr>
          <p:nvPr>
            <p:ph type="ftr" sz="quarter" idx="11"/>
          </p:nvPr>
        </p:nvSpPr>
        <p:spPr/>
        <p:txBody>
          <a:bodyPr/>
          <a:lstStyle/>
          <a:p>
            <a:r>
              <a:rPr lang="es-ES"/>
              <a:t>CÓDIGO: SGC.DI.269       VERSIÓN: 1.0        DICIEMBRE 13 2011</a:t>
            </a:r>
          </a:p>
        </p:txBody>
      </p:sp>
    </p:spTree>
    <p:extLst>
      <p:ext uri="{BB962C8B-B14F-4D97-AF65-F5344CB8AC3E}">
        <p14:creationId xmlns:p14="http://schemas.microsoft.com/office/powerpoint/2010/main" val="2775109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 El uso de la tecnología 3D ayuda a los ingenieros a conceptualizar las ideas, ya que pueden someter los diseños y validarlos virtualmente variando los parámetros [15]. Autodesk Inventor mediante la capacidad del modelado en 3D ayuda a la generación de planos instantáneamente.</a:t>
            </a:r>
          </a:p>
          <a:p>
            <a:endParaRPr lang="es-EC" dirty="0"/>
          </a:p>
        </p:txBody>
      </p:sp>
      <p:sp>
        <p:nvSpPr>
          <p:cNvPr id="4" name="3 Marcador de número de diapositiva"/>
          <p:cNvSpPr>
            <a:spLocks noGrp="1"/>
          </p:cNvSpPr>
          <p:nvPr>
            <p:ph type="sldNum" sz="quarter" idx="10"/>
          </p:nvPr>
        </p:nvSpPr>
        <p:spPr/>
        <p:txBody>
          <a:bodyPr/>
          <a:lstStyle/>
          <a:p>
            <a:fld id="{AD449305-C582-457F-8BC8-15A0345A0DAF}" type="slidenum">
              <a:rPr lang="es-EC" smtClean="0"/>
              <a:t>17</a:t>
            </a:fld>
            <a:endParaRPr lang="es-EC"/>
          </a:p>
        </p:txBody>
      </p:sp>
    </p:spTree>
    <p:extLst>
      <p:ext uri="{BB962C8B-B14F-4D97-AF65-F5344CB8AC3E}">
        <p14:creationId xmlns:p14="http://schemas.microsoft.com/office/powerpoint/2010/main" val="691332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(1)Multiplataforma de programación utilizada como herramienta para el desarrollo de páginas de internet, editor de texto que soporta lenguajes de programación como: C, C++,, CSS, D, </a:t>
            </a:r>
            <a:r>
              <a:rPr lang="es-EC" sz="1200" kern="1200" dirty="0" err="1" smtClean="0">
                <a:solidFill>
                  <a:schemeClr val="tx1"/>
                </a:solidFill>
                <a:effectLst/>
                <a:latin typeface="+mn-lt"/>
                <a:ea typeface="+mn-ea"/>
                <a:cs typeface="+mn-cs"/>
              </a:rPr>
              <a:t>Erlang</a:t>
            </a:r>
            <a:r>
              <a:rPr lang="es-EC" sz="1200" kern="1200" dirty="0" smtClean="0">
                <a:solidFill>
                  <a:schemeClr val="tx1"/>
                </a:solidFill>
                <a:effectLst/>
                <a:latin typeface="+mn-lt"/>
                <a:ea typeface="+mn-ea"/>
                <a:cs typeface="+mn-cs"/>
              </a:rPr>
              <a:t>, HTML, </a:t>
            </a:r>
            <a:r>
              <a:rPr lang="es-EC" sz="1200" kern="1200" dirty="0" err="1" smtClean="0">
                <a:solidFill>
                  <a:schemeClr val="tx1"/>
                </a:solidFill>
                <a:effectLst/>
                <a:latin typeface="+mn-lt"/>
                <a:ea typeface="+mn-ea"/>
                <a:cs typeface="+mn-cs"/>
              </a:rPr>
              <a:t>Groovy</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Haskell</a:t>
            </a:r>
            <a:r>
              <a:rPr lang="es-EC" sz="1200" kern="1200" dirty="0" smtClean="0">
                <a:solidFill>
                  <a:schemeClr val="tx1"/>
                </a:solidFill>
                <a:effectLst/>
                <a:latin typeface="+mn-lt"/>
                <a:ea typeface="+mn-ea"/>
                <a:cs typeface="+mn-cs"/>
              </a:rPr>
              <a:t>, HTML, Java, JavaScript.</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Lenguaje de programación que ayuda para la presentación de los documentos estructurados, es decir, ayuda en la descripción detallada de como se muestra la página de Internet en el navegador.</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(2)CSS se encuentra basado en una serie de reglas (selector y declaración), esto ayuda para la separación de todos los contenidos escritos en HTML, XML o XUL para la modificación sencilla de los estilos y formatos de los documentos.  </a:t>
            </a:r>
          </a:p>
          <a:p>
            <a:endParaRPr lang="es-EC"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AD449305-C582-457F-8BC8-15A0345A0DAF}" type="slidenum">
              <a:rPr lang="es-EC" smtClean="0"/>
              <a:t>18</a:t>
            </a:fld>
            <a:endParaRPr lang="es-EC"/>
          </a:p>
        </p:txBody>
      </p:sp>
    </p:spTree>
    <p:extLst>
      <p:ext uri="{BB962C8B-B14F-4D97-AF65-F5344CB8AC3E}">
        <p14:creationId xmlns:p14="http://schemas.microsoft.com/office/powerpoint/2010/main" val="4088128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(1) </a:t>
            </a:r>
            <a:r>
              <a:rPr lang="es-EC" sz="1200" kern="1200" dirty="0" err="1" smtClean="0">
                <a:solidFill>
                  <a:schemeClr val="tx1"/>
                </a:solidFill>
                <a:effectLst/>
                <a:latin typeface="+mn-lt"/>
                <a:ea typeface="+mn-ea"/>
                <a:cs typeface="+mn-cs"/>
              </a:rPr>
              <a:t>GoDaddy</a:t>
            </a:r>
            <a:r>
              <a:rPr lang="es-EC" sz="1200" kern="1200" dirty="0" smtClean="0">
                <a:solidFill>
                  <a:schemeClr val="tx1"/>
                </a:solidFill>
                <a:effectLst/>
                <a:latin typeface="+mn-lt"/>
                <a:ea typeface="+mn-ea"/>
                <a:cs typeface="+mn-cs"/>
              </a:rPr>
              <a:t> es uno de los mayores proveedores para el alojamiento WEB en todo el mundo, considerado como el principal registrador de dominios .</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La principal herramienta que nos brinda dicha plataforma es la de alojar nuestro servidor Web en la nube y que el acceso a la aplicación sea en cualquier instante de tiempo y desde cualquier navegador, garantizando una gran escalabilidad y la seguridad tanto para el servidor como para el usuario. </a:t>
            </a:r>
          </a:p>
          <a:p>
            <a:endParaRPr lang="es-EC" dirty="0" smtClean="0"/>
          </a:p>
          <a:p>
            <a:pPr lvl="0"/>
            <a:r>
              <a:rPr lang="es-EC" dirty="0" smtClean="0"/>
              <a:t>(2) </a:t>
            </a:r>
            <a:r>
              <a:rPr lang="es-EC" sz="1200" kern="1200" dirty="0" smtClean="0">
                <a:solidFill>
                  <a:schemeClr val="tx1"/>
                </a:solidFill>
                <a:effectLst/>
                <a:latin typeface="+mn-lt"/>
                <a:ea typeface="+mn-ea"/>
                <a:cs typeface="+mn-cs"/>
              </a:rPr>
              <a:t>Dominio es un nombre o URL para la identificación de un sitio WEB. Identificador WEB: </a:t>
            </a:r>
            <a:r>
              <a:rPr lang="es-EC" sz="1200" kern="1200" dirty="0" err="1" smtClean="0">
                <a:solidFill>
                  <a:schemeClr val="tx1"/>
                </a:solidFill>
                <a:effectLst/>
                <a:latin typeface="+mn-lt"/>
                <a:ea typeface="+mn-ea"/>
                <a:cs typeface="+mn-cs"/>
              </a:rPr>
              <a:t>www</a:t>
            </a:r>
            <a:r>
              <a:rPr lang="es-EC" sz="1200" kern="1200" dirty="0" smtClean="0">
                <a:solidFill>
                  <a:schemeClr val="tx1"/>
                </a:solidFill>
                <a:effectLst/>
                <a:latin typeface="+mn-lt"/>
                <a:ea typeface="+mn-ea"/>
                <a:cs typeface="+mn-cs"/>
              </a:rPr>
              <a:t>,</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Nombre de dominio: </a:t>
            </a:r>
            <a:r>
              <a:rPr lang="es-EC" sz="1200" kern="1200" dirty="0" err="1" smtClean="0">
                <a:solidFill>
                  <a:schemeClr val="tx1"/>
                </a:solidFill>
                <a:effectLst/>
                <a:latin typeface="+mn-lt"/>
                <a:ea typeface="+mn-ea"/>
                <a:cs typeface="+mn-cs"/>
              </a:rPr>
              <a:t>google</a:t>
            </a:r>
            <a:r>
              <a:rPr lang="es-EC" sz="1200" kern="1200" dirty="0" smtClean="0">
                <a:solidFill>
                  <a:schemeClr val="tx1"/>
                </a:solidFill>
                <a:effectLst/>
                <a:latin typeface="+mn-lt"/>
                <a:ea typeface="+mn-ea"/>
                <a:cs typeface="+mn-cs"/>
              </a:rPr>
              <a:t>,</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Extensión: universales (.</a:t>
            </a:r>
            <a:r>
              <a:rPr lang="es-EC" sz="1200" kern="1200" dirty="0" err="1" smtClean="0">
                <a:solidFill>
                  <a:schemeClr val="tx1"/>
                </a:solidFill>
                <a:effectLst/>
                <a:latin typeface="+mn-lt"/>
                <a:ea typeface="+mn-ea"/>
                <a:cs typeface="+mn-cs"/>
              </a:rPr>
              <a:t>com</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org</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.net</a:t>
            </a:r>
            <a:r>
              <a:rPr lang="es-EC" sz="1200" kern="1200" dirty="0" smtClean="0">
                <a:solidFill>
                  <a:schemeClr val="tx1"/>
                </a:solidFill>
                <a:effectLst/>
                <a:latin typeface="+mn-lt"/>
                <a:ea typeface="+mn-ea"/>
                <a:cs typeface="+mn-cs"/>
              </a:rPr>
              <a:t>) o regionales (.</a:t>
            </a:r>
            <a:r>
              <a:rPr lang="es-EC" sz="1200" kern="1200" dirty="0" err="1" smtClean="0">
                <a:solidFill>
                  <a:schemeClr val="tx1"/>
                </a:solidFill>
                <a:effectLst/>
                <a:latin typeface="+mn-lt"/>
                <a:ea typeface="+mn-ea"/>
                <a:cs typeface="+mn-cs"/>
              </a:rPr>
              <a:t>ec</a:t>
            </a:r>
            <a:r>
              <a:rPr lang="es-EC" sz="1200" kern="1200" dirty="0" smtClean="0">
                <a:solidFill>
                  <a:schemeClr val="tx1"/>
                </a:solidFill>
                <a:effectLst/>
                <a:latin typeface="+mn-lt"/>
                <a:ea typeface="+mn-ea"/>
                <a:cs typeface="+mn-cs"/>
              </a:rPr>
              <a:t>(Ecuador), .pe(Perú), .</a:t>
            </a:r>
            <a:r>
              <a:rPr lang="es-EC" sz="1200" kern="1200" dirty="0" err="1" smtClean="0">
                <a:solidFill>
                  <a:schemeClr val="tx1"/>
                </a:solidFill>
                <a:effectLst/>
                <a:latin typeface="+mn-lt"/>
                <a:ea typeface="+mn-ea"/>
                <a:cs typeface="+mn-cs"/>
              </a:rPr>
              <a:t>co</a:t>
            </a:r>
            <a:r>
              <a:rPr lang="es-EC" sz="1200" kern="1200" dirty="0" smtClean="0">
                <a:solidFill>
                  <a:schemeClr val="tx1"/>
                </a:solidFill>
                <a:effectLst/>
                <a:latin typeface="+mn-lt"/>
                <a:ea typeface="+mn-ea"/>
                <a:cs typeface="+mn-cs"/>
              </a:rPr>
              <a:t>(</a:t>
            </a:r>
            <a:r>
              <a:rPr lang="es-EC" sz="1200" kern="1200" dirty="0" err="1" smtClean="0">
                <a:solidFill>
                  <a:schemeClr val="tx1"/>
                </a:solidFill>
                <a:effectLst/>
                <a:latin typeface="+mn-lt"/>
                <a:ea typeface="+mn-ea"/>
                <a:cs typeface="+mn-cs"/>
              </a:rPr>
              <a:t>colombia</a:t>
            </a:r>
            <a:r>
              <a:rPr lang="es-EC" sz="1200" kern="1200" dirty="0" smtClean="0">
                <a:solidFill>
                  <a:schemeClr val="tx1"/>
                </a:solidFill>
                <a:effectLst/>
                <a:latin typeface="+mn-lt"/>
                <a:ea typeface="+mn-ea"/>
                <a:cs typeface="+mn-cs"/>
              </a:rPr>
              <a:t>))</a:t>
            </a:r>
          </a:p>
          <a:p>
            <a:endParaRPr lang="es-EC" dirty="0" smtClean="0"/>
          </a:p>
          <a:p>
            <a:r>
              <a:rPr lang="es-EC" dirty="0" smtClean="0"/>
              <a:t>(3) </a:t>
            </a:r>
            <a:r>
              <a:rPr lang="es-EC" sz="1200" kern="1200" dirty="0" smtClean="0">
                <a:solidFill>
                  <a:schemeClr val="tx1"/>
                </a:solidFill>
                <a:effectLst/>
                <a:latin typeface="+mn-lt"/>
                <a:ea typeface="+mn-ea"/>
                <a:cs typeface="+mn-cs"/>
              </a:rPr>
              <a:t>Es un servicio de alojamiento WEB que proporcionan los servidores, te permite subir y publicar una página web en Internet con una disponibilidad de  24/7 y su acceso desde cualquier parte del mundo:   Existe cinco tipos de </a:t>
            </a:r>
            <a:r>
              <a:rPr lang="es-EC" sz="1200" kern="1200" dirty="0" err="1" smtClean="0">
                <a:solidFill>
                  <a:schemeClr val="tx1"/>
                </a:solidFill>
                <a:effectLst/>
                <a:latin typeface="+mn-lt"/>
                <a:ea typeface="+mn-ea"/>
                <a:cs typeface="+mn-cs"/>
              </a:rPr>
              <a:t>Hosting</a:t>
            </a:r>
            <a:r>
              <a:rPr lang="es-EC" sz="1200" kern="1200" dirty="0" smtClean="0">
                <a:solidFill>
                  <a:schemeClr val="tx1"/>
                </a:solidFill>
                <a:effectLst/>
                <a:latin typeface="+mn-lt"/>
                <a:ea typeface="+mn-ea"/>
                <a:cs typeface="+mn-cs"/>
              </a:rPr>
              <a:t> estos son: VPS, </a:t>
            </a:r>
            <a:r>
              <a:rPr lang="es-EC" sz="1200" kern="1200" dirty="0" err="1" smtClean="0">
                <a:solidFill>
                  <a:schemeClr val="tx1"/>
                </a:solidFill>
                <a:effectLst/>
                <a:latin typeface="+mn-lt"/>
                <a:ea typeface="+mn-ea"/>
                <a:cs typeface="+mn-cs"/>
              </a:rPr>
              <a:t>Hosting</a:t>
            </a:r>
            <a:r>
              <a:rPr lang="es-EC" sz="1200" kern="1200" dirty="0" smtClean="0">
                <a:solidFill>
                  <a:schemeClr val="tx1"/>
                </a:solidFill>
                <a:effectLst/>
                <a:latin typeface="+mn-lt"/>
                <a:ea typeface="+mn-ea"/>
                <a:cs typeface="+mn-cs"/>
              </a:rPr>
              <a:t> Compartido, </a:t>
            </a:r>
            <a:r>
              <a:rPr lang="es-EC" sz="1200" kern="1200" dirty="0" err="1" smtClean="0">
                <a:solidFill>
                  <a:schemeClr val="tx1"/>
                </a:solidFill>
                <a:effectLst/>
                <a:latin typeface="+mn-lt"/>
                <a:ea typeface="+mn-ea"/>
                <a:cs typeface="+mn-cs"/>
              </a:rPr>
              <a:t>Hosting</a:t>
            </a:r>
            <a:r>
              <a:rPr lang="es-EC" sz="1200" kern="1200" dirty="0" smtClean="0">
                <a:solidFill>
                  <a:schemeClr val="tx1"/>
                </a:solidFill>
                <a:effectLst/>
                <a:latin typeface="+mn-lt"/>
                <a:ea typeface="+mn-ea"/>
                <a:cs typeface="+mn-cs"/>
              </a:rPr>
              <a:t> Dedicado,</a:t>
            </a:r>
            <a:r>
              <a:rPr lang="es-EC" sz="1200" kern="1200" baseline="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Hosting</a:t>
            </a:r>
            <a:r>
              <a:rPr lang="es-EC" sz="1200" kern="1200" dirty="0" smtClean="0">
                <a:solidFill>
                  <a:schemeClr val="tx1"/>
                </a:solidFill>
                <a:effectLst/>
                <a:latin typeface="+mn-lt"/>
                <a:ea typeface="+mn-ea"/>
                <a:cs typeface="+mn-cs"/>
              </a:rPr>
              <a:t> de </a:t>
            </a:r>
            <a:r>
              <a:rPr lang="es-EC" sz="1200" kern="1200" dirty="0" err="1" smtClean="0">
                <a:solidFill>
                  <a:schemeClr val="tx1"/>
                </a:solidFill>
                <a:effectLst/>
                <a:latin typeface="+mn-lt"/>
                <a:ea typeface="+mn-ea"/>
                <a:cs typeface="+mn-cs"/>
              </a:rPr>
              <a:t>WordPress</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Hosting</a:t>
            </a:r>
            <a:r>
              <a:rPr lang="es-EC" sz="1200" kern="1200" dirty="0" smtClean="0">
                <a:solidFill>
                  <a:schemeClr val="tx1"/>
                </a:solidFill>
                <a:effectLst/>
                <a:latin typeface="+mn-lt"/>
                <a:ea typeface="+mn-ea"/>
                <a:cs typeface="+mn-cs"/>
              </a:rPr>
              <a:t> Business.</a:t>
            </a:r>
            <a:endParaRPr lang="es-EC" dirty="0"/>
          </a:p>
        </p:txBody>
      </p:sp>
      <p:sp>
        <p:nvSpPr>
          <p:cNvPr id="4" name="3 Marcador de número de diapositiva"/>
          <p:cNvSpPr>
            <a:spLocks noGrp="1"/>
          </p:cNvSpPr>
          <p:nvPr>
            <p:ph type="sldNum" sz="quarter" idx="10"/>
          </p:nvPr>
        </p:nvSpPr>
        <p:spPr/>
        <p:txBody>
          <a:bodyPr/>
          <a:lstStyle/>
          <a:p>
            <a:fld id="{AD449305-C582-457F-8BC8-15A0345A0DAF}" type="slidenum">
              <a:rPr lang="es-EC" smtClean="0"/>
              <a:t>19</a:t>
            </a:fld>
            <a:endParaRPr lang="es-EC"/>
          </a:p>
        </p:txBody>
      </p:sp>
    </p:spTree>
    <p:extLst>
      <p:ext uri="{BB962C8B-B14F-4D97-AF65-F5344CB8AC3E}">
        <p14:creationId xmlns:p14="http://schemas.microsoft.com/office/powerpoint/2010/main" val="998723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Los sistemas de Puesta a tierra son partes importantes de la infraestructura de las telecomunicaciones para proveer un ambiente seguro tanto en el funcionamiento eléctrico para los equipos como la seguridad del ser humano. </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Según el Instituto Nacional de Meteorología e Hidrología (INAMHI) el Ecuador es uno de los países con mayores cambios climáticos y fuertes descargas eléctricas, la región Amazónica es  la provincia en donde los rayos aterrizan sin necesidad de que llueva.</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a:t>
            </a:r>
            <a:r>
              <a:rPr lang="es-EC" sz="1200" kern="1200" baseline="0" dirty="0" smtClean="0">
                <a:solidFill>
                  <a:schemeClr val="tx1"/>
                </a:solidFill>
                <a:effectLst/>
                <a:latin typeface="+mn-lt"/>
                <a:ea typeface="+mn-ea"/>
                <a:cs typeface="+mn-cs"/>
              </a:rPr>
              <a:t> ARCOTEL </a:t>
            </a:r>
            <a:r>
              <a:rPr lang="es-EC" sz="1200" kern="1200" dirty="0" smtClean="0">
                <a:solidFill>
                  <a:schemeClr val="tx1"/>
                </a:solidFill>
                <a:effectLst/>
                <a:latin typeface="+mn-lt"/>
                <a:ea typeface="+mn-ea"/>
                <a:cs typeface="+mn-cs"/>
              </a:rPr>
              <a:t>tiene la obligación de administrar, regular, controlar y gestionar los servicios de telecomunicaciones a quienes usen frecuencias del espectro radioeléctrico o que instalen y operen redes por lo que es necesario implementar herramientas tecnológicas para estandarizar la instalación de sistemas de puesta a tierra en estaciones de radiodifusión.</a:t>
            </a:r>
          </a:p>
        </p:txBody>
      </p:sp>
      <p:sp>
        <p:nvSpPr>
          <p:cNvPr id="4" name="3 Marcador de número de diapositiva"/>
          <p:cNvSpPr>
            <a:spLocks noGrp="1"/>
          </p:cNvSpPr>
          <p:nvPr>
            <p:ph type="sldNum" sz="quarter" idx="10"/>
          </p:nvPr>
        </p:nvSpPr>
        <p:spPr/>
        <p:txBody>
          <a:bodyPr/>
          <a:lstStyle/>
          <a:p>
            <a:fld id="{AD449305-C582-457F-8BC8-15A0345A0DAF}" type="slidenum">
              <a:rPr lang="es-EC" smtClean="0"/>
              <a:t>3</a:t>
            </a:fld>
            <a:endParaRPr lang="es-EC"/>
          </a:p>
        </p:txBody>
      </p:sp>
    </p:spTree>
    <p:extLst>
      <p:ext uri="{BB962C8B-B14F-4D97-AF65-F5344CB8AC3E}">
        <p14:creationId xmlns:p14="http://schemas.microsoft.com/office/powerpoint/2010/main" val="853148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La motivación para estandarizar los sistemas de puesta a tierra en estaciones de radiodifusión nació por parte de ARCOTEL, en las visitas de observación realizadas a diferentes estaciones de radiodifusión como FM Mundo, La voz de Riobamba, RTU y Gamavisión se logró captar que faltan elementos importantes como rack, canaleta, sistema de electrodos, falta de etiquetas de identificación, etc.</a:t>
            </a:r>
            <a:endParaRPr lang="es-EC" dirty="0"/>
          </a:p>
        </p:txBody>
      </p:sp>
      <p:sp>
        <p:nvSpPr>
          <p:cNvPr id="4" name="3 Marcador de número de diapositiva"/>
          <p:cNvSpPr>
            <a:spLocks noGrp="1"/>
          </p:cNvSpPr>
          <p:nvPr>
            <p:ph type="sldNum" sz="quarter" idx="10"/>
          </p:nvPr>
        </p:nvSpPr>
        <p:spPr/>
        <p:txBody>
          <a:bodyPr/>
          <a:lstStyle/>
          <a:p>
            <a:fld id="{AD449305-C582-457F-8BC8-15A0345A0DAF}" type="slidenum">
              <a:rPr lang="es-EC" smtClean="0"/>
              <a:t>4</a:t>
            </a:fld>
            <a:endParaRPr lang="es-EC"/>
          </a:p>
        </p:txBody>
      </p:sp>
    </p:spTree>
    <p:extLst>
      <p:ext uri="{BB962C8B-B14F-4D97-AF65-F5344CB8AC3E}">
        <p14:creationId xmlns:p14="http://schemas.microsoft.com/office/powerpoint/2010/main" val="1250613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D449305-C582-457F-8BC8-15A0345A0DAF}" type="slidenum">
              <a:rPr lang="es-EC" smtClean="0"/>
              <a:t>6</a:t>
            </a:fld>
            <a:endParaRPr lang="es-EC"/>
          </a:p>
        </p:txBody>
      </p:sp>
    </p:spTree>
    <p:extLst>
      <p:ext uri="{BB962C8B-B14F-4D97-AF65-F5344CB8AC3E}">
        <p14:creationId xmlns:p14="http://schemas.microsoft.com/office/powerpoint/2010/main" val="2464982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smtClean="0"/>
          </a:p>
          <a:p>
            <a:endParaRPr lang="es-EC" dirty="0"/>
          </a:p>
        </p:txBody>
      </p:sp>
      <p:sp>
        <p:nvSpPr>
          <p:cNvPr id="4" name="3 Marcador de número de diapositiva"/>
          <p:cNvSpPr>
            <a:spLocks noGrp="1"/>
          </p:cNvSpPr>
          <p:nvPr>
            <p:ph type="sldNum" sz="quarter" idx="10"/>
          </p:nvPr>
        </p:nvSpPr>
        <p:spPr/>
        <p:txBody>
          <a:bodyPr/>
          <a:lstStyle/>
          <a:p>
            <a:fld id="{AD449305-C582-457F-8BC8-15A0345A0DAF}" type="slidenum">
              <a:rPr lang="es-EC" smtClean="0"/>
              <a:t>8</a:t>
            </a:fld>
            <a:endParaRPr lang="es-EC"/>
          </a:p>
        </p:txBody>
      </p:sp>
    </p:spTree>
    <p:extLst>
      <p:ext uri="{BB962C8B-B14F-4D97-AF65-F5344CB8AC3E}">
        <p14:creationId xmlns:p14="http://schemas.microsoft.com/office/powerpoint/2010/main" val="2545810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D449305-C582-457F-8BC8-15A0345A0DAF}" type="slidenum">
              <a:rPr lang="es-EC" smtClean="0"/>
              <a:t>9</a:t>
            </a:fld>
            <a:endParaRPr lang="es-EC"/>
          </a:p>
        </p:txBody>
      </p:sp>
    </p:spTree>
    <p:extLst>
      <p:ext uri="{BB962C8B-B14F-4D97-AF65-F5344CB8AC3E}">
        <p14:creationId xmlns:p14="http://schemas.microsoft.com/office/powerpoint/2010/main" val="474095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D449305-C582-457F-8BC8-15A0345A0DAF}" type="slidenum">
              <a:rPr lang="es-EC" smtClean="0"/>
              <a:t>11</a:t>
            </a:fld>
            <a:endParaRPr lang="es-EC"/>
          </a:p>
        </p:txBody>
      </p:sp>
    </p:spTree>
    <p:extLst>
      <p:ext uri="{BB962C8B-B14F-4D97-AF65-F5344CB8AC3E}">
        <p14:creationId xmlns:p14="http://schemas.microsoft.com/office/powerpoint/2010/main" val="1770120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solidFill>
                  <a:schemeClr val="tx2">
                    <a:lumMod val="50000"/>
                  </a:schemeClr>
                </a:solidFill>
              </a:rPr>
              <a:t> (1) </a:t>
            </a:r>
            <a:r>
              <a:rPr lang="es-ES" b="1" i="0" dirty="0" smtClean="0"/>
              <a:t>puesta a tierra</a:t>
            </a:r>
            <a:r>
              <a:rPr lang="es-ES" b="0" i="0" dirty="0" smtClean="0"/>
              <a:t> es un </a:t>
            </a:r>
            <a:r>
              <a:rPr lang="es-ES" b="1" i="0" dirty="0" smtClean="0"/>
              <a:t>mecanismo de seguridad</a:t>
            </a:r>
            <a:r>
              <a:rPr lang="es-ES" b="0" i="0" dirty="0" smtClean="0"/>
              <a:t> que forma parte de las </a:t>
            </a:r>
            <a:r>
              <a:rPr lang="es-ES" b="1" i="0" dirty="0" smtClean="0"/>
              <a:t>estaciones</a:t>
            </a:r>
            <a:r>
              <a:rPr lang="es-ES" b="1" i="0" baseline="0" dirty="0" smtClean="0"/>
              <a:t> de </a:t>
            </a:r>
            <a:r>
              <a:rPr lang="es-ES" b="1" i="0" baseline="0" dirty="0" err="1" smtClean="0"/>
              <a:t>radiosifusión</a:t>
            </a:r>
            <a:r>
              <a:rPr lang="es-EC" b="0" i="0" baseline="0" dirty="0" smtClean="0"/>
              <a:t> </a:t>
            </a:r>
            <a:r>
              <a:rPr lang="es-ES" dirty="0" smtClean="0">
                <a:solidFill>
                  <a:schemeClr val="tx2">
                    <a:lumMod val="50000"/>
                  </a:schemeClr>
                </a:solidFill>
              </a:rPr>
              <a:t>consiste en conducir eventuales desvíos de la corriente hacia la </a:t>
            </a:r>
            <a:r>
              <a:rPr lang="es-ES" dirty="0" smtClean="0">
                <a:solidFill>
                  <a:schemeClr val="tx2">
                    <a:lumMod val="50000"/>
                  </a:schemeClr>
                </a:solidFill>
                <a:hlinkClick r:id="rId3"/>
              </a:rPr>
              <a:t>tierra</a:t>
            </a:r>
            <a:r>
              <a:rPr lang="es-ES" dirty="0" smtClean="0">
                <a:solidFill>
                  <a:schemeClr val="tx2">
                    <a:lumMod val="50000"/>
                  </a:schemeClr>
                </a:solidFill>
              </a:rPr>
              <a:t>, impidiendo que el usuario entre en contacto con la </a:t>
            </a:r>
            <a:r>
              <a:rPr lang="es-ES" dirty="0" smtClean="0">
                <a:solidFill>
                  <a:schemeClr val="tx2">
                    <a:lumMod val="50000"/>
                  </a:schemeClr>
                </a:solidFill>
                <a:hlinkClick r:id="rId4"/>
              </a:rPr>
              <a:t>electricidad</a:t>
            </a:r>
            <a:r>
              <a:rPr lang="es-ES" dirty="0" smtClean="0">
                <a:solidFill>
                  <a:schemeClr val="tx2">
                    <a:lumMod val="50000"/>
                  </a:schemeClr>
                </a:solidFill>
              </a:rPr>
              <a:t>.</a:t>
            </a:r>
            <a:endParaRPr lang="es-EC" dirty="0" smtClean="0">
              <a:solidFill>
                <a:schemeClr val="tx2">
                  <a:lumMod val="50000"/>
                </a:schemeClr>
              </a:solidFill>
            </a:endParaRPr>
          </a:p>
          <a:p>
            <a:endParaRPr lang="es-EC" dirty="0" smtClean="0"/>
          </a:p>
        </p:txBody>
      </p:sp>
      <p:sp>
        <p:nvSpPr>
          <p:cNvPr id="4" name="3 Marcador de número de diapositiva"/>
          <p:cNvSpPr>
            <a:spLocks noGrp="1"/>
          </p:cNvSpPr>
          <p:nvPr>
            <p:ph type="sldNum" sz="quarter" idx="10"/>
          </p:nvPr>
        </p:nvSpPr>
        <p:spPr/>
        <p:txBody>
          <a:bodyPr/>
          <a:lstStyle/>
          <a:p>
            <a:fld id="{AD449305-C582-457F-8BC8-15A0345A0DAF}" type="slidenum">
              <a:rPr lang="es-EC" smtClean="0"/>
              <a:t>13</a:t>
            </a:fld>
            <a:endParaRPr lang="es-EC"/>
          </a:p>
        </p:txBody>
      </p:sp>
    </p:spTree>
    <p:extLst>
      <p:ext uri="{BB962C8B-B14F-4D97-AF65-F5344CB8AC3E}">
        <p14:creationId xmlns:p14="http://schemas.microsoft.com/office/powerpoint/2010/main" val="1803987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Los sistemas de puesta a tierra fueron creados para evitar que se dañen los equipos en caso de una corriente transitoria peligrosa, la finalidad de este es</a:t>
            </a:r>
            <a:endParaRPr lang="es-EC" dirty="0"/>
          </a:p>
        </p:txBody>
      </p:sp>
      <p:sp>
        <p:nvSpPr>
          <p:cNvPr id="4" name="3 Marcador de número de diapositiva"/>
          <p:cNvSpPr>
            <a:spLocks noGrp="1"/>
          </p:cNvSpPr>
          <p:nvPr>
            <p:ph type="sldNum" sz="quarter" idx="10"/>
          </p:nvPr>
        </p:nvSpPr>
        <p:spPr/>
        <p:txBody>
          <a:bodyPr/>
          <a:lstStyle/>
          <a:p>
            <a:fld id="{AD449305-C582-457F-8BC8-15A0345A0DAF}" type="slidenum">
              <a:rPr lang="es-EC" smtClean="0"/>
              <a:t>14</a:t>
            </a:fld>
            <a:endParaRPr lang="es-EC"/>
          </a:p>
        </p:txBody>
      </p:sp>
    </p:spTree>
    <p:extLst>
      <p:ext uri="{BB962C8B-B14F-4D97-AF65-F5344CB8AC3E}">
        <p14:creationId xmlns:p14="http://schemas.microsoft.com/office/powerpoint/2010/main" val="1634014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CEB75557-25ED-4514-8BFD-FC520A86ADE2}" type="datetimeFigureOut">
              <a:rPr lang="es-EC" smtClean="0"/>
              <a:t>10/7/2019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5B84322-7F48-456B-9098-DF405E69AEBF}" type="slidenum">
              <a:rPr lang="es-EC" smtClean="0"/>
              <a:t>‹Nº›</a:t>
            </a:fld>
            <a:endParaRPr lang="es-EC"/>
          </a:p>
        </p:txBody>
      </p:sp>
    </p:spTree>
    <p:extLst>
      <p:ext uri="{BB962C8B-B14F-4D97-AF65-F5344CB8AC3E}">
        <p14:creationId xmlns:p14="http://schemas.microsoft.com/office/powerpoint/2010/main" val="3688436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CEB75557-25ED-4514-8BFD-FC520A86ADE2}" type="datetimeFigureOut">
              <a:rPr lang="es-EC" smtClean="0"/>
              <a:t>10/7/2019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5B84322-7F48-456B-9098-DF405E69AEBF}" type="slidenum">
              <a:rPr lang="es-EC" smtClean="0"/>
              <a:t>‹Nº›</a:t>
            </a:fld>
            <a:endParaRPr lang="es-EC"/>
          </a:p>
        </p:txBody>
      </p:sp>
    </p:spTree>
    <p:extLst>
      <p:ext uri="{BB962C8B-B14F-4D97-AF65-F5344CB8AC3E}">
        <p14:creationId xmlns:p14="http://schemas.microsoft.com/office/powerpoint/2010/main" val="3209483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CEB75557-25ED-4514-8BFD-FC520A86ADE2}" type="datetimeFigureOut">
              <a:rPr lang="es-EC" smtClean="0"/>
              <a:t>10/7/2019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5B84322-7F48-456B-9098-DF405E69AEBF}" type="slidenum">
              <a:rPr lang="es-EC" smtClean="0"/>
              <a:t>‹Nº›</a:t>
            </a:fld>
            <a:endParaRPr lang="es-EC"/>
          </a:p>
        </p:txBody>
      </p:sp>
    </p:spTree>
    <p:extLst>
      <p:ext uri="{BB962C8B-B14F-4D97-AF65-F5344CB8AC3E}">
        <p14:creationId xmlns:p14="http://schemas.microsoft.com/office/powerpoint/2010/main" val="1188605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3102"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5"/>
            <a:ext cx="9144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385192" y="5661248"/>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4388160" y="5662451"/>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7812360" y="5662451"/>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3102" y="222164"/>
            <a:ext cx="2232000" cy="576448"/>
          </a:xfrm>
          <a:prstGeom prst="rect">
            <a:avLst/>
          </a:prstGeom>
        </p:spPr>
      </p:pic>
    </p:spTree>
    <p:extLst>
      <p:ext uri="{BB962C8B-B14F-4D97-AF65-F5344CB8AC3E}">
        <p14:creationId xmlns:p14="http://schemas.microsoft.com/office/powerpoint/2010/main" val="3912706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CEB75557-25ED-4514-8BFD-FC520A86ADE2}" type="datetimeFigureOut">
              <a:rPr lang="es-EC" smtClean="0"/>
              <a:t>10/7/2019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5B84322-7F48-456B-9098-DF405E69AEBF}" type="slidenum">
              <a:rPr lang="es-EC" smtClean="0"/>
              <a:t>‹Nº›</a:t>
            </a:fld>
            <a:endParaRPr lang="es-EC"/>
          </a:p>
        </p:txBody>
      </p:sp>
    </p:spTree>
    <p:extLst>
      <p:ext uri="{BB962C8B-B14F-4D97-AF65-F5344CB8AC3E}">
        <p14:creationId xmlns:p14="http://schemas.microsoft.com/office/powerpoint/2010/main" val="3789327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B75557-25ED-4514-8BFD-FC520A86ADE2}" type="datetimeFigureOut">
              <a:rPr lang="es-EC" smtClean="0"/>
              <a:t>10/7/2019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5B84322-7F48-456B-9098-DF405E69AEBF}" type="slidenum">
              <a:rPr lang="es-EC" smtClean="0"/>
              <a:t>‹Nº›</a:t>
            </a:fld>
            <a:endParaRPr lang="es-EC"/>
          </a:p>
        </p:txBody>
      </p:sp>
    </p:spTree>
    <p:extLst>
      <p:ext uri="{BB962C8B-B14F-4D97-AF65-F5344CB8AC3E}">
        <p14:creationId xmlns:p14="http://schemas.microsoft.com/office/powerpoint/2010/main" val="1107693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CEB75557-25ED-4514-8BFD-FC520A86ADE2}" type="datetimeFigureOut">
              <a:rPr lang="es-EC" smtClean="0"/>
              <a:t>10/7/2019</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5B84322-7F48-456B-9098-DF405E69AEBF}" type="slidenum">
              <a:rPr lang="es-EC" smtClean="0"/>
              <a:t>‹Nº›</a:t>
            </a:fld>
            <a:endParaRPr lang="es-EC"/>
          </a:p>
        </p:txBody>
      </p:sp>
    </p:spTree>
    <p:extLst>
      <p:ext uri="{BB962C8B-B14F-4D97-AF65-F5344CB8AC3E}">
        <p14:creationId xmlns:p14="http://schemas.microsoft.com/office/powerpoint/2010/main" val="3918320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CEB75557-25ED-4514-8BFD-FC520A86ADE2}" type="datetimeFigureOut">
              <a:rPr lang="es-EC" smtClean="0"/>
              <a:t>10/7/2019</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B5B84322-7F48-456B-9098-DF405E69AEBF}" type="slidenum">
              <a:rPr lang="es-EC" smtClean="0"/>
              <a:t>‹Nº›</a:t>
            </a:fld>
            <a:endParaRPr lang="es-EC"/>
          </a:p>
        </p:txBody>
      </p:sp>
    </p:spTree>
    <p:extLst>
      <p:ext uri="{BB962C8B-B14F-4D97-AF65-F5344CB8AC3E}">
        <p14:creationId xmlns:p14="http://schemas.microsoft.com/office/powerpoint/2010/main" val="2246561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CEB75557-25ED-4514-8BFD-FC520A86ADE2}" type="datetimeFigureOut">
              <a:rPr lang="es-EC" smtClean="0"/>
              <a:t>10/7/2019</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B5B84322-7F48-456B-9098-DF405E69AEBF}" type="slidenum">
              <a:rPr lang="es-EC" smtClean="0"/>
              <a:t>‹Nº›</a:t>
            </a:fld>
            <a:endParaRPr lang="es-EC"/>
          </a:p>
        </p:txBody>
      </p:sp>
    </p:spTree>
    <p:extLst>
      <p:ext uri="{BB962C8B-B14F-4D97-AF65-F5344CB8AC3E}">
        <p14:creationId xmlns:p14="http://schemas.microsoft.com/office/powerpoint/2010/main" val="2837881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B75557-25ED-4514-8BFD-FC520A86ADE2}" type="datetimeFigureOut">
              <a:rPr lang="es-EC" smtClean="0"/>
              <a:t>10/7/2019</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B5B84322-7F48-456B-9098-DF405E69AEBF}" type="slidenum">
              <a:rPr lang="es-EC" smtClean="0"/>
              <a:t>‹Nº›</a:t>
            </a:fld>
            <a:endParaRPr lang="es-EC"/>
          </a:p>
        </p:txBody>
      </p:sp>
    </p:spTree>
    <p:extLst>
      <p:ext uri="{BB962C8B-B14F-4D97-AF65-F5344CB8AC3E}">
        <p14:creationId xmlns:p14="http://schemas.microsoft.com/office/powerpoint/2010/main" val="1945299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B75557-25ED-4514-8BFD-FC520A86ADE2}" type="datetimeFigureOut">
              <a:rPr lang="es-EC" smtClean="0"/>
              <a:t>10/7/2019</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5B84322-7F48-456B-9098-DF405E69AEBF}" type="slidenum">
              <a:rPr lang="es-EC" smtClean="0"/>
              <a:t>‹Nº›</a:t>
            </a:fld>
            <a:endParaRPr lang="es-EC"/>
          </a:p>
        </p:txBody>
      </p:sp>
    </p:spTree>
    <p:extLst>
      <p:ext uri="{BB962C8B-B14F-4D97-AF65-F5344CB8AC3E}">
        <p14:creationId xmlns:p14="http://schemas.microsoft.com/office/powerpoint/2010/main" val="2653320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B75557-25ED-4514-8BFD-FC520A86ADE2}" type="datetimeFigureOut">
              <a:rPr lang="es-EC" smtClean="0"/>
              <a:t>10/7/2019</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5B84322-7F48-456B-9098-DF405E69AEBF}" type="slidenum">
              <a:rPr lang="es-EC" smtClean="0"/>
              <a:t>‹Nº›</a:t>
            </a:fld>
            <a:endParaRPr lang="es-EC"/>
          </a:p>
        </p:txBody>
      </p:sp>
    </p:spTree>
    <p:extLst>
      <p:ext uri="{BB962C8B-B14F-4D97-AF65-F5344CB8AC3E}">
        <p14:creationId xmlns:p14="http://schemas.microsoft.com/office/powerpoint/2010/main" val="3418471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75557-25ED-4514-8BFD-FC520A86ADE2}" type="datetimeFigureOut">
              <a:rPr lang="es-EC" smtClean="0"/>
              <a:t>10/7/2019</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B84322-7F48-456B-9098-DF405E69AEBF}" type="slidenum">
              <a:rPr lang="es-EC" smtClean="0"/>
              <a:t>‹Nº›</a:t>
            </a:fld>
            <a:endParaRPr lang="es-EC"/>
          </a:p>
        </p:txBody>
      </p:sp>
    </p:spTree>
    <p:extLst>
      <p:ext uri="{BB962C8B-B14F-4D97-AF65-F5344CB8AC3E}">
        <p14:creationId xmlns:p14="http://schemas.microsoft.com/office/powerpoint/2010/main" val="2035370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8" Type="http://schemas.openxmlformats.org/officeDocument/2006/relationships/hyperlink" Target="http://www.puestasatierraespe.com/"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www.puestasatierraespe.com/"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fecha"/>
          <p:cNvSpPr>
            <a:spLocks noGrp="1"/>
          </p:cNvSpPr>
          <p:nvPr>
            <p:ph type="dt" sz="half" idx="2"/>
          </p:nvPr>
        </p:nvSpPr>
        <p:spPr/>
        <p:txBody>
          <a:bodyPr/>
          <a:lstStyle/>
          <a:p>
            <a:r>
              <a:rPr lang="es-EC" b="1" dirty="0"/>
              <a:t>FECHA ÚLTIMA REVISIÓN: 13/12/11</a:t>
            </a:r>
            <a:endParaRPr lang="es-EC" dirty="0"/>
          </a:p>
        </p:txBody>
      </p:sp>
      <p:sp>
        <p:nvSpPr>
          <p:cNvPr id="7" name="6 Marcador de pie de página"/>
          <p:cNvSpPr>
            <a:spLocks noGrp="1"/>
          </p:cNvSpPr>
          <p:nvPr>
            <p:ph type="ftr" sz="quarter" idx="3"/>
          </p:nvPr>
        </p:nvSpPr>
        <p:spPr/>
        <p:txBody>
          <a:bodyPr/>
          <a:lstStyle/>
          <a:p>
            <a:r>
              <a:rPr lang="es-EC" b="1" dirty="0"/>
              <a:t>CÓDIGO: </a:t>
            </a:r>
            <a:r>
              <a:rPr lang="es-EC" dirty="0"/>
              <a:t>SGC.DI.260</a:t>
            </a:r>
          </a:p>
        </p:txBody>
      </p:sp>
      <p:sp>
        <p:nvSpPr>
          <p:cNvPr id="6" name="5 Marcador de número de diapositiva"/>
          <p:cNvSpPr>
            <a:spLocks noGrp="1"/>
          </p:cNvSpPr>
          <p:nvPr>
            <p:ph type="sldNum" sz="quarter" idx="4"/>
          </p:nvPr>
        </p:nvSpPr>
        <p:spPr/>
        <p:txBody>
          <a:bodyPr/>
          <a:lstStyle/>
          <a:p>
            <a:r>
              <a:rPr lang="es-EC" b="1" dirty="0"/>
              <a:t>VERSIÓN: </a:t>
            </a:r>
            <a:r>
              <a:rPr lang="es-EC" dirty="0"/>
              <a:t>1.0</a:t>
            </a:r>
          </a:p>
        </p:txBody>
      </p:sp>
      <p:sp>
        <p:nvSpPr>
          <p:cNvPr id="8" name="TextBox 3"/>
          <p:cNvSpPr txBox="1"/>
          <p:nvPr/>
        </p:nvSpPr>
        <p:spPr>
          <a:xfrm>
            <a:off x="937775" y="762560"/>
            <a:ext cx="7859185" cy="4712518"/>
          </a:xfrm>
          <a:prstGeom prst="rect">
            <a:avLst/>
          </a:prstGeom>
          <a:noFill/>
        </p:spPr>
        <p:txBody>
          <a:bodyPr wrap="square" lIns="91440" tIns="45720" rIns="91440" bIns="45720" anchor="t"/>
          <a:lstStyle/>
          <a:p>
            <a:pPr>
              <a:lnSpc>
                <a:spcPct val="102000"/>
              </a:lnSpc>
            </a:pPr>
            <a:r>
              <a:rPr lang="es-EC" b="1" dirty="0" smtClean="0"/>
              <a:t>                DEPARTAMENTO DE ELÉCTRICA, ELECTRÓNICA </a:t>
            </a:r>
          </a:p>
          <a:p>
            <a:pPr>
              <a:lnSpc>
                <a:spcPct val="102000"/>
              </a:lnSpc>
            </a:pPr>
            <a:r>
              <a:rPr lang="es-EC" b="1" dirty="0"/>
              <a:t> </a:t>
            </a:r>
            <a:r>
              <a:rPr lang="es-EC" b="1" dirty="0" smtClean="0"/>
              <a:t>                                       Y TELECOMUNICACIONES</a:t>
            </a:r>
          </a:p>
          <a:p>
            <a:pPr>
              <a:lnSpc>
                <a:spcPct val="102000"/>
              </a:lnSpc>
            </a:pPr>
            <a:endParaRPr lang="es-EC" b="1" dirty="0" smtClean="0"/>
          </a:p>
          <a:p>
            <a:pPr>
              <a:lnSpc>
                <a:spcPct val="102000"/>
              </a:lnSpc>
            </a:pPr>
            <a:r>
              <a:rPr lang="es-EC" b="1" dirty="0" smtClean="0"/>
              <a:t>                  CARRERA DE INGENIERÍA EN ELECTRÓNICA </a:t>
            </a:r>
          </a:p>
          <a:p>
            <a:pPr>
              <a:lnSpc>
                <a:spcPct val="102000"/>
              </a:lnSpc>
            </a:pPr>
            <a:r>
              <a:rPr lang="es-EC" b="1" dirty="0"/>
              <a:t> </a:t>
            </a:r>
            <a:r>
              <a:rPr lang="es-EC" b="1" dirty="0" smtClean="0"/>
              <a:t>                                     Y  TELECOMUNICACIONES</a:t>
            </a:r>
          </a:p>
          <a:p>
            <a:pPr algn="ctr">
              <a:lnSpc>
                <a:spcPct val="102000"/>
              </a:lnSpc>
            </a:pPr>
            <a:endParaRPr lang="es-EC" sz="2000" b="1" dirty="0"/>
          </a:p>
          <a:p>
            <a:pPr algn="ctr">
              <a:lnSpc>
                <a:spcPct val="102000"/>
              </a:lnSpc>
            </a:pPr>
            <a:r>
              <a:rPr lang="es-EC" b="1" dirty="0" smtClean="0"/>
              <a:t>TRABAJO DE TITULACIÓN PREVIO A LA OBTENCIÓN DEL TÍTULO DE INGENIERA EN ELECTRÓNICA Y TELECOMUNICACIONES</a:t>
            </a:r>
          </a:p>
          <a:p>
            <a:pPr algn="ctr">
              <a:lnSpc>
                <a:spcPct val="102000"/>
              </a:lnSpc>
            </a:pPr>
            <a:endParaRPr lang="es-EC" sz="2000" b="1" dirty="0" smtClean="0"/>
          </a:p>
          <a:p>
            <a:pPr algn="ctr">
              <a:lnSpc>
                <a:spcPct val="102000"/>
              </a:lnSpc>
            </a:pPr>
            <a:r>
              <a:rPr lang="es-EC" sz="2000" b="1" dirty="0" smtClean="0"/>
              <a:t>TEMA: DESARROLLO </a:t>
            </a:r>
            <a:r>
              <a:rPr lang="es-EC" sz="2000" b="1" dirty="0"/>
              <a:t>DE UN SERVICIO WEB EN LA NUBE COMO GUÍA EN EL DISEÑO E INSTALACIÓN DE SISTEMAS ELÉCTRICOS DE TIERRA EN ESTACIONES DE RADIODIFUSIÓN EN EL </a:t>
            </a:r>
            <a:r>
              <a:rPr lang="es-EC" sz="2000" b="1" dirty="0" smtClean="0"/>
              <a:t>ECUADOR</a:t>
            </a:r>
          </a:p>
          <a:p>
            <a:pPr algn="ctr">
              <a:lnSpc>
                <a:spcPct val="102000"/>
              </a:lnSpc>
            </a:pPr>
            <a:endParaRPr lang="es-EC" altLang="ko-KR" sz="2000" b="1" dirty="0">
              <a:latin typeface="Arial" charset="0"/>
            </a:endParaRPr>
          </a:p>
          <a:p>
            <a:pPr algn="ctr">
              <a:lnSpc>
                <a:spcPct val="102000"/>
              </a:lnSpc>
            </a:pPr>
            <a:r>
              <a:rPr lang="es-EC" altLang="ko-KR" sz="1600" b="1" dirty="0" smtClean="0">
                <a:latin typeface="Arial" charset="0"/>
              </a:rPr>
              <a:t>AUTOR: RIVILLA NIETO, KAROL VANESSA</a:t>
            </a:r>
          </a:p>
          <a:p>
            <a:pPr algn="ctr">
              <a:lnSpc>
                <a:spcPct val="102000"/>
              </a:lnSpc>
            </a:pPr>
            <a:r>
              <a:rPr lang="es-EC" altLang="ko-KR" sz="1600" b="1" dirty="0" smtClean="0">
                <a:latin typeface="Arial" charset="0"/>
              </a:rPr>
              <a:t>DIRECTOR: SILVA TAPIA, RODRIGO</a:t>
            </a:r>
          </a:p>
          <a:p>
            <a:pPr algn="ctr">
              <a:lnSpc>
                <a:spcPct val="102000"/>
              </a:lnSpc>
            </a:pPr>
            <a:endParaRPr lang="es-EC" altLang="ko-KR" sz="1600" b="1" dirty="0">
              <a:latin typeface="Arial" charset="0"/>
            </a:endParaRPr>
          </a:p>
          <a:p>
            <a:pPr algn="ctr">
              <a:lnSpc>
                <a:spcPct val="102000"/>
              </a:lnSpc>
            </a:pPr>
            <a:r>
              <a:rPr lang="es-EC" altLang="ko-KR" sz="1600" b="1" dirty="0" smtClean="0">
                <a:latin typeface="Arial" charset="0"/>
              </a:rPr>
              <a:t>SANGOLQUÍ</a:t>
            </a:r>
          </a:p>
          <a:p>
            <a:pPr algn="ctr">
              <a:lnSpc>
                <a:spcPct val="102000"/>
              </a:lnSpc>
            </a:pPr>
            <a:r>
              <a:rPr lang="es-EC" altLang="ko-KR" sz="1600" b="1" dirty="0" smtClean="0">
                <a:latin typeface="Arial" charset="0"/>
              </a:rPr>
              <a:t>2019</a:t>
            </a:r>
          </a:p>
          <a:p>
            <a:pPr algn="ctr">
              <a:lnSpc>
                <a:spcPct val="102000"/>
              </a:lnSpc>
            </a:pPr>
            <a:endParaRPr lang="es-EC" altLang="ko-KR" sz="2000" b="1" dirty="0" smtClean="0">
              <a:latin typeface="Arial" charset="0"/>
            </a:endParaRPr>
          </a:p>
          <a:p>
            <a:pPr algn="ctr">
              <a:lnSpc>
                <a:spcPct val="102000"/>
              </a:lnSpc>
            </a:pPr>
            <a:endParaRPr lang="ko-KR" altLang="en-US" sz="2000" b="1" dirty="0">
              <a:latin typeface="Arial" charset="0"/>
            </a:endParaRPr>
          </a:p>
        </p:txBody>
      </p:sp>
      <p:pic>
        <p:nvPicPr>
          <p:cNvPr id="3" name="Imagen 2">
            <a:extLst>
              <a:ext uri="{FF2B5EF4-FFF2-40B4-BE49-F238E27FC236}">
                <a16:creationId xmlns:a16="http://schemas.microsoft.com/office/drawing/2014/main" xmlns="" id="{FDFF9C93-767E-41B1-BE05-6FFC0F088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921" y="3118819"/>
            <a:ext cx="2001391" cy="2565886"/>
          </a:xfrm>
          <a:prstGeom prst="rect">
            <a:avLst/>
          </a:prstGeom>
        </p:spPr>
      </p:pic>
      <p:sp>
        <p:nvSpPr>
          <p:cNvPr id="2" name="AutoShape 2" descr="Resultado de imagen para telecomunicacione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4" descr="Resultado de imagen para telecomunicaciones ESP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898494"/>
            <a:ext cx="1512168"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248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60331" y="1052736"/>
            <a:ext cx="8064896" cy="3724096"/>
          </a:xfrm>
          <a:prstGeom prst="rect">
            <a:avLst/>
          </a:prstGeom>
          <a:noFill/>
        </p:spPr>
        <p:txBody>
          <a:bodyPr wrap="square" rtlCol="0">
            <a:spAutoFit/>
          </a:bodyPr>
          <a:lstStyle/>
          <a:p>
            <a:pPr marL="342900" indent="-342900">
              <a:buFont typeface="Arial" pitchFamily="34" charset="0"/>
              <a:buChar char="•"/>
            </a:pPr>
            <a:r>
              <a:rPr lang="es-EC" sz="3600" dirty="0" smtClean="0"/>
              <a:t>JUSTIFICACIÓN</a:t>
            </a:r>
          </a:p>
          <a:p>
            <a:pPr marL="342900" indent="-342900">
              <a:buFont typeface="Arial" pitchFamily="34" charset="0"/>
              <a:buChar char="•"/>
            </a:pPr>
            <a:r>
              <a:rPr lang="es-EC" sz="3600" dirty="0" smtClean="0"/>
              <a:t>OBJETIVOS</a:t>
            </a:r>
          </a:p>
          <a:p>
            <a:pPr marL="342900" indent="-342900">
              <a:buFont typeface="Arial" pitchFamily="34" charset="0"/>
              <a:buChar char="•"/>
            </a:pPr>
            <a:r>
              <a:rPr lang="es-EC" sz="3600" dirty="0" smtClean="0">
                <a:solidFill>
                  <a:srgbClr val="FF0000"/>
                </a:solidFill>
              </a:rPr>
              <a:t>INTRODUCCIÓN</a:t>
            </a:r>
            <a:endParaRPr lang="es-EC" sz="3600" dirty="0" smtClean="0"/>
          </a:p>
          <a:p>
            <a:pPr marL="342900" indent="-342900">
              <a:buFont typeface="Arial" pitchFamily="34" charset="0"/>
              <a:buChar char="•"/>
            </a:pPr>
            <a:r>
              <a:rPr lang="es-EC" sz="3600" dirty="0" smtClean="0"/>
              <a:t>METODOLOGÍA</a:t>
            </a:r>
          </a:p>
          <a:p>
            <a:pPr marL="342900" indent="-342900">
              <a:buFont typeface="Arial" pitchFamily="34" charset="0"/>
              <a:buChar char="•"/>
            </a:pPr>
            <a:r>
              <a:rPr lang="es-EC" sz="3600" dirty="0" smtClean="0"/>
              <a:t>DESARROLLO DEL SERVICIO WEB</a:t>
            </a:r>
          </a:p>
          <a:p>
            <a:pPr marL="342900" indent="-342900">
              <a:buFont typeface="Arial" pitchFamily="34" charset="0"/>
              <a:buChar char="•"/>
            </a:pPr>
            <a:r>
              <a:rPr lang="es-EC" sz="3600" dirty="0" smtClean="0"/>
              <a:t>CONCLUSIONES Y RECOMENDACIONES</a:t>
            </a:r>
          </a:p>
          <a:p>
            <a:pPr marL="342900" indent="-342900">
              <a:buFont typeface="Arial" pitchFamily="34" charset="0"/>
              <a:buChar char="•"/>
            </a:pPr>
            <a:endParaRPr lang="es-EC" sz="2000" dirty="0"/>
          </a:p>
        </p:txBody>
      </p:sp>
    </p:spTree>
    <p:extLst>
      <p:ext uri="{BB962C8B-B14F-4D97-AF65-F5344CB8AC3E}">
        <p14:creationId xmlns:p14="http://schemas.microsoft.com/office/powerpoint/2010/main" val="3097356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107660921"/>
              </p:ext>
            </p:extLst>
          </p:nvPr>
        </p:nvGraphicFramePr>
        <p:xfrm>
          <a:off x="1331640" y="692696"/>
          <a:ext cx="756084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4185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60331" y="1052736"/>
            <a:ext cx="8064896" cy="3724096"/>
          </a:xfrm>
          <a:prstGeom prst="rect">
            <a:avLst/>
          </a:prstGeom>
          <a:noFill/>
        </p:spPr>
        <p:txBody>
          <a:bodyPr wrap="square" rtlCol="0">
            <a:spAutoFit/>
          </a:bodyPr>
          <a:lstStyle/>
          <a:p>
            <a:pPr marL="342900" indent="-342900">
              <a:buFont typeface="Arial" pitchFamily="34" charset="0"/>
              <a:buChar char="•"/>
            </a:pPr>
            <a:r>
              <a:rPr lang="es-EC" sz="3600" dirty="0" smtClean="0"/>
              <a:t>JUSTIFICACIÓN</a:t>
            </a:r>
          </a:p>
          <a:p>
            <a:pPr marL="342900" indent="-342900">
              <a:buFont typeface="Arial" pitchFamily="34" charset="0"/>
              <a:buChar char="•"/>
            </a:pPr>
            <a:r>
              <a:rPr lang="es-EC" sz="3600" dirty="0" smtClean="0"/>
              <a:t>OBJETIVOS</a:t>
            </a:r>
          </a:p>
          <a:p>
            <a:pPr marL="342900" indent="-342900">
              <a:buFont typeface="Arial" pitchFamily="34" charset="0"/>
              <a:buChar char="•"/>
            </a:pPr>
            <a:r>
              <a:rPr lang="es-EC" sz="3600" dirty="0" smtClean="0"/>
              <a:t>INTRODUCIÓN</a:t>
            </a:r>
          </a:p>
          <a:p>
            <a:pPr marL="342900" indent="-342900">
              <a:buFont typeface="Arial" pitchFamily="34" charset="0"/>
              <a:buChar char="•"/>
            </a:pPr>
            <a:r>
              <a:rPr lang="es-EC" sz="3600" dirty="0" smtClean="0">
                <a:solidFill>
                  <a:srgbClr val="FF0000"/>
                </a:solidFill>
              </a:rPr>
              <a:t>METODOLOGÍA</a:t>
            </a:r>
          </a:p>
          <a:p>
            <a:pPr marL="342900" indent="-342900">
              <a:buFont typeface="Arial" pitchFamily="34" charset="0"/>
              <a:buChar char="•"/>
            </a:pPr>
            <a:r>
              <a:rPr lang="es-EC" sz="3600" dirty="0" smtClean="0"/>
              <a:t>DESARROLLO DEL SERVICIO WEB</a:t>
            </a:r>
          </a:p>
          <a:p>
            <a:pPr marL="342900" indent="-342900">
              <a:buFont typeface="Arial" pitchFamily="34" charset="0"/>
              <a:buChar char="•"/>
            </a:pPr>
            <a:r>
              <a:rPr lang="es-EC" sz="3600" dirty="0" smtClean="0"/>
              <a:t>CONCLUSIONES Y RECOMENDACIONES</a:t>
            </a:r>
          </a:p>
          <a:p>
            <a:pPr marL="342900" indent="-342900">
              <a:buFont typeface="Arial" pitchFamily="34" charset="0"/>
              <a:buChar char="•"/>
            </a:pPr>
            <a:endParaRPr lang="es-EC" sz="2000" dirty="0"/>
          </a:p>
        </p:txBody>
      </p:sp>
    </p:spTree>
    <p:extLst>
      <p:ext uri="{BB962C8B-B14F-4D97-AF65-F5344CB8AC3E}">
        <p14:creationId xmlns:p14="http://schemas.microsoft.com/office/powerpoint/2010/main" val="3097356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5 Marcador de contenido"/>
          <p:cNvGraphicFramePr>
            <a:graphicFrameLocks/>
          </p:cNvGraphicFramePr>
          <p:nvPr>
            <p:extLst>
              <p:ext uri="{D42A27DB-BD31-4B8C-83A1-F6EECF244321}">
                <p14:modId xmlns:p14="http://schemas.microsoft.com/office/powerpoint/2010/main" val="2967450918"/>
              </p:ext>
            </p:extLst>
          </p:nvPr>
        </p:nvGraphicFramePr>
        <p:xfrm>
          <a:off x="827584" y="1196752"/>
          <a:ext cx="5277923" cy="3960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Users\asus\Desktop\tesis karol\TESIS\Presentación\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624" y="1484784"/>
            <a:ext cx="3312368" cy="2481079"/>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2843808" y="332656"/>
            <a:ext cx="4752528" cy="707886"/>
          </a:xfrm>
          <a:prstGeom prst="rect">
            <a:avLst/>
          </a:prstGeom>
          <a:noFill/>
        </p:spPr>
        <p:txBody>
          <a:bodyPr wrap="square" rtlCol="0">
            <a:spAutoFit/>
          </a:bodyPr>
          <a:lstStyle/>
          <a:p>
            <a:pPr algn="ctr"/>
            <a:r>
              <a:rPr lang="es-EC" sz="4000" b="1" dirty="0" smtClean="0"/>
              <a:t>PUESTA A TIERRA</a:t>
            </a:r>
            <a:endParaRPr lang="es-EC" sz="4000" b="1" dirty="0"/>
          </a:p>
        </p:txBody>
      </p:sp>
      <p:sp>
        <p:nvSpPr>
          <p:cNvPr id="4" name="3 Rectángulo"/>
          <p:cNvSpPr/>
          <p:nvPr/>
        </p:nvSpPr>
        <p:spPr>
          <a:xfrm>
            <a:off x="5436096" y="1095357"/>
            <a:ext cx="3240360" cy="4524315"/>
          </a:xfrm>
          <a:prstGeom prst="rect">
            <a:avLst/>
          </a:prstGeom>
        </p:spPr>
        <p:txBody>
          <a:bodyPr wrap="square">
            <a:spAutoFit/>
          </a:bodyPr>
          <a:lstStyle/>
          <a:p>
            <a:pPr lvl="0" algn="just">
              <a:defRPr/>
            </a:pPr>
            <a:r>
              <a:rPr lang="es-ES" sz="2400" dirty="0" smtClean="0"/>
              <a:t>Puesta </a:t>
            </a:r>
            <a:r>
              <a:rPr lang="es-ES" sz="2400" dirty="0"/>
              <a:t>a tierra es un mecanismo de seguridad que forma parte de las estaciones de </a:t>
            </a:r>
            <a:r>
              <a:rPr lang="es-ES" sz="2400" dirty="0" smtClean="0"/>
              <a:t>radiodifusión</a:t>
            </a:r>
            <a:r>
              <a:rPr lang="es-EC" sz="2400" dirty="0" smtClean="0"/>
              <a:t> </a:t>
            </a:r>
            <a:r>
              <a:rPr lang="es-ES" sz="2400" dirty="0"/>
              <a:t>consiste en conducir eventuales desvíos </a:t>
            </a:r>
            <a:r>
              <a:rPr lang="es-ES" sz="2400" dirty="0" smtClean="0"/>
              <a:t>del rayo </a:t>
            </a:r>
            <a:r>
              <a:rPr lang="es-ES" sz="2400" dirty="0"/>
              <a:t>hacia la </a:t>
            </a:r>
            <a:r>
              <a:rPr lang="es-ES" sz="2400" dirty="0" smtClean="0"/>
              <a:t>tierra, </a:t>
            </a:r>
            <a:r>
              <a:rPr lang="es-ES" sz="2400" dirty="0"/>
              <a:t>impidiendo que el usuario entre en contacto con la </a:t>
            </a:r>
            <a:r>
              <a:rPr lang="es-ES" sz="2400" dirty="0" smtClean="0"/>
              <a:t>descarga atmosférica.</a:t>
            </a:r>
            <a:endParaRPr lang="es-EC" sz="2400" dirty="0"/>
          </a:p>
        </p:txBody>
      </p:sp>
    </p:spTree>
    <p:extLst>
      <p:ext uri="{BB962C8B-B14F-4D97-AF65-F5344CB8AC3E}">
        <p14:creationId xmlns:p14="http://schemas.microsoft.com/office/powerpoint/2010/main" val="3551425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890659715"/>
              </p:ext>
            </p:extLst>
          </p:nvPr>
        </p:nvGraphicFramePr>
        <p:xfrm>
          <a:off x="1524000" y="692696"/>
          <a:ext cx="7224464"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Rectángulo"/>
          <p:cNvSpPr/>
          <p:nvPr/>
        </p:nvSpPr>
        <p:spPr>
          <a:xfrm rot="16200000">
            <a:off x="-395800" y="2355055"/>
            <a:ext cx="2658100" cy="830997"/>
          </a:xfrm>
          <a:prstGeom prst="rect">
            <a:avLst/>
          </a:prstGeom>
        </p:spPr>
        <p:txBody>
          <a:bodyPr wrap="none">
            <a:spAutoFit/>
          </a:bodyPr>
          <a:lstStyle/>
          <a:p>
            <a:r>
              <a:rPr lang="es-EC" sz="4800" b="1" dirty="0"/>
              <a:t>F</a:t>
            </a:r>
            <a:r>
              <a:rPr lang="es-EC" sz="4800" b="1" dirty="0" smtClean="0"/>
              <a:t>inalidad </a:t>
            </a:r>
            <a:endParaRPr lang="es-EC" sz="4800" b="1" dirty="0"/>
          </a:p>
        </p:txBody>
      </p:sp>
    </p:spTree>
    <p:extLst>
      <p:ext uri="{BB962C8B-B14F-4D97-AF65-F5344CB8AC3E}">
        <p14:creationId xmlns:p14="http://schemas.microsoft.com/office/powerpoint/2010/main" val="545586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068206919"/>
              </p:ext>
            </p:extLst>
          </p:nvPr>
        </p:nvGraphicFramePr>
        <p:xfrm>
          <a:off x="467544" y="908720"/>
          <a:ext cx="8424936"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3563888" y="476672"/>
            <a:ext cx="2327881" cy="707886"/>
          </a:xfrm>
          <a:prstGeom prst="rect">
            <a:avLst/>
          </a:prstGeom>
          <a:noFill/>
        </p:spPr>
        <p:txBody>
          <a:bodyPr wrap="none" rtlCol="0">
            <a:spAutoFit/>
          </a:bodyPr>
          <a:lstStyle/>
          <a:p>
            <a:r>
              <a:rPr lang="es-EC" sz="4000" b="1" dirty="0" smtClean="0"/>
              <a:t>Funciones</a:t>
            </a:r>
            <a:endParaRPr lang="es-EC" b="1" dirty="0"/>
          </a:p>
        </p:txBody>
      </p:sp>
    </p:spTree>
    <p:extLst>
      <p:ext uri="{BB962C8B-B14F-4D97-AF65-F5344CB8AC3E}">
        <p14:creationId xmlns:p14="http://schemas.microsoft.com/office/powerpoint/2010/main" val="185275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1628800"/>
            <a:ext cx="7560840" cy="3108543"/>
          </a:xfrm>
          <a:prstGeom prst="rect">
            <a:avLst/>
          </a:prstGeom>
        </p:spPr>
        <p:txBody>
          <a:bodyPr wrap="square">
            <a:spAutoFit/>
          </a:bodyPr>
          <a:lstStyle/>
          <a:p>
            <a:pPr algn="just"/>
            <a:r>
              <a:rPr lang="es-EC" sz="2800" dirty="0"/>
              <a:t> Según la Agencia de Regulación y Control dice que: “Las estaciones de Radiodifusión Sonora son servicios de radiocomunicación y de telecomunicaciones que consiste en difundir programación de audio a distancia y todas sus emisiones son receptadas o recibidas por el público (oyentes) </a:t>
            </a:r>
            <a:r>
              <a:rPr lang="es-EC" sz="2800" dirty="0" smtClean="0"/>
              <a:t>directamente.</a:t>
            </a:r>
            <a:endParaRPr lang="es-EC" sz="2800" dirty="0"/>
          </a:p>
        </p:txBody>
      </p:sp>
      <p:sp>
        <p:nvSpPr>
          <p:cNvPr id="3" name="2 CuadroTexto"/>
          <p:cNvSpPr txBox="1"/>
          <p:nvPr/>
        </p:nvSpPr>
        <p:spPr>
          <a:xfrm>
            <a:off x="3347864" y="596394"/>
            <a:ext cx="3240360" cy="707886"/>
          </a:xfrm>
          <a:prstGeom prst="rect">
            <a:avLst/>
          </a:prstGeom>
          <a:noFill/>
        </p:spPr>
        <p:txBody>
          <a:bodyPr wrap="square" rtlCol="0">
            <a:spAutoFit/>
          </a:bodyPr>
          <a:lstStyle/>
          <a:p>
            <a:r>
              <a:rPr lang="es-EC" sz="4000" b="1" dirty="0" smtClean="0"/>
              <a:t>Radiodifusión</a:t>
            </a:r>
            <a:endParaRPr lang="es-EC" b="1" dirty="0"/>
          </a:p>
        </p:txBody>
      </p:sp>
    </p:spTree>
    <p:extLst>
      <p:ext uri="{BB962C8B-B14F-4D97-AF65-F5344CB8AC3E}">
        <p14:creationId xmlns:p14="http://schemas.microsoft.com/office/powerpoint/2010/main" val="3972126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187624" y="1268825"/>
            <a:ext cx="3406070" cy="2809295"/>
          </a:xfrm>
          <a:prstGeom prst="roundRect">
            <a:avLst>
              <a:gd name="adj" fmla="val 10000"/>
            </a:avLst>
          </a:prstGeom>
        </p:spPr>
        <p:style>
          <a:lnRef idx="2">
            <a:schemeClr val="accent3">
              <a:shade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3" name="2 Grupo"/>
          <p:cNvGrpSpPr/>
          <p:nvPr/>
        </p:nvGrpSpPr>
        <p:grpSpPr>
          <a:xfrm>
            <a:off x="1756223" y="4078120"/>
            <a:ext cx="3027617" cy="1203983"/>
            <a:chOff x="2952341" y="3996333"/>
            <a:chExt cx="3027617" cy="1203983"/>
          </a:xfrm>
        </p:grpSpPr>
        <p:sp>
          <p:nvSpPr>
            <p:cNvPr id="4" name="3 Rectángulo redondeado"/>
            <p:cNvSpPr/>
            <p:nvPr/>
          </p:nvSpPr>
          <p:spPr>
            <a:xfrm>
              <a:off x="2952341" y="3996333"/>
              <a:ext cx="3027617" cy="1203983"/>
            </a:xfrm>
            <a:prstGeom prst="roundRect">
              <a:avLst>
                <a:gd name="adj" fmla="val 10000"/>
              </a:avLst>
            </a:prstGeom>
          </p:spPr>
          <p:style>
            <a:lnRef idx="0">
              <a:schemeClr val="dk1"/>
            </a:lnRef>
            <a:fillRef idx="3">
              <a:schemeClr val="dk1"/>
            </a:fillRef>
            <a:effectRef idx="3">
              <a:schemeClr val="dk1"/>
            </a:effectRef>
            <a:fontRef idx="minor">
              <a:schemeClr val="lt1"/>
            </a:fontRef>
          </p:style>
        </p:sp>
        <p:sp>
          <p:nvSpPr>
            <p:cNvPr id="5" name="4 Rectángulo"/>
            <p:cNvSpPr/>
            <p:nvPr/>
          </p:nvSpPr>
          <p:spPr>
            <a:xfrm>
              <a:off x="2987604" y="4031596"/>
              <a:ext cx="2957091" cy="11334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t>Autodesk Inventor </a:t>
              </a:r>
              <a:endParaRPr lang="es-EC" sz="2400" kern="1200" dirty="0"/>
            </a:p>
          </p:txBody>
        </p:sp>
      </p:grpSp>
      <p:pic>
        <p:nvPicPr>
          <p:cNvPr id="5122" name="Picture 2"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l="34387" t="18825" r="4678" b="4471"/>
          <a:stretch/>
        </p:blipFill>
        <p:spPr bwMode="auto">
          <a:xfrm>
            <a:off x="1158939" y="1259256"/>
            <a:ext cx="3463440" cy="2951782"/>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3370008" y="332656"/>
            <a:ext cx="3600400" cy="707886"/>
          </a:xfrm>
          <a:prstGeom prst="rect">
            <a:avLst/>
          </a:prstGeom>
          <a:noFill/>
        </p:spPr>
        <p:txBody>
          <a:bodyPr wrap="square" rtlCol="0">
            <a:spAutoFit/>
          </a:bodyPr>
          <a:lstStyle/>
          <a:p>
            <a:pPr algn="ctr"/>
            <a:r>
              <a:rPr lang="es-EC" sz="4000" b="1" dirty="0" smtClean="0"/>
              <a:t>SOFTWARE</a:t>
            </a:r>
            <a:endParaRPr lang="es-EC" b="1" dirty="0"/>
          </a:p>
        </p:txBody>
      </p:sp>
      <p:sp>
        <p:nvSpPr>
          <p:cNvPr id="6" name="5 Rectángulo"/>
          <p:cNvSpPr/>
          <p:nvPr/>
        </p:nvSpPr>
        <p:spPr>
          <a:xfrm>
            <a:off x="5087385" y="1235309"/>
            <a:ext cx="3766045" cy="3785652"/>
          </a:xfrm>
          <a:prstGeom prst="rect">
            <a:avLst/>
          </a:prstGeom>
        </p:spPr>
        <p:txBody>
          <a:bodyPr wrap="square">
            <a:spAutoFit/>
          </a:bodyPr>
          <a:lstStyle/>
          <a:p>
            <a:pPr algn="just">
              <a:defRPr/>
            </a:pPr>
            <a:r>
              <a:rPr lang="es-EC" sz="2400" dirty="0"/>
              <a:t>Software libre basado en una plataforma gráfica, mecánica e inteligente con modelado paramétrico y directo, tiene la capacidad de realizar diseños de piezas, </a:t>
            </a:r>
            <a:r>
              <a:rPr lang="es-EC" sz="2400" dirty="0" smtClean="0"/>
              <a:t>crear </a:t>
            </a:r>
            <a:r>
              <a:rPr lang="es-EC" sz="2400" dirty="0"/>
              <a:t>modelos en 3D dándoles movimiento y documentarlos para la vida real.</a:t>
            </a:r>
          </a:p>
        </p:txBody>
      </p:sp>
    </p:spTree>
    <p:extLst>
      <p:ext uri="{BB962C8B-B14F-4D97-AF65-F5344CB8AC3E}">
        <p14:creationId xmlns:p14="http://schemas.microsoft.com/office/powerpoint/2010/main" val="2666655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1043608" y="1225087"/>
            <a:ext cx="3406070" cy="2809295"/>
          </a:xfrm>
          <a:prstGeom prst="roundRect">
            <a:avLst>
              <a:gd name="adj" fmla="val 10000"/>
            </a:avLst>
          </a:prstGeom>
        </p:spPr>
        <p:style>
          <a:lnRef idx="2">
            <a:schemeClr val="accent3">
              <a:shade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4" name="3 Grupo"/>
          <p:cNvGrpSpPr/>
          <p:nvPr/>
        </p:nvGrpSpPr>
        <p:grpSpPr>
          <a:xfrm>
            <a:off x="2076192" y="3683938"/>
            <a:ext cx="3027617" cy="1203983"/>
            <a:chOff x="2952341" y="3996333"/>
            <a:chExt cx="3027617" cy="1203983"/>
          </a:xfrm>
        </p:grpSpPr>
        <p:sp>
          <p:nvSpPr>
            <p:cNvPr id="5" name="4 Rectángulo redondeado"/>
            <p:cNvSpPr/>
            <p:nvPr/>
          </p:nvSpPr>
          <p:spPr>
            <a:xfrm>
              <a:off x="2952341" y="3996333"/>
              <a:ext cx="3027617" cy="1203983"/>
            </a:xfrm>
            <a:prstGeom prst="roundRect">
              <a:avLst>
                <a:gd name="adj" fmla="val 10000"/>
              </a:avLst>
            </a:prstGeom>
          </p:spPr>
          <p:style>
            <a:lnRef idx="0">
              <a:schemeClr val="dk1"/>
            </a:lnRef>
            <a:fillRef idx="3">
              <a:schemeClr val="dk1"/>
            </a:fillRef>
            <a:effectRef idx="3">
              <a:schemeClr val="dk1"/>
            </a:effectRef>
            <a:fontRef idx="minor">
              <a:schemeClr val="lt1"/>
            </a:fontRef>
          </p:style>
        </p:sp>
        <p:sp>
          <p:nvSpPr>
            <p:cNvPr id="6" name="5 Rectángulo"/>
            <p:cNvSpPr/>
            <p:nvPr/>
          </p:nvSpPr>
          <p:spPr>
            <a:xfrm>
              <a:off x="2987604" y="4031596"/>
              <a:ext cx="2957091" cy="11334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dirty="0" smtClean="0"/>
                <a:t>Sublime Text</a:t>
              </a:r>
              <a:r>
                <a:rPr lang="es-EC" sz="2400" kern="1200" dirty="0" smtClean="0"/>
                <a:t> </a:t>
              </a:r>
              <a:endParaRPr lang="es-EC" sz="2400" kern="1200" dirty="0"/>
            </a:p>
          </p:txBody>
        </p:sp>
      </p:grpSp>
      <p:pic>
        <p:nvPicPr>
          <p:cNvPr id="6148" name="Picture 4" descr="Resultado de imagen para sublime tex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98471" y="1345968"/>
            <a:ext cx="3096344" cy="2567531"/>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redondeado"/>
          <p:cNvSpPr/>
          <p:nvPr/>
        </p:nvSpPr>
        <p:spPr>
          <a:xfrm>
            <a:off x="5103809" y="1104206"/>
            <a:ext cx="3406070" cy="2809295"/>
          </a:xfrm>
          <a:prstGeom prst="roundRect">
            <a:avLst>
              <a:gd name="adj" fmla="val 10000"/>
            </a:avLst>
          </a:prstGeom>
        </p:spPr>
        <p:style>
          <a:lnRef idx="2">
            <a:schemeClr val="accent3">
              <a:shade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8" name="17 Grupo"/>
          <p:cNvGrpSpPr/>
          <p:nvPr/>
        </p:nvGrpSpPr>
        <p:grpSpPr>
          <a:xfrm>
            <a:off x="5940152" y="3719201"/>
            <a:ext cx="3027617" cy="1203983"/>
            <a:chOff x="2952341" y="3996333"/>
            <a:chExt cx="3027617" cy="1203983"/>
          </a:xfrm>
        </p:grpSpPr>
        <p:sp>
          <p:nvSpPr>
            <p:cNvPr id="19" name="18 Rectángulo redondeado"/>
            <p:cNvSpPr/>
            <p:nvPr/>
          </p:nvSpPr>
          <p:spPr>
            <a:xfrm>
              <a:off x="2952341" y="3996333"/>
              <a:ext cx="3027617" cy="1203983"/>
            </a:xfrm>
            <a:prstGeom prst="roundRect">
              <a:avLst>
                <a:gd name="adj" fmla="val 10000"/>
              </a:avLst>
            </a:prstGeom>
          </p:spPr>
          <p:style>
            <a:lnRef idx="0">
              <a:schemeClr val="dk1"/>
            </a:lnRef>
            <a:fillRef idx="3">
              <a:schemeClr val="dk1"/>
            </a:fillRef>
            <a:effectRef idx="3">
              <a:schemeClr val="dk1"/>
            </a:effectRef>
            <a:fontRef idx="minor">
              <a:schemeClr val="lt1"/>
            </a:fontRef>
          </p:style>
        </p:sp>
        <p:sp>
          <p:nvSpPr>
            <p:cNvPr id="20" name="19 Rectángulo"/>
            <p:cNvSpPr/>
            <p:nvPr/>
          </p:nvSpPr>
          <p:spPr>
            <a:xfrm>
              <a:off x="2987604" y="4031596"/>
              <a:ext cx="2957091" cy="11334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dirty="0" smtClean="0"/>
                <a:t>Hojas de Estilo (CSS(casting Style </a:t>
              </a:r>
              <a:r>
                <a:rPr lang="es-EC" sz="2400" dirty="0" err="1" smtClean="0"/>
                <a:t>Sheets</a:t>
              </a:r>
              <a:r>
                <a:rPr lang="es-EC" sz="2400" dirty="0" smtClean="0"/>
                <a:t>))</a:t>
              </a:r>
              <a:r>
                <a:rPr lang="es-EC" sz="2400" kern="1200" dirty="0" smtClean="0"/>
                <a:t> </a:t>
              </a:r>
              <a:endParaRPr lang="es-EC" sz="2400" kern="1200" dirty="0"/>
            </a:p>
          </p:txBody>
        </p:sp>
      </p:grpSp>
      <p:pic>
        <p:nvPicPr>
          <p:cNvPr id="6150" name="Picture 6" descr="Resultado de imagen para c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5367" y="1296099"/>
            <a:ext cx="3182954" cy="238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648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695847500"/>
              </p:ext>
            </p:extLst>
          </p:nvPr>
        </p:nvGraphicFramePr>
        <p:xfrm>
          <a:off x="1043608" y="476672"/>
          <a:ext cx="8100392"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CuadroTexto"/>
          <p:cNvSpPr txBox="1"/>
          <p:nvPr/>
        </p:nvSpPr>
        <p:spPr>
          <a:xfrm>
            <a:off x="4716016" y="4797152"/>
            <a:ext cx="4032448" cy="1107996"/>
          </a:xfrm>
          <a:prstGeom prst="rect">
            <a:avLst/>
          </a:prstGeom>
          <a:noFill/>
        </p:spPr>
        <p:txBody>
          <a:bodyPr wrap="square" rtlCol="0">
            <a:spAutoFit/>
          </a:bodyPr>
          <a:lstStyle/>
          <a:p>
            <a:r>
              <a:rPr lang="es-EC" sz="2400" dirty="0" smtClean="0">
                <a:hlinkClick r:id="rId8"/>
              </a:rPr>
              <a:t>www.puestasatierraespe.com</a:t>
            </a:r>
            <a:endParaRPr lang="es-EC" sz="2400" dirty="0" smtClean="0"/>
          </a:p>
          <a:p>
            <a:r>
              <a:rPr lang="es-EC" sz="2400" dirty="0" smtClean="0"/>
              <a:t>VPS</a:t>
            </a:r>
            <a:endParaRPr lang="es-EC" dirty="0" smtClean="0"/>
          </a:p>
          <a:p>
            <a:endParaRPr lang="es-EC" dirty="0"/>
          </a:p>
        </p:txBody>
      </p:sp>
    </p:spTree>
    <p:extLst>
      <p:ext uri="{BB962C8B-B14F-4D97-AF65-F5344CB8AC3E}">
        <p14:creationId xmlns:p14="http://schemas.microsoft.com/office/powerpoint/2010/main" val="3345935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60331" y="1052736"/>
            <a:ext cx="8064896" cy="4278094"/>
          </a:xfrm>
          <a:prstGeom prst="rect">
            <a:avLst/>
          </a:prstGeom>
          <a:noFill/>
        </p:spPr>
        <p:txBody>
          <a:bodyPr wrap="square" rtlCol="0">
            <a:spAutoFit/>
          </a:bodyPr>
          <a:lstStyle/>
          <a:p>
            <a:pPr marL="342900" indent="-342900">
              <a:buFont typeface="Arial" pitchFamily="34" charset="0"/>
              <a:buChar char="•"/>
            </a:pPr>
            <a:r>
              <a:rPr lang="es-EC" sz="3600" dirty="0" smtClean="0">
                <a:solidFill>
                  <a:srgbClr val="FF0000"/>
                </a:solidFill>
              </a:rPr>
              <a:t>JUSTIFICACIÓN</a:t>
            </a:r>
          </a:p>
          <a:p>
            <a:pPr marL="342900" indent="-342900">
              <a:buFont typeface="Arial" pitchFamily="34" charset="0"/>
              <a:buChar char="•"/>
            </a:pPr>
            <a:r>
              <a:rPr lang="es-EC" sz="3600" dirty="0" smtClean="0"/>
              <a:t>ALCANCE</a:t>
            </a:r>
          </a:p>
          <a:p>
            <a:pPr marL="342900" indent="-342900">
              <a:buFont typeface="Arial" pitchFamily="34" charset="0"/>
              <a:buChar char="•"/>
            </a:pPr>
            <a:r>
              <a:rPr lang="es-EC" sz="3600" dirty="0" smtClean="0"/>
              <a:t>OBJETIVOS</a:t>
            </a:r>
          </a:p>
          <a:p>
            <a:pPr marL="342900" indent="-342900">
              <a:buFont typeface="Arial" pitchFamily="34" charset="0"/>
              <a:buChar char="•"/>
            </a:pPr>
            <a:r>
              <a:rPr lang="es-EC" sz="3600" dirty="0" smtClean="0"/>
              <a:t>INTRODUCCIÓN</a:t>
            </a:r>
          </a:p>
          <a:p>
            <a:pPr marL="342900" indent="-342900">
              <a:buFont typeface="Arial" pitchFamily="34" charset="0"/>
              <a:buChar char="•"/>
            </a:pPr>
            <a:r>
              <a:rPr lang="es-EC" sz="3600" dirty="0" smtClean="0"/>
              <a:t>METODOLOGÍA</a:t>
            </a:r>
          </a:p>
          <a:p>
            <a:pPr marL="342900" indent="-342900">
              <a:buFont typeface="Arial" pitchFamily="34" charset="0"/>
              <a:buChar char="•"/>
            </a:pPr>
            <a:r>
              <a:rPr lang="es-EC" sz="3600" dirty="0" smtClean="0"/>
              <a:t>DESARROLLO DEL SERVICIO WEB</a:t>
            </a:r>
          </a:p>
          <a:p>
            <a:pPr marL="342900" indent="-342900">
              <a:buFont typeface="Arial" pitchFamily="34" charset="0"/>
              <a:buChar char="•"/>
            </a:pPr>
            <a:r>
              <a:rPr lang="es-EC" sz="3600" dirty="0" smtClean="0"/>
              <a:t>CONCLUSIONES Y RECOMENDACIONES</a:t>
            </a:r>
          </a:p>
          <a:p>
            <a:pPr marL="342900" indent="-342900">
              <a:buFont typeface="Arial" pitchFamily="34" charset="0"/>
              <a:buChar char="•"/>
            </a:pPr>
            <a:endParaRPr lang="es-EC" sz="2000" dirty="0"/>
          </a:p>
        </p:txBody>
      </p:sp>
    </p:spTree>
    <p:extLst>
      <p:ext uri="{BB962C8B-B14F-4D97-AF65-F5344CB8AC3E}">
        <p14:creationId xmlns:p14="http://schemas.microsoft.com/office/powerpoint/2010/main" val="1829787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inventor"/>
          <p:cNvPicPr>
            <a:picLocks noChangeAspect="1" noChangeArrowheads="1"/>
          </p:cNvPicPr>
          <p:nvPr/>
        </p:nvPicPr>
        <p:blipFill rotWithShape="1">
          <a:blip r:embed="rId2">
            <a:extLst>
              <a:ext uri="{28A0092B-C50C-407E-A947-70E740481C1C}">
                <a14:useLocalDpi xmlns:a14="http://schemas.microsoft.com/office/drawing/2010/main" val="0"/>
              </a:ext>
            </a:extLst>
          </a:blip>
          <a:srcRect r="25731"/>
          <a:stretch/>
        </p:blipFill>
        <p:spPr bwMode="auto">
          <a:xfrm>
            <a:off x="3347864" y="2788064"/>
            <a:ext cx="2363509" cy="821452"/>
          </a:xfrm>
          <a:prstGeom prst="rect">
            <a:avLst/>
          </a:prstGeom>
          <a:noFill/>
          <a:extLst>
            <a:ext uri="{909E8E84-426E-40DD-AFC4-6F175D3DCCD1}">
              <a14:hiddenFill xmlns:a14="http://schemas.microsoft.com/office/drawing/2010/main">
                <a:solidFill>
                  <a:srgbClr val="FFFFFF"/>
                </a:solidFill>
              </a14:hiddenFill>
            </a:ext>
          </a:extLst>
        </p:spPr>
      </p:pic>
      <p:pic>
        <p:nvPicPr>
          <p:cNvPr id="3" name="2 Imagen"/>
          <p:cNvPicPr/>
          <p:nvPr/>
        </p:nvPicPr>
        <p:blipFill rotWithShape="1">
          <a:blip r:embed="rId3"/>
          <a:srcRect t="273" b="37705"/>
          <a:stretch/>
        </p:blipFill>
        <p:spPr bwMode="auto">
          <a:xfrm>
            <a:off x="6588224" y="757714"/>
            <a:ext cx="2016224" cy="1656184"/>
          </a:xfrm>
          <a:prstGeom prst="rect">
            <a:avLst/>
          </a:prstGeom>
          <a:ln>
            <a:noFill/>
          </a:ln>
          <a:extLst>
            <a:ext uri="{53640926-AAD7-44D8-BBD7-CCE9431645EC}">
              <a14:shadowObscured xmlns:a14="http://schemas.microsoft.com/office/drawing/2010/main"/>
            </a:ext>
          </a:extLst>
        </p:spPr>
      </p:pic>
      <p:pic>
        <p:nvPicPr>
          <p:cNvPr id="4" name="3 Imagen"/>
          <p:cNvPicPr/>
          <p:nvPr/>
        </p:nvPicPr>
        <p:blipFill>
          <a:blip r:embed="rId4"/>
          <a:stretch>
            <a:fillRect/>
          </a:stretch>
        </p:blipFill>
        <p:spPr>
          <a:xfrm>
            <a:off x="6372200" y="3587615"/>
            <a:ext cx="2016224" cy="2243331"/>
          </a:xfrm>
          <a:prstGeom prst="rect">
            <a:avLst/>
          </a:prstGeom>
        </p:spPr>
      </p:pic>
      <p:cxnSp>
        <p:nvCxnSpPr>
          <p:cNvPr id="8" name="7 Conector recto de flecha"/>
          <p:cNvCxnSpPr/>
          <p:nvPr/>
        </p:nvCxnSpPr>
        <p:spPr>
          <a:xfrm flipV="1">
            <a:off x="5855388" y="2708920"/>
            <a:ext cx="516812"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2" name="Picture 2" descr="Resultado de imagen para toma de dat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2413898"/>
            <a:ext cx="1392770" cy="1868187"/>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12 Conector recto de flecha"/>
          <p:cNvCxnSpPr/>
          <p:nvPr/>
        </p:nvCxnSpPr>
        <p:spPr>
          <a:xfrm>
            <a:off x="2375756" y="3253000"/>
            <a:ext cx="64807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14 Conector recto de flecha"/>
          <p:cNvCxnSpPr/>
          <p:nvPr/>
        </p:nvCxnSpPr>
        <p:spPr>
          <a:xfrm>
            <a:off x="7596336" y="2547106"/>
            <a:ext cx="0" cy="7058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28026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05101"/>
            <a:ext cx="3503604" cy="190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p:nvPr/>
        </p:nvPicPr>
        <p:blipFill rotWithShape="1">
          <a:blip r:embed="rId3"/>
          <a:srcRect b="61416"/>
          <a:stretch/>
        </p:blipFill>
        <p:spPr>
          <a:xfrm>
            <a:off x="755576" y="3501008"/>
            <a:ext cx="3744416" cy="1509077"/>
          </a:xfrm>
          <a:prstGeom prst="rect">
            <a:avLst/>
          </a:prstGeom>
        </p:spPr>
      </p:pic>
      <p:pic>
        <p:nvPicPr>
          <p:cNvPr id="8197" name="Picture 5" descr="Resultado de imagen para datos en la n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220617"/>
            <a:ext cx="3600400" cy="174802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2 Conector recto de flecha"/>
          <p:cNvCxnSpPr/>
          <p:nvPr/>
        </p:nvCxnSpPr>
        <p:spPr>
          <a:xfrm>
            <a:off x="4499992" y="2156734"/>
            <a:ext cx="1152128" cy="4801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5 Conector recto de flecha"/>
          <p:cNvCxnSpPr/>
          <p:nvPr/>
        </p:nvCxnSpPr>
        <p:spPr>
          <a:xfrm flipV="1">
            <a:off x="4788024" y="3968638"/>
            <a:ext cx="864096" cy="4684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03309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673473241"/>
              </p:ext>
            </p:extLst>
          </p:nvPr>
        </p:nvGraphicFramePr>
        <p:xfrm>
          <a:off x="1331640" y="548680"/>
          <a:ext cx="7392144" cy="4928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3131840" y="548680"/>
            <a:ext cx="2808312" cy="584775"/>
          </a:xfrm>
          <a:prstGeom prst="rect">
            <a:avLst/>
          </a:prstGeom>
          <a:noFill/>
        </p:spPr>
        <p:txBody>
          <a:bodyPr wrap="square" rtlCol="0">
            <a:spAutoFit/>
          </a:bodyPr>
          <a:lstStyle/>
          <a:p>
            <a:pPr algn="just"/>
            <a:r>
              <a:rPr lang="es-EC" sz="3200" b="1" dirty="0" smtClean="0"/>
              <a:t>ECUATRONIX</a:t>
            </a:r>
            <a:endParaRPr lang="es-EC" b="1" dirty="0"/>
          </a:p>
        </p:txBody>
      </p:sp>
    </p:spTree>
    <p:extLst>
      <p:ext uri="{BB962C8B-B14F-4D97-AF65-F5344CB8AC3E}">
        <p14:creationId xmlns:p14="http://schemas.microsoft.com/office/powerpoint/2010/main" val="4201955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60331" y="1052736"/>
            <a:ext cx="8064896" cy="3724096"/>
          </a:xfrm>
          <a:prstGeom prst="rect">
            <a:avLst/>
          </a:prstGeom>
          <a:noFill/>
        </p:spPr>
        <p:txBody>
          <a:bodyPr wrap="square" rtlCol="0">
            <a:spAutoFit/>
          </a:bodyPr>
          <a:lstStyle/>
          <a:p>
            <a:pPr marL="342900" indent="-342900">
              <a:buFont typeface="Arial" pitchFamily="34" charset="0"/>
              <a:buChar char="•"/>
            </a:pPr>
            <a:r>
              <a:rPr lang="es-EC" sz="3600" dirty="0" smtClean="0"/>
              <a:t>JUSTIFICACIÓN</a:t>
            </a:r>
          </a:p>
          <a:p>
            <a:pPr marL="342900" indent="-342900">
              <a:buFont typeface="Arial" pitchFamily="34" charset="0"/>
              <a:buChar char="•"/>
            </a:pPr>
            <a:r>
              <a:rPr lang="es-EC" sz="3600" dirty="0" smtClean="0"/>
              <a:t>OBJETIVOS</a:t>
            </a:r>
          </a:p>
          <a:p>
            <a:pPr marL="342900" indent="-342900">
              <a:buFont typeface="Arial" pitchFamily="34" charset="0"/>
              <a:buChar char="•"/>
            </a:pPr>
            <a:r>
              <a:rPr lang="es-EC" sz="3600" dirty="0" smtClean="0"/>
              <a:t>INTRODUCIÓN</a:t>
            </a:r>
          </a:p>
          <a:p>
            <a:pPr marL="342900" indent="-342900">
              <a:buFont typeface="Arial" pitchFamily="34" charset="0"/>
              <a:buChar char="•"/>
            </a:pPr>
            <a:r>
              <a:rPr lang="es-EC" sz="3600" dirty="0" smtClean="0"/>
              <a:t>METODOLOGÍA</a:t>
            </a:r>
          </a:p>
          <a:p>
            <a:pPr marL="342900" indent="-342900">
              <a:buFont typeface="Arial" pitchFamily="34" charset="0"/>
              <a:buChar char="•"/>
            </a:pPr>
            <a:r>
              <a:rPr lang="es-EC" sz="3600" dirty="0" smtClean="0">
                <a:solidFill>
                  <a:srgbClr val="FF0000"/>
                </a:solidFill>
              </a:rPr>
              <a:t>DESARROLLO DEL SERVICIO WEB</a:t>
            </a:r>
          </a:p>
          <a:p>
            <a:pPr marL="342900" indent="-342900">
              <a:buFont typeface="Arial" pitchFamily="34" charset="0"/>
              <a:buChar char="•"/>
            </a:pPr>
            <a:r>
              <a:rPr lang="es-EC" sz="3600" dirty="0" smtClean="0"/>
              <a:t>CONCLUSIONES Y RECOMENDACIONES</a:t>
            </a:r>
          </a:p>
          <a:p>
            <a:pPr marL="342900" indent="-342900">
              <a:buFont typeface="Arial" pitchFamily="34" charset="0"/>
              <a:buChar char="•"/>
            </a:pPr>
            <a:endParaRPr lang="es-EC" sz="2000" dirty="0"/>
          </a:p>
        </p:txBody>
      </p:sp>
    </p:spTree>
    <p:extLst>
      <p:ext uri="{BB962C8B-B14F-4D97-AF65-F5344CB8AC3E}">
        <p14:creationId xmlns:p14="http://schemas.microsoft.com/office/powerpoint/2010/main" val="21914328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toma de da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628800"/>
            <a:ext cx="2088232" cy="2801043"/>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347864" y="620688"/>
            <a:ext cx="5688632" cy="4832092"/>
          </a:xfrm>
          <a:prstGeom prst="rect">
            <a:avLst/>
          </a:prstGeom>
        </p:spPr>
        <p:txBody>
          <a:bodyPr wrap="square">
            <a:spAutoFit/>
          </a:bodyPr>
          <a:lstStyle/>
          <a:p>
            <a:pPr algn="just"/>
            <a:r>
              <a:rPr lang="es-EC" sz="2800" dirty="0"/>
              <a:t>En esta etapa se recopilan todos los datos, medidas, distancias, materiales, tipos de     cables que van a formar parte tanto en la caseta como en la torre, tomados de una    inspección técnica hacia la estación de Radiodifusión “FM MUNDO”, </a:t>
            </a:r>
            <a:r>
              <a:rPr lang="es-EC" sz="2800" dirty="0" smtClean="0"/>
              <a:t>“Gamavisión”, “La voz de Riobamba” y “RTU”  ubicados </a:t>
            </a:r>
            <a:r>
              <a:rPr lang="es-EC" sz="2800" dirty="0"/>
              <a:t>en el cerro Pichincha en compañía </a:t>
            </a:r>
            <a:r>
              <a:rPr lang="es-EC" sz="2800" dirty="0" smtClean="0"/>
              <a:t>de técnicos </a:t>
            </a:r>
            <a:r>
              <a:rPr lang="es-EC" sz="2800" dirty="0"/>
              <a:t>de ECUATRONIX. </a:t>
            </a:r>
          </a:p>
        </p:txBody>
      </p:sp>
    </p:spTree>
    <p:extLst>
      <p:ext uri="{BB962C8B-B14F-4D97-AF65-F5344CB8AC3E}">
        <p14:creationId xmlns:p14="http://schemas.microsoft.com/office/powerpoint/2010/main" val="3733651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703469" y="332656"/>
            <a:ext cx="6440531" cy="1077218"/>
          </a:xfrm>
          <a:prstGeom prst="rect">
            <a:avLst/>
          </a:prstGeom>
          <a:noFill/>
        </p:spPr>
        <p:txBody>
          <a:bodyPr wrap="square" rtlCol="0">
            <a:spAutoFit/>
          </a:bodyPr>
          <a:lstStyle/>
          <a:p>
            <a:pPr algn="just"/>
            <a:r>
              <a:rPr lang="es-EC" sz="3200" dirty="0" smtClean="0"/>
              <a:t>Se tiene un formato general de tabla para  los datos recolectados. </a:t>
            </a:r>
            <a:endParaRPr lang="es-EC" sz="3200" dirty="0"/>
          </a:p>
        </p:txBody>
      </p:sp>
      <p:graphicFrame>
        <p:nvGraphicFramePr>
          <p:cNvPr id="3" name="2 Tabla"/>
          <p:cNvGraphicFramePr>
            <a:graphicFrameLocks noGrp="1"/>
          </p:cNvGraphicFramePr>
          <p:nvPr>
            <p:extLst>
              <p:ext uri="{D42A27DB-BD31-4B8C-83A1-F6EECF244321}">
                <p14:modId xmlns:p14="http://schemas.microsoft.com/office/powerpoint/2010/main" val="599003496"/>
              </p:ext>
            </p:extLst>
          </p:nvPr>
        </p:nvGraphicFramePr>
        <p:xfrm>
          <a:off x="179512" y="2132856"/>
          <a:ext cx="8820471" cy="3529068"/>
        </p:xfrm>
        <a:graphic>
          <a:graphicData uri="http://schemas.openxmlformats.org/drawingml/2006/table">
            <a:tbl>
              <a:tblPr firstRow="1" firstCol="1" bandRow="1">
                <a:tableStyleId>{00A15C55-8517-42AA-B614-E9B94910E393}</a:tableStyleId>
              </a:tblPr>
              <a:tblGrid>
                <a:gridCol w="621582"/>
                <a:gridCol w="2168968"/>
                <a:gridCol w="1161477"/>
                <a:gridCol w="1002797"/>
                <a:gridCol w="1014064"/>
                <a:gridCol w="1368495"/>
                <a:gridCol w="1483088"/>
              </a:tblGrid>
              <a:tr h="548471">
                <a:tc>
                  <a:txBody>
                    <a:bodyPr/>
                    <a:lstStyle/>
                    <a:p>
                      <a:pPr algn="ctr">
                        <a:lnSpc>
                          <a:spcPct val="200000"/>
                        </a:lnSpc>
                        <a:spcAft>
                          <a:spcPts val="0"/>
                        </a:spcAft>
                      </a:pPr>
                      <a:r>
                        <a:rPr lang="es-EC" sz="1800" dirty="0">
                          <a:effectLst/>
                        </a:rPr>
                        <a:t>N.º</a:t>
                      </a:r>
                      <a:endParaRPr lang="es-EC" sz="2400" dirty="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800">
                          <a:effectLst/>
                        </a:rPr>
                        <a:t>Partes</a:t>
                      </a:r>
                      <a:endParaRPr lang="es-EC" sz="240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800">
                          <a:effectLst/>
                        </a:rPr>
                        <a:t>Alto</a:t>
                      </a:r>
                      <a:endParaRPr lang="es-EC" sz="240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800" dirty="0" smtClean="0">
                          <a:effectLst/>
                        </a:rPr>
                        <a:t>Largo</a:t>
                      </a:r>
                      <a:endParaRPr lang="es-EC" sz="2400" dirty="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800" dirty="0" smtClean="0">
                          <a:effectLst/>
                        </a:rPr>
                        <a:t>Ancho</a:t>
                      </a:r>
                      <a:endParaRPr lang="es-EC" sz="2400" dirty="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800">
                          <a:effectLst/>
                        </a:rPr>
                        <a:t>Diámetro</a:t>
                      </a:r>
                      <a:endParaRPr lang="es-EC" sz="240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800">
                          <a:effectLst/>
                        </a:rPr>
                        <a:t>Material</a:t>
                      </a:r>
                      <a:endParaRPr lang="es-EC" sz="2400">
                        <a:effectLst/>
                        <a:latin typeface="Calibri"/>
                        <a:ea typeface="Calibri"/>
                        <a:cs typeface="Times New Roman"/>
                      </a:endParaRPr>
                    </a:p>
                  </a:txBody>
                  <a:tcPr marL="68580" marR="68580" marT="0" marB="0"/>
                </a:tc>
              </a:tr>
              <a:tr h="667254">
                <a:tc>
                  <a:txBody>
                    <a:bodyPr/>
                    <a:lstStyle/>
                    <a:p>
                      <a:pPr>
                        <a:lnSpc>
                          <a:spcPct val="200000"/>
                        </a:lnSpc>
                        <a:spcAft>
                          <a:spcPts val="0"/>
                        </a:spcAft>
                      </a:pPr>
                      <a:r>
                        <a:rPr lang="es-EC" sz="1800">
                          <a:effectLst/>
                        </a:rPr>
                        <a:t>1</a:t>
                      </a:r>
                      <a:endParaRPr lang="es-EC" sz="2400">
                        <a:effectLst/>
                        <a:latin typeface="Calibri"/>
                        <a:ea typeface="Calibri"/>
                        <a:cs typeface="Times New Roman"/>
                      </a:endParaRPr>
                    </a:p>
                  </a:txBody>
                  <a:tcPr marL="68580" marR="68580" marT="0" marB="0"/>
                </a:tc>
                <a:tc>
                  <a:txBody>
                    <a:bodyPr/>
                    <a:lstStyle/>
                    <a:p>
                      <a:pPr>
                        <a:lnSpc>
                          <a:spcPct val="107000"/>
                        </a:lnSpc>
                        <a:spcAft>
                          <a:spcPts val="0"/>
                        </a:spcAft>
                      </a:pPr>
                      <a:r>
                        <a:rPr lang="es-EC" sz="1800">
                          <a:effectLst/>
                        </a:rPr>
                        <a:t>Cable TMGB - Sistema Eléctrico </a:t>
                      </a:r>
                      <a:endParaRPr lang="es-EC" sz="240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800">
                          <a:effectLst/>
                        </a:rPr>
                        <a:t> </a:t>
                      </a:r>
                      <a:endParaRPr lang="es-EC" sz="240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800">
                          <a:effectLst/>
                        </a:rPr>
                        <a:t> </a:t>
                      </a:r>
                      <a:endParaRPr lang="es-EC" sz="240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800" dirty="0">
                          <a:effectLst/>
                        </a:rPr>
                        <a:t> </a:t>
                      </a:r>
                      <a:endParaRPr lang="es-EC" sz="2400" dirty="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800">
                          <a:effectLst/>
                        </a:rPr>
                        <a:t>11-15 mm</a:t>
                      </a:r>
                      <a:endParaRPr lang="es-EC" sz="240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800">
                          <a:effectLst/>
                        </a:rPr>
                        <a:t>Cobre</a:t>
                      </a:r>
                      <a:endParaRPr lang="es-EC" sz="2400">
                        <a:effectLst/>
                        <a:latin typeface="Calibri"/>
                        <a:ea typeface="Calibri"/>
                        <a:cs typeface="Times New Roman"/>
                      </a:endParaRPr>
                    </a:p>
                  </a:txBody>
                  <a:tcPr marL="68580" marR="68580" marT="0" marB="0"/>
                </a:tc>
              </a:tr>
              <a:tr h="667254">
                <a:tc>
                  <a:txBody>
                    <a:bodyPr/>
                    <a:lstStyle/>
                    <a:p>
                      <a:pPr>
                        <a:lnSpc>
                          <a:spcPct val="200000"/>
                        </a:lnSpc>
                        <a:spcAft>
                          <a:spcPts val="0"/>
                        </a:spcAft>
                      </a:pPr>
                      <a:r>
                        <a:rPr lang="es-EC" sz="1800">
                          <a:effectLst/>
                        </a:rPr>
                        <a:t>1.1</a:t>
                      </a:r>
                      <a:endParaRPr lang="es-EC" sz="2400">
                        <a:effectLst/>
                        <a:latin typeface="Calibri"/>
                        <a:ea typeface="Calibri"/>
                        <a:cs typeface="Times New Roman"/>
                      </a:endParaRPr>
                    </a:p>
                  </a:txBody>
                  <a:tcPr marL="68580" marR="68580" marT="0" marB="0"/>
                </a:tc>
                <a:tc>
                  <a:txBody>
                    <a:bodyPr/>
                    <a:lstStyle/>
                    <a:p>
                      <a:pPr>
                        <a:lnSpc>
                          <a:spcPct val="107000"/>
                        </a:lnSpc>
                        <a:spcAft>
                          <a:spcPts val="0"/>
                        </a:spcAft>
                      </a:pPr>
                      <a:r>
                        <a:rPr lang="es-EC" sz="1800">
                          <a:effectLst/>
                        </a:rPr>
                        <a:t>Paleta Cable Sistema Eléctrico</a:t>
                      </a:r>
                      <a:endParaRPr lang="es-EC" sz="240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800">
                          <a:effectLst/>
                        </a:rPr>
                        <a:t>7-9 cm</a:t>
                      </a:r>
                      <a:endParaRPr lang="es-EC" sz="240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800">
                          <a:effectLst/>
                        </a:rPr>
                        <a:t>2-4 cm</a:t>
                      </a:r>
                      <a:endParaRPr lang="es-EC" sz="240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800">
                          <a:effectLst/>
                        </a:rPr>
                        <a:t> </a:t>
                      </a:r>
                      <a:endParaRPr lang="es-EC" sz="240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800">
                          <a:effectLst/>
                        </a:rPr>
                        <a:t> </a:t>
                      </a:r>
                      <a:endParaRPr lang="es-EC" sz="240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800">
                          <a:effectLst/>
                        </a:rPr>
                        <a:t>Acero</a:t>
                      </a:r>
                      <a:endParaRPr lang="es-EC" sz="2400">
                        <a:effectLst/>
                        <a:latin typeface="Calibri"/>
                        <a:ea typeface="Calibri"/>
                        <a:cs typeface="Times New Roman"/>
                      </a:endParaRPr>
                    </a:p>
                  </a:txBody>
                  <a:tcPr marL="68580" marR="68580" marT="0" marB="0"/>
                </a:tc>
              </a:tr>
              <a:tr h="548471">
                <a:tc>
                  <a:txBody>
                    <a:bodyPr/>
                    <a:lstStyle/>
                    <a:p>
                      <a:pPr>
                        <a:lnSpc>
                          <a:spcPct val="200000"/>
                        </a:lnSpc>
                        <a:spcAft>
                          <a:spcPts val="0"/>
                        </a:spcAft>
                      </a:pPr>
                      <a:r>
                        <a:rPr lang="es-EC" sz="1800">
                          <a:effectLst/>
                        </a:rPr>
                        <a:t>2</a:t>
                      </a:r>
                      <a:endParaRPr lang="es-EC" sz="2400">
                        <a:effectLst/>
                        <a:latin typeface="Calibri"/>
                        <a:ea typeface="Calibri"/>
                        <a:cs typeface="Times New Roman"/>
                      </a:endParaRPr>
                    </a:p>
                  </a:txBody>
                  <a:tcPr marL="68580" marR="68580" marT="0" marB="0"/>
                </a:tc>
                <a:tc>
                  <a:txBody>
                    <a:bodyPr/>
                    <a:lstStyle/>
                    <a:p>
                      <a:pPr>
                        <a:lnSpc>
                          <a:spcPct val="200000"/>
                        </a:lnSpc>
                        <a:spcAft>
                          <a:spcPts val="0"/>
                        </a:spcAft>
                      </a:pPr>
                      <a:r>
                        <a:rPr lang="es-EC" sz="1800">
                          <a:effectLst/>
                        </a:rPr>
                        <a:t>TMGB</a:t>
                      </a:r>
                      <a:endParaRPr lang="es-EC" sz="240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800">
                          <a:effectLst/>
                        </a:rPr>
                        <a:t>10-15 cm</a:t>
                      </a:r>
                      <a:endParaRPr lang="es-EC" sz="240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800">
                          <a:effectLst/>
                        </a:rPr>
                        <a:t>20-25 cm</a:t>
                      </a:r>
                      <a:endParaRPr lang="es-EC" sz="240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800">
                          <a:effectLst/>
                        </a:rPr>
                        <a:t>5 mm</a:t>
                      </a:r>
                      <a:endParaRPr lang="es-EC" sz="240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800">
                          <a:effectLst/>
                        </a:rPr>
                        <a:t> </a:t>
                      </a:r>
                      <a:endParaRPr lang="es-EC" sz="240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800">
                          <a:effectLst/>
                        </a:rPr>
                        <a:t>Cobre</a:t>
                      </a:r>
                      <a:endParaRPr lang="es-EC" sz="2400">
                        <a:effectLst/>
                        <a:latin typeface="Calibri"/>
                        <a:ea typeface="Calibri"/>
                        <a:cs typeface="Times New Roman"/>
                      </a:endParaRPr>
                    </a:p>
                  </a:txBody>
                  <a:tcPr marL="68580" marR="68580" marT="0" marB="0"/>
                </a:tc>
              </a:tr>
              <a:tr h="548471">
                <a:tc>
                  <a:txBody>
                    <a:bodyPr/>
                    <a:lstStyle/>
                    <a:p>
                      <a:pPr>
                        <a:lnSpc>
                          <a:spcPct val="200000"/>
                        </a:lnSpc>
                        <a:spcAft>
                          <a:spcPts val="0"/>
                        </a:spcAft>
                      </a:pPr>
                      <a:r>
                        <a:rPr lang="es-EC" sz="1800">
                          <a:effectLst/>
                        </a:rPr>
                        <a:t>2.1</a:t>
                      </a:r>
                      <a:endParaRPr lang="es-EC" sz="2400">
                        <a:effectLst/>
                        <a:latin typeface="Calibri"/>
                        <a:ea typeface="Calibri"/>
                        <a:cs typeface="Times New Roman"/>
                      </a:endParaRPr>
                    </a:p>
                  </a:txBody>
                  <a:tcPr marL="68580" marR="68580" marT="0" marB="0"/>
                </a:tc>
                <a:tc>
                  <a:txBody>
                    <a:bodyPr/>
                    <a:lstStyle/>
                    <a:p>
                      <a:pPr>
                        <a:lnSpc>
                          <a:spcPct val="200000"/>
                        </a:lnSpc>
                        <a:spcAft>
                          <a:spcPts val="0"/>
                        </a:spcAft>
                      </a:pPr>
                      <a:r>
                        <a:rPr lang="es-EC" sz="1800" dirty="0" smtClean="0">
                          <a:effectLst/>
                        </a:rPr>
                        <a:t>Agujeros del TMGB</a:t>
                      </a:r>
                      <a:endParaRPr lang="es-EC" sz="2400" dirty="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800">
                          <a:effectLst/>
                        </a:rPr>
                        <a:t> </a:t>
                      </a:r>
                      <a:endParaRPr lang="es-EC" sz="240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800">
                          <a:effectLst/>
                        </a:rPr>
                        <a:t> </a:t>
                      </a:r>
                      <a:endParaRPr lang="es-EC" sz="240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800">
                          <a:effectLst/>
                        </a:rPr>
                        <a:t> </a:t>
                      </a:r>
                      <a:endParaRPr lang="es-EC" sz="240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800">
                          <a:effectLst/>
                        </a:rPr>
                        <a:t>6 mm</a:t>
                      </a:r>
                      <a:endParaRPr lang="es-EC" sz="240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800">
                          <a:effectLst/>
                        </a:rPr>
                        <a:t> </a:t>
                      </a:r>
                      <a:endParaRPr lang="es-EC" sz="2400">
                        <a:effectLst/>
                        <a:latin typeface="Calibri"/>
                        <a:ea typeface="Calibri"/>
                        <a:cs typeface="Times New Roman"/>
                      </a:endParaRPr>
                    </a:p>
                  </a:txBody>
                  <a:tcPr marL="68580" marR="68580" marT="0" marB="0"/>
                </a:tc>
              </a:tr>
              <a:tr h="548471">
                <a:tc>
                  <a:txBody>
                    <a:bodyPr/>
                    <a:lstStyle/>
                    <a:p>
                      <a:pPr>
                        <a:lnSpc>
                          <a:spcPct val="200000"/>
                        </a:lnSpc>
                        <a:spcAft>
                          <a:spcPts val="0"/>
                        </a:spcAft>
                      </a:pPr>
                      <a:r>
                        <a:rPr lang="es-EC" sz="1800">
                          <a:effectLst/>
                        </a:rPr>
                        <a:t>3</a:t>
                      </a:r>
                      <a:endParaRPr lang="es-EC" sz="2400">
                        <a:effectLst/>
                        <a:latin typeface="Calibri"/>
                        <a:ea typeface="Calibri"/>
                        <a:cs typeface="Times New Roman"/>
                      </a:endParaRPr>
                    </a:p>
                  </a:txBody>
                  <a:tcPr marL="68580" marR="68580" marT="0" marB="0"/>
                </a:tc>
                <a:tc>
                  <a:txBody>
                    <a:bodyPr/>
                    <a:lstStyle/>
                    <a:p>
                      <a:pPr>
                        <a:lnSpc>
                          <a:spcPct val="200000"/>
                        </a:lnSpc>
                        <a:spcAft>
                          <a:spcPts val="0"/>
                        </a:spcAft>
                      </a:pPr>
                      <a:r>
                        <a:rPr lang="es-EC" sz="1800" dirty="0">
                          <a:effectLst/>
                        </a:rPr>
                        <a:t>Tornillo</a:t>
                      </a:r>
                      <a:endParaRPr lang="es-EC" sz="2400" dirty="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800">
                          <a:effectLst/>
                        </a:rPr>
                        <a:t> </a:t>
                      </a:r>
                      <a:endParaRPr lang="es-EC" sz="240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800" dirty="0">
                          <a:effectLst/>
                        </a:rPr>
                        <a:t> </a:t>
                      </a:r>
                      <a:endParaRPr lang="es-EC" sz="2400" dirty="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800">
                          <a:effectLst/>
                        </a:rPr>
                        <a:t> </a:t>
                      </a:r>
                      <a:endParaRPr lang="es-EC" sz="240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800">
                          <a:effectLst/>
                        </a:rPr>
                        <a:t>14 mm</a:t>
                      </a:r>
                      <a:endParaRPr lang="es-EC" sz="240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800" dirty="0">
                          <a:effectLst/>
                        </a:rPr>
                        <a:t>Acero</a:t>
                      </a:r>
                      <a:endParaRPr lang="es-EC" sz="2400" dirty="0">
                        <a:effectLst/>
                        <a:latin typeface="Calibri"/>
                        <a:ea typeface="Calibri"/>
                        <a:cs typeface="Times New Roman"/>
                      </a:endParaRPr>
                    </a:p>
                  </a:txBody>
                  <a:tcPr marL="68580" marR="68580" marT="0" marB="0"/>
                </a:tc>
              </a:tr>
            </a:tbl>
          </a:graphicData>
        </a:graphic>
      </p:graphicFrame>
      <p:sp>
        <p:nvSpPr>
          <p:cNvPr id="4" name="3 CuadroTexto"/>
          <p:cNvSpPr txBox="1"/>
          <p:nvPr/>
        </p:nvSpPr>
        <p:spPr>
          <a:xfrm>
            <a:off x="755576" y="1409874"/>
            <a:ext cx="3384376" cy="646331"/>
          </a:xfrm>
          <a:prstGeom prst="rect">
            <a:avLst/>
          </a:prstGeom>
          <a:noFill/>
        </p:spPr>
        <p:txBody>
          <a:bodyPr wrap="square" rtlCol="0">
            <a:spAutoFit/>
          </a:bodyPr>
          <a:lstStyle/>
          <a:p>
            <a:r>
              <a:rPr lang="es-EC" b="1" dirty="0"/>
              <a:t>Tabla 1</a:t>
            </a:r>
            <a:r>
              <a:rPr lang="es-EC" i="1" dirty="0"/>
              <a:t>.  </a:t>
            </a:r>
            <a:br>
              <a:rPr lang="es-EC" i="1" dirty="0"/>
            </a:br>
            <a:r>
              <a:rPr lang="es-EC" i="1" dirty="0"/>
              <a:t>Datos del TMGB (Vista Frontal)</a:t>
            </a:r>
          </a:p>
        </p:txBody>
      </p:sp>
    </p:spTree>
    <p:extLst>
      <p:ext uri="{BB962C8B-B14F-4D97-AF65-F5344CB8AC3E}">
        <p14:creationId xmlns:p14="http://schemas.microsoft.com/office/powerpoint/2010/main" val="29820162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19872" y="764704"/>
            <a:ext cx="5526360" cy="4832092"/>
          </a:xfrm>
          <a:prstGeom prst="rect">
            <a:avLst/>
          </a:prstGeom>
        </p:spPr>
        <p:txBody>
          <a:bodyPr wrap="square">
            <a:spAutoFit/>
          </a:bodyPr>
          <a:lstStyle/>
          <a:p>
            <a:pPr algn="just"/>
            <a:r>
              <a:rPr lang="es-EC" sz="2800" dirty="0"/>
              <a:t>Tomadas las medidas, comparadas con normas internacionales </a:t>
            </a:r>
            <a:r>
              <a:rPr lang="es-EC" sz="2800" dirty="0" smtClean="0"/>
              <a:t>ANSI/TIA 607-B Y 606-A </a:t>
            </a:r>
            <a:r>
              <a:rPr lang="es-EC" sz="2800" dirty="0"/>
              <a:t>y normas de instalación Motorola y Alcatel, revisadas y avaladas </a:t>
            </a:r>
            <a:r>
              <a:rPr lang="es-EC" sz="2800" dirty="0" smtClean="0"/>
              <a:t>por funcionarios </a:t>
            </a:r>
            <a:r>
              <a:rPr lang="es-EC" sz="2800" dirty="0"/>
              <a:t>de la Agencia de Regulación y Control de las Telecomunicaciones </a:t>
            </a:r>
            <a:r>
              <a:rPr lang="es-EC" sz="2800" dirty="0" smtClean="0"/>
              <a:t>ARCOTEL, </a:t>
            </a:r>
            <a:r>
              <a:rPr lang="es-EC" sz="2800" dirty="0"/>
              <a:t>se procede a realizar los diseños en Autodesk </a:t>
            </a:r>
            <a:r>
              <a:rPr lang="es-EC" sz="2800" dirty="0" smtClean="0"/>
              <a:t>Inventor para obtener el repositorio de planos. </a:t>
            </a:r>
            <a:endParaRPr lang="es-EC" sz="2800" dirty="0"/>
          </a:p>
        </p:txBody>
      </p:sp>
      <p:pic>
        <p:nvPicPr>
          <p:cNvPr id="10242" name="Picture 2" descr="Resultado de imagen para compar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60848"/>
            <a:ext cx="2808312" cy="2106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570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771800" y="359658"/>
            <a:ext cx="5760640" cy="523220"/>
          </a:xfrm>
          <a:prstGeom prst="rect">
            <a:avLst/>
          </a:prstGeom>
          <a:noFill/>
        </p:spPr>
        <p:txBody>
          <a:bodyPr wrap="square" rtlCol="0">
            <a:spAutoFit/>
          </a:bodyPr>
          <a:lstStyle/>
          <a:p>
            <a:r>
              <a:rPr lang="es-EC" sz="2800" b="1" dirty="0" smtClean="0"/>
              <a:t>COMPONENTES DE PUESTA A TIERRA</a:t>
            </a:r>
          </a:p>
        </p:txBody>
      </p:sp>
      <p:graphicFrame>
        <p:nvGraphicFramePr>
          <p:cNvPr id="3" name="2 Diagrama"/>
          <p:cNvGraphicFramePr/>
          <p:nvPr>
            <p:extLst>
              <p:ext uri="{D42A27DB-BD31-4B8C-83A1-F6EECF244321}">
                <p14:modId xmlns:p14="http://schemas.microsoft.com/office/powerpoint/2010/main" val="3786734349"/>
              </p:ext>
            </p:extLst>
          </p:nvPr>
        </p:nvGraphicFramePr>
        <p:xfrm>
          <a:off x="531334" y="1124744"/>
          <a:ext cx="8289138" cy="4578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2342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1600" y="980728"/>
            <a:ext cx="7596336" cy="1384995"/>
          </a:xfrm>
          <a:prstGeom prst="rect">
            <a:avLst/>
          </a:prstGeom>
          <a:noFill/>
        </p:spPr>
        <p:txBody>
          <a:bodyPr wrap="square" rtlCol="0">
            <a:spAutoFit/>
          </a:bodyPr>
          <a:lstStyle/>
          <a:p>
            <a:r>
              <a:rPr lang="es-EC" sz="2800" dirty="0" smtClean="0"/>
              <a:t>Se detalla un ejemplo  de un elemento interno TGB  mostrando su  diseño en Inventor y su Plano Generado</a:t>
            </a:r>
            <a:endParaRPr lang="es-EC" sz="2800" dirty="0"/>
          </a:p>
        </p:txBody>
      </p:sp>
      <p:pic>
        <p:nvPicPr>
          <p:cNvPr id="4" name="3 Imagen"/>
          <p:cNvPicPr/>
          <p:nvPr/>
        </p:nvPicPr>
        <p:blipFill rotWithShape="1">
          <a:blip r:embed="rId2"/>
          <a:srcRect t="273" b="37705"/>
          <a:stretch/>
        </p:blipFill>
        <p:spPr bwMode="auto">
          <a:xfrm>
            <a:off x="1331640" y="2590133"/>
            <a:ext cx="2974032" cy="2559694"/>
          </a:xfrm>
          <a:prstGeom prst="rect">
            <a:avLst/>
          </a:prstGeom>
          <a:ln>
            <a:noFill/>
          </a:ln>
          <a:extLst>
            <a:ext uri="{53640926-AAD7-44D8-BBD7-CCE9431645EC}">
              <a14:shadowObscured xmlns:a14="http://schemas.microsoft.com/office/drawing/2010/main"/>
            </a:ext>
          </a:extLst>
        </p:spPr>
      </p:pic>
      <p:pic>
        <p:nvPicPr>
          <p:cNvPr id="5" name="4 Imagen"/>
          <p:cNvPicPr/>
          <p:nvPr/>
        </p:nvPicPr>
        <p:blipFill>
          <a:blip r:embed="rId3"/>
          <a:stretch>
            <a:fillRect/>
          </a:stretch>
        </p:blipFill>
        <p:spPr>
          <a:xfrm>
            <a:off x="4788465" y="2284300"/>
            <a:ext cx="3491880" cy="3186216"/>
          </a:xfrm>
          <a:prstGeom prst="rect">
            <a:avLst/>
          </a:prstGeom>
        </p:spPr>
      </p:pic>
    </p:spTree>
    <p:extLst>
      <p:ext uri="{BB962C8B-B14F-4D97-AF65-F5344CB8AC3E}">
        <p14:creationId xmlns:p14="http://schemas.microsoft.com/office/powerpoint/2010/main" val="1068805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stretch>
            <a:fillRect/>
          </a:stretch>
        </p:blipFill>
        <p:spPr>
          <a:xfrm>
            <a:off x="1043608" y="1041657"/>
            <a:ext cx="5666308" cy="2582545"/>
          </a:xfrm>
          <a:prstGeom prst="rect">
            <a:avLst/>
          </a:prstGeom>
        </p:spPr>
      </p:pic>
      <p:pic>
        <p:nvPicPr>
          <p:cNvPr id="3" name="2 Imagen"/>
          <p:cNvPicPr/>
          <p:nvPr/>
        </p:nvPicPr>
        <p:blipFill rotWithShape="1">
          <a:blip r:embed="rId3"/>
          <a:srcRect b="61114"/>
          <a:stretch/>
        </p:blipFill>
        <p:spPr>
          <a:xfrm>
            <a:off x="4733831" y="4005064"/>
            <a:ext cx="3987800" cy="1173650"/>
          </a:xfrm>
          <a:prstGeom prst="rect">
            <a:avLst/>
          </a:prstGeom>
        </p:spPr>
      </p:pic>
    </p:spTree>
    <p:extLst>
      <p:ext uri="{BB962C8B-B14F-4D97-AF65-F5344CB8AC3E}">
        <p14:creationId xmlns:p14="http://schemas.microsoft.com/office/powerpoint/2010/main" val="873599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126755130"/>
              </p:ext>
            </p:extLst>
          </p:nvPr>
        </p:nvGraphicFramePr>
        <p:xfrm>
          <a:off x="1089026" y="188640"/>
          <a:ext cx="8029400" cy="5733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31638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61667" y="908720"/>
            <a:ext cx="8352928" cy="5909310"/>
          </a:xfrm>
          <a:prstGeom prst="rect">
            <a:avLst/>
          </a:prstGeom>
          <a:noFill/>
        </p:spPr>
        <p:txBody>
          <a:bodyPr wrap="square" rtlCol="0">
            <a:spAutoFit/>
          </a:bodyPr>
          <a:lstStyle/>
          <a:p>
            <a:pPr algn="ctr"/>
            <a:r>
              <a:rPr lang="es-EC" sz="6600" dirty="0" smtClean="0">
                <a:hlinkClick r:id="rId2"/>
              </a:rPr>
              <a:t>Página WEB </a:t>
            </a:r>
            <a:endParaRPr lang="es-EC" sz="6600" dirty="0" smtClean="0"/>
          </a:p>
          <a:p>
            <a:pPr algn="ctr"/>
            <a:endParaRPr lang="es-EC" sz="6600" dirty="0" smtClean="0"/>
          </a:p>
          <a:p>
            <a:pPr algn="ctr"/>
            <a:r>
              <a:rPr lang="es-EC" sz="6600" dirty="0" smtClean="0"/>
              <a:t>O ingresar a:</a:t>
            </a:r>
          </a:p>
          <a:p>
            <a:pPr algn="ctr"/>
            <a:r>
              <a:rPr lang="es-EC" sz="4800" dirty="0" smtClean="0">
                <a:hlinkClick r:id="rId2"/>
              </a:rPr>
              <a:t>www.puestasatierraespe.com</a:t>
            </a:r>
            <a:endParaRPr lang="es-EC" sz="4800" dirty="0" smtClean="0"/>
          </a:p>
          <a:p>
            <a:pPr algn="ctr"/>
            <a:endParaRPr lang="es-EC" sz="6600" dirty="0" smtClean="0"/>
          </a:p>
          <a:p>
            <a:pPr algn="ctr"/>
            <a:r>
              <a:rPr lang="es-EC" sz="6600" dirty="0" smtClean="0"/>
              <a:t> </a:t>
            </a:r>
          </a:p>
        </p:txBody>
      </p:sp>
    </p:spTree>
    <p:extLst>
      <p:ext uri="{BB962C8B-B14F-4D97-AF65-F5344CB8AC3E}">
        <p14:creationId xmlns:p14="http://schemas.microsoft.com/office/powerpoint/2010/main" val="799702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60331" y="1052736"/>
            <a:ext cx="8064896" cy="3724096"/>
          </a:xfrm>
          <a:prstGeom prst="rect">
            <a:avLst/>
          </a:prstGeom>
          <a:noFill/>
        </p:spPr>
        <p:txBody>
          <a:bodyPr wrap="square" rtlCol="0">
            <a:spAutoFit/>
          </a:bodyPr>
          <a:lstStyle/>
          <a:p>
            <a:pPr marL="342900" indent="-342900">
              <a:buFont typeface="Arial" pitchFamily="34" charset="0"/>
              <a:buChar char="•"/>
            </a:pPr>
            <a:r>
              <a:rPr lang="es-EC" sz="3600" dirty="0" smtClean="0"/>
              <a:t>JUSTIFICACIÓN</a:t>
            </a:r>
          </a:p>
          <a:p>
            <a:pPr marL="342900" indent="-342900">
              <a:buFont typeface="Arial" pitchFamily="34" charset="0"/>
              <a:buChar char="•"/>
            </a:pPr>
            <a:r>
              <a:rPr lang="es-EC" sz="3600" dirty="0" smtClean="0"/>
              <a:t>OBJETIVOS</a:t>
            </a:r>
          </a:p>
          <a:p>
            <a:pPr marL="342900" indent="-342900">
              <a:buFont typeface="Arial" pitchFamily="34" charset="0"/>
              <a:buChar char="•"/>
            </a:pPr>
            <a:r>
              <a:rPr lang="es-EC" sz="3600" dirty="0" smtClean="0"/>
              <a:t>INTRODUCIÓN</a:t>
            </a:r>
          </a:p>
          <a:p>
            <a:pPr marL="342900" indent="-342900">
              <a:buFont typeface="Arial" pitchFamily="34" charset="0"/>
              <a:buChar char="•"/>
            </a:pPr>
            <a:r>
              <a:rPr lang="es-EC" sz="3600" dirty="0" smtClean="0"/>
              <a:t>METODOLOGÍA</a:t>
            </a:r>
          </a:p>
          <a:p>
            <a:pPr marL="342900" indent="-342900">
              <a:buFont typeface="Arial" pitchFamily="34" charset="0"/>
              <a:buChar char="•"/>
            </a:pPr>
            <a:r>
              <a:rPr lang="es-EC" sz="3600" dirty="0" smtClean="0"/>
              <a:t>DISEÑO E IMPLEMENTACIÓN</a:t>
            </a:r>
          </a:p>
          <a:p>
            <a:pPr marL="342900" indent="-342900">
              <a:buFont typeface="Arial" pitchFamily="34" charset="0"/>
              <a:buChar char="•"/>
            </a:pPr>
            <a:r>
              <a:rPr lang="es-EC" sz="3600" dirty="0" smtClean="0">
                <a:solidFill>
                  <a:srgbClr val="FF0000"/>
                </a:solidFill>
              </a:rPr>
              <a:t>CONCLUSIONES Y </a:t>
            </a:r>
            <a:r>
              <a:rPr lang="es-EC" sz="3600" dirty="0" smtClean="0"/>
              <a:t>RECOMENDACIONES</a:t>
            </a:r>
          </a:p>
          <a:p>
            <a:pPr marL="342900" indent="-342900">
              <a:buFont typeface="Arial" pitchFamily="34" charset="0"/>
              <a:buChar char="•"/>
            </a:pPr>
            <a:endParaRPr lang="es-EC" sz="2000" dirty="0"/>
          </a:p>
        </p:txBody>
      </p:sp>
    </p:spTree>
    <p:extLst>
      <p:ext uri="{BB962C8B-B14F-4D97-AF65-F5344CB8AC3E}">
        <p14:creationId xmlns:p14="http://schemas.microsoft.com/office/powerpoint/2010/main" val="40104406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764704"/>
            <a:ext cx="8208912" cy="5262979"/>
          </a:xfrm>
          <a:prstGeom prst="rect">
            <a:avLst/>
          </a:prstGeom>
          <a:noFill/>
        </p:spPr>
        <p:txBody>
          <a:bodyPr wrap="square" rtlCol="0">
            <a:spAutoFit/>
          </a:bodyPr>
          <a:lstStyle/>
          <a:p>
            <a:pPr algn="just"/>
            <a:r>
              <a:rPr lang="es-EC" sz="2800" dirty="0"/>
              <a:t>El proyecto llegó a cumplir con el objetivo de Desarrollar un servicio Web de ARCOTEL para la consulta en línea sobre los aspectos técnicos  de instalación de componentes en estaciones de radiodifusión en el Ecuador, se convierte </a:t>
            </a:r>
            <a:r>
              <a:rPr lang="es-EC" sz="2800" dirty="0" smtClean="0"/>
              <a:t>en una </a:t>
            </a:r>
            <a:r>
              <a:rPr lang="es-EC" sz="2800" dirty="0"/>
              <a:t>referencia para que la Agencia de Regulación y Control de las Telecomunicaciones (ARCOTEL) pueda estandarizar la instalación de los sistemas de puesta a tierra en todas las estaciones de radiodifusión  en el Ecuador y sirve como referencia que deben cumplir las empresas que realizan este tipo de instalación</a:t>
            </a:r>
            <a:r>
              <a:rPr lang="es-EC" sz="2800" dirty="0" smtClean="0"/>
              <a:t>.</a:t>
            </a:r>
          </a:p>
          <a:p>
            <a:pPr algn="just"/>
            <a:r>
              <a:rPr lang="es-EC" sz="2800" dirty="0" smtClean="0">
                <a:latin typeface="Arial" pitchFamily="34" charset="0"/>
                <a:cs typeface="Arial" pitchFamily="34" charset="0"/>
              </a:rPr>
              <a:t> </a:t>
            </a:r>
          </a:p>
        </p:txBody>
      </p:sp>
    </p:spTree>
    <p:extLst>
      <p:ext uri="{BB962C8B-B14F-4D97-AF65-F5344CB8AC3E}">
        <p14:creationId xmlns:p14="http://schemas.microsoft.com/office/powerpoint/2010/main" val="4910953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39537" y="1052736"/>
            <a:ext cx="8064896" cy="3785652"/>
          </a:xfrm>
          <a:prstGeom prst="rect">
            <a:avLst/>
          </a:prstGeom>
        </p:spPr>
        <p:txBody>
          <a:bodyPr wrap="square">
            <a:spAutoFit/>
          </a:bodyPr>
          <a:lstStyle/>
          <a:p>
            <a:pPr algn="just"/>
            <a:r>
              <a:rPr lang="es-EC" sz="2000" dirty="0"/>
              <a:t>En las visitas de observación realizadas a diferentes estaciones de radiodifusión como FM Mundo, RTU, La voz de Riobamba y Gamavisión en compañía de técnicos de ECUATRONIX y de funcionarios de ARCOTEL se lograron percibir en ciertas estaciones la falta de elementos importantes de sistemas de puesta a tierra, a su vez en ciertas estaciones se logró captar un correcto un sistema de puesta a tierra, por lo que se concluyó tomar como referencia el sistema de puesta a tierra de las estaciones FM Mundo y Gamavisión para captar los elementos necesarios que se debe constar en un sistema de puesta a tierra en estaciones de Radiodifusión, con la experiencia de los técnicos de Ecuatronix se logró adaptar las medidas de estos elementos buscando medidas estándares que beneficien a la ley de compartición de infraestructura propuesta por parte de ARCOTEL.    </a:t>
            </a:r>
            <a:endParaRPr lang="es-EC" sz="2000" dirty="0">
              <a:latin typeface="Arial" pitchFamily="34" charset="0"/>
              <a:cs typeface="Arial" pitchFamily="34" charset="0"/>
            </a:endParaRPr>
          </a:p>
        </p:txBody>
      </p:sp>
    </p:spTree>
    <p:extLst>
      <p:ext uri="{BB962C8B-B14F-4D97-AF65-F5344CB8AC3E}">
        <p14:creationId xmlns:p14="http://schemas.microsoft.com/office/powerpoint/2010/main" val="4282981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764704"/>
            <a:ext cx="8316416" cy="5262979"/>
          </a:xfrm>
          <a:prstGeom prst="rect">
            <a:avLst/>
          </a:prstGeom>
        </p:spPr>
        <p:txBody>
          <a:bodyPr wrap="square">
            <a:spAutoFit/>
          </a:bodyPr>
          <a:lstStyle/>
          <a:p>
            <a:pPr algn="just"/>
            <a:r>
              <a:rPr lang="es-EC" sz="2800" dirty="0"/>
              <a:t>La realización de la propuesta de norma técnica tuvo un grado de complejidad alto ya que dicha norma no debía ser muy extensa, no debía contener demasiados detalles como tornillos, método de unión, etc. Teniendo varias complicaciones se logró llegar a un acuerdo entre dichas normas internacionales como ANSI/TIA-607-B, ANSI/TIA-606-A y recomendaciones como Motorola, ALCATEL LUCENT y los estudios de observación en las estación de radio comercial FM Mundo y Gamavisión ubicadas en el cerro Pichincha, teniendo como resultado la propuesta de norma técnica mostrada </a:t>
            </a:r>
            <a:r>
              <a:rPr lang="es-EC" sz="2800" dirty="0" smtClean="0"/>
              <a:t>en </a:t>
            </a:r>
            <a:r>
              <a:rPr lang="es-EC" sz="2800" dirty="0"/>
              <a:t>este trabajo. </a:t>
            </a:r>
            <a:endParaRPr lang="es-EC" sz="2800" dirty="0">
              <a:latin typeface="Arial" pitchFamily="34" charset="0"/>
              <a:cs typeface="Arial" pitchFamily="34" charset="0"/>
            </a:endParaRPr>
          </a:p>
        </p:txBody>
      </p:sp>
    </p:spTree>
    <p:extLst>
      <p:ext uri="{BB962C8B-B14F-4D97-AF65-F5344CB8AC3E}">
        <p14:creationId xmlns:p14="http://schemas.microsoft.com/office/powerpoint/2010/main" val="17620852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1268760"/>
            <a:ext cx="8280920" cy="2677656"/>
          </a:xfrm>
          <a:prstGeom prst="rect">
            <a:avLst/>
          </a:prstGeom>
        </p:spPr>
        <p:txBody>
          <a:bodyPr wrap="square">
            <a:spAutoFit/>
          </a:bodyPr>
          <a:lstStyle/>
          <a:p>
            <a:pPr algn="just"/>
            <a:r>
              <a:rPr lang="es-EC" sz="2400" dirty="0"/>
              <a:t>Se alcanzó dominar el software para creación de gráficos  y se elaboró con éxito el repositorio de planos, los mismos que contienen la propuesta de norma técnica de manera gráfica mostrando la misma información (especificaciones y ubicación) que la propuesta de norma escrita, siendo esta más amigable e interactivo con el usuario.  </a:t>
            </a:r>
          </a:p>
          <a:p>
            <a:pPr algn="just"/>
            <a:endParaRPr lang="es-EC" sz="2400" dirty="0">
              <a:latin typeface="Arial" pitchFamily="34" charset="0"/>
              <a:cs typeface="Arial" pitchFamily="34" charset="0"/>
            </a:endParaRPr>
          </a:p>
        </p:txBody>
      </p:sp>
    </p:spTree>
    <p:extLst>
      <p:ext uri="{BB962C8B-B14F-4D97-AF65-F5344CB8AC3E}">
        <p14:creationId xmlns:p14="http://schemas.microsoft.com/office/powerpoint/2010/main" val="30029866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908720"/>
            <a:ext cx="7920880" cy="4401205"/>
          </a:xfrm>
          <a:prstGeom prst="rect">
            <a:avLst/>
          </a:prstGeom>
        </p:spPr>
        <p:txBody>
          <a:bodyPr wrap="square">
            <a:spAutoFit/>
          </a:bodyPr>
          <a:lstStyle/>
          <a:p>
            <a:pPr algn="just"/>
            <a:r>
              <a:rPr lang="es-EC" sz="2000" dirty="0"/>
              <a:t>Dentro del servicio web se logró obtener una correcta integración entre el servidor WEB, el repositorio de planos y la propuesta de norma técnica con la página WEB, teniendo como resultado el objetivo general propuesto en este proyecto “Desarrollar un servicio Web de ARCOTEL para la consulta sobre los aspectos técnicos  de instalación de componentes en estaciones de radiodifusión en el Ecuador”, teniendo una disponibilidad 24/7 y se puede acceder desde cualquier parte del mundo y desde cualquier navegador. Cabe recalcar que el tiempo de legalización para tramitar un espacio en los servidores privados web de ARCOTEL demanda mucho tiempo por lo que se tuvo que adquirir un dominio privado (www.puestasatierraespe.com) y un servidor web privado (</a:t>
            </a:r>
            <a:r>
              <a:rPr lang="es-EC" sz="2000" dirty="0" err="1"/>
              <a:t>GoDaddy</a:t>
            </a:r>
            <a:r>
              <a:rPr lang="es-EC" sz="2000" dirty="0"/>
              <a:t>) con límite de tiempo para cumplir con el objetivo propuesto en el proyecto, esperando que este servicio migre a la red privada de ARCOTEL cuando los funcionarios de esta entidad lo crean necesario. </a:t>
            </a:r>
          </a:p>
        </p:txBody>
      </p:sp>
    </p:spTree>
    <p:extLst>
      <p:ext uri="{BB962C8B-B14F-4D97-AF65-F5344CB8AC3E}">
        <p14:creationId xmlns:p14="http://schemas.microsoft.com/office/powerpoint/2010/main" val="37052884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836712"/>
            <a:ext cx="8316416" cy="4524315"/>
          </a:xfrm>
          <a:prstGeom prst="rect">
            <a:avLst/>
          </a:prstGeom>
        </p:spPr>
        <p:txBody>
          <a:bodyPr wrap="square">
            <a:spAutoFit/>
          </a:bodyPr>
          <a:lstStyle/>
          <a:p>
            <a:pPr algn="just"/>
            <a:r>
              <a:rPr lang="es-EC" sz="2400" dirty="0"/>
              <a:t>Se comprobó que dentro de las pruebas de funcionamiento de la página web con el dominio </a:t>
            </a:r>
            <a:r>
              <a:rPr lang="es-EC" sz="2400" dirty="0" smtClean="0"/>
              <a:t>privado </a:t>
            </a:r>
            <a:r>
              <a:rPr lang="es-EC" sz="2400" dirty="0"/>
              <a:t>adquirido, existen varias complicaciones, debido a que depende de las restricciones que tenga el servicio de internet dentro del sitio en donde se va acceder a esta página, ya que de acuerdo a las pruebas realizadas en la Universidad de las Fuerzas Armadas-ESPE nuestro dominio se encuentra bloqueado, por lo que no se tiene acceso a la misma, pero si dentro de la universidad se utiliza datos móviles la página posee un buen funcionamiento. Cuando fue consultado desde distintos lugares geográficos del país  la herramienta tecnológica realizada tiene un correcto funcionamiento y la velocidad de navegación depende del internet que se tenga. </a:t>
            </a:r>
          </a:p>
        </p:txBody>
      </p:sp>
    </p:spTree>
    <p:extLst>
      <p:ext uri="{BB962C8B-B14F-4D97-AF65-F5344CB8AC3E}">
        <p14:creationId xmlns:p14="http://schemas.microsoft.com/office/powerpoint/2010/main" val="1029497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60331" y="1052736"/>
            <a:ext cx="8064896" cy="3724096"/>
          </a:xfrm>
          <a:prstGeom prst="rect">
            <a:avLst/>
          </a:prstGeom>
          <a:noFill/>
        </p:spPr>
        <p:txBody>
          <a:bodyPr wrap="square" rtlCol="0">
            <a:spAutoFit/>
          </a:bodyPr>
          <a:lstStyle/>
          <a:p>
            <a:pPr marL="342900" indent="-342900">
              <a:buFont typeface="Arial" pitchFamily="34" charset="0"/>
              <a:buChar char="•"/>
            </a:pPr>
            <a:r>
              <a:rPr lang="es-EC" sz="3600" dirty="0" smtClean="0"/>
              <a:t>JUSTIFICACIÓN</a:t>
            </a:r>
          </a:p>
          <a:p>
            <a:pPr marL="342900" indent="-342900">
              <a:buFont typeface="Arial" pitchFamily="34" charset="0"/>
              <a:buChar char="•"/>
            </a:pPr>
            <a:r>
              <a:rPr lang="es-EC" sz="3600" dirty="0" smtClean="0"/>
              <a:t>OBJETIVOS</a:t>
            </a:r>
          </a:p>
          <a:p>
            <a:pPr marL="342900" indent="-342900">
              <a:buFont typeface="Arial" pitchFamily="34" charset="0"/>
              <a:buChar char="•"/>
            </a:pPr>
            <a:r>
              <a:rPr lang="es-EC" sz="3600" dirty="0" smtClean="0"/>
              <a:t>INTRODUCIÓN</a:t>
            </a:r>
          </a:p>
          <a:p>
            <a:pPr marL="342900" indent="-342900">
              <a:buFont typeface="Arial" pitchFamily="34" charset="0"/>
              <a:buChar char="•"/>
            </a:pPr>
            <a:r>
              <a:rPr lang="es-EC" sz="3600" dirty="0" smtClean="0"/>
              <a:t>METODOLOGÍA</a:t>
            </a:r>
          </a:p>
          <a:p>
            <a:pPr marL="342900" indent="-342900">
              <a:buFont typeface="Arial" pitchFamily="34" charset="0"/>
              <a:buChar char="•"/>
            </a:pPr>
            <a:r>
              <a:rPr lang="es-EC" sz="3600" dirty="0" smtClean="0"/>
              <a:t>DESARROLLO DEL SERVICIO WEB</a:t>
            </a:r>
          </a:p>
          <a:p>
            <a:pPr marL="342900" indent="-342900">
              <a:buFont typeface="Arial" pitchFamily="34" charset="0"/>
              <a:buChar char="•"/>
            </a:pPr>
            <a:r>
              <a:rPr lang="es-EC" sz="3600" dirty="0" smtClean="0"/>
              <a:t>CONCLUSIONES Y </a:t>
            </a:r>
            <a:r>
              <a:rPr lang="es-EC" sz="3600" dirty="0" smtClean="0">
                <a:solidFill>
                  <a:srgbClr val="FF0000"/>
                </a:solidFill>
              </a:rPr>
              <a:t>RECOMENDACIONES</a:t>
            </a:r>
          </a:p>
          <a:p>
            <a:pPr marL="342900" indent="-342900">
              <a:buFont typeface="Arial" pitchFamily="34" charset="0"/>
              <a:buChar char="•"/>
            </a:pPr>
            <a:endParaRPr lang="es-EC" sz="2000" dirty="0"/>
          </a:p>
        </p:txBody>
      </p:sp>
    </p:spTree>
    <p:extLst>
      <p:ext uri="{BB962C8B-B14F-4D97-AF65-F5344CB8AC3E}">
        <p14:creationId xmlns:p14="http://schemas.microsoft.com/office/powerpoint/2010/main" val="184507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764704"/>
            <a:ext cx="8496944" cy="4708981"/>
          </a:xfrm>
          <a:prstGeom prst="rect">
            <a:avLst/>
          </a:prstGeom>
        </p:spPr>
        <p:txBody>
          <a:bodyPr wrap="square">
            <a:spAutoFit/>
          </a:bodyPr>
          <a:lstStyle/>
          <a:p>
            <a:pPr lvl="1" algn="just"/>
            <a:r>
              <a:rPr lang="es-EC" sz="2000" dirty="0"/>
              <a:t>Se recomienda que el dominio que se va a utilizar para acceder a la página web debe ser comprado en cualquier plataforma que brinde dicho servicio, ya que si se obtiene un dominio gratis o pirata puede llegar a desaparecer en cualquier instante de tiempo o puede ser adquirido por alguna persona que lo haya comprado.</a:t>
            </a:r>
            <a:endParaRPr lang="es-EC" sz="2000" dirty="0" smtClean="0"/>
          </a:p>
          <a:p>
            <a:pPr lvl="1" algn="just"/>
            <a:endParaRPr lang="es-EC" sz="2000" dirty="0"/>
          </a:p>
          <a:p>
            <a:pPr lvl="1" algn="just"/>
            <a:r>
              <a:rPr lang="es-EC" sz="2000" dirty="0" smtClean="0"/>
              <a:t>Una vez colocada la página web en el servidor </a:t>
            </a:r>
            <a:r>
              <a:rPr lang="es-EC" sz="2000" dirty="0" err="1" smtClean="0"/>
              <a:t>cloud</a:t>
            </a:r>
            <a:r>
              <a:rPr lang="es-EC" sz="2000" dirty="0" smtClean="0"/>
              <a:t>, se recomienda realizar la verificación de la misma después de 4 horas de realizar dicha acción o esperar alrededor de 24 horas para comprobar si la página web se encuentra habilitada, ya que si dicha verificación se la realiza de inmediato no se va a encontrar una respuesta positiva teniendo como resultado una página web no encontrada. Dicho tiempo de espera de debe a que el dominio comprado debe llegar a todos los DNS del mundo para alojarse en cada uno de ellos, una vez alojado el dominio en estos se podrá tener acceso a nuestra página web.</a:t>
            </a:r>
            <a:endParaRPr lang="es-EC" dirty="0"/>
          </a:p>
        </p:txBody>
      </p:sp>
    </p:spTree>
    <p:extLst>
      <p:ext uri="{BB962C8B-B14F-4D97-AF65-F5344CB8AC3E}">
        <p14:creationId xmlns:p14="http://schemas.microsoft.com/office/powerpoint/2010/main" val="1075964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C:\Users\asus\Desktop\tesis karol\TESIS\Fotos\puesta a tierra\IMG-20181004-WA001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340768"/>
            <a:ext cx="1728192" cy="2232248"/>
          </a:xfrm>
          <a:prstGeom prst="rect">
            <a:avLst/>
          </a:prstGeom>
          <a:noFill/>
          <a:ln>
            <a:noFill/>
          </a:ln>
        </p:spPr>
      </p:pic>
      <p:pic>
        <p:nvPicPr>
          <p:cNvPr id="10" name="9 Imagen" descr="C:\Users\asus\Desktop\tesis karol\TESIS\Fotos\puesta a tierra\IMG-20181004-WA001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3375" y="1300017"/>
            <a:ext cx="1872208" cy="2232248"/>
          </a:xfrm>
          <a:prstGeom prst="rect">
            <a:avLst/>
          </a:prstGeom>
          <a:noFill/>
          <a:ln>
            <a:noFill/>
          </a:ln>
        </p:spPr>
      </p:pic>
      <p:pic>
        <p:nvPicPr>
          <p:cNvPr id="11" name="10 Imagen" descr="C:\Users\asus\Desktop\tesis karol\TESIS\Fotos\puesta a tierra\IMG-20181004-WA0015.jpg"/>
          <p:cNvPicPr/>
          <p:nvPr/>
        </p:nvPicPr>
        <p:blipFill rotWithShape="1">
          <a:blip r:embed="rId5" cstate="print">
            <a:extLst>
              <a:ext uri="{28A0092B-C50C-407E-A947-70E740481C1C}">
                <a14:useLocalDpi xmlns:a14="http://schemas.microsoft.com/office/drawing/2010/main" val="0"/>
              </a:ext>
            </a:extLst>
          </a:blip>
          <a:srcRect b="38095"/>
          <a:stretch/>
        </p:blipFill>
        <p:spPr bwMode="auto">
          <a:xfrm>
            <a:off x="5724127" y="1310026"/>
            <a:ext cx="1988843" cy="2222239"/>
          </a:xfrm>
          <a:prstGeom prst="rect">
            <a:avLst/>
          </a:prstGeom>
          <a:noFill/>
          <a:ln>
            <a:noFill/>
          </a:ln>
          <a:extLst>
            <a:ext uri="{53640926-AAD7-44D8-BBD7-CCE9431645EC}">
              <a14:shadowObscured xmlns:a14="http://schemas.microsoft.com/office/drawing/2010/main"/>
            </a:ext>
          </a:extLst>
        </p:spPr>
      </p:pic>
      <p:sp>
        <p:nvSpPr>
          <p:cNvPr id="4" name="3 Rectángulo"/>
          <p:cNvSpPr/>
          <p:nvPr/>
        </p:nvSpPr>
        <p:spPr>
          <a:xfrm>
            <a:off x="1259632" y="3717032"/>
            <a:ext cx="6840760" cy="923330"/>
          </a:xfrm>
          <a:prstGeom prst="rect">
            <a:avLst/>
          </a:prstGeom>
        </p:spPr>
        <p:txBody>
          <a:bodyPr wrap="square">
            <a:spAutoFit/>
          </a:bodyPr>
          <a:lstStyle/>
          <a:p>
            <a:r>
              <a:rPr lang="es-EC" b="1" i="1" dirty="0"/>
              <a:t>Figura 1.</a:t>
            </a:r>
            <a:r>
              <a:rPr lang="es-EC" dirty="0"/>
              <a:t> (a) Transmisores asentados en una mesa b) Cables enrollados y exceso de este c) Líneas de transmisión con un radio de curvatura erróneo. </a:t>
            </a:r>
          </a:p>
        </p:txBody>
      </p:sp>
      <p:sp>
        <p:nvSpPr>
          <p:cNvPr id="5" name="4 CuadroTexto"/>
          <p:cNvSpPr txBox="1"/>
          <p:nvPr/>
        </p:nvSpPr>
        <p:spPr>
          <a:xfrm>
            <a:off x="1475656" y="980728"/>
            <a:ext cx="6237314" cy="369332"/>
          </a:xfrm>
          <a:prstGeom prst="rect">
            <a:avLst/>
          </a:prstGeom>
          <a:noFill/>
        </p:spPr>
        <p:txBody>
          <a:bodyPr wrap="square" rtlCol="0">
            <a:spAutoFit/>
          </a:bodyPr>
          <a:lstStyle/>
          <a:p>
            <a:r>
              <a:rPr lang="es-EC" dirty="0" smtClean="0"/>
              <a:t>a)                                                 b)                                           c)</a:t>
            </a:r>
            <a:endParaRPr lang="es-EC" dirty="0"/>
          </a:p>
        </p:txBody>
      </p:sp>
    </p:spTree>
    <p:extLst>
      <p:ext uri="{BB962C8B-B14F-4D97-AF65-F5344CB8AC3E}">
        <p14:creationId xmlns:p14="http://schemas.microsoft.com/office/powerpoint/2010/main" val="560311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908720"/>
            <a:ext cx="8208911" cy="4770537"/>
          </a:xfrm>
          <a:prstGeom prst="rect">
            <a:avLst/>
          </a:prstGeom>
        </p:spPr>
        <p:txBody>
          <a:bodyPr wrap="square">
            <a:spAutoFit/>
          </a:bodyPr>
          <a:lstStyle/>
          <a:p>
            <a:pPr algn="just"/>
            <a:r>
              <a:rPr lang="es-EC" sz="2000" dirty="0"/>
              <a:t> </a:t>
            </a:r>
            <a:r>
              <a:rPr lang="es-EC" sz="2000" dirty="0">
                <a:latin typeface="Arial" pitchFamily="34" charset="0"/>
                <a:cs typeface="Arial" pitchFamily="34" charset="0"/>
              </a:rPr>
              <a:t>Se recomienda verificar las restricciones del internet en donde se va a ingresar al dominio para observar la norma escrita y gráfica, ya que si existiera alguna restricción no se va a poder ingresar al servicio y el problema no sería que el servidor se encuentra caído si no que el internet no permite el ingreso a esta. </a:t>
            </a:r>
            <a:endParaRPr lang="es-EC" sz="2000" dirty="0" smtClean="0">
              <a:latin typeface="Arial" pitchFamily="34" charset="0"/>
              <a:cs typeface="Arial" pitchFamily="34" charset="0"/>
            </a:endParaRPr>
          </a:p>
          <a:p>
            <a:pPr algn="just"/>
            <a:endParaRPr lang="es-EC" sz="2000" dirty="0">
              <a:latin typeface="Arial" pitchFamily="34" charset="0"/>
              <a:cs typeface="Arial" pitchFamily="34" charset="0"/>
            </a:endParaRPr>
          </a:p>
          <a:p>
            <a:pPr algn="just"/>
            <a:r>
              <a:rPr lang="es-EC" sz="2000" dirty="0">
                <a:latin typeface="Arial" pitchFamily="34" charset="0"/>
                <a:cs typeface="Arial" pitchFamily="34" charset="0"/>
              </a:rPr>
              <a:t> Según </a:t>
            </a:r>
            <a:r>
              <a:rPr lang="es-EC" sz="2000" dirty="0" smtClean="0">
                <a:latin typeface="Arial" pitchFamily="34" charset="0"/>
                <a:cs typeface="Arial" pitchFamily="34" charset="0"/>
              </a:rPr>
              <a:t>recomendaciones </a:t>
            </a:r>
            <a:r>
              <a:rPr lang="es-EC" sz="2000" dirty="0">
                <a:latin typeface="Arial" pitchFamily="34" charset="0"/>
                <a:cs typeface="Arial" pitchFamily="34" charset="0"/>
              </a:rPr>
              <a:t>internacionales mencionan que los sistemas de puesta a tierra en estaciones base cuya ubicación es en ciudades y poseen  contacto con los seres humanos deben tener una instalación de puesta a tierra extremadamente correcta para salvaguardar la vida de los seres humanos quienes están en contacto con estas estaciones. Se recomienda como trabajos futuros la realización de una propuesta de norma técnica para estaciones base celulares, quienes se encuentran montadas sobre edificaciones, casas, parques, etc. </a:t>
            </a:r>
            <a:endParaRPr lang="es-EC" sz="2000" dirty="0" smtClean="0">
              <a:latin typeface="Arial" pitchFamily="34" charset="0"/>
              <a:cs typeface="Arial" pitchFamily="34" charset="0"/>
            </a:endParaRPr>
          </a:p>
          <a:p>
            <a:pPr algn="just"/>
            <a:endParaRPr lang="es-EC" sz="2400" dirty="0"/>
          </a:p>
        </p:txBody>
      </p:sp>
    </p:spTree>
    <p:extLst>
      <p:ext uri="{BB962C8B-B14F-4D97-AF65-F5344CB8AC3E}">
        <p14:creationId xmlns:p14="http://schemas.microsoft.com/office/powerpoint/2010/main" val="34111040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gracias"/>
          <p:cNvPicPr>
            <a:picLocks noChangeAspect="1" noChangeArrowheads="1"/>
          </p:cNvPicPr>
          <p:nvPr/>
        </p:nvPicPr>
        <p:blipFill rotWithShape="1">
          <a:blip r:embed="rId2">
            <a:extLst>
              <a:ext uri="{28A0092B-C50C-407E-A947-70E740481C1C}">
                <a14:useLocalDpi xmlns:a14="http://schemas.microsoft.com/office/drawing/2010/main" val="0"/>
              </a:ext>
            </a:extLst>
          </a:blip>
          <a:srcRect l="19732" t="20860" r="24229" b="19858"/>
          <a:stretch/>
        </p:blipFill>
        <p:spPr bwMode="auto">
          <a:xfrm>
            <a:off x="1979712" y="836712"/>
            <a:ext cx="5976664" cy="425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644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60331" y="1052736"/>
            <a:ext cx="8064896" cy="4278094"/>
          </a:xfrm>
          <a:prstGeom prst="rect">
            <a:avLst/>
          </a:prstGeom>
          <a:noFill/>
        </p:spPr>
        <p:txBody>
          <a:bodyPr wrap="square" rtlCol="0">
            <a:spAutoFit/>
          </a:bodyPr>
          <a:lstStyle/>
          <a:p>
            <a:pPr marL="342900" indent="-342900">
              <a:buFont typeface="Arial" pitchFamily="34" charset="0"/>
              <a:buChar char="•"/>
            </a:pPr>
            <a:r>
              <a:rPr lang="es-EC" sz="3600" dirty="0" smtClean="0"/>
              <a:t>JUSTIFICACIÓN</a:t>
            </a:r>
          </a:p>
          <a:p>
            <a:pPr marL="342900" indent="-342900">
              <a:buFont typeface="Arial" pitchFamily="34" charset="0"/>
              <a:buChar char="•"/>
            </a:pPr>
            <a:r>
              <a:rPr lang="es-EC" sz="3600" dirty="0" smtClean="0">
                <a:solidFill>
                  <a:srgbClr val="FF0000"/>
                </a:solidFill>
              </a:rPr>
              <a:t>ALCANCE</a:t>
            </a:r>
          </a:p>
          <a:p>
            <a:pPr marL="342900" indent="-342900">
              <a:buFont typeface="Arial" pitchFamily="34" charset="0"/>
              <a:buChar char="•"/>
            </a:pPr>
            <a:r>
              <a:rPr lang="es-EC" sz="3600" dirty="0" smtClean="0"/>
              <a:t>OBJETIVOS</a:t>
            </a:r>
          </a:p>
          <a:p>
            <a:pPr marL="342900" indent="-342900">
              <a:buFont typeface="Arial" pitchFamily="34" charset="0"/>
              <a:buChar char="•"/>
            </a:pPr>
            <a:r>
              <a:rPr lang="es-EC" sz="3600" dirty="0" smtClean="0"/>
              <a:t>INTRODUCCIÓN</a:t>
            </a:r>
          </a:p>
          <a:p>
            <a:pPr marL="342900" indent="-342900">
              <a:buFont typeface="Arial" pitchFamily="34" charset="0"/>
              <a:buChar char="•"/>
            </a:pPr>
            <a:r>
              <a:rPr lang="es-EC" sz="3600" dirty="0" smtClean="0"/>
              <a:t>METODOLOGÍA</a:t>
            </a:r>
          </a:p>
          <a:p>
            <a:pPr marL="342900" indent="-342900">
              <a:buFont typeface="Arial" pitchFamily="34" charset="0"/>
              <a:buChar char="•"/>
            </a:pPr>
            <a:r>
              <a:rPr lang="es-EC" sz="3600" dirty="0" smtClean="0"/>
              <a:t>DESARROLLO DEL SERVICIO WEB</a:t>
            </a:r>
          </a:p>
          <a:p>
            <a:pPr marL="342900" indent="-342900">
              <a:buFont typeface="Arial" pitchFamily="34" charset="0"/>
              <a:buChar char="•"/>
            </a:pPr>
            <a:r>
              <a:rPr lang="es-EC" sz="3600" dirty="0" smtClean="0"/>
              <a:t>CONCLUSIONES Y RECOMENDACIONES</a:t>
            </a:r>
          </a:p>
          <a:p>
            <a:pPr marL="342900" indent="-342900">
              <a:buFont typeface="Arial" pitchFamily="34" charset="0"/>
              <a:buChar char="•"/>
            </a:pPr>
            <a:endParaRPr lang="es-EC" sz="2000" dirty="0"/>
          </a:p>
        </p:txBody>
      </p:sp>
    </p:spTree>
    <p:extLst>
      <p:ext uri="{BB962C8B-B14F-4D97-AF65-F5344CB8AC3E}">
        <p14:creationId xmlns:p14="http://schemas.microsoft.com/office/powerpoint/2010/main" val="3580632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908720"/>
            <a:ext cx="7920880" cy="4154984"/>
          </a:xfrm>
          <a:prstGeom prst="rect">
            <a:avLst/>
          </a:prstGeom>
        </p:spPr>
        <p:txBody>
          <a:bodyPr wrap="square">
            <a:spAutoFit/>
          </a:bodyPr>
          <a:lstStyle/>
          <a:p>
            <a:pPr algn="just"/>
            <a:r>
              <a:rPr lang="es-EC" sz="2400" dirty="0"/>
              <a:t>El siguiente proyecto tiene la finalidad de crear un sitio web de consulta mediante un repositorio de planos de todos los elementos necesarios para la instalación de sistemas de puesta a tierra en estaciones de radiodifusión, cabe recalcar que dicho servicio web será un aporte para ARCOTEL ya que tiene la finalidad de ser colocado en su portal web, pero por motivos de legalización para solicitar el acceso a sus servidores web demanda tiempo, se optará por colocar el servicio web en una nube privada y con un dominio privado con límite de tiempo, esperando que un futuro el sitio web de consulta sea colocado en el portal web de ARCOTEL.</a:t>
            </a:r>
          </a:p>
        </p:txBody>
      </p:sp>
    </p:spTree>
    <p:extLst>
      <p:ext uri="{BB962C8B-B14F-4D97-AF65-F5344CB8AC3E}">
        <p14:creationId xmlns:p14="http://schemas.microsoft.com/office/powerpoint/2010/main" val="839436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60331" y="1052736"/>
            <a:ext cx="8064896" cy="4278094"/>
          </a:xfrm>
          <a:prstGeom prst="rect">
            <a:avLst/>
          </a:prstGeom>
          <a:noFill/>
        </p:spPr>
        <p:txBody>
          <a:bodyPr wrap="square" rtlCol="0">
            <a:spAutoFit/>
          </a:bodyPr>
          <a:lstStyle/>
          <a:p>
            <a:pPr marL="342900" indent="-342900">
              <a:buFont typeface="Arial" pitchFamily="34" charset="0"/>
              <a:buChar char="•"/>
            </a:pPr>
            <a:r>
              <a:rPr lang="es-EC" sz="3600" dirty="0" smtClean="0"/>
              <a:t>JUSTIFICACIÓN</a:t>
            </a:r>
          </a:p>
          <a:p>
            <a:pPr marL="342900" indent="-342900">
              <a:buFont typeface="Arial" pitchFamily="34" charset="0"/>
              <a:buChar char="•"/>
            </a:pPr>
            <a:r>
              <a:rPr lang="es-EC" sz="3600" dirty="0" smtClean="0"/>
              <a:t>ALCANCE</a:t>
            </a:r>
          </a:p>
          <a:p>
            <a:pPr marL="342900" indent="-342900">
              <a:buFont typeface="Arial" pitchFamily="34" charset="0"/>
              <a:buChar char="•"/>
            </a:pPr>
            <a:r>
              <a:rPr lang="es-EC" sz="3600" dirty="0" smtClean="0">
                <a:solidFill>
                  <a:srgbClr val="FF0000"/>
                </a:solidFill>
              </a:rPr>
              <a:t>OBJETIVOS</a:t>
            </a:r>
          </a:p>
          <a:p>
            <a:pPr marL="342900" indent="-342900">
              <a:buFont typeface="Arial" pitchFamily="34" charset="0"/>
              <a:buChar char="•"/>
            </a:pPr>
            <a:r>
              <a:rPr lang="es-EC" sz="3600" dirty="0" smtClean="0"/>
              <a:t>INTRODUCCIÓN</a:t>
            </a:r>
          </a:p>
          <a:p>
            <a:pPr marL="342900" indent="-342900">
              <a:buFont typeface="Arial" pitchFamily="34" charset="0"/>
              <a:buChar char="•"/>
            </a:pPr>
            <a:r>
              <a:rPr lang="es-EC" sz="3600" dirty="0" smtClean="0"/>
              <a:t>METODOLOGÍA</a:t>
            </a:r>
          </a:p>
          <a:p>
            <a:pPr marL="342900" indent="-342900">
              <a:buFont typeface="Arial" pitchFamily="34" charset="0"/>
              <a:buChar char="•"/>
            </a:pPr>
            <a:r>
              <a:rPr lang="es-EC" sz="3600" dirty="0" smtClean="0"/>
              <a:t>DESARROLLO DEL SERVICIO WEB</a:t>
            </a:r>
          </a:p>
          <a:p>
            <a:pPr marL="342900" indent="-342900">
              <a:buFont typeface="Arial" pitchFamily="34" charset="0"/>
              <a:buChar char="•"/>
            </a:pPr>
            <a:r>
              <a:rPr lang="es-EC" sz="3600" dirty="0" smtClean="0"/>
              <a:t>CONCLUSIONES Y RECOMENDACIONES</a:t>
            </a:r>
          </a:p>
          <a:p>
            <a:pPr marL="342900" indent="-342900">
              <a:buFont typeface="Arial" pitchFamily="34" charset="0"/>
              <a:buChar char="•"/>
            </a:pPr>
            <a:endParaRPr lang="es-EC" sz="2000" dirty="0"/>
          </a:p>
        </p:txBody>
      </p:sp>
    </p:spTree>
    <p:extLst>
      <p:ext uri="{BB962C8B-B14F-4D97-AF65-F5344CB8AC3E}">
        <p14:creationId xmlns:p14="http://schemas.microsoft.com/office/powerpoint/2010/main" val="537741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sultado de imagen para servicio en la n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293" y="1272383"/>
            <a:ext cx="3278705" cy="23934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4005064"/>
            <a:ext cx="3266406" cy="171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Flecha a la derecha con bandas"/>
          <p:cNvSpPr/>
          <p:nvPr/>
        </p:nvSpPr>
        <p:spPr>
          <a:xfrm>
            <a:off x="4355976" y="2999937"/>
            <a:ext cx="1368152" cy="748492"/>
          </a:xfrm>
          <a:prstGeom prst="strip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pic>
        <p:nvPicPr>
          <p:cNvPr id="5" name="Picture 6" descr="Resultado de imagen para norma tecni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5340" y="1627207"/>
            <a:ext cx="2736304" cy="2101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Resultado de imagen para sistemas de radiodifusion y televis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5340" y="3822375"/>
            <a:ext cx="2808312" cy="1873144"/>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2737776" y="243166"/>
            <a:ext cx="6380631" cy="1015663"/>
          </a:xfrm>
          <a:prstGeom prst="rect">
            <a:avLst/>
          </a:prstGeom>
          <a:noFill/>
        </p:spPr>
        <p:txBody>
          <a:bodyPr wrap="square" rtlCol="0">
            <a:spAutoFit/>
          </a:bodyPr>
          <a:lstStyle/>
          <a:p>
            <a:pPr algn="just"/>
            <a:r>
              <a:rPr lang="es-EC" sz="2000" dirty="0"/>
              <a:t>Desarrollar un servicio Web de ARCOTEL para la consulta sobre los aspectos técnicos  de instalación de componentes en estaciones de radiodifusión en el Ecuador. </a:t>
            </a:r>
          </a:p>
        </p:txBody>
      </p:sp>
    </p:spTree>
    <p:extLst>
      <p:ext uri="{BB962C8B-B14F-4D97-AF65-F5344CB8AC3E}">
        <p14:creationId xmlns:p14="http://schemas.microsoft.com/office/powerpoint/2010/main" val="1089481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914400" y="908720"/>
            <a:ext cx="8229600" cy="496855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s-EC" sz="2800" dirty="0"/>
              <a:t>Investigar normativa técnica internacional para la verificación de las instalaciones de estaciones de radiodifusión.</a:t>
            </a:r>
          </a:p>
          <a:p>
            <a:pPr lvl="0"/>
            <a:r>
              <a:rPr lang="es-EC" sz="2800" dirty="0"/>
              <a:t>Realizar verificación de campo en diferentes estaciones de Radiodifusión. </a:t>
            </a:r>
          </a:p>
          <a:p>
            <a:pPr lvl="0"/>
            <a:r>
              <a:rPr lang="es-EC" sz="2800" dirty="0"/>
              <a:t>Investigar el contexto teórico-práctico de los servicios en la nube. </a:t>
            </a:r>
          </a:p>
          <a:p>
            <a:pPr lvl="0"/>
            <a:r>
              <a:rPr lang="es-EC" sz="2800" dirty="0"/>
              <a:t>Elaborar un repositorio de planos para sistemas de puesta a tierra utilizando herramientas de software.</a:t>
            </a:r>
          </a:p>
          <a:p>
            <a:pPr lvl="0"/>
            <a:r>
              <a:rPr lang="es-EC" sz="2800" dirty="0"/>
              <a:t>Diseñar el Servicio Web en la nube.</a:t>
            </a:r>
          </a:p>
          <a:p>
            <a:endParaRPr lang="es-EC" dirty="0"/>
          </a:p>
        </p:txBody>
      </p:sp>
    </p:spTree>
    <p:extLst>
      <p:ext uri="{BB962C8B-B14F-4D97-AF65-F5344CB8AC3E}">
        <p14:creationId xmlns:p14="http://schemas.microsoft.com/office/powerpoint/2010/main" val="1402164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11453</TotalTime>
  <Words>2576</Words>
  <Application>Microsoft Office PowerPoint</Application>
  <PresentationFormat>Presentación en pantalla (4:3)</PresentationFormat>
  <Paragraphs>231</Paragraphs>
  <Slides>41</Slides>
  <Notes>12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41</vt:i4>
      </vt:variant>
    </vt:vector>
  </HeadingPairs>
  <TitlesOfParts>
    <vt:vector size="43" baseType="lpstr">
      <vt:lpstr>Tema de Office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69</cp:revision>
  <dcterms:created xsi:type="dcterms:W3CDTF">2019-05-16T01:48:00Z</dcterms:created>
  <dcterms:modified xsi:type="dcterms:W3CDTF">2019-07-10T22:08:16Z</dcterms:modified>
</cp:coreProperties>
</file>