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7" r:id="rId3"/>
    <p:sldId id="288" r:id="rId4"/>
    <p:sldId id="302" r:id="rId5"/>
    <p:sldId id="330" r:id="rId6"/>
    <p:sldId id="326" r:id="rId7"/>
    <p:sldId id="329" r:id="rId8"/>
    <p:sldId id="293" r:id="rId9"/>
    <p:sldId id="271" r:id="rId10"/>
    <p:sldId id="307" r:id="rId11"/>
    <p:sldId id="308" r:id="rId12"/>
    <p:sldId id="300" r:id="rId13"/>
    <p:sldId id="264" r:id="rId14"/>
    <p:sldId id="309" r:id="rId15"/>
    <p:sldId id="327" r:id="rId16"/>
    <p:sldId id="331" r:id="rId17"/>
    <p:sldId id="328" r:id="rId18"/>
    <p:sldId id="306" r:id="rId19"/>
    <p:sldId id="312" r:id="rId20"/>
    <p:sldId id="313" r:id="rId21"/>
    <p:sldId id="274" r:id="rId22"/>
    <p:sldId id="295" r:id="rId23"/>
    <p:sldId id="296" r:id="rId24"/>
    <p:sldId id="297" r:id="rId25"/>
    <p:sldId id="298" r:id="rId26"/>
    <p:sldId id="29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image" Target="../media/image6.jpg"/></Relationships>
</file>

<file path=ppt/diagrams/_rels/data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ata3.xml.rels><?xml version="1.0" encoding="UTF-8" standalone="yes"?>
<Relationships xmlns="http://schemas.openxmlformats.org/package/2006/relationships"><Relationship Id="rId1" Type="http://schemas.openxmlformats.org/officeDocument/2006/relationships/image" Target="../media/image12.png"/></Relationships>
</file>

<file path=ppt/diagrams/_rels/data4.xml.rels><?xml version="1.0" encoding="UTF-8" standalone="yes"?>
<Relationships xmlns="http://schemas.openxmlformats.org/package/2006/relationships"><Relationship Id="rId1" Type="http://schemas.openxmlformats.org/officeDocument/2006/relationships/image" Target="../media/image13.png"/></Relationships>
</file>

<file path=ppt/diagrams/_rels/data5.xml.rels><?xml version="1.0" encoding="UTF-8" standalone="yes"?>
<Relationships xmlns="http://schemas.openxmlformats.org/package/2006/relationships"><Relationship Id="rId1" Type="http://schemas.openxmlformats.org/officeDocument/2006/relationships/image" Target="../media/image14.png"/></Relationships>
</file>

<file path=ppt/diagrams/_rels/data6.xml.rels><?xml version="1.0" encoding="UTF-8" standalone="yes"?>
<Relationships xmlns="http://schemas.openxmlformats.org/package/2006/relationships"><Relationship Id="rId1" Type="http://schemas.openxmlformats.org/officeDocument/2006/relationships/image" Target="../media/image15.jpg"/></Relationships>
</file>

<file path=ppt/diagrams/_rels/drawing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image" Target="../media/image6.jpg"/></Relationships>
</file>

<file path=ppt/diagrams/_rels/drawing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307602-5CE7-407E-BC2F-DA2794081381}" type="doc">
      <dgm:prSet loTypeId="urn:microsoft.com/office/officeart/2005/8/layout/hList7" loCatId="list" qsTypeId="urn:microsoft.com/office/officeart/2005/8/quickstyle/simple1" qsCatId="simple" csTypeId="urn:microsoft.com/office/officeart/2005/8/colors/accent1_2" csCatId="accent1" phldr="1"/>
      <dgm:spPr/>
    </dgm:pt>
    <dgm:pt modelId="{6AD8C352-7324-44B3-9E70-D5F461D05754}">
      <dgm:prSet phldrT="[Texto]"/>
      <dgm:spPr>
        <a:solidFill>
          <a:srgbClr val="FFC000"/>
        </a:solidFill>
      </dgm:spPr>
      <dgm:t>
        <a:bodyPr/>
        <a:lstStyle/>
        <a:p>
          <a:r>
            <a:rPr lang="es-EC" dirty="0" smtClean="0"/>
            <a:t>Velocidad Aerobia Máxima (</a:t>
          </a:r>
          <a:r>
            <a:rPr lang="es-EC" dirty="0" err="1" smtClean="0"/>
            <a:t>VAM</a:t>
          </a:r>
          <a:r>
            <a:rPr lang="es-EC" dirty="0" smtClean="0"/>
            <a:t>)</a:t>
          </a:r>
          <a:endParaRPr lang="es-EC" dirty="0"/>
        </a:p>
      </dgm:t>
    </dgm:pt>
    <dgm:pt modelId="{6E3633E0-6A91-47CD-853E-1BF3D0212D67}" type="parTrans" cxnId="{B05C7BF8-A3F4-4255-A3DE-24A9C64CA848}">
      <dgm:prSet/>
      <dgm:spPr/>
      <dgm:t>
        <a:bodyPr/>
        <a:lstStyle/>
        <a:p>
          <a:endParaRPr lang="es-EC"/>
        </a:p>
      </dgm:t>
    </dgm:pt>
    <dgm:pt modelId="{702B5394-8EF4-4866-9AE9-512357101631}" type="sibTrans" cxnId="{B05C7BF8-A3F4-4255-A3DE-24A9C64CA848}">
      <dgm:prSet/>
      <dgm:spPr/>
      <dgm:t>
        <a:bodyPr/>
        <a:lstStyle/>
        <a:p>
          <a:endParaRPr lang="es-EC"/>
        </a:p>
      </dgm:t>
    </dgm:pt>
    <dgm:pt modelId="{7174ED26-7704-4E57-A055-17485EED977A}">
      <dgm:prSet phldrT="[Texto]"/>
      <dgm:spPr>
        <a:solidFill>
          <a:srgbClr val="92D050"/>
        </a:solidFill>
      </dgm:spPr>
      <dgm:t>
        <a:bodyPr/>
        <a:lstStyle/>
        <a:p>
          <a:r>
            <a:rPr lang="es-ES" dirty="0" smtClean="0"/>
            <a:t>Rendimiento de la prueba de 1500 m.</a:t>
          </a:r>
          <a:r>
            <a:rPr lang="es-ES" b="1" dirty="0" smtClean="0"/>
            <a:t> </a:t>
          </a:r>
          <a:endParaRPr lang="es-EC" dirty="0"/>
        </a:p>
      </dgm:t>
    </dgm:pt>
    <dgm:pt modelId="{6D5EEBCC-24EA-4E34-BEC6-3F5F9A580E1E}" type="parTrans" cxnId="{A2168415-53E6-44E6-BFFE-9C502C147477}">
      <dgm:prSet/>
      <dgm:spPr/>
      <dgm:t>
        <a:bodyPr/>
        <a:lstStyle/>
        <a:p>
          <a:endParaRPr lang="es-EC"/>
        </a:p>
      </dgm:t>
    </dgm:pt>
    <dgm:pt modelId="{5038F5D7-976D-4FEC-86F0-692C0A6243C2}" type="sibTrans" cxnId="{A2168415-53E6-44E6-BFFE-9C502C147477}">
      <dgm:prSet/>
      <dgm:spPr/>
      <dgm:t>
        <a:bodyPr/>
        <a:lstStyle/>
        <a:p>
          <a:endParaRPr lang="es-EC"/>
        </a:p>
      </dgm:t>
    </dgm:pt>
    <dgm:pt modelId="{D07AB28E-5A95-4D83-8D19-5C3BB065FEBF}" type="pres">
      <dgm:prSet presAssocID="{88307602-5CE7-407E-BC2F-DA2794081381}" presName="Name0" presStyleCnt="0">
        <dgm:presLayoutVars>
          <dgm:dir/>
          <dgm:resizeHandles val="exact"/>
        </dgm:presLayoutVars>
      </dgm:prSet>
      <dgm:spPr/>
    </dgm:pt>
    <dgm:pt modelId="{4F5A4C74-16D0-42B4-8D22-A84EF3716CEF}" type="pres">
      <dgm:prSet presAssocID="{88307602-5CE7-407E-BC2F-DA2794081381}" presName="fgShape" presStyleLbl="fgShp" presStyleIdx="0" presStyleCnt="1" custLinFactNeighborX="473" custLinFactNeighborY="1952"/>
      <dgm:spPr/>
    </dgm:pt>
    <dgm:pt modelId="{CABA522A-7E35-4CAC-B21A-68F4D73CD15E}" type="pres">
      <dgm:prSet presAssocID="{88307602-5CE7-407E-BC2F-DA2794081381}" presName="linComp" presStyleCnt="0"/>
      <dgm:spPr/>
    </dgm:pt>
    <dgm:pt modelId="{A265C3AC-BE6A-4A91-B7EC-F3E1444EFB21}" type="pres">
      <dgm:prSet presAssocID="{6AD8C352-7324-44B3-9E70-D5F461D05754}" presName="compNode" presStyleCnt="0"/>
      <dgm:spPr/>
    </dgm:pt>
    <dgm:pt modelId="{400C2F94-27AE-4217-95AF-886803A420DC}" type="pres">
      <dgm:prSet presAssocID="{6AD8C352-7324-44B3-9E70-D5F461D05754}" presName="bkgdShape" presStyleLbl="node1" presStyleIdx="0" presStyleCnt="2"/>
      <dgm:spPr/>
      <dgm:t>
        <a:bodyPr/>
        <a:lstStyle/>
        <a:p>
          <a:endParaRPr lang="es-ES"/>
        </a:p>
      </dgm:t>
    </dgm:pt>
    <dgm:pt modelId="{95679E42-D03F-420F-BEE9-720F74A1140B}" type="pres">
      <dgm:prSet presAssocID="{6AD8C352-7324-44B3-9E70-D5F461D05754}" presName="nodeTx" presStyleLbl="node1" presStyleIdx="0" presStyleCnt="2">
        <dgm:presLayoutVars>
          <dgm:bulletEnabled val="1"/>
        </dgm:presLayoutVars>
      </dgm:prSet>
      <dgm:spPr/>
      <dgm:t>
        <a:bodyPr/>
        <a:lstStyle/>
        <a:p>
          <a:endParaRPr lang="es-ES"/>
        </a:p>
      </dgm:t>
    </dgm:pt>
    <dgm:pt modelId="{4DC2188B-44F9-471C-806A-9254C0651AE4}" type="pres">
      <dgm:prSet presAssocID="{6AD8C352-7324-44B3-9E70-D5F461D05754}" presName="invisiNode" presStyleLbl="node1" presStyleIdx="0" presStyleCnt="2"/>
      <dgm:spPr/>
    </dgm:pt>
    <dgm:pt modelId="{D9F49BC8-E093-4E6D-BF56-A77D16C27164}" type="pres">
      <dgm:prSet presAssocID="{6AD8C352-7324-44B3-9E70-D5F461D05754}" presName="imagNode" presStyleLbl="fgImgPlace1" presStyleIdx="0" presStyleCnt="2" custLinFactNeighborX="-5631" custLinFactNeighborY="7038"/>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9C1BB806-9EE7-4916-A42F-20612457F94C}" type="pres">
      <dgm:prSet presAssocID="{702B5394-8EF4-4866-9AE9-512357101631}" presName="sibTrans" presStyleLbl="sibTrans2D1" presStyleIdx="0" presStyleCnt="0"/>
      <dgm:spPr/>
      <dgm:t>
        <a:bodyPr/>
        <a:lstStyle/>
        <a:p>
          <a:endParaRPr lang="es-ES"/>
        </a:p>
      </dgm:t>
    </dgm:pt>
    <dgm:pt modelId="{B46BA98A-A94B-4D69-9185-741670821975}" type="pres">
      <dgm:prSet presAssocID="{7174ED26-7704-4E57-A055-17485EED977A}" presName="compNode" presStyleCnt="0"/>
      <dgm:spPr/>
    </dgm:pt>
    <dgm:pt modelId="{3FD4FD19-5C45-4BEF-81E4-D7AC6A94F86D}" type="pres">
      <dgm:prSet presAssocID="{7174ED26-7704-4E57-A055-17485EED977A}" presName="bkgdShape" presStyleLbl="node1" presStyleIdx="1" presStyleCnt="2"/>
      <dgm:spPr/>
      <dgm:t>
        <a:bodyPr/>
        <a:lstStyle/>
        <a:p>
          <a:endParaRPr lang="es-EC"/>
        </a:p>
      </dgm:t>
    </dgm:pt>
    <dgm:pt modelId="{23181930-AD94-4A5B-B07B-7A6D0C9B4D34}" type="pres">
      <dgm:prSet presAssocID="{7174ED26-7704-4E57-A055-17485EED977A}" presName="nodeTx" presStyleLbl="node1" presStyleIdx="1" presStyleCnt="2">
        <dgm:presLayoutVars>
          <dgm:bulletEnabled val="1"/>
        </dgm:presLayoutVars>
      </dgm:prSet>
      <dgm:spPr/>
      <dgm:t>
        <a:bodyPr/>
        <a:lstStyle/>
        <a:p>
          <a:endParaRPr lang="es-EC"/>
        </a:p>
      </dgm:t>
    </dgm:pt>
    <dgm:pt modelId="{69B7D8BA-EF5C-4CD1-A25A-19EBF32D7AD9}" type="pres">
      <dgm:prSet presAssocID="{7174ED26-7704-4E57-A055-17485EED977A}" presName="invisiNode" presStyleLbl="node1" presStyleIdx="1" presStyleCnt="2"/>
      <dgm:spPr/>
    </dgm:pt>
    <dgm:pt modelId="{759AA0D3-2141-4E02-8657-5F0EB1C5C8C4}" type="pres">
      <dgm:prSet presAssocID="{7174ED26-7704-4E57-A055-17485EED977A}" presName="imagNod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54000" r="-54000"/>
          </a:stretch>
        </a:blipFill>
      </dgm:spPr>
    </dgm:pt>
  </dgm:ptLst>
  <dgm:cxnLst>
    <dgm:cxn modelId="{3E364C8B-C84D-4DA3-A401-2AF8DF6B6E32}" type="presOf" srcId="{88307602-5CE7-407E-BC2F-DA2794081381}" destId="{D07AB28E-5A95-4D83-8D19-5C3BB065FEBF}" srcOrd="0" destOrd="0" presId="urn:microsoft.com/office/officeart/2005/8/layout/hList7"/>
    <dgm:cxn modelId="{A2168415-53E6-44E6-BFFE-9C502C147477}" srcId="{88307602-5CE7-407E-BC2F-DA2794081381}" destId="{7174ED26-7704-4E57-A055-17485EED977A}" srcOrd="1" destOrd="0" parTransId="{6D5EEBCC-24EA-4E34-BEC6-3F5F9A580E1E}" sibTransId="{5038F5D7-976D-4FEC-86F0-692C0A6243C2}"/>
    <dgm:cxn modelId="{B8559ED8-62FB-4427-93D3-261DD1D2E588}" type="presOf" srcId="{702B5394-8EF4-4866-9AE9-512357101631}" destId="{9C1BB806-9EE7-4916-A42F-20612457F94C}" srcOrd="0" destOrd="0" presId="urn:microsoft.com/office/officeart/2005/8/layout/hList7"/>
    <dgm:cxn modelId="{74CA706E-AC03-4128-B60C-498E3CD94161}" type="presOf" srcId="{7174ED26-7704-4E57-A055-17485EED977A}" destId="{23181930-AD94-4A5B-B07B-7A6D0C9B4D34}" srcOrd="1" destOrd="0" presId="urn:microsoft.com/office/officeart/2005/8/layout/hList7"/>
    <dgm:cxn modelId="{80652CE2-A570-4817-AE56-0FCC7FC859E2}" type="presOf" srcId="{7174ED26-7704-4E57-A055-17485EED977A}" destId="{3FD4FD19-5C45-4BEF-81E4-D7AC6A94F86D}" srcOrd="0" destOrd="0" presId="urn:microsoft.com/office/officeart/2005/8/layout/hList7"/>
    <dgm:cxn modelId="{98278572-2259-4143-A1A7-348873406EB4}" type="presOf" srcId="{6AD8C352-7324-44B3-9E70-D5F461D05754}" destId="{400C2F94-27AE-4217-95AF-886803A420DC}" srcOrd="0" destOrd="0" presId="urn:microsoft.com/office/officeart/2005/8/layout/hList7"/>
    <dgm:cxn modelId="{B05C7BF8-A3F4-4255-A3DE-24A9C64CA848}" srcId="{88307602-5CE7-407E-BC2F-DA2794081381}" destId="{6AD8C352-7324-44B3-9E70-D5F461D05754}" srcOrd="0" destOrd="0" parTransId="{6E3633E0-6A91-47CD-853E-1BF3D0212D67}" sibTransId="{702B5394-8EF4-4866-9AE9-512357101631}"/>
    <dgm:cxn modelId="{A7806B57-0471-471D-A678-33B0A03559F4}" type="presOf" srcId="{6AD8C352-7324-44B3-9E70-D5F461D05754}" destId="{95679E42-D03F-420F-BEE9-720F74A1140B}" srcOrd="1" destOrd="0" presId="urn:microsoft.com/office/officeart/2005/8/layout/hList7"/>
    <dgm:cxn modelId="{A5FA33B5-2DA0-4AE7-9A34-2A199F6BD843}" type="presParOf" srcId="{D07AB28E-5A95-4D83-8D19-5C3BB065FEBF}" destId="{4F5A4C74-16D0-42B4-8D22-A84EF3716CEF}" srcOrd="0" destOrd="0" presId="urn:microsoft.com/office/officeart/2005/8/layout/hList7"/>
    <dgm:cxn modelId="{2BC886D7-032C-4790-B2A3-BBBCB0CB1B7E}" type="presParOf" srcId="{D07AB28E-5A95-4D83-8D19-5C3BB065FEBF}" destId="{CABA522A-7E35-4CAC-B21A-68F4D73CD15E}" srcOrd="1" destOrd="0" presId="urn:microsoft.com/office/officeart/2005/8/layout/hList7"/>
    <dgm:cxn modelId="{80876E0F-26CF-40F6-BBA6-019D74926812}" type="presParOf" srcId="{CABA522A-7E35-4CAC-B21A-68F4D73CD15E}" destId="{A265C3AC-BE6A-4A91-B7EC-F3E1444EFB21}" srcOrd="0" destOrd="0" presId="urn:microsoft.com/office/officeart/2005/8/layout/hList7"/>
    <dgm:cxn modelId="{EE5B7121-B28D-4347-AED0-503EA05503CC}" type="presParOf" srcId="{A265C3AC-BE6A-4A91-B7EC-F3E1444EFB21}" destId="{400C2F94-27AE-4217-95AF-886803A420DC}" srcOrd="0" destOrd="0" presId="urn:microsoft.com/office/officeart/2005/8/layout/hList7"/>
    <dgm:cxn modelId="{1C011AF4-6AD5-4CF3-8812-B16B4784D469}" type="presParOf" srcId="{A265C3AC-BE6A-4A91-B7EC-F3E1444EFB21}" destId="{95679E42-D03F-420F-BEE9-720F74A1140B}" srcOrd="1" destOrd="0" presId="urn:microsoft.com/office/officeart/2005/8/layout/hList7"/>
    <dgm:cxn modelId="{E609FD8E-9643-46E6-8714-A34F23E84F3B}" type="presParOf" srcId="{A265C3AC-BE6A-4A91-B7EC-F3E1444EFB21}" destId="{4DC2188B-44F9-471C-806A-9254C0651AE4}" srcOrd="2" destOrd="0" presId="urn:microsoft.com/office/officeart/2005/8/layout/hList7"/>
    <dgm:cxn modelId="{C4757FEE-501F-48E2-BE1A-2E0BBA030535}" type="presParOf" srcId="{A265C3AC-BE6A-4A91-B7EC-F3E1444EFB21}" destId="{D9F49BC8-E093-4E6D-BF56-A77D16C27164}" srcOrd="3" destOrd="0" presId="urn:microsoft.com/office/officeart/2005/8/layout/hList7"/>
    <dgm:cxn modelId="{0092E455-3AF3-47E2-B195-3DBD62218E7D}" type="presParOf" srcId="{CABA522A-7E35-4CAC-B21A-68F4D73CD15E}" destId="{9C1BB806-9EE7-4916-A42F-20612457F94C}" srcOrd="1" destOrd="0" presId="urn:microsoft.com/office/officeart/2005/8/layout/hList7"/>
    <dgm:cxn modelId="{8C02CAC5-AD99-42AE-9993-2DCB3B450AC1}" type="presParOf" srcId="{CABA522A-7E35-4CAC-B21A-68F4D73CD15E}" destId="{B46BA98A-A94B-4D69-9185-741670821975}" srcOrd="2" destOrd="0" presId="urn:microsoft.com/office/officeart/2005/8/layout/hList7"/>
    <dgm:cxn modelId="{4F074833-698B-4998-AF80-4C6AC9EDD2DE}" type="presParOf" srcId="{B46BA98A-A94B-4D69-9185-741670821975}" destId="{3FD4FD19-5C45-4BEF-81E4-D7AC6A94F86D}" srcOrd="0" destOrd="0" presId="urn:microsoft.com/office/officeart/2005/8/layout/hList7"/>
    <dgm:cxn modelId="{23068D19-8DE4-4975-BB38-52B2654F1DD4}" type="presParOf" srcId="{B46BA98A-A94B-4D69-9185-741670821975}" destId="{23181930-AD94-4A5B-B07B-7A6D0C9B4D34}" srcOrd="1" destOrd="0" presId="urn:microsoft.com/office/officeart/2005/8/layout/hList7"/>
    <dgm:cxn modelId="{3B3097EF-5581-4569-864C-CAD043A48268}" type="presParOf" srcId="{B46BA98A-A94B-4D69-9185-741670821975}" destId="{69B7D8BA-EF5C-4CD1-A25A-19EBF32D7AD9}" srcOrd="2" destOrd="0" presId="urn:microsoft.com/office/officeart/2005/8/layout/hList7"/>
    <dgm:cxn modelId="{C6B9E3AB-9A57-46D6-A25E-4AC2AEE566E8}" type="presParOf" srcId="{B46BA98A-A94B-4D69-9185-741670821975}" destId="{759AA0D3-2141-4E02-8657-5F0EB1C5C8C4}"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F2CEC3-58BB-40A8-9C3D-C73535EBEF9D}" type="doc">
      <dgm:prSet loTypeId="urn:microsoft.com/office/officeart/2005/8/layout/hierarchy3" loCatId="hierarchy" qsTypeId="urn:microsoft.com/office/officeart/2005/8/quickstyle/simple1" qsCatId="simple" csTypeId="urn:microsoft.com/office/officeart/2005/8/colors/colorful3" csCatId="colorful" phldr="1"/>
      <dgm:spPr/>
      <dgm:t>
        <a:bodyPr/>
        <a:lstStyle/>
        <a:p>
          <a:endParaRPr lang="es-ES"/>
        </a:p>
      </dgm:t>
    </dgm:pt>
    <dgm:pt modelId="{3094F4B2-57EE-4253-BE88-F0D7DDBFC737}">
      <dgm:prSet phldrT="[Texto]"/>
      <dgm:spPr/>
      <dgm:t>
        <a:bodyPr/>
        <a:lstStyle/>
        <a:p>
          <a:r>
            <a:rPr lang="es-ES" dirty="0" smtClean="0"/>
            <a:t> Independiente</a:t>
          </a:r>
          <a:endParaRPr lang="es-ES" dirty="0"/>
        </a:p>
      </dgm:t>
    </dgm:pt>
    <dgm:pt modelId="{792F09E8-326D-4454-96F5-91950DB664A1}" type="parTrans" cxnId="{9DB8D0C0-526F-46E5-920F-CB251C06562C}">
      <dgm:prSet/>
      <dgm:spPr/>
      <dgm:t>
        <a:bodyPr/>
        <a:lstStyle/>
        <a:p>
          <a:endParaRPr lang="es-ES"/>
        </a:p>
      </dgm:t>
    </dgm:pt>
    <dgm:pt modelId="{13CA8F5B-DC62-4F50-A7D1-BD4BBCFB6A75}" type="sibTrans" cxnId="{9DB8D0C0-526F-46E5-920F-CB251C06562C}">
      <dgm:prSet/>
      <dgm:spPr/>
      <dgm:t>
        <a:bodyPr/>
        <a:lstStyle/>
        <a:p>
          <a:endParaRPr lang="es-ES"/>
        </a:p>
      </dgm:t>
    </dgm:pt>
    <dgm:pt modelId="{33A30B70-7D89-4AA9-B3AE-06D0AD6D7A0E}">
      <dgm:prSet phldrT="[Texto]"/>
      <dgm:spPr/>
      <dgm:t>
        <a:bodyPr/>
        <a:lstStyle/>
        <a:p>
          <a:pPr algn="just"/>
          <a:r>
            <a:rPr lang="es-ES" dirty="0" smtClean="0"/>
            <a:t>La velocidad aerobia máxima y resultados en 1000 m planos. </a:t>
          </a:r>
        </a:p>
        <a:p>
          <a:pPr algn="ctr"/>
          <a:endParaRPr lang="es-ES" dirty="0"/>
        </a:p>
      </dgm:t>
    </dgm:pt>
    <dgm:pt modelId="{9830F7B3-DF1B-412C-B2DC-44604C9E1DA6}" type="parTrans" cxnId="{6F14F119-11CE-4A21-99B0-EEBD57690FB6}">
      <dgm:prSet/>
      <dgm:spPr/>
      <dgm:t>
        <a:bodyPr/>
        <a:lstStyle/>
        <a:p>
          <a:endParaRPr lang="es-ES"/>
        </a:p>
      </dgm:t>
    </dgm:pt>
    <dgm:pt modelId="{CAF49126-DB45-4083-BDE3-17ECD0F8B5FB}" type="sibTrans" cxnId="{6F14F119-11CE-4A21-99B0-EEBD57690FB6}">
      <dgm:prSet/>
      <dgm:spPr/>
      <dgm:t>
        <a:bodyPr/>
        <a:lstStyle/>
        <a:p>
          <a:endParaRPr lang="es-ES"/>
        </a:p>
      </dgm:t>
    </dgm:pt>
    <dgm:pt modelId="{7C62C43D-06E7-46DA-8B67-74FA73FA8FF4}">
      <dgm:prSet phldrT="[Texto]" phldr="1"/>
      <dgm:spPr>
        <a:blipFill rotWithShape="0">
          <a:blip xmlns:r="http://schemas.openxmlformats.org/officeDocument/2006/relationships" r:embed="rId1"/>
          <a:stretch>
            <a:fillRect/>
          </a:stretch>
        </a:blipFill>
      </dgm:spPr>
      <dgm:t>
        <a:bodyPr/>
        <a:lstStyle/>
        <a:p>
          <a:endParaRPr lang="es-ES"/>
        </a:p>
      </dgm:t>
    </dgm:pt>
    <dgm:pt modelId="{C4E80112-DC39-4EE9-B963-9FB44A562595}" type="parTrans" cxnId="{2CD9C071-0C98-4A23-91FE-F83753B35880}">
      <dgm:prSet/>
      <dgm:spPr/>
      <dgm:t>
        <a:bodyPr/>
        <a:lstStyle/>
        <a:p>
          <a:endParaRPr lang="es-ES"/>
        </a:p>
      </dgm:t>
    </dgm:pt>
    <dgm:pt modelId="{DD009CDF-730D-4F2B-8F40-28E9F33A539A}" type="sibTrans" cxnId="{2CD9C071-0C98-4A23-91FE-F83753B35880}">
      <dgm:prSet/>
      <dgm:spPr/>
      <dgm:t>
        <a:bodyPr/>
        <a:lstStyle/>
        <a:p>
          <a:endParaRPr lang="es-ES"/>
        </a:p>
      </dgm:t>
    </dgm:pt>
    <dgm:pt modelId="{787F3782-7955-47DF-B886-BAE8823C048D}">
      <dgm:prSet phldrT="[Texto]"/>
      <dgm:spPr/>
      <dgm:t>
        <a:bodyPr/>
        <a:lstStyle/>
        <a:p>
          <a:r>
            <a:rPr lang="es-ES" dirty="0" smtClean="0"/>
            <a:t> Dependiente</a:t>
          </a:r>
          <a:endParaRPr lang="es-ES" dirty="0"/>
        </a:p>
      </dgm:t>
    </dgm:pt>
    <dgm:pt modelId="{D8334618-3003-48E9-A40F-9CAB5C159FC5}" type="parTrans" cxnId="{2CF6A4A1-74C7-4407-BC7F-29B08875A4FA}">
      <dgm:prSet/>
      <dgm:spPr/>
      <dgm:t>
        <a:bodyPr/>
        <a:lstStyle/>
        <a:p>
          <a:endParaRPr lang="es-ES"/>
        </a:p>
      </dgm:t>
    </dgm:pt>
    <dgm:pt modelId="{C96A7066-FE8F-4CFC-9D68-52F16B5AD9BD}" type="sibTrans" cxnId="{2CF6A4A1-74C7-4407-BC7F-29B08875A4FA}">
      <dgm:prSet/>
      <dgm:spPr/>
      <dgm:t>
        <a:bodyPr/>
        <a:lstStyle/>
        <a:p>
          <a:endParaRPr lang="es-ES"/>
        </a:p>
      </dgm:t>
    </dgm:pt>
    <dgm:pt modelId="{6162AE47-8C1A-4F6D-BF73-238AA751304C}">
      <dgm:prSet phldrT="[Texto]"/>
      <dgm:spPr/>
      <dgm:t>
        <a:bodyPr/>
        <a:lstStyle/>
        <a:p>
          <a:pPr algn="just"/>
          <a:r>
            <a:rPr lang="es-ES" dirty="0" smtClean="0"/>
            <a:t>Rendimiento competitivo en los 1500 m.</a:t>
          </a:r>
          <a:endParaRPr lang="es-ES" dirty="0"/>
        </a:p>
      </dgm:t>
    </dgm:pt>
    <dgm:pt modelId="{A1073F58-6E33-41F4-9319-1B67112EAD62}" type="parTrans" cxnId="{D6C6A222-E012-4226-AAB8-125296EBC873}">
      <dgm:prSet/>
      <dgm:spPr/>
      <dgm:t>
        <a:bodyPr/>
        <a:lstStyle/>
        <a:p>
          <a:endParaRPr lang="es-ES"/>
        </a:p>
      </dgm:t>
    </dgm:pt>
    <dgm:pt modelId="{A94D81BB-4306-4029-B658-6509E0D74EC2}" type="sibTrans" cxnId="{D6C6A222-E012-4226-AAB8-125296EBC873}">
      <dgm:prSet/>
      <dgm:spPr/>
      <dgm:t>
        <a:bodyPr/>
        <a:lstStyle/>
        <a:p>
          <a:endParaRPr lang="es-ES"/>
        </a:p>
      </dgm:t>
    </dgm:pt>
    <dgm:pt modelId="{9A11CF65-11CA-46CD-8141-9AA060406AC1}">
      <dgm:prSet phldrT="[Texto]" phldr="1"/>
      <dgm:spPr>
        <a:blipFill rotWithShape="0">
          <a:blip xmlns:r="http://schemas.openxmlformats.org/officeDocument/2006/relationships" r:embed="rId2"/>
          <a:stretch>
            <a:fillRect/>
          </a:stretch>
        </a:blipFill>
      </dgm:spPr>
      <dgm:t>
        <a:bodyPr/>
        <a:lstStyle/>
        <a:p>
          <a:endParaRPr lang="es-ES"/>
        </a:p>
      </dgm:t>
    </dgm:pt>
    <dgm:pt modelId="{3C60B29C-B98A-4EBA-B6D9-5F73E9DDCBCB}" type="parTrans" cxnId="{ACA2F154-CFD7-4781-B0AC-BD6DDDE01807}">
      <dgm:prSet/>
      <dgm:spPr/>
      <dgm:t>
        <a:bodyPr/>
        <a:lstStyle/>
        <a:p>
          <a:endParaRPr lang="es-ES"/>
        </a:p>
      </dgm:t>
    </dgm:pt>
    <dgm:pt modelId="{B59D2325-EF14-4EF3-AFEC-10D578AD2548}" type="sibTrans" cxnId="{ACA2F154-CFD7-4781-B0AC-BD6DDDE01807}">
      <dgm:prSet/>
      <dgm:spPr/>
      <dgm:t>
        <a:bodyPr/>
        <a:lstStyle/>
        <a:p>
          <a:endParaRPr lang="es-ES"/>
        </a:p>
      </dgm:t>
    </dgm:pt>
    <dgm:pt modelId="{4CDE5248-190B-4798-A7D4-0AEE19A6DF75}" type="pres">
      <dgm:prSet presAssocID="{18F2CEC3-58BB-40A8-9C3D-C73535EBEF9D}" presName="diagram" presStyleCnt="0">
        <dgm:presLayoutVars>
          <dgm:chPref val="1"/>
          <dgm:dir/>
          <dgm:animOne val="branch"/>
          <dgm:animLvl val="lvl"/>
          <dgm:resizeHandles/>
        </dgm:presLayoutVars>
      </dgm:prSet>
      <dgm:spPr/>
      <dgm:t>
        <a:bodyPr/>
        <a:lstStyle/>
        <a:p>
          <a:endParaRPr lang="es-ES"/>
        </a:p>
      </dgm:t>
    </dgm:pt>
    <dgm:pt modelId="{ACE9B706-C692-406B-8461-338A6EEBF6C6}" type="pres">
      <dgm:prSet presAssocID="{3094F4B2-57EE-4253-BE88-F0D7DDBFC737}" presName="root" presStyleCnt="0"/>
      <dgm:spPr/>
      <dgm:t>
        <a:bodyPr/>
        <a:lstStyle/>
        <a:p>
          <a:endParaRPr lang="es-ES"/>
        </a:p>
      </dgm:t>
    </dgm:pt>
    <dgm:pt modelId="{C58B0F65-AC2C-4CCE-AFE0-02B3D6144C1F}" type="pres">
      <dgm:prSet presAssocID="{3094F4B2-57EE-4253-BE88-F0D7DDBFC737}" presName="rootComposite" presStyleCnt="0"/>
      <dgm:spPr/>
      <dgm:t>
        <a:bodyPr/>
        <a:lstStyle/>
        <a:p>
          <a:endParaRPr lang="es-ES"/>
        </a:p>
      </dgm:t>
    </dgm:pt>
    <dgm:pt modelId="{58891B86-D701-4085-AFDF-5754ECF02766}" type="pres">
      <dgm:prSet presAssocID="{3094F4B2-57EE-4253-BE88-F0D7DDBFC737}" presName="rootText" presStyleLbl="node1" presStyleIdx="0" presStyleCnt="2" custScaleX="213390" custScaleY="46445"/>
      <dgm:spPr/>
      <dgm:t>
        <a:bodyPr/>
        <a:lstStyle/>
        <a:p>
          <a:endParaRPr lang="es-ES"/>
        </a:p>
      </dgm:t>
    </dgm:pt>
    <dgm:pt modelId="{FFCDCBF7-D608-43C0-BB71-EDBD244C4F7F}" type="pres">
      <dgm:prSet presAssocID="{3094F4B2-57EE-4253-BE88-F0D7DDBFC737}" presName="rootConnector" presStyleLbl="node1" presStyleIdx="0" presStyleCnt="2"/>
      <dgm:spPr/>
      <dgm:t>
        <a:bodyPr/>
        <a:lstStyle/>
        <a:p>
          <a:endParaRPr lang="es-ES"/>
        </a:p>
      </dgm:t>
    </dgm:pt>
    <dgm:pt modelId="{CA8C6DDC-8894-4858-9B16-C8A69C22F301}" type="pres">
      <dgm:prSet presAssocID="{3094F4B2-57EE-4253-BE88-F0D7DDBFC737}" presName="childShape" presStyleCnt="0"/>
      <dgm:spPr/>
      <dgm:t>
        <a:bodyPr/>
        <a:lstStyle/>
        <a:p>
          <a:endParaRPr lang="es-ES"/>
        </a:p>
      </dgm:t>
    </dgm:pt>
    <dgm:pt modelId="{05DB5329-609C-43F4-B966-FFC6596C50E2}" type="pres">
      <dgm:prSet presAssocID="{9830F7B3-DF1B-412C-B2DC-44604C9E1DA6}" presName="Name13" presStyleLbl="parChTrans1D2" presStyleIdx="0" presStyleCnt="4"/>
      <dgm:spPr/>
      <dgm:t>
        <a:bodyPr/>
        <a:lstStyle/>
        <a:p>
          <a:endParaRPr lang="es-ES"/>
        </a:p>
      </dgm:t>
    </dgm:pt>
    <dgm:pt modelId="{9094879F-D4E7-4277-8913-539A4ACF8135}" type="pres">
      <dgm:prSet presAssocID="{33A30B70-7D89-4AA9-B3AE-06D0AD6D7A0E}" presName="childText" presStyleLbl="bgAcc1" presStyleIdx="0" presStyleCnt="4" custScaleX="147925" custScaleY="118670">
        <dgm:presLayoutVars>
          <dgm:bulletEnabled val="1"/>
        </dgm:presLayoutVars>
      </dgm:prSet>
      <dgm:spPr/>
      <dgm:t>
        <a:bodyPr/>
        <a:lstStyle/>
        <a:p>
          <a:endParaRPr lang="es-ES"/>
        </a:p>
      </dgm:t>
    </dgm:pt>
    <dgm:pt modelId="{5161EE39-8670-432F-8DE0-CDC05B4BF775}" type="pres">
      <dgm:prSet presAssocID="{C4E80112-DC39-4EE9-B963-9FB44A562595}" presName="Name13" presStyleLbl="parChTrans1D2" presStyleIdx="1" presStyleCnt="4"/>
      <dgm:spPr/>
      <dgm:t>
        <a:bodyPr/>
        <a:lstStyle/>
        <a:p>
          <a:endParaRPr lang="es-ES"/>
        </a:p>
      </dgm:t>
    </dgm:pt>
    <dgm:pt modelId="{F19647BF-E995-4C95-B587-54755DC9B0DD}" type="pres">
      <dgm:prSet presAssocID="{7C62C43D-06E7-46DA-8B67-74FA73FA8FF4}" presName="childText" presStyleLbl="bgAcc1" presStyleIdx="1" presStyleCnt="4" custScaleX="147925" custScaleY="118670">
        <dgm:presLayoutVars>
          <dgm:bulletEnabled val="1"/>
        </dgm:presLayoutVars>
      </dgm:prSet>
      <dgm:spPr/>
      <dgm:t>
        <a:bodyPr/>
        <a:lstStyle/>
        <a:p>
          <a:endParaRPr lang="es-ES"/>
        </a:p>
      </dgm:t>
    </dgm:pt>
    <dgm:pt modelId="{1BDF8BBE-03CE-43EA-93E1-D41238F37612}" type="pres">
      <dgm:prSet presAssocID="{787F3782-7955-47DF-B886-BAE8823C048D}" presName="root" presStyleCnt="0"/>
      <dgm:spPr/>
      <dgm:t>
        <a:bodyPr/>
        <a:lstStyle/>
        <a:p>
          <a:endParaRPr lang="es-ES"/>
        </a:p>
      </dgm:t>
    </dgm:pt>
    <dgm:pt modelId="{C87CAC3B-D8C6-46D4-8523-02A6EAA3DB65}" type="pres">
      <dgm:prSet presAssocID="{787F3782-7955-47DF-B886-BAE8823C048D}" presName="rootComposite" presStyleCnt="0"/>
      <dgm:spPr/>
      <dgm:t>
        <a:bodyPr/>
        <a:lstStyle/>
        <a:p>
          <a:endParaRPr lang="es-ES"/>
        </a:p>
      </dgm:t>
    </dgm:pt>
    <dgm:pt modelId="{760C2832-9405-4B02-9D5D-A1512D8C5A06}" type="pres">
      <dgm:prSet presAssocID="{787F3782-7955-47DF-B886-BAE8823C048D}" presName="rootText" presStyleLbl="node1" presStyleIdx="1" presStyleCnt="2" custScaleX="213390" custScaleY="46445"/>
      <dgm:spPr/>
      <dgm:t>
        <a:bodyPr/>
        <a:lstStyle/>
        <a:p>
          <a:endParaRPr lang="es-ES"/>
        </a:p>
      </dgm:t>
    </dgm:pt>
    <dgm:pt modelId="{487F7A08-857E-4B4E-86AD-6F77BE1545D7}" type="pres">
      <dgm:prSet presAssocID="{787F3782-7955-47DF-B886-BAE8823C048D}" presName="rootConnector" presStyleLbl="node1" presStyleIdx="1" presStyleCnt="2"/>
      <dgm:spPr/>
      <dgm:t>
        <a:bodyPr/>
        <a:lstStyle/>
        <a:p>
          <a:endParaRPr lang="es-ES"/>
        </a:p>
      </dgm:t>
    </dgm:pt>
    <dgm:pt modelId="{D55EADDF-534A-4578-8BCF-D66D338F5900}" type="pres">
      <dgm:prSet presAssocID="{787F3782-7955-47DF-B886-BAE8823C048D}" presName="childShape" presStyleCnt="0"/>
      <dgm:spPr/>
      <dgm:t>
        <a:bodyPr/>
        <a:lstStyle/>
        <a:p>
          <a:endParaRPr lang="es-ES"/>
        </a:p>
      </dgm:t>
    </dgm:pt>
    <dgm:pt modelId="{45B9973E-BF92-4EE8-B759-B2E353EC4EAC}" type="pres">
      <dgm:prSet presAssocID="{A1073F58-6E33-41F4-9319-1B67112EAD62}" presName="Name13" presStyleLbl="parChTrans1D2" presStyleIdx="2" presStyleCnt="4"/>
      <dgm:spPr/>
      <dgm:t>
        <a:bodyPr/>
        <a:lstStyle/>
        <a:p>
          <a:endParaRPr lang="es-ES"/>
        </a:p>
      </dgm:t>
    </dgm:pt>
    <dgm:pt modelId="{DF30D9B6-53EA-41AF-BB73-1955D2CF41EA}" type="pres">
      <dgm:prSet presAssocID="{6162AE47-8C1A-4F6D-BF73-238AA751304C}" presName="childText" presStyleLbl="bgAcc1" presStyleIdx="2" presStyleCnt="4" custScaleX="147925" custScaleY="118670">
        <dgm:presLayoutVars>
          <dgm:bulletEnabled val="1"/>
        </dgm:presLayoutVars>
      </dgm:prSet>
      <dgm:spPr/>
      <dgm:t>
        <a:bodyPr/>
        <a:lstStyle/>
        <a:p>
          <a:endParaRPr lang="es-ES"/>
        </a:p>
      </dgm:t>
    </dgm:pt>
    <dgm:pt modelId="{A10DAC3A-DB3B-4CE3-9C49-47A4F3AFBAAD}" type="pres">
      <dgm:prSet presAssocID="{3C60B29C-B98A-4EBA-B6D9-5F73E9DDCBCB}" presName="Name13" presStyleLbl="parChTrans1D2" presStyleIdx="3" presStyleCnt="4"/>
      <dgm:spPr/>
      <dgm:t>
        <a:bodyPr/>
        <a:lstStyle/>
        <a:p>
          <a:endParaRPr lang="es-ES"/>
        </a:p>
      </dgm:t>
    </dgm:pt>
    <dgm:pt modelId="{3EA18289-C6F2-4148-B2B4-3BB75C557FED}" type="pres">
      <dgm:prSet presAssocID="{9A11CF65-11CA-46CD-8141-9AA060406AC1}" presName="childText" presStyleLbl="bgAcc1" presStyleIdx="3" presStyleCnt="4" custScaleX="147925" custScaleY="118670">
        <dgm:presLayoutVars>
          <dgm:bulletEnabled val="1"/>
        </dgm:presLayoutVars>
      </dgm:prSet>
      <dgm:spPr/>
      <dgm:t>
        <a:bodyPr/>
        <a:lstStyle/>
        <a:p>
          <a:endParaRPr lang="es-ES"/>
        </a:p>
      </dgm:t>
    </dgm:pt>
  </dgm:ptLst>
  <dgm:cxnLst>
    <dgm:cxn modelId="{E4D3EB2A-B6EA-4461-84DD-6EB51874C1DA}" type="presOf" srcId="{9830F7B3-DF1B-412C-B2DC-44604C9E1DA6}" destId="{05DB5329-609C-43F4-B966-FFC6596C50E2}" srcOrd="0" destOrd="0" presId="urn:microsoft.com/office/officeart/2005/8/layout/hierarchy3"/>
    <dgm:cxn modelId="{CA1E5824-E8CD-4C7C-9647-446D2C25DED7}" type="presOf" srcId="{3C60B29C-B98A-4EBA-B6D9-5F73E9DDCBCB}" destId="{A10DAC3A-DB3B-4CE3-9C49-47A4F3AFBAAD}" srcOrd="0" destOrd="0" presId="urn:microsoft.com/office/officeart/2005/8/layout/hierarchy3"/>
    <dgm:cxn modelId="{46B81B3D-03CE-4237-80F9-F786A25C38DE}" type="presOf" srcId="{6162AE47-8C1A-4F6D-BF73-238AA751304C}" destId="{DF30D9B6-53EA-41AF-BB73-1955D2CF41EA}" srcOrd="0" destOrd="0" presId="urn:microsoft.com/office/officeart/2005/8/layout/hierarchy3"/>
    <dgm:cxn modelId="{56A683BB-9F73-4D3B-9208-D9C4479570C0}" type="presOf" srcId="{C4E80112-DC39-4EE9-B963-9FB44A562595}" destId="{5161EE39-8670-432F-8DE0-CDC05B4BF775}" srcOrd="0" destOrd="0" presId="urn:microsoft.com/office/officeart/2005/8/layout/hierarchy3"/>
    <dgm:cxn modelId="{4304900E-618C-4FDA-A694-6C72AD9B1C9E}" type="presOf" srcId="{18F2CEC3-58BB-40A8-9C3D-C73535EBEF9D}" destId="{4CDE5248-190B-4798-A7D4-0AEE19A6DF75}" srcOrd="0" destOrd="0" presId="urn:microsoft.com/office/officeart/2005/8/layout/hierarchy3"/>
    <dgm:cxn modelId="{316F3027-A9EF-45C2-A628-6581F6E9421A}" type="presOf" srcId="{33A30B70-7D89-4AA9-B3AE-06D0AD6D7A0E}" destId="{9094879F-D4E7-4277-8913-539A4ACF8135}" srcOrd="0" destOrd="0" presId="urn:microsoft.com/office/officeart/2005/8/layout/hierarchy3"/>
    <dgm:cxn modelId="{ACA2F154-CFD7-4781-B0AC-BD6DDDE01807}" srcId="{787F3782-7955-47DF-B886-BAE8823C048D}" destId="{9A11CF65-11CA-46CD-8141-9AA060406AC1}" srcOrd="1" destOrd="0" parTransId="{3C60B29C-B98A-4EBA-B6D9-5F73E9DDCBCB}" sibTransId="{B59D2325-EF14-4EF3-AFEC-10D578AD2548}"/>
    <dgm:cxn modelId="{CB3A7D2E-D756-4809-9275-CC41B4864653}" type="presOf" srcId="{9A11CF65-11CA-46CD-8141-9AA060406AC1}" destId="{3EA18289-C6F2-4148-B2B4-3BB75C557FED}" srcOrd="0" destOrd="0" presId="urn:microsoft.com/office/officeart/2005/8/layout/hierarchy3"/>
    <dgm:cxn modelId="{9DB8D0C0-526F-46E5-920F-CB251C06562C}" srcId="{18F2CEC3-58BB-40A8-9C3D-C73535EBEF9D}" destId="{3094F4B2-57EE-4253-BE88-F0D7DDBFC737}" srcOrd="0" destOrd="0" parTransId="{792F09E8-326D-4454-96F5-91950DB664A1}" sibTransId="{13CA8F5B-DC62-4F50-A7D1-BD4BBCFB6A75}"/>
    <dgm:cxn modelId="{8BF8CC09-90AA-40E9-8FAD-2FCE6EDC2847}" type="presOf" srcId="{3094F4B2-57EE-4253-BE88-F0D7DDBFC737}" destId="{58891B86-D701-4085-AFDF-5754ECF02766}" srcOrd="0" destOrd="0" presId="urn:microsoft.com/office/officeart/2005/8/layout/hierarchy3"/>
    <dgm:cxn modelId="{D6C6A222-E012-4226-AAB8-125296EBC873}" srcId="{787F3782-7955-47DF-B886-BAE8823C048D}" destId="{6162AE47-8C1A-4F6D-BF73-238AA751304C}" srcOrd="0" destOrd="0" parTransId="{A1073F58-6E33-41F4-9319-1B67112EAD62}" sibTransId="{A94D81BB-4306-4029-B658-6509E0D74EC2}"/>
    <dgm:cxn modelId="{C977278B-70EC-4E8F-95F8-865213341CBE}" type="presOf" srcId="{787F3782-7955-47DF-B886-BAE8823C048D}" destId="{487F7A08-857E-4B4E-86AD-6F77BE1545D7}" srcOrd="1" destOrd="0" presId="urn:microsoft.com/office/officeart/2005/8/layout/hierarchy3"/>
    <dgm:cxn modelId="{11D66197-84F4-4099-AEC7-D0F0AC658F7F}" type="presOf" srcId="{7C62C43D-06E7-46DA-8B67-74FA73FA8FF4}" destId="{F19647BF-E995-4C95-B587-54755DC9B0DD}" srcOrd="0" destOrd="0" presId="urn:microsoft.com/office/officeart/2005/8/layout/hierarchy3"/>
    <dgm:cxn modelId="{6F14F119-11CE-4A21-99B0-EEBD57690FB6}" srcId="{3094F4B2-57EE-4253-BE88-F0D7DDBFC737}" destId="{33A30B70-7D89-4AA9-B3AE-06D0AD6D7A0E}" srcOrd="0" destOrd="0" parTransId="{9830F7B3-DF1B-412C-B2DC-44604C9E1DA6}" sibTransId="{CAF49126-DB45-4083-BDE3-17ECD0F8B5FB}"/>
    <dgm:cxn modelId="{C6AE477C-B868-4F27-ABEB-0D485EECF8CD}" type="presOf" srcId="{787F3782-7955-47DF-B886-BAE8823C048D}" destId="{760C2832-9405-4B02-9D5D-A1512D8C5A06}" srcOrd="0" destOrd="0" presId="urn:microsoft.com/office/officeart/2005/8/layout/hierarchy3"/>
    <dgm:cxn modelId="{1583736D-075A-48B9-8186-2E8AA543D396}" type="presOf" srcId="{A1073F58-6E33-41F4-9319-1B67112EAD62}" destId="{45B9973E-BF92-4EE8-B759-B2E353EC4EAC}" srcOrd="0" destOrd="0" presId="urn:microsoft.com/office/officeart/2005/8/layout/hierarchy3"/>
    <dgm:cxn modelId="{2CF6A4A1-74C7-4407-BC7F-29B08875A4FA}" srcId="{18F2CEC3-58BB-40A8-9C3D-C73535EBEF9D}" destId="{787F3782-7955-47DF-B886-BAE8823C048D}" srcOrd="1" destOrd="0" parTransId="{D8334618-3003-48E9-A40F-9CAB5C159FC5}" sibTransId="{C96A7066-FE8F-4CFC-9D68-52F16B5AD9BD}"/>
    <dgm:cxn modelId="{C62E291F-CF17-48D0-9065-2A1265FEADB3}" type="presOf" srcId="{3094F4B2-57EE-4253-BE88-F0D7DDBFC737}" destId="{FFCDCBF7-D608-43C0-BB71-EDBD244C4F7F}" srcOrd="1" destOrd="0" presId="urn:microsoft.com/office/officeart/2005/8/layout/hierarchy3"/>
    <dgm:cxn modelId="{2CD9C071-0C98-4A23-91FE-F83753B35880}" srcId="{3094F4B2-57EE-4253-BE88-F0D7DDBFC737}" destId="{7C62C43D-06E7-46DA-8B67-74FA73FA8FF4}" srcOrd="1" destOrd="0" parTransId="{C4E80112-DC39-4EE9-B963-9FB44A562595}" sibTransId="{DD009CDF-730D-4F2B-8F40-28E9F33A539A}"/>
    <dgm:cxn modelId="{E38A127A-ABCB-4C1A-9F26-D7941C4FE51D}" type="presParOf" srcId="{4CDE5248-190B-4798-A7D4-0AEE19A6DF75}" destId="{ACE9B706-C692-406B-8461-338A6EEBF6C6}" srcOrd="0" destOrd="0" presId="urn:microsoft.com/office/officeart/2005/8/layout/hierarchy3"/>
    <dgm:cxn modelId="{7735CD6E-F5FA-4EBE-A040-795EC2DD1B16}" type="presParOf" srcId="{ACE9B706-C692-406B-8461-338A6EEBF6C6}" destId="{C58B0F65-AC2C-4CCE-AFE0-02B3D6144C1F}" srcOrd="0" destOrd="0" presId="urn:microsoft.com/office/officeart/2005/8/layout/hierarchy3"/>
    <dgm:cxn modelId="{E73D7950-EB20-4F1A-B33D-A7029B7BCC02}" type="presParOf" srcId="{C58B0F65-AC2C-4CCE-AFE0-02B3D6144C1F}" destId="{58891B86-D701-4085-AFDF-5754ECF02766}" srcOrd="0" destOrd="0" presId="urn:microsoft.com/office/officeart/2005/8/layout/hierarchy3"/>
    <dgm:cxn modelId="{B3511CEE-6D36-4E41-9866-28FD3338136B}" type="presParOf" srcId="{C58B0F65-AC2C-4CCE-AFE0-02B3D6144C1F}" destId="{FFCDCBF7-D608-43C0-BB71-EDBD244C4F7F}" srcOrd="1" destOrd="0" presId="urn:microsoft.com/office/officeart/2005/8/layout/hierarchy3"/>
    <dgm:cxn modelId="{2FE5CE40-1A23-4AA5-91B0-6466EA3B23E2}" type="presParOf" srcId="{ACE9B706-C692-406B-8461-338A6EEBF6C6}" destId="{CA8C6DDC-8894-4858-9B16-C8A69C22F301}" srcOrd="1" destOrd="0" presId="urn:microsoft.com/office/officeart/2005/8/layout/hierarchy3"/>
    <dgm:cxn modelId="{2A23429E-3C2F-4BE5-8430-D40076B1140A}" type="presParOf" srcId="{CA8C6DDC-8894-4858-9B16-C8A69C22F301}" destId="{05DB5329-609C-43F4-B966-FFC6596C50E2}" srcOrd="0" destOrd="0" presId="urn:microsoft.com/office/officeart/2005/8/layout/hierarchy3"/>
    <dgm:cxn modelId="{7B161D37-7137-4CA4-A16C-5D97B5885A6F}" type="presParOf" srcId="{CA8C6DDC-8894-4858-9B16-C8A69C22F301}" destId="{9094879F-D4E7-4277-8913-539A4ACF8135}" srcOrd="1" destOrd="0" presId="urn:microsoft.com/office/officeart/2005/8/layout/hierarchy3"/>
    <dgm:cxn modelId="{B6650138-2389-488D-A72A-33B2A5F8457F}" type="presParOf" srcId="{CA8C6DDC-8894-4858-9B16-C8A69C22F301}" destId="{5161EE39-8670-432F-8DE0-CDC05B4BF775}" srcOrd="2" destOrd="0" presId="urn:microsoft.com/office/officeart/2005/8/layout/hierarchy3"/>
    <dgm:cxn modelId="{FE5546CF-2FB9-40E3-9A72-F048ED2AF76E}" type="presParOf" srcId="{CA8C6DDC-8894-4858-9B16-C8A69C22F301}" destId="{F19647BF-E995-4C95-B587-54755DC9B0DD}" srcOrd="3" destOrd="0" presId="urn:microsoft.com/office/officeart/2005/8/layout/hierarchy3"/>
    <dgm:cxn modelId="{5ABD3D8C-1998-41B5-A834-FFB47C088237}" type="presParOf" srcId="{4CDE5248-190B-4798-A7D4-0AEE19A6DF75}" destId="{1BDF8BBE-03CE-43EA-93E1-D41238F37612}" srcOrd="1" destOrd="0" presId="urn:microsoft.com/office/officeart/2005/8/layout/hierarchy3"/>
    <dgm:cxn modelId="{5645A880-980F-49D6-BE1D-F5668D355569}" type="presParOf" srcId="{1BDF8BBE-03CE-43EA-93E1-D41238F37612}" destId="{C87CAC3B-D8C6-46D4-8523-02A6EAA3DB65}" srcOrd="0" destOrd="0" presId="urn:microsoft.com/office/officeart/2005/8/layout/hierarchy3"/>
    <dgm:cxn modelId="{4F96639F-A6E9-451D-9778-8C148A605A3F}" type="presParOf" srcId="{C87CAC3B-D8C6-46D4-8523-02A6EAA3DB65}" destId="{760C2832-9405-4B02-9D5D-A1512D8C5A06}" srcOrd="0" destOrd="0" presId="urn:microsoft.com/office/officeart/2005/8/layout/hierarchy3"/>
    <dgm:cxn modelId="{811AEB8B-158F-4C02-B562-304090E6A088}" type="presParOf" srcId="{C87CAC3B-D8C6-46D4-8523-02A6EAA3DB65}" destId="{487F7A08-857E-4B4E-86AD-6F77BE1545D7}" srcOrd="1" destOrd="0" presId="urn:microsoft.com/office/officeart/2005/8/layout/hierarchy3"/>
    <dgm:cxn modelId="{B3F456B9-B186-42CF-927D-FD3A6A51FAB3}" type="presParOf" srcId="{1BDF8BBE-03CE-43EA-93E1-D41238F37612}" destId="{D55EADDF-534A-4578-8BCF-D66D338F5900}" srcOrd="1" destOrd="0" presId="urn:microsoft.com/office/officeart/2005/8/layout/hierarchy3"/>
    <dgm:cxn modelId="{409F39B6-A8D9-49EB-85C7-044386239925}" type="presParOf" srcId="{D55EADDF-534A-4578-8BCF-D66D338F5900}" destId="{45B9973E-BF92-4EE8-B759-B2E353EC4EAC}" srcOrd="0" destOrd="0" presId="urn:microsoft.com/office/officeart/2005/8/layout/hierarchy3"/>
    <dgm:cxn modelId="{D118F895-F890-41B6-A0DA-89B331046875}" type="presParOf" srcId="{D55EADDF-534A-4578-8BCF-D66D338F5900}" destId="{DF30D9B6-53EA-41AF-BB73-1955D2CF41EA}" srcOrd="1" destOrd="0" presId="urn:microsoft.com/office/officeart/2005/8/layout/hierarchy3"/>
    <dgm:cxn modelId="{C6B6A4E8-F264-4BBD-9E00-92F6C36ECCB1}" type="presParOf" srcId="{D55EADDF-534A-4578-8BCF-D66D338F5900}" destId="{A10DAC3A-DB3B-4CE3-9C49-47A4F3AFBAAD}" srcOrd="2" destOrd="0" presId="urn:microsoft.com/office/officeart/2005/8/layout/hierarchy3"/>
    <dgm:cxn modelId="{E7E88E30-1AB1-4EA6-A182-10D37178FDBB}" type="presParOf" srcId="{D55EADDF-534A-4578-8BCF-D66D338F5900}" destId="{3EA18289-C6F2-4148-B2B4-3BB75C557FED}"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B0FD04-8613-4700-81CD-C08F879354F3}" type="doc">
      <dgm:prSet loTypeId="urn:microsoft.com/office/officeart/2005/8/layout/hList7" loCatId="relationship" qsTypeId="urn:microsoft.com/office/officeart/2005/8/quickstyle/simple1" qsCatId="simple" csTypeId="urn:microsoft.com/office/officeart/2005/8/colors/accent0_2" csCatId="mainScheme" phldr="1"/>
      <dgm:spPr/>
    </dgm:pt>
    <dgm:pt modelId="{9A08C4DF-8E77-43D8-A4CE-7F63F9E841E8}">
      <dgm:prSet phldrT="[Texto]" custT="1"/>
      <dgm:spPr/>
      <dgm:t>
        <a:bodyPr/>
        <a:lstStyle/>
        <a:p>
          <a:pPr algn="just"/>
          <a:r>
            <a:rPr lang="es-ES" sz="2100" dirty="0" smtClean="0"/>
            <a:t>El </a:t>
          </a:r>
          <a:r>
            <a:rPr lang="es-ES" sz="2100" b="1" dirty="0" smtClean="0"/>
            <a:t>atletismo adaptado</a:t>
          </a:r>
          <a:r>
            <a:rPr lang="es-ES" sz="2100" dirty="0" smtClean="0"/>
            <a:t> es un grupo de actividades deportivas que abarcan varías pruebas de velocidad, fondo, medio fondo saltos y lanzamientos </a:t>
          </a:r>
          <a:endParaRPr lang="es-ES" sz="2100" dirty="0"/>
        </a:p>
      </dgm:t>
    </dgm:pt>
    <dgm:pt modelId="{8E583D10-4521-47CC-88DD-3F91BFAB3E73}" type="parTrans" cxnId="{3EC7E0D2-A949-4E14-A77D-CAB15D086A0D}">
      <dgm:prSet/>
      <dgm:spPr/>
      <dgm:t>
        <a:bodyPr/>
        <a:lstStyle/>
        <a:p>
          <a:endParaRPr lang="es-ES"/>
        </a:p>
      </dgm:t>
    </dgm:pt>
    <dgm:pt modelId="{0912FDA1-87B8-409E-97A7-108C1637E079}" type="sibTrans" cxnId="{3EC7E0D2-A949-4E14-A77D-CAB15D086A0D}">
      <dgm:prSet/>
      <dgm:spPr/>
      <dgm:t>
        <a:bodyPr/>
        <a:lstStyle/>
        <a:p>
          <a:endParaRPr lang="es-ES"/>
        </a:p>
      </dgm:t>
    </dgm:pt>
    <dgm:pt modelId="{5CF5C5F8-658E-4494-A471-A6BFF1CC2AB6}" type="pres">
      <dgm:prSet presAssocID="{E7B0FD04-8613-4700-81CD-C08F879354F3}" presName="Name0" presStyleCnt="0">
        <dgm:presLayoutVars>
          <dgm:dir/>
          <dgm:resizeHandles val="exact"/>
        </dgm:presLayoutVars>
      </dgm:prSet>
      <dgm:spPr/>
    </dgm:pt>
    <dgm:pt modelId="{DEE997CD-355E-4FFF-921F-EDA832C48EA9}" type="pres">
      <dgm:prSet presAssocID="{E7B0FD04-8613-4700-81CD-C08F879354F3}" presName="fgShape" presStyleLbl="fgShp" presStyleIdx="0" presStyleCnt="1" custScaleY="65561" custLinFactNeighborX="0" custLinFactNeighborY="53050"/>
      <dgm:spPr/>
    </dgm:pt>
    <dgm:pt modelId="{8C1613B2-85BC-431C-B46A-6A2196CDD913}" type="pres">
      <dgm:prSet presAssocID="{E7B0FD04-8613-4700-81CD-C08F879354F3}" presName="linComp" presStyleCnt="0"/>
      <dgm:spPr/>
    </dgm:pt>
    <dgm:pt modelId="{EF67810F-E5EA-4217-A56C-61DF8052E29E}" type="pres">
      <dgm:prSet presAssocID="{9A08C4DF-8E77-43D8-A4CE-7F63F9E841E8}" presName="compNode" presStyleCnt="0"/>
      <dgm:spPr/>
    </dgm:pt>
    <dgm:pt modelId="{3DF42737-E99F-4B3B-8680-9EB47D2877B8}" type="pres">
      <dgm:prSet presAssocID="{9A08C4DF-8E77-43D8-A4CE-7F63F9E841E8}" presName="bkgdShape" presStyleLbl="node1" presStyleIdx="0" presStyleCnt="1" custLinFactNeighborX="-8468" custLinFactNeighborY="-750"/>
      <dgm:spPr/>
      <dgm:t>
        <a:bodyPr/>
        <a:lstStyle/>
        <a:p>
          <a:endParaRPr lang="es-ES"/>
        </a:p>
      </dgm:t>
    </dgm:pt>
    <dgm:pt modelId="{6D4CFC87-DFB4-4F34-9688-0931448310F0}" type="pres">
      <dgm:prSet presAssocID="{9A08C4DF-8E77-43D8-A4CE-7F63F9E841E8}" presName="nodeTx" presStyleLbl="node1" presStyleIdx="0" presStyleCnt="1">
        <dgm:presLayoutVars>
          <dgm:bulletEnabled val="1"/>
        </dgm:presLayoutVars>
      </dgm:prSet>
      <dgm:spPr/>
      <dgm:t>
        <a:bodyPr/>
        <a:lstStyle/>
        <a:p>
          <a:endParaRPr lang="es-ES"/>
        </a:p>
      </dgm:t>
    </dgm:pt>
    <dgm:pt modelId="{1BF47A29-2744-4922-AAD3-E3454D771A7D}" type="pres">
      <dgm:prSet presAssocID="{9A08C4DF-8E77-43D8-A4CE-7F63F9E841E8}" presName="invisiNode" presStyleLbl="node1" presStyleIdx="0" presStyleCnt="1"/>
      <dgm:spPr/>
    </dgm:pt>
    <dgm:pt modelId="{1FADA3D8-B2ED-4100-8609-A1EC136404E8}" type="pres">
      <dgm:prSet presAssocID="{9A08C4DF-8E77-43D8-A4CE-7F63F9E841E8}" presName="imagNode" presStyleLbl="fgImgPlace1" presStyleIdx="0" presStyleCnt="1" custScaleX="129228" custScaleY="68158" custLinFactNeighborY="-16517"/>
      <dgm:spPr>
        <a:blipFill rotWithShape="1">
          <a:blip xmlns:r="http://schemas.openxmlformats.org/officeDocument/2006/relationships" r:embed="rId1"/>
          <a:stretch>
            <a:fillRect/>
          </a:stretch>
        </a:blipFill>
      </dgm:spPr>
    </dgm:pt>
  </dgm:ptLst>
  <dgm:cxnLst>
    <dgm:cxn modelId="{0D109A89-6362-4E3B-AAB1-1770B03DCC02}" type="presOf" srcId="{9A08C4DF-8E77-43D8-A4CE-7F63F9E841E8}" destId="{3DF42737-E99F-4B3B-8680-9EB47D2877B8}" srcOrd="0" destOrd="0" presId="urn:microsoft.com/office/officeart/2005/8/layout/hList7"/>
    <dgm:cxn modelId="{3CA4166D-0904-48EF-B186-2990DBE2EC61}" type="presOf" srcId="{9A08C4DF-8E77-43D8-A4CE-7F63F9E841E8}" destId="{6D4CFC87-DFB4-4F34-9688-0931448310F0}" srcOrd="1" destOrd="0" presId="urn:microsoft.com/office/officeart/2005/8/layout/hList7"/>
    <dgm:cxn modelId="{76735572-2CFB-45E2-A6B9-A612DBB5B4BF}" type="presOf" srcId="{E7B0FD04-8613-4700-81CD-C08F879354F3}" destId="{5CF5C5F8-658E-4494-A471-A6BFF1CC2AB6}" srcOrd="0" destOrd="0" presId="urn:microsoft.com/office/officeart/2005/8/layout/hList7"/>
    <dgm:cxn modelId="{3EC7E0D2-A949-4E14-A77D-CAB15D086A0D}" srcId="{E7B0FD04-8613-4700-81CD-C08F879354F3}" destId="{9A08C4DF-8E77-43D8-A4CE-7F63F9E841E8}" srcOrd="0" destOrd="0" parTransId="{8E583D10-4521-47CC-88DD-3F91BFAB3E73}" sibTransId="{0912FDA1-87B8-409E-97A7-108C1637E079}"/>
    <dgm:cxn modelId="{906EA4FE-A40C-4E68-BF2A-1E091904171B}" type="presParOf" srcId="{5CF5C5F8-658E-4494-A471-A6BFF1CC2AB6}" destId="{DEE997CD-355E-4FFF-921F-EDA832C48EA9}" srcOrd="0" destOrd="0" presId="urn:microsoft.com/office/officeart/2005/8/layout/hList7"/>
    <dgm:cxn modelId="{6D0994E5-2C8C-4165-BD5A-6DEAD62CCBAC}" type="presParOf" srcId="{5CF5C5F8-658E-4494-A471-A6BFF1CC2AB6}" destId="{8C1613B2-85BC-431C-B46A-6A2196CDD913}" srcOrd="1" destOrd="0" presId="urn:microsoft.com/office/officeart/2005/8/layout/hList7"/>
    <dgm:cxn modelId="{6026C2A8-1856-44D3-98B5-F801B4570AFE}" type="presParOf" srcId="{8C1613B2-85BC-431C-B46A-6A2196CDD913}" destId="{EF67810F-E5EA-4217-A56C-61DF8052E29E}" srcOrd="0" destOrd="0" presId="urn:microsoft.com/office/officeart/2005/8/layout/hList7"/>
    <dgm:cxn modelId="{14ECB999-E3AA-4760-981A-CF03874D6C64}" type="presParOf" srcId="{EF67810F-E5EA-4217-A56C-61DF8052E29E}" destId="{3DF42737-E99F-4B3B-8680-9EB47D2877B8}" srcOrd="0" destOrd="0" presId="urn:microsoft.com/office/officeart/2005/8/layout/hList7"/>
    <dgm:cxn modelId="{656BDF8A-8122-476F-BB95-E074A934C0D2}" type="presParOf" srcId="{EF67810F-E5EA-4217-A56C-61DF8052E29E}" destId="{6D4CFC87-DFB4-4F34-9688-0931448310F0}" srcOrd="1" destOrd="0" presId="urn:microsoft.com/office/officeart/2005/8/layout/hList7"/>
    <dgm:cxn modelId="{AE693A6E-1D97-45F8-908C-E6D0F4E763A0}" type="presParOf" srcId="{EF67810F-E5EA-4217-A56C-61DF8052E29E}" destId="{1BF47A29-2744-4922-AAD3-E3454D771A7D}" srcOrd="2" destOrd="0" presId="urn:microsoft.com/office/officeart/2005/8/layout/hList7"/>
    <dgm:cxn modelId="{A7B4B677-737A-4A94-8B3C-27E3AA895BE6}" type="presParOf" srcId="{EF67810F-E5EA-4217-A56C-61DF8052E29E}" destId="{1FADA3D8-B2ED-4100-8609-A1EC136404E8}"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B0FD04-8613-4700-81CD-C08F879354F3}" type="doc">
      <dgm:prSet loTypeId="urn:microsoft.com/office/officeart/2005/8/layout/hList7" loCatId="relationship" qsTypeId="urn:microsoft.com/office/officeart/2005/8/quickstyle/simple1" qsCatId="simple" csTypeId="urn:microsoft.com/office/officeart/2005/8/colors/accent0_2" csCatId="mainScheme" phldr="1"/>
      <dgm:spPr/>
    </dgm:pt>
    <dgm:pt modelId="{7ABA1589-142A-42B3-B74A-0B809D1C9D24}">
      <dgm:prSet phldrT="[Texto]" custT="1"/>
      <dgm:spPr/>
      <dgm:t>
        <a:bodyPr/>
        <a:lstStyle/>
        <a:p>
          <a:pPr algn="just"/>
          <a:endParaRPr lang="es-ES" sz="2400" dirty="0" smtClean="0"/>
        </a:p>
        <a:p>
          <a:pPr algn="just"/>
          <a:r>
            <a:rPr lang="es-ES" sz="2100" dirty="0" smtClean="0"/>
            <a:t>La </a:t>
          </a:r>
          <a:r>
            <a:rPr lang="es-ES" sz="2100" b="1" dirty="0" smtClean="0"/>
            <a:t>Velocidad Aerobia Máxima (VAM)</a:t>
          </a:r>
          <a:r>
            <a:rPr lang="es-ES" sz="2100" dirty="0" smtClean="0"/>
            <a:t> es la velocidad de carrera alcanzada por un atleta en 1000 metros y su esfuerzo esta determinado casi como el ritmo de la competencia, producto de la ecuación se determina el Vo2Máx. </a:t>
          </a:r>
          <a:endParaRPr lang="es-ES" sz="2100" dirty="0"/>
        </a:p>
      </dgm:t>
    </dgm:pt>
    <dgm:pt modelId="{C22E2723-72AA-4DA8-8BBA-111D61F9FCF9}" type="parTrans" cxnId="{787A829B-16BD-41D4-9F94-0286176D85E5}">
      <dgm:prSet/>
      <dgm:spPr/>
      <dgm:t>
        <a:bodyPr/>
        <a:lstStyle/>
        <a:p>
          <a:endParaRPr lang="es-ES"/>
        </a:p>
      </dgm:t>
    </dgm:pt>
    <dgm:pt modelId="{8EFECFCA-79BB-4E9E-892E-782EE8481C45}" type="sibTrans" cxnId="{787A829B-16BD-41D4-9F94-0286176D85E5}">
      <dgm:prSet/>
      <dgm:spPr/>
      <dgm:t>
        <a:bodyPr/>
        <a:lstStyle/>
        <a:p>
          <a:endParaRPr lang="es-ES"/>
        </a:p>
      </dgm:t>
    </dgm:pt>
    <dgm:pt modelId="{5CF5C5F8-658E-4494-A471-A6BFF1CC2AB6}" type="pres">
      <dgm:prSet presAssocID="{E7B0FD04-8613-4700-81CD-C08F879354F3}" presName="Name0" presStyleCnt="0">
        <dgm:presLayoutVars>
          <dgm:dir/>
          <dgm:resizeHandles val="exact"/>
        </dgm:presLayoutVars>
      </dgm:prSet>
      <dgm:spPr/>
    </dgm:pt>
    <dgm:pt modelId="{DEE997CD-355E-4FFF-921F-EDA832C48EA9}" type="pres">
      <dgm:prSet presAssocID="{E7B0FD04-8613-4700-81CD-C08F879354F3}" presName="fgShape" presStyleLbl="fgShp" presStyleIdx="0" presStyleCnt="1" custScaleY="65561" custLinFactNeighborX="0" custLinFactNeighborY="53050"/>
      <dgm:spPr/>
    </dgm:pt>
    <dgm:pt modelId="{8C1613B2-85BC-431C-B46A-6A2196CDD913}" type="pres">
      <dgm:prSet presAssocID="{E7B0FD04-8613-4700-81CD-C08F879354F3}" presName="linComp" presStyleCnt="0"/>
      <dgm:spPr/>
    </dgm:pt>
    <dgm:pt modelId="{B44E268F-C22D-413B-8BF7-E6BA79430780}" type="pres">
      <dgm:prSet presAssocID="{7ABA1589-142A-42B3-B74A-0B809D1C9D24}" presName="compNode" presStyleCnt="0"/>
      <dgm:spPr/>
    </dgm:pt>
    <dgm:pt modelId="{789F12C0-B573-48F7-A2DC-441D74FCEB83}" type="pres">
      <dgm:prSet presAssocID="{7ABA1589-142A-42B3-B74A-0B809D1C9D24}" presName="bkgdShape" presStyleLbl="node1" presStyleIdx="0" presStyleCnt="1" custLinFactNeighborX="-441" custLinFactNeighborY="-750"/>
      <dgm:spPr/>
      <dgm:t>
        <a:bodyPr/>
        <a:lstStyle/>
        <a:p>
          <a:endParaRPr lang="es-ES"/>
        </a:p>
      </dgm:t>
    </dgm:pt>
    <dgm:pt modelId="{DB8F0E6C-2B70-4C62-A411-E089914BEC10}" type="pres">
      <dgm:prSet presAssocID="{7ABA1589-142A-42B3-B74A-0B809D1C9D24}" presName="nodeTx" presStyleLbl="node1" presStyleIdx="0" presStyleCnt="1">
        <dgm:presLayoutVars>
          <dgm:bulletEnabled val="1"/>
        </dgm:presLayoutVars>
      </dgm:prSet>
      <dgm:spPr/>
      <dgm:t>
        <a:bodyPr/>
        <a:lstStyle/>
        <a:p>
          <a:endParaRPr lang="es-ES"/>
        </a:p>
      </dgm:t>
    </dgm:pt>
    <dgm:pt modelId="{3B094E86-2AE2-4054-BB01-E220C7FEA97E}" type="pres">
      <dgm:prSet presAssocID="{7ABA1589-142A-42B3-B74A-0B809D1C9D24}" presName="invisiNode" presStyleLbl="node1" presStyleIdx="0" presStyleCnt="1"/>
      <dgm:spPr/>
    </dgm:pt>
    <dgm:pt modelId="{9CD78C88-3DA6-47A1-97E4-AB509EFE6DA3}" type="pres">
      <dgm:prSet presAssocID="{7ABA1589-142A-42B3-B74A-0B809D1C9D24}" presName="imagNode" presStyleLbl="fgImgPlace1" presStyleIdx="0" presStyleCnt="1" custScaleX="129228" custScaleY="68158" custLinFactNeighborY="-16517"/>
      <dgm:spPr>
        <a:blipFill rotWithShape="1">
          <a:blip xmlns:r="http://schemas.openxmlformats.org/officeDocument/2006/relationships" r:embed="rId1"/>
          <a:stretch>
            <a:fillRect/>
          </a:stretch>
        </a:blipFill>
      </dgm:spPr>
    </dgm:pt>
  </dgm:ptLst>
  <dgm:cxnLst>
    <dgm:cxn modelId="{787A829B-16BD-41D4-9F94-0286176D85E5}" srcId="{E7B0FD04-8613-4700-81CD-C08F879354F3}" destId="{7ABA1589-142A-42B3-B74A-0B809D1C9D24}" srcOrd="0" destOrd="0" parTransId="{C22E2723-72AA-4DA8-8BBA-111D61F9FCF9}" sibTransId="{8EFECFCA-79BB-4E9E-892E-782EE8481C45}"/>
    <dgm:cxn modelId="{312B7E94-EE6C-433B-A38E-35A535F0BD61}" type="presOf" srcId="{7ABA1589-142A-42B3-B74A-0B809D1C9D24}" destId="{DB8F0E6C-2B70-4C62-A411-E089914BEC10}" srcOrd="1" destOrd="0" presId="urn:microsoft.com/office/officeart/2005/8/layout/hList7"/>
    <dgm:cxn modelId="{F4C0DFA4-4EA6-4DA2-9E35-022493A56023}" type="presOf" srcId="{7ABA1589-142A-42B3-B74A-0B809D1C9D24}" destId="{789F12C0-B573-48F7-A2DC-441D74FCEB83}" srcOrd="0" destOrd="0" presId="urn:microsoft.com/office/officeart/2005/8/layout/hList7"/>
    <dgm:cxn modelId="{E2DD9C41-1F09-4F28-9D80-71DCFE38E492}" type="presOf" srcId="{E7B0FD04-8613-4700-81CD-C08F879354F3}" destId="{5CF5C5F8-658E-4494-A471-A6BFF1CC2AB6}" srcOrd="0" destOrd="0" presId="urn:microsoft.com/office/officeart/2005/8/layout/hList7"/>
    <dgm:cxn modelId="{0C2B5839-30F8-4C36-AFAB-7A4216987B2E}" type="presParOf" srcId="{5CF5C5F8-658E-4494-A471-A6BFF1CC2AB6}" destId="{DEE997CD-355E-4FFF-921F-EDA832C48EA9}" srcOrd="0" destOrd="0" presId="urn:microsoft.com/office/officeart/2005/8/layout/hList7"/>
    <dgm:cxn modelId="{6D6FA5D5-B4DA-401B-903A-53F09606C6B7}" type="presParOf" srcId="{5CF5C5F8-658E-4494-A471-A6BFF1CC2AB6}" destId="{8C1613B2-85BC-431C-B46A-6A2196CDD913}" srcOrd="1" destOrd="0" presId="urn:microsoft.com/office/officeart/2005/8/layout/hList7"/>
    <dgm:cxn modelId="{230DE65C-9F30-4399-88AE-59402FFB5B5F}" type="presParOf" srcId="{8C1613B2-85BC-431C-B46A-6A2196CDD913}" destId="{B44E268F-C22D-413B-8BF7-E6BA79430780}" srcOrd="0" destOrd="0" presId="urn:microsoft.com/office/officeart/2005/8/layout/hList7"/>
    <dgm:cxn modelId="{D023B614-3225-4E78-B101-F206E14BEFC2}" type="presParOf" srcId="{B44E268F-C22D-413B-8BF7-E6BA79430780}" destId="{789F12C0-B573-48F7-A2DC-441D74FCEB83}" srcOrd="0" destOrd="0" presId="urn:microsoft.com/office/officeart/2005/8/layout/hList7"/>
    <dgm:cxn modelId="{AA54700C-5BD8-4574-8820-249BD35E02C6}" type="presParOf" srcId="{B44E268F-C22D-413B-8BF7-E6BA79430780}" destId="{DB8F0E6C-2B70-4C62-A411-E089914BEC10}" srcOrd="1" destOrd="0" presId="urn:microsoft.com/office/officeart/2005/8/layout/hList7"/>
    <dgm:cxn modelId="{34A15271-B432-4CD4-9238-B45D0BD3297E}" type="presParOf" srcId="{B44E268F-C22D-413B-8BF7-E6BA79430780}" destId="{3B094E86-2AE2-4054-BB01-E220C7FEA97E}" srcOrd="2" destOrd="0" presId="urn:microsoft.com/office/officeart/2005/8/layout/hList7"/>
    <dgm:cxn modelId="{7A6A595F-6CC9-4D6A-AF32-0AA6A2F9F79F}" type="presParOf" srcId="{B44E268F-C22D-413B-8BF7-E6BA79430780}" destId="{9CD78C88-3DA6-47A1-97E4-AB509EFE6DA3}" srcOrd="3" destOrd="0" presId="urn:microsoft.com/office/officeart/2005/8/layout/hList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B0FD04-8613-4700-81CD-C08F879354F3}" type="doc">
      <dgm:prSet loTypeId="urn:microsoft.com/office/officeart/2005/8/layout/hList7" loCatId="relationship" qsTypeId="urn:microsoft.com/office/officeart/2005/8/quickstyle/simple1" qsCatId="simple" csTypeId="urn:microsoft.com/office/officeart/2005/8/colors/accent0_2" csCatId="mainScheme" phldr="1"/>
      <dgm:spPr/>
    </dgm:pt>
    <dgm:pt modelId="{F1E3DFF3-D9C9-48A9-930E-D41264D4F638}">
      <dgm:prSet phldrT="[Texto]" custT="1"/>
      <dgm:spPr/>
      <dgm:t>
        <a:bodyPr/>
        <a:lstStyle/>
        <a:p>
          <a:pPr algn="just"/>
          <a:r>
            <a:rPr lang="es-ES" sz="2100" dirty="0" smtClean="0"/>
            <a:t>El </a:t>
          </a:r>
          <a:r>
            <a:rPr lang="es-ES" sz="2100" b="1" dirty="0" smtClean="0"/>
            <a:t>test de 1000 </a:t>
          </a:r>
          <a:r>
            <a:rPr lang="es-ES" sz="2100" dirty="0" smtClean="0"/>
            <a:t>metros su objetivo es estimar la potencia aerobia corriendo en el menor tiempo posible, permitiendo obtener el Vo2 Max relativo y </a:t>
          </a:r>
          <a:r>
            <a:rPr lang="es-ES" sz="2100" dirty="0" err="1" smtClean="0"/>
            <a:t>VAM</a:t>
          </a:r>
          <a:r>
            <a:rPr lang="es-ES" sz="2100" dirty="0" smtClean="0"/>
            <a:t>.</a:t>
          </a:r>
        </a:p>
        <a:p>
          <a:pPr algn="just"/>
          <a:r>
            <a:rPr lang="es-ES" sz="2100" dirty="0" smtClean="0"/>
            <a:t>Este test fue desarrollado por Víctor Matsudo en 1979</a:t>
          </a:r>
          <a:endParaRPr lang="es-ES" sz="2100" dirty="0"/>
        </a:p>
      </dgm:t>
    </dgm:pt>
    <dgm:pt modelId="{F9E6A1CC-EACB-419B-A49A-A677D64BE1A2}" type="parTrans" cxnId="{9263ACF8-B177-44E3-9D57-1E84EED9C1AA}">
      <dgm:prSet/>
      <dgm:spPr/>
      <dgm:t>
        <a:bodyPr/>
        <a:lstStyle/>
        <a:p>
          <a:endParaRPr lang="es-ES"/>
        </a:p>
      </dgm:t>
    </dgm:pt>
    <dgm:pt modelId="{78E68A04-3072-4428-B548-07F5E7ED9801}" type="sibTrans" cxnId="{9263ACF8-B177-44E3-9D57-1E84EED9C1AA}">
      <dgm:prSet/>
      <dgm:spPr/>
      <dgm:t>
        <a:bodyPr/>
        <a:lstStyle/>
        <a:p>
          <a:endParaRPr lang="es-ES"/>
        </a:p>
      </dgm:t>
    </dgm:pt>
    <dgm:pt modelId="{5CF5C5F8-658E-4494-A471-A6BFF1CC2AB6}" type="pres">
      <dgm:prSet presAssocID="{E7B0FD04-8613-4700-81CD-C08F879354F3}" presName="Name0" presStyleCnt="0">
        <dgm:presLayoutVars>
          <dgm:dir/>
          <dgm:resizeHandles val="exact"/>
        </dgm:presLayoutVars>
      </dgm:prSet>
      <dgm:spPr/>
    </dgm:pt>
    <dgm:pt modelId="{DEE997CD-355E-4FFF-921F-EDA832C48EA9}" type="pres">
      <dgm:prSet presAssocID="{E7B0FD04-8613-4700-81CD-C08F879354F3}" presName="fgShape" presStyleLbl="fgShp" presStyleIdx="0" presStyleCnt="1" custScaleY="65561" custLinFactNeighborX="0" custLinFactNeighborY="53050"/>
      <dgm:spPr/>
    </dgm:pt>
    <dgm:pt modelId="{8C1613B2-85BC-431C-B46A-6A2196CDD913}" type="pres">
      <dgm:prSet presAssocID="{E7B0FD04-8613-4700-81CD-C08F879354F3}" presName="linComp" presStyleCnt="0"/>
      <dgm:spPr/>
    </dgm:pt>
    <dgm:pt modelId="{E2196CA3-5FBE-420B-808D-6BCA4A7AD17E}" type="pres">
      <dgm:prSet presAssocID="{F1E3DFF3-D9C9-48A9-930E-D41264D4F638}" presName="compNode" presStyleCnt="0"/>
      <dgm:spPr/>
    </dgm:pt>
    <dgm:pt modelId="{9BA91C93-10AB-4162-B7F0-E7362FE2B7D3}" type="pres">
      <dgm:prSet presAssocID="{F1E3DFF3-D9C9-48A9-930E-D41264D4F638}" presName="bkgdShape" presStyleLbl="node1" presStyleIdx="0" presStyleCnt="1" custLinFactNeighborX="-12919" custLinFactNeighborY="-250"/>
      <dgm:spPr/>
      <dgm:t>
        <a:bodyPr/>
        <a:lstStyle/>
        <a:p>
          <a:endParaRPr lang="es-ES"/>
        </a:p>
      </dgm:t>
    </dgm:pt>
    <dgm:pt modelId="{E2A8CB0C-34DE-45F8-B282-15A6A22DC623}" type="pres">
      <dgm:prSet presAssocID="{F1E3DFF3-D9C9-48A9-930E-D41264D4F638}" presName="nodeTx" presStyleLbl="node1" presStyleIdx="0" presStyleCnt="1">
        <dgm:presLayoutVars>
          <dgm:bulletEnabled val="1"/>
        </dgm:presLayoutVars>
      </dgm:prSet>
      <dgm:spPr/>
      <dgm:t>
        <a:bodyPr/>
        <a:lstStyle/>
        <a:p>
          <a:endParaRPr lang="es-ES"/>
        </a:p>
      </dgm:t>
    </dgm:pt>
    <dgm:pt modelId="{2C280DC9-FDEB-4B27-B444-5CC24654A770}" type="pres">
      <dgm:prSet presAssocID="{F1E3DFF3-D9C9-48A9-930E-D41264D4F638}" presName="invisiNode" presStyleLbl="node1" presStyleIdx="0" presStyleCnt="1"/>
      <dgm:spPr/>
    </dgm:pt>
    <dgm:pt modelId="{066DB7E2-2405-4D71-97E7-58D7F1D70441}" type="pres">
      <dgm:prSet presAssocID="{F1E3DFF3-D9C9-48A9-930E-D41264D4F638}" presName="imagNode" presStyleLbl="fgImgPlace1" presStyleIdx="0" presStyleCnt="1" custScaleX="129228" custScaleY="68158" custLinFactNeighborX="1184" custLinFactNeighborY="-21253"/>
      <dgm:spPr>
        <a:blipFill rotWithShape="1">
          <a:blip xmlns:r="http://schemas.openxmlformats.org/officeDocument/2006/relationships" r:embed="rId1"/>
          <a:stretch>
            <a:fillRect/>
          </a:stretch>
        </a:blipFill>
      </dgm:spPr>
    </dgm:pt>
  </dgm:ptLst>
  <dgm:cxnLst>
    <dgm:cxn modelId="{30E26355-1FED-4003-B246-D169B02C8956}" type="presOf" srcId="{E7B0FD04-8613-4700-81CD-C08F879354F3}" destId="{5CF5C5F8-658E-4494-A471-A6BFF1CC2AB6}" srcOrd="0" destOrd="0" presId="urn:microsoft.com/office/officeart/2005/8/layout/hList7"/>
    <dgm:cxn modelId="{E67FDFAF-93D5-4A78-8AF9-B73736C6732B}" type="presOf" srcId="{F1E3DFF3-D9C9-48A9-930E-D41264D4F638}" destId="{E2A8CB0C-34DE-45F8-B282-15A6A22DC623}" srcOrd="1" destOrd="0" presId="urn:microsoft.com/office/officeart/2005/8/layout/hList7"/>
    <dgm:cxn modelId="{9097E33A-334E-4465-A7DF-A09B27A64A50}" type="presOf" srcId="{F1E3DFF3-D9C9-48A9-930E-D41264D4F638}" destId="{9BA91C93-10AB-4162-B7F0-E7362FE2B7D3}" srcOrd="0" destOrd="0" presId="urn:microsoft.com/office/officeart/2005/8/layout/hList7"/>
    <dgm:cxn modelId="{9263ACF8-B177-44E3-9D57-1E84EED9C1AA}" srcId="{E7B0FD04-8613-4700-81CD-C08F879354F3}" destId="{F1E3DFF3-D9C9-48A9-930E-D41264D4F638}" srcOrd="0" destOrd="0" parTransId="{F9E6A1CC-EACB-419B-A49A-A677D64BE1A2}" sibTransId="{78E68A04-3072-4428-B548-07F5E7ED9801}"/>
    <dgm:cxn modelId="{2B0BEB45-1506-4FF6-A7D3-599DD8F576F9}" type="presParOf" srcId="{5CF5C5F8-658E-4494-A471-A6BFF1CC2AB6}" destId="{DEE997CD-355E-4FFF-921F-EDA832C48EA9}" srcOrd="0" destOrd="0" presId="urn:microsoft.com/office/officeart/2005/8/layout/hList7"/>
    <dgm:cxn modelId="{9649CB06-FFD9-4A57-A808-75EB793B45F9}" type="presParOf" srcId="{5CF5C5F8-658E-4494-A471-A6BFF1CC2AB6}" destId="{8C1613B2-85BC-431C-B46A-6A2196CDD913}" srcOrd="1" destOrd="0" presId="urn:microsoft.com/office/officeart/2005/8/layout/hList7"/>
    <dgm:cxn modelId="{9A3659EE-C006-469E-B53C-AA97B4093CC1}" type="presParOf" srcId="{8C1613B2-85BC-431C-B46A-6A2196CDD913}" destId="{E2196CA3-5FBE-420B-808D-6BCA4A7AD17E}" srcOrd="0" destOrd="0" presId="urn:microsoft.com/office/officeart/2005/8/layout/hList7"/>
    <dgm:cxn modelId="{8C712DFC-B1B4-4D4B-90A4-26517A1D5439}" type="presParOf" srcId="{E2196CA3-5FBE-420B-808D-6BCA4A7AD17E}" destId="{9BA91C93-10AB-4162-B7F0-E7362FE2B7D3}" srcOrd="0" destOrd="0" presId="urn:microsoft.com/office/officeart/2005/8/layout/hList7"/>
    <dgm:cxn modelId="{82648280-7F28-4C70-B4AB-381E1FCBA1ED}" type="presParOf" srcId="{E2196CA3-5FBE-420B-808D-6BCA4A7AD17E}" destId="{E2A8CB0C-34DE-45F8-B282-15A6A22DC623}" srcOrd="1" destOrd="0" presId="urn:microsoft.com/office/officeart/2005/8/layout/hList7"/>
    <dgm:cxn modelId="{07AB2B25-38EC-4F6C-B7C4-53123D8AF2CC}" type="presParOf" srcId="{E2196CA3-5FBE-420B-808D-6BCA4A7AD17E}" destId="{2C280DC9-FDEB-4B27-B444-5CC24654A770}" srcOrd="2" destOrd="0" presId="urn:microsoft.com/office/officeart/2005/8/layout/hList7"/>
    <dgm:cxn modelId="{ACED2720-B0FF-4BC1-A2F6-259F0E2AEC69}" type="presParOf" srcId="{E2196CA3-5FBE-420B-808D-6BCA4A7AD17E}" destId="{066DB7E2-2405-4D71-97E7-58D7F1D70441}" srcOrd="3" destOrd="0" presId="urn:microsoft.com/office/officeart/2005/8/layout/hList7"/>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B0FD04-8613-4700-81CD-C08F879354F3}" type="doc">
      <dgm:prSet loTypeId="urn:microsoft.com/office/officeart/2005/8/layout/hList7" loCatId="relationship" qsTypeId="urn:microsoft.com/office/officeart/2005/8/quickstyle/simple1" qsCatId="simple" csTypeId="urn:microsoft.com/office/officeart/2005/8/colors/accent0_2" csCatId="mainScheme" phldr="1"/>
      <dgm:spPr/>
    </dgm:pt>
    <dgm:pt modelId="{5C6BC645-E7B6-429B-A809-F0FDD5C6C569}">
      <dgm:prSet custT="1"/>
      <dgm:spPr/>
      <dgm:t>
        <a:bodyPr/>
        <a:lstStyle/>
        <a:p>
          <a:pPr algn="just"/>
          <a:r>
            <a:rPr lang="es-ES" sz="2100" b="1" dirty="0" smtClean="0"/>
            <a:t>El rendimiento </a:t>
          </a:r>
          <a:r>
            <a:rPr lang="es-ES" sz="2100" dirty="0" smtClean="0"/>
            <a:t>deportivo es la capacidad que tiene un deportista de poner en marcha todos sus recursos bajo unas condiciones determinadas.</a:t>
          </a:r>
          <a:endParaRPr lang="es-ES" sz="2100" dirty="0"/>
        </a:p>
      </dgm:t>
    </dgm:pt>
    <dgm:pt modelId="{D48D88FD-197F-4560-B9C2-AE4DD288597B}" type="parTrans" cxnId="{49FD23E7-7E37-40CA-BD99-D35A01E4EC7A}">
      <dgm:prSet/>
      <dgm:spPr/>
      <dgm:t>
        <a:bodyPr/>
        <a:lstStyle/>
        <a:p>
          <a:endParaRPr lang="es-ES"/>
        </a:p>
      </dgm:t>
    </dgm:pt>
    <dgm:pt modelId="{5642CFFA-14DF-4544-B1ED-1F2E24FEB449}" type="sibTrans" cxnId="{49FD23E7-7E37-40CA-BD99-D35A01E4EC7A}">
      <dgm:prSet/>
      <dgm:spPr/>
      <dgm:t>
        <a:bodyPr/>
        <a:lstStyle/>
        <a:p>
          <a:endParaRPr lang="es-ES"/>
        </a:p>
      </dgm:t>
    </dgm:pt>
    <dgm:pt modelId="{5CF5C5F8-658E-4494-A471-A6BFF1CC2AB6}" type="pres">
      <dgm:prSet presAssocID="{E7B0FD04-8613-4700-81CD-C08F879354F3}" presName="Name0" presStyleCnt="0">
        <dgm:presLayoutVars>
          <dgm:dir/>
          <dgm:resizeHandles val="exact"/>
        </dgm:presLayoutVars>
      </dgm:prSet>
      <dgm:spPr/>
    </dgm:pt>
    <dgm:pt modelId="{DEE997CD-355E-4FFF-921F-EDA832C48EA9}" type="pres">
      <dgm:prSet presAssocID="{E7B0FD04-8613-4700-81CD-C08F879354F3}" presName="fgShape" presStyleLbl="fgShp" presStyleIdx="0" presStyleCnt="1" custScaleY="65561" custLinFactNeighborX="0" custLinFactNeighborY="53050"/>
      <dgm:spPr/>
    </dgm:pt>
    <dgm:pt modelId="{8C1613B2-85BC-431C-B46A-6A2196CDD913}" type="pres">
      <dgm:prSet presAssocID="{E7B0FD04-8613-4700-81CD-C08F879354F3}" presName="linComp" presStyleCnt="0"/>
      <dgm:spPr/>
    </dgm:pt>
    <dgm:pt modelId="{BCBCBD56-AF84-46D6-A58E-107C582C96AE}" type="pres">
      <dgm:prSet presAssocID="{5C6BC645-E7B6-429B-A809-F0FDD5C6C569}" presName="compNode" presStyleCnt="0"/>
      <dgm:spPr/>
    </dgm:pt>
    <dgm:pt modelId="{A40CD47B-8C6F-4358-9EAE-C31321ABF9A7}" type="pres">
      <dgm:prSet presAssocID="{5C6BC645-E7B6-429B-A809-F0FDD5C6C569}" presName="bkgdShape" presStyleLbl="node1" presStyleIdx="0" presStyleCnt="1" custLinFactNeighborX="1723"/>
      <dgm:spPr/>
      <dgm:t>
        <a:bodyPr/>
        <a:lstStyle/>
        <a:p>
          <a:endParaRPr lang="es-ES"/>
        </a:p>
      </dgm:t>
    </dgm:pt>
    <dgm:pt modelId="{2C48EDBC-9828-4CD1-BB3C-9F5B10C10A21}" type="pres">
      <dgm:prSet presAssocID="{5C6BC645-E7B6-429B-A809-F0FDD5C6C569}" presName="nodeTx" presStyleLbl="node1" presStyleIdx="0" presStyleCnt="1">
        <dgm:presLayoutVars>
          <dgm:bulletEnabled val="1"/>
        </dgm:presLayoutVars>
      </dgm:prSet>
      <dgm:spPr/>
      <dgm:t>
        <a:bodyPr/>
        <a:lstStyle/>
        <a:p>
          <a:endParaRPr lang="es-ES"/>
        </a:p>
      </dgm:t>
    </dgm:pt>
    <dgm:pt modelId="{14424A56-8EBE-404A-A0A7-7FCD0A693E3B}" type="pres">
      <dgm:prSet presAssocID="{5C6BC645-E7B6-429B-A809-F0FDD5C6C569}" presName="invisiNode" presStyleLbl="node1" presStyleIdx="0" presStyleCnt="1"/>
      <dgm:spPr/>
    </dgm:pt>
    <dgm:pt modelId="{0029CF72-2AE2-4AD4-A830-917ECA3F0CEC}" type="pres">
      <dgm:prSet presAssocID="{5C6BC645-E7B6-429B-A809-F0FDD5C6C569}" presName="imagNode" presStyleLbl="fgImgPlace1" presStyleIdx="0" presStyleCnt="1" custScaleX="112209" custScaleY="65501" custLinFactNeighborY="-12756"/>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Lst>
  <dgm:cxnLst>
    <dgm:cxn modelId="{E241AE76-E09E-456C-8457-6F26F4CE2448}" type="presOf" srcId="{E7B0FD04-8613-4700-81CD-C08F879354F3}" destId="{5CF5C5F8-658E-4494-A471-A6BFF1CC2AB6}" srcOrd="0" destOrd="0" presId="urn:microsoft.com/office/officeart/2005/8/layout/hList7"/>
    <dgm:cxn modelId="{A3277C3F-ED97-4FAA-8279-853723EB1309}" type="presOf" srcId="{5C6BC645-E7B6-429B-A809-F0FDD5C6C569}" destId="{2C48EDBC-9828-4CD1-BB3C-9F5B10C10A21}" srcOrd="1" destOrd="0" presId="urn:microsoft.com/office/officeart/2005/8/layout/hList7"/>
    <dgm:cxn modelId="{15E07DE7-2FE9-44AE-BFDF-4116383B7530}" type="presOf" srcId="{5C6BC645-E7B6-429B-A809-F0FDD5C6C569}" destId="{A40CD47B-8C6F-4358-9EAE-C31321ABF9A7}" srcOrd="0" destOrd="0" presId="urn:microsoft.com/office/officeart/2005/8/layout/hList7"/>
    <dgm:cxn modelId="{49FD23E7-7E37-40CA-BD99-D35A01E4EC7A}" srcId="{E7B0FD04-8613-4700-81CD-C08F879354F3}" destId="{5C6BC645-E7B6-429B-A809-F0FDD5C6C569}" srcOrd="0" destOrd="0" parTransId="{D48D88FD-197F-4560-B9C2-AE4DD288597B}" sibTransId="{5642CFFA-14DF-4544-B1ED-1F2E24FEB449}"/>
    <dgm:cxn modelId="{15022999-0507-4FA6-A3E2-EABBDCD06727}" type="presParOf" srcId="{5CF5C5F8-658E-4494-A471-A6BFF1CC2AB6}" destId="{DEE997CD-355E-4FFF-921F-EDA832C48EA9}" srcOrd="0" destOrd="0" presId="urn:microsoft.com/office/officeart/2005/8/layout/hList7"/>
    <dgm:cxn modelId="{62AC3FEF-9EC2-4864-A765-FB05D75454D5}" type="presParOf" srcId="{5CF5C5F8-658E-4494-A471-A6BFF1CC2AB6}" destId="{8C1613B2-85BC-431C-B46A-6A2196CDD913}" srcOrd="1" destOrd="0" presId="urn:microsoft.com/office/officeart/2005/8/layout/hList7"/>
    <dgm:cxn modelId="{ADCD92B6-B356-4182-B87C-1530DF923B77}" type="presParOf" srcId="{8C1613B2-85BC-431C-B46A-6A2196CDD913}" destId="{BCBCBD56-AF84-46D6-A58E-107C582C96AE}" srcOrd="0" destOrd="0" presId="urn:microsoft.com/office/officeart/2005/8/layout/hList7"/>
    <dgm:cxn modelId="{416F85A1-22EB-44E0-8D7D-E1BAD84AC17B}" type="presParOf" srcId="{BCBCBD56-AF84-46D6-A58E-107C582C96AE}" destId="{A40CD47B-8C6F-4358-9EAE-C31321ABF9A7}" srcOrd="0" destOrd="0" presId="urn:microsoft.com/office/officeart/2005/8/layout/hList7"/>
    <dgm:cxn modelId="{16EDA897-BF6C-46A2-9C25-E21D2C39B3F6}" type="presParOf" srcId="{BCBCBD56-AF84-46D6-A58E-107C582C96AE}" destId="{2C48EDBC-9828-4CD1-BB3C-9F5B10C10A21}" srcOrd="1" destOrd="0" presId="urn:microsoft.com/office/officeart/2005/8/layout/hList7"/>
    <dgm:cxn modelId="{D0640DB1-3692-49B9-851E-BD966CCBAB2A}" type="presParOf" srcId="{BCBCBD56-AF84-46D6-A58E-107C582C96AE}" destId="{14424A56-8EBE-404A-A0A7-7FCD0A693E3B}" srcOrd="2" destOrd="0" presId="urn:microsoft.com/office/officeart/2005/8/layout/hList7"/>
    <dgm:cxn modelId="{F71F5268-2767-43D8-B5BA-024F48ECAD88}" type="presParOf" srcId="{BCBCBD56-AF84-46D6-A58E-107C582C96AE}" destId="{0029CF72-2AE2-4AD4-A830-917ECA3F0CEC}" srcOrd="3" destOrd="0" presId="urn:microsoft.com/office/officeart/2005/8/layout/hList7"/>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56A1C0-7C8F-4B25-8206-AFCCC78E729B}" type="doc">
      <dgm:prSet loTypeId="urn:microsoft.com/office/officeart/2005/8/layout/orgChart1" loCatId="hierarchy" qsTypeId="urn:microsoft.com/office/officeart/2005/8/quickstyle/simple2" qsCatId="simple" csTypeId="urn:microsoft.com/office/officeart/2005/8/colors/accent0_2" csCatId="mainScheme" phldr="1"/>
      <dgm:spPr/>
      <dgm:t>
        <a:bodyPr/>
        <a:lstStyle/>
        <a:p>
          <a:endParaRPr lang="es-ES"/>
        </a:p>
      </dgm:t>
    </dgm:pt>
    <dgm:pt modelId="{2B8950B7-0F66-4DB9-BE47-6BE520A8F3F9}">
      <dgm:prSet phldrT="[Texto]"/>
      <dgm:spPr/>
      <dgm:t>
        <a:bodyPr/>
        <a:lstStyle/>
        <a:p>
          <a:pPr algn="ctr"/>
          <a:r>
            <a:rPr lang="es-ES" dirty="0" smtClean="0">
              <a:solidFill>
                <a:schemeClr val="tx1"/>
              </a:solidFill>
            </a:rPr>
            <a:t>La </a:t>
          </a:r>
          <a:r>
            <a:rPr lang="es-ES" b="1" dirty="0" smtClean="0">
              <a:solidFill>
                <a:schemeClr val="tx1"/>
              </a:solidFill>
            </a:rPr>
            <a:t>discapacidad auditiva </a:t>
          </a:r>
          <a:r>
            <a:rPr lang="es-ES" dirty="0" smtClean="0">
              <a:solidFill>
                <a:schemeClr val="tx1"/>
              </a:solidFill>
            </a:rPr>
            <a:t>se define para aquellas personas que no son capaces de captar los sonidos</a:t>
          </a:r>
          <a:r>
            <a:rPr lang="es-ES" dirty="0" smtClean="0"/>
            <a:t>.</a:t>
          </a:r>
          <a:endParaRPr lang="es-ES" dirty="0"/>
        </a:p>
      </dgm:t>
    </dgm:pt>
    <dgm:pt modelId="{0B485A03-63EB-42C9-B255-EA6D5A90A201}" type="parTrans" cxnId="{415C6898-A469-4C4B-8A8D-10B955F4AE66}">
      <dgm:prSet/>
      <dgm:spPr/>
      <dgm:t>
        <a:bodyPr/>
        <a:lstStyle/>
        <a:p>
          <a:endParaRPr lang="es-ES"/>
        </a:p>
      </dgm:t>
    </dgm:pt>
    <dgm:pt modelId="{28289337-90AE-49B4-8681-E0CF1B74FF95}" type="sibTrans" cxnId="{415C6898-A469-4C4B-8A8D-10B955F4AE66}">
      <dgm:prSet/>
      <dgm:spPr/>
      <dgm:t>
        <a:bodyPr/>
        <a:lstStyle/>
        <a:p>
          <a:endParaRPr lang="es-ES"/>
        </a:p>
      </dgm:t>
    </dgm:pt>
    <dgm:pt modelId="{3F298271-1FA1-4487-98ED-AFEE6A354459}">
      <dgm:prSet phldrT="[Texto]"/>
      <dgm:spPr/>
      <dgm:t>
        <a:bodyPr/>
        <a:lstStyle/>
        <a:p>
          <a:pPr algn="just"/>
          <a:r>
            <a:rPr lang="es-ES" dirty="0" smtClean="0">
              <a:solidFill>
                <a:schemeClr val="tx1"/>
              </a:solidFill>
            </a:rPr>
            <a:t>No han desarrollado normalmente el lenguaje y en consecuencia presentan limitaciones cognitivas que son evidentes ya que la comunicación tiene un rol importante en el proceso de enseñanza- aprendizaje</a:t>
          </a:r>
          <a:r>
            <a:rPr lang="es-ES" dirty="0" smtClean="0"/>
            <a:t>.</a:t>
          </a:r>
          <a:endParaRPr lang="es-ES" dirty="0"/>
        </a:p>
      </dgm:t>
    </dgm:pt>
    <dgm:pt modelId="{24BB9A74-DA91-4EEC-B033-CFB2320816F4}" type="parTrans" cxnId="{F9EB799C-2675-44F1-BCFF-AF7C3C966285}">
      <dgm:prSet/>
      <dgm:spPr/>
      <dgm:t>
        <a:bodyPr/>
        <a:lstStyle/>
        <a:p>
          <a:endParaRPr lang="es-ES"/>
        </a:p>
      </dgm:t>
    </dgm:pt>
    <dgm:pt modelId="{8658B8C2-21F2-4341-9D7B-B5963CB0189B}" type="sibTrans" cxnId="{F9EB799C-2675-44F1-BCFF-AF7C3C966285}">
      <dgm:prSet/>
      <dgm:spPr/>
      <dgm:t>
        <a:bodyPr/>
        <a:lstStyle/>
        <a:p>
          <a:endParaRPr lang="es-ES"/>
        </a:p>
      </dgm:t>
    </dgm:pt>
    <dgm:pt modelId="{01653180-C6F7-4D31-BB5F-9641DDBA0558}">
      <dgm:prSet phldrT="[Texto]"/>
      <dgm:spPr/>
      <dgm:t>
        <a:bodyPr/>
        <a:lstStyle/>
        <a:p>
          <a:pPr algn="ctr"/>
          <a:r>
            <a:rPr lang="es-ES" b="1" dirty="0" smtClean="0">
              <a:solidFill>
                <a:schemeClr val="tx1"/>
              </a:solidFill>
            </a:rPr>
            <a:t>Causas de la perdida auditiva:</a:t>
          </a:r>
          <a:endParaRPr lang="es-ES" b="1" dirty="0">
            <a:solidFill>
              <a:schemeClr val="tx1"/>
            </a:solidFill>
          </a:endParaRPr>
        </a:p>
      </dgm:t>
    </dgm:pt>
    <dgm:pt modelId="{A440F0D7-31DD-4B36-886B-B845C8B54352}" type="parTrans" cxnId="{81EC3598-0DE3-4854-AA9F-E146A4F324DF}">
      <dgm:prSet/>
      <dgm:spPr/>
      <dgm:t>
        <a:bodyPr/>
        <a:lstStyle/>
        <a:p>
          <a:endParaRPr lang="es-ES"/>
        </a:p>
      </dgm:t>
    </dgm:pt>
    <dgm:pt modelId="{28549EE1-122E-4C0B-BFB4-25464584EC7E}" type="sibTrans" cxnId="{81EC3598-0DE3-4854-AA9F-E146A4F324DF}">
      <dgm:prSet/>
      <dgm:spPr/>
      <dgm:t>
        <a:bodyPr/>
        <a:lstStyle/>
        <a:p>
          <a:endParaRPr lang="es-ES"/>
        </a:p>
      </dgm:t>
    </dgm:pt>
    <dgm:pt modelId="{AD7A9C35-3B32-45D5-9658-F7D44F901A34}">
      <dgm:prSet phldrT="[Texto]"/>
      <dgm:spPr/>
      <dgm:t>
        <a:bodyPr/>
        <a:lstStyle/>
        <a:p>
          <a:pPr algn="just"/>
          <a:r>
            <a:rPr lang="es-ES" b="1" dirty="0" smtClean="0">
              <a:solidFill>
                <a:schemeClr val="tx1"/>
              </a:solidFill>
            </a:rPr>
            <a:t>Congénita (desde el nacimiento). </a:t>
          </a:r>
          <a:r>
            <a:rPr lang="es-ES" dirty="0" smtClean="0">
              <a:solidFill>
                <a:schemeClr val="tx1"/>
              </a:solidFill>
            </a:rPr>
            <a:t>Puede ser de cualquier tipo o grado, en un solo oído o en ambos (unilateral o bilateral). </a:t>
          </a:r>
          <a:endParaRPr lang="es-ES" dirty="0">
            <a:solidFill>
              <a:schemeClr val="tx1"/>
            </a:solidFill>
          </a:endParaRPr>
        </a:p>
      </dgm:t>
    </dgm:pt>
    <dgm:pt modelId="{C0881E1B-C6DA-45D9-A5F0-FD5255027C96}" type="parTrans" cxnId="{618DA302-6DC1-4DB0-9505-F22B977842E7}">
      <dgm:prSet/>
      <dgm:spPr/>
      <dgm:t>
        <a:bodyPr/>
        <a:lstStyle/>
        <a:p>
          <a:endParaRPr lang="es-ES"/>
        </a:p>
      </dgm:t>
    </dgm:pt>
    <dgm:pt modelId="{9927FA41-7F06-4603-86E6-3BFA0B4959D5}" type="sibTrans" cxnId="{618DA302-6DC1-4DB0-9505-F22B977842E7}">
      <dgm:prSet/>
      <dgm:spPr/>
      <dgm:t>
        <a:bodyPr/>
        <a:lstStyle/>
        <a:p>
          <a:endParaRPr lang="es-ES"/>
        </a:p>
      </dgm:t>
    </dgm:pt>
    <dgm:pt modelId="{22FCFF2B-2D5C-4744-A225-503F6D13EBCF}">
      <dgm:prSet phldrT="[Texto]"/>
      <dgm:spPr/>
      <dgm:t>
        <a:bodyPr/>
        <a:lstStyle/>
        <a:p>
          <a:pPr algn="just"/>
          <a:r>
            <a:rPr lang="es-ES" b="1" dirty="0" smtClean="0">
              <a:solidFill>
                <a:schemeClr val="tx1"/>
              </a:solidFill>
            </a:rPr>
            <a:t>Adquirida (después del nacimiento). </a:t>
          </a:r>
          <a:r>
            <a:rPr lang="es-ES" dirty="0" smtClean="0">
              <a:solidFill>
                <a:schemeClr val="tx1"/>
              </a:solidFill>
            </a:rPr>
            <a:t>Puede ser ocasionada por </a:t>
          </a:r>
          <a:r>
            <a:rPr lang="pt-BR" dirty="0" smtClean="0">
              <a:solidFill>
                <a:schemeClr val="tx1"/>
              </a:solidFill>
            </a:rPr>
            <a:t>enfermidades virales..</a:t>
          </a:r>
          <a:endParaRPr lang="es-ES" dirty="0">
            <a:solidFill>
              <a:schemeClr val="tx1"/>
            </a:solidFill>
          </a:endParaRPr>
        </a:p>
      </dgm:t>
    </dgm:pt>
    <dgm:pt modelId="{730A036F-3F90-4741-8318-36808E439F37}" type="parTrans" cxnId="{1C20356A-D306-42BF-BC22-5FFDCF4A3BBC}">
      <dgm:prSet/>
      <dgm:spPr/>
      <dgm:t>
        <a:bodyPr/>
        <a:lstStyle/>
        <a:p>
          <a:endParaRPr lang="es-ES"/>
        </a:p>
      </dgm:t>
    </dgm:pt>
    <dgm:pt modelId="{7C1AAED3-D7ED-40FA-8E4C-891B7BAB3FFA}" type="sibTrans" cxnId="{1C20356A-D306-42BF-BC22-5FFDCF4A3BBC}">
      <dgm:prSet/>
      <dgm:spPr/>
      <dgm:t>
        <a:bodyPr/>
        <a:lstStyle/>
        <a:p>
          <a:endParaRPr lang="es-ES"/>
        </a:p>
      </dgm:t>
    </dgm:pt>
    <dgm:pt modelId="{C2E74130-44BD-4EA9-8C31-2045F2D4C5D3}">
      <dgm:prSet phldrT="[Texto]"/>
      <dgm:spPr/>
      <dgm:t>
        <a:bodyPr/>
        <a:lstStyle/>
        <a:p>
          <a:pPr algn="ctr"/>
          <a:r>
            <a:rPr lang="es-ES" b="1" dirty="0" smtClean="0">
              <a:solidFill>
                <a:schemeClr val="tx1"/>
              </a:solidFill>
            </a:rPr>
            <a:t>Pérdidas auditivas de acuerdo a la duración:</a:t>
          </a:r>
          <a:endParaRPr lang="es-ES" b="1" dirty="0">
            <a:solidFill>
              <a:schemeClr val="tx1"/>
            </a:solidFill>
          </a:endParaRPr>
        </a:p>
      </dgm:t>
    </dgm:pt>
    <dgm:pt modelId="{C48F2A67-1DD5-4B17-9239-62551C39B56D}" type="parTrans" cxnId="{860E18C4-67F8-4AC6-A6C9-13540C59FA95}">
      <dgm:prSet/>
      <dgm:spPr/>
      <dgm:t>
        <a:bodyPr/>
        <a:lstStyle/>
        <a:p>
          <a:endParaRPr lang="es-ES"/>
        </a:p>
      </dgm:t>
    </dgm:pt>
    <dgm:pt modelId="{91F65EA7-4D63-4E83-B01D-7E67FF249E7C}" type="sibTrans" cxnId="{860E18C4-67F8-4AC6-A6C9-13540C59FA95}">
      <dgm:prSet/>
      <dgm:spPr/>
      <dgm:t>
        <a:bodyPr/>
        <a:lstStyle/>
        <a:p>
          <a:endParaRPr lang="es-ES"/>
        </a:p>
      </dgm:t>
    </dgm:pt>
    <dgm:pt modelId="{ACA849F5-852F-4CDC-8AA6-669EAF1800E6}">
      <dgm:prSet phldrT="[Texto]"/>
      <dgm:spPr/>
      <dgm:t>
        <a:bodyPr/>
        <a:lstStyle/>
        <a:p>
          <a:pPr algn="just"/>
          <a:r>
            <a:rPr lang="es-ES" b="1" dirty="0" smtClean="0">
              <a:solidFill>
                <a:schemeClr val="tx1"/>
              </a:solidFill>
            </a:rPr>
            <a:t>Temporales. </a:t>
          </a:r>
          <a:r>
            <a:rPr lang="es-ES" dirty="0" smtClean="0">
              <a:solidFill>
                <a:schemeClr val="tx1"/>
              </a:solidFill>
            </a:rPr>
            <a:t>Disminución de la audición de forma espontánea y durante un tiempo definido. </a:t>
          </a:r>
          <a:endParaRPr lang="es-ES" dirty="0">
            <a:solidFill>
              <a:schemeClr val="tx1"/>
            </a:solidFill>
          </a:endParaRPr>
        </a:p>
      </dgm:t>
    </dgm:pt>
    <dgm:pt modelId="{1AD567E7-5602-4CEB-934E-0F1207D96CC4}" type="parTrans" cxnId="{0EBE6F29-C909-4AD0-A756-6D4650DB9589}">
      <dgm:prSet/>
      <dgm:spPr/>
      <dgm:t>
        <a:bodyPr/>
        <a:lstStyle/>
        <a:p>
          <a:endParaRPr lang="es-ES"/>
        </a:p>
      </dgm:t>
    </dgm:pt>
    <dgm:pt modelId="{1A8B05D1-6A7A-42CE-AC54-6E4D500F7FCE}" type="sibTrans" cxnId="{0EBE6F29-C909-4AD0-A756-6D4650DB9589}">
      <dgm:prSet/>
      <dgm:spPr/>
      <dgm:t>
        <a:bodyPr/>
        <a:lstStyle/>
        <a:p>
          <a:endParaRPr lang="es-ES"/>
        </a:p>
      </dgm:t>
    </dgm:pt>
    <dgm:pt modelId="{E6BF9449-72DA-474F-9DF3-7E8AED32BD68}">
      <dgm:prSet phldrT="[Texto]"/>
      <dgm:spPr/>
      <dgm:t>
        <a:bodyPr/>
        <a:lstStyle/>
        <a:p>
          <a:pPr algn="just"/>
          <a:r>
            <a:rPr lang="es-ES" b="1" dirty="0" smtClean="0">
              <a:solidFill>
                <a:schemeClr val="tx1"/>
              </a:solidFill>
            </a:rPr>
            <a:t>Permanentes. </a:t>
          </a:r>
          <a:r>
            <a:rPr lang="es-ES" dirty="0" smtClean="0">
              <a:solidFill>
                <a:schemeClr val="tx1"/>
              </a:solidFill>
            </a:rPr>
            <a:t>Pérdida irreversible que permanecerá durante toda la vida.  </a:t>
          </a:r>
          <a:endParaRPr lang="es-ES" dirty="0">
            <a:solidFill>
              <a:schemeClr val="tx1"/>
            </a:solidFill>
          </a:endParaRPr>
        </a:p>
      </dgm:t>
    </dgm:pt>
    <dgm:pt modelId="{D80BEF48-53FD-4ADE-9284-F8C6C6D6DAF0}" type="parTrans" cxnId="{D1137284-498D-4EA3-BD20-0BED92C29C21}">
      <dgm:prSet/>
      <dgm:spPr/>
      <dgm:t>
        <a:bodyPr/>
        <a:lstStyle/>
        <a:p>
          <a:endParaRPr lang="es-ES"/>
        </a:p>
      </dgm:t>
    </dgm:pt>
    <dgm:pt modelId="{E6876C39-303A-4671-9A4D-3356B09D3F3B}" type="sibTrans" cxnId="{D1137284-498D-4EA3-BD20-0BED92C29C21}">
      <dgm:prSet/>
      <dgm:spPr/>
      <dgm:t>
        <a:bodyPr/>
        <a:lstStyle/>
        <a:p>
          <a:endParaRPr lang="es-ES"/>
        </a:p>
      </dgm:t>
    </dgm:pt>
    <dgm:pt modelId="{89DD3620-2883-46F7-9846-DAA808BB7506}" type="pres">
      <dgm:prSet presAssocID="{7C56A1C0-7C8F-4B25-8206-AFCCC78E729B}" presName="hierChild1" presStyleCnt="0">
        <dgm:presLayoutVars>
          <dgm:orgChart val="1"/>
          <dgm:chPref val="1"/>
          <dgm:dir/>
          <dgm:animOne val="branch"/>
          <dgm:animLvl val="lvl"/>
          <dgm:resizeHandles/>
        </dgm:presLayoutVars>
      </dgm:prSet>
      <dgm:spPr/>
      <dgm:t>
        <a:bodyPr/>
        <a:lstStyle/>
        <a:p>
          <a:endParaRPr lang="es-ES"/>
        </a:p>
      </dgm:t>
    </dgm:pt>
    <dgm:pt modelId="{C3CC0D26-2010-4FC6-BA2C-DDCB563C60A9}" type="pres">
      <dgm:prSet presAssocID="{2B8950B7-0F66-4DB9-BE47-6BE520A8F3F9}" presName="hierRoot1" presStyleCnt="0">
        <dgm:presLayoutVars>
          <dgm:hierBranch val="init"/>
        </dgm:presLayoutVars>
      </dgm:prSet>
      <dgm:spPr/>
      <dgm:t>
        <a:bodyPr/>
        <a:lstStyle/>
        <a:p>
          <a:endParaRPr lang="es-ES"/>
        </a:p>
      </dgm:t>
    </dgm:pt>
    <dgm:pt modelId="{6F946EDA-248C-404E-9110-44081FDC2917}" type="pres">
      <dgm:prSet presAssocID="{2B8950B7-0F66-4DB9-BE47-6BE520A8F3F9}" presName="rootComposite1" presStyleCnt="0"/>
      <dgm:spPr/>
      <dgm:t>
        <a:bodyPr/>
        <a:lstStyle/>
        <a:p>
          <a:endParaRPr lang="es-ES"/>
        </a:p>
      </dgm:t>
    </dgm:pt>
    <dgm:pt modelId="{C006B863-8B75-4502-9697-0AD677273F38}" type="pres">
      <dgm:prSet presAssocID="{2B8950B7-0F66-4DB9-BE47-6BE520A8F3F9}" presName="rootText1" presStyleLbl="node0" presStyleIdx="0" presStyleCnt="1" custScaleX="162751">
        <dgm:presLayoutVars>
          <dgm:chPref val="3"/>
        </dgm:presLayoutVars>
      </dgm:prSet>
      <dgm:spPr/>
      <dgm:t>
        <a:bodyPr/>
        <a:lstStyle/>
        <a:p>
          <a:endParaRPr lang="es-ES"/>
        </a:p>
      </dgm:t>
    </dgm:pt>
    <dgm:pt modelId="{CF953B66-9732-4AA3-A74C-89A6E056B0E8}" type="pres">
      <dgm:prSet presAssocID="{2B8950B7-0F66-4DB9-BE47-6BE520A8F3F9}" presName="rootConnector1" presStyleLbl="node1" presStyleIdx="0" presStyleCnt="0"/>
      <dgm:spPr/>
      <dgm:t>
        <a:bodyPr/>
        <a:lstStyle/>
        <a:p>
          <a:endParaRPr lang="es-ES"/>
        </a:p>
      </dgm:t>
    </dgm:pt>
    <dgm:pt modelId="{E873CC77-058F-4DC2-A1C9-3870AD0239F9}" type="pres">
      <dgm:prSet presAssocID="{2B8950B7-0F66-4DB9-BE47-6BE520A8F3F9}" presName="hierChild2" presStyleCnt="0"/>
      <dgm:spPr/>
      <dgm:t>
        <a:bodyPr/>
        <a:lstStyle/>
        <a:p>
          <a:endParaRPr lang="es-ES"/>
        </a:p>
      </dgm:t>
    </dgm:pt>
    <dgm:pt modelId="{3712ECD4-A0D2-477A-9F3E-2DBEA7127D18}" type="pres">
      <dgm:prSet presAssocID="{24BB9A74-DA91-4EEC-B033-CFB2320816F4}" presName="Name37" presStyleLbl="parChTrans1D2" presStyleIdx="0" presStyleCnt="3"/>
      <dgm:spPr/>
      <dgm:t>
        <a:bodyPr/>
        <a:lstStyle/>
        <a:p>
          <a:endParaRPr lang="es-ES"/>
        </a:p>
      </dgm:t>
    </dgm:pt>
    <dgm:pt modelId="{50B6BB58-06E9-47EF-AD37-777B9202D55D}" type="pres">
      <dgm:prSet presAssocID="{3F298271-1FA1-4487-98ED-AFEE6A354459}" presName="hierRoot2" presStyleCnt="0">
        <dgm:presLayoutVars>
          <dgm:hierBranch val="init"/>
        </dgm:presLayoutVars>
      </dgm:prSet>
      <dgm:spPr/>
      <dgm:t>
        <a:bodyPr/>
        <a:lstStyle/>
        <a:p>
          <a:endParaRPr lang="es-ES"/>
        </a:p>
      </dgm:t>
    </dgm:pt>
    <dgm:pt modelId="{84CC3C74-816B-4ECB-B32C-F8AA42B1F7D8}" type="pres">
      <dgm:prSet presAssocID="{3F298271-1FA1-4487-98ED-AFEE6A354459}" presName="rootComposite" presStyleCnt="0"/>
      <dgm:spPr/>
      <dgm:t>
        <a:bodyPr/>
        <a:lstStyle/>
        <a:p>
          <a:endParaRPr lang="es-ES"/>
        </a:p>
      </dgm:t>
    </dgm:pt>
    <dgm:pt modelId="{B26F917F-FCB8-4ECB-862C-989A8FC69A93}" type="pres">
      <dgm:prSet presAssocID="{3F298271-1FA1-4487-98ED-AFEE6A354459}" presName="rootText" presStyleLbl="node2" presStyleIdx="0" presStyleCnt="3" custScaleX="120823" custScaleY="197058">
        <dgm:presLayoutVars>
          <dgm:chPref val="3"/>
        </dgm:presLayoutVars>
      </dgm:prSet>
      <dgm:spPr/>
      <dgm:t>
        <a:bodyPr/>
        <a:lstStyle/>
        <a:p>
          <a:endParaRPr lang="es-ES"/>
        </a:p>
      </dgm:t>
    </dgm:pt>
    <dgm:pt modelId="{F8761963-7711-47EE-84CF-7502D0DD5C96}" type="pres">
      <dgm:prSet presAssocID="{3F298271-1FA1-4487-98ED-AFEE6A354459}" presName="rootConnector" presStyleLbl="node2" presStyleIdx="0" presStyleCnt="3"/>
      <dgm:spPr/>
      <dgm:t>
        <a:bodyPr/>
        <a:lstStyle/>
        <a:p>
          <a:endParaRPr lang="es-ES"/>
        </a:p>
      </dgm:t>
    </dgm:pt>
    <dgm:pt modelId="{31E82FD6-5F30-44FC-9B5D-6AC6A392EE7C}" type="pres">
      <dgm:prSet presAssocID="{3F298271-1FA1-4487-98ED-AFEE6A354459}" presName="hierChild4" presStyleCnt="0"/>
      <dgm:spPr/>
      <dgm:t>
        <a:bodyPr/>
        <a:lstStyle/>
        <a:p>
          <a:endParaRPr lang="es-ES"/>
        </a:p>
      </dgm:t>
    </dgm:pt>
    <dgm:pt modelId="{67233EC4-E56F-4531-BFAC-8502C6BA209A}" type="pres">
      <dgm:prSet presAssocID="{3F298271-1FA1-4487-98ED-AFEE6A354459}" presName="hierChild5" presStyleCnt="0"/>
      <dgm:spPr/>
      <dgm:t>
        <a:bodyPr/>
        <a:lstStyle/>
        <a:p>
          <a:endParaRPr lang="es-ES"/>
        </a:p>
      </dgm:t>
    </dgm:pt>
    <dgm:pt modelId="{1C8C798A-6CA1-4EE6-804B-451A9BC42EBA}" type="pres">
      <dgm:prSet presAssocID="{A440F0D7-31DD-4B36-886B-B845C8B54352}" presName="Name37" presStyleLbl="parChTrans1D2" presStyleIdx="1" presStyleCnt="3"/>
      <dgm:spPr/>
      <dgm:t>
        <a:bodyPr/>
        <a:lstStyle/>
        <a:p>
          <a:endParaRPr lang="es-ES"/>
        </a:p>
      </dgm:t>
    </dgm:pt>
    <dgm:pt modelId="{E0A6B98F-D274-4813-9CF3-5C47A86833C2}" type="pres">
      <dgm:prSet presAssocID="{01653180-C6F7-4D31-BB5F-9641DDBA0558}" presName="hierRoot2" presStyleCnt="0">
        <dgm:presLayoutVars>
          <dgm:hierBranch val="init"/>
        </dgm:presLayoutVars>
      </dgm:prSet>
      <dgm:spPr/>
      <dgm:t>
        <a:bodyPr/>
        <a:lstStyle/>
        <a:p>
          <a:endParaRPr lang="es-ES"/>
        </a:p>
      </dgm:t>
    </dgm:pt>
    <dgm:pt modelId="{590AC578-E027-445D-931E-56CE86118160}" type="pres">
      <dgm:prSet presAssocID="{01653180-C6F7-4D31-BB5F-9641DDBA0558}" presName="rootComposite" presStyleCnt="0"/>
      <dgm:spPr/>
      <dgm:t>
        <a:bodyPr/>
        <a:lstStyle/>
        <a:p>
          <a:endParaRPr lang="es-ES"/>
        </a:p>
      </dgm:t>
    </dgm:pt>
    <dgm:pt modelId="{B3B40FFF-2B21-4A82-B240-7B8A4B10A81C}" type="pres">
      <dgm:prSet presAssocID="{01653180-C6F7-4D31-BB5F-9641DDBA0558}" presName="rootText" presStyleLbl="node2" presStyleIdx="1" presStyleCnt="3" custScaleX="101837" custScaleY="96029">
        <dgm:presLayoutVars>
          <dgm:chPref val="3"/>
        </dgm:presLayoutVars>
      </dgm:prSet>
      <dgm:spPr/>
      <dgm:t>
        <a:bodyPr/>
        <a:lstStyle/>
        <a:p>
          <a:endParaRPr lang="es-ES"/>
        </a:p>
      </dgm:t>
    </dgm:pt>
    <dgm:pt modelId="{31CBC15F-C72C-459F-836D-5580C95F29E4}" type="pres">
      <dgm:prSet presAssocID="{01653180-C6F7-4D31-BB5F-9641DDBA0558}" presName="rootConnector" presStyleLbl="node2" presStyleIdx="1" presStyleCnt="3"/>
      <dgm:spPr/>
      <dgm:t>
        <a:bodyPr/>
        <a:lstStyle/>
        <a:p>
          <a:endParaRPr lang="es-ES"/>
        </a:p>
      </dgm:t>
    </dgm:pt>
    <dgm:pt modelId="{4EB9EFA9-5A38-44C2-B481-27F81885FA1A}" type="pres">
      <dgm:prSet presAssocID="{01653180-C6F7-4D31-BB5F-9641DDBA0558}" presName="hierChild4" presStyleCnt="0"/>
      <dgm:spPr/>
      <dgm:t>
        <a:bodyPr/>
        <a:lstStyle/>
        <a:p>
          <a:endParaRPr lang="es-ES"/>
        </a:p>
      </dgm:t>
    </dgm:pt>
    <dgm:pt modelId="{F7B13FF2-C47A-43A5-AA33-3E472CF15283}" type="pres">
      <dgm:prSet presAssocID="{C0881E1B-C6DA-45D9-A5F0-FD5255027C96}" presName="Name37" presStyleLbl="parChTrans1D3" presStyleIdx="0" presStyleCnt="4"/>
      <dgm:spPr/>
      <dgm:t>
        <a:bodyPr/>
        <a:lstStyle/>
        <a:p>
          <a:endParaRPr lang="es-ES"/>
        </a:p>
      </dgm:t>
    </dgm:pt>
    <dgm:pt modelId="{C64E77D0-600C-4E8B-AF92-A952023C0D90}" type="pres">
      <dgm:prSet presAssocID="{AD7A9C35-3B32-45D5-9658-F7D44F901A34}" presName="hierRoot2" presStyleCnt="0">
        <dgm:presLayoutVars>
          <dgm:hierBranch val="init"/>
        </dgm:presLayoutVars>
      </dgm:prSet>
      <dgm:spPr/>
      <dgm:t>
        <a:bodyPr/>
        <a:lstStyle/>
        <a:p>
          <a:endParaRPr lang="es-ES"/>
        </a:p>
      </dgm:t>
    </dgm:pt>
    <dgm:pt modelId="{CA56E915-B1C4-4537-8C17-3AA83E0DACC5}" type="pres">
      <dgm:prSet presAssocID="{AD7A9C35-3B32-45D5-9658-F7D44F901A34}" presName="rootComposite" presStyleCnt="0"/>
      <dgm:spPr/>
      <dgm:t>
        <a:bodyPr/>
        <a:lstStyle/>
        <a:p>
          <a:endParaRPr lang="es-ES"/>
        </a:p>
      </dgm:t>
    </dgm:pt>
    <dgm:pt modelId="{A27D3906-E30D-4243-B877-CD67AD26294B}" type="pres">
      <dgm:prSet presAssocID="{AD7A9C35-3B32-45D5-9658-F7D44F901A34}" presName="rootText" presStyleLbl="node3" presStyleIdx="0" presStyleCnt="4">
        <dgm:presLayoutVars>
          <dgm:chPref val="3"/>
        </dgm:presLayoutVars>
      </dgm:prSet>
      <dgm:spPr/>
      <dgm:t>
        <a:bodyPr/>
        <a:lstStyle/>
        <a:p>
          <a:endParaRPr lang="es-ES"/>
        </a:p>
      </dgm:t>
    </dgm:pt>
    <dgm:pt modelId="{65E5328B-9BFE-424C-B0E8-1F1246013486}" type="pres">
      <dgm:prSet presAssocID="{AD7A9C35-3B32-45D5-9658-F7D44F901A34}" presName="rootConnector" presStyleLbl="node3" presStyleIdx="0" presStyleCnt="4"/>
      <dgm:spPr/>
      <dgm:t>
        <a:bodyPr/>
        <a:lstStyle/>
        <a:p>
          <a:endParaRPr lang="es-ES"/>
        </a:p>
      </dgm:t>
    </dgm:pt>
    <dgm:pt modelId="{18972BCF-C2D1-4C34-A889-7588D321B6CC}" type="pres">
      <dgm:prSet presAssocID="{AD7A9C35-3B32-45D5-9658-F7D44F901A34}" presName="hierChild4" presStyleCnt="0"/>
      <dgm:spPr/>
      <dgm:t>
        <a:bodyPr/>
        <a:lstStyle/>
        <a:p>
          <a:endParaRPr lang="es-ES"/>
        </a:p>
      </dgm:t>
    </dgm:pt>
    <dgm:pt modelId="{F0A429E5-15C7-4636-A150-F430EAFA4AB0}" type="pres">
      <dgm:prSet presAssocID="{AD7A9C35-3B32-45D5-9658-F7D44F901A34}" presName="hierChild5" presStyleCnt="0"/>
      <dgm:spPr/>
      <dgm:t>
        <a:bodyPr/>
        <a:lstStyle/>
        <a:p>
          <a:endParaRPr lang="es-ES"/>
        </a:p>
      </dgm:t>
    </dgm:pt>
    <dgm:pt modelId="{38B84609-7B65-4B65-928E-6C18E1022C5E}" type="pres">
      <dgm:prSet presAssocID="{730A036F-3F90-4741-8318-36808E439F37}" presName="Name37" presStyleLbl="parChTrans1D3" presStyleIdx="1" presStyleCnt="4"/>
      <dgm:spPr/>
      <dgm:t>
        <a:bodyPr/>
        <a:lstStyle/>
        <a:p>
          <a:endParaRPr lang="es-ES"/>
        </a:p>
      </dgm:t>
    </dgm:pt>
    <dgm:pt modelId="{56599F8F-8197-49B9-8ABA-F007FA24C863}" type="pres">
      <dgm:prSet presAssocID="{22FCFF2B-2D5C-4744-A225-503F6D13EBCF}" presName="hierRoot2" presStyleCnt="0">
        <dgm:presLayoutVars>
          <dgm:hierBranch val="init"/>
        </dgm:presLayoutVars>
      </dgm:prSet>
      <dgm:spPr/>
      <dgm:t>
        <a:bodyPr/>
        <a:lstStyle/>
        <a:p>
          <a:endParaRPr lang="es-ES"/>
        </a:p>
      </dgm:t>
    </dgm:pt>
    <dgm:pt modelId="{8E4EFD05-8EAE-4780-9D22-AA035958D9FE}" type="pres">
      <dgm:prSet presAssocID="{22FCFF2B-2D5C-4744-A225-503F6D13EBCF}" presName="rootComposite" presStyleCnt="0"/>
      <dgm:spPr/>
      <dgm:t>
        <a:bodyPr/>
        <a:lstStyle/>
        <a:p>
          <a:endParaRPr lang="es-ES"/>
        </a:p>
      </dgm:t>
    </dgm:pt>
    <dgm:pt modelId="{FA799BA4-6503-4636-A14F-361A9915670F}" type="pres">
      <dgm:prSet presAssocID="{22FCFF2B-2D5C-4744-A225-503F6D13EBCF}" presName="rootText" presStyleLbl="node3" presStyleIdx="1" presStyleCnt="4">
        <dgm:presLayoutVars>
          <dgm:chPref val="3"/>
        </dgm:presLayoutVars>
      </dgm:prSet>
      <dgm:spPr/>
      <dgm:t>
        <a:bodyPr/>
        <a:lstStyle/>
        <a:p>
          <a:endParaRPr lang="es-ES"/>
        </a:p>
      </dgm:t>
    </dgm:pt>
    <dgm:pt modelId="{E289B8FC-4765-4287-ADE9-444AB13A0977}" type="pres">
      <dgm:prSet presAssocID="{22FCFF2B-2D5C-4744-A225-503F6D13EBCF}" presName="rootConnector" presStyleLbl="node3" presStyleIdx="1" presStyleCnt="4"/>
      <dgm:spPr/>
      <dgm:t>
        <a:bodyPr/>
        <a:lstStyle/>
        <a:p>
          <a:endParaRPr lang="es-ES"/>
        </a:p>
      </dgm:t>
    </dgm:pt>
    <dgm:pt modelId="{B55122BF-D110-4458-B429-06E9F31E13E2}" type="pres">
      <dgm:prSet presAssocID="{22FCFF2B-2D5C-4744-A225-503F6D13EBCF}" presName="hierChild4" presStyleCnt="0"/>
      <dgm:spPr/>
      <dgm:t>
        <a:bodyPr/>
        <a:lstStyle/>
        <a:p>
          <a:endParaRPr lang="es-ES"/>
        </a:p>
      </dgm:t>
    </dgm:pt>
    <dgm:pt modelId="{E2C0F98D-6FB9-4DEF-95D0-F3538DF58017}" type="pres">
      <dgm:prSet presAssocID="{22FCFF2B-2D5C-4744-A225-503F6D13EBCF}" presName="hierChild5" presStyleCnt="0"/>
      <dgm:spPr/>
      <dgm:t>
        <a:bodyPr/>
        <a:lstStyle/>
        <a:p>
          <a:endParaRPr lang="es-ES"/>
        </a:p>
      </dgm:t>
    </dgm:pt>
    <dgm:pt modelId="{84DD5C64-64B9-40A9-9F13-ECC393B9BF56}" type="pres">
      <dgm:prSet presAssocID="{01653180-C6F7-4D31-BB5F-9641DDBA0558}" presName="hierChild5" presStyleCnt="0"/>
      <dgm:spPr/>
      <dgm:t>
        <a:bodyPr/>
        <a:lstStyle/>
        <a:p>
          <a:endParaRPr lang="es-ES"/>
        </a:p>
      </dgm:t>
    </dgm:pt>
    <dgm:pt modelId="{3D9198F5-204E-418F-8E22-6D29A189209F}" type="pres">
      <dgm:prSet presAssocID="{C48F2A67-1DD5-4B17-9239-62551C39B56D}" presName="Name37" presStyleLbl="parChTrans1D2" presStyleIdx="2" presStyleCnt="3"/>
      <dgm:spPr/>
      <dgm:t>
        <a:bodyPr/>
        <a:lstStyle/>
        <a:p>
          <a:endParaRPr lang="es-ES"/>
        </a:p>
      </dgm:t>
    </dgm:pt>
    <dgm:pt modelId="{71537DD4-66A8-41C5-B536-3553FC165EFF}" type="pres">
      <dgm:prSet presAssocID="{C2E74130-44BD-4EA9-8C31-2045F2D4C5D3}" presName="hierRoot2" presStyleCnt="0">
        <dgm:presLayoutVars>
          <dgm:hierBranch val="init"/>
        </dgm:presLayoutVars>
      </dgm:prSet>
      <dgm:spPr/>
      <dgm:t>
        <a:bodyPr/>
        <a:lstStyle/>
        <a:p>
          <a:endParaRPr lang="es-ES"/>
        </a:p>
      </dgm:t>
    </dgm:pt>
    <dgm:pt modelId="{0ECE926D-8B58-47EA-90BE-FE0C3D308513}" type="pres">
      <dgm:prSet presAssocID="{C2E74130-44BD-4EA9-8C31-2045F2D4C5D3}" presName="rootComposite" presStyleCnt="0"/>
      <dgm:spPr/>
      <dgm:t>
        <a:bodyPr/>
        <a:lstStyle/>
        <a:p>
          <a:endParaRPr lang="es-ES"/>
        </a:p>
      </dgm:t>
    </dgm:pt>
    <dgm:pt modelId="{08CC751B-7F6F-42C2-B622-05B9D9DC37E9}" type="pres">
      <dgm:prSet presAssocID="{C2E74130-44BD-4EA9-8C31-2045F2D4C5D3}" presName="rootText" presStyleLbl="node2" presStyleIdx="2" presStyleCnt="3" custLinFactNeighborX="1635" custLinFactNeighborY="-1090">
        <dgm:presLayoutVars>
          <dgm:chPref val="3"/>
        </dgm:presLayoutVars>
      </dgm:prSet>
      <dgm:spPr/>
      <dgm:t>
        <a:bodyPr/>
        <a:lstStyle/>
        <a:p>
          <a:endParaRPr lang="es-ES"/>
        </a:p>
      </dgm:t>
    </dgm:pt>
    <dgm:pt modelId="{B4AE832D-2E38-4D87-9546-160BCF8308A2}" type="pres">
      <dgm:prSet presAssocID="{C2E74130-44BD-4EA9-8C31-2045F2D4C5D3}" presName="rootConnector" presStyleLbl="node2" presStyleIdx="2" presStyleCnt="3"/>
      <dgm:spPr/>
      <dgm:t>
        <a:bodyPr/>
        <a:lstStyle/>
        <a:p>
          <a:endParaRPr lang="es-ES"/>
        </a:p>
      </dgm:t>
    </dgm:pt>
    <dgm:pt modelId="{2D2145B3-3799-4C35-8220-9C357B8380D9}" type="pres">
      <dgm:prSet presAssocID="{C2E74130-44BD-4EA9-8C31-2045F2D4C5D3}" presName="hierChild4" presStyleCnt="0"/>
      <dgm:spPr/>
      <dgm:t>
        <a:bodyPr/>
        <a:lstStyle/>
        <a:p>
          <a:endParaRPr lang="es-ES"/>
        </a:p>
      </dgm:t>
    </dgm:pt>
    <dgm:pt modelId="{62A57919-FD4D-40E8-99FF-C6D4ADDD072A}" type="pres">
      <dgm:prSet presAssocID="{1AD567E7-5602-4CEB-934E-0F1207D96CC4}" presName="Name37" presStyleLbl="parChTrans1D3" presStyleIdx="2" presStyleCnt="4"/>
      <dgm:spPr/>
      <dgm:t>
        <a:bodyPr/>
        <a:lstStyle/>
        <a:p>
          <a:endParaRPr lang="es-ES"/>
        </a:p>
      </dgm:t>
    </dgm:pt>
    <dgm:pt modelId="{3BA1A87F-4303-4AFA-A9A1-4501D1B1D661}" type="pres">
      <dgm:prSet presAssocID="{ACA849F5-852F-4CDC-8AA6-669EAF1800E6}" presName="hierRoot2" presStyleCnt="0">
        <dgm:presLayoutVars>
          <dgm:hierBranch val="init"/>
        </dgm:presLayoutVars>
      </dgm:prSet>
      <dgm:spPr/>
      <dgm:t>
        <a:bodyPr/>
        <a:lstStyle/>
        <a:p>
          <a:endParaRPr lang="es-ES"/>
        </a:p>
      </dgm:t>
    </dgm:pt>
    <dgm:pt modelId="{048BB87B-5D54-48A9-A8EF-853F9B22C30F}" type="pres">
      <dgm:prSet presAssocID="{ACA849F5-852F-4CDC-8AA6-669EAF1800E6}" presName="rootComposite" presStyleCnt="0"/>
      <dgm:spPr/>
      <dgm:t>
        <a:bodyPr/>
        <a:lstStyle/>
        <a:p>
          <a:endParaRPr lang="es-ES"/>
        </a:p>
      </dgm:t>
    </dgm:pt>
    <dgm:pt modelId="{9E8CB4DD-3E74-4E52-9419-F78AF3C91EE8}" type="pres">
      <dgm:prSet presAssocID="{ACA849F5-852F-4CDC-8AA6-669EAF1800E6}" presName="rootText" presStyleLbl="node3" presStyleIdx="2" presStyleCnt="4">
        <dgm:presLayoutVars>
          <dgm:chPref val="3"/>
        </dgm:presLayoutVars>
      </dgm:prSet>
      <dgm:spPr/>
      <dgm:t>
        <a:bodyPr/>
        <a:lstStyle/>
        <a:p>
          <a:endParaRPr lang="es-ES"/>
        </a:p>
      </dgm:t>
    </dgm:pt>
    <dgm:pt modelId="{C42F82F4-43BB-485B-9CF3-5D68FE4AE2D7}" type="pres">
      <dgm:prSet presAssocID="{ACA849F5-852F-4CDC-8AA6-669EAF1800E6}" presName="rootConnector" presStyleLbl="node3" presStyleIdx="2" presStyleCnt="4"/>
      <dgm:spPr/>
      <dgm:t>
        <a:bodyPr/>
        <a:lstStyle/>
        <a:p>
          <a:endParaRPr lang="es-ES"/>
        </a:p>
      </dgm:t>
    </dgm:pt>
    <dgm:pt modelId="{08CA6DDD-0C19-4C92-80AC-DA5B892F7DA4}" type="pres">
      <dgm:prSet presAssocID="{ACA849F5-852F-4CDC-8AA6-669EAF1800E6}" presName="hierChild4" presStyleCnt="0"/>
      <dgm:spPr/>
      <dgm:t>
        <a:bodyPr/>
        <a:lstStyle/>
        <a:p>
          <a:endParaRPr lang="es-ES"/>
        </a:p>
      </dgm:t>
    </dgm:pt>
    <dgm:pt modelId="{87AC3599-0A3C-4635-99A9-33699F3EC600}" type="pres">
      <dgm:prSet presAssocID="{ACA849F5-852F-4CDC-8AA6-669EAF1800E6}" presName="hierChild5" presStyleCnt="0"/>
      <dgm:spPr/>
      <dgm:t>
        <a:bodyPr/>
        <a:lstStyle/>
        <a:p>
          <a:endParaRPr lang="es-ES"/>
        </a:p>
      </dgm:t>
    </dgm:pt>
    <dgm:pt modelId="{36DE350D-3515-4F06-B352-7B51F2C011F9}" type="pres">
      <dgm:prSet presAssocID="{D80BEF48-53FD-4ADE-9284-F8C6C6D6DAF0}" presName="Name37" presStyleLbl="parChTrans1D3" presStyleIdx="3" presStyleCnt="4"/>
      <dgm:spPr/>
      <dgm:t>
        <a:bodyPr/>
        <a:lstStyle/>
        <a:p>
          <a:endParaRPr lang="es-ES"/>
        </a:p>
      </dgm:t>
    </dgm:pt>
    <dgm:pt modelId="{046E5126-55AF-4D9D-A02A-8B4AEAA4FA23}" type="pres">
      <dgm:prSet presAssocID="{E6BF9449-72DA-474F-9DF3-7E8AED32BD68}" presName="hierRoot2" presStyleCnt="0">
        <dgm:presLayoutVars>
          <dgm:hierBranch val="init"/>
        </dgm:presLayoutVars>
      </dgm:prSet>
      <dgm:spPr/>
      <dgm:t>
        <a:bodyPr/>
        <a:lstStyle/>
        <a:p>
          <a:endParaRPr lang="es-ES"/>
        </a:p>
      </dgm:t>
    </dgm:pt>
    <dgm:pt modelId="{EE257F08-A21D-4450-AE06-BC945BBF82DF}" type="pres">
      <dgm:prSet presAssocID="{E6BF9449-72DA-474F-9DF3-7E8AED32BD68}" presName="rootComposite" presStyleCnt="0"/>
      <dgm:spPr/>
      <dgm:t>
        <a:bodyPr/>
        <a:lstStyle/>
        <a:p>
          <a:endParaRPr lang="es-ES"/>
        </a:p>
      </dgm:t>
    </dgm:pt>
    <dgm:pt modelId="{9BCD99CB-B543-4E5C-A6A8-5FC2EEB8F5CC}" type="pres">
      <dgm:prSet presAssocID="{E6BF9449-72DA-474F-9DF3-7E8AED32BD68}" presName="rootText" presStyleLbl="node3" presStyleIdx="3" presStyleCnt="4">
        <dgm:presLayoutVars>
          <dgm:chPref val="3"/>
        </dgm:presLayoutVars>
      </dgm:prSet>
      <dgm:spPr/>
      <dgm:t>
        <a:bodyPr/>
        <a:lstStyle/>
        <a:p>
          <a:endParaRPr lang="es-ES"/>
        </a:p>
      </dgm:t>
    </dgm:pt>
    <dgm:pt modelId="{DAD6AED2-D93C-4E88-B9C7-FF214132CA2D}" type="pres">
      <dgm:prSet presAssocID="{E6BF9449-72DA-474F-9DF3-7E8AED32BD68}" presName="rootConnector" presStyleLbl="node3" presStyleIdx="3" presStyleCnt="4"/>
      <dgm:spPr/>
      <dgm:t>
        <a:bodyPr/>
        <a:lstStyle/>
        <a:p>
          <a:endParaRPr lang="es-ES"/>
        </a:p>
      </dgm:t>
    </dgm:pt>
    <dgm:pt modelId="{18981016-FA1F-41D8-B65A-6835BD581E55}" type="pres">
      <dgm:prSet presAssocID="{E6BF9449-72DA-474F-9DF3-7E8AED32BD68}" presName="hierChild4" presStyleCnt="0"/>
      <dgm:spPr/>
      <dgm:t>
        <a:bodyPr/>
        <a:lstStyle/>
        <a:p>
          <a:endParaRPr lang="es-ES"/>
        </a:p>
      </dgm:t>
    </dgm:pt>
    <dgm:pt modelId="{44A6D282-E777-469E-93A9-F4DD822B2340}" type="pres">
      <dgm:prSet presAssocID="{E6BF9449-72DA-474F-9DF3-7E8AED32BD68}" presName="hierChild5" presStyleCnt="0"/>
      <dgm:spPr/>
      <dgm:t>
        <a:bodyPr/>
        <a:lstStyle/>
        <a:p>
          <a:endParaRPr lang="es-ES"/>
        </a:p>
      </dgm:t>
    </dgm:pt>
    <dgm:pt modelId="{7FB0A818-1089-46DC-AC3C-C31FB1504FEA}" type="pres">
      <dgm:prSet presAssocID="{C2E74130-44BD-4EA9-8C31-2045F2D4C5D3}" presName="hierChild5" presStyleCnt="0"/>
      <dgm:spPr/>
      <dgm:t>
        <a:bodyPr/>
        <a:lstStyle/>
        <a:p>
          <a:endParaRPr lang="es-ES"/>
        </a:p>
      </dgm:t>
    </dgm:pt>
    <dgm:pt modelId="{5A1662A5-9D01-4E87-BD4F-609C9D327D9C}" type="pres">
      <dgm:prSet presAssocID="{2B8950B7-0F66-4DB9-BE47-6BE520A8F3F9}" presName="hierChild3" presStyleCnt="0"/>
      <dgm:spPr/>
      <dgm:t>
        <a:bodyPr/>
        <a:lstStyle/>
        <a:p>
          <a:endParaRPr lang="es-ES"/>
        </a:p>
      </dgm:t>
    </dgm:pt>
  </dgm:ptLst>
  <dgm:cxnLst>
    <dgm:cxn modelId="{79FAA856-5181-4386-9CCE-4B585900E607}" type="presOf" srcId="{01653180-C6F7-4D31-BB5F-9641DDBA0558}" destId="{31CBC15F-C72C-459F-836D-5580C95F29E4}" srcOrd="1" destOrd="0" presId="urn:microsoft.com/office/officeart/2005/8/layout/orgChart1"/>
    <dgm:cxn modelId="{0EBE6F29-C909-4AD0-A756-6D4650DB9589}" srcId="{C2E74130-44BD-4EA9-8C31-2045F2D4C5D3}" destId="{ACA849F5-852F-4CDC-8AA6-669EAF1800E6}" srcOrd="0" destOrd="0" parTransId="{1AD567E7-5602-4CEB-934E-0F1207D96CC4}" sibTransId="{1A8B05D1-6A7A-42CE-AC54-6E4D500F7FCE}"/>
    <dgm:cxn modelId="{1FAC7341-35D6-44AE-AC8E-3F61CADDD965}" type="presOf" srcId="{E6BF9449-72DA-474F-9DF3-7E8AED32BD68}" destId="{9BCD99CB-B543-4E5C-A6A8-5FC2EEB8F5CC}" srcOrd="0" destOrd="0" presId="urn:microsoft.com/office/officeart/2005/8/layout/orgChart1"/>
    <dgm:cxn modelId="{F0B57536-2638-4BCE-BAA8-5203329ED2A3}" type="presOf" srcId="{2B8950B7-0F66-4DB9-BE47-6BE520A8F3F9}" destId="{C006B863-8B75-4502-9697-0AD677273F38}" srcOrd="0" destOrd="0" presId="urn:microsoft.com/office/officeart/2005/8/layout/orgChart1"/>
    <dgm:cxn modelId="{92194E25-5453-4398-B933-4C1527EBEF02}" type="presOf" srcId="{C48F2A67-1DD5-4B17-9239-62551C39B56D}" destId="{3D9198F5-204E-418F-8E22-6D29A189209F}" srcOrd="0" destOrd="0" presId="urn:microsoft.com/office/officeart/2005/8/layout/orgChart1"/>
    <dgm:cxn modelId="{860E18C4-67F8-4AC6-A6C9-13540C59FA95}" srcId="{2B8950B7-0F66-4DB9-BE47-6BE520A8F3F9}" destId="{C2E74130-44BD-4EA9-8C31-2045F2D4C5D3}" srcOrd="2" destOrd="0" parTransId="{C48F2A67-1DD5-4B17-9239-62551C39B56D}" sibTransId="{91F65EA7-4D63-4E83-B01D-7E67FF249E7C}"/>
    <dgm:cxn modelId="{D1137284-498D-4EA3-BD20-0BED92C29C21}" srcId="{C2E74130-44BD-4EA9-8C31-2045F2D4C5D3}" destId="{E6BF9449-72DA-474F-9DF3-7E8AED32BD68}" srcOrd="1" destOrd="0" parTransId="{D80BEF48-53FD-4ADE-9284-F8C6C6D6DAF0}" sibTransId="{E6876C39-303A-4671-9A4D-3356B09D3F3B}"/>
    <dgm:cxn modelId="{B040B1ED-1D43-49FD-9945-B381B9DB4D9C}" type="presOf" srcId="{1AD567E7-5602-4CEB-934E-0F1207D96CC4}" destId="{62A57919-FD4D-40E8-99FF-C6D4ADDD072A}" srcOrd="0" destOrd="0" presId="urn:microsoft.com/office/officeart/2005/8/layout/orgChart1"/>
    <dgm:cxn modelId="{2E8F11E3-C12D-4F6F-9499-D896DBD34217}" type="presOf" srcId="{AD7A9C35-3B32-45D5-9658-F7D44F901A34}" destId="{A27D3906-E30D-4243-B877-CD67AD26294B}" srcOrd="0" destOrd="0" presId="urn:microsoft.com/office/officeart/2005/8/layout/orgChart1"/>
    <dgm:cxn modelId="{518B17FE-00DC-4E4C-98E3-C535DB968930}" type="presOf" srcId="{C0881E1B-C6DA-45D9-A5F0-FD5255027C96}" destId="{F7B13FF2-C47A-43A5-AA33-3E472CF15283}" srcOrd="0" destOrd="0" presId="urn:microsoft.com/office/officeart/2005/8/layout/orgChart1"/>
    <dgm:cxn modelId="{B2EC0885-1315-4003-B369-F11A6BB375D0}" type="presOf" srcId="{3F298271-1FA1-4487-98ED-AFEE6A354459}" destId="{B26F917F-FCB8-4ECB-862C-989A8FC69A93}" srcOrd="0" destOrd="0" presId="urn:microsoft.com/office/officeart/2005/8/layout/orgChart1"/>
    <dgm:cxn modelId="{DC882E4B-6F56-42AF-BAAF-223108F139A9}" type="presOf" srcId="{7C56A1C0-7C8F-4B25-8206-AFCCC78E729B}" destId="{89DD3620-2883-46F7-9846-DAA808BB7506}" srcOrd="0" destOrd="0" presId="urn:microsoft.com/office/officeart/2005/8/layout/orgChart1"/>
    <dgm:cxn modelId="{286F2596-69F8-4ED3-99D3-17BAA06CB775}" type="presOf" srcId="{01653180-C6F7-4D31-BB5F-9641DDBA0558}" destId="{B3B40FFF-2B21-4A82-B240-7B8A4B10A81C}" srcOrd="0" destOrd="0" presId="urn:microsoft.com/office/officeart/2005/8/layout/orgChart1"/>
    <dgm:cxn modelId="{F8B6CEDB-CCFD-4825-BAAA-8DD67EC32E42}" type="presOf" srcId="{C2E74130-44BD-4EA9-8C31-2045F2D4C5D3}" destId="{B4AE832D-2E38-4D87-9546-160BCF8308A2}" srcOrd="1" destOrd="0" presId="urn:microsoft.com/office/officeart/2005/8/layout/orgChart1"/>
    <dgm:cxn modelId="{EA2AF17B-A6BE-483D-BCBE-FA4BE6F251B5}" type="presOf" srcId="{E6BF9449-72DA-474F-9DF3-7E8AED32BD68}" destId="{DAD6AED2-D93C-4E88-B9C7-FF214132CA2D}" srcOrd="1" destOrd="0" presId="urn:microsoft.com/office/officeart/2005/8/layout/orgChart1"/>
    <dgm:cxn modelId="{618DA302-6DC1-4DB0-9505-F22B977842E7}" srcId="{01653180-C6F7-4D31-BB5F-9641DDBA0558}" destId="{AD7A9C35-3B32-45D5-9658-F7D44F901A34}" srcOrd="0" destOrd="0" parTransId="{C0881E1B-C6DA-45D9-A5F0-FD5255027C96}" sibTransId="{9927FA41-7F06-4603-86E6-3BFA0B4959D5}"/>
    <dgm:cxn modelId="{AA80EA3B-A232-47F9-AC9A-F47BE93840C6}" type="presOf" srcId="{730A036F-3F90-4741-8318-36808E439F37}" destId="{38B84609-7B65-4B65-928E-6C18E1022C5E}" srcOrd="0" destOrd="0" presId="urn:microsoft.com/office/officeart/2005/8/layout/orgChart1"/>
    <dgm:cxn modelId="{2FF7BD69-137C-4CB2-AB1B-5BE4EF927B30}" type="presOf" srcId="{2B8950B7-0F66-4DB9-BE47-6BE520A8F3F9}" destId="{CF953B66-9732-4AA3-A74C-89A6E056B0E8}" srcOrd="1" destOrd="0" presId="urn:microsoft.com/office/officeart/2005/8/layout/orgChart1"/>
    <dgm:cxn modelId="{F9EB799C-2675-44F1-BCFF-AF7C3C966285}" srcId="{2B8950B7-0F66-4DB9-BE47-6BE520A8F3F9}" destId="{3F298271-1FA1-4487-98ED-AFEE6A354459}" srcOrd="0" destOrd="0" parTransId="{24BB9A74-DA91-4EEC-B033-CFB2320816F4}" sibTransId="{8658B8C2-21F2-4341-9D7B-B5963CB0189B}"/>
    <dgm:cxn modelId="{415C6898-A469-4C4B-8A8D-10B955F4AE66}" srcId="{7C56A1C0-7C8F-4B25-8206-AFCCC78E729B}" destId="{2B8950B7-0F66-4DB9-BE47-6BE520A8F3F9}" srcOrd="0" destOrd="0" parTransId="{0B485A03-63EB-42C9-B255-EA6D5A90A201}" sibTransId="{28289337-90AE-49B4-8681-E0CF1B74FF95}"/>
    <dgm:cxn modelId="{6D7A5DDD-331C-4B07-83CC-FD26471FA284}" type="presOf" srcId="{3F298271-1FA1-4487-98ED-AFEE6A354459}" destId="{F8761963-7711-47EE-84CF-7502D0DD5C96}" srcOrd="1" destOrd="0" presId="urn:microsoft.com/office/officeart/2005/8/layout/orgChart1"/>
    <dgm:cxn modelId="{66F88A05-D65A-458C-8F60-A716AD0AE4DA}" type="presOf" srcId="{22FCFF2B-2D5C-4744-A225-503F6D13EBCF}" destId="{FA799BA4-6503-4636-A14F-361A9915670F}" srcOrd="0" destOrd="0" presId="urn:microsoft.com/office/officeart/2005/8/layout/orgChart1"/>
    <dgm:cxn modelId="{1D9D220E-5408-4FBE-BE33-951FA3DFFA5F}" type="presOf" srcId="{ACA849F5-852F-4CDC-8AA6-669EAF1800E6}" destId="{9E8CB4DD-3E74-4E52-9419-F78AF3C91EE8}" srcOrd="0" destOrd="0" presId="urn:microsoft.com/office/officeart/2005/8/layout/orgChart1"/>
    <dgm:cxn modelId="{0DFA5FAA-CE76-4A5B-9E4C-8D03A4FBCE89}" type="presOf" srcId="{A440F0D7-31DD-4B36-886B-B845C8B54352}" destId="{1C8C798A-6CA1-4EE6-804B-451A9BC42EBA}" srcOrd="0" destOrd="0" presId="urn:microsoft.com/office/officeart/2005/8/layout/orgChart1"/>
    <dgm:cxn modelId="{6E12D2FD-AF13-4539-AB89-F15FC9BF4C69}" type="presOf" srcId="{22FCFF2B-2D5C-4744-A225-503F6D13EBCF}" destId="{E289B8FC-4765-4287-ADE9-444AB13A0977}" srcOrd="1" destOrd="0" presId="urn:microsoft.com/office/officeart/2005/8/layout/orgChart1"/>
    <dgm:cxn modelId="{70809217-AC6C-4001-AE54-C3B7B69B8207}" type="presOf" srcId="{ACA849F5-852F-4CDC-8AA6-669EAF1800E6}" destId="{C42F82F4-43BB-485B-9CF3-5D68FE4AE2D7}" srcOrd="1" destOrd="0" presId="urn:microsoft.com/office/officeart/2005/8/layout/orgChart1"/>
    <dgm:cxn modelId="{C0643A9F-B6D0-4263-95F7-08959CBA6A68}" type="presOf" srcId="{D80BEF48-53FD-4ADE-9284-F8C6C6D6DAF0}" destId="{36DE350D-3515-4F06-B352-7B51F2C011F9}" srcOrd="0" destOrd="0" presId="urn:microsoft.com/office/officeart/2005/8/layout/orgChart1"/>
    <dgm:cxn modelId="{1C20356A-D306-42BF-BC22-5FFDCF4A3BBC}" srcId="{01653180-C6F7-4D31-BB5F-9641DDBA0558}" destId="{22FCFF2B-2D5C-4744-A225-503F6D13EBCF}" srcOrd="1" destOrd="0" parTransId="{730A036F-3F90-4741-8318-36808E439F37}" sibTransId="{7C1AAED3-D7ED-40FA-8E4C-891B7BAB3FFA}"/>
    <dgm:cxn modelId="{89E9BDE6-6B1D-4778-989A-EFFF7D363FC7}" type="presOf" srcId="{C2E74130-44BD-4EA9-8C31-2045F2D4C5D3}" destId="{08CC751B-7F6F-42C2-B622-05B9D9DC37E9}" srcOrd="0" destOrd="0" presId="urn:microsoft.com/office/officeart/2005/8/layout/orgChart1"/>
    <dgm:cxn modelId="{E16B4663-7D94-43B2-8D08-8584C9C42BE6}" type="presOf" srcId="{AD7A9C35-3B32-45D5-9658-F7D44F901A34}" destId="{65E5328B-9BFE-424C-B0E8-1F1246013486}" srcOrd="1" destOrd="0" presId="urn:microsoft.com/office/officeart/2005/8/layout/orgChart1"/>
    <dgm:cxn modelId="{81EC3598-0DE3-4854-AA9F-E146A4F324DF}" srcId="{2B8950B7-0F66-4DB9-BE47-6BE520A8F3F9}" destId="{01653180-C6F7-4D31-BB5F-9641DDBA0558}" srcOrd="1" destOrd="0" parTransId="{A440F0D7-31DD-4B36-886B-B845C8B54352}" sibTransId="{28549EE1-122E-4C0B-BFB4-25464584EC7E}"/>
    <dgm:cxn modelId="{154F0BB0-9948-4417-A784-5041DF68F8F1}" type="presOf" srcId="{24BB9A74-DA91-4EEC-B033-CFB2320816F4}" destId="{3712ECD4-A0D2-477A-9F3E-2DBEA7127D18}" srcOrd="0" destOrd="0" presId="urn:microsoft.com/office/officeart/2005/8/layout/orgChart1"/>
    <dgm:cxn modelId="{AD98D80A-70EB-42C0-B62B-2866493339A3}" type="presParOf" srcId="{89DD3620-2883-46F7-9846-DAA808BB7506}" destId="{C3CC0D26-2010-4FC6-BA2C-DDCB563C60A9}" srcOrd="0" destOrd="0" presId="urn:microsoft.com/office/officeart/2005/8/layout/orgChart1"/>
    <dgm:cxn modelId="{9EB47ED3-40C1-4D9C-999A-BB43C1239A5F}" type="presParOf" srcId="{C3CC0D26-2010-4FC6-BA2C-DDCB563C60A9}" destId="{6F946EDA-248C-404E-9110-44081FDC2917}" srcOrd="0" destOrd="0" presId="urn:microsoft.com/office/officeart/2005/8/layout/orgChart1"/>
    <dgm:cxn modelId="{796F95E6-26CF-4810-95B6-39A2D5E6CCDB}" type="presParOf" srcId="{6F946EDA-248C-404E-9110-44081FDC2917}" destId="{C006B863-8B75-4502-9697-0AD677273F38}" srcOrd="0" destOrd="0" presId="urn:microsoft.com/office/officeart/2005/8/layout/orgChart1"/>
    <dgm:cxn modelId="{53CE5D8F-90D5-4998-AC9B-B92CFA63F862}" type="presParOf" srcId="{6F946EDA-248C-404E-9110-44081FDC2917}" destId="{CF953B66-9732-4AA3-A74C-89A6E056B0E8}" srcOrd="1" destOrd="0" presId="urn:microsoft.com/office/officeart/2005/8/layout/orgChart1"/>
    <dgm:cxn modelId="{168270C4-52A0-4750-B995-D1B626F33463}" type="presParOf" srcId="{C3CC0D26-2010-4FC6-BA2C-DDCB563C60A9}" destId="{E873CC77-058F-4DC2-A1C9-3870AD0239F9}" srcOrd="1" destOrd="0" presId="urn:microsoft.com/office/officeart/2005/8/layout/orgChart1"/>
    <dgm:cxn modelId="{406EB77B-D138-45A8-8899-F578749F08E1}" type="presParOf" srcId="{E873CC77-058F-4DC2-A1C9-3870AD0239F9}" destId="{3712ECD4-A0D2-477A-9F3E-2DBEA7127D18}" srcOrd="0" destOrd="0" presId="urn:microsoft.com/office/officeart/2005/8/layout/orgChart1"/>
    <dgm:cxn modelId="{2A0C9256-C2E0-450A-A9C5-93E92FF00E72}" type="presParOf" srcId="{E873CC77-058F-4DC2-A1C9-3870AD0239F9}" destId="{50B6BB58-06E9-47EF-AD37-777B9202D55D}" srcOrd="1" destOrd="0" presId="urn:microsoft.com/office/officeart/2005/8/layout/orgChart1"/>
    <dgm:cxn modelId="{77FF4BFE-2E82-4D9A-AE96-EAFF9BAAF6BB}" type="presParOf" srcId="{50B6BB58-06E9-47EF-AD37-777B9202D55D}" destId="{84CC3C74-816B-4ECB-B32C-F8AA42B1F7D8}" srcOrd="0" destOrd="0" presId="urn:microsoft.com/office/officeart/2005/8/layout/orgChart1"/>
    <dgm:cxn modelId="{94A79753-A205-4700-96BE-F5FFC5E88A2C}" type="presParOf" srcId="{84CC3C74-816B-4ECB-B32C-F8AA42B1F7D8}" destId="{B26F917F-FCB8-4ECB-862C-989A8FC69A93}" srcOrd="0" destOrd="0" presId="urn:microsoft.com/office/officeart/2005/8/layout/orgChart1"/>
    <dgm:cxn modelId="{917110ED-7467-4C25-A2C7-3C8536D3210D}" type="presParOf" srcId="{84CC3C74-816B-4ECB-B32C-F8AA42B1F7D8}" destId="{F8761963-7711-47EE-84CF-7502D0DD5C96}" srcOrd="1" destOrd="0" presId="urn:microsoft.com/office/officeart/2005/8/layout/orgChart1"/>
    <dgm:cxn modelId="{C7938601-EAB3-43E7-9BEA-70DAC1E01387}" type="presParOf" srcId="{50B6BB58-06E9-47EF-AD37-777B9202D55D}" destId="{31E82FD6-5F30-44FC-9B5D-6AC6A392EE7C}" srcOrd="1" destOrd="0" presId="urn:microsoft.com/office/officeart/2005/8/layout/orgChart1"/>
    <dgm:cxn modelId="{92337D78-AC35-4E94-BFE9-C0CC6B95FFDC}" type="presParOf" srcId="{50B6BB58-06E9-47EF-AD37-777B9202D55D}" destId="{67233EC4-E56F-4531-BFAC-8502C6BA209A}" srcOrd="2" destOrd="0" presId="urn:microsoft.com/office/officeart/2005/8/layout/orgChart1"/>
    <dgm:cxn modelId="{5B7AD397-5F84-4A4E-A489-3497E512056C}" type="presParOf" srcId="{E873CC77-058F-4DC2-A1C9-3870AD0239F9}" destId="{1C8C798A-6CA1-4EE6-804B-451A9BC42EBA}" srcOrd="2" destOrd="0" presId="urn:microsoft.com/office/officeart/2005/8/layout/orgChart1"/>
    <dgm:cxn modelId="{34189C74-5E15-4F1A-83F4-399D0C5908B5}" type="presParOf" srcId="{E873CC77-058F-4DC2-A1C9-3870AD0239F9}" destId="{E0A6B98F-D274-4813-9CF3-5C47A86833C2}" srcOrd="3" destOrd="0" presId="urn:microsoft.com/office/officeart/2005/8/layout/orgChart1"/>
    <dgm:cxn modelId="{1D7C64D1-C2E1-4E89-94DD-C0787FF96C4A}" type="presParOf" srcId="{E0A6B98F-D274-4813-9CF3-5C47A86833C2}" destId="{590AC578-E027-445D-931E-56CE86118160}" srcOrd="0" destOrd="0" presId="urn:microsoft.com/office/officeart/2005/8/layout/orgChart1"/>
    <dgm:cxn modelId="{629D5449-6108-41A4-87A2-7412539BF1B4}" type="presParOf" srcId="{590AC578-E027-445D-931E-56CE86118160}" destId="{B3B40FFF-2B21-4A82-B240-7B8A4B10A81C}" srcOrd="0" destOrd="0" presId="urn:microsoft.com/office/officeart/2005/8/layout/orgChart1"/>
    <dgm:cxn modelId="{CC5ED150-C651-4DB6-BDCB-5899A9982E53}" type="presParOf" srcId="{590AC578-E027-445D-931E-56CE86118160}" destId="{31CBC15F-C72C-459F-836D-5580C95F29E4}" srcOrd="1" destOrd="0" presId="urn:microsoft.com/office/officeart/2005/8/layout/orgChart1"/>
    <dgm:cxn modelId="{86EAFCC3-6A9C-4B19-8A72-2C1356BB4916}" type="presParOf" srcId="{E0A6B98F-D274-4813-9CF3-5C47A86833C2}" destId="{4EB9EFA9-5A38-44C2-B481-27F81885FA1A}" srcOrd="1" destOrd="0" presId="urn:microsoft.com/office/officeart/2005/8/layout/orgChart1"/>
    <dgm:cxn modelId="{EE74840E-0C83-46FC-9236-4201CFEAF8EB}" type="presParOf" srcId="{4EB9EFA9-5A38-44C2-B481-27F81885FA1A}" destId="{F7B13FF2-C47A-43A5-AA33-3E472CF15283}" srcOrd="0" destOrd="0" presId="urn:microsoft.com/office/officeart/2005/8/layout/orgChart1"/>
    <dgm:cxn modelId="{56481554-53CE-4329-A288-616E7A113100}" type="presParOf" srcId="{4EB9EFA9-5A38-44C2-B481-27F81885FA1A}" destId="{C64E77D0-600C-4E8B-AF92-A952023C0D90}" srcOrd="1" destOrd="0" presId="urn:microsoft.com/office/officeart/2005/8/layout/orgChart1"/>
    <dgm:cxn modelId="{FF26BCCC-DB26-44FC-ABBC-5DD00F3A94D9}" type="presParOf" srcId="{C64E77D0-600C-4E8B-AF92-A952023C0D90}" destId="{CA56E915-B1C4-4537-8C17-3AA83E0DACC5}" srcOrd="0" destOrd="0" presId="urn:microsoft.com/office/officeart/2005/8/layout/orgChart1"/>
    <dgm:cxn modelId="{429B36D3-CA62-472F-A6B2-D0118A28EAA2}" type="presParOf" srcId="{CA56E915-B1C4-4537-8C17-3AA83E0DACC5}" destId="{A27D3906-E30D-4243-B877-CD67AD26294B}" srcOrd="0" destOrd="0" presId="urn:microsoft.com/office/officeart/2005/8/layout/orgChart1"/>
    <dgm:cxn modelId="{23219F7F-C830-4865-A4AA-254EAA0AEE6B}" type="presParOf" srcId="{CA56E915-B1C4-4537-8C17-3AA83E0DACC5}" destId="{65E5328B-9BFE-424C-B0E8-1F1246013486}" srcOrd="1" destOrd="0" presId="urn:microsoft.com/office/officeart/2005/8/layout/orgChart1"/>
    <dgm:cxn modelId="{259C80D1-98EF-4FCD-9B5E-BBE6FD8753FA}" type="presParOf" srcId="{C64E77D0-600C-4E8B-AF92-A952023C0D90}" destId="{18972BCF-C2D1-4C34-A889-7588D321B6CC}" srcOrd="1" destOrd="0" presId="urn:microsoft.com/office/officeart/2005/8/layout/orgChart1"/>
    <dgm:cxn modelId="{B0EC3A95-277D-4336-92BD-EF0E307C4340}" type="presParOf" srcId="{C64E77D0-600C-4E8B-AF92-A952023C0D90}" destId="{F0A429E5-15C7-4636-A150-F430EAFA4AB0}" srcOrd="2" destOrd="0" presId="urn:microsoft.com/office/officeart/2005/8/layout/orgChart1"/>
    <dgm:cxn modelId="{DA55CF8A-AE32-4E74-B9BF-CA9EDC6E3870}" type="presParOf" srcId="{4EB9EFA9-5A38-44C2-B481-27F81885FA1A}" destId="{38B84609-7B65-4B65-928E-6C18E1022C5E}" srcOrd="2" destOrd="0" presId="urn:microsoft.com/office/officeart/2005/8/layout/orgChart1"/>
    <dgm:cxn modelId="{F5471D01-24CA-48A0-98AB-0C4264FB6336}" type="presParOf" srcId="{4EB9EFA9-5A38-44C2-B481-27F81885FA1A}" destId="{56599F8F-8197-49B9-8ABA-F007FA24C863}" srcOrd="3" destOrd="0" presId="urn:microsoft.com/office/officeart/2005/8/layout/orgChart1"/>
    <dgm:cxn modelId="{53A33E39-16EC-4F5A-822C-98855E7176D9}" type="presParOf" srcId="{56599F8F-8197-49B9-8ABA-F007FA24C863}" destId="{8E4EFD05-8EAE-4780-9D22-AA035958D9FE}" srcOrd="0" destOrd="0" presId="urn:microsoft.com/office/officeart/2005/8/layout/orgChart1"/>
    <dgm:cxn modelId="{90E6EFC5-96E0-487B-A807-97A539C4FC7D}" type="presParOf" srcId="{8E4EFD05-8EAE-4780-9D22-AA035958D9FE}" destId="{FA799BA4-6503-4636-A14F-361A9915670F}" srcOrd="0" destOrd="0" presId="urn:microsoft.com/office/officeart/2005/8/layout/orgChart1"/>
    <dgm:cxn modelId="{AA1480ED-F235-449F-AD98-AC250D664103}" type="presParOf" srcId="{8E4EFD05-8EAE-4780-9D22-AA035958D9FE}" destId="{E289B8FC-4765-4287-ADE9-444AB13A0977}" srcOrd="1" destOrd="0" presId="urn:microsoft.com/office/officeart/2005/8/layout/orgChart1"/>
    <dgm:cxn modelId="{B1C76D8C-D8AA-4777-9D14-8178CAD55FF4}" type="presParOf" srcId="{56599F8F-8197-49B9-8ABA-F007FA24C863}" destId="{B55122BF-D110-4458-B429-06E9F31E13E2}" srcOrd="1" destOrd="0" presId="urn:microsoft.com/office/officeart/2005/8/layout/orgChart1"/>
    <dgm:cxn modelId="{783981E0-5B0D-491E-99C1-587D3A07643B}" type="presParOf" srcId="{56599F8F-8197-49B9-8ABA-F007FA24C863}" destId="{E2C0F98D-6FB9-4DEF-95D0-F3538DF58017}" srcOrd="2" destOrd="0" presId="urn:microsoft.com/office/officeart/2005/8/layout/orgChart1"/>
    <dgm:cxn modelId="{C59E3486-3A14-4F9A-8F09-1F5C397303BD}" type="presParOf" srcId="{E0A6B98F-D274-4813-9CF3-5C47A86833C2}" destId="{84DD5C64-64B9-40A9-9F13-ECC393B9BF56}" srcOrd="2" destOrd="0" presId="urn:microsoft.com/office/officeart/2005/8/layout/orgChart1"/>
    <dgm:cxn modelId="{ED5F465A-3BDB-43BE-AEC0-95C2B2D225D4}" type="presParOf" srcId="{E873CC77-058F-4DC2-A1C9-3870AD0239F9}" destId="{3D9198F5-204E-418F-8E22-6D29A189209F}" srcOrd="4" destOrd="0" presId="urn:microsoft.com/office/officeart/2005/8/layout/orgChart1"/>
    <dgm:cxn modelId="{22E7D2D0-9F65-4875-883C-442FDEE12348}" type="presParOf" srcId="{E873CC77-058F-4DC2-A1C9-3870AD0239F9}" destId="{71537DD4-66A8-41C5-B536-3553FC165EFF}" srcOrd="5" destOrd="0" presId="urn:microsoft.com/office/officeart/2005/8/layout/orgChart1"/>
    <dgm:cxn modelId="{9951A7A1-CDA0-4462-A4E3-D5EDD7783081}" type="presParOf" srcId="{71537DD4-66A8-41C5-B536-3553FC165EFF}" destId="{0ECE926D-8B58-47EA-90BE-FE0C3D308513}" srcOrd="0" destOrd="0" presId="urn:microsoft.com/office/officeart/2005/8/layout/orgChart1"/>
    <dgm:cxn modelId="{E180DA1E-2279-42F6-A43D-953A96D95312}" type="presParOf" srcId="{0ECE926D-8B58-47EA-90BE-FE0C3D308513}" destId="{08CC751B-7F6F-42C2-B622-05B9D9DC37E9}" srcOrd="0" destOrd="0" presId="urn:microsoft.com/office/officeart/2005/8/layout/orgChart1"/>
    <dgm:cxn modelId="{62816546-631D-40B0-AD11-F10B92F98D6D}" type="presParOf" srcId="{0ECE926D-8B58-47EA-90BE-FE0C3D308513}" destId="{B4AE832D-2E38-4D87-9546-160BCF8308A2}" srcOrd="1" destOrd="0" presId="urn:microsoft.com/office/officeart/2005/8/layout/orgChart1"/>
    <dgm:cxn modelId="{3D5A8E88-629E-4117-BF4C-B33B293B28C4}" type="presParOf" srcId="{71537DD4-66A8-41C5-B536-3553FC165EFF}" destId="{2D2145B3-3799-4C35-8220-9C357B8380D9}" srcOrd="1" destOrd="0" presId="urn:microsoft.com/office/officeart/2005/8/layout/orgChart1"/>
    <dgm:cxn modelId="{162BF70E-87B9-441B-8D1A-634FA6196BF5}" type="presParOf" srcId="{2D2145B3-3799-4C35-8220-9C357B8380D9}" destId="{62A57919-FD4D-40E8-99FF-C6D4ADDD072A}" srcOrd="0" destOrd="0" presId="urn:microsoft.com/office/officeart/2005/8/layout/orgChart1"/>
    <dgm:cxn modelId="{7996EE88-81EB-4380-B1F7-408E0CE0305F}" type="presParOf" srcId="{2D2145B3-3799-4C35-8220-9C357B8380D9}" destId="{3BA1A87F-4303-4AFA-A9A1-4501D1B1D661}" srcOrd="1" destOrd="0" presId="urn:microsoft.com/office/officeart/2005/8/layout/orgChart1"/>
    <dgm:cxn modelId="{19DC1CBD-4262-4717-879B-8E96E0E7CD82}" type="presParOf" srcId="{3BA1A87F-4303-4AFA-A9A1-4501D1B1D661}" destId="{048BB87B-5D54-48A9-A8EF-853F9B22C30F}" srcOrd="0" destOrd="0" presId="urn:microsoft.com/office/officeart/2005/8/layout/orgChart1"/>
    <dgm:cxn modelId="{2A74DEAF-1C36-4AA5-8C86-22675A166CD5}" type="presParOf" srcId="{048BB87B-5D54-48A9-A8EF-853F9B22C30F}" destId="{9E8CB4DD-3E74-4E52-9419-F78AF3C91EE8}" srcOrd="0" destOrd="0" presId="urn:microsoft.com/office/officeart/2005/8/layout/orgChart1"/>
    <dgm:cxn modelId="{1B6CA8A3-6A32-4B90-8E47-26EF827140DA}" type="presParOf" srcId="{048BB87B-5D54-48A9-A8EF-853F9B22C30F}" destId="{C42F82F4-43BB-485B-9CF3-5D68FE4AE2D7}" srcOrd="1" destOrd="0" presId="urn:microsoft.com/office/officeart/2005/8/layout/orgChart1"/>
    <dgm:cxn modelId="{48A72F86-FB18-4A84-941B-88017EC0D380}" type="presParOf" srcId="{3BA1A87F-4303-4AFA-A9A1-4501D1B1D661}" destId="{08CA6DDD-0C19-4C92-80AC-DA5B892F7DA4}" srcOrd="1" destOrd="0" presId="urn:microsoft.com/office/officeart/2005/8/layout/orgChart1"/>
    <dgm:cxn modelId="{804421D5-DA5E-4A11-A44D-6D17A6D9C0B3}" type="presParOf" srcId="{3BA1A87F-4303-4AFA-A9A1-4501D1B1D661}" destId="{87AC3599-0A3C-4635-99A9-33699F3EC600}" srcOrd="2" destOrd="0" presId="urn:microsoft.com/office/officeart/2005/8/layout/orgChart1"/>
    <dgm:cxn modelId="{90A631D6-23F4-403A-B825-4844187F9AF1}" type="presParOf" srcId="{2D2145B3-3799-4C35-8220-9C357B8380D9}" destId="{36DE350D-3515-4F06-B352-7B51F2C011F9}" srcOrd="2" destOrd="0" presId="urn:microsoft.com/office/officeart/2005/8/layout/orgChart1"/>
    <dgm:cxn modelId="{64918F29-E336-42F5-BFB5-2ED4C3598D24}" type="presParOf" srcId="{2D2145B3-3799-4C35-8220-9C357B8380D9}" destId="{046E5126-55AF-4D9D-A02A-8B4AEAA4FA23}" srcOrd="3" destOrd="0" presId="urn:microsoft.com/office/officeart/2005/8/layout/orgChart1"/>
    <dgm:cxn modelId="{13B7B752-A184-4756-9B31-750F58231264}" type="presParOf" srcId="{046E5126-55AF-4D9D-A02A-8B4AEAA4FA23}" destId="{EE257F08-A21D-4450-AE06-BC945BBF82DF}" srcOrd="0" destOrd="0" presId="urn:microsoft.com/office/officeart/2005/8/layout/orgChart1"/>
    <dgm:cxn modelId="{5F786878-DE0A-4A4F-BD78-1729D7BBE42F}" type="presParOf" srcId="{EE257F08-A21D-4450-AE06-BC945BBF82DF}" destId="{9BCD99CB-B543-4E5C-A6A8-5FC2EEB8F5CC}" srcOrd="0" destOrd="0" presId="urn:microsoft.com/office/officeart/2005/8/layout/orgChart1"/>
    <dgm:cxn modelId="{85F8D012-A146-4A05-8213-73F63FB24082}" type="presParOf" srcId="{EE257F08-A21D-4450-AE06-BC945BBF82DF}" destId="{DAD6AED2-D93C-4E88-B9C7-FF214132CA2D}" srcOrd="1" destOrd="0" presId="urn:microsoft.com/office/officeart/2005/8/layout/orgChart1"/>
    <dgm:cxn modelId="{66EC37EB-95F0-45DA-A920-F0639AD40B36}" type="presParOf" srcId="{046E5126-55AF-4D9D-A02A-8B4AEAA4FA23}" destId="{18981016-FA1F-41D8-B65A-6835BD581E55}" srcOrd="1" destOrd="0" presId="urn:microsoft.com/office/officeart/2005/8/layout/orgChart1"/>
    <dgm:cxn modelId="{F7A5934A-19A6-4B7F-AF8D-BE121643EAFA}" type="presParOf" srcId="{046E5126-55AF-4D9D-A02A-8B4AEAA4FA23}" destId="{44A6D282-E777-469E-93A9-F4DD822B2340}" srcOrd="2" destOrd="0" presId="urn:microsoft.com/office/officeart/2005/8/layout/orgChart1"/>
    <dgm:cxn modelId="{D74622E8-B8AD-4AE1-8B60-6532707E3D92}" type="presParOf" srcId="{71537DD4-66A8-41C5-B536-3553FC165EFF}" destId="{7FB0A818-1089-46DC-AC3C-C31FB1504FEA}" srcOrd="2" destOrd="0" presId="urn:microsoft.com/office/officeart/2005/8/layout/orgChart1"/>
    <dgm:cxn modelId="{3D505932-DBCC-42F2-9F77-E77DE2AAEDB0}" type="presParOf" srcId="{C3CC0D26-2010-4FC6-BA2C-DDCB563C60A9}" destId="{5A1662A5-9D01-4E87-BD4F-609C9D327D9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629A6D-E1EE-4DAE-80CF-59A7D92CCBE4}" type="doc">
      <dgm:prSet loTypeId="urn:microsoft.com/office/officeart/2005/8/layout/process1" loCatId="process" qsTypeId="urn:microsoft.com/office/officeart/2005/8/quickstyle/simple3" qsCatId="simple" csTypeId="urn:microsoft.com/office/officeart/2005/8/colors/accent2_1" csCatId="accent2" phldr="1"/>
      <dgm:spPr/>
    </dgm:pt>
    <dgm:pt modelId="{6398A099-61A3-4ABB-A32A-307A162E74AF}">
      <dgm:prSet phldrT="[Texto]" custT="1">
        <dgm:style>
          <a:lnRef idx="1">
            <a:schemeClr val="accent2"/>
          </a:lnRef>
          <a:fillRef idx="2">
            <a:schemeClr val="accent2"/>
          </a:fillRef>
          <a:effectRef idx="1">
            <a:schemeClr val="accent2"/>
          </a:effectRef>
          <a:fontRef idx="minor">
            <a:schemeClr val="dk1"/>
          </a:fontRef>
        </dgm:style>
      </dgm:prSet>
      <dgm:spPr/>
      <dgm:t>
        <a:bodyPr/>
        <a:lstStyle/>
        <a:p>
          <a:pPr algn="ctr"/>
          <a:r>
            <a:rPr lang="es-ES" sz="2400" b="1" dirty="0" smtClean="0"/>
            <a:t>Frecuencia en reposo </a:t>
          </a:r>
          <a:endParaRPr lang="es-ES" sz="2400" b="1" dirty="0"/>
        </a:p>
      </dgm:t>
    </dgm:pt>
    <dgm:pt modelId="{8908022B-E93B-41B1-A8AD-BF52C8511288}" type="parTrans" cxnId="{8E839FC8-6EAD-446F-BF22-B333571C4DC3}">
      <dgm:prSet/>
      <dgm:spPr/>
      <dgm:t>
        <a:bodyPr/>
        <a:lstStyle/>
        <a:p>
          <a:endParaRPr lang="es-ES"/>
        </a:p>
      </dgm:t>
    </dgm:pt>
    <dgm:pt modelId="{E280C7BF-181E-48AF-8D59-76504DE970B1}" type="sibTrans" cxnId="{8E839FC8-6EAD-446F-BF22-B333571C4DC3}">
      <dgm:prSet/>
      <dgm:spPr/>
      <dgm:t>
        <a:bodyPr/>
        <a:lstStyle/>
        <a:p>
          <a:endParaRPr lang="es-ES"/>
        </a:p>
      </dgm:t>
    </dgm:pt>
    <dgm:pt modelId="{53E1F147-44DA-47DE-B41C-2A09A8846AFF}">
      <dgm:prSet phldrT="[Texto]" custT="1">
        <dgm:style>
          <a:lnRef idx="1">
            <a:schemeClr val="accent3"/>
          </a:lnRef>
          <a:fillRef idx="2">
            <a:schemeClr val="accent3"/>
          </a:fillRef>
          <a:effectRef idx="1">
            <a:schemeClr val="accent3"/>
          </a:effectRef>
          <a:fontRef idx="minor">
            <a:schemeClr val="dk1"/>
          </a:fontRef>
        </dgm:style>
      </dgm:prSet>
      <dgm:spPr/>
      <dgm:t>
        <a:bodyPr/>
        <a:lstStyle/>
        <a:p>
          <a:r>
            <a:rPr lang="es-ES" sz="2400" b="1" dirty="0" smtClean="0"/>
            <a:t>Aplicación del test de 1000 m </a:t>
          </a:r>
          <a:endParaRPr lang="es-ES" sz="2400" b="1" dirty="0"/>
        </a:p>
      </dgm:t>
    </dgm:pt>
    <dgm:pt modelId="{9D3616F9-E735-437A-B683-4DF8E2055501}" type="parTrans" cxnId="{CA77B8C1-BAC9-4350-B460-206074C566A0}">
      <dgm:prSet/>
      <dgm:spPr/>
      <dgm:t>
        <a:bodyPr/>
        <a:lstStyle/>
        <a:p>
          <a:endParaRPr lang="es-ES"/>
        </a:p>
      </dgm:t>
    </dgm:pt>
    <dgm:pt modelId="{42A295C9-B329-4A8E-8374-5D8760720559}" type="sibTrans" cxnId="{CA77B8C1-BAC9-4350-B460-206074C566A0}">
      <dgm:prSet/>
      <dgm:spPr/>
      <dgm:t>
        <a:bodyPr/>
        <a:lstStyle/>
        <a:p>
          <a:endParaRPr lang="es-ES"/>
        </a:p>
      </dgm:t>
    </dgm:pt>
    <dgm:pt modelId="{2B7D952A-B98A-49F0-90D5-9D57CDC7BCE4}">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ES" sz="2400" b="1" dirty="0" smtClean="0"/>
            <a:t>Tiempo (</a:t>
          </a:r>
          <a:r>
            <a:rPr lang="es-ES" sz="2400" b="1" dirty="0" err="1" smtClean="0"/>
            <a:t>seg</a:t>
          </a:r>
          <a:r>
            <a:rPr lang="es-ES" sz="2400" b="1" dirty="0" smtClean="0"/>
            <a:t>)</a:t>
          </a:r>
        </a:p>
        <a:p>
          <a:r>
            <a:rPr lang="es-ES" sz="2400" b="1" dirty="0" smtClean="0"/>
            <a:t>F. </a:t>
          </a:r>
          <a:r>
            <a:rPr lang="es-ES" sz="2400" b="1" dirty="0" err="1" smtClean="0"/>
            <a:t>max</a:t>
          </a:r>
          <a:endParaRPr lang="es-ES" sz="2400" b="1" dirty="0"/>
        </a:p>
      </dgm:t>
    </dgm:pt>
    <dgm:pt modelId="{3FE2AC54-B4F3-4A74-80EF-4E8F69F11D94}" type="parTrans" cxnId="{DCBA1AB6-D176-480D-9FE4-B03009DD5DF7}">
      <dgm:prSet/>
      <dgm:spPr/>
      <dgm:t>
        <a:bodyPr/>
        <a:lstStyle/>
        <a:p>
          <a:endParaRPr lang="es-ES"/>
        </a:p>
      </dgm:t>
    </dgm:pt>
    <dgm:pt modelId="{15093144-C5A6-4983-80C7-C2F4597E9E24}" type="sibTrans" cxnId="{DCBA1AB6-D176-480D-9FE4-B03009DD5DF7}">
      <dgm:prSet/>
      <dgm:spPr/>
      <dgm:t>
        <a:bodyPr/>
        <a:lstStyle/>
        <a:p>
          <a:endParaRPr lang="es-ES"/>
        </a:p>
      </dgm:t>
    </dgm:pt>
    <dgm:pt modelId="{A20B6BF5-E09A-4A80-BC93-90756692FD44}">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ES" sz="2400" b="1" dirty="0" smtClean="0"/>
            <a:t>Análisis de resultados</a:t>
          </a:r>
          <a:endParaRPr lang="es-ES" sz="2400" b="1" dirty="0"/>
        </a:p>
      </dgm:t>
    </dgm:pt>
    <dgm:pt modelId="{511440A5-5B86-4FD3-9023-9C5A9116AB84}" type="parTrans" cxnId="{E9A8DF10-32A4-4436-8514-6056731C1E97}">
      <dgm:prSet/>
      <dgm:spPr/>
      <dgm:t>
        <a:bodyPr/>
        <a:lstStyle/>
        <a:p>
          <a:endParaRPr lang="es-EC"/>
        </a:p>
      </dgm:t>
    </dgm:pt>
    <dgm:pt modelId="{70829B17-443E-4994-8295-BFA4F9A1E3D0}" type="sibTrans" cxnId="{E9A8DF10-32A4-4436-8514-6056731C1E97}">
      <dgm:prSet/>
      <dgm:spPr/>
      <dgm:t>
        <a:bodyPr/>
        <a:lstStyle/>
        <a:p>
          <a:endParaRPr lang="es-EC"/>
        </a:p>
      </dgm:t>
    </dgm:pt>
    <dgm:pt modelId="{7D8DC666-6B67-45D5-9076-B1C6AFE41749}">
      <dgm:prSet phldrT="[Texto]" custT="1">
        <dgm:style>
          <a:lnRef idx="1">
            <a:schemeClr val="accent5"/>
          </a:lnRef>
          <a:fillRef idx="2">
            <a:schemeClr val="accent5"/>
          </a:fillRef>
          <a:effectRef idx="1">
            <a:schemeClr val="accent5"/>
          </a:effectRef>
          <a:fontRef idx="minor">
            <a:schemeClr val="dk1"/>
          </a:fontRef>
        </dgm:style>
      </dgm:prSet>
      <dgm:spPr/>
      <dgm:t>
        <a:bodyPr/>
        <a:lstStyle/>
        <a:p>
          <a:r>
            <a:rPr lang="es-ES" sz="2400" b="1" dirty="0" smtClean="0"/>
            <a:t>Calculo de la </a:t>
          </a:r>
          <a:r>
            <a:rPr lang="es-ES" sz="2400" b="1" dirty="0" err="1" smtClean="0"/>
            <a:t>VAM</a:t>
          </a:r>
          <a:endParaRPr lang="es-ES" sz="2400" b="1" dirty="0" smtClean="0"/>
        </a:p>
        <a:p>
          <a:r>
            <a:rPr lang="es-ES" sz="2400" b="1" dirty="0" smtClean="0"/>
            <a:t>Calculo del </a:t>
          </a:r>
          <a:r>
            <a:rPr lang="es-ES" sz="2400" b="1" dirty="0" err="1" smtClean="0"/>
            <a:t>Vo2</a:t>
          </a:r>
          <a:r>
            <a:rPr lang="es-ES" sz="2400" b="1" dirty="0" smtClean="0"/>
            <a:t> </a:t>
          </a:r>
          <a:r>
            <a:rPr lang="es-ES" sz="2400" b="1" dirty="0" err="1" smtClean="0"/>
            <a:t>max</a:t>
          </a:r>
          <a:endParaRPr lang="es-ES" sz="2400" b="1" dirty="0"/>
        </a:p>
      </dgm:t>
    </dgm:pt>
    <dgm:pt modelId="{CBC5D963-8378-4381-996E-6794065F3BB7}" type="parTrans" cxnId="{7481FA00-9169-4A35-978A-95925118E89F}">
      <dgm:prSet/>
      <dgm:spPr/>
      <dgm:t>
        <a:bodyPr/>
        <a:lstStyle/>
        <a:p>
          <a:endParaRPr lang="es-ES"/>
        </a:p>
      </dgm:t>
    </dgm:pt>
    <dgm:pt modelId="{E0DAB1E0-A42C-46BD-BF35-F5FA78353894}" type="sibTrans" cxnId="{7481FA00-9169-4A35-978A-95925118E89F}">
      <dgm:prSet/>
      <dgm:spPr/>
      <dgm:t>
        <a:bodyPr/>
        <a:lstStyle/>
        <a:p>
          <a:endParaRPr lang="es-ES"/>
        </a:p>
      </dgm:t>
    </dgm:pt>
    <dgm:pt modelId="{846CD081-2BEE-4940-865D-FA2CBA7306B4}">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ES" sz="2400" b="1" dirty="0" smtClean="0"/>
            <a:t>Competencia de 1500 m</a:t>
          </a:r>
          <a:endParaRPr lang="es-ES" sz="2400" b="1" dirty="0"/>
        </a:p>
      </dgm:t>
    </dgm:pt>
    <dgm:pt modelId="{D4A21673-3538-4E10-8D80-223D85A539E2}" type="parTrans" cxnId="{22309F83-F39E-45D9-892D-F344D39B2678}">
      <dgm:prSet/>
      <dgm:spPr/>
      <dgm:t>
        <a:bodyPr/>
        <a:lstStyle/>
        <a:p>
          <a:endParaRPr lang="es-ES"/>
        </a:p>
      </dgm:t>
    </dgm:pt>
    <dgm:pt modelId="{73E67D9F-3C10-4244-8FE8-A9D83526EC44}" type="sibTrans" cxnId="{22309F83-F39E-45D9-892D-F344D39B2678}">
      <dgm:prSet/>
      <dgm:spPr/>
      <dgm:t>
        <a:bodyPr/>
        <a:lstStyle/>
        <a:p>
          <a:endParaRPr lang="es-ES"/>
        </a:p>
      </dgm:t>
    </dgm:pt>
    <dgm:pt modelId="{BFCB5754-930C-40B5-9308-47AE1E570A7C}" type="pres">
      <dgm:prSet presAssocID="{B9629A6D-E1EE-4DAE-80CF-59A7D92CCBE4}" presName="Name0" presStyleCnt="0">
        <dgm:presLayoutVars>
          <dgm:dir/>
          <dgm:resizeHandles val="exact"/>
        </dgm:presLayoutVars>
      </dgm:prSet>
      <dgm:spPr/>
    </dgm:pt>
    <dgm:pt modelId="{D538C6E3-7906-47B4-BFD2-E4616AF2893D}" type="pres">
      <dgm:prSet presAssocID="{6398A099-61A3-4ABB-A32A-307A162E74AF}" presName="node" presStyleLbl="node1" presStyleIdx="0" presStyleCnt="6" custScaleX="368032" custScaleY="95075" custLinFactX="58820" custLinFactY="-3684" custLinFactNeighborX="100000" custLinFactNeighborY="-100000">
        <dgm:presLayoutVars>
          <dgm:bulletEnabled val="1"/>
        </dgm:presLayoutVars>
      </dgm:prSet>
      <dgm:spPr/>
      <dgm:t>
        <a:bodyPr/>
        <a:lstStyle/>
        <a:p>
          <a:endParaRPr lang="es-ES"/>
        </a:p>
      </dgm:t>
    </dgm:pt>
    <dgm:pt modelId="{C0E196BC-1347-4EA2-B6B4-178070474A68}" type="pres">
      <dgm:prSet presAssocID="{E280C7BF-181E-48AF-8D59-76504DE970B1}" presName="sibTrans" presStyleLbl="sibTrans2D1" presStyleIdx="0" presStyleCnt="5" custLinFactNeighborX="-3458" custLinFactNeighborY="5913"/>
      <dgm:spPr/>
      <dgm:t>
        <a:bodyPr/>
        <a:lstStyle/>
        <a:p>
          <a:endParaRPr lang="es-EC"/>
        </a:p>
      </dgm:t>
    </dgm:pt>
    <dgm:pt modelId="{D03BF8E8-6CB8-4E40-8DAD-5D180640BBDF}" type="pres">
      <dgm:prSet presAssocID="{E280C7BF-181E-48AF-8D59-76504DE970B1}" presName="connectorText" presStyleLbl="sibTrans2D1" presStyleIdx="0" presStyleCnt="5"/>
      <dgm:spPr/>
      <dgm:t>
        <a:bodyPr/>
        <a:lstStyle/>
        <a:p>
          <a:endParaRPr lang="es-EC"/>
        </a:p>
      </dgm:t>
    </dgm:pt>
    <dgm:pt modelId="{7495F4AB-A27E-429E-AC3A-5FAE6BFC7295}" type="pres">
      <dgm:prSet presAssocID="{53E1F147-44DA-47DE-B41C-2A09A8846AFF}" presName="node" presStyleLbl="node1" presStyleIdx="1" presStyleCnt="6" custScaleX="388914" custScaleY="88832" custLinFactX="322233" custLinFactY="-3885" custLinFactNeighborX="400000" custLinFactNeighborY="-100000">
        <dgm:presLayoutVars>
          <dgm:bulletEnabled val="1"/>
        </dgm:presLayoutVars>
      </dgm:prSet>
      <dgm:spPr/>
      <dgm:t>
        <a:bodyPr/>
        <a:lstStyle/>
        <a:p>
          <a:endParaRPr lang="es-ES"/>
        </a:p>
      </dgm:t>
    </dgm:pt>
    <dgm:pt modelId="{5D242BB1-9C12-4087-9723-65D5F10150BF}" type="pres">
      <dgm:prSet presAssocID="{42A295C9-B329-4A8E-8374-5D8760720559}" presName="sibTrans" presStyleLbl="sibTrans2D1" presStyleIdx="1" presStyleCnt="5"/>
      <dgm:spPr/>
      <dgm:t>
        <a:bodyPr/>
        <a:lstStyle/>
        <a:p>
          <a:endParaRPr lang="es-EC"/>
        </a:p>
      </dgm:t>
    </dgm:pt>
    <dgm:pt modelId="{6E6A4A0D-D589-461B-AD3E-B37ACB8F5440}" type="pres">
      <dgm:prSet presAssocID="{42A295C9-B329-4A8E-8374-5D8760720559}" presName="connectorText" presStyleLbl="sibTrans2D1" presStyleIdx="1" presStyleCnt="5"/>
      <dgm:spPr/>
      <dgm:t>
        <a:bodyPr/>
        <a:lstStyle/>
        <a:p>
          <a:endParaRPr lang="es-EC"/>
        </a:p>
      </dgm:t>
    </dgm:pt>
    <dgm:pt modelId="{3A6393F0-0B18-43E9-979E-9FA7319BFFB7}" type="pres">
      <dgm:prSet presAssocID="{2B7D952A-B98A-49F0-90D5-9D57CDC7BCE4}" presName="node" presStyleLbl="node1" presStyleIdx="2" presStyleCnt="6" custScaleX="381508" custScaleY="110015" custLinFactX="684561" custLinFactNeighborX="700000" custLinFactNeighborY="-94338">
        <dgm:presLayoutVars>
          <dgm:bulletEnabled val="1"/>
        </dgm:presLayoutVars>
      </dgm:prSet>
      <dgm:spPr/>
      <dgm:t>
        <a:bodyPr/>
        <a:lstStyle/>
        <a:p>
          <a:endParaRPr lang="es-ES"/>
        </a:p>
      </dgm:t>
    </dgm:pt>
    <dgm:pt modelId="{0C80E6BA-D901-4C9C-A9E1-F3B1F8BF9CC1}" type="pres">
      <dgm:prSet presAssocID="{15093144-C5A6-4983-80C7-C2F4597E9E24}" presName="sibTrans" presStyleLbl="sibTrans2D1" presStyleIdx="2" presStyleCnt="5"/>
      <dgm:spPr/>
      <dgm:t>
        <a:bodyPr/>
        <a:lstStyle/>
        <a:p>
          <a:endParaRPr lang="es-EC"/>
        </a:p>
      </dgm:t>
    </dgm:pt>
    <dgm:pt modelId="{76F8AC80-7E64-44BF-9022-93DC72F10732}" type="pres">
      <dgm:prSet presAssocID="{15093144-C5A6-4983-80C7-C2F4597E9E24}" presName="connectorText" presStyleLbl="sibTrans2D1" presStyleIdx="2" presStyleCnt="5"/>
      <dgm:spPr/>
      <dgm:t>
        <a:bodyPr/>
        <a:lstStyle/>
        <a:p>
          <a:endParaRPr lang="es-EC"/>
        </a:p>
      </dgm:t>
    </dgm:pt>
    <dgm:pt modelId="{BF67215B-497D-44B7-A0D8-69153C73F086}" type="pres">
      <dgm:prSet presAssocID="{7D8DC666-6B67-45D5-9076-B1C6AFE41749}" presName="node" presStyleLbl="node1" presStyleIdx="3" presStyleCnt="6" custScaleX="426687" custScaleY="92561" custLinFactX="362668" custLinFactNeighborX="400000" custLinFactNeighborY="76399">
        <dgm:presLayoutVars>
          <dgm:bulletEnabled val="1"/>
        </dgm:presLayoutVars>
      </dgm:prSet>
      <dgm:spPr/>
      <dgm:t>
        <a:bodyPr/>
        <a:lstStyle/>
        <a:p>
          <a:endParaRPr lang="es-ES"/>
        </a:p>
      </dgm:t>
    </dgm:pt>
    <dgm:pt modelId="{F7D0A04E-4641-49E1-8F74-568919AC690A}" type="pres">
      <dgm:prSet presAssocID="{E0DAB1E0-A42C-46BD-BF35-F5FA78353894}" presName="sibTrans" presStyleLbl="sibTrans2D1" presStyleIdx="3" presStyleCnt="5"/>
      <dgm:spPr/>
      <dgm:t>
        <a:bodyPr/>
        <a:lstStyle/>
        <a:p>
          <a:endParaRPr lang="es-ES"/>
        </a:p>
      </dgm:t>
    </dgm:pt>
    <dgm:pt modelId="{40D7185F-D04F-485E-8C68-AEF0F94E2A1D}" type="pres">
      <dgm:prSet presAssocID="{E0DAB1E0-A42C-46BD-BF35-F5FA78353894}" presName="connectorText" presStyleLbl="sibTrans2D1" presStyleIdx="3" presStyleCnt="5"/>
      <dgm:spPr/>
      <dgm:t>
        <a:bodyPr/>
        <a:lstStyle/>
        <a:p>
          <a:endParaRPr lang="es-ES"/>
        </a:p>
      </dgm:t>
    </dgm:pt>
    <dgm:pt modelId="{EAFEB33B-DD85-4224-AEE1-25B95711CAC1}" type="pres">
      <dgm:prSet presAssocID="{846CD081-2BEE-4940-865D-FA2CBA7306B4}" presName="node" presStyleLbl="node1" presStyleIdx="4" presStyleCnt="6" custScaleX="456192" custScaleY="85379" custLinFactX="-600000" custLinFactNeighborX="-668853" custLinFactNeighborY="68696">
        <dgm:presLayoutVars>
          <dgm:bulletEnabled val="1"/>
        </dgm:presLayoutVars>
      </dgm:prSet>
      <dgm:spPr/>
      <dgm:t>
        <a:bodyPr/>
        <a:lstStyle/>
        <a:p>
          <a:endParaRPr lang="es-ES"/>
        </a:p>
      </dgm:t>
    </dgm:pt>
    <dgm:pt modelId="{7C87C76E-251C-4F8F-9E6F-A97F9CC09049}" type="pres">
      <dgm:prSet presAssocID="{73E67D9F-3C10-4244-8FE8-A9D83526EC44}" presName="sibTrans" presStyleLbl="sibTrans2D1" presStyleIdx="4" presStyleCnt="5"/>
      <dgm:spPr/>
      <dgm:t>
        <a:bodyPr/>
        <a:lstStyle/>
        <a:p>
          <a:endParaRPr lang="es-ES"/>
        </a:p>
      </dgm:t>
    </dgm:pt>
    <dgm:pt modelId="{F0D5B537-736C-481C-BA84-41DD4329EE02}" type="pres">
      <dgm:prSet presAssocID="{73E67D9F-3C10-4244-8FE8-A9D83526EC44}" presName="connectorText" presStyleLbl="sibTrans2D1" presStyleIdx="4" presStyleCnt="5"/>
      <dgm:spPr/>
      <dgm:t>
        <a:bodyPr/>
        <a:lstStyle/>
        <a:p>
          <a:endParaRPr lang="es-ES"/>
        </a:p>
      </dgm:t>
    </dgm:pt>
    <dgm:pt modelId="{41FF480F-24E6-4199-8467-26960F325E9A}" type="pres">
      <dgm:prSet presAssocID="{A20B6BF5-E09A-4A80-BC93-90756692FD44}" presName="node" presStyleLbl="node1" presStyleIdx="5" presStyleCnt="6" custScaleX="371114" custScaleY="89756" custLinFactX="-1500000" custLinFactNeighborX="-1549271" custLinFactNeighborY="70574">
        <dgm:presLayoutVars>
          <dgm:bulletEnabled val="1"/>
        </dgm:presLayoutVars>
      </dgm:prSet>
      <dgm:spPr/>
      <dgm:t>
        <a:bodyPr/>
        <a:lstStyle/>
        <a:p>
          <a:endParaRPr lang="es-EC"/>
        </a:p>
      </dgm:t>
    </dgm:pt>
  </dgm:ptLst>
  <dgm:cxnLst>
    <dgm:cxn modelId="{8E839FC8-6EAD-446F-BF22-B333571C4DC3}" srcId="{B9629A6D-E1EE-4DAE-80CF-59A7D92CCBE4}" destId="{6398A099-61A3-4ABB-A32A-307A162E74AF}" srcOrd="0" destOrd="0" parTransId="{8908022B-E93B-41B1-A8AD-BF52C8511288}" sibTransId="{E280C7BF-181E-48AF-8D59-76504DE970B1}"/>
    <dgm:cxn modelId="{7ADF3C25-3A89-4CFD-952B-D090A0E0E8A8}" type="presOf" srcId="{B9629A6D-E1EE-4DAE-80CF-59A7D92CCBE4}" destId="{BFCB5754-930C-40B5-9308-47AE1E570A7C}" srcOrd="0" destOrd="0" presId="urn:microsoft.com/office/officeart/2005/8/layout/process1"/>
    <dgm:cxn modelId="{8E84C972-454E-429E-859A-1CDF576893F5}" type="presOf" srcId="{42A295C9-B329-4A8E-8374-5D8760720559}" destId="{6E6A4A0D-D589-461B-AD3E-B37ACB8F5440}" srcOrd="1" destOrd="0" presId="urn:microsoft.com/office/officeart/2005/8/layout/process1"/>
    <dgm:cxn modelId="{CAB0207D-1E3A-4149-9581-B4CF73B51BAB}" type="presOf" srcId="{E280C7BF-181E-48AF-8D59-76504DE970B1}" destId="{D03BF8E8-6CB8-4E40-8DAD-5D180640BBDF}" srcOrd="1" destOrd="0" presId="urn:microsoft.com/office/officeart/2005/8/layout/process1"/>
    <dgm:cxn modelId="{932EE4D5-0A7E-465A-814B-FC566AB50551}" type="presOf" srcId="{53E1F147-44DA-47DE-B41C-2A09A8846AFF}" destId="{7495F4AB-A27E-429E-AC3A-5FAE6BFC7295}" srcOrd="0" destOrd="0" presId="urn:microsoft.com/office/officeart/2005/8/layout/process1"/>
    <dgm:cxn modelId="{E9A8DF10-32A4-4436-8514-6056731C1E97}" srcId="{B9629A6D-E1EE-4DAE-80CF-59A7D92CCBE4}" destId="{A20B6BF5-E09A-4A80-BC93-90756692FD44}" srcOrd="5" destOrd="0" parTransId="{511440A5-5B86-4FD3-9023-9C5A9116AB84}" sibTransId="{70829B17-443E-4994-8295-BFA4F9A1E3D0}"/>
    <dgm:cxn modelId="{2491683B-3C61-4DEF-8E8E-6EE8B48DE2D0}" type="presOf" srcId="{15093144-C5A6-4983-80C7-C2F4597E9E24}" destId="{76F8AC80-7E64-44BF-9022-93DC72F10732}" srcOrd="1" destOrd="0" presId="urn:microsoft.com/office/officeart/2005/8/layout/process1"/>
    <dgm:cxn modelId="{A783B3F0-8E57-4301-A2B4-FF44FE5189DC}" type="presOf" srcId="{73E67D9F-3C10-4244-8FE8-A9D83526EC44}" destId="{7C87C76E-251C-4F8F-9E6F-A97F9CC09049}" srcOrd="0" destOrd="0" presId="urn:microsoft.com/office/officeart/2005/8/layout/process1"/>
    <dgm:cxn modelId="{60B5F146-53E9-4DD2-B734-C113A366A1FA}" type="presOf" srcId="{42A295C9-B329-4A8E-8374-5D8760720559}" destId="{5D242BB1-9C12-4087-9723-65D5F10150BF}" srcOrd="0" destOrd="0" presId="urn:microsoft.com/office/officeart/2005/8/layout/process1"/>
    <dgm:cxn modelId="{DCBA1AB6-D176-480D-9FE4-B03009DD5DF7}" srcId="{B9629A6D-E1EE-4DAE-80CF-59A7D92CCBE4}" destId="{2B7D952A-B98A-49F0-90D5-9D57CDC7BCE4}" srcOrd="2" destOrd="0" parTransId="{3FE2AC54-B4F3-4A74-80EF-4E8F69F11D94}" sibTransId="{15093144-C5A6-4983-80C7-C2F4597E9E24}"/>
    <dgm:cxn modelId="{BCB8E5FF-1057-48FC-9043-DC7BCF4B57CA}" type="presOf" srcId="{846CD081-2BEE-4940-865D-FA2CBA7306B4}" destId="{EAFEB33B-DD85-4224-AEE1-25B95711CAC1}" srcOrd="0" destOrd="0" presId="urn:microsoft.com/office/officeart/2005/8/layout/process1"/>
    <dgm:cxn modelId="{CA77B8C1-BAC9-4350-B460-206074C566A0}" srcId="{B9629A6D-E1EE-4DAE-80CF-59A7D92CCBE4}" destId="{53E1F147-44DA-47DE-B41C-2A09A8846AFF}" srcOrd="1" destOrd="0" parTransId="{9D3616F9-E735-437A-B683-4DF8E2055501}" sibTransId="{42A295C9-B329-4A8E-8374-5D8760720559}"/>
    <dgm:cxn modelId="{C03D8EDE-2CE6-431D-A503-85F8018D56F6}" type="presOf" srcId="{73E67D9F-3C10-4244-8FE8-A9D83526EC44}" destId="{F0D5B537-736C-481C-BA84-41DD4329EE02}" srcOrd="1" destOrd="0" presId="urn:microsoft.com/office/officeart/2005/8/layout/process1"/>
    <dgm:cxn modelId="{87FA5364-0A21-4C33-BB8B-0ED96FB8F642}" type="presOf" srcId="{7D8DC666-6B67-45D5-9076-B1C6AFE41749}" destId="{BF67215B-497D-44B7-A0D8-69153C73F086}" srcOrd="0" destOrd="0" presId="urn:microsoft.com/office/officeart/2005/8/layout/process1"/>
    <dgm:cxn modelId="{3C50B017-3B93-475D-8D5A-DF83B0140B94}" type="presOf" srcId="{2B7D952A-B98A-49F0-90D5-9D57CDC7BCE4}" destId="{3A6393F0-0B18-43E9-979E-9FA7319BFFB7}" srcOrd="0" destOrd="0" presId="urn:microsoft.com/office/officeart/2005/8/layout/process1"/>
    <dgm:cxn modelId="{B5F06116-A547-454E-B0A5-107BAA47557E}" type="presOf" srcId="{E0DAB1E0-A42C-46BD-BF35-F5FA78353894}" destId="{F7D0A04E-4641-49E1-8F74-568919AC690A}" srcOrd="0" destOrd="0" presId="urn:microsoft.com/office/officeart/2005/8/layout/process1"/>
    <dgm:cxn modelId="{8C76D620-8E48-460D-88BD-E1C94A94CCEF}" type="presOf" srcId="{A20B6BF5-E09A-4A80-BC93-90756692FD44}" destId="{41FF480F-24E6-4199-8467-26960F325E9A}" srcOrd="0" destOrd="0" presId="urn:microsoft.com/office/officeart/2005/8/layout/process1"/>
    <dgm:cxn modelId="{7F31763A-1B1F-4657-835A-E28AECA57504}" type="presOf" srcId="{E0DAB1E0-A42C-46BD-BF35-F5FA78353894}" destId="{40D7185F-D04F-485E-8C68-AEF0F94E2A1D}" srcOrd="1" destOrd="0" presId="urn:microsoft.com/office/officeart/2005/8/layout/process1"/>
    <dgm:cxn modelId="{22309F83-F39E-45D9-892D-F344D39B2678}" srcId="{B9629A6D-E1EE-4DAE-80CF-59A7D92CCBE4}" destId="{846CD081-2BEE-4940-865D-FA2CBA7306B4}" srcOrd="4" destOrd="0" parTransId="{D4A21673-3538-4E10-8D80-223D85A539E2}" sibTransId="{73E67D9F-3C10-4244-8FE8-A9D83526EC44}"/>
    <dgm:cxn modelId="{7481FA00-9169-4A35-978A-95925118E89F}" srcId="{B9629A6D-E1EE-4DAE-80CF-59A7D92CCBE4}" destId="{7D8DC666-6B67-45D5-9076-B1C6AFE41749}" srcOrd="3" destOrd="0" parTransId="{CBC5D963-8378-4381-996E-6794065F3BB7}" sibTransId="{E0DAB1E0-A42C-46BD-BF35-F5FA78353894}"/>
    <dgm:cxn modelId="{920AD1D2-9BC0-4DDD-834D-3973AF4B2E5A}" type="presOf" srcId="{E280C7BF-181E-48AF-8D59-76504DE970B1}" destId="{C0E196BC-1347-4EA2-B6B4-178070474A68}" srcOrd="0" destOrd="0" presId="urn:microsoft.com/office/officeart/2005/8/layout/process1"/>
    <dgm:cxn modelId="{98A62CFA-6A8D-4D58-88C8-D40FD25902F2}" type="presOf" srcId="{15093144-C5A6-4983-80C7-C2F4597E9E24}" destId="{0C80E6BA-D901-4C9C-A9E1-F3B1F8BF9CC1}" srcOrd="0" destOrd="0" presId="urn:microsoft.com/office/officeart/2005/8/layout/process1"/>
    <dgm:cxn modelId="{A3E39F6E-5EE8-441C-A276-D367444E178C}" type="presOf" srcId="{6398A099-61A3-4ABB-A32A-307A162E74AF}" destId="{D538C6E3-7906-47B4-BFD2-E4616AF2893D}" srcOrd="0" destOrd="0" presId="urn:microsoft.com/office/officeart/2005/8/layout/process1"/>
    <dgm:cxn modelId="{B9BF95CE-A6AB-4815-A737-3070B14BC267}" type="presParOf" srcId="{BFCB5754-930C-40B5-9308-47AE1E570A7C}" destId="{D538C6E3-7906-47B4-BFD2-E4616AF2893D}" srcOrd="0" destOrd="0" presId="urn:microsoft.com/office/officeart/2005/8/layout/process1"/>
    <dgm:cxn modelId="{BF3C2FA9-6F44-4ED5-886D-B83A8BBDC495}" type="presParOf" srcId="{BFCB5754-930C-40B5-9308-47AE1E570A7C}" destId="{C0E196BC-1347-4EA2-B6B4-178070474A68}" srcOrd="1" destOrd="0" presId="urn:microsoft.com/office/officeart/2005/8/layout/process1"/>
    <dgm:cxn modelId="{4B26FAFD-3FC8-4425-B3D7-1EADA44ABE43}" type="presParOf" srcId="{C0E196BC-1347-4EA2-B6B4-178070474A68}" destId="{D03BF8E8-6CB8-4E40-8DAD-5D180640BBDF}" srcOrd="0" destOrd="0" presId="urn:microsoft.com/office/officeart/2005/8/layout/process1"/>
    <dgm:cxn modelId="{DC7D4F90-83DA-4475-9F20-D3E04A762D42}" type="presParOf" srcId="{BFCB5754-930C-40B5-9308-47AE1E570A7C}" destId="{7495F4AB-A27E-429E-AC3A-5FAE6BFC7295}" srcOrd="2" destOrd="0" presId="urn:microsoft.com/office/officeart/2005/8/layout/process1"/>
    <dgm:cxn modelId="{627BD4F1-9CDB-4CDF-A69B-D6901380DF8E}" type="presParOf" srcId="{BFCB5754-930C-40B5-9308-47AE1E570A7C}" destId="{5D242BB1-9C12-4087-9723-65D5F10150BF}" srcOrd="3" destOrd="0" presId="urn:microsoft.com/office/officeart/2005/8/layout/process1"/>
    <dgm:cxn modelId="{D15E4DF9-3320-42C5-9918-ED4794E4D42A}" type="presParOf" srcId="{5D242BB1-9C12-4087-9723-65D5F10150BF}" destId="{6E6A4A0D-D589-461B-AD3E-B37ACB8F5440}" srcOrd="0" destOrd="0" presId="urn:microsoft.com/office/officeart/2005/8/layout/process1"/>
    <dgm:cxn modelId="{A264E422-0E0B-4222-8505-3AF71CCC96B5}" type="presParOf" srcId="{BFCB5754-930C-40B5-9308-47AE1E570A7C}" destId="{3A6393F0-0B18-43E9-979E-9FA7319BFFB7}" srcOrd="4" destOrd="0" presId="urn:microsoft.com/office/officeart/2005/8/layout/process1"/>
    <dgm:cxn modelId="{3F5FCA97-F3FD-40BA-9BB4-6E88AA362C47}" type="presParOf" srcId="{BFCB5754-930C-40B5-9308-47AE1E570A7C}" destId="{0C80E6BA-D901-4C9C-A9E1-F3B1F8BF9CC1}" srcOrd="5" destOrd="0" presId="urn:microsoft.com/office/officeart/2005/8/layout/process1"/>
    <dgm:cxn modelId="{79B066B8-72CA-4E65-BF59-89D5598FAB28}" type="presParOf" srcId="{0C80E6BA-D901-4C9C-A9E1-F3B1F8BF9CC1}" destId="{76F8AC80-7E64-44BF-9022-93DC72F10732}" srcOrd="0" destOrd="0" presId="urn:microsoft.com/office/officeart/2005/8/layout/process1"/>
    <dgm:cxn modelId="{5D313B30-E1E9-4D84-96F6-CD824A376DA9}" type="presParOf" srcId="{BFCB5754-930C-40B5-9308-47AE1E570A7C}" destId="{BF67215B-497D-44B7-A0D8-69153C73F086}" srcOrd="6" destOrd="0" presId="urn:microsoft.com/office/officeart/2005/8/layout/process1"/>
    <dgm:cxn modelId="{46BDC8E0-EBE1-48B8-B1D8-F4275A133718}" type="presParOf" srcId="{BFCB5754-930C-40B5-9308-47AE1E570A7C}" destId="{F7D0A04E-4641-49E1-8F74-568919AC690A}" srcOrd="7" destOrd="0" presId="urn:microsoft.com/office/officeart/2005/8/layout/process1"/>
    <dgm:cxn modelId="{08B2CA72-A4EC-4566-97AE-9E73B3325945}" type="presParOf" srcId="{F7D0A04E-4641-49E1-8F74-568919AC690A}" destId="{40D7185F-D04F-485E-8C68-AEF0F94E2A1D}" srcOrd="0" destOrd="0" presId="urn:microsoft.com/office/officeart/2005/8/layout/process1"/>
    <dgm:cxn modelId="{B9B5AB87-1478-4F24-A679-E4CAE105BDB4}" type="presParOf" srcId="{BFCB5754-930C-40B5-9308-47AE1E570A7C}" destId="{EAFEB33B-DD85-4224-AEE1-25B95711CAC1}" srcOrd="8" destOrd="0" presId="urn:microsoft.com/office/officeart/2005/8/layout/process1"/>
    <dgm:cxn modelId="{106CC704-3753-4B65-9392-581D66735E52}" type="presParOf" srcId="{BFCB5754-930C-40B5-9308-47AE1E570A7C}" destId="{7C87C76E-251C-4F8F-9E6F-A97F9CC09049}" srcOrd="9" destOrd="0" presId="urn:microsoft.com/office/officeart/2005/8/layout/process1"/>
    <dgm:cxn modelId="{401F75D9-34C3-4502-A940-1EB8B45CFE3A}" type="presParOf" srcId="{7C87C76E-251C-4F8F-9E6F-A97F9CC09049}" destId="{F0D5B537-736C-481C-BA84-41DD4329EE02}" srcOrd="0" destOrd="0" presId="urn:microsoft.com/office/officeart/2005/8/layout/process1"/>
    <dgm:cxn modelId="{BF9603F5-97D3-426E-99B4-B2AC3993D76D}" type="presParOf" srcId="{BFCB5754-930C-40B5-9308-47AE1E570A7C}" destId="{41FF480F-24E6-4199-8467-26960F325E9A}" srcOrd="10" destOrd="0" presId="urn:microsoft.com/office/officeart/2005/8/layout/process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C2F94-27AE-4217-95AF-886803A420DC}">
      <dsp:nvSpPr>
        <dsp:cNvPr id="0" name=""/>
        <dsp:cNvSpPr/>
      </dsp:nvSpPr>
      <dsp:spPr>
        <a:xfrm>
          <a:off x="3814" y="0"/>
          <a:ext cx="4369296" cy="4398433"/>
        </a:xfrm>
        <a:prstGeom prst="roundRect">
          <a:avLst>
            <a:gd name="adj" fmla="val 10000"/>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s-EC" sz="3800" kern="1200" dirty="0" smtClean="0"/>
            <a:t>Velocidad Aerobia Máxima (</a:t>
          </a:r>
          <a:r>
            <a:rPr lang="es-EC" sz="3800" kern="1200" dirty="0" err="1" smtClean="0"/>
            <a:t>VAM</a:t>
          </a:r>
          <a:r>
            <a:rPr lang="es-EC" sz="3800" kern="1200" dirty="0" smtClean="0"/>
            <a:t>)</a:t>
          </a:r>
          <a:endParaRPr lang="es-EC" sz="3800" kern="1200" dirty="0"/>
        </a:p>
      </dsp:txBody>
      <dsp:txXfrm>
        <a:off x="3814" y="1759373"/>
        <a:ext cx="4369296" cy="1759373"/>
      </dsp:txXfrm>
    </dsp:sp>
    <dsp:sp modelId="{D9F49BC8-E093-4E6D-BF56-A77D16C27164}">
      <dsp:nvSpPr>
        <dsp:cNvPr id="0" name=""/>
        <dsp:cNvSpPr/>
      </dsp:nvSpPr>
      <dsp:spPr>
        <a:xfrm>
          <a:off x="1373647" y="366990"/>
          <a:ext cx="1464678" cy="146467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D4FD19-5C45-4BEF-81E4-D7AC6A94F86D}">
      <dsp:nvSpPr>
        <dsp:cNvPr id="0" name=""/>
        <dsp:cNvSpPr/>
      </dsp:nvSpPr>
      <dsp:spPr>
        <a:xfrm>
          <a:off x="4504189" y="0"/>
          <a:ext cx="4369296" cy="4398433"/>
        </a:xfrm>
        <a:prstGeom prst="roundRect">
          <a:avLst>
            <a:gd name="adj" fmla="val 10000"/>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s-ES" sz="3800" kern="1200" dirty="0" smtClean="0"/>
            <a:t>Rendimiento de la prueba de 1500 m.</a:t>
          </a:r>
          <a:r>
            <a:rPr lang="es-ES" sz="3800" b="1" kern="1200" dirty="0" smtClean="0"/>
            <a:t> </a:t>
          </a:r>
          <a:endParaRPr lang="es-EC" sz="3800" kern="1200" dirty="0"/>
        </a:p>
      </dsp:txBody>
      <dsp:txXfrm>
        <a:off x="4504189" y="1759373"/>
        <a:ext cx="4369296" cy="1759373"/>
      </dsp:txXfrm>
    </dsp:sp>
    <dsp:sp modelId="{759AA0D3-2141-4E02-8657-5F0EB1C5C8C4}">
      <dsp:nvSpPr>
        <dsp:cNvPr id="0" name=""/>
        <dsp:cNvSpPr/>
      </dsp:nvSpPr>
      <dsp:spPr>
        <a:xfrm>
          <a:off x="5956498" y="263905"/>
          <a:ext cx="1464678" cy="146467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4000" r="-54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A4C74-16D0-42B4-8D22-A84EF3716CEF}">
      <dsp:nvSpPr>
        <dsp:cNvPr id="0" name=""/>
        <dsp:cNvSpPr/>
      </dsp:nvSpPr>
      <dsp:spPr>
        <a:xfrm>
          <a:off x="393722" y="3531625"/>
          <a:ext cx="8167116" cy="659764"/>
        </a:xfrm>
        <a:prstGeom prst="leftRight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91B86-D701-4085-AFDF-5754ECF02766}">
      <dsp:nvSpPr>
        <dsp:cNvPr id="0" name=""/>
        <dsp:cNvSpPr/>
      </dsp:nvSpPr>
      <dsp:spPr>
        <a:xfrm>
          <a:off x="3634" y="852329"/>
          <a:ext cx="4891433" cy="532317"/>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s-ES" sz="3300" kern="1200" dirty="0" smtClean="0"/>
            <a:t> Independiente</a:t>
          </a:r>
          <a:endParaRPr lang="es-ES" sz="3300" kern="1200" dirty="0"/>
        </a:p>
      </dsp:txBody>
      <dsp:txXfrm>
        <a:off x="19225" y="867920"/>
        <a:ext cx="4860251" cy="501135"/>
      </dsp:txXfrm>
    </dsp:sp>
    <dsp:sp modelId="{05DB5329-609C-43F4-B966-FFC6596C50E2}">
      <dsp:nvSpPr>
        <dsp:cNvPr id="0" name=""/>
        <dsp:cNvSpPr/>
      </dsp:nvSpPr>
      <dsp:spPr>
        <a:xfrm>
          <a:off x="492778" y="1384647"/>
          <a:ext cx="489143" cy="966584"/>
        </a:xfrm>
        <a:custGeom>
          <a:avLst/>
          <a:gdLst/>
          <a:ahLst/>
          <a:cxnLst/>
          <a:rect l="0" t="0" r="0" b="0"/>
          <a:pathLst>
            <a:path>
              <a:moveTo>
                <a:pt x="0" y="0"/>
              </a:moveTo>
              <a:lnTo>
                <a:pt x="0" y="966584"/>
              </a:lnTo>
              <a:lnTo>
                <a:pt x="489143" y="966584"/>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94879F-D4E7-4277-8913-539A4ACF8135}">
      <dsp:nvSpPr>
        <dsp:cNvPr id="0" name=""/>
        <dsp:cNvSpPr/>
      </dsp:nvSpPr>
      <dsp:spPr>
        <a:xfrm>
          <a:off x="981921" y="1671178"/>
          <a:ext cx="2712649" cy="1360107"/>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just" defTabSz="977900">
            <a:lnSpc>
              <a:spcPct val="90000"/>
            </a:lnSpc>
            <a:spcBef>
              <a:spcPct val="0"/>
            </a:spcBef>
            <a:spcAft>
              <a:spcPct val="35000"/>
            </a:spcAft>
          </a:pPr>
          <a:r>
            <a:rPr lang="es-ES" sz="2200" kern="1200" dirty="0" smtClean="0"/>
            <a:t>La velocidad aerobia máxima y resultados en 1000 m planos. </a:t>
          </a:r>
        </a:p>
        <a:p>
          <a:pPr lvl="0" algn="ctr" defTabSz="977900">
            <a:lnSpc>
              <a:spcPct val="90000"/>
            </a:lnSpc>
            <a:spcBef>
              <a:spcPct val="0"/>
            </a:spcBef>
            <a:spcAft>
              <a:spcPct val="35000"/>
            </a:spcAft>
          </a:pPr>
          <a:endParaRPr lang="es-ES" sz="2200" kern="1200" dirty="0"/>
        </a:p>
      </dsp:txBody>
      <dsp:txXfrm>
        <a:off x="1021757" y="1711014"/>
        <a:ext cx="2632977" cy="1280435"/>
      </dsp:txXfrm>
    </dsp:sp>
    <dsp:sp modelId="{5161EE39-8670-432F-8DE0-CDC05B4BF775}">
      <dsp:nvSpPr>
        <dsp:cNvPr id="0" name=""/>
        <dsp:cNvSpPr/>
      </dsp:nvSpPr>
      <dsp:spPr>
        <a:xfrm>
          <a:off x="492778" y="1384647"/>
          <a:ext cx="489143" cy="2613223"/>
        </a:xfrm>
        <a:custGeom>
          <a:avLst/>
          <a:gdLst/>
          <a:ahLst/>
          <a:cxnLst/>
          <a:rect l="0" t="0" r="0" b="0"/>
          <a:pathLst>
            <a:path>
              <a:moveTo>
                <a:pt x="0" y="0"/>
              </a:moveTo>
              <a:lnTo>
                <a:pt x="0" y="2613223"/>
              </a:lnTo>
              <a:lnTo>
                <a:pt x="489143" y="2613223"/>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9647BF-E995-4C95-B587-54755DC9B0DD}">
      <dsp:nvSpPr>
        <dsp:cNvPr id="0" name=""/>
        <dsp:cNvSpPr/>
      </dsp:nvSpPr>
      <dsp:spPr>
        <a:xfrm>
          <a:off x="981921" y="3317816"/>
          <a:ext cx="2712649" cy="1360107"/>
        </a:xfrm>
        <a:prstGeom prst="roundRect">
          <a:avLst>
            <a:gd name="adj" fmla="val 10000"/>
          </a:avLst>
        </a:prstGeom>
        <a:blipFill rotWithShape="0">
          <a:blip xmlns:r="http://schemas.openxmlformats.org/officeDocument/2006/relationships" r:embed="rId1"/>
          <a:stretch>
            <a:fillRect/>
          </a:stretch>
        </a:blipFill>
        <a:ln w="15875" cap="flat" cmpd="sng" algn="ctr">
          <a:solidFill>
            <a:schemeClr val="accent3">
              <a:hueOff val="-1083701"/>
              <a:satOff val="10004"/>
              <a:lumOff val="-43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endParaRPr lang="es-ES" sz="2200" kern="1200"/>
        </a:p>
      </dsp:txBody>
      <dsp:txXfrm>
        <a:off x="1021757" y="3357652"/>
        <a:ext cx="2632977" cy="1280435"/>
      </dsp:txXfrm>
    </dsp:sp>
    <dsp:sp modelId="{760C2832-9405-4B02-9D5D-A1512D8C5A06}">
      <dsp:nvSpPr>
        <dsp:cNvPr id="0" name=""/>
        <dsp:cNvSpPr/>
      </dsp:nvSpPr>
      <dsp:spPr>
        <a:xfrm>
          <a:off x="5468131" y="852329"/>
          <a:ext cx="4891433" cy="532317"/>
        </a:xfrm>
        <a:prstGeom prst="roundRect">
          <a:avLst>
            <a:gd name="adj" fmla="val 10000"/>
          </a:avLst>
        </a:prstGeom>
        <a:solidFill>
          <a:schemeClr val="accent3">
            <a:hueOff val="-3251104"/>
            <a:satOff val="30012"/>
            <a:lumOff val="-1294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s-ES" sz="3300" kern="1200" dirty="0" smtClean="0"/>
            <a:t> Dependiente</a:t>
          </a:r>
          <a:endParaRPr lang="es-ES" sz="3300" kern="1200" dirty="0"/>
        </a:p>
      </dsp:txBody>
      <dsp:txXfrm>
        <a:off x="5483722" y="867920"/>
        <a:ext cx="4860251" cy="501135"/>
      </dsp:txXfrm>
    </dsp:sp>
    <dsp:sp modelId="{45B9973E-BF92-4EE8-B759-B2E353EC4EAC}">
      <dsp:nvSpPr>
        <dsp:cNvPr id="0" name=""/>
        <dsp:cNvSpPr/>
      </dsp:nvSpPr>
      <dsp:spPr>
        <a:xfrm>
          <a:off x="5957274" y="1384647"/>
          <a:ext cx="489143" cy="966584"/>
        </a:xfrm>
        <a:custGeom>
          <a:avLst/>
          <a:gdLst/>
          <a:ahLst/>
          <a:cxnLst/>
          <a:rect l="0" t="0" r="0" b="0"/>
          <a:pathLst>
            <a:path>
              <a:moveTo>
                <a:pt x="0" y="0"/>
              </a:moveTo>
              <a:lnTo>
                <a:pt x="0" y="966584"/>
              </a:lnTo>
              <a:lnTo>
                <a:pt x="489143" y="966584"/>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30D9B6-53EA-41AF-BB73-1955D2CF41EA}">
      <dsp:nvSpPr>
        <dsp:cNvPr id="0" name=""/>
        <dsp:cNvSpPr/>
      </dsp:nvSpPr>
      <dsp:spPr>
        <a:xfrm>
          <a:off x="6446418" y="1671178"/>
          <a:ext cx="2712649" cy="1360107"/>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2167403"/>
              <a:satOff val="20008"/>
              <a:lumOff val="-86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just" defTabSz="977900">
            <a:lnSpc>
              <a:spcPct val="90000"/>
            </a:lnSpc>
            <a:spcBef>
              <a:spcPct val="0"/>
            </a:spcBef>
            <a:spcAft>
              <a:spcPct val="35000"/>
            </a:spcAft>
          </a:pPr>
          <a:r>
            <a:rPr lang="es-ES" sz="2200" kern="1200" dirty="0" smtClean="0"/>
            <a:t>Rendimiento competitivo en los 1500 m.</a:t>
          </a:r>
          <a:endParaRPr lang="es-ES" sz="2200" kern="1200" dirty="0"/>
        </a:p>
      </dsp:txBody>
      <dsp:txXfrm>
        <a:off x="6486254" y="1711014"/>
        <a:ext cx="2632977" cy="1280435"/>
      </dsp:txXfrm>
    </dsp:sp>
    <dsp:sp modelId="{A10DAC3A-DB3B-4CE3-9C49-47A4F3AFBAAD}">
      <dsp:nvSpPr>
        <dsp:cNvPr id="0" name=""/>
        <dsp:cNvSpPr/>
      </dsp:nvSpPr>
      <dsp:spPr>
        <a:xfrm>
          <a:off x="5957274" y="1384647"/>
          <a:ext cx="489143" cy="2613223"/>
        </a:xfrm>
        <a:custGeom>
          <a:avLst/>
          <a:gdLst/>
          <a:ahLst/>
          <a:cxnLst/>
          <a:rect l="0" t="0" r="0" b="0"/>
          <a:pathLst>
            <a:path>
              <a:moveTo>
                <a:pt x="0" y="0"/>
              </a:moveTo>
              <a:lnTo>
                <a:pt x="0" y="2613223"/>
              </a:lnTo>
              <a:lnTo>
                <a:pt x="489143" y="2613223"/>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A18289-C6F2-4148-B2B4-3BB75C557FED}">
      <dsp:nvSpPr>
        <dsp:cNvPr id="0" name=""/>
        <dsp:cNvSpPr/>
      </dsp:nvSpPr>
      <dsp:spPr>
        <a:xfrm>
          <a:off x="6446418" y="3317816"/>
          <a:ext cx="2712649" cy="1360107"/>
        </a:xfrm>
        <a:prstGeom prst="roundRect">
          <a:avLst>
            <a:gd name="adj" fmla="val 10000"/>
          </a:avLst>
        </a:prstGeom>
        <a:blipFill rotWithShape="0">
          <a:blip xmlns:r="http://schemas.openxmlformats.org/officeDocument/2006/relationships" r:embed="rId2"/>
          <a:stretch>
            <a:fillRect/>
          </a:stretch>
        </a:blipFill>
        <a:ln w="15875" cap="flat" cmpd="sng" algn="ctr">
          <a:solidFill>
            <a:schemeClr val="accent3">
              <a:hueOff val="-3251104"/>
              <a:satOff val="30012"/>
              <a:lumOff val="-129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endParaRPr lang="es-ES" sz="2200" kern="1200"/>
        </a:p>
      </dsp:txBody>
      <dsp:txXfrm>
        <a:off x="6486254" y="3357652"/>
        <a:ext cx="2632977" cy="1280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42737-E99F-4B3B-8680-9EB47D2877B8}">
      <dsp:nvSpPr>
        <dsp:cNvPr id="0" name=""/>
        <dsp:cNvSpPr/>
      </dsp:nvSpPr>
      <dsp:spPr>
        <a:xfrm>
          <a:off x="0" y="0"/>
          <a:ext cx="2737460" cy="5154125"/>
        </a:xfrm>
        <a:prstGeom prst="roundRect">
          <a:avLst>
            <a:gd name="adj" fmla="val 1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just" defTabSz="933450">
            <a:lnSpc>
              <a:spcPct val="90000"/>
            </a:lnSpc>
            <a:spcBef>
              <a:spcPct val="0"/>
            </a:spcBef>
            <a:spcAft>
              <a:spcPct val="35000"/>
            </a:spcAft>
          </a:pPr>
          <a:r>
            <a:rPr lang="es-ES" sz="2100" kern="1200" dirty="0" smtClean="0"/>
            <a:t>El </a:t>
          </a:r>
          <a:r>
            <a:rPr lang="es-ES" sz="2100" b="1" kern="1200" dirty="0" smtClean="0"/>
            <a:t>atletismo adaptado</a:t>
          </a:r>
          <a:r>
            <a:rPr lang="es-ES" sz="2100" kern="1200" dirty="0" smtClean="0"/>
            <a:t> es un grupo de actividades deportivas que abarcan varías pruebas de velocidad, fondo, medio fondo saltos y lanzamientos </a:t>
          </a:r>
          <a:endParaRPr lang="es-ES" sz="2100" kern="1200" dirty="0"/>
        </a:p>
      </dsp:txBody>
      <dsp:txXfrm>
        <a:off x="0" y="2061650"/>
        <a:ext cx="2737460" cy="2061650"/>
      </dsp:txXfrm>
    </dsp:sp>
    <dsp:sp modelId="{1FADA3D8-B2ED-4100-8609-A1EC136404E8}">
      <dsp:nvSpPr>
        <dsp:cNvPr id="0" name=""/>
        <dsp:cNvSpPr/>
      </dsp:nvSpPr>
      <dsp:spPr>
        <a:xfrm>
          <a:off x="259744" y="299018"/>
          <a:ext cx="2217970" cy="1169811"/>
        </a:xfrm>
        <a:prstGeom prst="ellipse">
          <a:avLst/>
        </a:prstGeom>
        <a:blipFill rotWithShape="1">
          <a:blip xmlns:r="http://schemas.openxmlformats.org/officeDocument/2006/relationships" r:embed="rId1"/>
          <a:stretch>
            <a:fillRect/>
          </a:stretch>
        </a:blip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E997CD-355E-4FFF-921F-EDA832C48EA9}">
      <dsp:nvSpPr>
        <dsp:cNvPr id="0" name=""/>
        <dsp:cNvSpPr/>
      </dsp:nvSpPr>
      <dsp:spPr>
        <a:xfrm>
          <a:off x="109498" y="4647260"/>
          <a:ext cx="2518463" cy="506864"/>
        </a:xfrm>
        <a:prstGeom prst="leftRightArrow">
          <a:avLst/>
        </a:prstGeom>
        <a:solidFill>
          <a:schemeClr val="dk2">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F12C0-B573-48F7-A2DC-441D74FCEB83}">
      <dsp:nvSpPr>
        <dsp:cNvPr id="0" name=""/>
        <dsp:cNvSpPr/>
      </dsp:nvSpPr>
      <dsp:spPr>
        <a:xfrm>
          <a:off x="0" y="0"/>
          <a:ext cx="2923503" cy="5154125"/>
        </a:xfrm>
        <a:prstGeom prst="roundRect">
          <a:avLst>
            <a:gd name="adj" fmla="val 1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just" defTabSz="1066800">
            <a:lnSpc>
              <a:spcPct val="90000"/>
            </a:lnSpc>
            <a:spcBef>
              <a:spcPct val="0"/>
            </a:spcBef>
            <a:spcAft>
              <a:spcPct val="35000"/>
            </a:spcAft>
          </a:pPr>
          <a:endParaRPr lang="es-ES" sz="2400" kern="1200" dirty="0" smtClean="0"/>
        </a:p>
        <a:p>
          <a:pPr lvl="0" algn="just" defTabSz="1066800">
            <a:lnSpc>
              <a:spcPct val="90000"/>
            </a:lnSpc>
            <a:spcBef>
              <a:spcPct val="0"/>
            </a:spcBef>
            <a:spcAft>
              <a:spcPct val="35000"/>
            </a:spcAft>
          </a:pPr>
          <a:r>
            <a:rPr lang="es-ES" sz="2100" kern="1200" dirty="0" smtClean="0"/>
            <a:t>La </a:t>
          </a:r>
          <a:r>
            <a:rPr lang="es-ES" sz="2100" b="1" kern="1200" dirty="0" smtClean="0"/>
            <a:t>Velocidad Aerobia Máxima (VAM)</a:t>
          </a:r>
          <a:r>
            <a:rPr lang="es-ES" sz="2100" kern="1200" dirty="0" smtClean="0"/>
            <a:t> es la velocidad de carrera alcanzada por un atleta en 1000 metros y su esfuerzo esta determinado casi como el ritmo de la competencia, producto de la ecuación se determina el Vo2Máx. </a:t>
          </a:r>
          <a:endParaRPr lang="es-ES" sz="2100" kern="1200" dirty="0"/>
        </a:p>
      </dsp:txBody>
      <dsp:txXfrm>
        <a:off x="0" y="2061650"/>
        <a:ext cx="2923503" cy="2061650"/>
      </dsp:txXfrm>
    </dsp:sp>
    <dsp:sp modelId="{9CD78C88-3DA6-47A1-97E4-AB509EFE6DA3}">
      <dsp:nvSpPr>
        <dsp:cNvPr id="0" name=""/>
        <dsp:cNvSpPr/>
      </dsp:nvSpPr>
      <dsp:spPr>
        <a:xfrm>
          <a:off x="352766" y="299018"/>
          <a:ext cx="2217970" cy="1169811"/>
        </a:xfrm>
        <a:prstGeom prst="ellipse">
          <a:avLst/>
        </a:prstGeom>
        <a:blipFill rotWithShape="1">
          <a:blip xmlns:r="http://schemas.openxmlformats.org/officeDocument/2006/relationships" r:embed="rId1"/>
          <a:stretch>
            <a:fillRect/>
          </a:stretch>
        </a:blip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E997CD-355E-4FFF-921F-EDA832C48EA9}">
      <dsp:nvSpPr>
        <dsp:cNvPr id="0" name=""/>
        <dsp:cNvSpPr/>
      </dsp:nvSpPr>
      <dsp:spPr>
        <a:xfrm>
          <a:off x="116940" y="4647260"/>
          <a:ext cx="2689623" cy="506864"/>
        </a:xfrm>
        <a:prstGeom prst="leftRightArrow">
          <a:avLst/>
        </a:prstGeom>
        <a:solidFill>
          <a:schemeClr val="dk2">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91C93-10AB-4162-B7F0-E7362FE2B7D3}">
      <dsp:nvSpPr>
        <dsp:cNvPr id="0" name=""/>
        <dsp:cNvSpPr/>
      </dsp:nvSpPr>
      <dsp:spPr>
        <a:xfrm>
          <a:off x="0" y="0"/>
          <a:ext cx="2691685" cy="5154125"/>
        </a:xfrm>
        <a:prstGeom prst="roundRect">
          <a:avLst>
            <a:gd name="adj" fmla="val 1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just" defTabSz="933450">
            <a:lnSpc>
              <a:spcPct val="90000"/>
            </a:lnSpc>
            <a:spcBef>
              <a:spcPct val="0"/>
            </a:spcBef>
            <a:spcAft>
              <a:spcPct val="35000"/>
            </a:spcAft>
          </a:pPr>
          <a:r>
            <a:rPr lang="es-ES" sz="2100" kern="1200" dirty="0" smtClean="0"/>
            <a:t>El </a:t>
          </a:r>
          <a:r>
            <a:rPr lang="es-ES" sz="2100" b="1" kern="1200" dirty="0" smtClean="0"/>
            <a:t>test de 1000 </a:t>
          </a:r>
          <a:r>
            <a:rPr lang="es-ES" sz="2100" kern="1200" dirty="0" smtClean="0"/>
            <a:t>metros su objetivo es estimar la potencia aerobia corriendo en el menor tiempo posible, permitiendo obtener el Vo2 Max relativo y </a:t>
          </a:r>
          <a:r>
            <a:rPr lang="es-ES" sz="2100" kern="1200" dirty="0" err="1" smtClean="0"/>
            <a:t>VAM</a:t>
          </a:r>
          <a:r>
            <a:rPr lang="es-ES" sz="2100" kern="1200" dirty="0" smtClean="0"/>
            <a:t>.</a:t>
          </a:r>
        </a:p>
        <a:p>
          <a:pPr lvl="0" algn="just" defTabSz="933450">
            <a:lnSpc>
              <a:spcPct val="90000"/>
            </a:lnSpc>
            <a:spcBef>
              <a:spcPct val="0"/>
            </a:spcBef>
            <a:spcAft>
              <a:spcPct val="35000"/>
            </a:spcAft>
          </a:pPr>
          <a:r>
            <a:rPr lang="es-ES" sz="2100" kern="1200" dirty="0" smtClean="0"/>
            <a:t>Este test fue desarrollado por Víctor Matsudo en 1979</a:t>
          </a:r>
          <a:endParaRPr lang="es-ES" sz="2100" kern="1200" dirty="0"/>
        </a:p>
      </dsp:txBody>
      <dsp:txXfrm>
        <a:off x="0" y="2061650"/>
        <a:ext cx="2691685" cy="2061650"/>
      </dsp:txXfrm>
    </dsp:sp>
    <dsp:sp modelId="{066DB7E2-2405-4D71-97E7-58D7F1D70441}">
      <dsp:nvSpPr>
        <dsp:cNvPr id="0" name=""/>
        <dsp:cNvSpPr/>
      </dsp:nvSpPr>
      <dsp:spPr>
        <a:xfrm>
          <a:off x="257178" y="217733"/>
          <a:ext cx="2217970" cy="1169811"/>
        </a:xfrm>
        <a:prstGeom prst="ellipse">
          <a:avLst/>
        </a:prstGeom>
        <a:blipFill rotWithShape="1">
          <a:blip xmlns:r="http://schemas.openxmlformats.org/officeDocument/2006/relationships" r:embed="rId1"/>
          <a:stretch>
            <a:fillRect/>
          </a:stretch>
        </a:blip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E997CD-355E-4FFF-921F-EDA832C48EA9}">
      <dsp:nvSpPr>
        <dsp:cNvPr id="0" name=""/>
        <dsp:cNvSpPr/>
      </dsp:nvSpPr>
      <dsp:spPr>
        <a:xfrm>
          <a:off x="107667" y="4647260"/>
          <a:ext cx="2476350" cy="506864"/>
        </a:xfrm>
        <a:prstGeom prst="leftRightArrow">
          <a:avLst/>
        </a:prstGeom>
        <a:solidFill>
          <a:schemeClr val="dk2">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CD47B-8C6F-4358-9EAE-C31321ABF9A7}">
      <dsp:nvSpPr>
        <dsp:cNvPr id="0" name=""/>
        <dsp:cNvSpPr/>
      </dsp:nvSpPr>
      <dsp:spPr>
        <a:xfrm>
          <a:off x="0" y="0"/>
          <a:ext cx="2718686" cy="5154125"/>
        </a:xfrm>
        <a:prstGeom prst="roundRect">
          <a:avLst>
            <a:gd name="adj" fmla="val 1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just" defTabSz="933450">
            <a:lnSpc>
              <a:spcPct val="90000"/>
            </a:lnSpc>
            <a:spcBef>
              <a:spcPct val="0"/>
            </a:spcBef>
            <a:spcAft>
              <a:spcPct val="35000"/>
            </a:spcAft>
          </a:pPr>
          <a:r>
            <a:rPr lang="es-ES" sz="2100" b="1" kern="1200" dirty="0" smtClean="0"/>
            <a:t>El rendimiento </a:t>
          </a:r>
          <a:r>
            <a:rPr lang="es-ES" sz="2100" kern="1200" dirty="0" smtClean="0"/>
            <a:t>deportivo es la capacidad que tiene un deportista de poner en marcha todos sus recursos bajo unas condiciones determinadas.</a:t>
          </a:r>
          <a:endParaRPr lang="es-ES" sz="2100" kern="1200" dirty="0"/>
        </a:p>
      </dsp:txBody>
      <dsp:txXfrm>
        <a:off x="0" y="2061650"/>
        <a:ext cx="2718686" cy="2061650"/>
      </dsp:txXfrm>
    </dsp:sp>
    <dsp:sp modelId="{0029CF72-2AE2-4AD4-A830-917ECA3F0CEC}">
      <dsp:nvSpPr>
        <dsp:cNvPr id="0" name=""/>
        <dsp:cNvSpPr/>
      </dsp:nvSpPr>
      <dsp:spPr>
        <a:xfrm>
          <a:off x="396408" y="386370"/>
          <a:ext cx="1925869" cy="112420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E997CD-355E-4FFF-921F-EDA832C48EA9}">
      <dsp:nvSpPr>
        <dsp:cNvPr id="0" name=""/>
        <dsp:cNvSpPr/>
      </dsp:nvSpPr>
      <dsp:spPr>
        <a:xfrm>
          <a:off x="108747" y="4647260"/>
          <a:ext cx="2501192" cy="506864"/>
        </a:xfrm>
        <a:prstGeom prst="leftRightArrow">
          <a:avLst/>
        </a:prstGeom>
        <a:solidFill>
          <a:schemeClr val="dk2">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E350D-3515-4F06-B352-7B51F2C011F9}">
      <dsp:nvSpPr>
        <dsp:cNvPr id="0" name=""/>
        <dsp:cNvSpPr/>
      </dsp:nvSpPr>
      <dsp:spPr>
        <a:xfrm>
          <a:off x="7731921" y="2848040"/>
          <a:ext cx="315916" cy="2778485"/>
        </a:xfrm>
        <a:custGeom>
          <a:avLst/>
          <a:gdLst/>
          <a:ahLst/>
          <a:cxnLst/>
          <a:rect l="0" t="0" r="0" b="0"/>
          <a:pathLst>
            <a:path>
              <a:moveTo>
                <a:pt x="0" y="0"/>
              </a:moveTo>
              <a:lnTo>
                <a:pt x="0" y="2778485"/>
              </a:lnTo>
              <a:lnTo>
                <a:pt x="315916" y="2778485"/>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A57919-FD4D-40E8-99FF-C6D4ADDD072A}">
      <dsp:nvSpPr>
        <dsp:cNvPr id="0" name=""/>
        <dsp:cNvSpPr/>
      </dsp:nvSpPr>
      <dsp:spPr>
        <a:xfrm>
          <a:off x="7731921" y="2848040"/>
          <a:ext cx="315916" cy="1100213"/>
        </a:xfrm>
        <a:custGeom>
          <a:avLst/>
          <a:gdLst/>
          <a:ahLst/>
          <a:cxnLst/>
          <a:rect l="0" t="0" r="0" b="0"/>
          <a:pathLst>
            <a:path>
              <a:moveTo>
                <a:pt x="0" y="0"/>
              </a:moveTo>
              <a:lnTo>
                <a:pt x="0" y="1100213"/>
              </a:lnTo>
              <a:lnTo>
                <a:pt x="315916" y="1100213"/>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9198F5-204E-418F-8E22-6D29A189209F}">
      <dsp:nvSpPr>
        <dsp:cNvPr id="0" name=""/>
        <dsp:cNvSpPr/>
      </dsp:nvSpPr>
      <dsp:spPr>
        <a:xfrm>
          <a:off x="5510811" y="1182651"/>
          <a:ext cx="3166615" cy="483507"/>
        </a:xfrm>
        <a:custGeom>
          <a:avLst/>
          <a:gdLst/>
          <a:ahLst/>
          <a:cxnLst/>
          <a:rect l="0" t="0" r="0" b="0"/>
          <a:pathLst>
            <a:path>
              <a:moveTo>
                <a:pt x="0" y="0"/>
              </a:moveTo>
              <a:lnTo>
                <a:pt x="0" y="235312"/>
              </a:lnTo>
              <a:lnTo>
                <a:pt x="3166615" y="235312"/>
              </a:lnTo>
              <a:lnTo>
                <a:pt x="3166615" y="483507"/>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B84609-7B65-4B65-928E-6C18E1022C5E}">
      <dsp:nvSpPr>
        <dsp:cNvPr id="0" name=""/>
        <dsp:cNvSpPr/>
      </dsp:nvSpPr>
      <dsp:spPr>
        <a:xfrm>
          <a:off x="4794040" y="2813990"/>
          <a:ext cx="361077" cy="2765603"/>
        </a:xfrm>
        <a:custGeom>
          <a:avLst/>
          <a:gdLst/>
          <a:ahLst/>
          <a:cxnLst/>
          <a:rect l="0" t="0" r="0" b="0"/>
          <a:pathLst>
            <a:path>
              <a:moveTo>
                <a:pt x="0" y="0"/>
              </a:moveTo>
              <a:lnTo>
                <a:pt x="0" y="2765603"/>
              </a:lnTo>
              <a:lnTo>
                <a:pt x="361077" y="2765603"/>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B13FF2-C47A-43A5-AA33-3E472CF15283}">
      <dsp:nvSpPr>
        <dsp:cNvPr id="0" name=""/>
        <dsp:cNvSpPr/>
      </dsp:nvSpPr>
      <dsp:spPr>
        <a:xfrm>
          <a:off x="4794040" y="2813990"/>
          <a:ext cx="361077" cy="1087331"/>
        </a:xfrm>
        <a:custGeom>
          <a:avLst/>
          <a:gdLst/>
          <a:ahLst/>
          <a:cxnLst/>
          <a:rect l="0" t="0" r="0" b="0"/>
          <a:pathLst>
            <a:path>
              <a:moveTo>
                <a:pt x="0" y="0"/>
              </a:moveTo>
              <a:lnTo>
                <a:pt x="0" y="1087331"/>
              </a:lnTo>
              <a:lnTo>
                <a:pt x="361077" y="1087331"/>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8C798A-6CA1-4EE6-804B-451A9BC42EBA}">
      <dsp:nvSpPr>
        <dsp:cNvPr id="0" name=""/>
        <dsp:cNvSpPr/>
      </dsp:nvSpPr>
      <dsp:spPr>
        <a:xfrm>
          <a:off x="5510811" y="1182651"/>
          <a:ext cx="246103" cy="496390"/>
        </a:xfrm>
        <a:custGeom>
          <a:avLst/>
          <a:gdLst/>
          <a:ahLst/>
          <a:cxnLst/>
          <a:rect l="0" t="0" r="0" b="0"/>
          <a:pathLst>
            <a:path>
              <a:moveTo>
                <a:pt x="0" y="0"/>
              </a:moveTo>
              <a:lnTo>
                <a:pt x="0" y="248195"/>
              </a:lnTo>
              <a:lnTo>
                <a:pt x="246103" y="248195"/>
              </a:lnTo>
              <a:lnTo>
                <a:pt x="246103" y="496390"/>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12ECD4-A0D2-477A-9F3E-2DBEA7127D18}">
      <dsp:nvSpPr>
        <dsp:cNvPr id="0" name=""/>
        <dsp:cNvSpPr/>
      </dsp:nvSpPr>
      <dsp:spPr>
        <a:xfrm>
          <a:off x="2628946" y="1182651"/>
          <a:ext cx="2881864" cy="496390"/>
        </a:xfrm>
        <a:custGeom>
          <a:avLst/>
          <a:gdLst/>
          <a:ahLst/>
          <a:cxnLst/>
          <a:rect l="0" t="0" r="0" b="0"/>
          <a:pathLst>
            <a:path>
              <a:moveTo>
                <a:pt x="2881864" y="0"/>
              </a:moveTo>
              <a:lnTo>
                <a:pt x="2881864" y="248195"/>
              </a:lnTo>
              <a:lnTo>
                <a:pt x="0" y="248195"/>
              </a:lnTo>
              <a:lnTo>
                <a:pt x="0" y="496390"/>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06B863-8B75-4502-9697-0AD677273F38}">
      <dsp:nvSpPr>
        <dsp:cNvPr id="0" name=""/>
        <dsp:cNvSpPr/>
      </dsp:nvSpPr>
      <dsp:spPr>
        <a:xfrm>
          <a:off x="3587286" y="769"/>
          <a:ext cx="3847048" cy="1181881"/>
        </a:xfrm>
        <a:prstGeom prst="rect">
          <a:avLst/>
        </a:prstGeom>
        <a:solidFill>
          <a:schemeClr val="lt1">
            <a:hueOff val="0"/>
            <a:satOff val="0"/>
            <a:lumOff val="0"/>
            <a:alphaOff val="0"/>
          </a:schemeClr>
        </a:solidFill>
        <a:ln w="22225"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solidFill>
                <a:schemeClr val="tx1"/>
              </a:solidFill>
            </a:rPr>
            <a:t>La </a:t>
          </a:r>
          <a:r>
            <a:rPr lang="es-ES" sz="1700" b="1" kern="1200" dirty="0" smtClean="0">
              <a:solidFill>
                <a:schemeClr val="tx1"/>
              </a:solidFill>
            </a:rPr>
            <a:t>discapacidad auditiva </a:t>
          </a:r>
          <a:r>
            <a:rPr lang="es-ES" sz="1700" kern="1200" dirty="0" smtClean="0">
              <a:solidFill>
                <a:schemeClr val="tx1"/>
              </a:solidFill>
            </a:rPr>
            <a:t>se define para aquellas personas que no son capaces de captar los sonidos</a:t>
          </a:r>
          <a:r>
            <a:rPr lang="es-ES" sz="1700" kern="1200" dirty="0" smtClean="0"/>
            <a:t>.</a:t>
          </a:r>
          <a:endParaRPr lang="es-ES" sz="1700" kern="1200" dirty="0"/>
        </a:p>
      </dsp:txBody>
      <dsp:txXfrm>
        <a:off x="3587286" y="769"/>
        <a:ext cx="3847048" cy="1181881"/>
      </dsp:txXfrm>
    </dsp:sp>
    <dsp:sp modelId="{B26F917F-FCB8-4ECB-862C-989A8FC69A93}">
      <dsp:nvSpPr>
        <dsp:cNvPr id="0" name=""/>
        <dsp:cNvSpPr/>
      </dsp:nvSpPr>
      <dsp:spPr>
        <a:xfrm>
          <a:off x="1200961" y="1679041"/>
          <a:ext cx="2855969" cy="2328992"/>
        </a:xfrm>
        <a:prstGeom prst="rect">
          <a:avLst/>
        </a:prstGeom>
        <a:solidFill>
          <a:schemeClr val="lt1">
            <a:hueOff val="0"/>
            <a:satOff val="0"/>
            <a:lumOff val="0"/>
            <a:alphaOff val="0"/>
          </a:schemeClr>
        </a:solidFill>
        <a:ln w="22225"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just" defTabSz="755650">
            <a:lnSpc>
              <a:spcPct val="90000"/>
            </a:lnSpc>
            <a:spcBef>
              <a:spcPct val="0"/>
            </a:spcBef>
            <a:spcAft>
              <a:spcPct val="35000"/>
            </a:spcAft>
          </a:pPr>
          <a:r>
            <a:rPr lang="es-ES" sz="1700" kern="1200" dirty="0" smtClean="0">
              <a:solidFill>
                <a:schemeClr val="tx1"/>
              </a:solidFill>
            </a:rPr>
            <a:t>No han desarrollado normalmente el lenguaje y en consecuencia presentan limitaciones cognitivas que son evidentes ya que la comunicación tiene un rol importante en el proceso de enseñanza- aprendizaje</a:t>
          </a:r>
          <a:r>
            <a:rPr lang="es-ES" sz="1700" kern="1200" dirty="0" smtClean="0"/>
            <a:t>.</a:t>
          </a:r>
          <a:endParaRPr lang="es-ES" sz="1700" kern="1200" dirty="0"/>
        </a:p>
      </dsp:txBody>
      <dsp:txXfrm>
        <a:off x="1200961" y="1679041"/>
        <a:ext cx="2855969" cy="2328992"/>
      </dsp:txXfrm>
    </dsp:sp>
    <dsp:sp modelId="{B3B40FFF-2B21-4A82-B240-7B8A4B10A81C}">
      <dsp:nvSpPr>
        <dsp:cNvPr id="0" name=""/>
        <dsp:cNvSpPr/>
      </dsp:nvSpPr>
      <dsp:spPr>
        <a:xfrm>
          <a:off x="4553321" y="1679041"/>
          <a:ext cx="2407185" cy="1134949"/>
        </a:xfrm>
        <a:prstGeom prst="rect">
          <a:avLst/>
        </a:prstGeom>
        <a:solidFill>
          <a:schemeClr val="lt1">
            <a:hueOff val="0"/>
            <a:satOff val="0"/>
            <a:lumOff val="0"/>
            <a:alphaOff val="0"/>
          </a:schemeClr>
        </a:solidFill>
        <a:ln w="22225"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Causas de la perdida auditiva:</a:t>
          </a:r>
          <a:endParaRPr lang="es-ES" sz="1700" b="1" kern="1200" dirty="0">
            <a:solidFill>
              <a:schemeClr val="tx1"/>
            </a:solidFill>
          </a:endParaRPr>
        </a:p>
      </dsp:txBody>
      <dsp:txXfrm>
        <a:off x="4553321" y="1679041"/>
        <a:ext cx="2407185" cy="1134949"/>
      </dsp:txXfrm>
    </dsp:sp>
    <dsp:sp modelId="{A27D3906-E30D-4243-B877-CD67AD26294B}">
      <dsp:nvSpPr>
        <dsp:cNvPr id="0" name=""/>
        <dsp:cNvSpPr/>
      </dsp:nvSpPr>
      <dsp:spPr>
        <a:xfrm>
          <a:off x="5155117" y="3310381"/>
          <a:ext cx="2363763" cy="1181881"/>
        </a:xfrm>
        <a:prstGeom prst="rect">
          <a:avLst/>
        </a:prstGeom>
        <a:solidFill>
          <a:schemeClr val="lt1">
            <a:hueOff val="0"/>
            <a:satOff val="0"/>
            <a:lumOff val="0"/>
            <a:alphaOff val="0"/>
          </a:schemeClr>
        </a:solidFill>
        <a:ln w="22225"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just" defTabSz="755650">
            <a:lnSpc>
              <a:spcPct val="90000"/>
            </a:lnSpc>
            <a:spcBef>
              <a:spcPct val="0"/>
            </a:spcBef>
            <a:spcAft>
              <a:spcPct val="35000"/>
            </a:spcAft>
          </a:pPr>
          <a:r>
            <a:rPr lang="es-ES" sz="1700" b="1" kern="1200" dirty="0" smtClean="0">
              <a:solidFill>
                <a:schemeClr val="tx1"/>
              </a:solidFill>
            </a:rPr>
            <a:t>Congénita (desde el nacimiento). </a:t>
          </a:r>
          <a:r>
            <a:rPr lang="es-ES" sz="1700" kern="1200" dirty="0" smtClean="0">
              <a:solidFill>
                <a:schemeClr val="tx1"/>
              </a:solidFill>
            </a:rPr>
            <a:t>Puede ser de cualquier tipo o grado, en un solo oído o en ambos (unilateral o bilateral). </a:t>
          </a:r>
          <a:endParaRPr lang="es-ES" sz="1700" kern="1200" dirty="0">
            <a:solidFill>
              <a:schemeClr val="tx1"/>
            </a:solidFill>
          </a:endParaRPr>
        </a:p>
      </dsp:txBody>
      <dsp:txXfrm>
        <a:off x="5155117" y="3310381"/>
        <a:ext cx="2363763" cy="1181881"/>
      </dsp:txXfrm>
    </dsp:sp>
    <dsp:sp modelId="{FA799BA4-6503-4636-A14F-361A9915670F}">
      <dsp:nvSpPr>
        <dsp:cNvPr id="0" name=""/>
        <dsp:cNvSpPr/>
      </dsp:nvSpPr>
      <dsp:spPr>
        <a:xfrm>
          <a:off x="5155117" y="4988653"/>
          <a:ext cx="2363763" cy="1181881"/>
        </a:xfrm>
        <a:prstGeom prst="rect">
          <a:avLst/>
        </a:prstGeom>
        <a:solidFill>
          <a:schemeClr val="lt1">
            <a:hueOff val="0"/>
            <a:satOff val="0"/>
            <a:lumOff val="0"/>
            <a:alphaOff val="0"/>
          </a:schemeClr>
        </a:solidFill>
        <a:ln w="22225"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just" defTabSz="755650">
            <a:lnSpc>
              <a:spcPct val="90000"/>
            </a:lnSpc>
            <a:spcBef>
              <a:spcPct val="0"/>
            </a:spcBef>
            <a:spcAft>
              <a:spcPct val="35000"/>
            </a:spcAft>
          </a:pPr>
          <a:r>
            <a:rPr lang="es-ES" sz="1700" b="1" kern="1200" dirty="0" smtClean="0">
              <a:solidFill>
                <a:schemeClr val="tx1"/>
              </a:solidFill>
            </a:rPr>
            <a:t>Adquirida (después del nacimiento). </a:t>
          </a:r>
          <a:r>
            <a:rPr lang="es-ES" sz="1700" kern="1200" dirty="0" smtClean="0">
              <a:solidFill>
                <a:schemeClr val="tx1"/>
              </a:solidFill>
            </a:rPr>
            <a:t>Puede ser ocasionada por </a:t>
          </a:r>
          <a:r>
            <a:rPr lang="pt-BR" sz="1700" kern="1200" dirty="0" smtClean="0">
              <a:solidFill>
                <a:schemeClr val="tx1"/>
              </a:solidFill>
            </a:rPr>
            <a:t>enfermidades virales..</a:t>
          </a:r>
          <a:endParaRPr lang="es-ES" sz="1700" kern="1200" dirty="0">
            <a:solidFill>
              <a:schemeClr val="tx1"/>
            </a:solidFill>
          </a:endParaRPr>
        </a:p>
      </dsp:txBody>
      <dsp:txXfrm>
        <a:off x="5155117" y="4988653"/>
        <a:ext cx="2363763" cy="1181881"/>
      </dsp:txXfrm>
    </dsp:sp>
    <dsp:sp modelId="{08CC751B-7F6F-42C2-B622-05B9D9DC37E9}">
      <dsp:nvSpPr>
        <dsp:cNvPr id="0" name=""/>
        <dsp:cNvSpPr/>
      </dsp:nvSpPr>
      <dsp:spPr>
        <a:xfrm>
          <a:off x="7495544" y="1666159"/>
          <a:ext cx="2363763" cy="1181881"/>
        </a:xfrm>
        <a:prstGeom prst="rect">
          <a:avLst/>
        </a:prstGeom>
        <a:solidFill>
          <a:schemeClr val="lt1">
            <a:hueOff val="0"/>
            <a:satOff val="0"/>
            <a:lumOff val="0"/>
            <a:alphaOff val="0"/>
          </a:schemeClr>
        </a:solidFill>
        <a:ln w="22225"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Pérdidas auditivas de acuerdo a la duración:</a:t>
          </a:r>
          <a:endParaRPr lang="es-ES" sz="1700" b="1" kern="1200" dirty="0">
            <a:solidFill>
              <a:schemeClr val="tx1"/>
            </a:solidFill>
          </a:endParaRPr>
        </a:p>
      </dsp:txBody>
      <dsp:txXfrm>
        <a:off x="7495544" y="1666159"/>
        <a:ext cx="2363763" cy="1181881"/>
      </dsp:txXfrm>
    </dsp:sp>
    <dsp:sp modelId="{9E8CB4DD-3E74-4E52-9419-F78AF3C91EE8}">
      <dsp:nvSpPr>
        <dsp:cNvPr id="0" name=""/>
        <dsp:cNvSpPr/>
      </dsp:nvSpPr>
      <dsp:spPr>
        <a:xfrm>
          <a:off x="8047838" y="3357313"/>
          <a:ext cx="2363763" cy="1181881"/>
        </a:xfrm>
        <a:prstGeom prst="rect">
          <a:avLst/>
        </a:prstGeom>
        <a:solidFill>
          <a:schemeClr val="lt1">
            <a:hueOff val="0"/>
            <a:satOff val="0"/>
            <a:lumOff val="0"/>
            <a:alphaOff val="0"/>
          </a:schemeClr>
        </a:solidFill>
        <a:ln w="22225"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just" defTabSz="755650">
            <a:lnSpc>
              <a:spcPct val="90000"/>
            </a:lnSpc>
            <a:spcBef>
              <a:spcPct val="0"/>
            </a:spcBef>
            <a:spcAft>
              <a:spcPct val="35000"/>
            </a:spcAft>
          </a:pPr>
          <a:r>
            <a:rPr lang="es-ES" sz="1700" b="1" kern="1200" dirty="0" smtClean="0">
              <a:solidFill>
                <a:schemeClr val="tx1"/>
              </a:solidFill>
            </a:rPr>
            <a:t>Temporales. </a:t>
          </a:r>
          <a:r>
            <a:rPr lang="es-ES" sz="1700" kern="1200" dirty="0" smtClean="0">
              <a:solidFill>
                <a:schemeClr val="tx1"/>
              </a:solidFill>
            </a:rPr>
            <a:t>Disminución de la audición de forma espontánea y durante un tiempo definido. </a:t>
          </a:r>
          <a:endParaRPr lang="es-ES" sz="1700" kern="1200" dirty="0">
            <a:solidFill>
              <a:schemeClr val="tx1"/>
            </a:solidFill>
          </a:endParaRPr>
        </a:p>
      </dsp:txBody>
      <dsp:txXfrm>
        <a:off x="8047838" y="3357313"/>
        <a:ext cx="2363763" cy="1181881"/>
      </dsp:txXfrm>
    </dsp:sp>
    <dsp:sp modelId="{9BCD99CB-B543-4E5C-A6A8-5FC2EEB8F5CC}">
      <dsp:nvSpPr>
        <dsp:cNvPr id="0" name=""/>
        <dsp:cNvSpPr/>
      </dsp:nvSpPr>
      <dsp:spPr>
        <a:xfrm>
          <a:off x="8047838" y="5035585"/>
          <a:ext cx="2363763" cy="1181881"/>
        </a:xfrm>
        <a:prstGeom prst="rect">
          <a:avLst/>
        </a:prstGeom>
        <a:solidFill>
          <a:schemeClr val="lt1">
            <a:hueOff val="0"/>
            <a:satOff val="0"/>
            <a:lumOff val="0"/>
            <a:alphaOff val="0"/>
          </a:schemeClr>
        </a:solidFill>
        <a:ln w="22225"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just" defTabSz="755650">
            <a:lnSpc>
              <a:spcPct val="90000"/>
            </a:lnSpc>
            <a:spcBef>
              <a:spcPct val="0"/>
            </a:spcBef>
            <a:spcAft>
              <a:spcPct val="35000"/>
            </a:spcAft>
          </a:pPr>
          <a:r>
            <a:rPr lang="es-ES" sz="1700" b="1" kern="1200" dirty="0" smtClean="0">
              <a:solidFill>
                <a:schemeClr val="tx1"/>
              </a:solidFill>
            </a:rPr>
            <a:t>Permanentes. </a:t>
          </a:r>
          <a:r>
            <a:rPr lang="es-ES" sz="1700" kern="1200" dirty="0" smtClean="0">
              <a:solidFill>
                <a:schemeClr val="tx1"/>
              </a:solidFill>
            </a:rPr>
            <a:t>Pérdida irreversible que permanecerá durante toda la vida.  </a:t>
          </a:r>
          <a:endParaRPr lang="es-ES" sz="1700" kern="1200" dirty="0">
            <a:solidFill>
              <a:schemeClr val="tx1"/>
            </a:solidFill>
          </a:endParaRPr>
        </a:p>
      </dsp:txBody>
      <dsp:txXfrm>
        <a:off x="8047838" y="5035585"/>
        <a:ext cx="2363763" cy="11818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8C6E3-7906-47B4-BFD2-E4616AF2893D}">
      <dsp:nvSpPr>
        <dsp:cNvPr id="0" name=""/>
        <dsp:cNvSpPr/>
      </dsp:nvSpPr>
      <dsp:spPr>
        <a:xfrm>
          <a:off x="455977" y="99802"/>
          <a:ext cx="1643269" cy="1512341"/>
        </a:xfrm>
        <a:prstGeom prst="roundRect">
          <a:avLst>
            <a:gd name="adj" fmla="val 10000"/>
          </a:avLst>
        </a:prstGeom>
        <a:solidFill>
          <a:schemeClr val="accent2">
            <a:tint val="69000"/>
            <a:satMod val="105000"/>
            <a:lumMod val="110000"/>
          </a:schemeClr>
        </a:solidFill>
        <a:ln w="9525" cap="flat" cmpd="sng" algn="ctr">
          <a:solidFill>
            <a:schemeClr val="accent2">
              <a:shade val="60000"/>
            </a:schemeClr>
          </a:solidFill>
          <a:prstDash val="solid"/>
        </a:ln>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kern="1200" dirty="0" smtClean="0"/>
            <a:t>Frecuencia en reposo </a:t>
          </a:r>
          <a:endParaRPr lang="es-ES" sz="2400" b="1" kern="1200" dirty="0"/>
        </a:p>
      </dsp:txBody>
      <dsp:txXfrm>
        <a:off x="500272" y="144097"/>
        <a:ext cx="1554679" cy="1423751"/>
      </dsp:txXfrm>
    </dsp:sp>
    <dsp:sp modelId="{C0E196BC-1347-4EA2-B6B4-178070474A68}">
      <dsp:nvSpPr>
        <dsp:cNvPr id="0" name=""/>
        <dsp:cNvSpPr/>
      </dsp:nvSpPr>
      <dsp:spPr>
        <a:xfrm rot="21596930">
          <a:off x="2537235" y="805551"/>
          <a:ext cx="1001990" cy="11073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ES" sz="500" kern="1200"/>
        </a:p>
      </dsp:txBody>
      <dsp:txXfrm>
        <a:off x="2537235" y="827712"/>
        <a:ext cx="968770" cy="66440"/>
      </dsp:txXfrm>
    </dsp:sp>
    <dsp:sp modelId="{7495F4AB-A27E-429E-AC3A-5FAE6BFC7295}">
      <dsp:nvSpPr>
        <dsp:cNvPr id="0" name=""/>
        <dsp:cNvSpPr/>
      </dsp:nvSpPr>
      <dsp:spPr>
        <a:xfrm>
          <a:off x="3989794" y="146258"/>
          <a:ext cx="1736507" cy="1413034"/>
        </a:xfrm>
        <a:prstGeom prst="roundRect">
          <a:avLst>
            <a:gd name="adj" fmla="val 10000"/>
          </a:avLst>
        </a:prstGeom>
        <a:solidFill>
          <a:schemeClr val="accent3">
            <a:tint val="69000"/>
            <a:satMod val="105000"/>
            <a:lumMod val="110000"/>
          </a:schemeClr>
        </a:solidFill>
        <a:ln w="9525" cap="flat" cmpd="sng" algn="ctr">
          <a:solidFill>
            <a:schemeClr val="accent3">
              <a:shade val="60000"/>
            </a:schemeClr>
          </a:solidFill>
          <a:prstDash val="solid"/>
        </a:ln>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kern="1200" dirty="0" smtClean="0"/>
            <a:t>Aplicación del test de 1000 m </a:t>
          </a:r>
          <a:endParaRPr lang="es-ES" sz="2400" b="1" kern="1200" dirty="0"/>
        </a:p>
      </dsp:txBody>
      <dsp:txXfrm>
        <a:off x="4031180" y="187644"/>
        <a:ext cx="1653735" cy="1330262"/>
      </dsp:txXfrm>
    </dsp:sp>
    <dsp:sp modelId="{5D242BB1-9C12-4087-9723-65D5F10150BF}">
      <dsp:nvSpPr>
        <dsp:cNvPr id="0" name=""/>
        <dsp:cNvSpPr/>
      </dsp:nvSpPr>
      <dsp:spPr>
        <a:xfrm rot="128775">
          <a:off x="6308919" y="874961"/>
          <a:ext cx="1236935" cy="11073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ES" sz="500" kern="1200"/>
        </a:p>
      </dsp:txBody>
      <dsp:txXfrm>
        <a:off x="6308931" y="896485"/>
        <a:ext cx="1203715" cy="66440"/>
      </dsp:txXfrm>
    </dsp:sp>
    <dsp:sp modelId="{3A6393F0-0B18-43E9-979E-9FA7319BFFB7}">
      <dsp:nvSpPr>
        <dsp:cNvPr id="0" name=""/>
        <dsp:cNvSpPr/>
      </dsp:nvSpPr>
      <dsp:spPr>
        <a:xfrm>
          <a:off x="8058505" y="129643"/>
          <a:ext cx="1703440" cy="1749989"/>
        </a:xfrm>
        <a:prstGeom prst="roundRect">
          <a:avLst>
            <a:gd name="adj" fmla="val 10000"/>
          </a:avLst>
        </a:prstGeom>
        <a:solidFill>
          <a:schemeClr val="accent4">
            <a:tint val="69000"/>
            <a:satMod val="105000"/>
            <a:lumMod val="110000"/>
          </a:schemeClr>
        </a:solidFill>
        <a:ln w="9525" cap="flat" cmpd="sng" algn="ctr">
          <a:solidFill>
            <a:schemeClr val="accent4">
              <a:shade val="60000"/>
            </a:schemeClr>
          </a:solidFill>
          <a:prstDash val="solid"/>
        </a:ln>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kern="1200" dirty="0" smtClean="0"/>
            <a:t>Tiempo (</a:t>
          </a:r>
          <a:r>
            <a:rPr lang="es-ES" sz="2400" b="1" kern="1200" dirty="0" err="1" smtClean="0"/>
            <a:t>seg</a:t>
          </a:r>
          <a:r>
            <a:rPr lang="es-ES" sz="2400" b="1" kern="1200" dirty="0" smtClean="0"/>
            <a:t>)</a:t>
          </a:r>
        </a:p>
        <a:p>
          <a:pPr lvl="0" algn="ctr" defTabSz="1066800">
            <a:lnSpc>
              <a:spcPct val="90000"/>
            </a:lnSpc>
            <a:spcBef>
              <a:spcPct val="0"/>
            </a:spcBef>
            <a:spcAft>
              <a:spcPct val="35000"/>
            </a:spcAft>
          </a:pPr>
          <a:r>
            <a:rPr lang="es-ES" sz="2400" b="1" kern="1200" dirty="0" smtClean="0"/>
            <a:t>F. </a:t>
          </a:r>
          <a:r>
            <a:rPr lang="es-ES" sz="2400" b="1" kern="1200" dirty="0" err="1" smtClean="0"/>
            <a:t>max</a:t>
          </a:r>
          <a:endParaRPr lang="es-ES" sz="2400" b="1" kern="1200" dirty="0"/>
        </a:p>
      </dsp:txBody>
      <dsp:txXfrm>
        <a:off x="8108397" y="179535"/>
        <a:ext cx="1603656" cy="1650205"/>
      </dsp:txXfrm>
    </dsp:sp>
    <dsp:sp modelId="{0C80E6BA-D901-4C9C-A9E1-F3B1F8BF9CC1}">
      <dsp:nvSpPr>
        <dsp:cNvPr id="0" name=""/>
        <dsp:cNvSpPr/>
      </dsp:nvSpPr>
      <dsp:spPr>
        <a:xfrm rot="5387541">
          <a:off x="8622708" y="2393193"/>
          <a:ext cx="585501" cy="11073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ES" sz="500" kern="1200"/>
        </a:p>
      </dsp:txBody>
      <dsp:txXfrm>
        <a:off x="8639258" y="2398729"/>
        <a:ext cx="552281" cy="66440"/>
      </dsp:txXfrm>
    </dsp:sp>
    <dsp:sp modelId="{BF67215B-497D-44B7-A0D8-69153C73F086}">
      <dsp:nvSpPr>
        <dsp:cNvPr id="0" name=""/>
        <dsp:cNvSpPr/>
      </dsp:nvSpPr>
      <dsp:spPr>
        <a:xfrm>
          <a:off x="7967486" y="2984345"/>
          <a:ext cx="1905165" cy="1472351"/>
        </a:xfrm>
        <a:prstGeom prst="roundRect">
          <a:avLst>
            <a:gd name="adj" fmla="val 10000"/>
          </a:avLst>
        </a:prstGeom>
        <a:solidFill>
          <a:schemeClr val="accent5">
            <a:tint val="69000"/>
            <a:satMod val="105000"/>
            <a:lumMod val="110000"/>
          </a:schemeClr>
        </a:solidFill>
        <a:ln w="9525" cap="flat" cmpd="sng" algn="ctr">
          <a:solidFill>
            <a:schemeClr val="accent5">
              <a:shade val="60000"/>
            </a:schemeClr>
          </a:solidFill>
          <a:prstDash val="solid"/>
        </a:ln>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kern="1200" dirty="0" smtClean="0"/>
            <a:t>Calculo de la </a:t>
          </a:r>
          <a:r>
            <a:rPr lang="es-ES" sz="2400" b="1" kern="1200" dirty="0" err="1" smtClean="0"/>
            <a:t>VAM</a:t>
          </a:r>
          <a:endParaRPr lang="es-ES" sz="2400" b="1" kern="1200" dirty="0" smtClean="0"/>
        </a:p>
        <a:p>
          <a:pPr lvl="0" algn="ctr" defTabSz="1066800">
            <a:lnSpc>
              <a:spcPct val="90000"/>
            </a:lnSpc>
            <a:spcBef>
              <a:spcPct val="0"/>
            </a:spcBef>
            <a:spcAft>
              <a:spcPct val="35000"/>
            </a:spcAft>
          </a:pPr>
          <a:r>
            <a:rPr lang="es-ES" sz="2400" b="1" kern="1200" dirty="0" smtClean="0"/>
            <a:t>Calculo del </a:t>
          </a:r>
          <a:r>
            <a:rPr lang="es-ES" sz="2400" b="1" kern="1200" dirty="0" err="1" smtClean="0"/>
            <a:t>Vo2</a:t>
          </a:r>
          <a:r>
            <a:rPr lang="es-ES" sz="2400" b="1" kern="1200" dirty="0" smtClean="0"/>
            <a:t> </a:t>
          </a:r>
          <a:r>
            <a:rPr lang="es-ES" sz="2400" b="1" kern="1200" dirty="0" err="1" smtClean="0"/>
            <a:t>max</a:t>
          </a:r>
          <a:endParaRPr lang="es-ES" sz="2400" b="1" kern="1200" dirty="0"/>
        </a:p>
      </dsp:txBody>
      <dsp:txXfrm>
        <a:off x="8010610" y="3027469"/>
        <a:ext cx="1818917" cy="1386103"/>
      </dsp:txXfrm>
    </dsp:sp>
    <dsp:sp modelId="{F7D0A04E-4641-49E1-8F74-568919AC690A}">
      <dsp:nvSpPr>
        <dsp:cNvPr id="0" name=""/>
        <dsp:cNvSpPr/>
      </dsp:nvSpPr>
      <dsp:spPr>
        <a:xfrm rot="10903779">
          <a:off x="6339657" y="3603939"/>
          <a:ext cx="1106422" cy="11073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ES" sz="500" kern="1200"/>
        </a:p>
      </dsp:txBody>
      <dsp:txXfrm rot="10800000">
        <a:off x="6372869" y="3626586"/>
        <a:ext cx="1073202" cy="66440"/>
      </dsp:txXfrm>
    </dsp:sp>
    <dsp:sp modelId="{EAFEB33B-DD85-4224-AEE1-25B95711CAC1}">
      <dsp:nvSpPr>
        <dsp:cNvPr id="0" name=""/>
        <dsp:cNvSpPr/>
      </dsp:nvSpPr>
      <dsp:spPr>
        <a:xfrm>
          <a:off x="3843943" y="2918936"/>
          <a:ext cx="2036905" cy="1358108"/>
        </a:xfrm>
        <a:prstGeom prst="roundRect">
          <a:avLst>
            <a:gd name="adj" fmla="val 10000"/>
          </a:avLst>
        </a:prstGeom>
        <a:solidFill>
          <a:schemeClr val="accent5"/>
        </a:solidFill>
        <a:ln w="15875" cap="flat" cmpd="sng" algn="ctr">
          <a:solidFill>
            <a:schemeClr val="accent5">
              <a:shade val="50000"/>
            </a:schemeClr>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kern="1200" dirty="0" smtClean="0"/>
            <a:t>Competencia de 1500 m</a:t>
          </a:r>
          <a:endParaRPr lang="es-ES" sz="2400" b="1" kern="1200" dirty="0"/>
        </a:p>
      </dsp:txBody>
      <dsp:txXfrm>
        <a:off x="3883721" y="2958714"/>
        <a:ext cx="1957349" cy="1278552"/>
      </dsp:txXfrm>
    </dsp:sp>
    <dsp:sp modelId="{7C87C76E-251C-4F8F-9E6F-A97F9CC09049}">
      <dsp:nvSpPr>
        <dsp:cNvPr id="0" name=""/>
        <dsp:cNvSpPr/>
      </dsp:nvSpPr>
      <dsp:spPr>
        <a:xfrm rot="10771197">
          <a:off x="2503565" y="3558572"/>
          <a:ext cx="910790" cy="11073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ES" sz="500" kern="1200"/>
        </a:p>
      </dsp:txBody>
      <dsp:txXfrm rot="10800000">
        <a:off x="2536784" y="3580579"/>
        <a:ext cx="877570" cy="66440"/>
      </dsp:txXfrm>
    </dsp:sp>
    <dsp:sp modelId="{41FF480F-24E6-4199-8467-26960F325E9A}">
      <dsp:nvSpPr>
        <dsp:cNvPr id="0" name=""/>
        <dsp:cNvSpPr/>
      </dsp:nvSpPr>
      <dsp:spPr>
        <a:xfrm>
          <a:off x="468500" y="2913997"/>
          <a:ext cx="1657030" cy="1427732"/>
        </a:xfrm>
        <a:prstGeom prst="roundRect">
          <a:avLst>
            <a:gd name="adj" fmla="val 10000"/>
          </a:avLst>
        </a:prstGeom>
        <a:solidFill>
          <a:schemeClr val="accent6">
            <a:tint val="69000"/>
            <a:satMod val="105000"/>
            <a:lumMod val="110000"/>
          </a:schemeClr>
        </a:solidFill>
        <a:ln w="9525" cap="flat" cmpd="sng" algn="ctr">
          <a:solidFill>
            <a:schemeClr val="accent6">
              <a:shade val="60000"/>
            </a:schemeClr>
          </a:solidFill>
          <a:prstDash val="solid"/>
        </a:ln>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kern="1200" dirty="0" smtClean="0"/>
            <a:t>Análisis de resultados</a:t>
          </a:r>
          <a:endParaRPr lang="es-ES" sz="2400" b="1" kern="1200" dirty="0"/>
        </a:p>
      </dsp:txBody>
      <dsp:txXfrm>
        <a:off x="510317" y="2955814"/>
        <a:ext cx="1573396" cy="1344098"/>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7/9/2019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7/9/2019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7/9/2019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7/9/2019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7/9/2019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3" Type="http://schemas.openxmlformats.org/officeDocument/2006/relationships/diagramLayout" Target="../diagrams/layout3.xml"/><Relationship Id="rId21" Type="http://schemas.microsoft.com/office/2007/relationships/diagramDrawing" Target="../diagrams/drawing6.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19" Type="http://schemas.openxmlformats.org/officeDocument/2006/relationships/diagramQuickStyle" Target="../diagrams/quickStyle6.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6.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21456" y="198170"/>
            <a:ext cx="11475591" cy="1775458"/>
          </a:xfrm>
        </p:spPr>
        <p:txBody>
          <a:bodyPr>
            <a:noAutofit/>
          </a:bodyPr>
          <a:lstStyle/>
          <a:p>
            <a:r>
              <a:rPr lang="es-ES" sz="2800" b="1" dirty="0" smtClean="0"/>
              <a:t>Universidad de las fuerzas armadas – espe.</a:t>
            </a:r>
            <a:br>
              <a:rPr lang="es-ES" sz="2800" b="1" dirty="0" smtClean="0"/>
            </a:br>
            <a:r>
              <a:rPr lang="es-ES" sz="2800" b="1" dirty="0" smtClean="0"/>
              <a:t>departamento de ciencias humanas y sociales.</a:t>
            </a:r>
            <a:br>
              <a:rPr lang="es-ES" sz="2800" b="1" dirty="0" smtClean="0"/>
            </a:br>
            <a:r>
              <a:rPr lang="es-ES" sz="2800" b="1" dirty="0" smtClean="0"/>
              <a:t>Licenciatura en ciencias de la actividad física deportes y recreación </a:t>
            </a:r>
            <a:endParaRPr lang="es-ES" sz="2800" b="1" dirty="0"/>
          </a:p>
        </p:txBody>
      </p:sp>
      <p:sp>
        <p:nvSpPr>
          <p:cNvPr id="3" name="Subtítulo 2"/>
          <p:cNvSpPr>
            <a:spLocks noGrp="1"/>
          </p:cNvSpPr>
          <p:nvPr>
            <p:ph type="subTitle" idx="1"/>
          </p:nvPr>
        </p:nvSpPr>
        <p:spPr>
          <a:xfrm>
            <a:off x="1751012" y="3399544"/>
            <a:ext cx="8689976" cy="1371599"/>
          </a:xfrm>
        </p:spPr>
        <p:txBody>
          <a:bodyPr>
            <a:noAutofit/>
          </a:bodyPr>
          <a:lstStyle/>
          <a:p>
            <a:pPr algn="just"/>
            <a:r>
              <a:rPr lang="es-ES" sz="2100" dirty="0">
                <a:solidFill>
                  <a:schemeClr val="tx1"/>
                </a:solidFill>
              </a:rPr>
              <a:t>INCIDENCIA DEL </a:t>
            </a:r>
            <a:r>
              <a:rPr lang="es-ES" sz="2100">
                <a:solidFill>
                  <a:schemeClr val="tx1"/>
                </a:solidFill>
              </a:rPr>
              <a:t>CÁLCULO </a:t>
            </a:r>
            <a:r>
              <a:rPr lang="es-ES" sz="2100" smtClean="0">
                <a:solidFill>
                  <a:schemeClr val="tx1"/>
                </a:solidFill>
              </a:rPr>
              <a:t>DE LA VAM </a:t>
            </a:r>
            <a:r>
              <a:rPr lang="es-ES" sz="2100" dirty="0">
                <a:solidFill>
                  <a:schemeClr val="tx1"/>
                </a:solidFill>
              </a:rPr>
              <a:t>A TRAVÉS DEL TEST DE 1000 METROS, EN EL RENDIMIENTO DE LA PRUEBA DE 1500 METROS EN ATLETAS CON DISCAPACIDAD AUDITIVA </a:t>
            </a:r>
            <a:r>
              <a:rPr lang="es-ES" sz="2100" dirty="0" smtClean="0">
                <a:solidFill>
                  <a:schemeClr val="tx1"/>
                </a:solidFill>
              </a:rPr>
              <a:t>DEL </a:t>
            </a:r>
            <a:r>
              <a:rPr lang="es-ES" sz="2100" dirty="0">
                <a:solidFill>
                  <a:schemeClr val="tx1"/>
                </a:solidFill>
              </a:rPr>
              <a:t>INSTITUTO FISCAL DE AUDICIÓN Y LENGUAJE ENRIQUETA SANTILLÁN.</a:t>
            </a:r>
          </a:p>
        </p:txBody>
      </p:sp>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58" y="2004058"/>
            <a:ext cx="1546172" cy="1395486"/>
          </a:xfrm>
          <a:prstGeom prst="ellipse">
            <a:avLst/>
          </a:prstGeom>
        </p:spPr>
      </p:pic>
      <p:pic>
        <p:nvPicPr>
          <p:cNvPr id="5" name="Picture 9"/>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880496" y="2004059"/>
            <a:ext cx="1448498" cy="1379222"/>
          </a:xfrm>
          <a:prstGeom prst="ellipse">
            <a:avLst/>
          </a:prstGeom>
        </p:spPr>
      </p:pic>
      <p:sp>
        <p:nvSpPr>
          <p:cNvPr id="6" name="Rectángulo 5"/>
          <p:cNvSpPr/>
          <p:nvPr/>
        </p:nvSpPr>
        <p:spPr>
          <a:xfrm>
            <a:off x="1356574" y="4832003"/>
            <a:ext cx="9478851" cy="17584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AUTORES:</a:t>
            </a:r>
          </a:p>
          <a:p>
            <a:pPr algn="ctr"/>
            <a:r>
              <a:rPr lang="es-ES" dirty="0" smtClean="0">
                <a:solidFill>
                  <a:schemeClr val="tx1"/>
                </a:solidFill>
              </a:rPr>
              <a:t>SRTA.   CUERO ANANGONÓ, YESICA MARIBEL</a:t>
            </a:r>
          </a:p>
          <a:p>
            <a:pPr algn="ctr"/>
            <a:r>
              <a:rPr lang="es-ES" dirty="0" smtClean="0">
                <a:solidFill>
                  <a:schemeClr val="tx1"/>
                </a:solidFill>
              </a:rPr>
              <a:t>SR.   MUYLEMA MONTES, JONATHAN VINICIO</a:t>
            </a:r>
          </a:p>
          <a:p>
            <a:pPr algn="ctr"/>
            <a:r>
              <a:rPr lang="es-ES" b="1" dirty="0" smtClean="0">
                <a:solidFill>
                  <a:schemeClr val="tx1"/>
                </a:solidFill>
              </a:rPr>
              <a:t>TUTOR:</a:t>
            </a:r>
          </a:p>
          <a:p>
            <a:pPr algn="ctr"/>
            <a:r>
              <a:rPr lang="es-ES" dirty="0">
                <a:solidFill>
                  <a:schemeClr val="tx1"/>
                </a:solidFill>
              </a:rPr>
              <a:t>ROMERO </a:t>
            </a:r>
            <a:r>
              <a:rPr lang="es-ES" dirty="0" smtClean="0">
                <a:solidFill>
                  <a:schemeClr val="tx1"/>
                </a:solidFill>
              </a:rPr>
              <a:t>FRÓMETA, EDGARDO</a:t>
            </a:r>
            <a:r>
              <a:rPr lang="es-ES" dirty="0">
                <a:solidFill>
                  <a:schemeClr val="tx1"/>
                </a:solidFill>
              </a:rPr>
              <a:t>, PHD.</a:t>
            </a:r>
            <a:endParaRPr lang="es-ES" dirty="0" smtClean="0">
              <a:solidFill>
                <a:schemeClr val="tx1"/>
              </a:solidFill>
            </a:endParaRPr>
          </a:p>
        </p:txBody>
      </p:sp>
    </p:spTree>
    <p:extLst>
      <p:ext uri="{BB962C8B-B14F-4D97-AF65-F5344CB8AC3E}">
        <p14:creationId xmlns:p14="http://schemas.microsoft.com/office/powerpoint/2010/main" val="3403947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5543456" y="1462307"/>
            <a:ext cx="2160084" cy="1080042"/>
            <a:chOff x="4618855" y="5"/>
            <a:chExt cx="2160084" cy="1080042"/>
          </a:xfrm>
        </p:grpSpPr>
        <p:sp>
          <p:nvSpPr>
            <p:cNvPr id="5" name="Rectángulo 4"/>
            <p:cNvSpPr/>
            <p:nvPr/>
          </p:nvSpPr>
          <p:spPr>
            <a:xfrm>
              <a:off x="4618855" y="5"/>
              <a:ext cx="2160084" cy="1080042"/>
            </a:xfrm>
            <a:prstGeom prst="rect">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6" name="Rectángulo 5"/>
            <p:cNvSpPr/>
            <p:nvPr/>
          </p:nvSpPr>
          <p:spPr>
            <a:xfrm>
              <a:off x="4618855" y="5"/>
              <a:ext cx="2160084" cy="1080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2755900">
                <a:lnSpc>
                  <a:spcPct val="90000"/>
                </a:lnSpc>
                <a:spcBef>
                  <a:spcPct val="0"/>
                </a:spcBef>
                <a:spcAft>
                  <a:spcPct val="35000"/>
                </a:spcAft>
              </a:pPr>
              <a:endParaRPr lang="es-ES" sz="6200" kern="1200" dirty="0"/>
            </a:p>
          </p:txBody>
        </p:sp>
      </p:grpSp>
      <p:sp>
        <p:nvSpPr>
          <p:cNvPr id="7" name="Rectángulo 6"/>
          <p:cNvSpPr/>
          <p:nvPr/>
        </p:nvSpPr>
        <p:spPr>
          <a:xfrm>
            <a:off x="7553492" y="1795079"/>
            <a:ext cx="1203048"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ICSD</a:t>
            </a:r>
            <a:endParaRPr lang="es-ES" dirty="0">
              <a:solidFill>
                <a:schemeClr val="tx1"/>
              </a:solidFill>
            </a:endParaRPr>
          </a:p>
        </p:txBody>
      </p:sp>
      <p:grpSp>
        <p:nvGrpSpPr>
          <p:cNvPr id="8" name="Grupo 7"/>
          <p:cNvGrpSpPr/>
          <p:nvPr/>
        </p:nvGrpSpPr>
        <p:grpSpPr>
          <a:xfrm>
            <a:off x="1981894" y="2571119"/>
            <a:ext cx="2160084" cy="1080042"/>
            <a:chOff x="1149263" y="1536159"/>
            <a:chExt cx="2160084" cy="1080042"/>
          </a:xfrm>
        </p:grpSpPr>
        <p:sp>
          <p:nvSpPr>
            <p:cNvPr id="9" name="Rectángulo 8"/>
            <p:cNvSpPr/>
            <p:nvPr/>
          </p:nvSpPr>
          <p:spPr>
            <a:xfrm>
              <a:off x="1149263" y="1536159"/>
              <a:ext cx="2160084" cy="1080042"/>
            </a:xfrm>
            <a:prstGeom prst="rect">
              <a:avLst/>
            </a:prstGeom>
            <a:blipFill rotWithShape="0">
              <a:blip r:embed="rId3"/>
              <a:stretch>
                <a:fillRect/>
              </a:stretch>
            </a:blipFill>
          </p:spPr>
          <p:style>
            <a:lnRef idx="2">
              <a:schemeClr val="lt1">
                <a:shade val="80000"/>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0" name="Rectángulo 9"/>
            <p:cNvSpPr/>
            <p:nvPr/>
          </p:nvSpPr>
          <p:spPr>
            <a:xfrm>
              <a:off x="1149263" y="1536159"/>
              <a:ext cx="2160084" cy="1080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2755900">
                <a:lnSpc>
                  <a:spcPct val="90000"/>
                </a:lnSpc>
                <a:spcBef>
                  <a:spcPct val="0"/>
                </a:spcBef>
                <a:spcAft>
                  <a:spcPct val="35000"/>
                </a:spcAft>
              </a:pPr>
              <a:endParaRPr lang="es-ES" sz="6200" kern="1200"/>
            </a:p>
          </p:txBody>
        </p:sp>
      </p:grpSp>
      <p:grpSp>
        <p:nvGrpSpPr>
          <p:cNvPr id="11" name="Grupo 10"/>
          <p:cNvGrpSpPr/>
          <p:nvPr/>
        </p:nvGrpSpPr>
        <p:grpSpPr>
          <a:xfrm>
            <a:off x="8799837" y="2580179"/>
            <a:ext cx="2160084" cy="1080042"/>
            <a:chOff x="7423487" y="1536159"/>
            <a:chExt cx="2160084" cy="1080042"/>
          </a:xfrm>
        </p:grpSpPr>
        <p:sp>
          <p:nvSpPr>
            <p:cNvPr id="12" name="Rectángulo 11"/>
            <p:cNvSpPr/>
            <p:nvPr/>
          </p:nvSpPr>
          <p:spPr>
            <a:xfrm>
              <a:off x="7423487" y="1536159"/>
              <a:ext cx="2160084" cy="1080042"/>
            </a:xfrm>
            <a:prstGeom prst="rect">
              <a:avLst/>
            </a:prstGeom>
            <a:blipFill rotWithShape="0">
              <a:blip r:embed="rId4"/>
              <a:stretch>
                <a:fillRect/>
              </a:stretch>
            </a:blipFill>
          </p:spPr>
          <p:style>
            <a:lnRef idx="2">
              <a:schemeClr val="lt1">
                <a:shade val="80000"/>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3" name="Rectángulo 12"/>
            <p:cNvSpPr/>
            <p:nvPr/>
          </p:nvSpPr>
          <p:spPr>
            <a:xfrm>
              <a:off x="7423487" y="1536159"/>
              <a:ext cx="2160084" cy="1080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s-ES" sz="6500" kern="1200" dirty="0"/>
            </a:p>
          </p:txBody>
        </p:sp>
      </p:grpSp>
      <p:grpSp>
        <p:nvGrpSpPr>
          <p:cNvPr id="14" name="Grupo 13"/>
          <p:cNvGrpSpPr/>
          <p:nvPr/>
        </p:nvGrpSpPr>
        <p:grpSpPr>
          <a:xfrm>
            <a:off x="5543456" y="3684698"/>
            <a:ext cx="2160084" cy="1080042"/>
            <a:chOff x="3306150" y="2897272"/>
            <a:chExt cx="2160084" cy="1080042"/>
          </a:xfrm>
        </p:grpSpPr>
        <p:sp>
          <p:nvSpPr>
            <p:cNvPr id="15" name="Rectángulo 14"/>
            <p:cNvSpPr/>
            <p:nvPr/>
          </p:nvSpPr>
          <p:spPr>
            <a:xfrm>
              <a:off x="3306150" y="2897272"/>
              <a:ext cx="2160084" cy="1080042"/>
            </a:xfrm>
            <a:prstGeom prst="rect">
              <a:avLst/>
            </a:prstGeom>
            <a:blipFill rotWithShape="0">
              <a:blip r:embed="rId5"/>
              <a:stretch>
                <a:fillRect/>
              </a:stretch>
            </a:blipFill>
          </p:spPr>
          <p:style>
            <a:lnRef idx="2">
              <a:schemeClr val="lt1">
                <a:shade val="80000"/>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6" name="Rectángulo 15"/>
            <p:cNvSpPr/>
            <p:nvPr/>
          </p:nvSpPr>
          <p:spPr>
            <a:xfrm>
              <a:off x="3306150" y="2897272"/>
              <a:ext cx="2160084" cy="1080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s-ES" sz="6500" kern="1200" dirty="0"/>
            </a:p>
          </p:txBody>
        </p:sp>
      </p:grpSp>
      <p:sp>
        <p:nvSpPr>
          <p:cNvPr id="17" name="Rectángulo 16"/>
          <p:cNvSpPr/>
          <p:nvPr/>
        </p:nvSpPr>
        <p:spPr>
          <a:xfrm>
            <a:off x="4795725" y="4056103"/>
            <a:ext cx="85259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CPE</a:t>
            </a:r>
            <a:endParaRPr lang="es-ES" dirty="0">
              <a:solidFill>
                <a:schemeClr val="tx1"/>
              </a:solidFill>
            </a:endParaRPr>
          </a:p>
        </p:txBody>
      </p:sp>
      <p:grpSp>
        <p:nvGrpSpPr>
          <p:cNvPr id="18" name="Grupo 17"/>
          <p:cNvGrpSpPr/>
          <p:nvPr/>
        </p:nvGrpSpPr>
        <p:grpSpPr>
          <a:xfrm>
            <a:off x="1207034" y="5632179"/>
            <a:ext cx="2160084" cy="1080042"/>
            <a:chOff x="680114" y="4603479"/>
            <a:chExt cx="2160084" cy="1080042"/>
          </a:xfrm>
        </p:grpSpPr>
        <p:sp>
          <p:nvSpPr>
            <p:cNvPr id="19" name="Rectángulo 18"/>
            <p:cNvSpPr/>
            <p:nvPr/>
          </p:nvSpPr>
          <p:spPr>
            <a:xfrm>
              <a:off x="680114" y="4603479"/>
              <a:ext cx="2160084" cy="1080042"/>
            </a:xfrm>
            <a:prstGeom prst="rect">
              <a:avLst/>
            </a:prstGeom>
            <a:blipFill rotWithShape="0">
              <a:blip r:embed="rId6"/>
              <a:stretch>
                <a:fillRect/>
              </a:stretch>
            </a:bli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20" name="Rectángulo 19"/>
            <p:cNvSpPr/>
            <p:nvPr/>
          </p:nvSpPr>
          <p:spPr>
            <a:xfrm>
              <a:off x="680114" y="4603479"/>
              <a:ext cx="2160084" cy="1080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2755900">
                <a:lnSpc>
                  <a:spcPct val="90000"/>
                </a:lnSpc>
                <a:spcBef>
                  <a:spcPct val="0"/>
                </a:spcBef>
                <a:spcAft>
                  <a:spcPct val="35000"/>
                </a:spcAft>
              </a:pPr>
              <a:endParaRPr lang="es-ES" sz="6200" kern="1200" dirty="0"/>
            </a:p>
          </p:txBody>
        </p:sp>
      </p:grpSp>
      <p:sp>
        <p:nvSpPr>
          <p:cNvPr id="21" name="Título 1"/>
          <p:cNvSpPr>
            <a:spLocks noGrp="1"/>
          </p:cNvSpPr>
          <p:nvPr>
            <p:ph type="title"/>
          </p:nvPr>
        </p:nvSpPr>
        <p:spPr>
          <a:xfrm>
            <a:off x="888648" y="236758"/>
            <a:ext cx="10522664" cy="1043189"/>
          </a:xfrm>
        </p:spPr>
        <p:txBody>
          <a:bodyPr>
            <a:noAutofit/>
          </a:bodyPr>
          <a:lstStyle/>
          <a:p>
            <a:r>
              <a:rPr lang="es-ES" b="1" dirty="0"/>
              <a:t>Organismos Internacionales y Nacionales de Deporte para Personas </a:t>
            </a:r>
            <a:r>
              <a:rPr lang="es-ES" b="1" dirty="0" smtClean="0"/>
              <a:t>Sordas</a:t>
            </a:r>
            <a:endParaRPr lang="es-ES" dirty="0"/>
          </a:p>
        </p:txBody>
      </p:sp>
      <p:grpSp>
        <p:nvGrpSpPr>
          <p:cNvPr id="22" name="Grupo 21"/>
          <p:cNvGrpSpPr/>
          <p:nvPr/>
        </p:nvGrpSpPr>
        <p:grpSpPr>
          <a:xfrm>
            <a:off x="4141978" y="5632179"/>
            <a:ext cx="2160084" cy="1080042"/>
            <a:chOff x="3293816" y="4603479"/>
            <a:chExt cx="2160084" cy="1080042"/>
          </a:xfrm>
        </p:grpSpPr>
        <p:sp>
          <p:nvSpPr>
            <p:cNvPr id="23" name="Rectángulo 22"/>
            <p:cNvSpPr/>
            <p:nvPr/>
          </p:nvSpPr>
          <p:spPr>
            <a:xfrm>
              <a:off x="3293816" y="4603479"/>
              <a:ext cx="2160084" cy="1080042"/>
            </a:xfrm>
            <a:prstGeom prst="rect">
              <a:avLst/>
            </a:prstGeom>
            <a:blipFill rotWithShape="0">
              <a:blip r:embed="rId7"/>
              <a:stretch>
                <a:fillRect/>
              </a:stretch>
            </a:bli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24" name="Rectángulo 23"/>
            <p:cNvSpPr/>
            <p:nvPr/>
          </p:nvSpPr>
          <p:spPr>
            <a:xfrm>
              <a:off x="3293816" y="4603479"/>
              <a:ext cx="2160084" cy="1080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s-ES" sz="6500" kern="1200" dirty="0" smtClean="0"/>
            </a:p>
          </p:txBody>
        </p:sp>
      </p:grpSp>
      <p:grpSp>
        <p:nvGrpSpPr>
          <p:cNvPr id="25" name="Grupo 24"/>
          <p:cNvGrpSpPr/>
          <p:nvPr/>
        </p:nvGrpSpPr>
        <p:grpSpPr>
          <a:xfrm>
            <a:off x="6989280" y="5632179"/>
            <a:ext cx="2160084" cy="1080042"/>
            <a:chOff x="5907518" y="4603479"/>
            <a:chExt cx="2160084" cy="1080042"/>
          </a:xfrm>
        </p:grpSpPr>
        <p:sp>
          <p:nvSpPr>
            <p:cNvPr id="26" name="Rectángulo 25"/>
            <p:cNvSpPr/>
            <p:nvPr/>
          </p:nvSpPr>
          <p:spPr>
            <a:xfrm>
              <a:off x="5907518" y="4603479"/>
              <a:ext cx="2160084" cy="1080042"/>
            </a:xfrm>
            <a:prstGeom prst="rect">
              <a:avLst/>
            </a:prstGeom>
            <a:blipFill rotWithShape="0">
              <a:blip r:embed="rId8"/>
              <a:stretch>
                <a:fillRect/>
              </a:stretch>
            </a:bli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27" name="Rectángulo 26"/>
            <p:cNvSpPr/>
            <p:nvPr/>
          </p:nvSpPr>
          <p:spPr>
            <a:xfrm>
              <a:off x="5907518" y="4603479"/>
              <a:ext cx="2160084" cy="1080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s-ES" sz="6500" kern="1200" dirty="0" smtClean="0"/>
            </a:p>
          </p:txBody>
        </p:sp>
      </p:grpSp>
      <p:grpSp>
        <p:nvGrpSpPr>
          <p:cNvPr id="28" name="Grupo 27"/>
          <p:cNvGrpSpPr/>
          <p:nvPr/>
        </p:nvGrpSpPr>
        <p:grpSpPr>
          <a:xfrm>
            <a:off x="9836582" y="5622520"/>
            <a:ext cx="2160084" cy="1080042"/>
            <a:chOff x="8521221" y="4603479"/>
            <a:chExt cx="2160084" cy="1080042"/>
          </a:xfrm>
        </p:grpSpPr>
        <p:sp>
          <p:nvSpPr>
            <p:cNvPr id="29" name="Rectángulo 28"/>
            <p:cNvSpPr/>
            <p:nvPr/>
          </p:nvSpPr>
          <p:spPr>
            <a:xfrm>
              <a:off x="8521221" y="4603479"/>
              <a:ext cx="2160084" cy="1080042"/>
            </a:xfrm>
            <a:prstGeom prst="rect">
              <a:avLst/>
            </a:prstGeom>
            <a:blipFill rotWithShape="0">
              <a:blip r:embed="rId9"/>
              <a:stretch>
                <a:fillRect/>
              </a:stretch>
            </a:bli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30" name="Rectángulo 29"/>
            <p:cNvSpPr/>
            <p:nvPr/>
          </p:nvSpPr>
          <p:spPr>
            <a:xfrm>
              <a:off x="8521221" y="4603479"/>
              <a:ext cx="2160084" cy="1080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s-ES" sz="6500" kern="1200" dirty="0" smtClean="0"/>
            </a:p>
          </p:txBody>
        </p:sp>
      </p:grpSp>
      <p:cxnSp>
        <p:nvCxnSpPr>
          <p:cNvPr id="32" name="Conector recto 31"/>
          <p:cNvCxnSpPr/>
          <p:nvPr/>
        </p:nvCxnSpPr>
        <p:spPr>
          <a:xfrm>
            <a:off x="2287076" y="5267459"/>
            <a:ext cx="8672845" cy="0"/>
          </a:xfrm>
          <a:prstGeom prst="line">
            <a:avLst/>
          </a:prstGeom>
          <a:ln/>
        </p:spPr>
        <p:style>
          <a:lnRef idx="3">
            <a:schemeClr val="dk1"/>
          </a:lnRef>
          <a:fillRef idx="0">
            <a:schemeClr val="dk1"/>
          </a:fillRef>
          <a:effectRef idx="2">
            <a:schemeClr val="dk1"/>
          </a:effectRef>
          <a:fontRef idx="minor">
            <a:schemeClr val="tx1"/>
          </a:fontRef>
        </p:style>
      </p:cxnSp>
      <p:cxnSp>
        <p:nvCxnSpPr>
          <p:cNvPr id="34" name="Conector recto 33"/>
          <p:cNvCxnSpPr>
            <a:endCxn id="19" idx="0"/>
          </p:cNvCxnSpPr>
          <p:nvPr/>
        </p:nvCxnSpPr>
        <p:spPr>
          <a:xfrm>
            <a:off x="2287076" y="5267459"/>
            <a:ext cx="0" cy="364720"/>
          </a:xfrm>
          <a:prstGeom prst="line">
            <a:avLst/>
          </a:prstGeom>
        </p:spPr>
        <p:style>
          <a:lnRef idx="3">
            <a:schemeClr val="dk1"/>
          </a:lnRef>
          <a:fillRef idx="0">
            <a:schemeClr val="dk1"/>
          </a:fillRef>
          <a:effectRef idx="2">
            <a:schemeClr val="dk1"/>
          </a:effectRef>
          <a:fontRef idx="minor">
            <a:schemeClr val="tx1"/>
          </a:fontRef>
        </p:style>
      </p:cxnSp>
      <p:cxnSp>
        <p:nvCxnSpPr>
          <p:cNvPr id="35" name="Conector recto 34"/>
          <p:cNvCxnSpPr/>
          <p:nvPr/>
        </p:nvCxnSpPr>
        <p:spPr>
          <a:xfrm>
            <a:off x="10959921" y="5267459"/>
            <a:ext cx="0" cy="364720"/>
          </a:xfrm>
          <a:prstGeom prst="line">
            <a:avLst/>
          </a:prstGeom>
        </p:spPr>
        <p:style>
          <a:lnRef idx="3">
            <a:schemeClr val="dk1"/>
          </a:lnRef>
          <a:fillRef idx="0">
            <a:schemeClr val="dk1"/>
          </a:fillRef>
          <a:effectRef idx="2">
            <a:schemeClr val="dk1"/>
          </a:effectRef>
          <a:fontRef idx="minor">
            <a:schemeClr val="tx1"/>
          </a:fontRef>
        </p:style>
      </p:cxnSp>
      <p:cxnSp>
        <p:nvCxnSpPr>
          <p:cNvPr id="36" name="Conector recto 35"/>
          <p:cNvCxnSpPr/>
          <p:nvPr/>
        </p:nvCxnSpPr>
        <p:spPr>
          <a:xfrm>
            <a:off x="5222020" y="5257800"/>
            <a:ext cx="0" cy="364720"/>
          </a:xfrm>
          <a:prstGeom prst="line">
            <a:avLst/>
          </a:prstGeom>
        </p:spPr>
        <p:style>
          <a:lnRef idx="3">
            <a:schemeClr val="dk1"/>
          </a:lnRef>
          <a:fillRef idx="0">
            <a:schemeClr val="dk1"/>
          </a:fillRef>
          <a:effectRef idx="2">
            <a:schemeClr val="dk1"/>
          </a:effectRef>
          <a:fontRef idx="minor">
            <a:schemeClr val="tx1"/>
          </a:fontRef>
        </p:style>
      </p:cxnSp>
      <p:cxnSp>
        <p:nvCxnSpPr>
          <p:cNvPr id="37" name="Conector recto 36"/>
          <p:cNvCxnSpPr/>
          <p:nvPr/>
        </p:nvCxnSpPr>
        <p:spPr>
          <a:xfrm>
            <a:off x="8011736" y="5257800"/>
            <a:ext cx="0" cy="364720"/>
          </a:xfrm>
          <a:prstGeom prst="line">
            <a:avLst/>
          </a:prstGeom>
        </p:spPr>
        <p:style>
          <a:lnRef idx="3">
            <a:schemeClr val="dk1"/>
          </a:lnRef>
          <a:fillRef idx="0">
            <a:schemeClr val="dk1"/>
          </a:fillRef>
          <a:effectRef idx="2">
            <a:schemeClr val="dk1"/>
          </a:effectRef>
          <a:fontRef idx="minor">
            <a:schemeClr val="tx1"/>
          </a:fontRef>
        </p:style>
      </p:cxnSp>
      <p:cxnSp>
        <p:nvCxnSpPr>
          <p:cNvPr id="38" name="Conector recto 37"/>
          <p:cNvCxnSpPr>
            <a:endCxn id="15" idx="0"/>
          </p:cNvCxnSpPr>
          <p:nvPr/>
        </p:nvCxnSpPr>
        <p:spPr>
          <a:xfrm>
            <a:off x="6623498" y="2542349"/>
            <a:ext cx="0" cy="1142349"/>
          </a:xfrm>
          <a:prstGeom prst="line">
            <a:avLst/>
          </a:prstGeom>
        </p:spPr>
        <p:style>
          <a:lnRef idx="3">
            <a:schemeClr val="dk1"/>
          </a:lnRef>
          <a:fillRef idx="0">
            <a:schemeClr val="dk1"/>
          </a:fillRef>
          <a:effectRef idx="2">
            <a:schemeClr val="dk1"/>
          </a:effectRef>
          <a:fontRef idx="minor">
            <a:schemeClr val="tx1"/>
          </a:fontRef>
        </p:style>
      </p:cxnSp>
      <p:cxnSp>
        <p:nvCxnSpPr>
          <p:cNvPr id="41" name="Conector recto 40"/>
          <p:cNvCxnSpPr>
            <a:endCxn id="12" idx="1"/>
          </p:cNvCxnSpPr>
          <p:nvPr/>
        </p:nvCxnSpPr>
        <p:spPr>
          <a:xfrm>
            <a:off x="4141978" y="3106847"/>
            <a:ext cx="4657859" cy="13353"/>
          </a:xfrm>
          <a:prstGeom prst="line">
            <a:avLst/>
          </a:prstGeom>
          <a:ln/>
        </p:spPr>
        <p:style>
          <a:lnRef idx="3">
            <a:schemeClr val="dk1"/>
          </a:lnRef>
          <a:fillRef idx="0">
            <a:schemeClr val="dk1"/>
          </a:fillRef>
          <a:effectRef idx="2">
            <a:schemeClr val="dk1"/>
          </a:effectRef>
          <a:fontRef idx="minor">
            <a:schemeClr val="tx1"/>
          </a:fontRef>
        </p:style>
      </p:cxnSp>
      <p:cxnSp>
        <p:nvCxnSpPr>
          <p:cNvPr id="39" name="Conector recto 38"/>
          <p:cNvCxnSpPr>
            <a:stCxn id="15" idx="2"/>
          </p:cNvCxnSpPr>
          <p:nvPr/>
        </p:nvCxnSpPr>
        <p:spPr>
          <a:xfrm>
            <a:off x="6623498" y="4764740"/>
            <a:ext cx="1611" cy="488591"/>
          </a:xfrm>
          <a:prstGeom prst="line">
            <a:avLst/>
          </a:prstGeom>
        </p:spPr>
        <p:style>
          <a:lnRef idx="3">
            <a:schemeClr val="dk1"/>
          </a:lnRef>
          <a:fillRef idx="0">
            <a:schemeClr val="dk1"/>
          </a:fillRef>
          <a:effectRef idx="2">
            <a:schemeClr val="dk1"/>
          </a:effectRef>
          <a:fontRef idx="minor">
            <a:schemeClr val="tx1"/>
          </a:fontRef>
        </p:style>
      </p:cxnSp>
      <p:cxnSp>
        <p:nvCxnSpPr>
          <p:cNvPr id="33" name="Conector recto 32"/>
          <p:cNvCxnSpPr>
            <a:stCxn id="5" idx="1"/>
          </p:cNvCxnSpPr>
          <p:nvPr/>
        </p:nvCxnSpPr>
        <p:spPr>
          <a:xfrm flipH="1">
            <a:off x="528034" y="2002328"/>
            <a:ext cx="5015422" cy="0"/>
          </a:xfrm>
          <a:prstGeom prst="line">
            <a:avLst/>
          </a:prstGeom>
        </p:spPr>
        <p:style>
          <a:lnRef idx="3">
            <a:schemeClr val="dk1"/>
          </a:lnRef>
          <a:fillRef idx="0">
            <a:schemeClr val="dk1"/>
          </a:fillRef>
          <a:effectRef idx="2">
            <a:schemeClr val="dk1"/>
          </a:effectRef>
          <a:fontRef idx="minor">
            <a:schemeClr val="tx1"/>
          </a:fontRef>
        </p:style>
      </p:cxnSp>
      <p:cxnSp>
        <p:nvCxnSpPr>
          <p:cNvPr id="43" name="Conector recto 42"/>
          <p:cNvCxnSpPr/>
          <p:nvPr/>
        </p:nvCxnSpPr>
        <p:spPr>
          <a:xfrm>
            <a:off x="528034" y="2002328"/>
            <a:ext cx="0" cy="4160213"/>
          </a:xfrm>
          <a:prstGeom prst="line">
            <a:avLst/>
          </a:prstGeom>
        </p:spPr>
        <p:style>
          <a:lnRef idx="3">
            <a:schemeClr val="dk1"/>
          </a:lnRef>
          <a:fillRef idx="0">
            <a:schemeClr val="dk1"/>
          </a:fillRef>
          <a:effectRef idx="2">
            <a:schemeClr val="dk1"/>
          </a:effectRef>
          <a:fontRef idx="minor">
            <a:schemeClr val="tx1"/>
          </a:fontRef>
        </p:style>
      </p:cxnSp>
      <p:cxnSp>
        <p:nvCxnSpPr>
          <p:cNvPr id="45" name="Conector recto 44"/>
          <p:cNvCxnSpPr>
            <a:endCxn id="19" idx="1"/>
          </p:cNvCxnSpPr>
          <p:nvPr/>
        </p:nvCxnSpPr>
        <p:spPr>
          <a:xfrm>
            <a:off x="528034" y="6172200"/>
            <a:ext cx="67900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00029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par>
                                <p:cTn id="42" presetID="1" presetClass="entr" presetSubtype="0"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arn(inVertic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arn(inVertical)">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7"/>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barn(inVertical)">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barn(inVertical)">
                                      <p:cBhvr>
                                        <p:cTn id="79" dur="500"/>
                                        <p:tgtEl>
                                          <p:spTgt spid="28"/>
                                        </p:tgtEl>
                                      </p:cBhvr>
                                    </p:animEffect>
                                  </p:childTnLst>
                                </p:cTn>
                              </p:par>
                              <p:par>
                                <p:cTn id="80" presetID="1" presetClass="entr" presetSubtype="0" fill="hold" nodeType="withEffect">
                                  <p:stCondLst>
                                    <p:cond delay="0"/>
                                  </p:stCondLst>
                                  <p:childTnLst>
                                    <p:set>
                                      <p:cBhvr>
                                        <p:cTn id="81"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6810" t="20730" r="50924" b="6206"/>
          <a:stretch/>
        </p:blipFill>
        <p:spPr>
          <a:xfrm>
            <a:off x="798489" y="1239442"/>
            <a:ext cx="5499279" cy="5344733"/>
          </a:xfrm>
          <a:prstGeom prst="rect">
            <a:avLst/>
          </a:prstGeom>
        </p:spPr>
      </p:pic>
      <p:pic>
        <p:nvPicPr>
          <p:cNvPr id="5" name="Imagen 4"/>
          <p:cNvPicPr>
            <a:picLocks noChangeAspect="1"/>
          </p:cNvPicPr>
          <p:nvPr/>
        </p:nvPicPr>
        <p:blipFill rotWithShape="1">
          <a:blip r:embed="rId2"/>
          <a:srcRect l="52345" t="20740" r="5389" b="6196"/>
          <a:stretch/>
        </p:blipFill>
        <p:spPr>
          <a:xfrm>
            <a:off x="6297768" y="1239441"/>
            <a:ext cx="5499279" cy="5344733"/>
          </a:xfrm>
          <a:prstGeom prst="rect">
            <a:avLst/>
          </a:prstGeom>
        </p:spPr>
      </p:pic>
      <p:sp>
        <p:nvSpPr>
          <p:cNvPr id="6" name="Título 1"/>
          <p:cNvSpPr>
            <a:spLocks noGrp="1"/>
          </p:cNvSpPr>
          <p:nvPr>
            <p:ph type="title"/>
          </p:nvPr>
        </p:nvSpPr>
        <p:spPr>
          <a:xfrm>
            <a:off x="900895" y="450761"/>
            <a:ext cx="10676245" cy="788681"/>
          </a:xfrm>
        </p:spPr>
        <p:txBody>
          <a:bodyPr>
            <a:normAutofit/>
          </a:bodyPr>
          <a:lstStyle/>
          <a:p>
            <a:r>
              <a:rPr lang="en-US" sz="4800" b="1" dirty="0">
                <a:ln w="9525">
                  <a:solidFill>
                    <a:schemeClr val="bg1"/>
                  </a:solidFill>
                  <a:prstDash val="solid"/>
                </a:ln>
                <a:effectLst>
                  <a:glow rad="101600">
                    <a:schemeClr val="accent5">
                      <a:satMod val="175000"/>
                      <a:alpha val="40000"/>
                    </a:schemeClr>
                  </a:glow>
                  <a:outerShdw blurRad="12700" dist="38100" dir="2700000" algn="tl" rotWithShape="0">
                    <a:schemeClr val="accent5">
                      <a:lumMod val="60000"/>
                      <a:lumOff val="40000"/>
                    </a:schemeClr>
                  </a:outerShdw>
                </a:effectLst>
              </a:rPr>
              <a:t>METODOLOGÍA DE LA INVESTIGACIÓN</a:t>
            </a:r>
            <a:endParaRPr lang="es-ES" sz="4800" dirty="0"/>
          </a:p>
        </p:txBody>
      </p:sp>
    </p:spTree>
    <p:extLst>
      <p:ext uri="{BB962C8B-B14F-4D97-AF65-F5344CB8AC3E}">
        <p14:creationId xmlns:p14="http://schemas.microsoft.com/office/powerpoint/2010/main" val="27671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Diagrama"/>
          <p:cNvGraphicFramePr>
            <a:graphicFrameLocks/>
          </p:cNvGraphicFramePr>
          <p:nvPr>
            <p:extLst>
              <p:ext uri="{D42A27DB-BD31-4B8C-83A1-F6EECF244321}">
                <p14:modId xmlns:p14="http://schemas.microsoft.com/office/powerpoint/2010/main" val="4232230502"/>
              </p:ext>
            </p:extLst>
          </p:nvPr>
        </p:nvGraphicFramePr>
        <p:xfrm>
          <a:off x="343942" y="1458868"/>
          <a:ext cx="11604812" cy="5010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a:spLocks noGrp="1"/>
          </p:cNvSpPr>
          <p:nvPr>
            <p:ph type="title"/>
          </p:nvPr>
        </p:nvSpPr>
        <p:spPr>
          <a:xfrm>
            <a:off x="812442" y="425002"/>
            <a:ext cx="10515600" cy="814925"/>
          </a:xfrm>
        </p:spPr>
        <p:txBody>
          <a:bodyPr>
            <a:normAutofit fontScale="90000"/>
          </a:bodyPr>
          <a:lstStyle/>
          <a:p>
            <a:pPr algn="ctr"/>
            <a:r>
              <a:rPr lang="en-US" sz="5400" b="1" dirty="0" smtClean="0">
                <a:ln w="9525">
                  <a:solidFill>
                    <a:schemeClr val="bg1"/>
                  </a:solidFill>
                  <a:prstDash val="solid"/>
                </a:ln>
                <a:effectLst>
                  <a:glow rad="101600">
                    <a:schemeClr val="accent5">
                      <a:satMod val="175000"/>
                      <a:alpha val="40000"/>
                    </a:schemeClr>
                  </a:glow>
                  <a:outerShdw blurRad="12700" dist="38100" dir="2700000" algn="tl" rotWithShape="0">
                    <a:schemeClr val="accent5">
                      <a:lumMod val="60000"/>
                      <a:lumOff val="40000"/>
                    </a:schemeClr>
                  </a:outerShdw>
                </a:effectLst>
              </a:rPr>
              <a:t>PROCEDIMIENTO</a:t>
            </a:r>
            <a:endParaRPr lang="es-EC" sz="5400" dirty="0"/>
          </a:p>
        </p:txBody>
      </p:sp>
    </p:spTree>
    <p:extLst>
      <p:ext uri="{BB962C8B-B14F-4D97-AF65-F5344CB8AC3E}">
        <p14:creationId xmlns:p14="http://schemas.microsoft.com/office/powerpoint/2010/main" val="12237825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74901" y="292100"/>
            <a:ext cx="7239000" cy="622300"/>
          </a:xfrm>
        </p:spPr>
        <p:txBody>
          <a:bodyPr/>
          <a:lstStyle/>
          <a:p>
            <a:r>
              <a:rPr lang="en-US" b="1" dirty="0" err="1">
                <a:ln w="9525">
                  <a:solidFill>
                    <a:schemeClr val="bg1"/>
                  </a:solidFill>
                  <a:prstDash val="solid"/>
                </a:ln>
                <a:effectLst>
                  <a:glow rad="101600">
                    <a:schemeClr val="accent5">
                      <a:satMod val="175000"/>
                      <a:alpha val="40000"/>
                    </a:schemeClr>
                  </a:glow>
                  <a:outerShdw blurRad="12700" dist="38100" dir="2700000" algn="tl" rotWithShape="0">
                    <a:schemeClr val="accent5">
                      <a:lumMod val="60000"/>
                      <a:lumOff val="40000"/>
                    </a:schemeClr>
                  </a:outerShdw>
                </a:effectLst>
              </a:rPr>
              <a:t>poblaciÓn</a:t>
            </a:r>
            <a:r>
              <a:rPr lang="en-US" b="1" dirty="0">
                <a:ln w="9525">
                  <a:solidFill>
                    <a:schemeClr val="bg1"/>
                  </a:solidFill>
                  <a:prstDash val="solid"/>
                </a:ln>
                <a:effectLst>
                  <a:glow rad="101600">
                    <a:schemeClr val="accent5">
                      <a:satMod val="175000"/>
                      <a:alpha val="40000"/>
                    </a:schemeClr>
                  </a:glow>
                  <a:outerShdw blurRad="12700" dist="38100" dir="2700000" algn="tl" rotWithShape="0">
                    <a:schemeClr val="accent5">
                      <a:lumMod val="60000"/>
                      <a:lumOff val="40000"/>
                    </a:schemeClr>
                  </a:outerShdw>
                </a:effectLst>
              </a:rPr>
              <a:t> </a:t>
            </a:r>
            <a:r>
              <a:rPr lang="en-US" b="1" dirty="0" smtClean="0">
                <a:ln w="9525">
                  <a:solidFill>
                    <a:schemeClr val="bg1"/>
                  </a:solidFill>
                  <a:prstDash val="solid"/>
                </a:ln>
                <a:effectLst>
                  <a:glow rad="101600">
                    <a:schemeClr val="accent5">
                      <a:satMod val="175000"/>
                      <a:alpha val="40000"/>
                    </a:schemeClr>
                  </a:glow>
                  <a:outerShdw blurRad="12700" dist="38100" dir="2700000" algn="tl" rotWithShape="0">
                    <a:schemeClr val="accent5">
                      <a:lumMod val="60000"/>
                      <a:lumOff val="40000"/>
                    </a:schemeClr>
                  </a:outerShdw>
                </a:effectLst>
              </a:rPr>
              <a:t>y </a:t>
            </a:r>
            <a:r>
              <a:rPr lang="en-US" b="1" dirty="0" err="1" smtClean="0">
                <a:ln w="9525">
                  <a:solidFill>
                    <a:schemeClr val="bg1"/>
                  </a:solidFill>
                  <a:prstDash val="solid"/>
                </a:ln>
                <a:effectLst>
                  <a:glow rad="101600">
                    <a:schemeClr val="accent5">
                      <a:satMod val="175000"/>
                      <a:alpha val="40000"/>
                    </a:schemeClr>
                  </a:glow>
                  <a:outerShdw blurRad="12700" dist="38100" dir="2700000" algn="tl" rotWithShape="0">
                    <a:schemeClr val="accent5">
                      <a:lumMod val="60000"/>
                      <a:lumOff val="40000"/>
                    </a:schemeClr>
                  </a:outerShdw>
                </a:effectLst>
              </a:rPr>
              <a:t>muestra</a:t>
            </a:r>
            <a:endParaRPr lang="es-ES" dirty="0"/>
          </a:p>
        </p:txBody>
      </p:sp>
      <p:sp>
        <p:nvSpPr>
          <p:cNvPr id="3" name="Marcador de contenido 2"/>
          <p:cNvSpPr>
            <a:spLocks noGrp="1"/>
          </p:cNvSpPr>
          <p:nvPr>
            <p:ph sz="quarter" idx="13"/>
          </p:nvPr>
        </p:nvSpPr>
        <p:spPr>
          <a:xfrm>
            <a:off x="913774" y="2811780"/>
            <a:ext cx="10363826" cy="3474720"/>
          </a:xfrm>
        </p:spPr>
        <p:txBody>
          <a:bodyPr>
            <a:normAutofit fontScale="92500" lnSpcReduction="10000"/>
          </a:bodyPr>
          <a:lstStyle/>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a:p>
            <a:pPr marL="0" indent="0" algn="just">
              <a:buNone/>
            </a:pPr>
            <a:r>
              <a:rPr lang="es-ES" dirty="0" smtClean="0"/>
              <a:t>44 Alumnos del Instituto fiscal de audición y lenguaje Enriqueta Santillán de edades que comprenden entre los 15 y 19 años.</a:t>
            </a:r>
            <a:endParaRPr lang="es-ES"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24666" b="25000"/>
          <a:stretch/>
        </p:blipFill>
        <p:spPr>
          <a:xfrm>
            <a:off x="1054100" y="1028700"/>
            <a:ext cx="10058400" cy="4368800"/>
          </a:xfrm>
          <a:prstGeom prst="rect">
            <a:avLst/>
          </a:prstGeom>
        </p:spPr>
      </p:pic>
    </p:spTree>
    <p:extLst>
      <p:ext uri="{BB962C8B-B14F-4D97-AF65-F5344CB8AC3E}">
        <p14:creationId xmlns:p14="http://schemas.microsoft.com/office/powerpoint/2010/main" val="429146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circle(in)">
                                      <p:cBhvr>
                                        <p:cTn id="2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351100" y="1642864"/>
            <a:ext cx="3723820" cy="2424806"/>
            <a:chOff x="686997" y="19865"/>
            <a:chExt cx="3464170" cy="2424806"/>
          </a:xfrm>
        </p:grpSpPr>
        <p:sp>
          <p:nvSpPr>
            <p:cNvPr id="5" name="Rectángulo redondeado 4"/>
            <p:cNvSpPr/>
            <p:nvPr/>
          </p:nvSpPr>
          <p:spPr>
            <a:xfrm>
              <a:off x="686997" y="19865"/>
              <a:ext cx="3464170" cy="2424806"/>
            </a:xfrm>
            <a:prstGeom prst="roundRect">
              <a:avLst>
                <a:gd name="adj" fmla="val 16670"/>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6" name="Rectángulo 5"/>
            <p:cNvSpPr/>
            <p:nvPr/>
          </p:nvSpPr>
          <p:spPr>
            <a:xfrm>
              <a:off x="805388" y="138256"/>
              <a:ext cx="3227388" cy="2188024"/>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t>Resultados del establecimiento de los fundamentos teóricos que sustentan la investigación. </a:t>
              </a:r>
              <a:endParaRPr lang="es-ES" sz="2500" kern="1200" dirty="0"/>
            </a:p>
          </p:txBody>
        </p:sp>
      </p:grpSp>
      <p:grpSp>
        <p:nvGrpSpPr>
          <p:cNvPr id="7" name="Grupo 6"/>
          <p:cNvGrpSpPr/>
          <p:nvPr/>
        </p:nvGrpSpPr>
        <p:grpSpPr>
          <a:xfrm>
            <a:off x="7226449" y="4067670"/>
            <a:ext cx="3887602" cy="2424806"/>
            <a:chOff x="3559162" y="2743724"/>
            <a:chExt cx="3464170" cy="2424806"/>
          </a:xfrm>
        </p:grpSpPr>
        <p:sp>
          <p:nvSpPr>
            <p:cNvPr id="8" name="Rectángulo redondeado 7"/>
            <p:cNvSpPr/>
            <p:nvPr/>
          </p:nvSpPr>
          <p:spPr>
            <a:xfrm>
              <a:off x="3559162" y="2743724"/>
              <a:ext cx="3464170" cy="2424806"/>
            </a:xfrm>
            <a:prstGeom prst="roundRect">
              <a:avLst>
                <a:gd name="adj" fmla="val 16670"/>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9" name="Rectángulo 8"/>
            <p:cNvSpPr/>
            <p:nvPr/>
          </p:nvSpPr>
          <p:spPr>
            <a:xfrm>
              <a:off x="3677553" y="2862115"/>
              <a:ext cx="3227388" cy="2188024"/>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t>En el capítulo II de la investigación se muestra este resultado, luego del análisis de 32 fuentes bibliográficas. </a:t>
              </a:r>
              <a:endParaRPr lang="es-ES" sz="2500" kern="1200" dirty="0"/>
            </a:p>
          </p:txBody>
        </p:sp>
      </p:grpSp>
      <p:sp>
        <p:nvSpPr>
          <p:cNvPr id="10" name="Flecha doblada hacia arriba 9"/>
          <p:cNvSpPr/>
          <p:nvPr/>
        </p:nvSpPr>
        <p:spPr>
          <a:xfrm rot="5400000">
            <a:off x="4058288" y="2752582"/>
            <a:ext cx="1853073" cy="4483249"/>
          </a:xfrm>
          <a:prstGeom prst="bentUpArrow">
            <a:avLst>
              <a:gd name="adj1" fmla="val 32840"/>
              <a:gd name="adj2" fmla="val 25000"/>
              <a:gd name="adj3" fmla="val 35780"/>
            </a:avLst>
          </a:prstGeom>
        </p:spPr>
        <p:style>
          <a:lnRef idx="3">
            <a:schemeClr val="dk2">
              <a:shade val="80000"/>
              <a:hueOff val="0"/>
              <a:satOff val="0"/>
              <a:lumOff val="0"/>
              <a:alphaOff val="0"/>
            </a:schemeClr>
          </a:lnRef>
          <a:fillRef idx="1">
            <a:schemeClr val="dk2">
              <a:tint val="40000"/>
              <a:hueOff val="0"/>
              <a:satOff val="0"/>
              <a:lumOff val="0"/>
              <a:alphaOff val="0"/>
            </a:schemeClr>
          </a:fillRef>
          <a:effectRef idx="1">
            <a:schemeClr val="dk2">
              <a:tint val="40000"/>
              <a:hueOff val="0"/>
              <a:satOff val="0"/>
              <a:lumOff val="0"/>
              <a:alphaOff val="0"/>
            </a:schemeClr>
          </a:effectRef>
          <a:fontRef idx="minor">
            <a:schemeClr val="lt1">
              <a:hueOff val="0"/>
              <a:satOff val="0"/>
              <a:lumOff val="0"/>
              <a:alphaOff val="0"/>
            </a:schemeClr>
          </a:fontRef>
        </p:style>
      </p:sp>
      <p:sp>
        <p:nvSpPr>
          <p:cNvPr id="11" name="Título 1"/>
          <p:cNvSpPr>
            <a:spLocks noGrp="1"/>
          </p:cNvSpPr>
          <p:nvPr>
            <p:ph type="title"/>
          </p:nvPr>
        </p:nvSpPr>
        <p:spPr>
          <a:xfrm>
            <a:off x="2743200" y="190499"/>
            <a:ext cx="7061200" cy="1333973"/>
          </a:xfrm>
        </p:spPr>
        <p:txBody>
          <a:bodyPr>
            <a:normAutofit/>
          </a:bodyPr>
          <a:lstStyle/>
          <a:p>
            <a:r>
              <a:rPr lang="en-US" sz="4000" b="1" dirty="0">
                <a:ln w="9525">
                  <a:solidFill>
                    <a:schemeClr val="bg1"/>
                  </a:solidFill>
                  <a:prstDash val="solid"/>
                </a:ln>
                <a:effectLst>
                  <a:glow rad="101600">
                    <a:schemeClr val="accent5">
                      <a:satMod val="175000"/>
                      <a:alpha val="40000"/>
                    </a:schemeClr>
                  </a:glow>
                  <a:outerShdw blurRad="12700" dist="38100" dir="2700000" algn="tl" rotWithShape="0">
                    <a:schemeClr val="accent5">
                      <a:lumMod val="60000"/>
                      <a:lumOff val="40000"/>
                    </a:schemeClr>
                  </a:outerShdw>
                </a:effectLst>
              </a:rPr>
              <a:t>ANÁLISIS DE RESULTADOS</a:t>
            </a:r>
            <a:endParaRPr lang="es-ES" sz="4000" dirty="0"/>
          </a:p>
        </p:txBody>
      </p:sp>
    </p:spTree>
    <p:extLst>
      <p:ext uri="{BB962C8B-B14F-4D97-AF65-F5344CB8AC3E}">
        <p14:creationId xmlns:p14="http://schemas.microsoft.com/office/powerpoint/2010/main" val="197091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340" y="74014"/>
            <a:ext cx="11841677" cy="680317"/>
          </a:xfrm>
        </p:spPr>
        <p:txBody>
          <a:bodyPr>
            <a:normAutofit fontScale="90000"/>
          </a:bodyPr>
          <a:lstStyle/>
          <a:p>
            <a:r>
              <a:rPr lang="es-ES" dirty="0"/>
              <a:t> </a:t>
            </a:r>
            <a:r>
              <a:rPr lang="es-ES" sz="2700" b="1" dirty="0"/>
              <a:t>Comprobar si el resultado en el test de 1000 m y la Velocidad </a:t>
            </a:r>
            <a:r>
              <a:rPr lang="es-ES" sz="2700" b="1" dirty="0" smtClean="0"/>
              <a:t>Aerobia </a:t>
            </a:r>
            <a:r>
              <a:rPr lang="es-ES" sz="2700" b="1" dirty="0"/>
              <a:t>Máxima obtenida en el propio test inciden en el </a:t>
            </a:r>
            <a:r>
              <a:rPr lang="es-ES" sz="2700" b="1" dirty="0" smtClean="0"/>
              <a:t>rendimiento </a:t>
            </a:r>
            <a:r>
              <a:rPr lang="es-ES" sz="2700" b="1" dirty="0"/>
              <a:t>de los 1500 m.</a:t>
            </a:r>
          </a:p>
        </p:txBody>
      </p:sp>
      <p:sp>
        <p:nvSpPr>
          <p:cNvPr id="7" name="Rectangle 1"/>
          <p:cNvSpPr>
            <a:spLocks noChangeArrowheads="1"/>
          </p:cNvSpPr>
          <p:nvPr/>
        </p:nvSpPr>
        <p:spPr bwMode="auto">
          <a:xfrm>
            <a:off x="913148" y="3947606"/>
            <a:ext cx="817276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06688" algn="ctr"/>
              </a:tabLst>
              <a:defRPr>
                <a:solidFill>
                  <a:schemeClr val="tx1"/>
                </a:solidFill>
                <a:latin typeface="Arial" panose="020B0604020202020204" pitchFamily="34" charset="0"/>
              </a:defRPr>
            </a:lvl1pPr>
            <a:lvl2pPr eaLnBrk="0" fontAlgn="base" hangingPunct="0">
              <a:spcBef>
                <a:spcPct val="0"/>
              </a:spcBef>
              <a:spcAft>
                <a:spcPct val="0"/>
              </a:spcAft>
              <a:tabLst>
                <a:tab pos="2706688" algn="ctr"/>
              </a:tabLst>
              <a:defRPr>
                <a:solidFill>
                  <a:schemeClr val="tx1"/>
                </a:solidFill>
                <a:latin typeface="Arial" panose="020B0604020202020204" pitchFamily="34" charset="0"/>
              </a:defRPr>
            </a:lvl2pPr>
            <a:lvl3pPr eaLnBrk="0" fontAlgn="base" hangingPunct="0">
              <a:spcBef>
                <a:spcPct val="0"/>
              </a:spcBef>
              <a:spcAft>
                <a:spcPct val="0"/>
              </a:spcAft>
              <a:tabLst>
                <a:tab pos="2706688" algn="ctr"/>
              </a:tabLst>
              <a:defRPr>
                <a:solidFill>
                  <a:schemeClr val="tx1"/>
                </a:solidFill>
                <a:latin typeface="Arial" panose="020B0604020202020204" pitchFamily="34" charset="0"/>
              </a:defRPr>
            </a:lvl3pPr>
            <a:lvl4pPr eaLnBrk="0" fontAlgn="base" hangingPunct="0">
              <a:spcBef>
                <a:spcPct val="0"/>
              </a:spcBef>
              <a:spcAft>
                <a:spcPct val="0"/>
              </a:spcAft>
              <a:tabLst>
                <a:tab pos="2706688" algn="ctr"/>
              </a:tabLst>
              <a:defRPr>
                <a:solidFill>
                  <a:schemeClr val="tx1"/>
                </a:solidFill>
                <a:latin typeface="Arial" panose="020B0604020202020204" pitchFamily="34" charset="0"/>
              </a:defRPr>
            </a:lvl4pPr>
            <a:lvl5pPr eaLnBrk="0" fontAlgn="base" hangingPunct="0">
              <a:spcBef>
                <a:spcPct val="0"/>
              </a:spcBef>
              <a:spcAft>
                <a:spcPct val="0"/>
              </a:spcAft>
              <a:tabLst>
                <a:tab pos="2706688" algn="ctr"/>
              </a:tabLst>
              <a:defRPr>
                <a:solidFill>
                  <a:schemeClr val="tx1"/>
                </a:solidFill>
                <a:latin typeface="Arial" panose="020B0604020202020204" pitchFamily="34" charset="0"/>
              </a:defRPr>
            </a:lvl5pPr>
            <a:lvl6pPr eaLnBrk="0" fontAlgn="base" hangingPunct="0">
              <a:spcBef>
                <a:spcPct val="0"/>
              </a:spcBef>
              <a:spcAft>
                <a:spcPct val="0"/>
              </a:spcAft>
              <a:tabLst>
                <a:tab pos="2706688" algn="ctr"/>
              </a:tabLst>
              <a:defRPr>
                <a:solidFill>
                  <a:schemeClr val="tx1"/>
                </a:solidFill>
                <a:latin typeface="Arial" panose="020B0604020202020204" pitchFamily="34" charset="0"/>
              </a:defRPr>
            </a:lvl6pPr>
            <a:lvl7pPr eaLnBrk="0" fontAlgn="base" hangingPunct="0">
              <a:spcBef>
                <a:spcPct val="0"/>
              </a:spcBef>
              <a:spcAft>
                <a:spcPct val="0"/>
              </a:spcAft>
              <a:tabLst>
                <a:tab pos="2706688" algn="ctr"/>
              </a:tabLst>
              <a:defRPr>
                <a:solidFill>
                  <a:schemeClr val="tx1"/>
                </a:solidFill>
                <a:latin typeface="Arial" panose="020B0604020202020204" pitchFamily="34" charset="0"/>
              </a:defRPr>
            </a:lvl7pPr>
            <a:lvl8pPr eaLnBrk="0" fontAlgn="base" hangingPunct="0">
              <a:spcBef>
                <a:spcPct val="0"/>
              </a:spcBef>
              <a:spcAft>
                <a:spcPct val="0"/>
              </a:spcAft>
              <a:tabLst>
                <a:tab pos="2706688" algn="ctr"/>
              </a:tabLst>
              <a:defRPr>
                <a:solidFill>
                  <a:schemeClr val="tx1"/>
                </a:solidFill>
                <a:latin typeface="Arial" panose="020B0604020202020204" pitchFamily="34" charset="0"/>
              </a:defRPr>
            </a:lvl8pPr>
            <a:lvl9pPr eaLnBrk="0" fontAlgn="base" hangingPunct="0">
              <a:spcBef>
                <a:spcPct val="0"/>
              </a:spcBef>
              <a:spcAft>
                <a:spcPct val="0"/>
              </a:spcAft>
              <a:tabLst>
                <a:tab pos="2706688" algn="ctr"/>
              </a:tabLst>
              <a:defRPr>
                <a:solidFill>
                  <a:schemeClr val="tx1"/>
                </a:solidFill>
                <a:latin typeface="Arial" panose="020B0604020202020204" pitchFamily="34" charset="0"/>
              </a:defRPr>
            </a:lvl9pPr>
          </a:lstStyle>
          <a:p>
            <a:r>
              <a:rPr lang="es-ES" sz="900" b="1" dirty="0"/>
              <a:t>Correlaciones</a:t>
            </a:r>
            <a:endParaRPr lang="es-ES" sz="900" dirty="0"/>
          </a:p>
        </p:txBody>
      </p:sp>
      <p:sp>
        <p:nvSpPr>
          <p:cNvPr id="9" name="Marcador de contenido 8"/>
          <p:cNvSpPr>
            <a:spLocks noGrp="1"/>
          </p:cNvSpPr>
          <p:nvPr>
            <p:ph sz="quarter" idx="13"/>
          </p:nvPr>
        </p:nvSpPr>
        <p:spPr/>
        <p:txBody>
          <a:bodyPr/>
          <a:lstStyle/>
          <a:p>
            <a:pPr marL="0" indent="0">
              <a:buNone/>
            </a:pPr>
            <a:endParaRPr lang="es-ES" dirty="0"/>
          </a:p>
        </p:txBody>
      </p:sp>
      <p:pic>
        <p:nvPicPr>
          <p:cNvPr id="4" name="Imagen 3"/>
          <p:cNvPicPr>
            <a:picLocks noChangeAspect="1"/>
          </p:cNvPicPr>
          <p:nvPr/>
        </p:nvPicPr>
        <p:blipFill rotWithShape="1">
          <a:blip r:embed="rId2"/>
          <a:srcRect l="27677" t="46007" r="23310" b="18858"/>
          <a:stretch/>
        </p:blipFill>
        <p:spPr>
          <a:xfrm>
            <a:off x="233340" y="3947606"/>
            <a:ext cx="6671256" cy="2800891"/>
          </a:xfrm>
          <a:prstGeom prst="rect">
            <a:avLst/>
          </a:prstGeom>
        </p:spPr>
      </p:pic>
      <p:pic>
        <p:nvPicPr>
          <p:cNvPr id="5" name="Imagen 4"/>
          <p:cNvPicPr>
            <a:picLocks noChangeAspect="1"/>
          </p:cNvPicPr>
          <p:nvPr/>
        </p:nvPicPr>
        <p:blipFill rotWithShape="1">
          <a:blip r:embed="rId3"/>
          <a:srcRect l="23240" t="28910" r="22042" b="33701"/>
          <a:stretch/>
        </p:blipFill>
        <p:spPr>
          <a:xfrm>
            <a:off x="233340" y="998071"/>
            <a:ext cx="6671256" cy="2562896"/>
          </a:xfrm>
          <a:prstGeom prst="rect">
            <a:avLst/>
          </a:prstGeom>
        </p:spPr>
      </p:pic>
      <p:sp>
        <p:nvSpPr>
          <p:cNvPr id="6" name="Rectángulo 5"/>
          <p:cNvSpPr/>
          <p:nvPr/>
        </p:nvSpPr>
        <p:spPr>
          <a:xfrm>
            <a:off x="7441842" y="1633205"/>
            <a:ext cx="4516192" cy="12926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t>La correlación </a:t>
            </a:r>
            <a:r>
              <a:rPr lang="es-ES" dirty="0"/>
              <a:t>posee una influencia negativa muy alta -,</a:t>
            </a:r>
            <a:r>
              <a:rPr lang="es-ES" dirty="0" err="1"/>
              <a:t>969m</a:t>
            </a:r>
            <a:r>
              <a:rPr lang="es-ES" dirty="0"/>
              <a:t> demostrando la influencia lineal entre el tiempo empleado en los 1000 m y la </a:t>
            </a:r>
            <a:r>
              <a:rPr lang="es-ES" dirty="0" err="1"/>
              <a:t>VAM</a:t>
            </a:r>
            <a:r>
              <a:rPr lang="es-ES" dirty="0"/>
              <a:t> alcanzada. </a:t>
            </a:r>
          </a:p>
        </p:txBody>
      </p:sp>
      <p:sp>
        <p:nvSpPr>
          <p:cNvPr id="8" name="Rectángulo 7"/>
          <p:cNvSpPr/>
          <p:nvPr/>
        </p:nvSpPr>
        <p:spPr>
          <a:xfrm>
            <a:off x="7324859" y="4743332"/>
            <a:ext cx="4750158" cy="14402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t>Se obtuvo un </a:t>
            </a:r>
            <a:r>
              <a:rPr lang="es-ES" dirty="0"/>
              <a:t>coeficiente de correlación de ,945, una influencia muy alta entre los resultados alcanzados en el tiempo individual de cada atleta en la prueba de 1000 m y 1500 m</a:t>
            </a:r>
            <a:r>
              <a:rPr lang="es-ES" dirty="0" smtClean="0"/>
              <a:t>.</a:t>
            </a:r>
            <a:endParaRPr lang="es-ES" dirty="0"/>
          </a:p>
        </p:txBody>
      </p:sp>
    </p:spTree>
    <p:extLst>
      <p:ext uri="{BB962C8B-B14F-4D97-AF65-F5344CB8AC3E}">
        <p14:creationId xmlns:p14="http://schemas.microsoft.com/office/powerpoint/2010/main" val="1358524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sz="quarter" idx="13"/>
          </p:nvPr>
        </p:nvSpPr>
        <p:spPr/>
        <p:txBody>
          <a:bodyPr/>
          <a:lstStyle/>
          <a:p>
            <a:endParaRPr lang="es-ES" dirty="0"/>
          </a:p>
        </p:txBody>
      </p:sp>
      <p:pic>
        <p:nvPicPr>
          <p:cNvPr id="4" name="Imagen 3"/>
          <p:cNvPicPr>
            <a:picLocks noChangeAspect="1"/>
          </p:cNvPicPr>
          <p:nvPr/>
        </p:nvPicPr>
        <p:blipFill rotWithShape="1">
          <a:blip r:embed="rId2"/>
          <a:srcRect l="22351" t="33055" r="15191" b="17826"/>
          <a:stretch/>
        </p:blipFill>
        <p:spPr>
          <a:xfrm>
            <a:off x="1490417" y="418091"/>
            <a:ext cx="8126569" cy="3593206"/>
          </a:xfrm>
          <a:prstGeom prst="rect">
            <a:avLst/>
          </a:prstGeom>
        </p:spPr>
      </p:pic>
      <p:sp>
        <p:nvSpPr>
          <p:cNvPr id="5" name="Rectángulo 4"/>
          <p:cNvSpPr/>
          <p:nvPr/>
        </p:nvSpPr>
        <p:spPr>
          <a:xfrm>
            <a:off x="2509233" y="4444644"/>
            <a:ext cx="5668851" cy="17500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S" dirty="0" smtClean="0"/>
              <a:t>Se estableció una </a:t>
            </a:r>
            <a:r>
              <a:rPr lang="es-ES" dirty="0"/>
              <a:t>correlación significativa a un nivel del 99% de confiabilidad (0,01), estableciéndose una correlación lineal negativa entre la variable “Tiempo 1500 m” y la variable “</a:t>
            </a:r>
            <a:r>
              <a:rPr lang="es-ES" dirty="0" err="1"/>
              <a:t>Vo2</a:t>
            </a:r>
            <a:r>
              <a:rPr lang="es-ES" dirty="0"/>
              <a:t> </a:t>
            </a:r>
            <a:r>
              <a:rPr lang="es-ES" dirty="0" err="1"/>
              <a:t>máx</a:t>
            </a:r>
            <a:r>
              <a:rPr lang="es-ES" dirty="0"/>
              <a:t>” de tipo muy alta. </a:t>
            </a:r>
          </a:p>
        </p:txBody>
      </p:sp>
    </p:spTree>
    <p:extLst>
      <p:ext uri="{BB962C8B-B14F-4D97-AF65-F5344CB8AC3E}">
        <p14:creationId xmlns:p14="http://schemas.microsoft.com/office/powerpoint/2010/main" val="11134141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1963" y="106373"/>
            <a:ext cx="11187448" cy="753415"/>
          </a:xfrm>
        </p:spPr>
        <p:txBody>
          <a:bodyPr>
            <a:noAutofit/>
          </a:bodyPr>
          <a:lstStyle/>
          <a:p>
            <a:r>
              <a:rPr lang="es-ES" sz="2400" b="1" dirty="0"/>
              <a:t>Analizar la incidencia de la carrera de 1000 m sobre el Máximo </a:t>
            </a:r>
            <a:r>
              <a:rPr lang="es-ES" sz="2400" b="1" dirty="0" smtClean="0"/>
              <a:t>consumo </a:t>
            </a:r>
            <a:r>
              <a:rPr lang="es-ES" sz="2400" b="1" dirty="0"/>
              <a:t>de oxígeno (Vo2max) y sobre la frecuencia cardiaca </a:t>
            </a:r>
            <a:r>
              <a:rPr lang="es-ES" sz="2400" b="1" dirty="0" smtClean="0"/>
              <a:t>máxima</a:t>
            </a:r>
            <a:r>
              <a:rPr lang="es-ES" sz="2400" b="1" dirty="0"/>
              <a:t>.  </a:t>
            </a:r>
          </a:p>
        </p:txBody>
      </p:sp>
      <p:sp>
        <p:nvSpPr>
          <p:cNvPr id="3" name="Marcador de contenido 2"/>
          <p:cNvSpPr>
            <a:spLocks noGrp="1"/>
          </p:cNvSpPr>
          <p:nvPr>
            <p:ph sz="quarter" idx="13"/>
          </p:nvPr>
        </p:nvSpPr>
        <p:spPr/>
        <p:txBody>
          <a:bodyPr/>
          <a:lstStyle/>
          <a:p>
            <a:endParaRPr lang="es-ES" dirty="0"/>
          </a:p>
        </p:txBody>
      </p:sp>
      <p:pic>
        <p:nvPicPr>
          <p:cNvPr id="4" name="Imagen 3"/>
          <p:cNvPicPr>
            <a:picLocks noChangeAspect="1"/>
          </p:cNvPicPr>
          <p:nvPr/>
        </p:nvPicPr>
        <p:blipFill rotWithShape="1">
          <a:blip r:embed="rId2"/>
          <a:srcRect l="27782" t="36426" r="23944" b="29755"/>
          <a:stretch/>
        </p:blipFill>
        <p:spPr>
          <a:xfrm>
            <a:off x="217081" y="916431"/>
            <a:ext cx="6892057" cy="2729600"/>
          </a:xfrm>
          <a:prstGeom prst="rect">
            <a:avLst/>
          </a:prstGeom>
        </p:spPr>
      </p:pic>
      <p:pic>
        <p:nvPicPr>
          <p:cNvPr id="5" name="Imagen 4"/>
          <p:cNvPicPr>
            <a:picLocks noChangeAspect="1"/>
          </p:cNvPicPr>
          <p:nvPr/>
        </p:nvPicPr>
        <p:blipFill rotWithShape="1">
          <a:blip r:embed="rId3"/>
          <a:srcRect l="23240" t="42062" r="21303" b="13973"/>
          <a:stretch/>
        </p:blipFill>
        <p:spPr>
          <a:xfrm>
            <a:off x="191933" y="3850783"/>
            <a:ext cx="6917205" cy="2913163"/>
          </a:xfrm>
          <a:prstGeom prst="rect">
            <a:avLst/>
          </a:prstGeom>
        </p:spPr>
      </p:pic>
      <p:sp>
        <p:nvSpPr>
          <p:cNvPr id="6" name="Rectángulo 5"/>
          <p:cNvSpPr/>
          <p:nvPr/>
        </p:nvSpPr>
        <p:spPr>
          <a:xfrm>
            <a:off x="7285149" y="4237149"/>
            <a:ext cx="4714291" cy="204042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S" dirty="0" smtClean="0"/>
              <a:t>Se </a:t>
            </a:r>
            <a:r>
              <a:rPr lang="es-ES" dirty="0" err="1" smtClean="0"/>
              <a:t>establecio</a:t>
            </a:r>
            <a:r>
              <a:rPr lang="es-ES" dirty="0" smtClean="0"/>
              <a:t> una </a:t>
            </a:r>
            <a:r>
              <a:rPr lang="es-ES" dirty="0"/>
              <a:t>correlación lineal negativa calificada como débil entre la variable “</a:t>
            </a:r>
            <a:r>
              <a:rPr lang="es-ES" dirty="0" err="1"/>
              <a:t>F.max</a:t>
            </a:r>
            <a:r>
              <a:rPr lang="es-ES" dirty="0"/>
              <a:t>. 1000 m” y la variable “</a:t>
            </a:r>
            <a:r>
              <a:rPr lang="es-ES" dirty="0" err="1"/>
              <a:t>Vo2</a:t>
            </a:r>
            <a:r>
              <a:rPr lang="es-ES" dirty="0"/>
              <a:t> </a:t>
            </a:r>
            <a:r>
              <a:rPr lang="es-ES" dirty="0" err="1"/>
              <a:t>máx</a:t>
            </a:r>
            <a:r>
              <a:rPr lang="es-ES" dirty="0"/>
              <a:t>” (-,316), demostrándose un vínculo bajo entre ambas variables. </a:t>
            </a:r>
          </a:p>
        </p:txBody>
      </p:sp>
      <p:sp>
        <p:nvSpPr>
          <p:cNvPr id="7" name="Rectángulo 6"/>
          <p:cNvSpPr/>
          <p:nvPr/>
        </p:nvSpPr>
        <p:spPr>
          <a:xfrm>
            <a:off x="7285150" y="1007895"/>
            <a:ext cx="4714291" cy="25466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S" dirty="0" smtClean="0"/>
              <a:t>La correlación lineal establecida con Pearson entre la variable “Tiempo 1000 m” y el “</a:t>
            </a:r>
            <a:r>
              <a:rPr lang="es-ES" dirty="0" err="1" smtClean="0"/>
              <a:t>Vo2</a:t>
            </a:r>
            <a:r>
              <a:rPr lang="es-ES" dirty="0" smtClean="0"/>
              <a:t> </a:t>
            </a:r>
            <a:r>
              <a:rPr lang="es-ES" dirty="0" err="1" smtClean="0"/>
              <a:t>Máx</a:t>
            </a:r>
            <a:r>
              <a:rPr lang="es-ES" dirty="0" smtClean="0"/>
              <a:t>” es proporcional, dado que la disminución del tiempo disminuye el consumo máximo de oxigeno obteniéndose un indicador negativo perfecto (-1,000). </a:t>
            </a:r>
            <a:endParaRPr lang="es-ES" dirty="0"/>
          </a:p>
        </p:txBody>
      </p:sp>
    </p:spTree>
    <p:extLst>
      <p:ext uri="{BB962C8B-B14F-4D97-AF65-F5344CB8AC3E}">
        <p14:creationId xmlns:p14="http://schemas.microsoft.com/office/powerpoint/2010/main" val="3178117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5155" y="0"/>
            <a:ext cx="11397803" cy="1596177"/>
          </a:xfrm>
        </p:spPr>
        <p:txBody>
          <a:bodyPr>
            <a:normAutofit/>
          </a:bodyPr>
          <a:lstStyle/>
          <a:p>
            <a:r>
              <a:rPr lang="es-ES" sz="3200" b="1" dirty="0"/>
              <a:t>Determinar las normas para evaluar la VAM en los deportistas </a:t>
            </a:r>
            <a:r>
              <a:rPr lang="es-ES" sz="3200" b="1" dirty="0" smtClean="0"/>
              <a:t>investigados </a:t>
            </a:r>
            <a:r>
              <a:rPr lang="es-ES" sz="3200" b="1" dirty="0"/>
              <a:t>con discapacidad auditiva. </a:t>
            </a:r>
          </a:p>
        </p:txBody>
      </p:sp>
      <p:graphicFrame>
        <p:nvGraphicFramePr>
          <p:cNvPr id="4" name="Marcador de contenido 3"/>
          <p:cNvGraphicFramePr>
            <a:graphicFrameLocks noGrp="1"/>
          </p:cNvGraphicFramePr>
          <p:nvPr>
            <p:ph sz="quarter" idx="13"/>
            <p:extLst>
              <p:ext uri="{D42A27DB-BD31-4B8C-83A1-F6EECF244321}">
                <p14:modId xmlns:p14="http://schemas.microsoft.com/office/powerpoint/2010/main" val="3099704011"/>
              </p:ext>
            </p:extLst>
          </p:nvPr>
        </p:nvGraphicFramePr>
        <p:xfrm>
          <a:off x="837129" y="1886319"/>
          <a:ext cx="10419006" cy="4050841"/>
        </p:xfrm>
        <a:graphic>
          <a:graphicData uri="http://schemas.openxmlformats.org/drawingml/2006/table">
            <a:tbl>
              <a:tblPr firstRow="1" firstCol="1" bandRow="1">
                <a:tableStyleId>{ED083AE6-46FA-4A59-8FB0-9F97EB10719F}</a:tableStyleId>
              </a:tblPr>
              <a:tblGrid>
                <a:gridCol w="3794544">
                  <a:extLst>
                    <a:ext uri="{9D8B030D-6E8A-4147-A177-3AD203B41FA5}">
                      <a16:colId xmlns:a16="http://schemas.microsoft.com/office/drawing/2014/main" val="20000"/>
                    </a:ext>
                  </a:extLst>
                </a:gridCol>
                <a:gridCol w="2232766">
                  <a:extLst>
                    <a:ext uri="{9D8B030D-6E8A-4147-A177-3AD203B41FA5}">
                      <a16:colId xmlns:a16="http://schemas.microsoft.com/office/drawing/2014/main" val="20001"/>
                    </a:ext>
                  </a:extLst>
                </a:gridCol>
                <a:gridCol w="1506829">
                  <a:extLst>
                    <a:ext uri="{9D8B030D-6E8A-4147-A177-3AD203B41FA5}">
                      <a16:colId xmlns:a16="http://schemas.microsoft.com/office/drawing/2014/main" val="20002"/>
                    </a:ext>
                  </a:extLst>
                </a:gridCol>
                <a:gridCol w="1442433">
                  <a:extLst>
                    <a:ext uri="{9D8B030D-6E8A-4147-A177-3AD203B41FA5}">
                      <a16:colId xmlns:a16="http://schemas.microsoft.com/office/drawing/2014/main" val="20003"/>
                    </a:ext>
                  </a:extLst>
                </a:gridCol>
                <a:gridCol w="1442434">
                  <a:extLst>
                    <a:ext uri="{9D8B030D-6E8A-4147-A177-3AD203B41FA5}">
                      <a16:colId xmlns:a16="http://schemas.microsoft.com/office/drawing/2014/main" val="20004"/>
                    </a:ext>
                  </a:extLst>
                </a:gridCol>
              </a:tblGrid>
              <a:tr h="862017">
                <a:tc>
                  <a:txBody>
                    <a:bodyPr/>
                    <a:lstStyle/>
                    <a:p>
                      <a:pPr algn="ctr">
                        <a:lnSpc>
                          <a:spcPct val="115000"/>
                        </a:lnSpc>
                        <a:spcAft>
                          <a:spcPts val="1000"/>
                        </a:spcAft>
                      </a:pPr>
                      <a:r>
                        <a:rPr lang="es-ES" sz="2400" dirty="0">
                          <a:effectLst/>
                        </a:rPr>
                        <a:t>PERCENTILES </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1000"/>
                        </a:spcAft>
                      </a:pPr>
                      <a:r>
                        <a:rPr lang="es-ES" sz="2400" dirty="0">
                          <a:effectLst/>
                        </a:rPr>
                        <a:t>EXCELENTE </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ES" sz="2400" dirty="0" smtClean="0">
                          <a:effectLst/>
                          <a:latin typeface="Calibri" panose="020F0502020204030204" pitchFamily="34" charset="0"/>
                          <a:ea typeface="Calibri" panose="020F0502020204030204" pitchFamily="34" charset="0"/>
                          <a:cs typeface="Times New Roman" panose="02020603050405020304" pitchFamily="18" charset="0"/>
                        </a:rPr>
                        <a:t>90-100%</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2">
                  <a:txBody>
                    <a:bodyPr/>
                    <a:lstStyle/>
                    <a:p>
                      <a:pPr algn="ctr">
                        <a:lnSpc>
                          <a:spcPct val="115000"/>
                        </a:lnSpc>
                        <a:spcAft>
                          <a:spcPts val="1000"/>
                        </a:spcAft>
                      </a:pPr>
                      <a:r>
                        <a:rPr lang="es-ES" sz="2800" b="0" dirty="0">
                          <a:effectLst/>
                        </a:rPr>
                        <a:t>≥ 3,8</a:t>
                      </a:r>
                      <a:endParaRPr lang="es-ES"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extLst>
                  <a:ext uri="{0D108BD9-81ED-4DB2-BD59-A6C34878D82A}">
                    <a16:rowId xmlns:a16="http://schemas.microsoft.com/office/drawing/2014/main" val="10000"/>
                  </a:ext>
                </a:extLst>
              </a:tr>
              <a:tr h="867778">
                <a:tc rowSpan="4">
                  <a:txBody>
                    <a:bodyPr/>
                    <a:lstStyle/>
                    <a:p>
                      <a:pPr algn="ctr">
                        <a:lnSpc>
                          <a:spcPct val="115000"/>
                        </a:lnSpc>
                        <a:spcAft>
                          <a:spcPts val="1000"/>
                        </a:spcAft>
                      </a:pPr>
                      <a:r>
                        <a:rPr lang="es-ES" sz="4800" dirty="0">
                          <a:effectLst/>
                        </a:rPr>
                        <a:t>VAM (m/s)</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1000"/>
                        </a:spcAft>
                      </a:pPr>
                      <a:r>
                        <a:rPr lang="es-ES" sz="2400" b="1" dirty="0">
                          <a:effectLst/>
                        </a:rPr>
                        <a:t>MUY BUENO </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ES" sz="2400" b="1" dirty="0" smtClean="0">
                          <a:effectLst/>
                          <a:latin typeface="Calibri" panose="020F0502020204030204" pitchFamily="34" charset="0"/>
                          <a:ea typeface="Calibri" panose="020F0502020204030204" pitchFamily="34" charset="0"/>
                          <a:cs typeface="Times New Roman" panose="02020603050405020304" pitchFamily="18" charset="0"/>
                        </a:rPr>
                        <a:t>80-79%</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ES" sz="2800" dirty="0">
                          <a:effectLst/>
                        </a:rPr>
                        <a:t>3,59</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ES" sz="2800" dirty="0">
                          <a:effectLst/>
                        </a:rPr>
                        <a:t>3,79</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726634">
                <a:tc vMerge="1">
                  <a:txBody>
                    <a:bodyPr/>
                    <a:lstStyle/>
                    <a:p>
                      <a:endParaRPr lang="es-ES"/>
                    </a:p>
                  </a:txBody>
                  <a:tcPr/>
                </a:tc>
                <a:tc>
                  <a:txBody>
                    <a:bodyPr/>
                    <a:lstStyle/>
                    <a:p>
                      <a:pPr>
                        <a:lnSpc>
                          <a:spcPct val="115000"/>
                        </a:lnSpc>
                        <a:spcAft>
                          <a:spcPts val="1000"/>
                        </a:spcAft>
                      </a:pPr>
                      <a:r>
                        <a:rPr lang="es-ES" sz="2400" b="1" dirty="0">
                          <a:effectLst/>
                        </a:rPr>
                        <a:t>BUENO </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ES" sz="2400" b="1" dirty="0" smtClean="0">
                          <a:effectLst/>
                          <a:latin typeface="Calibri" panose="020F0502020204030204" pitchFamily="34" charset="0"/>
                          <a:ea typeface="Calibri" panose="020F0502020204030204" pitchFamily="34" charset="0"/>
                          <a:cs typeface="Times New Roman" panose="02020603050405020304" pitchFamily="18" charset="0"/>
                        </a:rPr>
                        <a:t>70-79%</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ES" sz="2800" dirty="0">
                          <a:effectLst/>
                        </a:rPr>
                        <a:t>3,04</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ES" sz="2800" dirty="0">
                          <a:effectLst/>
                        </a:rPr>
                        <a:t>3,58</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867778">
                <a:tc vMerge="1">
                  <a:txBody>
                    <a:bodyPr/>
                    <a:lstStyle/>
                    <a:p>
                      <a:endParaRPr lang="es-ES"/>
                    </a:p>
                  </a:txBody>
                  <a:tcPr/>
                </a:tc>
                <a:tc>
                  <a:txBody>
                    <a:bodyPr/>
                    <a:lstStyle/>
                    <a:p>
                      <a:pPr>
                        <a:lnSpc>
                          <a:spcPct val="115000"/>
                        </a:lnSpc>
                        <a:spcAft>
                          <a:spcPts val="1000"/>
                        </a:spcAft>
                      </a:pPr>
                      <a:r>
                        <a:rPr lang="es-ES" sz="2400" b="1" dirty="0">
                          <a:effectLst/>
                        </a:rPr>
                        <a:t>REGULAR </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ES" sz="2400" b="1" dirty="0" smtClean="0">
                          <a:effectLst/>
                          <a:latin typeface="Calibri" panose="020F0502020204030204" pitchFamily="34" charset="0"/>
                          <a:ea typeface="Calibri" panose="020F0502020204030204" pitchFamily="34" charset="0"/>
                          <a:cs typeface="Times New Roman" panose="02020603050405020304" pitchFamily="18" charset="0"/>
                        </a:rPr>
                        <a:t>60-69%</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ES" sz="2800" dirty="0">
                          <a:effectLst/>
                        </a:rPr>
                        <a:t>2,89</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ES" sz="2800" dirty="0">
                          <a:effectLst/>
                        </a:rPr>
                        <a:t>3,03</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726634">
                <a:tc vMerge="1">
                  <a:txBody>
                    <a:bodyPr/>
                    <a:lstStyle/>
                    <a:p>
                      <a:endParaRPr lang="es-ES"/>
                    </a:p>
                  </a:txBody>
                  <a:tcPr/>
                </a:tc>
                <a:tc gridSpan="2">
                  <a:txBody>
                    <a:bodyPr/>
                    <a:lstStyle/>
                    <a:p>
                      <a:pPr>
                        <a:lnSpc>
                          <a:spcPct val="115000"/>
                        </a:lnSpc>
                        <a:spcAft>
                          <a:spcPts val="1000"/>
                        </a:spcAft>
                      </a:pPr>
                      <a:r>
                        <a:rPr lang="es-ES" sz="2400" b="1" dirty="0">
                          <a:effectLst/>
                        </a:rPr>
                        <a:t>DEFICIENTE </a:t>
                      </a:r>
                      <a:r>
                        <a:rPr lang="es-ES" sz="2400" b="1" dirty="0" smtClean="0">
                          <a:effectLst/>
                        </a:rPr>
                        <a:t>             </a:t>
                      </a:r>
                      <a:r>
                        <a:rPr lang="es-ES" sz="2400" dirty="0" smtClean="0">
                          <a:solidFill>
                            <a:schemeClr val="tx1"/>
                          </a:solidFill>
                          <a:effectLst/>
                        </a:rPr>
                        <a:t>≤</a:t>
                      </a:r>
                      <a:r>
                        <a:rPr lang="es-ES" sz="2400" b="1" dirty="0" smtClean="0">
                          <a:effectLst/>
                          <a:latin typeface="Calibri" panose="020F0502020204030204" pitchFamily="34" charset="0"/>
                          <a:ea typeface="Calibri" panose="020F0502020204030204" pitchFamily="34" charset="0"/>
                          <a:cs typeface="Times New Roman" panose="02020603050405020304" pitchFamily="18" charset="0"/>
                        </a:rPr>
                        <a:t>60</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gridSpan="2">
                  <a:txBody>
                    <a:bodyPr/>
                    <a:lstStyle/>
                    <a:p>
                      <a:pPr algn="ctr">
                        <a:lnSpc>
                          <a:spcPct val="115000"/>
                        </a:lnSpc>
                        <a:spcAft>
                          <a:spcPts val="1000"/>
                        </a:spcAft>
                      </a:pPr>
                      <a:r>
                        <a:rPr lang="es-ES" sz="2800" dirty="0">
                          <a:effectLst/>
                        </a:rPr>
                        <a:t>≤ 2,7</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1939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376715" y="1322016"/>
            <a:ext cx="4779385" cy="2374220"/>
            <a:chOff x="1064668" y="349918"/>
            <a:chExt cx="3797622" cy="2153347"/>
          </a:xfrm>
        </p:grpSpPr>
        <p:sp>
          <p:nvSpPr>
            <p:cNvPr id="5" name="Rectángulo redondeado 4"/>
            <p:cNvSpPr/>
            <p:nvPr/>
          </p:nvSpPr>
          <p:spPr>
            <a:xfrm>
              <a:off x="1064668" y="349918"/>
              <a:ext cx="3797622" cy="2153347"/>
            </a:xfrm>
            <a:prstGeom prst="roundRect">
              <a:avLst/>
            </a:pr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sp>
        <p:sp>
          <p:nvSpPr>
            <p:cNvPr id="6" name="Rectángulo 5"/>
            <p:cNvSpPr/>
            <p:nvPr/>
          </p:nvSpPr>
          <p:spPr>
            <a:xfrm>
              <a:off x="1169786" y="455036"/>
              <a:ext cx="3587386" cy="1943111"/>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2000" kern="1200" dirty="0" smtClean="0">
                  <a:solidFill>
                    <a:schemeClr val="tx1"/>
                  </a:solidFill>
                </a:rPr>
                <a:t>1. En la investigación se logra cumplir con los objetivos trazados y se confirma la hipótesis, en tanto se determinó la gran influencia de la Velocidad Aerobia Máxima y el resultado en los 1000 m sobre el rendimiento en la carrera de 1500 m, en los deportistas con discapacidad auditiva.</a:t>
              </a:r>
              <a:endParaRPr lang="es-ES" sz="2000" kern="1200" dirty="0">
                <a:solidFill>
                  <a:schemeClr val="tx1"/>
                </a:solidFill>
              </a:endParaRPr>
            </a:p>
          </p:txBody>
        </p:sp>
      </p:grpSp>
      <p:grpSp>
        <p:nvGrpSpPr>
          <p:cNvPr id="7" name="Grupo 6"/>
          <p:cNvGrpSpPr/>
          <p:nvPr/>
        </p:nvGrpSpPr>
        <p:grpSpPr>
          <a:xfrm>
            <a:off x="6772962" y="1322016"/>
            <a:ext cx="4766507" cy="2374220"/>
            <a:chOff x="5539540" y="375673"/>
            <a:chExt cx="3797622" cy="2153347"/>
          </a:xfrm>
        </p:grpSpPr>
        <p:sp>
          <p:nvSpPr>
            <p:cNvPr id="8" name="Rectángulo redondeado 7"/>
            <p:cNvSpPr/>
            <p:nvPr/>
          </p:nvSpPr>
          <p:spPr>
            <a:xfrm>
              <a:off x="5539540" y="375673"/>
              <a:ext cx="3797622" cy="2153347"/>
            </a:xfrm>
            <a:prstGeom prst="roundRect">
              <a:avLst/>
            </a:pr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sp>
        <p:sp>
          <p:nvSpPr>
            <p:cNvPr id="9" name="Rectángulo 8"/>
            <p:cNvSpPr/>
            <p:nvPr/>
          </p:nvSpPr>
          <p:spPr>
            <a:xfrm>
              <a:off x="5644658" y="480791"/>
              <a:ext cx="3587386" cy="1943111"/>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2400" kern="1200" dirty="0" smtClean="0">
                  <a:solidFill>
                    <a:schemeClr val="tx1"/>
                  </a:solidFill>
                </a:rPr>
                <a:t>2. Los resultados demostraron una gran interdependencia entre el test de 1000 m y el máximo consumo de oxigeno y de este con el rendimiento en la carrera de 1500m</a:t>
              </a:r>
              <a:endParaRPr lang="es-ES" sz="2400" kern="1200" dirty="0">
                <a:solidFill>
                  <a:schemeClr val="tx1"/>
                </a:solidFill>
              </a:endParaRPr>
            </a:p>
          </p:txBody>
        </p:sp>
      </p:grpSp>
      <p:grpSp>
        <p:nvGrpSpPr>
          <p:cNvPr id="10" name="Grupo 9"/>
          <p:cNvGrpSpPr/>
          <p:nvPr/>
        </p:nvGrpSpPr>
        <p:grpSpPr>
          <a:xfrm>
            <a:off x="1376714" y="4116733"/>
            <a:ext cx="4779385" cy="2153347"/>
            <a:chOff x="1090422" y="2996017"/>
            <a:chExt cx="3797622" cy="2153347"/>
          </a:xfrm>
        </p:grpSpPr>
        <p:sp>
          <p:nvSpPr>
            <p:cNvPr id="11" name="Rectángulo redondeado 10"/>
            <p:cNvSpPr/>
            <p:nvPr/>
          </p:nvSpPr>
          <p:spPr>
            <a:xfrm>
              <a:off x="1090422" y="2996017"/>
              <a:ext cx="3797622" cy="2153347"/>
            </a:xfrm>
            <a:prstGeom prst="roundRect">
              <a:avLst/>
            </a:pr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sp>
        <p:sp>
          <p:nvSpPr>
            <p:cNvPr id="12" name="Rectángulo 11"/>
            <p:cNvSpPr/>
            <p:nvPr/>
          </p:nvSpPr>
          <p:spPr>
            <a:xfrm>
              <a:off x="1195540" y="3101135"/>
              <a:ext cx="3587386" cy="1943111"/>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2400" kern="1200" dirty="0" smtClean="0">
                  <a:solidFill>
                    <a:schemeClr val="tx1"/>
                  </a:solidFill>
                </a:rPr>
                <a:t>3. Se confirma que la frecuencia cardiaca máxima tiene muy poca influencia en el rendimiento de la carrera de 1500 m, indicativo de que no debe ser tomado como referencia.</a:t>
              </a:r>
              <a:endParaRPr lang="es-ES" sz="2400" kern="1200" dirty="0">
                <a:solidFill>
                  <a:schemeClr val="tx1"/>
                </a:solidFill>
              </a:endParaRPr>
            </a:p>
          </p:txBody>
        </p:sp>
      </p:grpSp>
      <p:grpSp>
        <p:nvGrpSpPr>
          <p:cNvPr id="13" name="Grupo 12"/>
          <p:cNvGrpSpPr/>
          <p:nvPr/>
        </p:nvGrpSpPr>
        <p:grpSpPr>
          <a:xfrm>
            <a:off x="6772961" y="4116733"/>
            <a:ext cx="4766507" cy="2153347"/>
            <a:chOff x="5436524" y="3008872"/>
            <a:chExt cx="3797622" cy="2153347"/>
          </a:xfrm>
        </p:grpSpPr>
        <p:sp>
          <p:nvSpPr>
            <p:cNvPr id="14" name="Rectángulo redondeado 13"/>
            <p:cNvSpPr/>
            <p:nvPr/>
          </p:nvSpPr>
          <p:spPr>
            <a:xfrm>
              <a:off x="5436524" y="3008872"/>
              <a:ext cx="3797622" cy="2153347"/>
            </a:xfrm>
            <a:prstGeom prst="roundRect">
              <a:avLst/>
            </a:pr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sp>
        <p:sp>
          <p:nvSpPr>
            <p:cNvPr id="15" name="Rectángulo 14"/>
            <p:cNvSpPr/>
            <p:nvPr/>
          </p:nvSpPr>
          <p:spPr>
            <a:xfrm>
              <a:off x="5541642" y="3113990"/>
              <a:ext cx="3587386" cy="1943111"/>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2400" kern="1200" dirty="0" smtClean="0">
                  <a:solidFill>
                    <a:schemeClr val="tx1"/>
                  </a:solidFill>
                </a:rPr>
                <a:t>4. Se logró también establecer las normas de la Velocidad Aerobia Máxima, que permitirá diagnosticar el estado del corredor en diferentes momentos de proceso del entrenamiento</a:t>
              </a:r>
              <a:endParaRPr lang="es-ES" sz="2400" kern="1200" dirty="0">
                <a:solidFill>
                  <a:schemeClr val="tx1"/>
                </a:solidFill>
              </a:endParaRPr>
            </a:p>
          </p:txBody>
        </p:sp>
      </p:grpSp>
      <p:sp>
        <p:nvSpPr>
          <p:cNvPr id="16" name="Título 1"/>
          <p:cNvSpPr>
            <a:spLocks noGrp="1"/>
          </p:cNvSpPr>
          <p:nvPr>
            <p:ph type="title"/>
          </p:nvPr>
        </p:nvSpPr>
        <p:spPr>
          <a:xfrm>
            <a:off x="2537030" y="341090"/>
            <a:ext cx="6973551" cy="770677"/>
          </a:xfrm>
        </p:spPr>
        <p:txBody>
          <a:bodyPr>
            <a:normAutofit/>
          </a:bodyPr>
          <a:lstStyle/>
          <a:p>
            <a:r>
              <a:rPr lang="en-US" sz="4000" b="1" dirty="0">
                <a:ln w="9525">
                  <a:solidFill>
                    <a:schemeClr val="bg1"/>
                  </a:solidFill>
                  <a:prstDash val="solid"/>
                </a:ln>
                <a:effectLst>
                  <a:glow rad="101600">
                    <a:schemeClr val="accent5">
                      <a:satMod val="175000"/>
                      <a:alpha val="40000"/>
                    </a:schemeClr>
                  </a:glow>
                  <a:outerShdw blurRad="12700" dist="38100" dir="2700000" algn="tl" rotWithShape="0">
                    <a:schemeClr val="accent5">
                      <a:lumMod val="60000"/>
                      <a:lumOff val="40000"/>
                    </a:schemeClr>
                  </a:outerShdw>
                </a:effectLst>
              </a:rPr>
              <a:t>CONCLUSIONES</a:t>
            </a:r>
            <a:endParaRPr lang="es-ES" sz="4000" dirty="0"/>
          </a:p>
        </p:txBody>
      </p:sp>
    </p:spTree>
    <p:extLst>
      <p:ext uri="{BB962C8B-B14F-4D97-AF65-F5344CB8AC3E}">
        <p14:creationId xmlns:p14="http://schemas.microsoft.com/office/powerpoint/2010/main" val="29319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149" y="0"/>
            <a:ext cx="10364451" cy="1596177"/>
          </a:xfrm>
        </p:spPr>
        <p:txBody>
          <a:bodyPr>
            <a:normAutofit/>
          </a:bodyPr>
          <a:lstStyle/>
          <a:p>
            <a:r>
              <a:rPr lang="en-US" sz="4800" b="1" dirty="0">
                <a:ln w="9525">
                  <a:solidFill>
                    <a:schemeClr val="bg1"/>
                  </a:solidFill>
                  <a:prstDash val="solid"/>
                </a:ln>
                <a:effectLst>
                  <a:glow rad="101600">
                    <a:schemeClr val="accent5">
                      <a:satMod val="175000"/>
                      <a:alpha val="40000"/>
                    </a:schemeClr>
                  </a:glow>
                  <a:outerShdw blurRad="12700" dist="38100" dir="2700000" algn="tl" rotWithShape="0">
                    <a:schemeClr val="accent5">
                      <a:lumMod val="60000"/>
                      <a:lumOff val="40000"/>
                    </a:schemeClr>
                  </a:outerShdw>
                </a:effectLst>
              </a:rPr>
              <a:t>PLANTEAMIENTO DEL PROBLEMA</a:t>
            </a:r>
          </a:p>
        </p:txBody>
      </p:sp>
      <p:graphicFrame>
        <p:nvGraphicFramePr>
          <p:cNvPr id="3" name="2 Diagrama"/>
          <p:cNvGraphicFramePr/>
          <p:nvPr>
            <p:extLst>
              <p:ext uri="{D42A27DB-BD31-4B8C-83A1-F6EECF244321}">
                <p14:modId xmlns:p14="http://schemas.microsoft.com/office/powerpoint/2010/main" val="1220913373"/>
              </p:ext>
            </p:extLst>
          </p:nvPr>
        </p:nvGraphicFramePr>
        <p:xfrm>
          <a:off x="1736323" y="1829157"/>
          <a:ext cx="8877300" cy="4398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83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913775" y="190499"/>
            <a:ext cx="9868526" cy="72390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400" b="1" dirty="0" smtClean="0">
                <a:ln w="9525">
                  <a:solidFill>
                    <a:schemeClr val="bg1"/>
                  </a:solidFill>
                  <a:prstDash val="solid"/>
                </a:ln>
                <a:effectLst>
                  <a:glow rad="101600">
                    <a:schemeClr val="accent5">
                      <a:satMod val="175000"/>
                      <a:alpha val="40000"/>
                    </a:schemeClr>
                  </a:glow>
                  <a:outerShdw blurRad="12700" dist="38100" dir="2700000" algn="tl" rotWithShape="0">
                    <a:schemeClr val="accent5">
                      <a:lumMod val="60000"/>
                      <a:lumOff val="40000"/>
                    </a:schemeClr>
                  </a:outerShdw>
                </a:effectLst>
              </a:rPr>
              <a:t>RECOMENDACIONES</a:t>
            </a:r>
            <a:endParaRPr lang="es-ES" sz="4400" dirty="0"/>
          </a:p>
        </p:txBody>
      </p:sp>
      <p:grpSp>
        <p:nvGrpSpPr>
          <p:cNvPr id="5" name="Grupo 4"/>
          <p:cNvGrpSpPr/>
          <p:nvPr/>
        </p:nvGrpSpPr>
        <p:grpSpPr>
          <a:xfrm>
            <a:off x="487111" y="1095800"/>
            <a:ext cx="9775344" cy="1228757"/>
            <a:chOff x="-373718" y="0"/>
            <a:chExt cx="9775344" cy="944246"/>
          </a:xfrm>
        </p:grpSpPr>
        <p:sp>
          <p:nvSpPr>
            <p:cNvPr id="6" name="Rectángulo redondeado 5"/>
            <p:cNvSpPr/>
            <p:nvPr/>
          </p:nvSpPr>
          <p:spPr>
            <a:xfrm>
              <a:off x="-373718" y="0"/>
              <a:ext cx="9775344" cy="944246"/>
            </a:xfrm>
            <a:prstGeom prst="roundRect">
              <a:avLst>
                <a:gd name="adj" fmla="val 10000"/>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Rectángulo 6"/>
            <p:cNvSpPr/>
            <p:nvPr/>
          </p:nvSpPr>
          <p:spPr>
            <a:xfrm>
              <a:off x="-204006" y="27656"/>
              <a:ext cx="9465970" cy="8889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smtClean="0"/>
                <a:t>1. Aplicar test fiables para evaluar la VAM y el máximo consumo de oxígeno al iniciar la etapa del entrenamiento ya que nos permite tener el punto de partida hacia la planificación del macro de entrenamiento, considerando la edad del deportista, prueba a competir, fecha de competición, recursos del deportista y equipo técnico.</a:t>
              </a:r>
              <a:endParaRPr lang="es-ES" sz="1800" kern="1200" dirty="0"/>
            </a:p>
          </p:txBody>
        </p:sp>
      </p:grpSp>
      <p:grpSp>
        <p:nvGrpSpPr>
          <p:cNvPr id="8" name="Grupo 7"/>
          <p:cNvGrpSpPr/>
          <p:nvPr/>
        </p:nvGrpSpPr>
        <p:grpSpPr>
          <a:xfrm>
            <a:off x="1090700" y="2562702"/>
            <a:ext cx="9514675" cy="1139941"/>
            <a:chOff x="374963" y="1162352"/>
            <a:chExt cx="9514675" cy="1139941"/>
          </a:xfrm>
        </p:grpSpPr>
        <p:sp>
          <p:nvSpPr>
            <p:cNvPr id="9" name="Rectángulo redondeado 8"/>
            <p:cNvSpPr/>
            <p:nvPr/>
          </p:nvSpPr>
          <p:spPr>
            <a:xfrm>
              <a:off x="374963" y="1162352"/>
              <a:ext cx="9514675" cy="1139941"/>
            </a:xfrm>
            <a:prstGeom prst="roundRect">
              <a:avLst>
                <a:gd name="adj" fmla="val 10000"/>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Rectángulo 9"/>
            <p:cNvSpPr/>
            <p:nvPr/>
          </p:nvSpPr>
          <p:spPr>
            <a:xfrm>
              <a:off x="408350" y="1195740"/>
              <a:ext cx="9410251" cy="10731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smtClean="0"/>
                <a:t>2. El seguimiento y control es fundamental así como el monitoreo de la frecuencia cardiaca, peso, en periodos específicos para evaluar cómo se comporta el deportista de forma fisiológica; el control de tiempos en las sesiones diarias nos permitirá respetar los ritmos para que pueda competir dentro de las zonas establecidas en el entrenamiento.</a:t>
              </a:r>
              <a:endParaRPr lang="es-ES" sz="1800" kern="1200" dirty="0"/>
            </a:p>
          </p:txBody>
        </p:sp>
      </p:grpSp>
      <p:grpSp>
        <p:nvGrpSpPr>
          <p:cNvPr id="11" name="Grupo 10"/>
          <p:cNvGrpSpPr/>
          <p:nvPr/>
        </p:nvGrpSpPr>
        <p:grpSpPr>
          <a:xfrm>
            <a:off x="2724241" y="3898510"/>
            <a:ext cx="8280471" cy="893906"/>
            <a:chOff x="1610412" y="2427996"/>
            <a:chExt cx="8280471" cy="944246"/>
          </a:xfrm>
        </p:grpSpPr>
        <p:sp>
          <p:nvSpPr>
            <p:cNvPr id="12" name="Rectángulo redondeado 11"/>
            <p:cNvSpPr/>
            <p:nvPr/>
          </p:nvSpPr>
          <p:spPr>
            <a:xfrm>
              <a:off x="1610412" y="2427996"/>
              <a:ext cx="8280471" cy="944246"/>
            </a:xfrm>
            <a:prstGeom prst="roundRect">
              <a:avLst>
                <a:gd name="adj" fmla="val 10000"/>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Rectángulo 12"/>
            <p:cNvSpPr/>
            <p:nvPr/>
          </p:nvSpPr>
          <p:spPr>
            <a:xfrm>
              <a:off x="1638068" y="2455652"/>
              <a:ext cx="8210410" cy="8889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smtClean="0"/>
                <a:t>3. A la Federación Nacional Ecuatoriana de Deporte para Personas Sordas que instrumente, recomiende a entrenadores de este grupo a utilizar los resultados obtenidos en esta investigación. </a:t>
              </a:r>
              <a:endParaRPr lang="es-ES" sz="1800" kern="1200" dirty="0"/>
            </a:p>
          </p:txBody>
        </p:sp>
      </p:grpSp>
      <p:grpSp>
        <p:nvGrpSpPr>
          <p:cNvPr id="14" name="Grupo 13"/>
          <p:cNvGrpSpPr/>
          <p:nvPr/>
        </p:nvGrpSpPr>
        <p:grpSpPr>
          <a:xfrm>
            <a:off x="3097328" y="5055846"/>
            <a:ext cx="8280471" cy="944246"/>
            <a:chOff x="2228759" y="3556190"/>
            <a:chExt cx="8280471" cy="944246"/>
          </a:xfrm>
        </p:grpSpPr>
        <p:sp>
          <p:nvSpPr>
            <p:cNvPr id="15" name="Rectángulo redondeado 14"/>
            <p:cNvSpPr/>
            <p:nvPr/>
          </p:nvSpPr>
          <p:spPr>
            <a:xfrm>
              <a:off x="2228759" y="3556190"/>
              <a:ext cx="8280471" cy="944246"/>
            </a:xfrm>
            <a:prstGeom prst="roundRect">
              <a:avLst>
                <a:gd name="adj" fmla="val 10000"/>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Rectángulo 15"/>
            <p:cNvSpPr/>
            <p:nvPr/>
          </p:nvSpPr>
          <p:spPr>
            <a:xfrm>
              <a:off x="2256415" y="3583846"/>
              <a:ext cx="8139374" cy="8889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smtClean="0"/>
                <a:t>4. A la Carrera en Pedagogía de la Actividad Física y Deportes, en las asignaturas afines, que introduzca en sus clases los resultados obtenidos en esta investigación, para lograr su introducción en la práctica social.</a:t>
              </a:r>
            </a:p>
          </p:txBody>
        </p:sp>
      </p:grpSp>
      <p:grpSp>
        <p:nvGrpSpPr>
          <p:cNvPr id="17" name="Grupo 16"/>
          <p:cNvGrpSpPr/>
          <p:nvPr/>
        </p:nvGrpSpPr>
        <p:grpSpPr>
          <a:xfrm>
            <a:off x="3539866" y="6234299"/>
            <a:ext cx="8280471" cy="419066"/>
            <a:chOff x="2550913" y="4684195"/>
            <a:chExt cx="8280471" cy="561619"/>
          </a:xfrm>
        </p:grpSpPr>
        <p:sp>
          <p:nvSpPr>
            <p:cNvPr id="18" name="Rectángulo redondeado 17"/>
            <p:cNvSpPr/>
            <p:nvPr/>
          </p:nvSpPr>
          <p:spPr>
            <a:xfrm>
              <a:off x="2550913" y="4684195"/>
              <a:ext cx="8280471" cy="561619"/>
            </a:xfrm>
            <a:prstGeom prst="roundRect">
              <a:avLst>
                <a:gd name="adj" fmla="val 10000"/>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Rectángulo 18"/>
            <p:cNvSpPr/>
            <p:nvPr/>
          </p:nvSpPr>
          <p:spPr>
            <a:xfrm>
              <a:off x="2567361" y="4700644"/>
              <a:ext cx="8109475" cy="5287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smtClean="0"/>
                <a:t>5. Divulgar los resultados mediante la publicación de un artículo científico. </a:t>
              </a:r>
            </a:p>
          </p:txBody>
        </p:sp>
      </p:grpSp>
      <p:grpSp>
        <p:nvGrpSpPr>
          <p:cNvPr id="20" name="Grupo 19"/>
          <p:cNvGrpSpPr/>
          <p:nvPr/>
        </p:nvGrpSpPr>
        <p:grpSpPr>
          <a:xfrm>
            <a:off x="10822423" y="5841946"/>
            <a:ext cx="613760" cy="613760"/>
            <a:chOff x="8027552" y="689824"/>
            <a:chExt cx="613760" cy="613760"/>
          </a:xfrm>
        </p:grpSpPr>
        <p:sp>
          <p:nvSpPr>
            <p:cNvPr id="21" name="Flecha abajo 20"/>
            <p:cNvSpPr/>
            <p:nvPr/>
          </p:nvSpPr>
          <p:spPr>
            <a:xfrm>
              <a:off x="8027552" y="689824"/>
              <a:ext cx="613760" cy="613760"/>
            </a:xfrm>
            <a:prstGeom prst="downArrow">
              <a:avLst>
                <a:gd name="adj1" fmla="val 55000"/>
                <a:gd name="adj2" fmla="val 45000"/>
              </a:avLst>
            </a:prstGeom>
          </p:spPr>
          <p:style>
            <a:lnRef idx="2">
              <a:schemeClr val="accent3">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22" name="Flecha abajo 4"/>
            <p:cNvSpPr/>
            <p:nvPr/>
          </p:nvSpPr>
          <p:spPr>
            <a:xfrm>
              <a:off x="8165648" y="689824"/>
              <a:ext cx="337568" cy="4618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s-ES" sz="3000" kern="1200"/>
            </a:p>
          </p:txBody>
        </p:sp>
      </p:grpSp>
      <p:grpSp>
        <p:nvGrpSpPr>
          <p:cNvPr id="23" name="Grupo 22"/>
          <p:cNvGrpSpPr/>
          <p:nvPr/>
        </p:nvGrpSpPr>
        <p:grpSpPr>
          <a:xfrm>
            <a:off x="10332716" y="4617251"/>
            <a:ext cx="613760" cy="613760"/>
            <a:chOff x="8027552" y="689824"/>
            <a:chExt cx="613760" cy="613760"/>
          </a:xfrm>
        </p:grpSpPr>
        <p:sp>
          <p:nvSpPr>
            <p:cNvPr id="24" name="Flecha abajo 23"/>
            <p:cNvSpPr/>
            <p:nvPr/>
          </p:nvSpPr>
          <p:spPr>
            <a:xfrm>
              <a:off x="8027552" y="689824"/>
              <a:ext cx="613760" cy="613760"/>
            </a:xfrm>
            <a:prstGeom prst="downArrow">
              <a:avLst>
                <a:gd name="adj1" fmla="val 55000"/>
                <a:gd name="adj2" fmla="val 45000"/>
              </a:avLst>
            </a:prstGeom>
          </p:spPr>
          <p:style>
            <a:lnRef idx="2">
              <a:schemeClr val="accent3">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25" name="Flecha abajo 4"/>
            <p:cNvSpPr/>
            <p:nvPr/>
          </p:nvSpPr>
          <p:spPr>
            <a:xfrm>
              <a:off x="8165648" y="689824"/>
              <a:ext cx="337568" cy="4618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s-ES" sz="3000" kern="1200"/>
            </a:p>
          </p:txBody>
        </p:sp>
      </p:grpSp>
      <p:grpSp>
        <p:nvGrpSpPr>
          <p:cNvPr id="26" name="Grupo 25"/>
          <p:cNvGrpSpPr/>
          <p:nvPr/>
        </p:nvGrpSpPr>
        <p:grpSpPr>
          <a:xfrm>
            <a:off x="10021543" y="3390031"/>
            <a:ext cx="613760" cy="613760"/>
            <a:chOff x="8027552" y="689824"/>
            <a:chExt cx="613760" cy="613760"/>
          </a:xfrm>
        </p:grpSpPr>
        <p:sp>
          <p:nvSpPr>
            <p:cNvPr id="27" name="Flecha abajo 26"/>
            <p:cNvSpPr/>
            <p:nvPr/>
          </p:nvSpPr>
          <p:spPr>
            <a:xfrm>
              <a:off x="8027552" y="689824"/>
              <a:ext cx="613760" cy="613760"/>
            </a:xfrm>
            <a:prstGeom prst="downArrow">
              <a:avLst>
                <a:gd name="adj1" fmla="val 55000"/>
                <a:gd name="adj2" fmla="val 45000"/>
              </a:avLst>
            </a:prstGeom>
          </p:spPr>
          <p:style>
            <a:lnRef idx="2">
              <a:schemeClr val="accent3">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28" name="Flecha abajo 4"/>
            <p:cNvSpPr/>
            <p:nvPr/>
          </p:nvSpPr>
          <p:spPr>
            <a:xfrm>
              <a:off x="8165648" y="689824"/>
              <a:ext cx="337568" cy="4618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s-ES" sz="3000" kern="1200"/>
            </a:p>
          </p:txBody>
        </p:sp>
      </p:grpSp>
      <p:grpSp>
        <p:nvGrpSpPr>
          <p:cNvPr id="29" name="Grupo 28"/>
          <p:cNvGrpSpPr/>
          <p:nvPr/>
        </p:nvGrpSpPr>
        <p:grpSpPr>
          <a:xfrm>
            <a:off x="9578864" y="2045585"/>
            <a:ext cx="613760" cy="613760"/>
            <a:chOff x="8027552" y="689824"/>
            <a:chExt cx="613760" cy="613760"/>
          </a:xfrm>
        </p:grpSpPr>
        <p:sp>
          <p:nvSpPr>
            <p:cNvPr id="30" name="Flecha abajo 29"/>
            <p:cNvSpPr/>
            <p:nvPr/>
          </p:nvSpPr>
          <p:spPr>
            <a:xfrm>
              <a:off x="8027552" y="689824"/>
              <a:ext cx="613760" cy="613760"/>
            </a:xfrm>
            <a:prstGeom prst="downArrow">
              <a:avLst>
                <a:gd name="adj1" fmla="val 55000"/>
                <a:gd name="adj2" fmla="val 45000"/>
              </a:avLst>
            </a:prstGeom>
          </p:spPr>
          <p:style>
            <a:lnRef idx="2">
              <a:schemeClr val="accent3">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31" name="Flecha abajo 4"/>
            <p:cNvSpPr/>
            <p:nvPr/>
          </p:nvSpPr>
          <p:spPr>
            <a:xfrm>
              <a:off x="8165648" y="689824"/>
              <a:ext cx="337568" cy="4618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s-ES" sz="3000" kern="1200"/>
            </a:p>
          </p:txBody>
        </p:sp>
      </p:grpSp>
    </p:spTree>
    <p:extLst>
      <p:ext uri="{BB962C8B-B14F-4D97-AF65-F5344CB8AC3E}">
        <p14:creationId xmlns:p14="http://schemas.microsoft.com/office/powerpoint/2010/main" val="378194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circle(in)">
                                      <p:cBhvr>
                                        <p:cTn id="49" dur="20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randombar(horizontal)">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0416" y="0"/>
            <a:ext cx="5801584" cy="2566035"/>
          </a:xfrm>
          <a:prstGeom prst="rect">
            <a:avLst/>
          </a:prstGeom>
        </p:spPr>
      </p:pic>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t="19054" b="23669"/>
          <a:stretch/>
        </p:blipFill>
        <p:spPr>
          <a:xfrm>
            <a:off x="0" y="3262932"/>
            <a:ext cx="6390416" cy="3595068"/>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0416" y="2566035"/>
            <a:ext cx="5850068" cy="4291965"/>
          </a:xfrm>
          <a:prstGeom prst="rect">
            <a:avLst/>
          </a:prstGeom>
        </p:spPr>
      </p:pic>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15909"/>
            <a:ext cx="6390416" cy="3378840"/>
          </a:xfrm>
          <a:prstGeom prst="rect">
            <a:avLst/>
          </a:prstGeom>
        </p:spPr>
      </p:pic>
      <p:sp>
        <p:nvSpPr>
          <p:cNvPr id="2" name="Título 1"/>
          <p:cNvSpPr>
            <a:spLocks noGrp="1"/>
          </p:cNvSpPr>
          <p:nvPr>
            <p:ph type="title"/>
          </p:nvPr>
        </p:nvSpPr>
        <p:spPr>
          <a:xfrm>
            <a:off x="3279625" y="1702495"/>
            <a:ext cx="5722707" cy="2496018"/>
          </a:xfrm>
        </p:spPr>
        <p:txBody>
          <a:bodyPr>
            <a:prstTxWarp prst="textCanUp">
              <a:avLst/>
            </a:prstTxWarp>
            <a:normAutofit/>
          </a:bodyPr>
          <a:lstStyle/>
          <a:p>
            <a:r>
              <a:rPr lang="es-ES" sz="7200" b="1" cap="none" dirty="0" smtClean="0">
                <a:ln w="13462">
                  <a:solidFill>
                    <a:schemeClr val="accent2">
                      <a:lumMod val="40000"/>
                      <a:lumOff val="60000"/>
                    </a:schemeClr>
                  </a:solidFill>
                  <a:prstDash val="solid"/>
                </a:ln>
                <a:solidFill>
                  <a:schemeClr val="accent5">
                    <a:lumMod val="75000"/>
                  </a:schemeClr>
                </a:solidFill>
                <a:effectLst>
                  <a:outerShdw dist="38100" dir="2700000" algn="bl" rotWithShape="0">
                    <a:schemeClr val="accent5"/>
                  </a:outerShdw>
                </a:effectLst>
              </a:rPr>
              <a:t>Gracias</a:t>
            </a:r>
            <a:r>
              <a:rPr lang="es-ES" b="1" cap="none" dirty="0" smtClean="0">
                <a:ln w="13462">
                  <a:solidFill>
                    <a:schemeClr val="accent2">
                      <a:lumMod val="40000"/>
                      <a:lumOff val="60000"/>
                    </a:schemeClr>
                  </a:solidFill>
                  <a:prstDash val="solid"/>
                </a:ln>
                <a:solidFill>
                  <a:schemeClr val="accent5">
                    <a:lumMod val="75000"/>
                  </a:schemeClr>
                </a:solidFill>
                <a:effectLst>
                  <a:outerShdw dist="38100" dir="2700000" algn="bl" rotWithShape="0">
                    <a:schemeClr val="accent5"/>
                  </a:outerShdw>
                </a:effectLst>
              </a:rPr>
              <a:t> </a:t>
            </a:r>
            <a:endParaRPr lang="es-ES" b="1" cap="none" dirty="0">
              <a:ln w="13462">
                <a:solidFill>
                  <a:schemeClr val="accent2">
                    <a:lumMod val="40000"/>
                    <a:lumOff val="60000"/>
                  </a:schemeClr>
                </a:solidFill>
                <a:prstDash val="solid"/>
              </a:ln>
              <a:solidFill>
                <a:schemeClr val="accent5">
                  <a:lumMod val="7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92331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149" y="203201"/>
            <a:ext cx="10364451" cy="774700"/>
          </a:xfrm>
        </p:spPr>
        <p:txBody>
          <a:bodyPr/>
          <a:lstStyle/>
          <a:p>
            <a:r>
              <a:rPr lang="en-US" b="1" dirty="0">
                <a:ln w="9525">
                  <a:solidFill>
                    <a:schemeClr val="bg1"/>
                  </a:solidFill>
                  <a:prstDash val="solid"/>
                </a:ln>
                <a:effectLst>
                  <a:glow rad="101600">
                    <a:schemeClr val="accent5">
                      <a:satMod val="175000"/>
                      <a:alpha val="40000"/>
                    </a:schemeClr>
                  </a:glow>
                  <a:outerShdw blurRad="12700" dist="38100" dir="2700000" algn="tl" rotWithShape="0">
                    <a:schemeClr val="accent5">
                      <a:lumMod val="60000"/>
                      <a:lumOff val="40000"/>
                    </a:schemeClr>
                  </a:outerShdw>
                </a:effectLst>
              </a:rPr>
              <a:t>BIBLIOGRAFÍA</a:t>
            </a:r>
            <a:endParaRPr lang="es-ES" dirty="0"/>
          </a:p>
        </p:txBody>
      </p:sp>
      <p:sp>
        <p:nvSpPr>
          <p:cNvPr id="3" name="Marcador de contenido 2"/>
          <p:cNvSpPr>
            <a:spLocks noGrp="1"/>
          </p:cNvSpPr>
          <p:nvPr>
            <p:ph sz="quarter" idx="13"/>
          </p:nvPr>
        </p:nvSpPr>
        <p:spPr>
          <a:xfrm>
            <a:off x="250834" y="988822"/>
            <a:ext cx="11941166" cy="5238226"/>
          </a:xfrm>
        </p:spPr>
        <p:txBody>
          <a:bodyPr>
            <a:noAutofit/>
          </a:bodyPr>
          <a:lstStyle/>
          <a:p>
            <a:pPr>
              <a:lnSpc>
                <a:spcPct val="150000"/>
              </a:lnSpc>
              <a:spcBef>
                <a:spcPts val="0"/>
              </a:spcBef>
            </a:pPr>
            <a:r>
              <a:rPr lang="es-EC" sz="1400" dirty="0"/>
              <a:t>Aguilar </a:t>
            </a:r>
            <a:r>
              <a:rPr lang="es-EC" sz="1400" dirty="0" err="1"/>
              <a:t>Chacon</a:t>
            </a:r>
            <a:r>
              <a:rPr lang="es-EC" sz="1400" dirty="0"/>
              <a:t>, C., </a:t>
            </a:r>
            <a:r>
              <a:rPr lang="es-EC" sz="1400" dirty="0" err="1"/>
              <a:t>Gonzalez</a:t>
            </a:r>
            <a:r>
              <a:rPr lang="es-EC" sz="1400" dirty="0"/>
              <a:t> Escobar, L., &amp; </a:t>
            </a:r>
            <a:r>
              <a:rPr lang="es-EC" sz="1400" dirty="0" err="1"/>
              <a:t>Gutierrez</a:t>
            </a:r>
            <a:r>
              <a:rPr lang="es-EC" sz="1400" dirty="0"/>
              <a:t> Araya, N. (2018). </a:t>
            </a:r>
            <a:r>
              <a:rPr lang="es-EC" sz="1400" i="1" dirty="0"/>
              <a:t>Factores que influyen en el rendimiento deportivo de los universitarios que participan en las selecciones deportivas de la Pontificia Universidad Católica de Valparaíso.</a:t>
            </a:r>
            <a:r>
              <a:rPr lang="es-EC" sz="1400" dirty="0"/>
              <a:t> Viña del Mar.</a:t>
            </a:r>
            <a:endParaRPr lang="es-ES" sz="1400" dirty="0"/>
          </a:p>
          <a:p>
            <a:pPr>
              <a:lnSpc>
                <a:spcPct val="150000"/>
              </a:lnSpc>
              <a:spcBef>
                <a:spcPts val="0"/>
              </a:spcBef>
            </a:pPr>
            <a:r>
              <a:rPr lang="es-EC" sz="1400" dirty="0"/>
              <a:t>Ahumada, F. (2013). La Velocidad Aeróbica Máxima de Carrera, Concepto, Evaluación y Entrenamiento. </a:t>
            </a:r>
            <a:r>
              <a:rPr lang="es-EC" sz="1400" i="1" dirty="0"/>
              <a:t>Internacional </a:t>
            </a:r>
            <a:r>
              <a:rPr lang="es-EC" sz="1400" i="1" dirty="0" err="1"/>
              <a:t>Endurace</a:t>
            </a:r>
            <a:r>
              <a:rPr lang="es-EC" sz="1400" i="1" dirty="0"/>
              <a:t> </a:t>
            </a:r>
            <a:r>
              <a:rPr lang="es-EC" sz="1400" i="1" dirty="0" err="1"/>
              <a:t>Work</a:t>
            </a:r>
            <a:r>
              <a:rPr lang="es-EC" sz="1400" i="1" dirty="0"/>
              <a:t> </a:t>
            </a:r>
            <a:r>
              <a:rPr lang="es-EC" sz="1400" i="1" dirty="0" err="1"/>
              <a:t>Group</a:t>
            </a:r>
            <a:r>
              <a:rPr lang="es-EC" sz="1400" dirty="0"/>
              <a:t>.</a:t>
            </a:r>
            <a:endParaRPr lang="es-ES" sz="1400" dirty="0"/>
          </a:p>
          <a:p>
            <a:pPr>
              <a:lnSpc>
                <a:spcPct val="150000"/>
              </a:lnSpc>
              <a:spcBef>
                <a:spcPts val="0"/>
              </a:spcBef>
            </a:pPr>
            <a:r>
              <a:rPr lang="es-EC" sz="1400" dirty="0"/>
              <a:t>Álvarez, Y., Morales, E., Rodríguez, H., Pérez, J., &amp; González, Y. (2009). Características de la sordera en un grupo de discapacitados auditivos. </a:t>
            </a:r>
            <a:r>
              <a:rPr lang="es-EC" sz="1400" i="1" dirty="0"/>
              <a:t>Revista Panorama Cuba y Salud</a:t>
            </a:r>
            <a:r>
              <a:rPr lang="es-EC" sz="1400" dirty="0"/>
              <a:t>, 20-29.</a:t>
            </a:r>
            <a:endParaRPr lang="es-ES" sz="1400" dirty="0"/>
          </a:p>
          <a:p>
            <a:pPr>
              <a:lnSpc>
                <a:spcPct val="150000"/>
              </a:lnSpc>
              <a:spcBef>
                <a:spcPts val="0"/>
              </a:spcBef>
            </a:pPr>
            <a:r>
              <a:rPr lang="es-EC" sz="1400" dirty="0"/>
              <a:t>Aragón Arjona, S. S., &amp; Valdivieso Fernández, I. (2007 ). Deficiencia auditiva y deporte. </a:t>
            </a:r>
            <a:r>
              <a:rPr lang="es-EC" sz="1400" i="1" dirty="0"/>
              <a:t>efdeportes.com</a:t>
            </a:r>
            <a:r>
              <a:rPr lang="es-EC" sz="1400" dirty="0"/>
              <a:t>(110).</a:t>
            </a:r>
            <a:endParaRPr lang="es-ES" sz="1400" dirty="0"/>
          </a:p>
          <a:p>
            <a:pPr>
              <a:lnSpc>
                <a:spcPct val="150000"/>
              </a:lnSpc>
              <a:spcBef>
                <a:spcPts val="0"/>
              </a:spcBef>
            </a:pPr>
            <a:r>
              <a:rPr lang="es-EC" sz="1400" dirty="0"/>
              <a:t>Asamblea Constituyente. (2008). </a:t>
            </a:r>
            <a:r>
              <a:rPr lang="es-EC" sz="1400" i="1" dirty="0"/>
              <a:t>CONSTITUCION DE LA REPUBLICA DEL ECUADOR.</a:t>
            </a:r>
            <a:endParaRPr lang="es-ES" sz="1400" dirty="0"/>
          </a:p>
          <a:p>
            <a:pPr>
              <a:lnSpc>
                <a:spcPct val="150000"/>
              </a:lnSpc>
              <a:spcBef>
                <a:spcPts val="0"/>
              </a:spcBef>
            </a:pPr>
            <a:r>
              <a:rPr lang="es-EC" sz="1400" dirty="0"/>
              <a:t>Asamblea Nacional. (2010). </a:t>
            </a:r>
            <a:r>
              <a:rPr lang="es-EC" sz="1400" i="1" dirty="0"/>
              <a:t>LEY DEL DEPORTE, EDUCACION FISICA Y RECREACION.</a:t>
            </a:r>
            <a:r>
              <a:rPr lang="es-EC" sz="1400" dirty="0"/>
              <a:t> Quito , Ecuador .</a:t>
            </a:r>
            <a:endParaRPr lang="es-ES" sz="1400" dirty="0"/>
          </a:p>
          <a:p>
            <a:pPr>
              <a:lnSpc>
                <a:spcPct val="150000"/>
              </a:lnSpc>
              <a:spcBef>
                <a:spcPts val="0"/>
              </a:spcBef>
            </a:pPr>
            <a:r>
              <a:rPr lang="es-EC" sz="1400" dirty="0"/>
              <a:t>Barragán Segura, A. I., &amp; Aguiar Mendoza, J. J. (2013). </a:t>
            </a:r>
            <a:r>
              <a:rPr lang="es-EC" sz="1400" i="1" dirty="0"/>
              <a:t>Incidencia del entrenamiento de la resistencia </a:t>
            </a:r>
            <a:r>
              <a:rPr lang="es-EC" sz="1400" i="1" dirty="0" err="1"/>
              <a:t>aerobica</a:t>
            </a:r>
            <a:r>
              <a:rPr lang="es-EC" sz="1400" i="1" dirty="0"/>
              <a:t> en el rendimiento deportivo de los jugadores de futbol de la segunda </a:t>
            </a:r>
            <a:r>
              <a:rPr lang="es-EC" sz="1400" i="1" dirty="0" err="1"/>
              <a:t>categoria</a:t>
            </a:r>
            <a:r>
              <a:rPr lang="es-EC" sz="1400" i="1" dirty="0"/>
              <a:t> del colegio </a:t>
            </a:r>
            <a:r>
              <a:rPr lang="es-EC" sz="1400" i="1" dirty="0" err="1"/>
              <a:t>Capitan</a:t>
            </a:r>
            <a:r>
              <a:rPr lang="es-EC" sz="1400" i="1" dirty="0"/>
              <a:t> Edmundo Chiriboga de la ciudad de Riobamba en el periodo 2011-2012.</a:t>
            </a:r>
            <a:r>
              <a:rPr lang="es-EC" sz="1400" dirty="0"/>
              <a:t> Riobamba, Ecuador.</a:t>
            </a:r>
            <a:endParaRPr lang="es-ES" sz="1400" dirty="0"/>
          </a:p>
          <a:p>
            <a:pPr>
              <a:lnSpc>
                <a:spcPct val="150000"/>
              </a:lnSpc>
              <a:spcBef>
                <a:spcPts val="0"/>
              </a:spcBef>
            </a:pPr>
            <a:r>
              <a:rPr lang="es-EC" sz="1400" dirty="0"/>
              <a:t>Calero, S. (2018). Fundamentos del entrenamiento deportivo optimizado. </a:t>
            </a:r>
            <a:r>
              <a:rPr lang="es-EC" sz="1400" i="1" dirty="0"/>
              <a:t>Departamento de Ciencias Humanas y Sociales. Curso de Postgrado de la Maestría en Entrenamiento Deportivo. XII Promoción</a:t>
            </a:r>
            <a:r>
              <a:rPr lang="es-EC" sz="1400" dirty="0"/>
              <a:t> (págs. 2-76). Quito: Universidad de las Fuerzas Armadas ESPE.</a:t>
            </a:r>
            <a:endParaRPr lang="es-ES" sz="1400" dirty="0"/>
          </a:p>
          <a:p>
            <a:pPr>
              <a:lnSpc>
                <a:spcPct val="150000"/>
              </a:lnSpc>
              <a:spcBef>
                <a:spcPts val="0"/>
              </a:spcBef>
            </a:pPr>
            <a:r>
              <a:rPr lang="es-EC" sz="1400" dirty="0" err="1"/>
              <a:t>Cazau</a:t>
            </a:r>
            <a:r>
              <a:rPr lang="es-EC" sz="1400" dirty="0"/>
              <a:t> , P. (2006). </a:t>
            </a:r>
            <a:r>
              <a:rPr lang="es-EC" sz="1400" i="1" dirty="0"/>
              <a:t>Introducción a la investigación en Ciencias Sociales</a:t>
            </a:r>
            <a:r>
              <a:rPr lang="es-EC" sz="1400" dirty="0"/>
              <a:t> (Tercera Edición ed.). Buenos Aires, Argentina.</a:t>
            </a:r>
            <a:endParaRPr lang="es-ES" sz="1400" dirty="0"/>
          </a:p>
          <a:p>
            <a:pPr>
              <a:lnSpc>
                <a:spcPct val="150000"/>
              </a:lnSpc>
              <a:spcBef>
                <a:spcPts val="0"/>
              </a:spcBef>
            </a:pPr>
            <a:r>
              <a:rPr lang="es-EC" sz="1400" dirty="0"/>
              <a:t>Cifuentes Guzmán, J. (08 de Junio de 2015). Comparación de la pisada entre atletas fondistas y velocistas durante la carrera. 4. Barcelona, España</a:t>
            </a:r>
            <a:r>
              <a:rPr lang="es-EC" sz="1400" dirty="0" smtClean="0"/>
              <a:t>.</a:t>
            </a:r>
            <a:endParaRPr lang="es-ES" sz="1400" dirty="0"/>
          </a:p>
        </p:txBody>
      </p:sp>
    </p:spTree>
    <p:extLst>
      <p:ext uri="{BB962C8B-B14F-4D97-AF65-F5344CB8AC3E}">
        <p14:creationId xmlns:p14="http://schemas.microsoft.com/office/powerpoint/2010/main" val="6831047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164474" y="12700"/>
            <a:ext cx="12027526" cy="4521200"/>
          </a:xfrm>
        </p:spPr>
        <p:txBody>
          <a:bodyPr>
            <a:noAutofit/>
          </a:bodyPr>
          <a:lstStyle/>
          <a:p>
            <a:pPr>
              <a:lnSpc>
                <a:spcPct val="150000"/>
              </a:lnSpc>
              <a:spcBef>
                <a:spcPts val="0"/>
              </a:spcBef>
            </a:pPr>
            <a:r>
              <a:rPr lang="es-EC" sz="1400" dirty="0"/>
              <a:t>Clavijo, J. P., Morales, S., &amp; Cárdenas, P. (2016). Análisis comparativo de las pruebas físicas del personal naval, región costa y sierra. </a:t>
            </a:r>
            <a:r>
              <a:rPr lang="es-EC" sz="1400" i="1" dirty="0"/>
              <a:t>Revista Cubana de Medicina Militar, 45</a:t>
            </a:r>
            <a:r>
              <a:rPr lang="es-EC" sz="1400" dirty="0"/>
              <a:t>(4), 1-15.</a:t>
            </a:r>
            <a:endParaRPr lang="es-ES" sz="1400" dirty="0"/>
          </a:p>
          <a:p>
            <a:pPr>
              <a:lnSpc>
                <a:spcPct val="150000"/>
              </a:lnSpc>
              <a:spcBef>
                <a:spcPts val="0"/>
              </a:spcBef>
            </a:pPr>
            <a:r>
              <a:rPr lang="es-EC" sz="1400" dirty="0" err="1"/>
              <a:t>COMITE</a:t>
            </a:r>
            <a:r>
              <a:rPr lang="es-EC" sz="1400" dirty="0"/>
              <a:t> </a:t>
            </a:r>
            <a:r>
              <a:rPr lang="es-EC" sz="1400" dirty="0" err="1"/>
              <a:t>PARALIMPICO</a:t>
            </a:r>
            <a:r>
              <a:rPr lang="es-EC" sz="1400" dirty="0"/>
              <a:t> ECUATORIANO. (s.f.). </a:t>
            </a:r>
            <a:r>
              <a:rPr lang="es-EC" sz="1400" i="1" dirty="0" err="1"/>
              <a:t>COMITE</a:t>
            </a:r>
            <a:r>
              <a:rPr lang="es-EC" sz="1400" i="1" dirty="0"/>
              <a:t> </a:t>
            </a:r>
            <a:r>
              <a:rPr lang="es-EC" sz="1400" i="1" dirty="0" err="1"/>
              <a:t>PARALIMPICO</a:t>
            </a:r>
            <a:r>
              <a:rPr lang="es-EC" sz="1400" i="1" dirty="0"/>
              <a:t> ECUATORIANO</a:t>
            </a:r>
            <a:r>
              <a:rPr lang="es-EC" sz="1400" dirty="0"/>
              <a:t>. Recuperado el 30 de mayo de 2019, de http://</a:t>
            </a:r>
            <a:r>
              <a:rPr lang="es-EC" sz="1400" dirty="0" err="1"/>
              <a:t>comiteparalimpicoecuatoriano.com</a:t>
            </a:r>
            <a:r>
              <a:rPr lang="es-EC" sz="1400" dirty="0"/>
              <a:t>/</a:t>
            </a:r>
            <a:endParaRPr lang="es-ES" sz="1400" dirty="0"/>
          </a:p>
          <a:p>
            <a:pPr>
              <a:lnSpc>
                <a:spcPct val="150000"/>
              </a:lnSpc>
              <a:spcBef>
                <a:spcPts val="0"/>
              </a:spcBef>
            </a:pPr>
            <a:r>
              <a:rPr lang="es-EC" sz="1400" dirty="0"/>
              <a:t>Concejo Nacional de Fomento Educativo. (2010). </a:t>
            </a:r>
            <a:r>
              <a:rPr lang="es-EC" sz="1400" i="1" dirty="0"/>
              <a:t>Discapacidad auditiva. Guía didáctica para la inclusión en educación inicial y básica.</a:t>
            </a:r>
            <a:r>
              <a:rPr lang="es-EC" sz="1400" dirty="0"/>
              <a:t> </a:t>
            </a:r>
            <a:r>
              <a:rPr lang="es-EC" sz="1400" dirty="0" err="1"/>
              <a:t>Mexico</a:t>
            </a:r>
            <a:r>
              <a:rPr lang="es-EC" sz="1400" dirty="0"/>
              <a:t>.</a:t>
            </a:r>
          </a:p>
          <a:p>
            <a:pPr>
              <a:lnSpc>
                <a:spcPct val="150000"/>
              </a:lnSpc>
              <a:spcBef>
                <a:spcPts val="0"/>
              </a:spcBef>
            </a:pPr>
            <a:r>
              <a:rPr lang="es-EC" sz="1400" dirty="0"/>
              <a:t>Constitución de la República del Ecuador . (2008). </a:t>
            </a:r>
            <a:r>
              <a:rPr lang="es-EC" sz="1400" i="1" dirty="0"/>
              <a:t>Asamblea Nacional</a:t>
            </a:r>
            <a:r>
              <a:rPr lang="es-EC" sz="1400" dirty="0"/>
              <a:t>. Obtenido de CONSTITUCIÓN DE LA REPÚBLICA DEL ECUADOR: </a:t>
            </a:r>
            <a:r>
              <a:rPr lang="es-EC" sz="1400" dirty="0" err="1"/>
              <a:t>https</a:t>
            </a:r>
            <a:r>
              <a:rPr lang="es-EC" sz="1400" dirty="0"/>
              <a:t>://</a:t>
            </a:r>
            <a:r>
              <a:rPr lang="es-EC" sz="1400" dirty="0" err="1"/>
              <a:t>www.asambleanacional.gob.ec</a:t>
            </a:r>
            <a:r>
              <a:rPr lang="es-EC" sz="1400" dirty="0"/>
              <a:t>/es/contenido/</a:t>
            </a:r>
            <a:r>
              <a:rPr lang="es-EC" sz="1400" dirty="0" err="1"/>
              <a:t>constitucion</a:t>
            </a:r>
            <a:r>
              <a:rPr lang="es-EC" sz="1400" dirty="0"/>
              <a:t>-de-la-republica-del-ecuador</a:t>
            </a:r>
            <a:endParaRPr lang="es-ES" sz="1400" dirty="0"/>
          </a:p>
          <a:p>
            <a:pPr>
              <a:lnSpc>
                <a:spcPct val="150000"/>
              </a:lnSpc>
              <a:spcBef>
                <a:spcPts val="0"/>
              </a:spcBef>
            </a:pPr>
            <a:r>
              <a:rPr lang="es-EC" sz="1400" dirty="0" err="1"/>
              <a:t>CONSUDES</a:t>
            </a:r>
            <a:r>
              <a:rPr lang="es-EC" sz="1400" dirty="0"/>
              <a:t>. (s.f.). </a:t>
            </a:r>
            <a:r>
              <a:rPr lang="es-EC" sz="1400" i="1" dirty="0" err="1"/>
              <a:t>CONSUDES</a:t>
            </a:r>
            <a:r>
              <a:rPr lang="es-EC" sz="1400" dirty="0"/>
              <a:t>. Recuperado el 27 de mayo de 2019, de http://</a:t>
            </a:r>
            <a:r>
              <a:rPr lang="es-EC" sz="1400" dirty="0" err="1"/>
              <a:t>consudes.com</a:t>
            </a:r>
            <a:r>
              <a:rPr lang="es-EC" sz="1400" dirty="0" smtClean="0"/>
              <a:t>/</a:t>
            </a:r>
          </a:p>
          <a:p>
            <a:pPr>
              <a:lnSpc>
                <a:spcPct val="150000"/>
              </a:lnSpc>
              <a:spcBef>
                <a:spcPts val="0"/>
              </a:spcBef>
            </a:pPr>
            <a:r>
              <a:rPr lang="es-EC" sz="1400" dirty="0"/>
              <a:t>Díaz, D. A. (Julio de 2015). Tiempo límite a la velocidad asociada al consumo máximo de oxígeno en jóvenes atletas del municipio de Chía, Colombia. </a:t>
            </a:r>
            <a:r>
              <a:rPr lang="es-EC" sz="1400" i="1" dirty="0" err="1"/>
              <a:t>EFDEeportes</a:t>
            </a:r>
            <a:r>
              <a:rPr lang="es-EC" sz="1400" dirty="0"/>
              <a:t>, 1.</a:t>
            </a:r>
            <a:endParaRPr lang="es-ES" sz="1400" dirty="0"/>
          </a:p>
          <a:p>
            <a:pPr>
              <a:lnSpc>
                <a:spcPct val="150000"/>
              </a:lnSpc>
              <a:spcBef>
                <a:spcPts val="0"/>
              </a:spcBef>
            </a:pPr>
            <a:r>
              <a:rPr lang="es-EC" sz="1400" dirty="0" err="1"/>
              <a:t>FEDEPDAL</a:t>
            </a:r>
            <a:r>
              <a:rPr lang="es-EC" sz="1400" dirty="0"/>
              <a:t>. (s.f.). </a:t>
            </a:r>
            <a:r>
              <a:rPr lang="es-EC" sz="1400" i="1" dirty="0" err="1"/>
              <a:t>FEDEPDAL</a:t>
            </a:r>
            <a:r>
              <a:rPr lang="es-EC" sz="1400" dirty="0"/>
              <a:t>. Recuperado el 27 de mayo de 2019, de http://</a:t>
            </a:r>
            <a:r>
              <a:rPr lang="es-EC" sz="1400" dirty="0" err="1"/>
              <a:t>www.fedepdal.com.ec</a:t>
            </a:r>
            <a:r>
              <a:rPr lang="es-EC" sz="1400" dirty="0"/>
              <a:t>/</a:t>
            </a:r>
            <a:endParaRPr lang="es-ES" sz="1400" dirty="0"/>
          </a:p>
          <a:p>
            <a:pPr>
              <a:lnSpc>
                <a:spcPct val="150000"/>
              </a:lnSpc>
              <a:spcBef>
                <a:spcPts val="0"/>
              </a:spcBef>
            </a:pPr>
            <a:r>
              <a:rPr lang="es-EC" sz="1400" dirty="0" err="1"/>
              <a:t>Franchini</a:t>
            </a:r>
            <a:r>
              <a:rPr lang="es-EC" sz="1400" dirty="0"/>
              <a:t>, A. E. (2017). </a:t>
            </a:r>
            <a:r>
              <a:rPr lang="es-EC" sz="1400" i="1" dirty="0"/>
              <a:t>Comparación de los efectos de entrenamiento entre el método intermitente y áreas funcionales sobre la resistencia específica, en jugadoras juveniles de hockey sobre césped.</a:t>
            </a:r>
            <a:endParaRPr lang="es-ES" sz="1400" dirty="0"/>
          </a:p>
          <a:p>
            <a:pPr>
              <a:lnSpc>
                <a:spcPct val="150000"/>
              </a:lnSpc>
              <a:spcBef>
                <a:spcPts val="0"/>
              </a:spcBef>
            </a:pPr>
            <a:r>
              <a:rPr lang="es-EC" sz="1400" dirty="0" err="1"/>
              <a:t>Frómeta</a:t>
            </a:r>
            <a:r>
              <a:rPr lang="es-EC" sz="1400" dirty="0"/>
              <a:t>, E., Barcia, A. E., Montes, J. V., Lavandero , G. C., &amp; Valdés, G. R. (2017). Rendimiento y balance postural en fondistas sordos expertos y novatos: Estudio de casos. </a:t>
            </a:r>
            <a:r>
              <a:rPr lang="es-EC" sz="1400" i="1" dirty="0"/>
              <a:t>Revista Cubana de Investigaciones Biomédicas, 36</a:t>
            </a:r>
            <a:r>
              <a:rPr lang="es-EC" sz="1400" dirty="0"/>
              <a:t>(2), 41-52.</a:t>
            </a:r>
            <a:endParaRPr lang="es-ES" sz="1400" dirty="0"/>
          </a:p>
          <a:p>
            <a:pPr>
              <a:lnSpc>
                <a:spcPct val="150000"/>
              </a:lnSpc>
              <a:spcBef>
                <a:spcPts val="0"/>
              </a:spcBef>
            </a:pPr>
            <a:r>
              <a:rPr lang="es-EC" sz="1400" dirty="0"/>
              <a:t>González, S. A., &amp; Calero, S. (Septiembre de 2014). Métodos y medios básicos para el desarrollo de la fuerza rápida en la lucha olímpica. </a:t>
            </a:r>
            <a:r>
              <a:rPr lang="es-EC" sz="1400" i="1" dirty="0"/>
              <a:t>Lecturas: educación física y deportes, 19</a:t>
            </a:r>
            <a:r>
              <a:rPr lang="es-EC" sz="1400" dirty="0"/>
              <a:t>(196), 1-9</a:t>
            </a:r>
            <a:r>
              <a:rPr lang="es-EC" sz="1400" dirty="0" smtClean="0"/>
              <a:t>.</a:t>
            </a:r>
          </a:p>
          <a:p>
            <a:pPr>
              <a:lnSpc>
                <a:spcPct val="150000"/>
              </a:lnSpc>
              <a:spcBef>
                <a:spcPts val="0"/>
              </a:spcBef>
            </a:pPr>
            <a:r>
              <a:rPr lang="es-EC" sz="1400" dirty="0" err="1"/>
              <a:t>Hernandez</a:t>
            </a:r>
            <a:r>
              <a:rPr lang="es-EC" sz="1400" dirty="0"/>
              <a:t>, R. (2014). </a:t>
            </a:r>
            <a:r>
              <a:rPr lang="es-EC" sz="1400" i="1" dirty="0" err="1"/>
              <a:t>Metodologia</a:t>
            </a:r>
            <a:r>
              <a:rPr lang="es-EC" sz="1400" i="1" dirty="0"/>
              <a:t> de la </a:t>
            </a:r>
            <a:r>
              <a:rPr lang="es-EC" sz="1400" i="1" dirty="0" err="1"/>
              <a:t>Investigacion</a:t>
            </a:r>
            <a:r>
              <a:rPr lang="es-EC" sz="1400" i="1" dirty="0"/>
              <a:t>.</a:t>
            </a:r>
            <a:r>
              <a:rPr lang="es-EC" sz="1400" dirty="0"/>
              <a:t> Ciudad </a:t>
            </a:r>
            <a:r>
              <a:rPr lang="es-EC" sz="1400" dirty="0" err="1"/>
              <a:t>Mexico</a:t>
            </a:r>
            <a:r>
              <a:rPr lang="es-EC" sz="1400" dirty="0"/>
              <a:t>: MCGRAW-HILL.</a:t>
            </a:r>
            <a:endParaRPr lang="es-ES" sz="1400" dirty="0"/>
          </a:p>
          <a:p>
            <a:pPr>
              <a:lnSpc>
                <a:spcPct val="150000"/>
              </a:lnSpc>
              <a:spcBef>
                <a:spcPts val="0"/>
              </a:spcBef>
            </a:pPr>
            <a:r>
              <a:rPr lang="es-EC" sz="1400" dirty="0"/>
              <a:t>Hornillos Baz, I. (2000). </a:t>
            </a:r>
            <a:r>
              <a:rPr lang="es-EC" sz="1400" i="1" dirty="0"/>
              <a:t>Atletismo.</a:t>
            </a:r>
            <a:r>
              <a:rPr lang="es-EC" sz="1400" dirty="0"/>
              <a:t> (2. </a:t>
            </a:r>
            <a:r>
              <a:rPr lang="es-EC" sz="1400" dirty="0" err="1"/>
              <a:t>INDE</a:t>
            </a:r>
            <a:r>
              <a:rPr lang="es-EC" sz="1400" dirty="0"/>
              <a:t>, Ed.) Barcelona , España </a:t>
            </a:r>
            <a:r>
              <a:rPr lang="es-EC" sz="1400" dirty="0" smtClean="0"/>
              <a:t>.</a:t>
            </a:r>
            <a:endParaRPr lang="es-ES" sz="1200" dirty="0"/>
          </a:p>
          <a:p>
            <a:pPr>
              <a:lnSpc>
                <a:spcPct val="100000"/>
              </a:lnSpc>
              <a:spcBef>
                <a:spcPts val="0"/>
              </a:spcBef>
            </a:pPr>
            <a:endParaRPr lang="es-ES" sz="1200" dirty="0"/>
          </a:p>
          <a:p>
            <a:endParaRPr lang="es-ES" sz="1200" dirty="0"/>
          </a:p>
        </p:txBody>
      </p:sp>
    </p:spTree>
    <p:extLst>
      <p:ext uri="{BB962C8B-B14F-4D97-AF65-F5344CB8AC3E}">
        <p14:creationId xmlns:p14="http://schemas.microsoft.com/office/powerpoint/2010/main" val="26076660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0" y="0"/>
            <a:ext cx="12192000" cy="3424107"/>
          </a:xfrm>
        </p:spPr>
        <p:txBody>
          <a:bodyPr>
            <a:normAutofit fontScale="25000" lnSpcReduction="20000"/>
          </a:bodyPr>
          <a:lstStyle/>
          <a:p>
            <a:pPr>
              <a:lnSpc>
                <a:spcPct val="170000"/>
              </a:lnSpc>
              <a:spcBef>
                <a:spcPts val="0"/>
              </a:spcBef>
            </a:pPr>
            <a:r>
              <a:rPr lang="es-EC" sz="5600" dirty="0" smtClean="0"/>
              <a:t>Instituto </a:t>
            </a:r>
            <a:r>
              <a:rPr lang="es-EC" sz="5600" dirty="0"/>
              <a:t>Superior de deportes. (Diciembre de 2014). </a:t>
            </a:r>
            <a:r>
              <a:rPr lang="es-EC" sz="5600" dirty="0" err="1"/>
              <a:t>bateria</a:t>
            </a:r>
            <a:r>
              <a:rPr lang="es-EC" sz="5600" dirty="0"/>
              <a:t> de </a:t>
            </a:r>
            <a:r>
              <a:rPr lang="es-EC" sz="5600" dirty="0" err="1"/>
              <a:t>tests</a:t>
            </a:r>
            <a:r>
              <a:rPr lang="es-EC" sz="5600" dirty="0"/>
              <a:t> para evaluar la aptitud física en hockey sobre césped. </a:t>
            </a:r>
            <a:r>
              <a:rPr lang="es-EC" sz="5600" i="1" dirty="0" err="1"/>
              <a:t>ISDe</a:t>
            </a:r>
            <a:r>
              <a:rPr lang="es-EC" sz="5600" i="1" dirty="0"/>
              <a:t> </a:t>
            </a:r>
            <a:r>
              <a:rPr lang="es-EC" sz="5600" i="1" dirty="0" err="1"/>
              <a:t>Sports</a:t>
            </a:r>
            <a:r>
              <a:rPr lang="es-EC" sz="5600" i="1" dirty="0"/>
              <a:t> Magazine. Revista electrónica para entrenadores y preparadores físicos</a:t>
            </a:r>
            <a:r>
              <a:rPr lang="es-EC" sz="5600" dirty="0"/>
              <a:t>, 20.</a:t>
            </a:r>
            <a:endParaRPr lang="es-ES" sz="5600" dirty="0"/>
          </a:p>
          <a:p>
            <a:pPr>
              <a:lnSpc>
                <a:spcPct val="170000"/>
              </a:lnSpc>
              <a:spcBef>
                <a:spcPts val="0"/>
              </a:spcBef>
            </a:pPr>
            <a:r>
              <a:rPr lang="es-EC" sz="5600" dirty="0"/>
              <a:t>International </a:t>
            </a:r>
            <a:r>
              <a:rPr lang="es-EC" sz="5600" dirty="0" err="1"/>
              <a:t>Committee</a:t>
            </a:r>
            <a:r>
              <a:rPr lang="es-EC" sz="5600" dirty="0"/>
              <a:t> of </a:t>
            </a:r>
            <a:r>
              <a:rPr lang="es-EC" sz="5600" dirty="0" err="1"/>
              <a:t>Sports</a:t>
            </a:r>
            <a:r>
              <a:rPr lang="es-EC" sz="5600" dirty="0"/>
              <a:t> </a:t>
            </a:r>
            <a:r>
              <a:rPr lang="es-EC" sz="5600" dirty="0" err="1"/>
              <a:t>for</a:t>
            </a:r>
            <a:r>
              <a:rPr lang="es-EC" sz="5600" dirty="0"/>
              <a:t> </a:t>
            </a:r>
            <a:r>
              <a:rPr lang="es-EC" sz="5600" dirty="0" err="1"/>
              <a:t>the</a:t>
            </a:r>
            <a:r>
              <a:rPr lang="es-EC" sz="5600" dirty="0"/>
              <a:t> </a:t>
            </a:r>
            <a:r>
              <a:rPr lang="es-EC" sz="5600" dirty="0" err="1"/>
              <a:t>Deaf</a:t>
            </a:r>
            <a:r>
              <a:rPr lang="es-EC" sz="5600" dirty="0"/>
              <a:t> (</a:t>
            </a:r>
            <a:r>
              <a:rPr lang="es-EC" sz="5600" dirty="0" err="1"/>
              <a:t>ICSD</a:t>
            </a:r>
            <a:r>
              <a:rPr lang="es-EC" sz="5600" dirty="0"/>
              <a:t>). (2017). </a:t>
            </a:r>
            <a:r>
              <a:rPr lang="es-EC" sz="5600" i="1" dirty="0" err="1"/>
              <a:t>DEAFLYMPICS</a:t>
            </a:r>
            <a:r>
              <a:rPr lang="es-EC" sz="5600" i="1" dirty="0"/>
              <a:t> </a:t>
            </a:r>
            <a:r>
              <a:rPr lang="es-EC" sz="5600" dirty="0"/>
              <a:t>. Obtenido de </a:t>
            </a:r>
            <a:r>
              <a:rPr lang="es-EC" sz="5600" dirty="0" err="1"/>
              <a:t>https</a:t>
            </a:r>
            <a:r>
              <a:rPr lang="es-EC" sz="5600" dirty="0"/>
              <a:t>://</a:t>
            </a:r>
            <a:r>
              <a:rPr lang="es-EC" sz="5600" dirty="0" err="1"/>
              <a:t>www.deaflympics.com</a:t>
            </a:r>
            <a:r>
              <a:rPr lang="es-EC" sz="5600" dirty="0"/>
              <a:t>/</a:t>
            </a:r>
            <a:r>
              <a:rPr lang="es-EC" sz="5600" dirty="0" err="1"/>
              <a:t>icsd.asp</a:t>
            </a:r>
            <a:r>
              <a:rPr lang="es-ES" sz="5600" dirty="0"/>
              <a:t> </a:t>
            </a:r>
            <a:endParaRPr lang="es-ES" sz="5600" dirty="0" smtClean="0"/>
          </a:p>
          <a:p>
            <a:pPr>
              <a:lnSpc>
                <a:spcPct val="170000"/>
              </a:lnSpc>
              <a:spcBef>
                <a:spcPts val="0"/>
              </a:spcBef>
            </a:pPr>
            <a:r>
              <a:rPr lang="es-EC" sz="5600" dirty="0" smtClean="0"/>
              <a:t>International </a:t>
            </a:r>
            <a:r>
              <a:rPr lang="es-EC" sz="5600" dirty="0" err="1"/>
              <a:t>Olimpic</a:t>
            </a:r>
            <a:r>
              <a:rPr lang="es-EC" sz="5600" dirty="0"/>
              <a:t> </a:t>
            </a:r>
            <a:r>
              <a:rPr lang="es-EC" sz="5600" dirty="0" err="1"/>
              <a:t>Comitee</a:t>
            </a:r>
            <a:r>
              <a:rPr lang="es-EC" sz="5600" dirty="0"/>
              <a:t>. (s.f.). </a:t>
            </a:r>
            <a:r>
              <a:rPr lang="es-EC" sz="5600" i="1" dirty="0" err="1"/>
              <a:t>www.deaflympics.com</a:t>
            </a:r>
            <a:r>
              <a:rPr lang="es-EC" sz="5600" i="1" dirty="0"/>
              <a:t>/</a:t>
            </a:r>
            <a:r>
              <a:rPr lang="es-EC" sz="5600" i="1" dirty="0" err="1"/>
              <a:t>icsd</a:t>
            </a:r>
            <a:r>
              <a:rPr lang="es-EC" sz="5600" dirty="0"/>
              <a:t>. Recuperado el 24 de mayo de 2019, de </a:t>
            </a:r>
            <a:r>
              <a:rPr lang="es-EC" sz="5600" dirty="0" err="1"/>
              <a:t>https</a:t>
            </a:r>
            <a:r>
              <a:rPr lang="es-EC" sz="5600" dirty="0"/>
              <a:t>://</a:t>
            </a:r>
            <a:r>
              <a:rPr lang="es-EC" sz="5600" dirty="0" err="1"/>
              <a:t>www.deaflympics.com</a:t>
            </a:r>
            <a:r>
              <a:rPr lang="es-EC" sz="5600" dirty="0"/>
              <a:t>/</a:t>
            </a:r>
            <a:r>
              <a:rPr lang="es-EC" sz="5600" dirty="0" err="1"/>
              <a:t>icsd</a:t>
            </a:r>
            <a:endParaRPr lang="es-ES" sz="5600" dirty="0"/>
          </a:p>
          <a:p>
            <a:pPr>
              <a:lnSpc>
                <a:spcPct val="170000"/>
              </a:lnSpc>
              <a:spcBef>
                <a:spcPts val="0"/>
              </a:spcBef>
            </a:pPr>
            <a:r>
              <a:rPr lang="es-EC" sz="5600" dirty="0"/>
              <a:t>Lara </a:t>
            </a:r>
            <a:r>
              <a:rPr lang="es-EC" sz="5600" dirty="0" err="1"/>
              <a:t>Caveda</a:t>
            </a:r>
            <a:r>
              <a:rPr lang="es-EC" sz="5600" dirty="0"/>
              <a:t>, D., Lanza Bravo, A. D., </a:t>
            </a:r>
            <a:r>
              <a:rPr lang="es-EC" sz="5600" dirty="0" err="1"/>
              <a:t>Oms</a:t>
            </a:r>
            <a:r>
              <a:rPr lang="es-EC" sz="5600" dirty="0"/>
              <a:t>, S., Bautista, A., &amp; Morales, S. (2018). </a:t>
            </a:r>
            <a:r>
              <a:rPr lang="es-EC" sz="5600" i="1" dirty="0"/>
              <a:t>Superación profesional del entrenador deportivo.</a:t>
            </a:r>
            <a:r>
              <a:rPr lang="es-EC" sz="5600" dirty="0"/>
              <a:t> Quito: Editorial de la Universidad de las Fuerzas Armadas </a:t>
            </a:r>
            <a:r>
              <a:rPr lang="es-EC" sz="5600" dirty="0" err="1"/>
              <a:t>ESPE</a:t>
            </a:r>
            <a:r>
              <a:rPr lang="es-EC" sz="5600" dirty="0"/>
              <a:t>.</a:t>
            </a:r>
            <a:endParaRPr lang="es-ES" sz="5600" dirty="0"/>
          </a:p>
          <a:p>
            <a:pPr>
              <a:lnSpc>
                <a:spcPct val="170000"/>
              </a:lnSpc>
              <a:spcBef>
                <a:spcPts val="0"/>
              </a:spcBef>
            </a:pPr>
            <a:r>
              <a:rPr lang="es-EC" sz="5600" dirty="0"/>
              <a:t>Larrea, B., &amp; Calero Morales, S. (2017). El rendimiento aeróbico del personal militar femenino en menos de 500 y más de 2 000 m </a:t>
            </a:r>
            <a:r>
              <a:rPr lang="es-EC" sz="5600" dirty="0" err="1"/>
              <a:t>snm</a:t>
            </a:r>
            <a:r>
              <a:rPr lang="es-EC" sz="5600" dirty="0"/>
              <a:t>. </a:t>
            </a:r>
            <a:r>
              <a:rPr lang="es-EC" sz="5600" i="1" dirty="0"/>
              <a:t>Revista Cubana de Investigaciones Biomédicas, 36</a:t>
            </a:r>
            <a:r>
              <a:rPr lang="es-EC" sz="5600" dirty="0"/>
              <a:t>(3), 0-0.</a:t>
            </a:r>
            <a:endParaRPr lang="es-ES" sz="5600" dirty="0"/>
          </a:p>
          <a:p>
            <a:pPr>
              <a:lnSpc>
                <a:spcPct val="170000"/>
              </a:lnSpc>
              <a:spcBef>
                <a:spcPts val="0"/>
              </a:spcBef>
            </a:pPr>
            <a:r>
              <a:rPr lang="es-EC" sz="5600" dirty="0"/>
              <a:t>Lazo Salcedo , V. M. (2018). </a:t>
            </a:r>
            <a:r>
              <a:rPr lang="es-EC" sz="5600" i="1" dirty="0"/>
              <a:t>Salto Largo.</a:t>
            </a:r>
            <a:r>
              <a:rPr lang="es-EC" sz="5600" dirty="0"/>
              <a:t> Lima , </a:t>
            </a:r>
            <a:r>
              <a:rPr lang="es-EC" sz="5600" dirty="0" err="1"/>
              <a:t>Peru</a:t>
            </a:r>
            <a:r>
              <a:rPr lang="es-EC" sz="5600" dirty="0"/>
              <a:t>.</a:t>
            </a:r>
            <a:endParaRPr lang="es-ES" sz="5600" dirty="0"/>
          </a:p>
          <a:p>
            <a:pPr>
              <a:lnSpc>
                <a:spcPct val="170000"/>
              </a:lnSpc>
              <a:spcBef>
                <a:spcPts val="0"/>
              </a:spcBef>
            </a:pPr>
            <a:r>
              <a:rPr lang="es-EC" sz="5600" dirty="0"/>
              <a:t>Ley del Deporte, Educación Física y Recreación . (11 de Agosto de 2010). </a:t>
            </a:r>
            <a:r>
              <a:rPr lang="es-EC" sz="5600" i="1" dirty="0"/>
              <a:t>Ministerio del Deporte</a:t>
            </a:r>
            <a:r>
              <a:rPr lang="es-EC" sz="5600" dirty="0"/>
              <a:t>. Obtenido de LEY DEL DEPORTE, </a:t>
            </a:r>
            <a:r>
              <a:rPr lang="es-EC" sz="5600" dirty="0" err="1"/>
              <a:t>EDUCACION</a:t>
            </a:r>
            <a:r>
              <a:rPr lang="es-EC" sz="5600" dirty="0"/>
              <a:t> </a:t>
            </a:r>
            <a:r>
              <a:rPr lang="es-EC" sz="5600" dirty="0" err="1"/>
              <a:t>FISICA</a:t>
            </a:r>
            <a:r>
              <a:rPr lang="es-EC" sz="5600" dirty="0"/>
              <a:t> Y </a:t>
            </a:r>
            <a:r>
              <a:rPr lang="es-EC" sz="5600" dirty="0" err="1"/>
              <a:t>RECREACION</a:t>
            </a:r>
            <a:r>
              <a:rPr lang="es-EC" sz="5600" dirty="0"/>
              <a:t>: http://</a:t>
            </a:r>
            <a:r>
              <a:rPr lang="es-EC" sz="5600" dirty="0" err="1"/>
              <a:t>www.deporte.gob.ec</a:t>
            </a:r>
            <a:r>
              <a:rPr lang="es-EC" sz="5600" dirty="0"/>
              <a:t>/</a:t>
            </a:r>
            <a:r>
              <a:rPr lang="es-EC" sz="5600" dirty="0" err="1"/>
              <a:t>wp-content</a:t>
            </a:r>
            <a:r>
              <a:rPr lang="es-EC" sz="5600" dirty="0"/>
              <a:t>/</a:t>
            </a:r>
            <a:r>
              <a:rPr lang="es-EC" sz="5600" dirty="0" err="1"/>
              <a:t>uploads</a:t>
            </a:r>
            <a:r>
              <a:rPr lang="es-EC" sz="5600" dirty="0"/>
              <a:t>/</a:t>
            </a:r>
            <a:r>
              <a:rPr lang="es-EC" sz="5600" dirty="0" err="1"/>
              <a:t>downloads</a:t>
            </a:r>
            <a:r>
              <a:rPr lang="es-EC" sz="5600" dirty="0"/>
              <a:t>/2015/03/Ley-del-</a:t>
            </a:r>
            <a:r>
              <a:rPr lang="es-EC" sz="5600" dirty="0" err="1"/>
              <a:t>Deporte.pdf</a:t>
            </a:r>
            <a:endParaRPr lang="es-ES" sz="5600" dirty="0"/>
          </a:p>
          <a:p>
            <a:pPr>
              <a:lnSpc>
                <a:spcPct val="170000"/>
              </a:lnSpc>
              <a:spcBef>
                <a:spcPts val="0"/>
              </a:spcBef>
            </a:pPr>
            <a:r>
              <a:rPr lang="es-EC" sz="5600" dirty="0"/>
              <a:t>Lorenzo, A., &amp; </a:t>
            </a:r>
            <a:r>
              <a:rPr lang="es-EC" sz="5600" dirty="0" err="1"/>
              <a:t>Sampaio</a:t>
            </a:r>
            <a:r>
              <a:rPr lang="es-EC" sz="5600" dirty="0"/>
              <a:t>, J. (2005). Reflexiones sobre los factores que pueden condicionar el desarrollo de los deportistas de alto nivel. </a:t>
            </a:r>
            <a:r>
              <a:rPr lang="es-EC" sz="5600" i="1" dirty="0" err="1"/>
              <a:t>apunts</a:t>
            </a:r>
            <a:r>
              <a:rPr lang="es-EC" sz="5600" i="1" dirty="0"/>
              <a:t> EDUCACIÓN FÍSICA Y DEPORTES</a:t>
            </a:r>
            <a:r>
              <a:rPr lang="es-EC" sz="5600" dirty="0"/>
              <a:t>.</a:t>
            </a:r>
            <a:endParaRPr lang="es-ES" sz="5600" dirty="0"/>
          </a:p>
          <a:p>
            <a:pPr>
              <a:lnSpc>
                <a:spcPct val="170000"/>
              </a:lnSpc>
              <a:spcBef>
                <a:spcPts val="0"/>
              </a:spcBef>
            </a:pPr>
            <a:r>
              <a:rPr lang="es-EC" sz="5600" dirty="0"/>
              <a:t>Luis, O. P. (2016). </a:t>
            </a:r>
            <a:r>
              <a:rPr lang="es-EC" sz="5600" i="1" dirty="0"/>
              <a:t>Programa de enseñanza aprendizaje del </a:t>
            </a:r>
            <a:r>
              <a:rPr lang="es-EC" sz="5600" i="1" dirty="0" err="1"/>
              <a:t>fùtbol</a:t>
            </a:r>
            <a:r>
              <a:rPr lang="es-EC" sz="5600" i="1" dirty="0"/>
              <a:t> para niños de 10 a 12 años en la liga deportiva cantonal de balao provincia del Guayas, año 2016”.</a:t>
            </a:r>
            <a:r>
              <a:rPr lang="es-EC" sz="5600" dirty="0"/>
              <a:t> Guayaquil, Guayas, Ecuador.</a:t>
            </a:r>
            <a:endParaRPr lang="es-ES" sz="5600" dirty="0"/>
          </a:p>
          <a:p>
            <a:pPr>
              <a:lnSpc>
                <a:spcPct val="170000"/>
              </a:lnSpc>
              <a:spcBef>
                <a:spcPts val="0"/>
              </a:spcBef>
            </a:pPr>
            <a:r>
              <a:rPr lang="es-EC" sz="5600" dirty="0"/>
              <a:t>Montiel Molina, A. (2008). </a:t>
            </a:r>
            <a:r>
              <a:rPr lang="es-EC" sz="5600" i="1" dirty="0"/>
              <a:t>Aspectos </a:t>
            </a:r>
            <a:r>
              <a:rPr lang="es-EC" sz="5600" i="1" dirty="0" err="1"/>
              <a:t>psicoevolutivos</a:t>
            </a:r>
            <a:r>
              <a:rPr lang="es-EC" sz="5600" i="1" dirty="0"/>
              <a:t> de la deficiencia auditiva.</a:t>
            </a:r>
            <a:r>
              <a:rPr lang="es-EC" sz="5600" dirty="0"/>
              <a:t> (E. </a:t>
            </a:r>
            <a:r>
              <a:rPr lang="es-EC" sz="5600" dirty="0" err="1"/>
              <a:t>Procompa</a:t>
            </a:r>
            <a:r>
              <a:rPr lang="es-EC" sz="5600" dirty="0"/>
              <a:t>, Ed.)</a:t>
            </a:r>
            <a:endParaRPr lang="es-ES" sz="5600" dirty="0"/>
          </a:p>
          <a:p>
            <a:pPr>
              <a:lnSpc>
                <a:spcPct val="170000"/>
              </a:lnSpc>
              <a:spcBef>
                <a:spcPts val="0"/>
              </a:spcBef>
            </a:pPr>
            <a:r>
              <a:rPr lang="es-EC" sz="5600" dirty="0"/>
              <a:t>Morales, S. C., &amp; González , S. A. (2015). </a:t>
            </a:r>
            <a:r>
              <a:rPr lang="es-EC" sz="5600" i="1" dirty="0"/>
              <a:t>Preparación física y deportiva.</a:t>
            </a:r>
            <a:r>
              <a:rPr lang="es-EC" sz="5600" dirty="0"/>
              <a:t> Quito, Ecuador: Editorial de la Universidad de las Fuerzas Armadas </a:t>
            </a:r>
            <a:r>
              <a:rPr lang="es-EC" sz="5600" dirty="0" err="1"/>
              <a:t>ESPE</a:t>
            </a:r>
            <a:r>
              <a:rPr lang="es-EC" sz="5600" dirty="0" smtClean="0"/>
              <a:t>.</a:t>
            </a:r>
          </a:p>
          <a:p>
            <a:pPr>
              <a:lnSpc>
                <a:spcPct val="170000"/>
              </a:lnSpc>
              <a:spcBef>
                <a:spcPts val="0"/>
              </a:spcBef>
            </a:pPr>
            <a:r>
              <a:rPr lang="es-EC" sz="5600" dirty="0"/>
              <a:t>Naranjo </a:t>
            </a:r>
            <a:r>
              <a:rPr lang="es-EC" sz="5600" dirty="0" err="1"/>
              <a:t>Naranjo</a:t>
            </a:r>
            <a:r>
              <a:rPr lang="es-EC" sz="5600" dirty="0"/>
              <a:t>, E. G., &amp; Vera Bustamante, B. R. (2015). </a:t>
            </a:r>
            <a:r>
              <a:rPr lang="es-EC" sz="5600" i="1" dirty="0"/>
              <a:t>Influencia de la actividad física, en el desarrollo motor de los estudiantes de básica intermedia, con discapacidad auditiva, de la unidad educativa especial Claudio Neira, (octubre – marzo 2015).</a:t>
            </a:r>
            <a:r>
              <a:rPr lang="es-EC" sz="5600" dirty="0"/>
              <a:t> Cuenca, Ecuador.</a:t>
            </a:r>
            <a:endParaRPr lang="es-ES" sz="5600" dirty="0"/>
          </a:p>
          <a:p>
            <a:pPr>
              <a:lnSpc>
                <a:spcPct val="170000"/>
              </a:lnSpc>
              <a:spcBef>
                <a:spcPts val="0"/>
              </a:spcBef>
            </a:pPr>
            <a:endParaRPr lang="es-ES" sz="5600" dirty="0"/>
          </a:p>
          <a:p>
            <a:pPr>
              <a:lnSpc>
                <a:spcPct val="100000"/>
              </a:lnSpc>
              <a:spcBef>
                <a:spcPts val="0"/>
              </a:spcBef>
            </a:pPr>
            <a:endParaRPr lang="es-ES" dirty="0"/>
          </a:p>
          <a:p>
            <a:endParaRPr lang="es-EC" dirty="0"/>
          </a:p>
        </p:txBody>
      </p:sp>
    </p:spTree>
    <p:extLst>
      <p:ext uri="{BB962C8B-B14F-4D97-AF65-F5344CB8AC3E}">
        <p14:creationId xmlns:p14="http://schemas.microsoft.com/office/powerpoint/2010/main" val="18788343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0" y="0"/>
            <a:ext cx="12192000" cy="6858000"/>
          </a:xfrm>
        </p:spPr>
        <p:txBody>
          <a:bodyPr>
            <a:normAutofit fontScale="25000" lnSpcReduction="20000"/>
          </a:bodyPr>
          <a:lstStyle/>
          <a:p>
            <a:pPr>
              <a:lnSpc>
                <a:spcPct val="170000"/>
              </a:lnSpc>
              <a:spcBef>
                <a:spcPts val="0"/>
              </a:spcBef>
            </a:pPr>
            <a:r>
              <a:rPr lang="es-EC" sz="5600" dirty="0" err="1" smtClean="0"/>
              <a:t>PANAMDES</a:t>
            </a:r>
            <a:r>
              <a:rPr lang="es-EC" sz="5600" dirty="0"/>
              <a:t>. (s.f.). </a:t>
            </a:r>
            <a:r>
              <a:rPr lang="es-EC" sz="5600" i="1" dirty="0"/>
              <a:t>PANAMDES</a:t>
            </a:r>
            <a:r>
              <a:rPr lang="es-EC" sz="5600" dirty="0"/>
              <a:t>. Recuperado el 27 de Mayo de 2019, de https://panamdes.com/</a:t>
            </a:r>
            <a:endParaRPr lang="es-ES" sz="5600" dirty="0"/>
          </a:p>
          <a:p>
            <a:pPr>
              <a:lnSpc>
                <a:spcPct val="170000"/>
              </a:lnSpc>
              <a:spcBef>
                <a:spcPts val="0"/>
              </a:spcBef>
            </a:pPr>
            <a:r>
              <a:rPr lang="es-EC" sz="5600" dirty="0" err="1"/>
              <a:t>Pentón</a:t>
            </a:r>
            <a:r>
              <a:rPr lang="es-EC" sz="5600" dirty="0"/>
              <a:t>, J. L., </a:t>
            </a:r>
            <a:r>
              <a:rPr lang="es-EC" sz="5600" dirty="0" err="1"/>
              <a:t>Zaballa</a:t>
            </a:r>
            <a:r>
              <a:rPr lang="es-EC" sz="5600" dirty="0"/>
              <a:t>, M. M., Padillas, A., Lara, D., Calero, S., &amp; Vaca, M. R. (2018). Estudio del umbral anaeróbico en ciclistas, categoría 14-15 años. </a:t>
            </a:r>
            <a:r>
              <a:rPr lang="es-EC" sz="5600" i="1" dirty="0"/>
              <a:t>Revista Cubana de Investigaciones Biomédicas, 37</a:t>
            </a:r>
            <a:r>
              <a:rPr lang="es-EC" sz="5600" dirty="0"/>
              <a:t>(4), 1-10.</a:t>
            </a:r>
            <a:endParaRPr lang="es-ES" sz="5600" dirty="0"/>
          </a:p>
          <a:p>
            <a:pPr>
              <a:lnSpc>
                <a:spcPct val="170000"/>
              </a:lnSpc>
              <a:spcBef>
                <a:spcPts val="0"/>
              </a:spcBef>
            </a:pPr>
            <a:r>
              <a:rPr lang="es-EC" sz="5600" dirty="0"/>
              <a:t>Reyes Rodríguez, A. D. (</a:t>
            </a:r>
            <a:r>
              <a:rPr lang="es-EC" sz="5600" dirty="0" err="1"/>
              <a:t>jumio</a:t>
            </a:r>
            <a:r>
              <a:rPr lang="es-EC" sz="5600" dirty="0"/>
              <a:t> de 2011). Ejercicio físico, salud y supuestos en el cálculo de la frecuencia cardíaca máxima estimada. </a:t>
            </a:r>
            <a:r>
              <a:rPr lang="es-EC" sz="5600" i="1" dirty="0"/>
              <a:t>Revista </a:t>
            </a:r>
            <a:r>
              <a:rPr lang="es-EC" sz="5600" i="1" dirty="0" err="1"/>
              <a:t>Electronica</a:t>
            </a:r>
            <a:r>
              <a:rPr lang="es-EC" sz="5600" i="1" dirty="0"/>
              <a:t> Educare , XV</a:t>
            </a:r>
            <a:r>
              <a:rPr lang="es-EC" sz="5600" dirty="0"/>
              <a:t>(1), 79-90 .</a:t>
            </a:r>
            <a:endParaRPr lang="es-ES" sz="5600" dirty="0"/>
          </a:p>
          <a:p>
            <a:pPr>
              <a:lnSpc>
                <a:spcPct val="170000"/>
              </a:lnSpc>
              <a:spcBef>
                <a:spcPts val="0"/>
              </a:spcBef>
            </a:pPr>
            <a:r>
              <a:rPr lang="es-EC" sz="5600" dirty="0" err="1"/>
              <a:t>Rivadeneyra</a:t>
            </a:r>
            <a:r>
              <a:rPr lang="es-EC" sz="5600" dirty="0"/>
              <a:t> Carranza, P. E., Calero Morales, S., &amp; Parra Cárdenas, H. A, H. A. (2017). Estudio del vO2máx en soldados entrenados en menos de 500 y más de 2 000 m </a:t>
            </a:r>
            <a:r>
              <a:rPr lang="es-EC" sz="5600" dirty="0" err="1"/>
              <a:t>snm</a:t>
            </a:r>
            <a:r>
              <a:rPr lang="es-EC" sz="5600" dirty="0"/>
              <a:t>. </a:t>
            </a:r>
            <a:r>
              <a:rPr lang="es-EC" sz="5600" i="1" dirty="0"/>
              <a:t>Revista Cubana de Investigaciones Biomédicas, 36</a:t>
            </a:r>
            <a:r>
              <a:rPr lang="es-EC" sz="5600" dirty="0"/>
              <a:t>(2), 12-28.</a:t>
            </a:r>
            <a:endParaRPr lang="es-ES" sz="5600" dirty="0"/>
          </a:p>
          <a:p>
            <a:pPr>
              <a:lnSpc>
                <a:spcPct val="170000"/>
              </a:lnSpc>
              <a:spcBef>
                <a:spcPts val="0"/>
              </a:spcBef>
            </a:pPr>
            <a:r>
              <a:rPr lang="es-EC" sz="5600" dirty="0"/>
              <a:t>Rodríguez de Guzmán, L. B. (2015). </a:t>
            </a:r>
            <a:r>
              <a:rPr lang="es-EC" sz="5600" dirty="0" err="1"/>
              <a:t>LLa</a:t>
            </a:r>
            <a:r>
              <a:rPr lang="es-EC" sz="5600" dirty="0"/>
              <a:t> deficiencia auditiva. Identificación de las necesidades educativas especiales. </a:t>
            </a:r>
            <a:r>
              <a:rPr lang="es-EC" sz="5600" i="1" dirty="0"/>
              <a:t>Revista Internacional de Apoyo a la Inclusión, Logopedia, Sociedad y Multiculturalidad, 1</a:t>
            </a:r>
            <a:r>
              <a:rPr lang="es-EC" sz="5600" dirty="0"/>
              <a:t>(1).</a:t>
            </a:r>
            <a:endParaRPr lang="es-ES" sz="5600" dirty="0"/>
          </a:p>
          <a:p>
            <a:pPr>
              <a:lnSpc>
                <a:spcPct val="170000"/>
              </a:lnSpc>
              <a:spcBef>
                <a:spcPts val="0"/>
              </a:spcBef>
            </a:pPr>
            <a:r>
              <a:rPr lang="es-EC" sz="5600" dirty="0"/>
              <a:t>Romero, E. (2007). </a:t>
            </a:r>
            <a:r>
              <a:rPr lang="es-EC" sz="5600" i="1" dirty="0"/>
              <a:t>Programa para la formación básica del velocista cubano</a:t>
            </a:r>
            <a:r>
              <a:rPr lang="es-EC" sz="5600" dirty="0"/>
              <a:t> (2 ed.). La Habana: Unidad Impresora José Antonio Huelga.</a:t>
            </a:r>
            <a:endParaRPr lang="es-ES" sz="5600" dirty="0"/>
          </a:p>
          <a:p>
            <a:pPr>
              <a:lnSpc>
                <a:spcPct val="170000"/>
              </a:lnSpc>
              <a:spcBef>
                <a:spcPts val="0"/>
              </a:spcBef>
            </a:pPr>
            <a:r>
              <a:rPr lang="es-EC" sz="5600" dirty="0"/>
              <a:t>Romero-</a:t>
            </a:r>
            <a:r>
              <a:rPr lang="es-EC" sz="5600" dirty="0" err="1"/>
              <a:t>Frómeta</a:t>
            </a:r>
            <a:r>
              <a:rPr lang="es-EC" sz="5600" dirty="0"/>
              <a:t>, E. (1989). </a:t>
            </a:r>
            <a:r>
              <a:rPr lang="es-EC" sz="5600" i="1" dirty="0"/>
              <a:t>Manual de atletismo.</a:t>
            </a:r>
            <a:r>
              <a:rPr lang="es-EC" sz="5600" dirty="0"/>
              <a:t> Ciudad Habana: Unidad Impresora José Antonio Huelga</a:t>
            </a:r>
            <a:r>
              <a:rPr lang="es-EC" sz="5600" dirty="0" smtClean="0"/>
              <a:t>.</a:t>
            </a:r>
          </a:p>
          <a:p>
            <a:pPr>
              <a:lnSpc>
                <a:spcPct val="170000"/>
              </a:lnSpc>
              <a:spcBef>
                <a:spcPts val="0"/>
              </a:spcBef>
            </a:pPr>
            <a:r>
              <a:rPr lang="es-EC" sz="5600" dirty="0"/>
              <a:t>Romero-</a:t>
            </a:r>
            <a:r>
              <a:rPr lang="es-EC" sz="5600" dirty="0" err="1"/>
              <a:t>Frómeta</a:t>
            </a:r>
            <a:r>
              <a:rPr lang="es-EC" sz="5600" dirty="0"/>
              <a:t>, E. (1989). </a:t>
            </a:r>
            <a:r>
              <a:rPr lang="es-EC" sz="5600" i="1" dirty="0"/>
              <a:t>Manual de atletismo.</a:t>
            </a:r>
            <a:r>
              <a:rPr lang="es-EC" sz="5600" dirty="0"/>
              <a:t> Ciudad Habana: Unidad Impresora José Antonio Huelga.</a:t>
            </a:r>
            <a:endParaRPr lang="es-ES" sz="5600" dirty="0"/>
          </a:p>
          <a:p>
            <a:pPr>
              <a:lnSpc>
                <a:spcPct val="170000"/>
              </a:lnSpc>
              <a:spcBef>
                <a:spcPts val="0"/>
              </a:spcBef>
            </a:pPr>
            <a:r>
              <a:rPr lang="es-EC" sz="5600" dirty="0"/>
              <a:t>Romero-</a:t>
            </a:r>
            <a:r>
              <a:rPr lang="es-EC" sz="5600" dirty="0" err="1"/>
              <a:t>Frómeta</a:t>
            </a:r>
            <a:r>
              <a:rPr lang="es-EC" sz="5600" dirty="0"/>
              <a:t>, E. (1992). </a:t>
            </a:r>
            <a:r>
              <a:rPr lang="es-EC" sz="5600" i="1" dirty="0"/>
              <a:t>Metodología de Educación de la resistencia, la rapidez y la fuerza.</a:t>
            </a:r>
            <a:r>
              <a:rPr lang="es-EC" sz="5600" dirty="0"/>
              <a:t> Mérida: Universidad de los Andes.</a:t>
            </a:r>
            <a:endParaRPr lang="es-ES" sz="5600" dirty="0"/>
          </a:p>
          <a:p>
            <a:pPr>
              <a:lnSpc>
                <a:spcPct val="170000"/>
              </a:lnSpc>
              <a:spcBef>
                <a:spcPts val="0"/>
              </a:spcBef>
            </a:pPr>
            <a:r>
              <a:rPr lang="es-EC" sz="5600" dirty="0"/>
              <a:t>Romero-</a:t>
            </a:r>
            <a:r>
              <a:rPr lang="es-EC" sz="5600" dirty="0" err="1"/>
              <a:t>Frometa</a:t>
            </a:r>
            <a:r>
              <a:rPr lang="es-EC" sz="5600" dirty="0"/>
              <a:t>, E. (2000). </a:t>
            </a:r>
            <a:r>
              <a:rPr lang="es-EC" sz="5600" i="1" dirty="0"/>
              <a:t>Metodología de la educación de la resistencia aerobia básica.</a:t>
            </a:r>
            <a:r>
              <a:rPr lang="es-EC" sz="5600" dirty="0"/>
              <a:t> La Habana: Universidad del Deporte Cubano.</a:t>
            </a:r>
            <a:endParaRPr lang="es-ES" sz="5600" dirty="0"/>
          </a:p>
          <a:p>
            <a:pPr>
              <a:lnSpc>
                <a:spcPct val="170000"/>
              </a:lnSpc>
              <a:spcBef>
                <a:spcPts val="0"/>
              </a:spcBef>
            </a:pPr>
            <a:r>
              <a:rPr lang="es-EC" sz="5600" dirty="0"/>
              <a:t>Romero-</a:t>
            </a:r>
            <a:r>
              <a:rPr lang="es-EC" sz="5600" dirty="0" err="1"/>
              <a:t>Frómeta</a:t>
            </a:r>
            <a:r>
              <a:rPr lang="es-EC" sz="5600" dirty="0"/>
              <a:t>., E. (2006). </a:t>
            </a:r>
            <a:r>
              <a:rPr lang="es-EC" sz="5600" i="1" dirty="0"/>
              <a:t>Teoría y metodología del entrenamiento deportivo: Compendio temático I.</a:t>
            </a:r>
            <a:r>
              <a:rPr lang="es-EC" sz="5600" dirty="0"/>
              <a:t> La Habana: Material en soporte </a:t>
            </a:r>
            <a:r>
              <a:rPr lang="es-EC" sz="5600" dirty="0" smtClean="0"/>
              <a:t>magnético.</a:t>
            </a:r>
          </a:p>
          <a:p>
            <a:pPr>
              <a:lnSpc>
                <a:spcPct val="170000"/>
              </a:lnSpc>
              <a:spcBef>
                <a:spcPts val="0"/>
              </a:spcBef>
            </a:pPr>
            <a:r>
              <a:rPr lang="es-EC" sz="5600" dirty="0" err="1" smtClean="0"/>
              <a:t>Samperi</a:t>
            </a:r>
            <a:r>
              <a:rPr lang="es-EC" sz="5600" dirty="0"/>
              <a:t>, D. H., Fernández </a:t>
            </a:r>
            <a:r>
              <a:rPr lang="es-EC" sz="5600" dirty="0" err="1"/>
              <a:t>Collao</a:t>
            </a:r>
            <a:r>
              <a:rPr lang="es-EC" sz="5600" dirty="0"/>
              <a:t>, D., &amp; Baptista, D. M. (2010). </a:t>
            </a:r>
            <a:r>
              <a:rPr lang="es-EC" sz="5600" i="1" dirty="0"/>
              <a:t>Metodología de la investigación.</a:t>
            </a:r>
            <a:r>
              <a:rPr lang="es-EC" sz="5600" dirty="0"/>
              <a:t> México: </a:t>
            </a:r>
            <a:r>
              <a:rPr lang="es-EC" sz="5600" dirty="0" err="1" smtClean="0"/>
              <a:t>McGrawHill</a:t>
            </a:r>
            <a:r>
              <a:rPr lang="es-EC" sz="5600" dirty="0" smtClean="0"/>
              <a:t>.</a:t>
            </a:r>
            <a:endParaRPr lang="es-ES" sz="5600" dirty="0" smtClean="0"/>
          </a:p>
          <a:p>
            <a:pPr>
              <a:lnSpc>
                <a:spcPct val="170000"/>
              </a:lnSpc>
              <a:spcBef>
                <a:spcPts val="0"/>
              </a:spcBef>
            </a:pPr>
            <a:r>
              <a:rPr lang="es-EC" sz="5600" dirty="0" smtClean="0"/>
              <a:t>Sánchez</a:t>
            </a:r>
            <a:r>
              <a:rPr lang="es-EC" sz="5600" dirty="0"/>
              <a:t>, C. (2011). </a:t>
            </a:r>
            <a:r>
              <a:rPr lang="es-EC" sz="5600" i="1" dirty="0"/>
              <a:t>Cultura Sorda.</a:t>
            </a:r>
            <a:r>
              <a:rPr lang="es-EC" sz="5600" dirty="0"/>
              <a:t> Obtenido de Los sordos: Personas con discapacidad (...¡ Y con una </a:t>
            </a:r>
            <a:r>
              <a:rPr lang="es-EC" sz="5600" dirty="0" err="1"/>
              <a:t>discpacidad</a:t>
            </a:r>
            <a:r>
              <a:rPr lang="es-EC" sz="5600" dirty="0"/>
              <a:t> severa!): http://</a:t>
            </a:r>
            <a:r>
              <a:rPr lang="es-EC" sz="5600" dirty="0" err="1" smtClean="0"/>
              <a:t>www.cultura-sorda.org</a:t>
            </a:r>
            <a:r>
              <a:rPr lang="es-EC" sz="5600" dirty="0" smtClean="0"/>
              <a:t>/</a:t>
            </a:r>
            <a:r>
              <a:rPr lang="es-EC" sz="5600" dirty="0" err="1" smtClean="0"/>
              <a:t>wp-content</a:t>
            </a:r>
            <a:r>
              <a:rPr lang="es-EC" sz="5600" dirty="0" smtClean="0"/>
              <a:t>/</a:t>
            </a:r>
            <a:r>
              <a:rPr lang="es-EC" sz="5600" dirty="0" err="1" smtClean="0"/>
              <a:t>uploads</a:t>
            </a:r>
            <a:r>
              <a:rPr lang="es-EC" sz="5600" dirty="0" smtClean="0"/>
              <a:t>/2015/03/</a:t>
            </a:r>
            <a:r>
              <a:rPr lang="es-EC" sz="5600" dirty="0" err="1" smtClean="0"/>
              <a:t>Sanchez_C_Sordos_personas_discapacidad_2011.pdf</a:t>
            </a:r>
            <a:endParaRPr lang="es-ES" sz="5600" dirty="0" smtClean="0"/>
          </a:p>
        </p:txBody>
      </p:sp>
    </p:spTree>
    <p:extLst>
      <p:ext uri="{BB962C8B-B14F-4D97-AF65-F5344CB8AC3E}">
        <p14:creationId xmlns:p14="http://schemas.microsoft.com/office/powerpoint/2010/main" val="492369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342274" y="251460"/>
            <a:ext cx="11499206" cy="6172200"/>
          </a:xfrm>
        </p:spPr>
        <p:txBody>
          <a:bodyPr>
            <a:normAutofit/>
          </a:bodyPr>
          <a:lstStyle/>
          <a:p>
            <a:pPr>
              <a:lnSpc>
                <a:spcPct val="150000"/>
              </a:lnSpc>
              <a:spcBef>
                <a:spcPts val="0"/>
              </a:spcBef>
            </a:pPr>
            <a:r>
              <a:rPr lang="es-EC" sz="1400" dirty="0" smtClean="0"/>
              <a:t>Sanjuán</a:t>
            </a:r>
            <a:r>
              <a:rPr lang="es-EC" sz="1400" dirty="0"/>
              <a:t>, L. D. (2011). </a:t>
            </a:r>
            <a:r>
              <a:rPr lang="es-EC" sz="1400" i="1" dirty="0"/>
              <a:t>La Observación.</a:t>
            </a:r>
            <a:r>
              <a:rPr lang="es-EC" sz="1400" dirty="0"/>
              <a:t> Obtenido de Facultad de Psicología, UNAM: http://</a:t>
            </a:r>
            <a:r>
              <a:rPr lang="es-EC" sz="1400" dirty="0" err="1" smtClean="0"/>
              <a:t>www.psicologia.unam.mx</a:t>
            </a:r>
            <a:r>
              <a:rPr lang="es-EC" sz="1400" dirty="0" smtClean="0"/>
              <a:t>/documentos/</a:t>
            </a:r>
            <a:r>
              <a:rPr lang="es-EC" sz="1400" dirty="0" err="1" smtClean="0"/>
              <a:t>pdf</a:t>
            </a:r>
            <a:r>
              <a:rPr lang="es-EC" sz="1400" dirty="0" smtClean="0"/>
              <a:t>/publicaciones/La_observacion_Lidia_Diaz_Sanjuan_Texto_Apoyo_Didactico_Metodo_Clinico_3_Sem.pdf</a:t>
            </a:r>
            <a:endParaRPr lang="es-ES" sz="1400" dirty="0"/>
          </a:p>
          <a:p>
            <a:pPr>
              <a:lnSpc>
                <a:spcPct val="150000"/>
              </a:lnSpc>
              <a:spcBef>
                <a:spcPts val="0"/>
              </a:spcBef>
            </a:pPr>
            <a:r>
              <a:rPr lang="es-EC" sz="1400" dirty="0" err="1" smtClean="0"/>
              <a:t>Tuimil</a:t>
            </a:r>
            <a:r>
              <a:rPr lang="es-EC" sz="1400" dirty="0" smtClean="0"/>
              <a:t> </a:t>
            </a:r>
            <a:r>
              <a:rPr lang="es-EC" sz="1400" dirty="0" err="1"/>
              <a:t>Lòpez</a:t>
            </a:r>
            <a:r>
              <a:rPr lang="es-EC" sz="1400" dirty="0"/>
              <a:t>, J. L. (1999). </a:t>
            </a:r>
            <a:r>
              <a:rPr lang="es-EC" sz="1400" i="1" dirty="0"/>
              <a:t>Efectos del entrenamiento continuo e </a:t>
            </a:r>
            <a:r>
              <a:rPr lang="es-EC" sz="1400" i="1" dirty="0" err="1"/>
              <a:t>intervalico</a:t>
            </a:r>
            <a:r>
              <a:rPr lang="es-EC" sz="1400" i="1" dirty="0"/>
              <a:t> sobre la velocidad </a:t>
            </a:r>
            <a:r>
              <a:rPr lang="es-EC" sz="1400" i="1" dirty="0" err="1"/>
              <a:t>aerobica</a:t>
            </a:r>
            <a:r>
              <a:rPr lang="es-EC" sz="1400" i="1" dirty="0"/>
              <a:t> </a:t>
            </a:r>
            <a:r>
              <a:rPr lang="es-EC" sz="1400" i="1" dirty="0" err="1"/>
              <a:t>maxima</a:t>
            </a:r>
            <a:r>
              <a:rPr lang="es-EC" sz="1400" i="1" dirty="0"/>
              <a:t> de carrera.</a:t>
            </a:r>
            <a:r>
              <a:rPr lang="es-EC" sz="1400" dirty="0"/>
              <a:t> Coruña, </a:t>
            </a:r>
            <a:r>
              <a:rPr lang="es-EC" sz="1400" dirty="0" smtClean="0"/>
              <a:t>España.</a:t>
            </a:r>
            <a:endParaRPr lang="es-ES" sz="1400" dirty="0"/>
          </a:p>
          <a:p>
            <a:pPr>
              <a:lnSpc>
                <a:spcPct val="150000"/>
              </a:lnSpc>
              <a:spcBef>
                <a:spcPts val="0"/>
              </a:spcBef>
            </a:pPr>
            <a:r>
              <a:rPr lang="es-EC" sz="1400" dirty="0" err="1" smtClean="0"/>
              <a:t>Valarezo</a:t>
            </a:r>
            <a:r>
              <a:rPr lang="es-EC" sz="1400" dirty="0"/>
              <a:t>, E. V., Bayas, A. G., Aguilar, W. G., Paredes, L. R., Paucar, E. N., &amp; Romero, E. (2017). Programa de actividades físico-recreativas para desarrollar habilidades motrices en personas con discapacidad intelectual. </a:t>
            </a:r>
            <a:r>
              <a:rPr lang="es-EC" sz="1400" i="1" dirty="0"/>
              <a:t>Revista Cubana de Investigaciones Biomédicas, 36</a:t>
            </a:r>
            <a:r>
              <a:rPr lang="es-EC" sz="1400" dirty="0"/>
              <a:t>(1), 0-0.</a:t>
            </a:r>
            <a:endParaRPr lang="es-ES" sz="1400" dirty="0"/>
          </a:p>
          <a:p>
            <a:pPr>
              <a:lnSpc>
                <a:spcPct val="150000"/>
              </a:lnSpc>
              <a:spcBef>
                <a:spcPts val="0"/>
              </a:spcBef>
            </a:pPr>
            <a:r>
              <a:rPr lang="es-EC" sz="1400" dirty="0" err="1"/>
              <a:t>Wuitar</a:t>
            </a:r>
            <a:r>
              <a:rPr lang="es-EC" sz="1400" dirty="0"/>
              <a:t>, C. M., </a:t>
            </a:r>
            <a:r>
              <a:rPr lang="es-EC" sz="1400" dirty="0" err="1"/>
              <a:t>Caveda</a:t>
            </a:r>
            <a:r>
              <a:rPr lang="es-EC" sz="1400" dirty="0"/>
              <a:t>, D. L., </a:t>
            </a:r>
            <a:r>
              <a:rPr lang="es-EC" sz="1400" dirty="0" err="1"/>
              <a:t>Oms</a:t>
            </a:r>
            <a:r>
              <a:rPr lang="es-EC" sz="1400" dirty="0"/>
              <a:t>, A. B., &amp; García, M. R. (2018). Estudio técnico y biomédico para detectar talentos en atletismo </a:t>
            </a:r>
            <a:r>
              <a:rPr lang="es-EC" sz="1400" dirty="0" err="1"/>
              <a:t>Technical</a:t>
            </a:r>
            <a:r>
              <a:rPr lang="es-EC" sz="1400" dirty="0"/>
              <a:t> and </a:t>
            </a:r>
            <a:r>
              <a:rPr lang="es-EC" sz="1400" dirty="0" err="1"/>
              <a:t>biomedical</a:t>
            </a:r>
            <a:r>
              <a:rPr lang="es-EC" sz="1400" dirty="0"/>
              <a:t> </a:t>
            </a:r>
            <a:r>
              <a:rPr lang="es-EC" sz="1400" dirty="0" err="1"/>
              <a:t>study</a:t>
            </a:r>
            <a:r>
              <a:rPr lang="es-EC" sz="1400" dirty="0"/>
              <a:t> to </a:t>
            </a:r>
            <a:r>
              <a:rPr lang="es-EC" sz="1400" dirty="0" err="1"/>
              <a:t>detect</a:t>
            </a:r>
            <a:r>
              <a:rPr lang="es-EC" sz="1400" dirty="0"/>
              <a:t> </a:t>
            </a:r>
            <a:r>
              <a:rPr lang="es-EC" sz="1400" dirty="0" err="1"/>
              <a:t>talents</a:t>
            </a:r>
            <a:r>
              <a:rPr lang="es-EC" sz="1400" dirty="0"/>
              <a:t> </a:t>
            </a:r>
            <a:r>
              <a:rPr lang="es-EC" sz="1400" dirty="0" err="1"/>
              <a:t>athletics</a:t>
            </a:r>
            <a:r>
              <a:rPr lang="es-EC" sz="1400" dirty="0"/>
              <a:t>. </a:t>
            </a:r>
            <a:r>
              <a:rPr lang="es-EC" sz="1400" i="1" dirty="0"/>
              <a:t>Revista Cubana de Investigaciones Biomédicas, 37</a:t>
            </a:r>
            <a:r>
              <a:rPr lang="es-EC" sz="1400" dirty="0"/>
              <a:t>(1), 1-12</a:t>
            </a:r>
            <a:endParaRPr lang="es-ES" sz="1600" dirty="0"/>
          </a:p>
        </p:txBody>
      </p:sp>
    </p:spTree>
    <p:extLst>
      <p:ext uri="{BB962C8B-B14F-4D97-AF65-F5344CB8AC3E}">
        <p14:creationId xmlns:p14="http://schemas.microsoft.com/office/powerpoint/2010/main" val="1700431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149" y="481357"/>
            <a:ext cx="10364451" cy="1596177"/>
          </a:xfrm>
        </p:spPr>
        <p:txBody>
          <a:bodyPr>
            <a:normAutofit/>
          </a:bodyPr>
          <a:lstStyle/>
          <a:p>
            <a:r>
              <a:rPr lang="en-US" sz="5400" b="1" dirty="0">
                <a:ln w="9525">
                  <a:solidFill>
                    <a:schemeClr val="bg1"/>
                  </a:solidFill>
                  <a:prstDash val="solid"/>
                </a:ln>
                <a:effectLst>
                  <a:glow rad="101600">
                    <a:schemeClr val="accent5">
                      <a:satMod val="175000"/>
                      <a:alpha val="40000"/>
                    </a:schemeClr>
                  </a:glow>
                  <a:outerShdw blurRad="12700" dist="38100" dir="2700000" algn="tl" rotWithShape="0">
                    <a:schemeClr val="accent5">
                      <a:lumMod val="60000"/>
                      <a:lumOff val="40000"/>
                    </a:schemeClr>
                  </a:outerShdw>
                </a:effectLst>
              </a:rPr>
              <a:t>FORMULACIÓN DEL PROBLEMA</a:t>
            </a:r>
            <a:endParaRPr lang="es-ES" sz="5400" dirty="0"/>
          </a:p>
        </p:txBody>
      </p:sp>
      <p:sp>
        <p:nvSpPr>
          <p:cNvPr id="4" name="Llamada de nube 3"/>
          <p:cNvSpPr/>
          <p:nvPr/>
        </p:nvSpPr>
        <p:spPr>
          <a:xfrm>
            <a:off x="5189220" y="1897381"/>
            <a:ext cx="6088380" cy="3893818"/>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ES" sz="2000" dirty="0"/>
              <a:t>¿Cómo incide el cálculo del VAM </a:t>
            </a:r>
            <a:r>
              <a:rPr lang="es-ES" sz="2000" dirty="0" smtClean="0"/>
              <a:t>a través </a:t>
            </a:r>
            <a:r>
              <a:rPr lang="es-ES" sz="2000" dirty="0"/>
              <a:t>del test de 1000 metros </a:t>
            </a:r>
            <a:r>
              <a:rPr lang="es-ES" sz="2000" dirty="0" smtClean="0"/>
              <a:t>en </a:t>
            </a:r>
            <a:r>
              <a:rPr lang="es-ES" sz="2000" dirty="0"/>
              <a:t>el rendimiento deportivo de la prueba de los 1500 metros, en los </a:t>
            </a:r>
            <a:r>
              <a:rPr lang="es-ES" sz="2000" dirty="0" smtClean="0"/>
              <a:t>deportistas </a:t>
            </a:r>
            <a:r>
              <a:rPr lang="es-ES" sz="2000" dirty="0"/>
              <a:t>con discapacidad auditiva de la Institución Fiscal de audición </a:t>
            </a:r>
            <a:r>
              <a:rPr lang="es-ES" sz="2000" dirty="0" smtClean="0"/>
              <a:t>y </a:t>
            </a:r>
            <a:r>
              <a:rPr lang="es-ES" sz="2000" dirty="0"/>
              <a:t>lenguaje Enriqueta Santillán de Quito? </a:t>
            </a:r>
          </a:p>
        </p:txBody>
      </p:sp>
      <p:pic>
        <p:nvPicPr>
          <p:cNvPr id="1026" name="Picture 2" descr="Resultado de imagen para atletis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775" y="2428577"/>
            <a:ext cx="3639811" cy="2831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24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0" y="646330"/>
            <a:ext cx="12191374" cy="1288393"/>
            <a:chOff x="0" y="674671"/>
            <a:chExt cx="12191374" cy="1288393"/>
          </a:xfrm>
        </p:grpSpPr>
        <p:sp>
          <p:nvSpPr>
            <p:cNvPr id="5" name="Rectángulo 4"/>
            <p:cNvSpPr/>
            <p:nvPr/>
          </p:nvSpPr>
          <p:spPr>
            <a:xfrm>
              <a:off x="0" y="674671"/>
              <a:ext cx="12191374" cy="1288393"/>
            </a:xfrm>
            <a:prstGeom prst="rect">
              <a:avLst/>
            </a:prstGeom>
          </p:spPr>
          <p:style>
            <a:lnRef idx="1">
              <a:schemeClr val="dk2">
                <a:alpha val="90000"/>
                <a:hueOff val="0"/>
                <a:satOff val="0"/>
                <a:lumOff val="0"/>
                <a:alphaOff val="0"/>
              </a:schemeClr>
            </a:lnRef>
            <a:fillRef idx="1">
              <a:schemeClr val="lt1">
                <a:alpha val="90000"/>
                <a:tint val="40000"/>
                <a:hueOff val="0"/>
                <a:satOff val="0"/>
                <a:lumOff val="0"/>
                <a:alphaOff val="0"/>
              </a:schemeClr>
            </a:fillRef>
            <a:effectRef idx="2">
              <a:schemeClr val="lt1">
                <a:alpha val="90000"/>
                <a:tint val="40000"/>
                <a:hueOff val="0"/>
                <a:satOff val="0"/>
                <a:lumOff val="0"/>
                <a:alphaOff val="0"/>
              </a:schemeClr>
            </a:effectRef>
            <a:fontRef idx="minor">
              <a:schemeClr val="dk2">
                <a:hueOff val="0"/>
                <a:satOff val="0"/>
                <a:lumOff val="0"/>
                <a:alphaOff val="0"/>
              </a:schemeClr>
            </a:fontRef>
          </p:style>
        </p:sp>
        <p:sp>
          <p:nvSpPr>
            <p:cNvPr id="6" name="Rectángulo 5"/>
            <p:cNvSpPr/>
            <p:nvPr/>
          </p:nvSpPr>
          <p:spPr>
            <a:xfrm>
              <a:off x="0" y="674671"/>
              <a:ext cx="12191374" cy="1288393"/>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42240" tIns="25400" rIns="142240" bIns="25400" numCol="1" spcCol="1270" anchor="ctr" anchorCtr="0">
              <a:noAutofit/>
            </a:bodyPr>
            <a:lstStyle/>
            <a:p>
              <a:pPr lvl="0" algn="just" defTabSz="889000">
                <a:lnSpc>
                  <a:spcPct val="90000"/>
                </a:lnSpc>
                <a:spcBef>
                  <a:spcPct val="0"/>
                </a:spcBef>
                <a:spcAft>
                  <a:spcPct val="35000"/>
                </a:spcAft>
              </a:pPr>
              <a:r>
                <a:rPr lang="es-ES" sz="2400" b="0" kern="1200" dirty="0" smtClean="0"/>
                <a:t>Determinar la incidencia de algunos indicadores biológicos obtenidos con el test de 1000 m, sobre el rendimiento en la carrera de 1500 m, en deportistas con discapacidad auditiva, de la Institución Fiscal de audición y lenguaje Enriqueta Santillán de Quito.</a:t>
              </a:r>
              <a:endParaRPr lang="es-EC" sz="2400" b="0" kern="1200" dirty="0"/>
            </a:p>
          </p:txBody>
        </p:sp>
      </p:grpSp>
      <p:sp>
        <p:nvSpPr>
          <p:cNvPr id="7" name="Rectángulo 6"/>
          <p:cNvSpPr/>
          <p:nvPr/>
        </p:nvSpPr>
        <p:spPr>
          <a:xfrm>
            <a:off x="3938173" y="-1"/>
            <a:ext cx="4458852" cy="646331"/>
          </a:xfrm>
          <a:prstGeom prst="rect">
            <a:avLst/>
          </a:prstGeom>
        </p:spPr>
        <p:txBody>
          <a:bodyPr wrap="square">
            <a:spAutoFit/>
          </a:bodyPr>
          <a:lstStyle/>
          <a:p>
            <a:pPr lvl="0"/>
            <a:r>
              <a:rPr lang="en-US" sz="3600" b="1" dirty="0" err="1">
                <a:ln w="9525">
                  <a:prstDash val="solid"/>
                </a:ln>
                <a:effectLst>
                  <a:glow rad="101600">
                    <a:schemeClr val="accent5">
                      <a:satMod val="175000"/>
                      <a:alpha val="40000"/>
                    </a:schemeClr>
                  </a:glow>
                  <a:outerShdw blurRad="12700" dist="38100" dir="2700000" algn="tl" rotWithShape="0">
                    <a:schemeClr val="accent5">
                      <a:lumMod val="60000"/>
                      <a:lumOff val="40000"/>
                    </a:schemeClr>
                  </a:outerShdw>
                </a:effectLst>
              </a:rPr>
              <a:t>OBJETIVO</a:t>
            </a:r>
            <a:r>
              <a:rPr lang="en-US" sz="3600" b="1" dirty="0">
                <a:ln w="9525">
                  <a:prstDash val="solid"/>
                </a:ln>
                <a:effectLst>
                  <a:glow rad="101600">
                    <a:schemeClr val="accent5">
                      <a:satMod val="175000"/>
                      <a:alpha val="40000"/>
                    </a:schemeClr>
                  </a:glow>
                  <a:outerShdw blurRad="12700" dist="38100" dir="2700000" algn="tl" rotWithShape="0">
                    <a:schemeClr val="accent5">
                      <a:lumMod val="60000"/>
                      <a:lumOff val="40000"/>
                    </a:schemeClr>
                  </a:outerShdw>
                </a:effectLst>
              </a:rPr>
              <a:t> GENERAL</a:t>
            </a:r>
            <a:endParaRPr lang="es-EC" sz="3600" b="1" dirty="0"/>
          </a:p>
        </p:txBody>
      </p:sp>
      <p:grpSp>
        <p:nvGrpSpPr>
          <p:cNvPr id="8" name="Grupo 7"/>
          <p:cNvGrpSpPr/>
          <p:nvPr/>
        </p:nvGrpSpPr>
        <p:grpSpPr>
          <a:xfrm>
            <a:off x="373935" y="2452135"/>
            <a:ext cx="3564236" cy="1471370"/>
            <a:chOff x="814859" y="2936580"/>
            <a:chExt cx="3047099" cy="1246847"/>
          </a:xfrm>
        </p:grpSpPr>
        <p:sp>
          <p:nvSpPr>
            <p:cNvPr id="9" name="Rectángulo 8"/>
            <p:cNvSpPr/>
            <p:nvPr/>
          </p:nvSpPr>
          <p:spPr>
            <a:xfrm rot="10800000" flipV="1">
              <a:off x="814859" y="2936580"/>
              <a:ext cx="3047099" cy="1246847"/>
            </a:xfrm>
            <a:prstGeom prst="rect">
              <a:avLst/>
            </a:prstGeom>
          </p:spPr>
          <p:style>
            <a:lnRef idx="1">
              <a:schemeClr val="dk2">
                <a:alpha val="90000"/>
                <a:hueOff val="0"/>
                <a:satOff val="0"/>
                <a:lumOff val="0"/>
                <a:alphaOff val="0"/>
              </a:schemeClr>
            </a:lnRef>
            <a:fillRef idx="1">
              <a:schemeClr val="lt1">
                <a:alpha val="90000"/>
                <a:tint val="40000"/>
                <a:hueOff val="0"/>
                <a:satOff val="0"/>
                <a:lumOff val="0"/>
                <a:alphaOff val="0"/>
              </a:schemeClr>
            </a:fillRef>
            <a:effectRef idx="2">
              <a:schemeClr val="lt1">
                <a:alpha val="90000"/>
                <a:tint val="40000"/>
                <a:hueOff val="0"/>
                <a:satOff val="0"/>
                <a:lumOff val="0"/>
                <a:alphaOff val="0"/>
              </a:schemeClr>
            </a:effectRef>
            <a:fontRef idx="minor">
              <a:schemeClr val="dk2">
                <a:hueOff val="0"/>
                <a:satOff val="0"/>
                <a:lumOff val="0"/>
                <a:alphaOff val="0"/>
              </a:schemeClr>
            </a:fontRef>
          </p:style>
        </p:sp>
        <p:sp>
          <p:nvSpPr>
            <p:cNvPr id="10" name="Rectángulo 9"/>
            <p:cNvSpPr/>
            <p:nvPr/>
          </p:nvSpPr>
          <p:spPr>
            <a:xfrm>
              <a:off x="814859" y="2936580"/>
              <a:ext cx="3047099" cy="1246847"/>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42240" tIns="25400" rIns="142240" bIns="25400" numCol="1" spcCol="1270" anchor="ctr" anchorCtr="0">
              <a:noAutofit/>
            </a:bodyPr>
            <a:lstStyle/>
            <a:p>
              <a:pPr lvl="0" algn="just" defTabSz="889000">
                <a:lnSpc>
                  <a:spcPct val="90000"/>
                </a:lnSpc>
                <a:spcBef>
                  <a:spcPct val="0"/>
                </a:spcBef>
                <a:spcAft>
                  <a:spcPct val="35000"/>
                </a:spcAft>
              </a:pPr>
              <a:r>
                <a:rPr lang="es-ES" sz="2400" b="0" kern="1200" dirty="0" smtClean="0"/>
                <a:t>1. Establecer los fundamentos teóricos que sustentan la investigación.</a:t>
              </a:r>
              <a:endParaRPr lang="es-EC" sz="2400" b="0" kern="1200" dirty="0"/>
            </a:p>
          </p:txBody>
        </p:sp>
      </p:grpSp>
      <p:grpSp>
        <p:nvGrpSpPr>
          <p:cNvPr id="11" name="Grupo 10"/>
          <p:cNvGrpSpPr/>
          <p:nvPr/>
        </p:nvGrpSpPr>
        <p:grpSpPr>
          <a:xfrm>
            <a:off x="7856114" y="2485492"/>
            <a:ext cx="4185632" cy="1887016"/>
            <a:chOff x="8801374" y="2939291"/>
            <a:chExt cx="3047099" cy="1887016"/>
          </a:xfrm>
        </p:grpSpPr>
        <p:sp>
          <p:nvSpPr>
            <p:cNvPr id="12" name="Rectángulo 11"/>
            <p:cNvSpPr/>
            <p:nvPr/>
          </p:nvSpPr>
          <p:spPr>
            <a:xfrm rot="10800000" flipV="1">
              <a:off x="8801374" y="2939291"/>
              <a:ext cx="3047099" cy="1887016"/>
            </a:xfrm>
            <a:prstGeom prst="rect">
              <a:avLst/>
            </a:prstGeom>
          </p:spPr>
          <p:style>
            <a:lnRef idx="1">
              <a:schemeClr val="dk2">
                <a:alpha val="90000"/>
                <a:hueOff val="0"/>
                <a:satOff val="0"/>
                <a:lumOff val="0"/>
                <a:alphaOff val="0"/>
              </a:schemeClr>
            </a:lnRef>
            <a:fillRef idx="1">
              <a:schemeClr val="lt1">
                <a:alpha val="90000"/>
                <a:tint val="40000"/>
                <a:hueOff val="0"/>
                <a:satOff val="0"/>
                <a:lumOff val="0"/>
                <a:alphaOff val="0"/>
              </a:schemeClr>
            </a:fillRef>
            <a:effectRef idx="2">
              <a:schemeClr val="lt1">
                <a:alpha val="90000"/>
                <a:tint val="40000"/>
                <a:hueOff val="0"/>
                <a:satOff val="0"/>
                <a:lumOff val="0"/>
                <a:alphaOff val="0"/>
              </a:schemeClr>
            </a:effectRef>
            <a:fontRef idx="minor">
              <a:schemeClr val="dk2">
                <a:hueOff val="0"/>
                <a:satOff val="0"/>
                <a:lumOff val="0"/>
                <a:alphaOff val="0"/>
              </a:schemeClr>
            </a:fontRef>
          </p:style>
        </p:sp>
        <p:sp>
          <p:nvSpPr>
            <p:cNvPr id="13" name="Rectángulo 12"/>
            <p:cNvSpPr/>
            <p:nvPr/>
          </p:nvSpPr>
          <p:spPr>
            <a:xfrm>
              <a:off x="8801374" y="2939291"/>
              <a:ext cx="3047099" cy="188701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42240" tIns="25400" rIns="142240" bIns="25400" numCol="1" spcCol="1270" anchor="ctr" anchorCtr="0">
              <a:noAutofit/>
            </a:bodyPr>
            <a:lstStyle/>
            <a:p>
              <a:pPr lvl="0" algn="just" defTabSz="889000">
                <a:lnSpc>
                  <a:spcPct val="90000"/>
                </a:lnSpc>
                <a:spcBef>
                  <a:spcPct val="0"/>
                </a:spcBef>
                <a:spcAft>
                  <a:spcPct val="35000"/>
                </a:spcAft>
              </a:pPr>
              <a:r>
                <a:rPr lang="es-ES" sz="2400" b="0" kern="1200" dirty="0" smtClean="0"/>
                <a:t>2. Comprobar si el resultado en el test de 1000 m y la Velocidad Aerobia Máxima obtenida en el propio test inciden en el rendimiento de los 1500 m.  </a:t>
              </a:r>
              <a:endParaRPr lang="es-EC" sz="2400" b="0" kern="1200" dirty="0"/>
            </a:p>
          </p:txBody>
        </p:sp>
      </p:grpSp>
      <p:grpSp>
        <p:nvGrpSpPr>
          <p:cNvPr id="14" name="Grupo 13"/>
          <p:cNvGrpSpPr/>
          <p:nvPr/>
        </p:nvGrpSpPr>
        <p:grpSpPr>
          <a:xfrm>
            <a:off x="4351069" y="3704902"/>
            <a:ext cx="3180769" cy="1656171"/>
            <a:chOff x="0" y="1583652"/>
            <a:chExt cx="12191374" cy="4078634"/>
          </a:xfrm>
        </p:grpSpPr>
        <p:sp>
          <p:nvSpPr>
            <p:cNvPr id="15" name="Rectángulo 14"/>
            <p:cNvSpPr/>
            <p:nvPr/>
          </p:nvSpPr>
          <p:spPr>
            <a:xfrm>
              <a:off x="0" y="1583652"/>
              <a:ext cx="12191374" cy="4078634"/>
            </a:xfrm>
            <a:prstGeom prst="rect">
              <a:avLst/>
            </a:pr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sp>
        <p:sp>
          <p:nvSpPr>
            <p:cNvPr id="16" name="Rectángulo 15"/>
            <p:cNvSpPr/>
            <p:nvPr/>
          </p:nvSpPr>
          <p:spPr>
            <a:xfrm>
              <a:off x="0" y="2521739"/>
              <a:ext cx="12191374" cy="2202462"/>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3600" b="1" kern="1200" dirty="0" err="1" smtClean="0">
                  <a:ln w="9525">
                    <a:prstDash val="solid"/>
                  </a:ln>
                  <a:effectLst>
                    <a:glow rad="101600">
                      <a:schemeClr val="accent5">
                        <a:satMod val="175000"/>
                        <a:alpha val="40000"/>
                      </a:schemeClr>
                    </a:glow>
                    <a:outerShdw blurRad="12700" dist="38100" dir="2700000" algn="tl" rotWithShape="0">
                      <a:schemeClr val="accent5">
                        <a:lumMod val="60000"/>
                        <a:lumOff val="40000"/>
                      </a:schemeClr>
                    </a:outerShdw>
                  </a:effectLst>
                </a:rPr>
                <a:t>OBJETIVOS</a:t>
              </a:r>
              <a:r>
                <a:rPr lang="en-US" sz="3600" b="1" kern="1200" dirty="0" smtClean="0">
                  <a:ln w="9525">
                    <a:prstDash val="solid"/>
                  </a:ln>
                  <a:effectLst>
                    <a:glow rad="101600">
                      <a:schemeClr val="accent5">
                        <a:satMod val="175000"/>
                        <a:alpha val="40000"/>
                      </a:schemeClr>
                    </a:glow>
                    <a:outerShdw blurRad="12700" dist="38100" dir="2700000" algn="tl" rotWithShape="0">
                      <a:schemeClr val="accent5">
                        <a:lumMod val="60000"/>
                        <a:lumOff val="40000"/>
                      </a:schemeClr>
                    </a:outerShdw>
                  </a:effectLst>
                </a:rPr>
                <a:t> </a:t>
              </a:r>
            </a:p>
            <a:p>
              <a:pPr lvl="0" algn="ctr" defTabSz="1111250">
                <a:lnSpc>
                  <a:spcPct val="90000"/>
                </a:lnSpc>
                <a:spcBef>
                  <a:spcPct val="0"/>
                </a:spcBef>
                <a:spcAft>
                  <a:spcPct val="35000"/>
                </a:spcAft>
              </a:pPr>
              <a:r>
                <a:rPr lang="en-US" sz="3600" b="1" kern="1200" dirty="0" smtClean="0">
                  <a:ln w="9525">
                    <a:prstDash val="solid"/>
                  </a:ln>
                  <a:effectLst>
                    <a:glow rad="101600">
                      <a:schemeClr val="accent5">
                        <a:satMod val="175000"/>
                        <a:alpha val="40000"/>
                      </a:schemeClr>
                    </a:glow>
                    <a:outerShdw blurRad="12700" dist="38100" dir="2700000" algn="tl" rotWithShape="0">
                      <a:schemeClr val="accent5">
                        <a:lumMod val="60000"/>
                        <a:lumOff val="40000"/>
                      </a:schemeClr>
                    </a:outerShdw>
                  </a:effectLst>
                </a:rPr>
                <a:t>ESPECIFICOS</a:t>
              </a:r>
            </a:p>
          </p:txBody>
        </p:sp>
      </p:grpSp>
      <p:grpSp>
        <p:nvGrpSpPr>
          <p:cNvPr id="17" name="Grupo 16"/>
          <p:cNvGrpSpPr/>
          <p:nvPr/>
        </p:nvGrpSpPr>
        <p:grpSpPr>
          <a:xfrm>
            <a:off x="373936" y="4294085"/>
            <a:ext cx="3564237" cy="2133976"/>
            <a:chOff x="785610" y="4329844"/>
            <a:chExt cx="3047099" cy="2133976"/>
          </a:xfrm>
        </p:grpSpPr>
        <p:sp>
          <p:nvSpPr>
            <p:cNvPr id="18" name="Rectángulo 17"/>
            <p:cNvSpPr/>
            <p:nvPr/>
          </p:nvSpPr>
          <p:spPr>
            <a:xfrm rot="10800000" flipV="1">
              <a:off x="785610" y="4329844"/>
              <a:ext cx="3047099" cy="2133976"/>
            </a:xfrm>
            <a:prstGeom prst="rect">
              <a:avLst/>
            </a:prstGeom>
          </p:spPr>
          <p:style>
            <a:lnRef idx="1">
              <a:schemeClr val="dk2">
                <a:alpha val="90000"/>
                <a:hueOff val="0"/>
                <a:satOff val="0"/>
                <a:lumOff val="0"/>
                <a:alphaOff val="0"/>
              </a:schemeClr>
            </a:lnRef>
            <a:fillRef idx="1">
              <a:schemeClr val="lt1">
                <a:alpha val="90000"/>
                <a:tint val="40000"/>
                <a:hueOff val="0"/>
                <a:satOff val="0"/>
                <a:lumOff val="0"/>
                <a:alphaOff val="0"/>
              </a:schemeClr>
            </a:fillRef>
            <a:effectRef idx="2">
              <a:schemeClr val="lt1">
                <a:alpha val="90000"/>
                <a:tint val="40000"/>
                <a:hueOff val="0"/>
                <a:satOff val="0"/>
                <a:lumOff val="0"/>
                <a:alphaOff val="0"/>
              </a:schemeClr>
            </a:effectRef>
            <a:fontRef idx="minor">
              <a:schemeClr val="dk2">
                <a:hueOff val="0"/>
                <a:satOff val="0"/>
                <a:lumOff val="0"/>
                <a:alphaOff val="0"/>
              </a:schemeClr>
            </a:fontRef>
          </p:style>
        </p:sp>
        <p:sp>
          <p:nvSpPr>
            <p:cNvPr id="19" name="Rectángulo 18"/>
            <p:cNvSpPr/>
            <p:nvPr/>
          </p:nvSpPr>
          <p:spPr>
            <a:xfrm>
              <a:off x="785610" y="4329844"/>
              <a:ext cx="3047099" cy="213397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42240" tIns="25400" rIns="142240" bIns="25400" numCol="1" spcCol="1270" anchor="ctr" anchorCtr="0">
              <a:noAutofit/>
            </a:bodyPr>
            <a:lstStyle/>
            <a:p>
              <a:pPr lvl="0" algn="just" defTabSz="889000">
                <a:lnSpc>
                  <a:spcPct val="90000"/>
                </a:lnSpc>
                <a:spcBef>
                  <a:spcPct val="0"/>
                </a:spcBef>
                <a:spcAft>
                  <a:spcPct val="35000"/>
                </a:spcAft>
              </a:pPr>
              <a:r>
                <a:rPr lang="es-ES" sz="2400" b="0" kern="1200" dirty="0" smtClean="0"/>
                <a:t>3. Analizar la incidencia de la carrera de 1000 m sobre el Máximo consumo de oxígeno (Vo2max) y sobre la frecuencia cardiaca máxima. </a:t>
              </a:r>
              <a:endParaRPr lang="es-EC" sz="2400" b="0" kern="1200" dirty="0"/>
            </a:p>
          </p:txBody>
        </p:sp>
      </p:grpSp>
      <p:grpSp>
        <p:nvGrpSpPr>
          <p:cNvPr id="20" name="Grupo 19"/>
          <p:cNvGrpSpPr/>
          <p:nvPr/>
        </p:nvGrpSpPr>
        <p:grpSpPr>
          <a:xfrm>
            <a:off x="7856114" y="4706628"/>
            <a:ext cx="4185632" cy="1540224"/>
            <a:chOff x="8775975" y="4974806"/>
            <a:chExt cx="3047099" cy="1540224"/>
          </a:xfrm>
        </p:grpSpPr>
        <p:sp>
          <p:nvSpPr>
            <p:cNvPr id="21" name="Rectángulo 20"/>
            <p:cNvSpPr/>
            <p:nvPr/>
          </p:nvSpPr>
          <p:spPr>
            <a:xfrm rot="10800000" flipV="1">
              <a:off x="8775975" y="4974806"/>
              <a:ext cx="3047099" cy="1540224"/>
            </a:xfrm>
            <a:prstGeom prst="rect">
              <a:avLst/>
            </a:prstGeom>
          </p:spPr>
          <p:style>
            <a:lnRef idx="1">
              <a:schemeClr val="dk2">
                <a:alpha val="90000"/>
                <a:hueOff val="0"/>
                <a:satOff val="0"/>
                <a:lumOff val="0"/>
                <a:alphaOff val="0"/>
              </a:schemeClr>
            </a:lnRef>
            <a:fillRef idx="1">
              <a:schemeClr val="lt1">
                <a:alpha val="90000"/>
                <a:tint val="40000"/>
                <a:hueOff val="0"/>
                <a:satOff val="0"/>
                <a:lumOff val="0"/>
                <a:alphaOff val="0"/>
              </a:schemeClr>
            </a:fillRef>
            <a:effectRef idx="2">
              <a:schemeClr val="lt1">
                <a:alpha val="90000"/>
                <a:tint val="40000"/>
                <a:hueOff val="0"/>
                <a:satOff val="0"/>
                <a:lumOff val="0"/>
                <a:alphaOff val="0"/>
              </a:schemeClr>
            </a:effectRef>
            <a:fontRef idx="minor">
              <a:schemeClr val="dk2">
                <a:hueOff val="0"/>
                <a:satOff val="0"/>
                <a:lumOff val="0"/>
                <a:alphaOff val="0"/>
              </a:schemeClr>
            </a:fontRef>
          </p:style>
        </p:sp>
        <p:sp>
          <p:nvSpPr>
            <p:cNvPr id="22" name="Rectángulo 21"/>
            <p:cNvSpPr/>
            <p:nvPr/>
          </p:nvSpPr>
          <p:spPr>
            <a:xfrm>
              <a:off x="8775975" y="4974806"/>
              <a:ext cx="3047099" cy="1540224"/>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8016" tIns="22860" rIns="128016" bIns="22860" numCol="1" spcCol="1270" anchor="ctr" anchorCtr="0">
              <a:noAutofit/>
            </a:bodyPr>
            <a:lstStyle/>
            <a:p>
              <a:pPr lvl="0" algn="just" defTabSz="800100">
                <a:lnSpc>
                  <a:spcPct val="90000"/>
                </a:lnSpc>
                <a:spcBef>
                  <a:spcPct val="0"/>
                </a:spcBef>
                <a:spcAft>
                  <a:spcPct val="35000"/>
                </a:spcAft>
              </a:pPr>
              <a:r>
                <a:rPr lang="es-ES" sz="2400" b="0" kern="1200" dirty="0" smtClean="0"/>
                <a:t>4. Determinar las normas para evaluar la VAM en los deportistas investigados con discapacidad auditiva.</a:t>
              </a:r>
              <a:endParaRPr lang="es-EC" sz="2400" b="0" kern="1200" dirty="0"/>
            </a:p>
          </p:txBody>
        </p:sp>
      </p:grpSp>
    </p:spTree>
    <p:extLst>
      <p:ext uri="{BB962C8B-B14F-4D97-AF65-F5344CB8AC3E}">
        <p14:creationId xmlns:p14="http://schemas.microsoft.com/office/powerpoint/2010/main" val="127073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750" fill="hold"/>
                                        <p:tgtEl>
                                          <p:spTgt spid="14"/>
                                        </p:tgtEl>
                                        <p:attrNameLst>
                                          <p:attrName>ppt_w</p:attrName>
                                        </p:attrNameLst>
                                      </p:cBhvr>
                                      <p:tavLst>
                                        <p:tav tm="0">
                                          <p:val>
                                            <p:fltVal val="0"/>
                                          </p:val>
                                        </p:tav>
                                        <p:tav tm="100000">
                                          <p:val>
                                            <p:strVal val="#ppt_w"/>
                                          </p:val>
                                        </p:tav>
                                      </p:tavLst>
                                    </p:anim>
                                    <p:anim calcmode="lin" valueType="num">
                                      <p:cBhvr>
                                        <p:cTn id="18" dur="750" fill="hold"/>
                                        <p:tgtEl>
                                          <p:spTgt spid="14"/>
                                        </p:tgtEl>
                                        <p:attrNameLst>
                                          <p:attrName>ppt_h</p:attrName>
                                        </p:attrNameLst>
                                      </p:cBhvr>
                                      <p:tavLst>
                                        <p:tav tm="0">
                                          <p:val>
                                            <p:fltVal val="0"/>
                                          </p:val>
                                        </p:tav>
                                        <p:tav tm="100000">
                                          <p:val>
                                            <p:strVal val="#ppt_h"/>
                                          </p:val>
                                        </p:tav>
                                      </p:tavLst>
                                    </p:anim>
                                    <p:animEffect transition="in" filter="fade">
                                      <p:cBhvr>
                                        <p:cTn id="19" dur="75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3769356" y="234343"/>
            <a:ext cx="4753218" cy="944370"/>
          </a:xfrm>
        </p:spPr>
        <p:txBody>
          <a:bodyPr/>
          <a:lstStyle/>
          <a:p>
            <a:pPr algn="ctr"/>
            <a:r>
              <a:rPr lang="en-US" sz="5400" b="1" dirty="0" err="1" smtClean="0">
                <a:ln w="9525">
                  <a:solidFill>
                    <a:schemeClr val="bg1"/>
                  </a:solidFill>
                  <a:prstDash val="solid"/>
                </a:ln>
                <a:effectLst>
                  <a:glow rad="101600">
                    <a:schemeClr val="accent5">
                      <a:satMod val="175000"/>
                      <a:alpha val="40000"/>
                    </a:schemeClr>
                  </a:glow>
                  <a:outerShdw blurRad="12700" dist="38100" dir="2700000" algn="tl" rotWithShape="0">
                    <a:schemeClr val="accent5">
                      <a:lumMod val="60000"/>
                      <a:lumOff val="40000"/>
                    </a:schemeClr>
                  </a:outerShdw>
                </a:effectLst>
              </a:rPr>
              <a:t>hip</a:t>
            </a:r>
            <a:r>
              <a:rPr lang="en-US" sz="5400" b="1" dirty="0" err="1">
                <a:ln w="9525">
                  <a:solidFill>
                    <a:schemeClr val="bg1"/>
                  </a:solidFill>
                  <a:prstDash val="solid"/>
                </a:ln>
                <a:effectLst>
                  <a:glow rad="101600">
                    <a:schemeClr val="accent5">
                      <a:satMod val="175000"/>
                      <a:alpha val="40000"/>
                    </a:schemeClr>
                  </a:glow>
                  <a:outerShdw blurRad="12700" dist="38100" dir="2700000" algn="tl" rotWithShape="0">
                    <a:schemeClr val="accent5">
                      <a:lumMod val="60000"/>
                      <a:lumOff val="40000"/>
                    </a:schemeClr>
                  </a:outerShdw>
                </a:effectLst>
              </a:rPr>
              <a:t>Ó</a:t>
            </a:r>
            <a:r>
              <a:rPr lang="en-US" sz="5400" b="1" dirty="0" err="1" smtClean="0">
                <a:ln w="9525">
                  <a:solidFill>
                    <a:schemeClr val="bg1"/>
                  </a:solidFill>
                  <a:prstDash val="solid"/>
                </a:ln>
                <a:effectLst>
                  <a:glow rad="101600">
                    <a:schemeClr val="accent5">
                      <a:satMod val="175000"/>
                      <a:alpha val="40000"/>
                    </a:schemeClr>
                  </a:glow>
                  <a:outerShdw blurRad="12700" dist="38100" dir="2700000" algn="tl" rotWithShape="0">
                    <a:schemeClr val="accent5">
                      <a:lumMod val="60000"/>
                      <a:lumOff val="40000"/>
                    </a:schemeClr>
                  </a:outerShdw>
                </a:effectLst>
              </a:rPr>
              <a:t>tesis</a:t>
            </a:r>
            <a:endParaRPr lang="es-ES" sz="5400" dirty="0"/>
          </a:p>
        </p:txBody>
      </p:sp>
      <p:sp>
        <p:nvSpPr>
          <p:cNvPr id="4" name="Marcador de contenido 3"/>
          <p:cNvSpPr>
            <a:spLocks noGrp="1"/>
          </p:cNvSpPr>
          <p:nvPr>
            <p:ph sz="quarter" idx="13"/>
          </p:nvPr>
        </p:nvSpPr>
        <p:spPr>
          <a:xfrm>
            <a:off x="429574" y="2610101"/>
            <a:ext cx="6679564" cy="2773268"/>
          </a:xfrm>
        </p:spPr>
        <p:txBody>
          <a:bodyPr>
            <a:noAutofit/>
          </a:bodyPr>
          <a:lstStyle/>
          <a:p>
            <a:pPr marL="0" indent="0" algn="just">
              <a:buNone/>
            </a:pPr>
            <a:r>
              <a:rPr lang="es-ES" sz="2400" cap="none" dirty="0"/>
              <a:t>S</a:t>
            </a:r>
            <a:r>
              <a:rPr lang="es-ES" sz="2400" cap="none" dirty="0" smtClean="0"/>
              <a:t>i la velocidad aerobia máxima (VAM) y el rendimiento en los 1000 m manifiestan una gran interdependencia con el resultado competitivo en la carrera de 1500 m de atletas con discapacidad auditiva, entonces ambos indicadores se podrían utilizar para evaluar el desempeño atlético de estos deportistas, a lo largo de todo el macro ciclo de entrenamiento. </a:t>
            </a:r>
            <a:endParaRPr lang="es-ES" sz="2400" cap="none" dirty="0"/>
          </a:p>
        </p:txBody>
      </p:sp>
      <p:sp>
        <p:nvSpPr>
          <p:cNvPr id="7" name="9 Rectángulo"/>
          <p:cNvSpPr/>
          <p:nvPr/>
        </p:nvSpPr>
        <p:spPr>
          <a:xfrm>
            <a:off x="3386109" y="1709741"/>
            <a:ext cx="1070421"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s-EC" b="1" dirty="0" smtClean="0"/>
              <a:t>TRABAJO</a:t>
            </a:r>
            <a:endParaRPr lang="es-ES" dirty="0"/>
          </a:p>
        </p:txBody>
      </p:sp>
      <p:sp>
        <p:nvSpPr>
          <p:cNvPr id="8" name="12 Rectángulo"/>
          <p:cNvSpPr/>
          <p:nvPr/>
        </p:nvSpPr>
        <p:spPr>
          <a:xfrm>
            <a:off x="9235243" y="1806379"/>
            <a:ext cx="724878"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s-EC" b="1" dirty="0" smtClean="0"/>
              <a:t>NULA</a:t>
            </a:r>
            <a:endParaRPr lang="es-ES" dirty="0"/>
          </a:p>
        </p:txBody>
      </p:sp>
      <p:pic>
        <p:nvPicPr>
          <p:cNvPr id="11" name="Picture 2" descr="Resultado de imagen para si"/>
          <p:cNvPicPr>
            <a:picLocks noChangeAspect="1" noChangeArrowheads="1"/>
          </p:cNvPicPr>
          <p:nvPr/>
        </p:nvPicPr>
        <p:blipFill rotWithShape="1">
          <a:blip r:embed="rId2">
            <a:extLst>
              <a:ext uri="{28A0092B-C50C-407E-A947-70E740481C1C}">
                <a14:useLocalDpi xmlns:a14="http://schemas.microsoft.com/office/drawing/2010/main" val="0"/>
              </a:ext>
            </a:extLst>
          </a:blip>
          <a:srcRect l="52173" t="4986" r="2241" b="11933"/>
          <a:stretch/>
        </p:blipFill>
        <p:spPr bwMode="auto">
          <a:xfrm>
            <a:off x="8730805" y="2734884"/>
            <a:ext cx="1846288" cy="252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72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sp>
        <p:nvSpPr>
          <p:cNvPr id="3" name="Marcador de contenido 2"/>
          <p:cNvSpPr>
            <a:spLocks noGrp="1"/>
          </p:cNvSpPr>
          <p:nvPr>
            <p:ph sz="quarter" idx="13"/>
          </p:nvPr>
        </p:nvSpPr>
        <p:spPr/>
        <p:txBody>
          <a:bodyPr/>
          <a:lstStyle/>
          <a:p>
            <a:endParaRPr lang="es-ES"/>
          </a:p>
        </p:txBody>
      </p:sp>
      <p:sp>
        <p:nvSpPr>
          <p:cNvPr id="4" name="Rectángulo 3"/>
          <p:cNvSpPr/>
          <p:nvPr/>
        </p:nvSpPr>
        <p:spPr>
          <a:xfrm>
            <a:off x="0" y="1674254"/>
            <a:ext cx="12093262" cy="3541690"/>
          </a:xfrm>
          <a:prstGeom prst="rect">
            <a:avLst/>
          </a:prstGeom>
          <a:effectLst>
            <a:outerShdw blurRad="50800" dist="38100" dir="18900000" algn="bl" rotWithShape="0">
              <a:prstClr val="black">
                <a:alpha val="40000"/>
              </a:prstClr>
            </a:outerShdw>
          </a:effectLst>
        </p:spPr>
        <p:style>
          <a:lnRef idx="2">
            <a:schemeClr val="accent2"/>
          </a:lnRef>
          <a:fillRef idx="1001">
            <a:schemeClr val="lt1"/>
          </a:fillRef>
          <a:effectRef idx="0">
            <a:schemeClr val="accent2"/>
          </a:effectRef>
          <a:fontRef idx="minor">
            <a:schemeClr val="dk1"/>
          </a:fontRef>
        </p:style>
        <p:txBody>
          <a:bodyPr rtlCol="0" anchor="ctr"/>
          <a:lstStyle/>
          <a:p>
            <a:pPr algn="ctr"/>
            <a:r>
              <a:rPr lang="en-US" sz="6600" b="1" dirty="0" smtClean="0">
                <a:ln w="9525">
                  <a:solidFill>
                    <a:schemeClr val="bg1"/>
                  </a:solidFill>
                  <a:prstDash val="solid"/>
                </a:ln>
                <a:effectLst>
                  <a:glow rad="101600">
                    <a:schemeClr val="accent5">
                      <a:satMod val="175000"/>
                      <a:alpha val="40000"/>
                    </a:schemeClr>
                  </a:glow>
                  <a:outerShdw blurRad="12700" dist="38100" dir="2700000" algn="tl" rotWithShape="0">
                    <a:schemeClr val="accent5">
                      <a:lumMod val="60000"/>
                      <a:lumOff val="40000"/>
                    </a:schemeClr>
                  </a:outerShdw>
                </a:effectLst>
              </a:rPr>
              <a:t>OPERACIONALIZACIÓN DE VARIABLES</a:t>
            </a:r>
            <a:endParaRPr lang="es-ES" sz="6600" dirty="0"/>
          </a:p>
        </p:txBody>
      </p:sp>
    </p:spTree>
    <p:extLst>
      <p:ext uri="{BB962C8B-B14F-4D97-AF65-F5344CB8AC3E}">
        <p14:creationId xmlns:p14="http://schemas.microsoft.com/office/powerpoint/2010/main" val="83073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9"/>
          <p:cNvGraphicFramePr>
            <a:graphicFrameLocks noGrp="1"/>
          </p:cNvGraphicFramePr>
          <p:nvPr>
            <p:ph sz="quarter" idx="13"/>
            <p:extLst>
              <p:ext uri="{D42A27DB-BD31-4B8C-83A1-F6EECF244321}">
                <p14:modId xmlns:p14="http://schemas.microsoft.com/office/powerpoint/2010/main" val="4190438701"/>
              </p:ext>
            </p:extLst>
          </p:nvPr>
        </p:nvGraphicFramePr>
        <p:xfrm>
          <a:off x="914400" y="669701"/>
          <a:ext cx="10363200" cy="55302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3706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7549" y="386367"/>
            <a:ext cx="10364451" cy="862081"/>
          </a:xfrm>
        </p:spPr>
        <p:txBody>
          <a:bodyPr>
            <a:normAutofit fontScale="90000"/>
          </a:bodyPr>
          <a:lstStyle/>
          <a:p>
            <a:r>
              <a:rPr lang="en-US" sz="6000" b="1" dirty="0">
                <a:ln w="9525">
                  <a:solidFill>
                    <a:schemeClr val="bg1"/>
                  </a:solidFill>
                  <a:prstDash val="solid"/>
                </a:ln>
                <a:effectLst>
                  <a:glow rad="101600">
                    <a:schemeClr val="accent5">
                      <a:satMod val="175000"/>
                      <a:alpha val="40000"/>
                    </a:schemeClr>
                  </a:glow>
                  <a:outerShdw blurRad="12700" dist="38100" dir="2700000" algn="tl" rotWithShape="0">
                    <a:schemeClr val="accent5">
                      <a:lumMod val="60000"/>
                      <a:lumOff val="40000"/>
                    </a:schemeClr>
                  </a:outerShdw>
                </a:effectLst>
              </a:rPr>
              <a:t>MARCO TEÓRICO</a:t>
            </a:r>
            <a:endParaRPr lang="es-ES" sz="6000" dirty="0"/>
          </a:p>
        </p:txBody>
      </p:sp>
      <p:graphicFrame>
        <p:nvGraphicFramePr>
          <p:cNvPr id="4" name="Marcador de contenido 3"/>
          <p:cNvGraphicFramePr>
            <a:graphicFrameLocks noGrp="1"/>
          </p:cNvGraphicFramePr>
          <p:nvPr>
            <p:ph sz="quarter" idx="13"/>
            <p:extLst>
              <p:ext uri="{D42A27DB-BD31-4B8C-83A1-F6EECF244321}">
                <p14:modId xmlns:p14="http://schemas.microsoft.com/office/powerpoint/2010/main" val="1509758494"/>
              </p:ext>
            </p:extLst>
          </p:nvPr>
        </p:nvGraphicFramePr>
        <p:xfrm>
          <a:off x="598169" y="1429555"/>
          <a:ext cx="2737460" cy="5154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Marcador de contenido 3"/>
          <p:cNvGraphicFramePr>
            <a:graphicFrameLocks/>
          </p:cNvGraphicFramePr>
          <p:nvPr>
            <p:extLst>
              <p:ext uri="{D42A27DB-BD31-4B8C-83A1-F6EECF244321}">
                <p14:modId xmlns:p14="http://schemas.microsoft.com/office/powerpoint/2010/main" val="1191728342"/>
              </p:ext>
            </p:extLst>
          </p:nvPr>
        </p:nvGraphicFramePr>
        <p:xfrm>
          <a:off x="3438660" y="1429555"/>
          <a:ext cx="2923504" cy="51541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Marcador de contenido 3"/>
          <p:cNvGraphicFramePr>
            <a:graphicFrameLocks/>
          </p:cNvGraphicFramePr>
          <p:nvPr>
            <p:extLst>
              <p:ext uri="{D42A27DB-BD31-4B8C-83A1-F6EECF244321}">
                <p14:modId xmlns:p14="http://schemas.microsoft.com/office/powerpoint/2010/main" val="2119328860"/>
              </p:ext>
            </p:extLst>
          </p:nvPr>
        </p:nvGraphicFramePr>
        <p:xfrm>
          <a:off x="6452316" y="1403797"/>
          <a:ext cx="2691685" cy="515412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3" name="Marcador de contenido 3"/>
          <p:cNvGraphicFramePr>
            <a:graphicFrameLocks/>
          </p:cNvGraphicFramePr>
          <p:nvPr>
            <p:extLst>
              <p:ext uri="{D42A27DB-BD31-4B8C-83A1-F6EECF244321}">
                <p14:modId xmlns:p14="http://schemas.microsoft.com/office/powerpoint/2010/main" val="3841166973"/>
              </p:ext>
            </p:extLst>
          </p:nvPr>
        </p:nvGraphicFramePr>
        <p:xfrm>
          <a:off x="9245786" y="1365161"/>
          <a:ext cx="2718687" cy="515412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10643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Graphic spid="11" grpId="0">
        <p:bldAsOne/>
      </p:bldGraphic>
      <p:bldGraphic spid="12" grpId="0">
        <p:bldAsOne/>
      </p:bldGraphic>
      <p:bldGraphic spid="1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sz="quarter" idx="13"/>
            <p:extLst>
              <p:ext uri="{D42A27DB-BD31-4B8C-83A1-F6EECF244321}">
                <p14:modId xmlns:p14="http://schemas.microsoft.com/office/powerpoint/2010/main" val="392074381"/>
              </p:ext>
            </p:extLst>
          </p:nvPr>
        </p:nvGraphicFramePr>
        <p:xfrm>
          <a:off x="228600" y="274638"/>
          <a:ext cx="11612563" cy="6218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Resultado de imagen para Discapacidad auditiv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8946" y="4607248"/>
            <a:ext cx="3618963" cy="1781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33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theme1.xml><?xml version="1.0" encoding="utf-8"?>
<a:theme xmlns:a="http://schemas.openxmlformats.org/drawingml/2006/main" name="Gota">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Gota</Template>
  <TotalTime>2799</TotalTime>
  <Words>3029</Words>
  <Application>Microsoft Office PowerPoint</Application>
  <PresentationFormat>Panorámica</PresentationFormat>
  <Paragraphs>161</Paragraphs>
  <Slides>26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26</vt:i4>
      </vt:variant>
    </vt:vector>
  </HeadingPairs>
  <TitlesOfParts>
    <vt:vector size="31" baseType="lpstr">
      <vt:lpstr>Arial</vt:lpstr>
      <vt:lpstr>Calibri</vt:lpstr>
      <vt:lpstr>Times New Roman</vt:lpstr>
      <vt:lpstr>Tw Cen MT</vt:lpstr>
      <vt:lpstr>Gota</vt:lpstr>
      <vt:lpstr>Universidad de las fuerzas armadas – espe. departamento de ciencias humanas y sociales. Licenciatura en ciencias de la actividad física deportes y recreación </vt:lpstr>
      <vt:lpstr>PLANTEAMIENTO DEL PROBLEMA</vt:lpstr>
      <vt:lpstr>FORMULACIÓN DEL PROBLEMA</vt:lpstr>
      <vt:lpstr>Presentación de PowerPoint</vt:lpstr>
      <vt:lpstr>Presentación de PowerPoint</vt:lpstr>
      <vt:lpstr>Presentación de PowerPoint</vt:lpstr>
      <vt:lpstr>Presentación de PowerPoint</vt:lpstr>
      <vt:lpstr>MARCO TEÓRICO</vt:lpstr>
      <vt:lpstr>Presentación de PowerPoint</vt:lpstr>
      <vt:lpstr>Organismos Internacionales y Nacionales de Deporte para Personas Sordas</vt:lpstr>
      <vt:lpstr>METODOLOGÍA DE LA INVESTIGACIÓN</vt:lpstr>
      <vt:lpstr>PROCEDIMIENTO</vt:lpstr>
      <vt:lpstr>poblaciÓn y muestra</vt:lpstr>
      <vt:lpstr>ANÁLISIS DE RESULTADOS</vt:lpstr>
      <vt:lpstr> Comprobar si el resultado en el test de 1000 m y la Velocidad Aerobia Máxima obtenida en el propio test inciden en el rendimiento de los 1500 m.</vt:lpstr>
      <vt:lpstr>Presentación de PowerPoint</vt:lpstr>
      <vt:lpstr>Analizar la incidencia de la carrera de 1000 m sobre el Máximo consumo de oxígeno (Vo2max) y sobre la frecuencia cardiaca máxima.  </vt:lpstr>
      <vt:lpstr>Determinar las normas para evaluar la VAM en los deportistas investigados con discapacidad auditiva. </vt:lpstr>
      <vt:lpstr>CONCLUSIONES</vt:lpstr>
      <vt:lpstr>Presentación de PowerPoint</vt:lpstr>
      <vt:lpstr>Gracias </vt:lpstr>
      <vt:lpstr>BIBLIOGRAFÍA</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las fuerzas armadas – espe. departamento de ciencias humanas y sociales. Licenciatura en ciencias de la actividad física deportes y recreación</dc:title>
  <dc:creator>Yesica Cuero</dc:creator>
  <cp:lastModifiedBy>UMB7</cp:lastModifiedBy>
  <cp:revision>140</cp:revision>
  <dcterms:created xsi:type="dcterms:W3CDTF">2019-06-09T15:12:25Z</dcterms:created>
  <dcterms:modified xsi:type="dcterms:W3CDTF">2019-07-09T14:35:07Z</dcterms:modified>
</cp:coreProperties>
</file>