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9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308" r:id="rId4"/>
    <p:sldId id="309" r:id="rId5"/>
    <p:sldId id="313" r:id="rId6"/>
    <p:sldId id="310" r:id="rId7"/>
    <p:sldId id="311" r:id="rId8"/>
    <p:sldId id="281" r:id="rId9"/>
    <p:sldId id="280" r:id="rId10"/>
    <p:sldId id="312" r:id="rId11"/>
    <p:sldId id="284" r:id="rId12"/>
    <p:sldId id="285" r:id="rId13"/>
    <p:sldId id="286" r:id="rId14"/>
    <p:sldId id="287" r:id="rId15"/>
    <p:sldId id="288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3" r:id="rId29"/>
    <p:sldId id="304" r:id="rId30"/>
    <p:sldId id="289" r:id="rId31"/>
    <p:sldId id="273" r:id="rId32"/>
    <p:sldId id="307" r:id="rId33"/>
    <p:sldId id="305" r:id="rId34"/>
    <p:sldId id="276" r:id="rId35"/>
  </p:sldIdLst>
  <p:sldSz cx="9144000" cy="6858000" type="screen4x3"/>
  <p:notesSz cx="9144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660"/>
  </p:normalViewPr>
  <p:slideViewPr>
    <p:cSldViewPr>
      <p:cViewPr varScale="1">
        <p:scale>
          <a:sx n="70" d="100"/>
          <a:sy n="70" d="100"/>
        </p:scale>
        <p:origin x="1180" y="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B1244-BF4E-47FE-AB78-A0712D992A5F}" type="doc">
      <dgm:prSet loTypeId="urn:microsoft.com/office/officeart/2005/8/layout/process2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BDC6C20-DA4F-4D3B-81EE-39B7211E9D0E}">
      <dgm:prSet custT="1"/>
      <dgm:spPr/>
      <dgm:t>
        <a:bodyPr/>
        <a:lstStyle/>
        <a:p>
          <a:pPr rtl="0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Son capaces de difundirse amplia y rápidamente a cultivos aledaños </a:t>
          </a:r>
        </a:p>
      </dgm:t>
    </dgm:pt>
    <dgm:pt modelId="{84C5921D-DA64-4D32-9644-FBD0D928CE21}" type="parTrans" cxnId="{0FAB97E9-4063-41FE-802D-4493B0FAB8A0}">
      <dgm:prSet/>
      <dgm:spPr/>
      <dgm:t>
        <a:bodyPr/>
        <a:lstStyle/>
        <a:p>
          <a:endParaRPr lang="es-ES"/>
        </a:p>
      </dgm:t>
    </dgm:pt>
    <dgm:pt modelId="{7B172997-4796-4B54-A2DF-3CA5704898EA}" type="sibTrans" cxnId="{0FAB97E9-4063-41FE-802D-4493B0FAB8A0}">
      <dgm:prSet/>
      <dgm:spPr/>
      <dgm:t>
        <a:bodyPr/>
        <a:lstStyle/>
        <a:p>
          <a:endParaRPr lang="es-ES"/>
        </a:p>
      </dgm:t>
    </dgm:pt>
    <dgm:pt modelId="{FE1D84F1-0BF6-484D-A2FE-B6448CA926E1}">
      <dgm:prSet custT="1"/>
      <dgm:spPr/>
      <dgm:t>
        <a:bodyPr/>
        <a:lstStyle/>
        <a:p>
          <a:pPr rtl="0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Están clasificados como el segundo grupo de patógenos de plantas más importante después de los hongos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5A748BB-46E2-4E25-A50D-CB2A03C31A00}" type="parTrans" cxnId="{312C3256-9422-44B2-9F59-4955C15C0D63}">
      <dgm:prSet/>
      <dgm:spPr/>
      <dgm:t>
        <a:bodyPr/>
        <a:lstStyle/>
        <a:p>
          <a:endParaRPr lang="es-ES"/>
        </a:p>
      </dgm:t>
    </dgm:pt>
    <dgm:pt modelId="{6DE69582-AC1F-41AF-91A6-ED4334FBB7AB}" type="sibTrans" cxnId="{312C3256-9422-44B2-9F59-4955C15C0D63}">
      <dgm:prSet/>
      <dgm:spPr/>
      <dgm:t>
        <a:bodyPr/>
        <a:lstStyle/>
        <a:p>
          <a:endParaRPr lang="es-ES"/>
        </a:p>
      </dgm:t>
    </dgm:pt>
    <dgm:pt modelId="{979B7558-7697-4ACC-B9D1-2DC402CE5B04}">
      <dgm:prSet custT="1"/>
      <dgm:spPr/>
      <dgm:t>
        <a:bodyPr/>
        <a:lstStyle/>
        <a:p>
          <a:pPr rtl="0"/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Los virus de plantas difieren en el movimiento dentro del huésped, los síntomas que producen, los mecanismos de transmisión y la replicación.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8C03E4-9D56-4729-8002-8B223C1DFBB9}" type="parTrans" cxnId="{D5113461-E480-4B5B-8EAE-53469BE857F2}">
      <dgm:prSet/>
      <dgm:spPr/>
      <dgm:t>
        <a:bodyPr/>
        <a:lstStyle/>
        <a:p>
          <a:endParaRPr lang="es-ES"/>
        </a:p>
      </dgm:t>
    </dgm:pt>
    <dgm:pt modelId="{63C9BC70-038A-4416-BD29-38435021CBC4}" type="sibTrans" cxnId="{D5113461-E480-4B5B-8EAE-53469BE857F2}">
      <dgm:prSet/>
      <dgm:spPr/>
      <dgm:t>
        <a:bodyPr/>
        <a:lstStyle/>
        <a:p>
          <a:endParaRPr lang="es-ES"/>
        </a:p>
      </dgm:t>
    </dgm:pt>
    <dgm:pt modelId="{C148C82C-0677-488E-945E-1F898075E03F}" type="pres">
      <dgm:prSet presAssocID="{A8FB1244-BF4E-47FE-AB78-A0712D992A5F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D5184AF-0E4B-4715-9EB9-A63C8B99BFCE}" type="pres">
      <dgm:prSet presAssocID="{EBDC6C20-DA4F-4D3B-81EE-39B7211E9D0E}" presName="node" presStyleLbl="node1" presStyleIdx="0" presStyleCnt="3" custLinFactX="-86464" custLinFactNeighborX="-100000" custLinFactNeighborY="-107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E7B3C2D-3F82-4BC7-BC67-67CD093063B9}" type="pres">
      <dgm:prSet presAssocID="{7B172997-4796-4B54-A2DF-3CA5704898EA}" presName="sibTrans" presStyleLbl="sibTrans2D1" presStyleIdx="0" presStyleCnt="2"/>
      <dgm:spPr/>
      <dgm:t>
        <a:bodyPr/>
        <a:lstStyle/>
        <a:p>
          <a:endParaRPr lang="es-ES"/>
        </a:p>
      </dgm:t>
    </dgm:pt>
    <dgm:pt modelId="{E725FFEB-E448-461E-B90F-B2F3CF785276}" type="pres">
      <dgm:prSet presAssocID="{7B172997-4796-4B54-A2DF-3CA5704898EA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C4A47569-5DE3-4A77-A6BF-E61E1777974F}" type="pres">
      <dgm:prSet presAssocID="{FE1D84F1-0BF6-484D-A2FE-B6448CA926E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F3FBBD-367E-43AC-8575-F388BF76B07A}" type="pres">
      <dgm:prSet presAssocID="{6DE69582-AC1F-41AF-91A6-ED4334FBB7AB}" presName="sibTrans" presStyleLbl="sibTrans2D1" presStyleIdx="1" presStyleCnt="2"/>
      <dgm:spPr/>
      <dgm:t>
        <a:bodyPr/>
        <a:lstStyle/>
        <a:p>
          <a:endParaRPr lang="es-ES"/>
        </a:p>
      </dgm:t>
    </dgm:pt>
    <dgm:pt modelId="{08984EF0-D167-4AE8-916F-52B655123CB3}" type="pres">
      <dgm:prSet presAssocID="{6DE69582-AC1F-41AF-91A6-ED4334FBB7AB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4E6858A5-AC9A-4054-94DB-474D317B0F10}" type="pres">
      <dgm:prSet presAssocID="{979B7558-7697-4ACC-B9D1-2DC402CE5B0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5113461-E480-4B5B-8EAE-53469BE857F2}" srcId="{A8FB1244-BF4E-47FE-AB78-A0712D992A5F}" destId="{979B7558-7697-4ACC-B9D1-2DC402CE5B04}" srcOrd="2" destOrd="0" parTransId="{FB8C03E4-9D56-4729-8002-8B223C1DFBB9}" sibTransId="{63C9BC70-038A-4416-BD29-38435021CBC4}"/>
    <dgm:cxn modelId="{FD273A18-84C4-47F7-8F06-9EBE6CAD534C}" type="presOf" srcId="{979B7558-7697-4ACC-B9D1-2DC402CE5B04}" destId="{4E6858A5-AC9A-4054-94DB-474D317B0F10}" srcOrd="0" destOrd="0" presId="urn:microsoft.com/office/officeart/2005/8/layout/process2"/>
    <dgm:cxn modelId="{312C3256-9422-44B2-9F59-4955C15C0D63}" srcId="{A8FB1244-BF4E-47FE-AB78-A0712D992A5F}" destId="{FE1D84F1-0BF6-484D-A2FE-B6448CA926E1}" srcOrd="1" destOrd="0" parTransId="{75A748BB-46E2-4E25-A50D-CB2A03C31A00}" sibTransId="{6DE69582-AC1F-41AF-91A6-ED4334FBB7AB}"/>
    <dgm:cxn modelId="{7815C300-936F-47AF-BCB6-97345AFC101D}" type="presOf" srcId="{7B172997-4796-4B54-A2DF-3CA5704898EA}" destId="{3E7B3C2D-3F82-4BC7-BC67-67CD093063B9}" srcOrd="0" destOrd="0" presId="urn:microsoft.com/office/officeart/2005/8/layout/process2"/>
    <dgm:cxn modelId="{852342BA-2373-45AE-B8A4-D04E27B374D7}" type="presOf" srcId="{6DE69582-AC1F-41AF-91A6-ED4334FBB7AB}" destId="{08984EF0-D167-4AE8-916F-52B655123CB3}" srcOrd="1" destOrd="0" presId="urn:microsoft.com/office/officeart/2005/8/layout/process2"/>
    <dgm:cxn modelId="{EF66CBBF-6F26-4210-B22D-7CCA82B2FABF}" type="presOf" srcId="{A8FB1244-BF4E-47FE-AB78-A0712D992A5F}" destId="{C148C82C-0677-488E-945E-1F898075E03F}" srcOrd="0" destOrd="0" presId="urn:microsoft.com/office/officeart/2005/8/layout/process2"/>
    <dgm:cxn modelId="{2EB478C5-E9B8-411D-A9E0-260E08D48E99}" type="presOf" srcId="{FE1D84F1-0BF6-484D-A2FE-B6448CA926E1}" destId="{C4A47569-5DE3-4A77-A6BF-E61E1777974F}" srcOrd="0" destOrd="0" presId="urn:microsoft.com/office/officeart/2005/8/layout/process2"/>
    <dgm:cxn modelId="{E3E28FD1-E94D-4A56-8433-0C12A0560A58}" type="presOf" srcId="{EBDC6C20-DA4F-4D3B-81EE-39B7211E9D0E}" destId="{9D5184AF-0E4B-4715-9EB9-A63C8B99BFCE}" srcOrd="0" destOrd="0" presId="urn:microsoft.com/office/officeart/2005/8/layout/process2"/>
    <dgm:cxn modelId="{DF89E65C-7C47-4702-ADBB-65388C64155C}" type="presOf" srcId="{7B172997-4796-4B54-A2DF-3CA5704898EA}" destId="{E725FFEB-E448-461E-B90F-B2F3CF785276}" srcOrd="1" destOrd="0" presId="urn:microsoft.com/office/officeart/2005/8/layout/process2"/>
    <dgm:cxn modelId="{0FAB97E9-4063-41FE-802D-4493B0FAB8A0}" srcId="{A8FB1244-BF4E-47FE-AB78-A0712D992A5F}" destId="{EBDC6C20-DA4F-4D3B-81EE-39B7211E9D0E}" srcOrd="0" destOrd="0" parTransId="{84C5921D-DA64-4D32-9644-FBD0D928CE21}" sibTransId="{7B172997-4796-4B54-A2DF-3CA5704898EA}"/>
    <dgm:cxn modelId="{3198BB0F-1620-4C81-B822-7E663EA443DD}" type="presOf" srcId="{6DE69582-AC1F-41AF-91A6-ED4334FBB7AB}" destId="{7EF3FBBD-367E-43AC-8575-F388BF76B07A}" srcOrd="0" destOrd="0" presId="urn:microsoft.com/office/officeart/2005/8/layout/process2"/>
    <dgm:cxn modelId="{3655F4C9-C4BA-44F9-B5BB-4E379A0BC9A5}" type="presParOf" srcId="{C148C82C-0677-488E-945E-1F898075E03F}" destId="{9D5184AF-0E4B-4715-9EB9-A63C8B99BFCE}" srcOrd="0" destOrd="0" presId="urn:microsoft.com/office/officeart/2005/8/layout/process2"/>
    <dgm:cxn modelId="{9BCA42F2-5225-4231-950F-A0CA1543593C}" type="presParOf" srcId="{C148C82C-0677-488E-945E-1F898075E03F}" destId="{3E7B3C2D-3F82-4BC7-BC67-67CD093063B9}" srcOrd="1" destOrd="0" presId="urn:microsoft.com/office/officeart/2005/8/layout/process2"/>
    <dgm:cxn modelId="{F4FCFDAF-5277-48DF-BE8B-16FB57A61669}" type="presParOf" srcId="{3E7B3C2D-3F82-4BC7-BC67-67CD093063B9}" destId="{E725FFEB-E448-461E-B90F-B2F3CF785276}" srcOrd="0" destOrd="0" presId="urn:microsoft.com/office/officeart/2005/8/layout/process2"/>
    <dgm:cxn modelId="{C1CDCFF3-E8ED-4652-AD8F-9552BCDDC009}" type="presParOf" srcId="{C148C82C-0677-488E-945E-1F898075E03F}" destId="{C4A47569-5DE3-4A77-A6BF-E61E1777974F}" srcOrd="2" destOrd="0" presId="urn:microsoft.com/office/officeart/2005/8/layout/process2"/>
    <dgm:cxn modelId="{B7303AF4-50E2-4260-AE9F-7D355D8C58BE}" type="presParOf" srcId="{C148C82C-0677-488E-945E-1F898075E03F}" destId="{7EF3FBBD-367E-43AC-8575-F388BF76B07A}" srcOrd="3" destOrd="0" presId="urn:microsoft.com/office/officeart/2005/8/layout/process2"/>
    <dgm:cxn modelId="{8F8A1FDF-90BA-40D5-981F-AC068AAB2AF7}" type="presParOf" srcId="{7EF3FBBD-367E-43AC-8575-F388BF76B07A}" destId="{08984EF0-D167-4AE8-916F-52B655123CB3}" srcOrd="0" destOrd="0" presId="urn:microsoft.com/office/officeart/2005/8/layout/process2"/>
    <dgm:cxn modelId="{1DCE58AC-FC08-4214-966A-EE1F3A111B5C}" type="presParOf" srcId="{C148C82C-0677-488E-945E-1F898075E03F}" destId="{4E6858A5-AC9A-4054-94DB-474D317B0F10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0F5869F-B643-4533-9384-79D486DDCB04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D4CDEAA-5022-4F3C-9432-2DC70CD33561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Trimommatic-0.38 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28D52-C20D-44D3-AC02-AE8D9F0C15D9}" type="parTrans" cxnId="{6EC1B8EA-0742-4FC9-A9E2-84D80BCC663C}">
      <dgm:prSet/>
      <dgm:spPr/>
      <dgm:t>
        <a:bodyPr/>
        <a:lstStyle/>
        <a:p>
          <a:endParaRPr lang="es-ES"/>
        </a:p>
      </dgm:t>
    </dgm:pt>
    <dgm:pt modelId="{44646E86-0BD8-4100-8B6F-7BE92695D794}" type="sibTrans" cxnId="{6EC1B8EA-0742-4FC9-A9E2-84D80BCC663C}">
      <dgm:prSet/>
      <dgm:spPr/>
      <dgm:t>
        <a:bodyPr/>
        <a:lstStyle/>
        <a:p>
          <a:endParaRPr lang="es-ES"/>
        </a:p>
      </dgm:t>
    </dgm:pt>
    <dgm:pt modelId="{645F61D9-0F33-4534-987B-AF3A38CD7733}">
      <dgm:prSet phldrT="[Texto]" custT="1"/>
      <dgm:spPr/>
      <dgm:t>
        <a:bodyPr/>
        <a:lstStyle/>
        <a:p>
          <a:endParaRPr lang="es-E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09E29-363B-4AED-BAAD-553A14BF7EA3}" type="parTrans" cxnId="{0B786661-9DF1-4980-85B9-00E5675733AA}">
      <dgm:prSet/>
      <dgm:spPr/>
      <dgm:t>
        <a:bodyPr/>
        <a:lstStyle/>
        <a:p>
          <a:endParaRPr lang="es-ES"/>
        </a:p>
      </dgm:t>
    </dgm:pt>
    <dgm:pt modelId="{E5428EAD-F3A9-4DC5-97B2-CA96DEA2133A}" type="sibTrans" cxnId="{0B786661-9DF1-4980-85B9-00E5675733AA}">
      <dgm:prSet/>
      <dgm:spPr/>
      <dgm:t>
        <a:bodyPr/>
        <a:lstStyle/>
        <a:p>
          <a:endParaRPr lang="es-ES"/>
        </a:p>
      </dgm:t>
    </dgm:pt>
    <dgm:pt modelId="{9C522E2B-6ED2-487E-85DC-7B72E75AB2CA}">
      <dgm:prSet phldrT="[Texto]" custT="1"/>
      <dgm:spPr/>
      <dgm:t>
        <a:bodyPr/>
        <a:lstStyle/>
        <a:p>
          <a:r>
            <a:rPr lang="es-EC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Dedupe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43565-2AD2-4E28-BD8F-105035BBD203}" type="parTrans" cxnId="{4D484DDE-D027-46CF-8699-AA1533079916}">
      <dgm:prSet/>
      <dgm:spPr/>
      <dgm:t>
        <a:bodyPr/>
        <a:lstStyle/>
        <a:p>
          <a:endParaRPr lang="es-ES"/>
        </a:p>
      </dgm:t>
    </dgm:pt>
    <dgm:pt modelId="{43F12886-FAED-4A6C-87BE-3F157379EFFF}" type="sibTrans" cxnId="{4D484DDE-D027-46CF-8699-AA1533079916}">
      <dgm:prSet/>
      <dgm:spPr/>
      <dgm:t>
        <a:bodyPr/>
        <a:lstStyle/>
        <a:p>
          <a:endParaRPr lang="es-ES"/>
        </a:p>
      </dgm:t>
    </dgm:pt>
    <dgm:pt modelId="{EB73C1D9-68D9-4DCD-8245-EDE2A0EAAF55}">
      <dgm:prSet phldrT="[Texto]" custT="1"/>
      <dgm:spPr/>
      <dgm:t>
        <a:bodyPr/>
        <a:lstStyle/>
        <a:p>
          <a:endParaRPr lang="es-E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5C25C-7C93-4F0D-BCDB-C89C56EE512F}" type="parTrans" cxnId="{4A22E77B-53DC-4247-8347-595B2381F764}">
      <dgm:prSet/>
      <dgm:spPr/>
      <dgm:t>
        <a:bodyPr/>
        <a:lstStyle/>
        <a:p>
          <a:endParaRPr lang="es-ES"/>
        </a:p>
      </dgm:t>
    </dgm:pt>
    <dgm:pt modelId="{CB0B7D50-BD8C-42D6-BEDD-EBE3C926F492}" type="sibTrans" cxnId="{4A22E77B-53DC-4247-8347-595B2381F764}">
      <dgm:prSet/>
      <dgm:spPr/>
      <dgm:t>
        <a:bodyPr/>
        <a:lstStyle/>
        <a:p>
          <a:endParaRPr lang="es-ES"/>
        </a:p>
      </dgm:t>
    </dgm:pt>
    <dgm:pt modelId="{439AA100-A6D5-4B83-AD24-912C848D6826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45 997 157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(66.13%) para limón Meyer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5C65A9-C3D4-402A-B048-B121EF1F0F66}" type="parTrans" cxnId="{6E643F3A-FF12-47C5-A7E0-A9678AAC0178}">
      <dgm:prSet/>
      <dgm:spPr/>
      <dgm:t>
        <a:bodyPr/>
        <a:lstStyle/>
        <a:p>
          <a:endParaRPr lang="es-ES"/>
        </a:p>
      </dgm:t>
    </dgm:pt>
    <dgm:pt modelId="{19AA4B83-5424-47C1-BA6D-EED05A7843C3}" type="sibTrans" cxnId="{6E643F3A-FF12-47C5-A7E0-A9678AAC0178}">
      <dgm:prSet/>
      <dgm:spPr/>
      <dgm:t>
        <a:bodyPr/>
        <a:lstStyle/>
        <a:p>
          <a:endParaRPr lang="es-ES"/>
        </a:p>
      </dgm:t>
    </dgm:pt>
    <dgm:pt modelId="{448C3982-8BCC-4849-80E3-B572A10D5734}">
      <dgm:prSet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76 156 490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 naranjilla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C3FE6B-31B0-4C1F-B911-494B16E2E71B}" type="parTrans" cxnId="{4BBF4BA6-9491-4D95-8CAE-5F5FD191D7A5}">
      <dgm:prSet/>
      <dgm:spPr/>
      <dgm:t>
        <a:bodyPr/>
        <a:lstStyle/>
        <a:p>
          <a:endParaRPr lang="es-ES"/>
        </a:p>
      </dgm:t>
    </dgm:pt>
    <dgm:pt modelId="{35F95C48-5809-410A-93BB-9E21580CFD7C}" type="sibTrans" cxnId="{4BBF4BA6-9491-4D95-8CAE-5F5FD191D7A5}">
      <dgm:prSet/>
      <dgm:spPr/>
      <dgm:t>
        <a:bodyPr/>
        <a:lstStyle/>
        <a:p>
          <a:endParaRPr lang="es-ES"/>
        </a:p>
      </dgm:t>
    </dgm:pt>
    <dgm:pt modelId="{4F3D1AFD-3805-4542-94D0-92F4902816E5}">
      <dgm:prSet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69 555 658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 limón Meyer 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AEBA92-39BF-4CAB-8CC7-7903B64B19C4}" type="parTrans" cxnId="{8BBE9B83-8392-4BED-9403-F7E6DB841B50}">
      <dgm:prSet/>
      <dgm:spPr/>
      <dgm:t>
        <a:bodyPr/>
        <a:lstStyle/>
        <a:p>
          <a:endParaRPr lang="es-ES"/>
        </a:p>
      </dgm:t>
    </dgm:pt>
    <dgm:pt modelId="{62C0327F-60D0-4F03-829A-11704942BEA1}" type="sibTrans" cxnId="{8BBE9B83-8392-4BED-9403-F7E6DB841B50}">
      <dgm:prSet/>
      <dgm:spPr/>
      <dgm:t>
        <a:bodyPr/>
        <a:lstStyle/>
        <a:p>
          <a:endParaRPr lang="es-ES"/>
        </a:p>
      </dgm:t>
    </dgm:pt>
    <dgm:pt modelId="{BBCE3839-9260-444C-A11D-3803B70BC6F8}">
      <dgm:prSet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27 835 480</a:t>
          </a:r>
          <a:r>
            <a:rPr lang="es-EC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naranjilla (36.55%)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28667-4A2D-4719-842B-128E4BE9E331}" type="parTrans" cxnId="{F9F296C6-E6AC-490D-85C2-E67E98E8295A}">
      <dgm:prSet/>
      <dgm:spPr/>
      <dgm:t>
        <a:bodyPr/>
        <a:lstStyle/>
        <a:p>
          <a:endParaRPr lang="es-ES"/>
        </a:p>
      </dgm:t>
    </dgm:pt>
    <dgm:pt modelId="{F90D1489-AFB5-4DF6-842F-B10E36570251}" type="sibTrans" cxnId="{F9F296C6-E6AC-490D-85C2-E67E98E8295A}">
      <dgm:prSet/>
      <dgm:spPr/>
      <dgm:t>
        <a:bodyPr/>
        <a:lstStyle/>
        <a:p>
          <a:endParaRPr lang="es-ES"/>
        </a:p>
      </dgm:t>
    </dgm:pt>
    <dgm:pt modelId="{0664C550-8812-41FA-B297-C2DB889CD687}">
      <dgm:prSet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23 558 501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para limón Meyer (33.87%)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8B7ACC-10E1-4D34-94E2-FB5412ECD405}" type="parTrans" cxnId="{B4DF9246-6C03-4DA9-B112-9068376A5193}">
      <dgm:prSet/>
      <dgm:spPr/>
      <dgm:t>
        <a:bodyPr/>
        <a:lstStyle/>
        <a:p>
          <a:endParaRPr lang="es-ES"/>
        </a:p>
      </dgm:t>
    </dgm:pt>
    <dgm:pt modelId="{EF862716-2DE2-4A4A-81EB-35C67F9AB0F0}" type="sibTrans" cxnId="{B4DF9246-6C03-4DA9-B112-9068376A5193}">
      <dgm:prSet/>
      <dgm:spPr/>
      <dgm:t>
        <a:bodyPr/>
        <a:lstStyle/>
        <a:p>
          <a:endParaRPr lang="es-ES"/>
        </a:p>
      </dgm:t>
    </dgm:pt>
    <dgm:pt modelId="{3705837B-0B2D-4C8D-AEB3-19EC08A40257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48 321 010</a:t>
          </a:r>
          <a:r>
            <a:rPr lang="es-EC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(63.45%) para naranjilla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6A7D3D-37F5-4D9C-AB23-FF0B1B46D817}" type="parTrans" cxnId="{8F124121-345E-4E08-B8E2-63898BA9B327}">
      <dgm:prSet/>
      <dgm:spPr/>
      <dgm:t>
        <a:bodyPr/>
        <a:lstStyle/>
        <a:p>
          <a:endParaRPr lang="es-ES"/>
        </a:p>
      </dgm:t>
    </dgm:pt>
    <dgm:pt modelId="{B6A37A81-14FD-45AA-8E93-0DCB2EECD897}" type="sibTrans" cxnId="{8F124121-345E-4E08-B8E2-63898BA9B327}">
      <dgm:prSet/>
      <dgm:spPr/>
      <dgm:t>
        <a:bodyPr/>
        <a:lstStyle/>
        <a:p>
          <a:endParaRPr lang="es-ES"/>
        </a:p>
      </dgm:t>
    </dgm:pt>
    <dgm:pt modelId="{8D4FC6F2-55EF-4C11-A8CF-154848BE1ECF}">
      <dgm:prSet phldrT="[Texto]"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Se obtuvieron: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B89D6-6AFA-4F2B-86DE-2F70E3A329EA}" type="sibTrans" cxnId="{67A1547A-3D7E-4656-9CE4-EEEBAA877D38}">
      <dgm:prSet/>
      <dgm:spPr/>
      <dgm:t>
        <a:bodyPr/>
        <a:lstStyle/>
        <a:p>
          <a:endParaRPr lang="es-ES"/>
        </a:p>
      </dgm:t>
    </dgm:pt>
    <dgm:pt modelId="{A6AFCD2B-A8C6-4B2C-B2AF-F90DCE9D6B77}" type="parTrans" cxnId="{67A1547A-3D7E-4656-9CE4-EEEBAA877D38}">
      <dgm:prSet/>
      <dgm:spPr/>
      <dgm:t>
        <a:bodyPr/>
        <a:lstStyle/>
        <a:p>
          <a:endParaRPr lang="es-ES"/>
        </a:p>
      </dgm:t>
    </dgm:pt>
    <dgm:pt modelId="{2CAF4776-A1A1-45EC-AB8B-824548AD2CD3}" type="pres">
      <dgm:prSet presAssocID="{50F5869F-B643-4533-9384-79D486DDCB0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1B7334-A9E5-4BBF-B1AE-A7F177EDC3CC}" type="pres">
      <dgm:prSet presAssocID="{4D4CDEAA-5022-4F3C-9432-2DC70CD33561}" presName="composite" presStyleCnt="0"/>
      <dgm:spPr/>
    </dgm:pt>
    <dgm:pt modelId="{ED20F581-8F3D-497E-856F-01D47D0B3615}" type="pres">
      <dgm:prSet presAssocID="{4D4CDEAA-5022-4F3C-9432-2DC70CD33561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151F0-7D36-407F-9173-52028AF3A5E1}" type="pres">
      <dgm:prSet presAssocID="{4D4CDEAA-5022-4F3C-9432-2DC70CD33561}" presName="parSh" presStyleLbl="node1" presStyleIdx="0" presStyleCnt="3"/>
      <dgm:spPr/>
      <dgm:t>
        <a:bodyPr/>
        <a:lstStyle/>
        <a:p>
          <a:endParaRPr lang="es-ES"/>
        </a:p>
      </dgm:t>
    </dgm:pt>
    <dgm:pt modelId="{83ADFEE7-979C-472F-8C73-0DB38C3AB23B}" type="pres">
      <dgm:prSet presAssocID="{4D4CDEAA-5022-4F3C-9432-2DC70CD33561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3D182B-72A8-4805-9E97-A3060779F723}" type="pres">
      <dgm:prSet presAssocID="{44646E86-0BD8-4100-8B6F-7BE92695D794}" presName="sibTrans" presStyleLbl="sibTrans2D1" presStyleIdx="0" presStyleCnt="2"/>
      <dgm:spPr/>
      <dgm:t>
        <a:bodyPr/>
        <a:lstStyle/>
        <a:p>
          <a:endParaRPr lang="es-ES"/>
        </a:p>
      </dgm:t>
    </dgm:pt>
    <dgm:pt modelId="{2A20BF10-8A5B-4556-A4EA-195295B0600E}" type="pres">
      <dgm:prSet presAssocID="{44646E86-0BD8-4100-8B6F-7BE92695D794}" presName="connTx" presStyleLbl="sibTrans2D1" presStyleIdx="0" presStyleCnt="2"/>
      <dgm:spPr/>
      <dgm:t>
        <a:bodyPr/>
        <a:lstStyle/>
        <a:p>
          <a:endParaRPr lang="es-ES"/>
        </a:p>
      </dgm:t>
    </dgm:pt>
    <dgm:pt modelId="{EF510284-6F8C-4C7E-BE7B-DA17BB859574}" type="pres">
      <dgm:prSet presAssocID="{9C522E2B-6ED2-487E-85DC-7B72E75AB2CA}" presName="composite" presStyleCnt="0"/>
      <dgm:spPr/>
    </dgm:pt>
    <dgm:pt modelId="{216488B6-5B8A-4C7E-B388-FEB297F8F731}" type="pres">
      <dgm:prSet presAssocID="{9C522E2B-6ED2-487E-85DC-7B72E75AB2C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678F30-EDA0-4CF7-BA06-5FD35F0A82D5}" type="pres">
      <dgm:prSet presAssocID="{9C522E2B-6ED2-487E-85DC-7B72E75AB2CA}" presName="parSh" presStyleLbl="node1" presStyleIdx="1" presStyleCnt="3"/>
      <dgm:spPr/>
      <dgm:t>
        <a:bodyPr/>
        <a:lstStyle/>
        <a:p>
          <a:endParaRPr lang="es-ES"/>
        </a:p>
      </dgm:t>
    </dgm:pt>
    <dgm:pt modelId="{3F86C181-CAD1-43FD-8608-886D6955770E}" type="pres">
      <dgm:prSet presAssocID="{9C522E2B-6ED2-487E-85DC-7B72E75AB2CA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DE707D-4A22-4DC7-B6C5-C06A28E50830}" type="pres">
      <dgm:prSet presAssocID="{43F12886-FAED-4A6C-87BE-3F157379EFFF}" presName="sibTrans" presStyleLbl="sibTrans2D1" presStyleIdx="1" presStyleCnt="2"/>
      <dgm:spPr/>
      <dgm:t>
        <a:bodyPr/>
        <a:lstStyle/>
        <a:p>
          <a:endParaRPr lang="es-ES"/>
        </a:p>
      </dgm:t>
    </dgm:pt>
    <dgm:pt modelId="{27830AE0-F67D-4B17-B8E0-E5717354F859}" type="pres">
      <dgm:prSet presAssocID="{43F12886-FAED-4A6C-87BE-3F157379EFFF}" presName="connTx" presStyleLbl="sibTrans2D1" presStyleIdx="1" presStyleCnt="2"/>
      <dgm:spPr/>
      <dgm:t>
        <a:bodyPr/>
        <a:lstStyle/>
        <a:p>
          <a:endParaRPr lang="es-ES"/>
        </a:p>
      </dgm:t>
    </dgm:pt>
    <dgm:pt modelId="{26CE8A95-BFEB-4F45-8EE3-8928B133E26A}" type="pres">
      <dgm:prSet presAssocID="{8D4FC6F2-55EF-4C11-A8CF-154848BE1ECF}" presName="composite" presStyleCnt="0"/>
      <dgm:spPr/>
    </dgm:pt>
    <dgm:pt modelId="{63BFCB23-9EAE-4CD5-A4BF-4C98B80E1D8E}" type="pres">
      <dgm:prSet presAssocID="{8D4FC6F2-55EF-4C11-A8CF-154848BE1ECF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751818-5620-460F-A4D1-DEFD04C3EF2E}" type="pres">
      <dgm:prSet presAssocID="{8D4FC6F2-55EF-4C11-A8CF-154848BE1ECF}" presName="parSh" presStyleLbl="node1" presStyleIdx="2" presStyleCnt="3"/>
      <dgm:spPr/>
      <dgm:t>
        <a:bodyPr/>
        <a:lstStyle/>
        <a:p>
          <a:endParaRPr lang="es-ES"/>
        </a:p>
      </dgm:t>
    </dgm:pt>
    <dgm:pt modelId="{023FCF8E-8BE6-4FCB-B9DC-1FA102497C85}" type="pres">
      <dgm:prSet presAssocID="{8D4FC6F2-55EF-4C11-A8CF-154848BE1ECF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66FE181-611A-4191-BB70-02C8F7599C1F}" type="presOf" srcId="{50F5869F-B643-4533-9384-79D486DDCB04}" destId="{2CAF4776-A1A1-45EC-AB8B-824548AD2CD3}" srcOrd="0" destOrd="0" presId="urn:microsoft.com/office/officeart/2005/8/layout/process3"/>
    <dgm:cxn modelId="{12093259-C064-49BB-A442-BD16527F0E91}" type="presOf" srcId="{BBCE3839-9260-444C-A11D-3803B70BC6F8}" destId="{3F86C181-CAD1-43FD-8608-886D6955770E}" srcOrd="0" destOrd="1" presId="urn:microsoft.com/office/officeart/2005/8/layout/process3"/>
    <dgm:cxn modelId="{0AE8C9BC-F78F-4BF5-BD76-CFE6BE6ECD1A}" type="presOf" srcId="{9C522E2B-6ED2-487E-85DC-7B72E75AB2CA}" destId="{A5678F30-EDA0-4CF7-BA06-5FD35F0A82D5}" srcOrd="1" destOrd="0" presId="urn:microsoft.com/office/officeart/2005/8/layout/process3"/>
    <dgm:cxn modelId="{A0E1B04D-3BA8-47E6-9961-988A3A2F0F13}" type="presOf" srcId="{9C522E2B-6ED2-487E-85DC-7B72E75AB2CA}" destId="{216488B6-5B8A-4C7E-B388-FEB297F8F731}" srcOrd="0" destOrd="0" presId="urn:microsoft.com/office/officeart/2005/8/layout/process3"/>
    <dgm:cxn modelId="{B4DF9246-6C03-4DA9-B112-9068376A5193}" srcId="{9C522E2B-6ED2-487E-85DC-7B72E75AB2CA}" destId="{0664C550-8812-41FA-B297-C2DB889CD687}" srcOrd="2" destOrd="0" parTransId="{968B7ACC-10E1-4D34-94E2-FB5412ECD405}" sibTransId="{EF862716-2DE2-4A4A-81EB-35C67F9AB0F0}"/>
    <dgm:cxn modelId="{509BE199-0E76-4819-9C0B-276E365C9CB0}" type="presOf" srcId="{645F61D9-0F33-4534-987B-AF3A38CD7733}" destId="{83ADFEE7-979C-472F-8C73-0DB38C3AB23B}" srcOrd="0" destOrd="0" presId="urn:microsoft.com/office/officeart/2005/8/layout/process3"/>
    <dgm:cxn modelId="{0B786661-9DF1-4980-85B9-00E5675733AA}" srcId="{4D4CDEAA-5022-4F3C-9432-2DC70CD33561}" destId="{645F61D9-0F33-4534-987B-AF3A38CD7733}" srcOrd="0" destOrd="0" parTransId="{55D09E29-363B-4AED-BAAD-553A14BF7EA3}" sibTransId="{E5428EAD-F3A9-4DC5-97B2-CA96DEA2133A}"/>
    <dgm:cxn modelId="{A79A0FC2-3DEB-4203-A4F5-AD10A454F049}" type="presOf" srcId="{4D4CDEAA-5022-4F3C-9432-2DC70CD33561}" destId="{4E6151F0-7D36-407F-9173-52028AF3A5E1}" srcOrd="1" destOrd="0" presId="urn:microsoft.com/office/officeart/2005/8/layout/process3"/>
    <dgm:cxn modelId="{67A1547A-3D7E-4656-9CE4-EEEBAA877D38}" srcId="{50F5869F-B643-4533-9384-79D486DDCB04}" destId="{8D4FC6F2-55EF-4C11-A8CF-154848BE1ECF}" srcOrd="2" destOrd="0" parTransId="{A6AFCD2B-A8C6-4B2C-B2AF-F90DCE9D6B77}" sibTransId="{35FB89D6-6AFA-4F2B-86DE-2F70E3A329EA}"/>
    <dgm:cxn modelId="{83082E92-C4E1-4E81-AB23-9CAD131BBE46}" type="presOf" srcId="{44646E86-0BD8-4100-8B6F-7BE92695D794}" destId="{2A20BF10-8A5B-4556-A4EA-195295B0600E}" srcOrd="1" destOrd="0" presId="urn:microsoft.com/office/officeart/2005/8/layout/process3"/>
    <dgm:cxn modelId="{A003ED49-4393-4F5B-BB20-4BF3DF4E1BE1}" type="presOf" srcId="{43F12886-FAED-4A6C-87BE-3F157379EFFF}" destId="{27830AE0-F67D-4B17-B8E0-E5717354F859}" srcOrd="1" destOrd="0" presId="urn:microsoft.com/office/officeart/2005/8/layout/process3"/>
    <dgm:cxn modelId="{F9F296C6-E6AC-490D-85C2-E67E98E8295A}" srcId="{9C522E2B-6ED2-487E-85DC-7B72E75AB2CA}" destId="{BBCE3839-9260-444C-A11D-3803B70BC6F8}" srcOrd="1" destOrd="0" parTransId="{9D128667-4A2D-4719-842B-128E4BE9E331}" sibTransId="{F90D1489-AFB5-4DF6-842F-B10E36570251}"/>
    <dgm:cxn modelId="{6E643F3A-FF12-47C5-A7E0-A9678AAC0178}" srcId="{8D4FC6F2-55EF-4C11-A8CF-154848BE1ECF}" destId="{439AA100-A6D5-4B83-AD24-912C848D6826}" srcOrd="0" destOrd="0" parTransId="{055C65A9-C3D4-402A-B048-B121EF1F0F66}" sibTransId="{19AA4B83-5424-47C1-BA6D-EED05A7843C3}"/>
    <dgm:cxn modelId="{4A22E77B-53DC-4247-8347-595B2381F764}" srcId="{9C522E2B-6ED2-487E-85DC-7B72E75AB2CA}" destId="{EB73C1D9-68D9-4DCD-8245-EDE2A0EAAF55}" srcOrd="0" destOrd="0" parTransId="{A9F5C25C-7C93-4F0D-BCDB-C89C56EE512F}" sibTransId="{CB0B7D50-BD8C-42D6-BEDD-EBE3C926F492}"/>
    <dgm:cxn modelId="{FA078183-EE5C-418C-AE86-143D054B32B8}" type="presOf" srcId="{EB73C1D9-68D9-4DCD-8245-EDE2A0EAAF55}" destId="{3F86C181-CAD1-43FD-8608-886D6955770E}" srcOrd="0" destOrd="0" presId="urn:microsoft.com/office/officeart/2005/8/layout/process3"/>
    <dgm:cxn modelId="{B1E20366-8E15-4AE1-9ACB-3FE514D95257}" type="presOf" srcId="{4F3D1AFD-3805-4542-94D0-92F4902816E5}" destId="{83ADFEE7-979C-472F-8C73-0DB38C3AB23B}" srcOrd="0" destOrd="2" presId="urn:microsoft.com/office/officeart/2005/8/layout/process3"/>
    <dgm:cxn modelId="{D342F1B8-FBAE-40CC-ACC7-A4BF1F6FC74B}" type="presOf" srcId="{439AA100-A6D5-4B83-AD24-912C848D6826}" destId="{023FCF8E-8BE6-4FCB-B9DC-1FA102497C85}" srcOrd="0" destOrd="0" presId="urn:microsoft.com/office/officeart/2005/8/layout/process3"/>
    <dgm:cxn modelId="{DC2E0152-E686-420D-A233-78C151E9694A}" type="presOf" srcId="{43F12886-FAED-4A6C-87BE-3F157379EFFF}" destId="{7EDE707D-4A22-4DC7-B6C5-C06A28E50830}" srcOrd="0" destOrd="0" presId="urn:microsoft.com/office/officeart/2005/8/layout/process3"/>
    <dgm:cxn modelId="{98669577-452B-4A1A-BE40-A4B9929A1C7D}" type="presOf" srcId="{8D4FC6F2-55EF-4C11-A8CF-154848BE1ECF}" destId="{63BFCB23-9EAE-4CD5-A4BF-4C98B80E1D8E}" srcOrd="0" destOrd="0" presId="urn:microsoft.com/office/officeart/2005/8/layout/process3"/>
    <dgm:cxn modelId="{8BBE9B83-8392-4BED-9403-F7E6DB841B50}" srcId="{4D4CDEAA-5022-4F3C-9432-2DC70CD33561}" destId="{4F3D1AFD-3805-4542-94D0-92F4902816E5}" srcOrd="2" destOrd="0" parTransId="{21AEBA92-39BF-4CAB-8CC7-7903B64B19C4}" sibTransId="{62C0327F-60D0-4F03-829A-11704942BEA1}"/>
    <dgm:cxn modelId="{0DF877ED-0E88-4A8D-A0BB-77E30C0720D8}" type="presOf" srcId="{44646E86-0BD8-4100-8B6F-7BE92695D794}" destId="{6E3D182B-72A8-4805-9E97-A3060779F723}" srcOrd="0" destOrd="0" presId="urn:microsoft.com/office/officeart/2005/8/layout/process3"/>
    <dgm:cxn modelId="{68296747-5A38-486F-919C-2F3E371BC6E9}" type="presOf" srcId="{448C3982-8BCC-4849-80E3-B572A10D5734}" destId="{83ADFEE7-979C-472F-8C73-0DB38C3AB23B}" srcOrd="0" destOrd="1" presId="urn:microsoft.com/office/officeart/2005/8/layout/process3"/>
    <dgm:cxn modelId="{4BBF4BA6-9491-4D95-8CAE-5F5FD191D7A5}" srcId="{4D4CDEAA-5022-4F3C-9432-2DC70CD33561}" destId="{448C3982-8BCC-4849-80E3-B572A10D5734}" srcOrd="1" destOrd="0" parTransId="{C8C3FE6B-31B0-4C1F-B911-494B16E2E71B}" sibTransId="{35F95C48-5809-410A-93BB-9E21580CFD7C}"/>
    <dgm:cxn modelId="{6EC1B8EA-0742-4FC9-A9E2-84D80BCC663C}" srcId="{50F5869F-B643-4533-9384-79D486DDCB04}" destId="{4D4CDEAA-5022-4F3C-9432-2DC70CD33561}" srcOrd="0" destOrd="0" parTransId="{4B328D52-C20D-44D3-AC02-AE8D9F0C15D9}" sibTransId="{44646E86-0BD8-4100-8B6F-7BE92695D794}"/>
    <dgm:cxn modelId="{55F2A249-332F-420B-A005-F6F235594404}" type="presOf" srcId="{3705837B-0B2D-4C8D-AEB3-19EC08A40257}" destId="{023FCF8E-8BE6-4FCB-B9DC-1FA102497C85}" srcOrd="0" destOrd="1" presId="urn:microsoft.com/office/officeart/2005/8/layout/process3"/>
    <dgm:cxn modelId="{4D484DDE-D027-46CF-8699-AA1533079916}" srcId="{50F5869F-B643-4533-9384-79D486DDCB04}" destId="{9C522E2B-6ED2-487E-85DC-7B72E75AB2CA}" srcOrd="1" destOrd="0" parTransId="{47043565-2AD2-4E28-BD8F-105035BBD203}" sibTransId="{43F12886-FAED-4A6C-87BE-3F157379EFFF}"/>
    <dgm:cxn modelId="{5160AE7D-77BE-4DF5-9056-FF8F8021780A}" type="presOf" srcId="{0664C550-8812-41FA-B297-C2DB889CD687}" destId="{3F86C181-CAD1-43FD-8608-886D6955770E}" srcOrd="0" destOrd="2" presId="urn:microsoft.com/office/officeart/2005/8/layout/process3"/>
    <dgm:cxn modelId="{30D6F39A-6B2F-4AC1-B9E0-BAF4CA0332F7}" type="presOf" srcId="{8D4FC6F2-55EF-4C11-A8CF-154848BE1ECF}" destId="{65751818-5620-460F-A4D1-DEFD04C3EF2E}" srcOrd="1" destOrd="0" presId="urn:microsoft.com/office/officeart/2005/8/layout/process3"/>
    <dgm:cxn modelId="{509E6C0C-7319-4F9F-9594-5E5B81BB7EF7}" type="presOf" srcId="{4D4CDEAA-5022-4F3C-9432-2DC70CD33561}" destId="{ED20F581-8F3D-497E-856F-01D47D0B3615}" srcOrd="0" destOrd="0" presId="urn:microsoft.com/office/officeart/2005/8/layout/process3"/>
    <dgm:cxn modelId="{8F124121-345E-4E08-B8E2-63898BA9B327}" srcId="{8D4FC6F2-55EF-4C11-A8CF-154848BE1ECF}" destId="{3705837B-0B2D-4C8D-AEB3-19EC08A40257}" srcOrd="1" destOrd="0" parTransId="{F76A7D3D-37F5-4D9C-AB23-FF0B1B46D817}" sibTransId="{B6A37A81-14FD-45AA-8E93-0DCB2EECD897}"/>
    <dgm:cxn modelId="{F64D3232-350D-48A8-B5DF-B2950F344463}" type="presParOf" srcId="{2CAF4776-A1A1-45EC-AB8B-824548AD2CD3}" destId="{E31B7334-A9E5-4BBF-B1AE-A7F177EDC3CC}" srcOrd="0" destOrd="0" presId="urn:microsoft.com/office/officeart/2005/8/layout/process3"/>
    <dgm:cxn modelId="{A5CA7F0B-BAD9-4C0B-9AED-F0049EE35A77}" type="presParOf" srcId="{E31B7334-A9E5-4BBF-B1AE-A7F177EDC3CC}" destId="{ED20F581-8F3D-497E-856F-01D47D0B3615}" srcOrd="0" destOrd="0" presId="urn:microsoft.com/office/officeart/2005/8/layout/process3"/>
    <dgm:cxn modelId="{B5877659-6E29-45BF-A030-0A4D049C2377}" type="presParOf" srcId="{E31B7334-A9E5-4BBF-B1AE-A7F177EDC3CC}" destId="{4E6151F0-7D36-407F-9173-52028AF3A5E1}" srcOrd="1" destOrd="0" presId="urn:microsoft.com/office/officeart/2005/8/layout/process3"/>
    <dgm:cxn modelId="{556D8C18-00E0-4033-B4A7-8F402FE6B790}" type="presParOf" srcId="{E31B7334-A9E5-4BBF-B1AE-A7F177EDC3CC}" destId="{83ADFEE7-979C-472F-8C73-0DB38C3AB23B}" srcOrd="2" destOrd="0" presId="urn:microsoft.com/office/officeart/2005/8/layout/process3"/>
    <dgm:cxn modelId="{F121AC30-BEBE-4A09-859B-F068EE258687}" type="presParOf" srcId="{2CAF4776-A1A1-45EC-AB8B-824548AD2CD3}" destId="{6E3D182B-72A8-4805-9E97-A3060779F723}" srcOrd="1" destOrd="0" presId="urn:microsoft.com/office/officeart/2005/8/layout/process3"/>
    <dgm:cxn modelId="{18CEDBCA-9E1C-48DC-AB2C-91E5B55EB9F5}" type="presParOf" srcId="{6E3D182B-72A8-4805-9E97-A3060779F723}" destId="{2A20BF10-8A5B-4556-A4EA-195295B0600E}" srcOrd="0" destOrd="0" presId="urn:microsoft.com/office/officeart/2005/8/layout/process3"/>
    <dgm:cxn modelId="{E58AE58C-A001-4FF1-AC27-2EB6A68755F6}" type="presParOf" srcId="{2CAF4776-A1A1-45EC-AB8B-824548AD2CD3}" destId="{EF510284-6F8C-4C7E-BE7B-DA17BB859574}" srcOrd="2" destOrd="0" presId="urn:microsoft.com/office/officeart/2005/8/layout/process3"/>
    <dgm:cxn modelId="{2FFA402C-716D-4197-ADB8-9458D434A4A8}" type="presParOf" srcId="{EF510284-6F8C-4C7E-BE7B-DA17BB859574}" destId="{216488B6-5B8A-4C7E-B388-FEB297F8F731}" srcOrd="0" destOrd="0" presId="urn:microsoft.com/office/officeart/2005/8/layout/process3"/>
    <dgm:cxn modelId="{6CE1E3EF-0EFC-42DE-A49E-53B41324D3E2}" type="presParOf" srcId="{EF510284-6F8C-4C7E-BE7B-DA17BB859574}" destId="{A5678F30-EDA0-4CF7-BA06-5FD35F0A82D5}" srcOrd="1" destOrd="0" presId="urn:microsoft.com/office/officeart/2005/8/layout/process3"/>
    <dgm:cxn modelId="{1447EA46-D1A4-4958-9CF6-4B8284367F04}" type="presParOf" srcId="{EF510284-6F8C-4C7E-BE7B-DA17BB859574}" destId="{3F86C181-CAD1-43FD-8608-886D6955770E}" srcOrd="2" destOrd="0" presId="urn:microsoft.com/office/officeart/2005/8/layout/process3"/>
    <dgm:cxn modelId="{B9338F90-EFD4-49A0-98A8-E8CFA9CD87A7}" type="presParOf" srcId="{2CAF4776-A1A1-45EC-AB8B-824548AD2CD3}" destId="{7EDE707D-4A22-4DC7-B6C5-C06A28E50830}" srcOrd="3" destOrd="0" presId="urn:microsoft.com/office/officeart/2005/8/layout/process3"/>
    <dgm:cxn modelId="{2DF2B904-206C-4DDA-BDA6-E1E356D3FF72}" type="presParOf" srcId="{7EDE707D-4A22-4DC7-B6C5-C06A28E50830}" destId="{27830AE0-F67D-4B17-B8E0-E5717354F859}" srcOrd="0" destOrd="0" presId="urn:microsoft.com/office/officeart/2005/8/layout/process3"/>
    <dgm:cxn modelId="{49AAAFA4-20EC-4077-95B0-6B70F9EB0311}" type="presParOf" srcId="{2CAF4776-A1A1-45EC-AB8B-824548AD2CD3}" destId="{26CE8A95-BFEB-4F45-8EE3-8928B133E26A}" srcOrd="4" destOrd="0" presId="urn:microsoft.com/office/officeart/2005/8/layout/process3"/>
    <dgm:cxn modelId="{E240E823-5D37-43A1-8F86-03D368814633}" type="presParOf" srcId="{26CE8A95-BFEB-4F45-8EE3-8928B133E26A}" destId="{63BFCB23-9EAE-4CD5-A4BF-4C98B80E1D8E}" srcOrd="0" destOrd="0" presId="urn:microsoft.com/office/officeart/2005/8/layout/process3"/>
    <dgm:cxn modelId="{5785452D-2EDD-4D6C-A1E3-41C32C86ED05}" type="presParOf" srcId="{26CE8A95-BFEB-4F45-8EE3-8928B133E26A}" destId="{65751818-5620-460F-A4D1-DEFD04C3EF2E}" srcOrd="1" destOrd="0" presId="urn:microsoft.com/office/officeart/2005/8/layout/process3"/>
    <dgm:cxn modelId="{190FD452-29CB-4F07-BC82-0B2E1434F637}" type="presParOf" srcId="{26CE8A95-BFEB-4F45-8EE3-8928B133E26A}" destId="{023FCF8E-8BE6-4FCB-B9DC-1FA102497C8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0F5869F-B643-4533-9384-79D486DDCB04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8D4FC6F2-55EF-4C11-A8CF-154848BE1ECF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Bowtie2 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FCD2B-A8C6-4B2C-B2AF-F90DCE9D6B77}" type="parTrans" cxnId="{67A1547A-3D7E-4656-9CE4-EEEBAA877D38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B89D6-6AFA-4F2B-86DE-2F70E3A329EA}" type="sibTrans" cxnId="{67A1547A-3D7E-4656-9CE4-EEEBAA877D38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9AA100-A6D5-4B83-AD24-912C848D6826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Tasa de alineamiento 11.14%  (naranjilla)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55C65A9-C3D4-402A-B048-B121EF1F0F66}" type="parTrans" cxnId="{6E643F3A-FF12-47C5-A7E0-A9678AAC0178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A4B83-5424-47C1-BA6D-EED05A7843C3}" type="sibTrans" cxnId="{6E643F3A-FF12-47C5-A7E0-A9678AAC0178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F817617-EA78-4741-8F98-884CB04F4D2C}">
      <dgm:prSet custT="1"/>
      <dgm:spPr/>
      <dgm:t>
        <a:bodyPr/>
        <a:lstStyle/>
        <a:p>
          <a:r>
            <a:rPr lang="es-ES" sz="1200" dirty="0" smtClean="0">
              <a:latin typeface="Arial" panose="020B0604020202020204" pitchFamily="34" charset="0"/>
              <a:cs typeface="Arial" panose="020B0604020202020204" pitchFamily="34" charset="0"/>
            </a:rPr>
            <a:t>Se obtuvieron: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1331A4-9921-41F9-AEF6-F199DCDA7CC0}" type="parTrans" cxnId="{79001CA3-F5CB-49F5-96DF-2EA879FBAC1D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6BA2F3-52A4-47DF-9023-E8E8C9D1344A}" type="sibTrans" cxnId="{79001CA3-F5CB-49F5-96DF-2EA879FBAC1D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7E136A-01C0-49E3-B9A5-C7833A8D8AA6}">
      <dgm:prSet custT="1"/>
      <dgm:spPr/>
      <dgm:t>
        <a:bodyPr/>
        <a:lstStyle/>
        <a:p>
          <a:pPr marL="57150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42 938 049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para naranjilla 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ED8D9-FE18-48E4-8BFB-680BB08169AB}" type="parTrans" cxnId="{0BDD02FC-ED29-4262-A300-D97667B4258A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4C50B5-55D4-48C3-9332-BB8D34DA1403}" type="sibTrans" cxnId="{0BDD02FC-ED29-4262-A300-D97667B4258A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533F13-A0E4-41FD-A79D-DCD2053EA76C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Tasa de alineamiento 15.33%  (limón Meyer)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235A3B-DB81-4DAD-8903-DD908A300223}" type="parTrans" cxnId="{FE9B1A98-5FA8-4CB8-864D-5C164AA14BFA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A13E8E-8CE2-4688-BBDF-176E854379E5}" type="sibTrans" cxnId="{FE9B1A98-5FA8-4CB8-864D-5C164AA14BFA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708052-0B43-4947-B4D6-0BA8B496DCAB}">
      <dgm:prSet custT="1"/>
      <dgm:spPr/>
      <dgm:t>
        <a:bodyPr/>
        <a:lstStyle/>
        <a:p>
          <a:pPr marL="57150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38 964 192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para limón Meyer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3BE9E6-04B9-48B8-B530-E4C10795FEFE}" type="parTrans" cxnId="{CD40B637-88B6-404F-8563-5606D21655A1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B19F4-963D-41DF-A3C4-972873A7BC61}" type="sibTrans" cxnId="{CD40B637-88B6-404F-8563-5606D21655A1}">
      <dgm:prSet/>
      <dgm:spPr/>
      <dgm:t>
        <a:bodyPr/>
        <a:lstStyle/>
        <a:p>
          <a:endParaRPr lang="es-ES" sz="12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1C3C90-9C20-4900-AC6F-DBBD9E199D4C}" type="pres">
      <dgm:prSet presAssocID="{50F5869F-B643-4533-9384-79D486DDCB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513B9B-333C-45C0-8884-4AA1C55FA719}" type="pres">
      <dgm:prSet presAssocID="{50F5869F-B643-4533-9384-79D486DDCB04}" presName="tSp" presStyleCnt="0"/>
      <dgm:spPr/>
    </dgm:pt>
    <dgm:pt modelId="{CA0EAAAE-1BC1-4F44-8B1E-C4C83480BD45}" type="pres">
      <dgm:prSet presAssocID="{50F5869F-B643-4533-9384-79D486DDCB04}" presName="bSp" presStyleCnt="0"/>
      <dgm:spPr/>
    </dgm:pt>
    <dgm:pt modelId="{33D8E79A-B5EF-447C-B8CE-C5B70BAE1A23}" type="pres">
      <dgm:prSet presAssocID="{50F5869F-B643-4533-9384-79D486DDCB04}" presName="process" presStyleCnt="0"/>
      <dgm:spPr/>
    </dgm:pt>
    <dgm:pt modelId="{9226FE77-0CA7-48E5-B341-59A95E67DB97}" type="pres">
      <dgm:prSet presAssocID="{8D4FC6F2-55EF-4C11-A8CF-154848BE1ECF}" presName="composite1" presStyleCnt="0"/>
      <dgm:spPr/>
    </dgm:pt>
    <dgm:pt modelId="{2E2448C1-3E3B-473E-A549-275789628015}" type="pres">
      <dgm:prSet presAssocID="{8D4FC6F2-55EF-4C11-A8CF-154848BE1ECF}" presName="dummyNode1" presStyleLbl="node1" presStyleIdx="0" presStyleCnt="2"/>
      <dgm:spPr/>
    </dgm:pt>
    <dgm:pt modelId="{AA7AC23C-9A84-4202-960F-8CEFF9648C4D}" type="pres">
      <dgm:prSet presAssocID="{8D4FC6F2-55EF-4C11-A8CF-154848BE1ECF}" presName="childNode1" presStyleLbl="bgAcc1" presStyleIdx="0" presStyleCnt="2" custScaleX="173321" custScaleY="10205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B22C7-FA29-43EB-9025-5594B7F8FCF3}" type="pres">
      <dgm:prSet presAssocID="{8D4FC6F2-55EF-4C11-A8CF-154848BE1ECF}" presName="childNode1tx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234BFA-C2A3-4934-8144-BEAC9DAD6D10}" type="pres">
      <dgm:prSet presAssocID="{8D4FC6F2-55EF-4C11-A8CF-154848BE1ECF}" presName="parentNode1" presStyleLbl="node1" presStyleIdx="0" presStyleCnt="2" custLinFactNeighborY="2039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97403-1E2B-4B35-A62D-5CE46DF12564}" type="pres">
      <dgm:prSet presAssocID="{8D4FC6F2-55EF-4C11-A8CF-154848BE1ECF}" presName="connSite1" presStyleCnt="0"/>
      <dgm:spPr/>
    </dgm:pt>
    <dgm:pt modelId="{9971AB6D-712F-470A-B14D-58393363B306}" type="pres">
      <dgm:prSet presAssocID="{35FB89D6-6AFA-4F2B-86DE-2F70E3A329EA}" presName="Name9" presStyleLbl="sibTrans2D1" presStyleIdx="0" presStyleCnt="1"/>
      <dgm:spPr/>
      <dgm:t>
        <a:bodyPr/>
        <a:lstStyle/>
        <a:p>
          <a:endParaRPr lang="es-ES"/>
        </a:p>
      </dgm:t>
    </dgm:pt>
    <dgm:pt modelId="{DBA2DE38-73CF-4A73-8211-16C7FF537676}" type="pres">
      <dgm:prSet presAssocID="{9F817617-EA78-4741-8F98-884CB04F4D2C}" presName="composite2" presStyleCnt="0"/>
      <dgm:spPr/>
    </dgm:pt>
    <dgm:pt modelId="{F666F977-5B20-41DC-B33B-D1EE2BAA5592}" type="pres">
      <dgm:prSet presAssocID="{9F817617-EA78-4741-8F98-884CB04F4D2C}" presName="dummyNode2" presStyleLbl="node1" presStyleIdx="0" presStyleCnt="2"/>
      <dgm:spPr/>
    </dgm:pt>
    <dgm:pt modelId="{17B36AA6-3DC4-4841-949D-5CEAC793A9D3}" type="pres">
      <dgm:prSet presAssocID="{9F817617-EA78-4741-8F98-884CB04F4D2C}" presName="childNode2" presStyleLbl="bgAcc1" presStyleIdx="1" presStyleCnt="2" custScaleX="159030" custScaleY="10202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C3CAAA-236C-4F58-B274-2AD4F5F66E60}" type="pres">
      <dgm:prSet presAssocID="{9F817617-EA78-4741-8F98-884CB04F4D2C}" presName="childNode2tx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D0DEF-667E-4FE8-A379-A0F2462F0228}" type="pres">
      <dgm:prSet presAssocID="{9F817617-EA78-4741-8F98-884CB04F4D2C}" presName="parentNode2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A6E345-00AF-4E8E-920C-2773F696EC9D}" type="pres">
      <dgm:prSet presAssocID="{9F817617-EA78-4741-8F98-884CB04F4D2C}" presName="connSite2" presStyleCnt="0"/>
      <dgm:spPr/>
    </dgm:pt>
  </dgm:ptLst>
  <dgm:cxnLst>
    <dgm:cxn modelId="{79001CA3-F5CB-49F5-96DF-2EA879FBAC1D}" srcId="{50F5869F-B643-4533-9384-79D486DDCB04}" destId="{9F817617-EA78-4741-8F98-884CB04F4D2C}" srcOrd="1" destOrd="0" parTransId="{951331A4-9921-41F9-AEF6-F199DCDA7CC0}" sibTransId="{176BA2F3-52A4-47DF-9023-E8E8C9D1344A}"/>
    <dgm:cxn modelId="{2A70BE2C-C598-43F6-AD3E-F66390B30F47}" type="presOf" srcId="{4F7E136A-01C0-49E3-B9A5-C7833A8D8AA6}" destId="{C0C3CAAA-236C-4F58-B274-2AD4F5F66E60}" srcOrd="1" destOrd="0" presId="urn:microsoft.com/office/officeart/2005/8/layout/hProcess4"/>
    <dgm:cxn modelId="{10CAF1B0-F072-4B2D-81CF-FDD8D648F3F9}" type="presOf" srcId="{9F817617-EA78-4741-8F98-884CB04F4D2C}" destId="{414D0DEF-667E-4FE8-A379-A0F2462F0228}" srcOrd="0" destOrd="0" presId="urn:microsoft.com/office/officeart/2005/8/layout/hProcess4"/>
    <dgm:cxn modelId="{6E643F3A-FF12-47C5-A7E0-A9678AAC0178}" srcId="{8D4FC6F2-55EF-4C11-A8CF-154848BE1ECF}" destId="{439AA100-A6D5-4B83-AD24-912C848D6826}" srcOrd="0" destOrd="0" parTransId="{055C65A9-C3D4-402A-B048-B121EF1F0F66}" sibTransId="{19AA4B83-5424-47C1-BA6D-EED05A7843C3}"/>
    <dgm:cxn modelId="{CD40B637-88B6-404F-8563-5606D21655A1}" srcId="{9F817617-EA78-4741-8F98-884CB04F4D2C}" destId="{C0708052-0B43-4947-B4D6-0BA8B496DCAB}" srcOrd="1" destOrd="0" parTransId="{383BE9E6-04B9-48B8-B530-E4C10795FEFE}" sibTransId="{93FB19F4-963D-41DF-A3C4-972873A7BC61}"/>
    <dgm:cxn modelId="{65E0B24A-EAED-4D69-A7E8-B8AC94240916}" type="presOf" srcId="{439AA100-A6D5-4B83-AD24-912C848D6826}" destId="{AA7AC23C-9A84-4202-960F-8CEFF9648C4D}" srcOrd="0" destOrd="0" presId="urn:microsoft.com/office/officeart/2005/8/layout/hProcess4"/>
    <dgm:cxn modelId="{E40F3801-5575-470E-BFF7-D0598A68F954}" type="presOf" srcId="{C0708052-0B43-4947-B4D6-0BA8B496DCAB}" destId="{C0C3CAAA-236C-4F58-B274-2AD4F5F66E60}" srcOrd="1" destOrd="1" presId="urn:microsoft.com/office/officeart/2005/8/layout/hProcess4"/>
    <dgm:cxn modelId="{67A1547A-3D7E-4656-9CE4-EEEBAA877D38}" srcId="{50F5869F-B643-4533-9384-79D486DDCB04}" destId="{8D4FC6F2-55EF-4C11-A8CF-154848BE1ECF}" srcOrd="0" destOrd="0" parTransId="{A6AFCD2B-A8C6-4B2C-B2AF-F90DCE9D6B77}" sibTransId="{35FB89D6-6AFA-4F2B-86DE-2F70E3A329EA}"/>
    <dgm:cxn modelId="{247C3361-793D-4AC4-BECB-339A3C2EE3ED}" type="presOf" srcId="{C0708052-0B43-4947-B4D6-0BA8B496DCAB}" destId="{17B36AA6-3DC4-4841-949D-5CEAC793A9D3}" srcOrd="0" destOrd="1" presId="urn:microsoft.com/office/officeart/2005/8/layout/hProcess4"/>
    <dgm:cxn modelId="{3F225D9D-BAD9-479A-AF6D-C0E52E7ABF37}" type="presOf" srcId="{4F7E136A-01C0-49E3-B9A5-C7833A8D8AA6}" destId="{17B36AA6-3DC4-4841-949D-5CEAC793A9D3}" srcOrd="0" destOrd="0" presId="urn:microsoft.com/office/officeart/2005/8/layout/hProcess4"/>
    <dgm:cxn modelId="{7D55A148-E573-4E4B-AEFD-2FEDC8DA957F}" type="presOf" srcId="{8D4FC6F2-55EF-4C11-A8CF-154848BE1ECF}" destId="{55234BFA-C2A3-4934-8144-BEAC9DAD6D10}" srcOrd="0" destOrd="0" presId="urn:microsoft.com/office/officeart/2005/8/layout/hProcess4"/>
    <dgm:cxn modelId="{00F144CB-CCB4-4FAC-9567-60D5EAF13BCC}" type="presOf" srcId="{439AA100-A6D5-4B83-AD24-912C848D6826}" destId="{018B22C7-FA29-43EB-9025-5594B7F8FCF3}" srcOrd="1" destOrd="0" presId="urn:microsoft.com/office/officeart/2005/8/layout/hProcess4"/>
    <dgm:cxn modelId="{FE9B1A98-5FA8-4CB8-864D-5C164AA14BFA}" srcId="{8D4FC6F2-55EF-4C11-A8CF-154848BE1ECF}" destId="{8D533F13-A0E4-41FD-A79D-DCD2053EA76C}" srcOrd="1" destOrd="0" parTransId="{AE235A3B-DB81-4DAD-8903-DD908A300223}" sibTransId="{EEA13E8E-8CE2-4688-BBDF-176E854379E5}"/>
    <dgm:cxn modelId="{3FC09CE3-E3D4-4C29-98EE-55A2C09777E7}" type="presOf" srcId="{50F5869F-B643-4533-9384-79D486DDCB04}" destId="{F91C3C90-9C20-4900-AC6F-DBBD9E199D4C}" srcOrd="0" destOrd="0" presId="urn:microsoft.com/office/officeart/2005/8/layout/hProcess4"/>
    <dgm:cxn modelId="{0F6AA9FA-0FDA-4E69-B238-EFF13966005E}" type="presOf" srcId="{35FB89D6-6AFA-4F2B-86DE-2F70E3A329EA}" destId="{9971AB6D-712F-470A-B14D-58393363B306}" srcOrd="0" destOrd="0" presId="urn:microsoft.com/office/officeart/2005/8/layout/hProcess4"/>
    <dgm:cxn modelId="{240D1481-7B6F-41E7-9B58-0EF15C1493B3}" type="presOf" srcId="{8D533F13-A0E4-41FD-A79D-DCD2053EA76C}" destId="{018B22C7-FA29-43EB-9025-5594B7F8FCF3}" srcOrd="1" destOrd="1" presId="urn:microsoft.com/office/officeart/2005/8/layout/hProcess4"/>
    <dgm:cxn modelId="{D008A3AC-3622-45CF-ACC3-4682B3502664}" type="presOf" srcId="{8D533F13-A0E4-41FD-A79D-DCD2053EA76C}" destId="{AA7AC23C-9A84-4202-960F-8CEFF9648C4D}" srcOrd="0" destOrd="1" presId="urn:microsoft.com/office/officeart/2005/8/layout/hProcess4"/>
    <dgm:cxn modelId="{0BDD02FC-ED29-4262-A300-D97667B4258A}" srcId="{9F817617-EA78-4741-8F98-884CB04F4D2C}" destId="{4F7E136A-01C0-49E3-B9A5-C7833A8D8AA6}" srcOrd="0" destOrd="0" parTransId="{CBDED8D9-FE18-48E4-8BFB-680BB08169AB}" sibTransId="{244C50B5-55D4-48C3-9332-BB8D34DA1403}"/>
    <dgm:cxn modelId="{CFDBEAD4-3AE7-4BEC-AD75-411BDACA0D47}" type="presParOf" srcId="{F91C3C90-9C20-4900-AC6F-DBBD9E199D4C}" destId="{79513B9B-333C-45C0-8884-4AA1C55FA719}" srcOrd="0" destOrd="0" presId="urn:microsoft.com/office/officeart/2005/8/layout/hProcess4"/>
    <dgm:cxn modelId="{6C7DA141-A2E1-45E3-9C8D-1264E13E0AF4}" type="presParOf" srcId="{F91C3C90-9C20-4900-AC6F-DBBD9E199D4C}" destId="{CA0EAAAE-1BC1-4F44-8B1E-C4C83480BD45}" srcOrd="1" destOrd="0" presId="urn:microsoft.com/office/officeart/2005/8/layout/hProcess4"/>
    <dgm:cxn modelId="{E8E5F473-69A9-4240-8E18-7D0C7252BC7F}" type="presParOf" srcId="{F91C3C90-9C20-4900-AC6F-DBBD9E199D4C}" destId="{33D8E79A-B5EF-447C-B8CE-C5B70BAE1A23}" srcOrd="2" destOrd="0" presId="urn:microsoft.com/office/officeart/2005/8/layout/hProcess4"/>
    <dgm:cxn modelId="{A2548D5B-B5FB-4916-B53A-A662A6345EE6}" type="presParOf" srcId="{33D8E79A-B5EF-447C-B8CE-C5B70BAE1A23}" destId="{9226FE77-0CA7-48E5-B341-59A95E67DB97}" srcOrd="0" destOrd="0" presId="urn:microsoft.com/office/officeart/2005/8/layout/hProcess4"/>
    <dgm:cxn modelId="{F6785F44-26BC-479A-AF2C-CA988A812D3C}" type="presParOf" srcId="{9226FE77-0CA7-48E5-B341-59A95E67DB97}" destId="{2E2448C1-3E3B-473E-A549-275789628015}" srcOrd="0" destOrd="0" presId="urn:microsoft.com/office/officeart/2005/8/layout/hProcess4"/>
    <dgm:cxn modelId="{50C6C5BF-C3F8-4CA2-87E6-B9A0128809FD}" type="presParOf" srcId="{9226FE77-0CA7-48E5-B341-59A95E67DB97}" destId="{AA7AC23C-9A84-4202-960F-8CEFF9648C4D}" srcOrd="1" destOrd="0" presId="urn:microsoft.com/office/officeart/2005/8/layout/hProcess4"/>
    <dgm:cxn modelId="{8CD2FE0F-AD81-4901-A7D1-0DE0A306E50B}" type="presParOf" srcId="{9226FE77-0CA7-48E5-B341-59A95E67DB97}" destId="{018B22C7-FA29-43EB-9025-5594B7F8FCF3}" srcOrd="2" destOrd="0" presId="urn:microsoft.com/office/officeart/2005/8/layout/hProcess4"/>
    <dgm:cxn modelId="{4732652A-CEDC-4CD5-AF08-067BE669A0D8}" type="presParOf" srcId="{9226FE77-0CA7-48E5-B341-59A95E67DB97}" destId="{55234BFA-C2A3-4934-8144-BEAC9DAD6D10}" srcOrd="3" destOrd="0" presId="urn:microsoft.com/office/officeart/2005/8/layout/hProcess4"/>
    <dgm:cxn modelId="{DF67381D-BF13-4BA4-8ADA-2DC830C32E1F}" type="presParOf" srcId="{9226FE77-0CA7-48E5-B341-59A95E67DB97}" destId="{6A597403-1E2B-4B35-A62D-5CE46DF12564}" srcOrd="4" destOrd="0" presId="urn:microsoft.com/office/officeart/2005/8/layout/hProcess4"/>
    <dgm:cxn modelId="{4512648C-1CA9-4495-A8F9-8DEC52AF56EA}" type="presParOf" srcId="{33D8E79A-B5EF-447C-B8CE-C5B70BAE1A23}" destId="{9971AB6D-712F-470A-B14D-58393363B306}" srcOrd="1" destOrd="0" presId="urn:microsoft.com/office/officeart/2005/8/layout/hProcess4"/>
    <dgm:cxn modelId="{2CBEC57E-EFC3-4C09-B953-825B9F1E09FB}" type="presParOf" srcId="{33D8E79A-B5EF-447C-B8CE-C5B70BAE1A23}" destId="{DBA2DE38-73CF-4A73-8211-16C7FF537676}" srcOrd="2" destOrd="0" presId="urn:microsoft.com/office/officeart/2005/8/layout/hProcess4"/>
    <dgm:cxn modelId="{1E7E1E08-D5D5-4CDB-81DD-98610D9B74B4}" type="presParOf" srcId="{DBA2DE38-73CF-4A73-8211-16C7FF537676}" destId="{F666F977-5B20-41DC-B33B-D1EE2BAA5592}" srcOrd="0" destOrd="0" presId="urn:microsoft.com/office/officeart/2005/8/layout/hProcess4"/>
    <dgm:cxn modelId="{9BDE0F5A-88E6-4D57-9848-8B022CD6A3EA}" type="presParOf" srcId="{DBA2DE38-73CF-4A73-8211-16C7FF537676}" destId="{17B36AA6-3DC4-4841-949D-5CEAC793A9D3}" srcOrd="1" destOrd="0" presId="urn:microsoft.com/office/officeart/2005/8/layout/hProcess4"/>
    <dgm:cxn modelId="{4B4D3BEF-8D06-4D99-8F86-EAFF905D61F2}" type="presParOf" srcId="{DBA2DE38-73CF-4A73-8211-16C7FF537676}" destId="{C0C3CAAA-236C-4F58-B274-2AD4F5F66E60}" srcOrd="2" destOrd="0" presId="urn:microsoft.com/office/officeart/2005/8/layout/hProcess4"/>
    <dgm:cxn modelId="{556E41AE-CC75-4B81-B57C-D163653EC1DB}" type="presParOf" srcId="{DBA2DE38-73CF-4A73-8211-16C7FF537676}" destId="{414D0DEF-667E-4FE8-A379-A0F2462F0228}" srcOrd="3" destOrd="0" presId="urn:microsoft.com/office/officeart/2005/8/layout/hProcess4"/>
    <dgm:cxn modelId="{4C30B617-217F-4680-9CBF-45240C237941}" type="presParOf" srcId="{DBA2DE38-73CF-4A73-8211-16C7FF537676}" destId="{67A6E345-00AF-4E8E-920C-2773F696EC9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6BF28F-174C-4F9C-BFE3-DD596683C37D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</dgm:pt>
    <dgm:pt modelId="{5682666B-8ABE-4425-8DB4-E8146E6BC436}">
      <dgm:prSet phldrT="[Texto]"/>
      <dgm:spPr/>
      <dgm:t>
        <a:bodyPr/>
        <a:lstStyle/>
        <a:p>
          <a:r>
            <a:rPr lang="es-EC" dirty="0" err="1" smtClean="0">
              <a:latin typeface="Arial" panose="020B0604020202020204" pitchFamily="34" charset="0"/>
              <a:cs typeface="Arial" panose="020B0604020202020204" pitchFamily="34" charset="0"/>
            </a:rPr>
            <a:t>All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 Virus generó una mayor cantidad de </a:t>
          </a:r>
          <a:r>
            <a:rPr lang="es-EC" i="1" dirty="0" err="1" smtClean="0">
              <a:latin typeface="Arial" panose="020B0604020202020204" pitchFamily="34" charset="0"/>
              <a:cs typeface="Arial" panose="020B0604020202020204" pitchFamily="34" charset="0"/>
            </a:rPr>
            <a:t>contigs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CE5E2C-FF24-4667-BAE2-756525C0A99E}" type="parTrans" cxnId="{37504FAB-FF7E-4394-8CAA-4400367EFAA4}">
      <dgm:prSet/>
      <dgm:spPr/>
      <dgm:t>
        <a:bodyPr/>
        <a:lstStyle/>
        <a:p>
          <a:endParaRPr lang="es-ES"/>
        </a:p>
      </dgm:t>
    </dgm:pt>
    <dgm:pt modelId="{3C95A4AC-25E9-4E1D-B8DF-5C38DC4CD293}" type="sibTrans" cxnId="{37504FAB-FF7E-4394-8CAA-4400367EFAA4}">
      <dgm:prSet/>
      <dgm:spPr/>
      <dgm:t>
        <a:bodyPr/>
        <a:lstStyle/>
        <a:p>
          <a:endParaRPr lang="es-ES"/>
        </a:p>
      </dgm:t>
    </dgm:pt>
    <dgm:pt modelId="{A4CDAF27-E40D-4D1C-8A69-8BB436C24D4A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No todos los </a:t>
          </a:r>
          <a:r>
            <a:rPr lang="es-EC" i="1" dirty="0" err="1" smtClean="0">
              <a:latin typeface="Arial" panose="020B0604020202020204" pitchFamily="34" charset="0"/>
              <a:cs typeface="Arial" panose="020B0604020202020204" pitchFamily="34" charset="0"/>
            </a:rPr>
            <a:t>contigs</a:t>
          </a:r>
          <a:r>
            <a:rPr lang="es-EC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obtenidos pertenecían a virus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8F3B99-1012-4289-8EAC-EE34E1F115EC}" type="parTrans" cxnId="{1E03808C-36C6-4A16-95B4-2F34BB27D736}">
      <dgm:prSet/>
      <dgm:spPr/>
      <dgm:t>
        <a:bodyPr/>
        <a:lstStyle/>
        <a:p>
          <a:endParaRPr lang="es-ES"/>
        </a:p>
      </dgm:t>
    </dgm:pt>
    <dgm:pt modelId="{B77B5321-156A-42D5-B601-15DAD45D901B}" type="sibTrans" cxnId="{1E03808C-36C6-4A16-95B4-2F34BB27D736}">
      <dgm:prSet/>
      <dgm:spPr/>
      <dgm:t>
        <a:bodyPr/>
        <a:lstStyle/>
        <a:p>
          <a:endParaRPr lang="es-ES"/>
        </a:p>
      </dgm:t>
    </dgm:pt>
    <dgm:pt modelId="{B153EDF7-D91A-446D-A245-BEF22C1EBA12}">
      <dgm:prSet phldrT="[Texto]"/>
      <dgm:spPr/>
      <dgm:t>
        <a:bodyPr/>
        <a:lstStyle/>
        <a:p>
          <a:r>
            <a:rPr lang="es-EC" dirty="0" smtClean="0">
              <a:latin typeface="Arial" panose="020B0604020202020204" pitchFamily="34" charset="0"/>
              <a:cs typeface="Arial" panose="020B0604020202020204" pitchFamily="34" charset="0"/>
            </a:rPr>
            <a:t>No todos los virus identificados eran fitopatógenos</a:t>
          </a:r>
          <a:endParaRPr lang="es-E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0FCF4F9-835B-4933-816F-930308719751}" type="parTrans" cxnId="{229991BD-F0B3-44FE-85F2-512A0D85F529}">
      <dgm:prSet/>
      <dgm:spPr/>
      <dgm:t>
        <a:bodyPr/>
        <a:lstStyle/>
        <a:p>
          <a:endParaRPr lang="es-ES"/>
        </a:p>
      </dgm:t>
    </dgm:pt>
    <dgm:pt modelId="{A58FC091-4E53-4843-965E-2771998A979B}" type="sibTrans" cxnId="{229991BD-F0B3-44FE-85F2-512A0D85F529}">
      <dgm:prSet/>
      <dgm:spPr/>
      <dgm:t>
        <a:bodyPr/>
        <a:lstStyle/>
        <a:p>
          <a:endParaRPr lang="es-ES"/>
        </a:p>
      </dgm:t>
    </dgm:pt>
    <dgm:pt modelId="{B8AE226E-781A-47B6-82F7-097564C68789}" type="pres">
      <dgm:prSet presAssocID="{EE6BF28F-174C-4F9C-BFE3-DD596683C37D}" presName="outerComposite" presStyleCnt="0">
        <dgm:presLayoutVars>
          <dgm:chMax val="5"/>
          <dgm:dir/>
          <dgm:resizeHandles val="exact"/>
        </dgm:presLayoutVars>
      </dgm:prSet>
      <dgm:spPr/>
    </dgm:pt>
    <dgm:pt modelId="{BE4A152E-A107-4BE1-B6A4-0B77CFAEAAC1}" type="pres">
      <dgm:prSet presAssocID="{EE6BF28F-174C-4F9C-BFE3-DD596683C37D}" presName="dummyMaxCanvas" presStyleCnt="0">
        <dgm:presLayoutVars/>
      </dgm:prSet>
      <dgm:spPr/>
    </dgm:pt>
    <dgm:pt modelId="{6F6A8914-F581-4529-AEF0-FD6BD05FAEAE}" type="pres">
      <dgm:prSet presAssocID="{EE6BF28F-174C-4F9C-BFE3-DD596683C37D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6F011C-C7E7-488F-A9E0-BACE93ED9217}" type="pres">
      <dgm:prSet presAssocID="{EE6BF28F-174C-4F9C-BFE3-DD596683C37D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F4B30D-1AF5-4EC1-BB9E-2FACDBB68C43}" type="pres">
      <dgm:prSet presAssocID="{EE6BF28F-174C-4F9C-BFE3-DD596683C37D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77AA72-9434-4852-8550-9EA4B06963FA}" type="pres">
      <dgm:prSet presAssocID="{EE6BF28F-174C-4F9C-BFE3-DD596683C37D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9F11193-B4F6-4694-A63C-100552FA47EB}" type="pres">
      <dgm:prSet presAssocID="{EE6BF28F-174C-4F9C-BFE3-DD596683C37D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494CA-1760-4A44-BBEC-1D390A5B177D}" type="pres">
      <dgm:prSet presAssocID="{EE6BF28F-174C-4F9C-BFE3-DD596683C37D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A8BB28-4528-40ED-B70A-2BA346C11957}" type="pres">
      <dgm:prSet presAssocID="{EE6BF28F-174C-4F9C-BFE3-DD596683C37D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4A9AE3-9EBF-4FE5-8BF0-69364C16CAA8}" type="pres">
      <dgm:prSet presAssocID="{EE6BF28F-174C-4F9C-BFE3-DD596683C37D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E03808C-36C6-4A16-95B4-2F34BB27D736}" srcId="{EE6BF28F-174C-4F9C-BFE3-DD596683C37D}" destId="{A4CDAF27-E40D-4D1C-8A69-8BB436C24D4A}" srcOrd="1" destOrd="0" parTransId="{B08F3B99-1012-4289-8EAC-EE34E1F115EC}" sibTransId="{B77B5321-156A-42D5-B601-15DAD45D901B}"/>
    <dgm:cxn modelId="{3BA335E6-8BAA-4631-86AA-2079A296ACAE}" type="presOf" srcId="{3C95A4AC-25E9-4E1D-B8DF-5C38DC4CD293}" destId="{1D77AA72-9434-4852-8550-9EA4B06963FA}" srcOrd="0" destOrd="0" presId="urn:microsoft.com/office/officeart/2005/8/layout/vProcess5"/>
    <dgm:cxn modelId="{466EA313-2C1B-477A-9080-7D37AF15AF99}" type="presOf" srcId="{B153EDF7-D91A-446D-A245-BEF22C1EBA12}" destId="{644A9AE3-9EBF-4FE5-8BF0-69364C16CAA8}" srcOrd="1" destOrd="0" presId="urn:microsoft.com/office/officeart/2005/8/layout/vProcess5"/>
    <dgm:cxn modelId="{1B6F09C3-C1DD-4C79-BFE7-F327BA07EFCB}" type="presOf" srcId="{A4CDAF27-E40D-4D1C-8A69-8BB436C24D4A}" destId="{DFA8BB28-4528-40ED-B70A-2BA346C11957}" srcOrd="1" destOrd="0" presId="urn:microsoft.com/office/officeart/2005/8/layout/vProcess5"/>
    <dgm:cxn modelId="{37504FAB-FF7E-4394-8CAA-4400367EFAA4}" srcId="{EE6BF28F-174C-4F9C-BFE3-DD596683C37D}" destId="{5682666B-8ABE-4425-8DB4-E8146E6BC436}" srcOrd="0" destOrd="0" parTransId="{B7CE5E2C-FF24-4667-BAE2-756525C0A99E}" sibTransId="{3C95A4AC-25E9-4E1D-B8DF-5C38DC4CD293}"/>
    <dgm:cxn modelId="{0E105AFA-7EC0-4B82-9CFC-885B970A9C5E}" type="presOf" srcId="{5682666B-8ABE-4425-8DB4-E8146E6BC436}" destId="{4BF494CA-1760-4A44-BBEC-1D390A5B177D}" srcOrd="1" destOrd="0" presId="urn:microsoft.com/office/officeart/2005/8/layout/vProcess5"/>
    <dgm:cxn modelId="{E7AA7E44-6EED-45A2-95DD-2787AD4AC4BC}" type="presOf" srcId="{EE6BF28F-174C-4F9C-BFE3-DD596683C37D}" destId="{B8AE226E-781A-47B6-82F7-097564C68789}" srcOrd="0" destOrd="0" presId="urn:microsoft.com/office/officeart/2005/8/layout/vProcess5"/>
    <dgm:cxn modelId="{229991BD-F0B3-44FE-85F2-512A0D85F529}" srcId="{EE6BF28F-174C-4F9C-BFE3-DD596683C37D}" destId="{B153EDF7-D91A-446D-A245-BEF22C1EBA12}" srcOrd="2" destOrd="0" parTransId="{C0FCF4F9-835B-4933-816F-930308719751}" sibTransId="{A58FC091-4E53-4843-965E-2771998A979B}"/>
    <dgm:cxn modelId="{F9E7A88E-BDF2-4116-8191-71BC7CF0DA95}" type="presOf" srcId="{A4CDAF27-E40D-4D1C-8A69-8BB436C24D4A}" destId="{A96F011C-C7E7-488F-A9E0-BACE93ED9217}" srcOrd="0" destOrd="0" presId="urn:microsoft.com/office/officeart/2005/8/layout/vProcess5"/>
    <dgm:cxn modelId="{E05C6FD6-053E-49B1-9700-6B8E2028FAEE}" type="presOf" srcId="{B153EDF7-D91A-446D-A245-BEF22C1EBA12}" destId="{04F4B30D-1AF5-4EC1-BB9E-2FACDBB68C43}" srcOrd="0" destOrd="0" presId="urn:microsoft.com/office/officeart/2005/8/layout/vProcess5"/>
    <dgm:cxn modelId="{1F936497-952E-4B51-9F8F-5516702CA852}" type="presOf" srcId="{5682666B-8ABE-4425-8DB4-E8146E6BC436}" destId="{6F6A8914-F581-4529-AEF0-FD6BD05FAEAE}" srcOrd="0" destOrd="0" presId="urn:microsoft.com/office/officeart/2005/8/layout/vProcess5"/>
    <dgm:cxn modelId="{C91C7FF0-E16F-4C3A-85F8-3B92AE8C4D16}" type="presOf" srcId="{B77B5321-156A-42D5-B601-15DAD45D901B}" destId="{89F11193-B4F6-4694-A63C-100552FA47EB}" srcOrd="0" destOrd="0" presId="urn:microsoft.com/office/officeart/2005/8/layout/vProcess5"/>
    <dgm:cxn modelId="{4915C46D-653C-449F-B53E-0F062DC255E5}" type="presParOf" srcId="{B8AE226E-781A-47B6-82F7-097564C68789}" destId="{BE4A152E-A107-4BE1-B6A4-0B77CFAEAAC1}" srcOrd="0" destOrd="0" presId="urn:microsoft.com/office/officeart/2005/8/layout/vProcess5"/>
    <dgm:cxn modelId="{F0A3D7B4-F9B7-48B1-BD8E-4E6AF705CB1B}" type="presParOf" srcId="{B8AE226E-781A-47B6-82F7-097564C68789}" destId="{6F6A8914-F581-4529-AEF0-FD6BD05FAEAE}" srcOrd="1" destOrd="0" presId="urn:microsoft.com/office/officeart/2005/8/layout/vProcess5"/>
    <dgm:cxn modelId="{A1E01669-958D-4CFD-B994-B7A95DC53983}" type="presParOf" srcId="{B8AE226E-781A-47B6-82F7-097564C68789}" destId="{A96F011C-C7E7-488F-A9E0-BACE93ED9217}" srcOrd="2" destOrd="0" presId="urn:microsoft.com/office/officeart/2005/8/layout/vProcess5"/>
    <dgm:cxn modelId="{EE9835F7-253A-4E1F-B0B4-9ACBFBE449DD}" type="presParOf" srcId="{B8AE226E-781A-47B6-82F7-097564C68789}" destId="{04F4B30D-1AF5-4EC1-BB9E-2FACDBB68C43}" srcOrd="3" destOrd="0" presId="urn:microsoft.com/office/officeart/2005/8/layout/vProcess5"/>
    <dgm:cxn modelId="{C07CD706-6576-47C7-9ACB-B71FBC087504}" type="presParOf" srcId="{B8AE226E-781A-47B6-82F7-097564C68789}" destId="{1D77AA72-9434-4852-8550-9EA4B06963FA}" srcOrd="4" destOrd="0" presId="urn:microsoft.com/office/officeart/2005/8/layout/vProcess5"/>
    <dgm:cxn modelId="{3FEB8B99-CF5B-476C-BA7C-9FDC924F1BCA}" type="presParOf" srcId="{B8AE226E-781A-47B6-82F7-097564C68789}" destId="{89F11193-B4F6-4694-A63C-100552FA47EB}" srcOrd="5" destOrd="0" presId="urn:microsoft.com/office/officeart/2005/8/layout/vProcess5"/>
    <dgm:cxn modelId="{8D9DF24D-FE55-4C44-BA07-DE6DBC0283A6}" type="presParOf" srcId="{B8AE226E-781A-47B6-82F7-097564C68789}" destId="{4BF494CA-1760-4A44-BBEC-1D390A5B177D}" srcOrd="6" destOrd="0" presId="urn:microsoft.com/office/officeart/2005/8/layout/vProcess5"/>
    <dgm:cxn modelId="{D1195067-4640-44A1-9A0C-1CB60F133B93}" type="presParOf" srcId="{B8AE226E-781A-47B6-82F7-097564C68789}" destId="{DFA8BB28-4528-40ED-B70A-2BA346C11957}" srcOrd="7" destOrd="0" presId="urn:microsoft.com/office/officeart/2005/8/layout/vProcess5"/>
    <dgm:cxn modelId="{AD0E8512-B402-4A58-8FDC-A611CE796984}" type="presParOf" srcId="{B8AE226E-781A-47B6-82F7-097564C68789}" destId="{644A9AE3-9EBF-4FE5-8BF0-69364C16CAA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48FD8F0-66D4-416F-9472-DF2BB14134D8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5FDB1449-5BAA-46AF-8C79-9DDE827FDA3A}">
      <dgm:prSet phldrT="[Texto]"/>
      <dgm:spPr/>
      <dgm:t>
        <a:bodyPr/>
        <a:lstStyle/>
        <a:p>
          <a:r>
            <a:rPr lang="es-ES" dirty="0" smtClean="0"/>
            <a:t>SPAdes-3.11.1</a:t>
          </a:r>
          <a:endParaRPr lang="es-ES" dirty="0"/>
        </a:p>
      </dgm:t>
    </dgm:pt>
    <dgm:pt modelId="{B65B6B53-C1B8-405D-A648-E61AFF00BB04}" type="parTrans" cxnId="{CBC78047-6774-432B-B2A4-7A91900AD1B8}">
      <dgm:prSet/>
      <dgm:spPr/>
      <dgm:t>
        <a:bodyPr/>
        <a:lstStyle/>
        <a:p>
          <a:endParaRPr lang="es-ES"/>
        </a:p>
      </dgm:t>
    </dgm:pt>
    <dgm:pt modelId="{85360D37-BE4E-47F5-AF48-E3F82B508BCE}" type="sibTrans" cxnId="{CBC78047-6774-432B-B2A4-7A91900AD1B8}">
      <dgm:prSet/>
      <dgm:spPr/>
      <dgm:t>
        <a:bodyPr/>
        <a:lstStyle/>
        <a:p>
          <a:endParaRPr lang="es-ES"/>
        </a:p>
      </dgm:t>
    </dgm:pt>
    <dgm:pt modelId="{3F22BEDF-7ABC-495C-97B5-3827F76E8211}" type="asst">
      <dgm:prSet phldrT="[Texto]"/>
      <dgm:spPr/>
      <dgm:t>
        <a:bodyPr/>
        <a:lstStyle/>
        <a:p>
          <a:r>
            <a:rPr lang="es-ES" dirty="0" smtClean="0"/>
            <a:t>se obtuvieron</a:t>
          </a:r>
          <a:endParaRPr lang="es-ES" dirty="0"/>
        </a:p>
      </dgm:t>
    </dgm:pt>
    <dgm:pt modelId="{B187281A-5BAF-4CCC-8240-DC117DD8C178}" type="parTrans" cxnId="{486D15E7-D26B-4C6F-95F1-A0553A61A23E}">
      <dgm:prSet/>
      <dgm:spPr/>
      <dgm:t>
        <a:bodyPr/>
        <a:lstStyle/>
        <a:p>
          <a:endParaRPr lang="es-ES"/>
        </a:p>
      </dgm:t>
    </dgm:pt>
    <dgm:pt modelId="{596CFE1E-2B73-4C60-8717-7E671AE0CF64}" type="sibTrans" cxnId="{486D15E7-D26B-4C6F-95F1-A0553A61A23E}">
      <dgm:prSet/>
      <dgm:spPr/>
      <dgm:t>
        <a:bodyPr/>
        <a:lstStyle/>
        <a:p>
          <a:endParaRPr lang="es-ES"/>
        </a:p>
      </dgm:t>
    </dgm:pt>
    <dgm:pt modelId="{C6D6C4D8-E3EB-4879-8C90-7512D71504BF}">
      <dgm:prSet phldrT="[Texto]"/>
      <dgm:spPr/>
      <dgm:t>
        <a:bodyPr/>
        <a:lstStyle/>
        <a:p>
          <a:r>
            <a:rPr lang="es-ES" dirty="0" smtClean="0"/>
            <a:t>32 024 </a:t>
          </a:r>
          <a:r>
            <a:rPr lang="es-ES" i="1" dirty="0" err="1" smtClean="0"/>
            <a:t>contigs</a:t>
          </a:r>
          <a:r>
            <a:rPr lang="es-ES" i="1" dirty="0" smtClean="0"/>
            <a:t> </a:t>
          </a:r>
          <a:r>
            <a:rPr lang="es-ES" dirty="0" smtClean="0"/>
            <a:t>para limón Meyer</a:t>
          </a:r>
          <a:endParaRPr lang="es-ES" dirty="0"/>
        </a:p>
      </dgm:t>
    </dgm:pt>
    <dgm:pt modelId="{3331FCE9-5FB4-449C-9124-FF58D23529A9}" type="parTrans" cxnId="{309D0F26-520C-4152-A811-4D8E3BE2E1AC}">
      <dgm:prSet/>
      <dgm:spPr/>
      <dgm:t>
        <a:bodyPr/>
        <a:lstStyle/>
        <a:p>
          <a:endParaRPr lang="es-ES"/>
        </a:p>
      </dgm:t>
    </dgm:pt>
    <dgm:pt modelId="{DD5DE314-3E83-41B6-B72E-13DEC47BFC45}" type="sibTrans" cxnId="{309D0F26-520C-4152-A811-4D8E3BE2E1AC}">
      <dgm:prSet/>
      <dgm:spPr/>
      <dgm:t>
        <a:bodyPr/>
        <a:lstStyle/>
        <a:p>
          <a:endParaRPr lang="es-ES"/>
        </a:p>
      </dgm:t>
    </dgm:pt>
    <dgm:pt modelId="{8657EC1E-C5FF-448C-9930-0703ECCBBD78}">
      <dgm:prSet phldrT="[Texto]"/>
      <dgm:spPr/>
      <dgm:t>
        <a:bodyPr/>
        <a:lstStyle/>
        <a:p>
          <a:r>
            <a:rPr lang="es-ES" dirty="0" smtClean="0"/>
            <a:t>134 506 </a:t>
          </a:r>
          <a:r>
            <a:rPr lang="es-ES" i="1" dirty="0" err="1" smtClean="0"/>
            <a:t>contigs</a:t>
          </a:r>
          <a:r>
            <a:rPr lang="es-ES" dirty="0" smtClean="0"/>
            <a:t> para naranjilla.</a:t>
          </a:r>
          <a:endParaRPr lang="es-ES" dirty="0"/>
        </a:p>
      </dgm:t>
    </dgm:pt>
    <dgm:pt modelId="{CAE6C95F-EA93-4DE0-A8C2-07E4CE13A483}" type="parTrans" cxnId="{3951C402-9BFF-4516-BCAE-43A273537802}">
      <dgm:prSet/>
      <dgm:spPr/>
      <dgm:t>
        <a:bodyPr/>
        <a:lstStyle/>
        <a:p>
          <a:endParaRPr lang="es-ES"/>
        </a:p>
      </dgm:t>
    </dgm:pt>
    <dgm:pt modelId="{6CBBD636-4106-47D1-BADE-EB2884E67C69}" type="sibTrans" cxnId="{3951C402-9BFF-4516-BCAE-43A273537802}">
      <dgm:prSet/>
      <dgm:spPr/>
      <dgm:t>
        <a:bodyPr/>
        <a:lstStyle/>
        <a:p>
          <a:endParaRPr lang="es-ES"/>
        </a:p>
      </dgm:t>
    </dgm:pt>
    <dgm:pt modelId="{29F66D06-02D4-4A25-986E-C3D7F64508A7}" type="pres">
      <dgm:prSet presAssocID="{C48FD8F0-66D4-416F-9472-DF2BB14134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50F71F5-B923-4F73-B00B-63D3868DE0FB}" type="pres">
      <dgm:prSet presAssocID="{5FDB1449-5BAA-46AF-8C79-9DDE827FDA3A}" presName="hierRoot1" presStyleCnt="0">
        <dgm:presLayoutVars>
          <dgm:hierBranch val="init"/>
        </dgm:presLayoutVars>
      </dgm:prSet>
      <dgm:spPr/>
    </dgm:pt>
    <dgm:pt modelId="{96F85F55-16C8-409E-BE85-7F5B29731AA5}" type="pres">
      <dgm:prSet presAssocID="{5FDB1449-5BAA-46AF-8C79-9DDE827FDA3A}" presName="rootComposite1" presStyleCnt="0"/>
      <dgm:spPr/>
    </dgm:pt>
    <dgm:pt modelId="{12A14689-6CEF-4FAF-8586-5A7ED8818896}" type="pres">
      <dgm:prSet presAssocID="{5FDB1449-5BAA-46AF-8C79-9DDE827FDA3A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F07C72-4B67-4558-86F3-FD7866BD83A6}" type="pres">
      <dgm:prSet presAssocID="{5FDB1449-5BAA-46AF-8C79-9DDE827FDA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4CB9A18D-4F7B-4E40-A3BB-DFE4EB09F550}" type="pres">
      <dgm:prSet presAssocID="{5FDB1449-5BAA-46AF-8C79-9DDE827FDA3A}" presName="hierChild2" presStyleCnt="0"/>
      <dgm:spPr/>
    </dgm:pt>
    <dgm:pt modelId="{84786EB8-9EA7-41A9-AE7A-5046B39B362D}" type="pres">
      <dgm:prSet presAssocID="{3331FCE9-5FB4-449C-9124-FF58D23529A9}" presName="Name64" presStyleLbl="parChTrans1D2" presStyleIdx="0" presStyleCnt="3"/>
      <dgm:spPr/>
      <dgm:t>
        <a:bodyPr/>
        <a:lstStyle/>
        <a:p>
          <a:endParaRPr lang="es-ES"/>
        </a:p>
      </dgm:t>
    </dgm:pt>
    <dgm:pt modelId="{73EC1245-9A78-401F-9948-7B3F4F96DC28}" type="pres">
      <dgm:prSet presAssocID="{C6D6C4D8-E3EB-4879-8C90-7512D71504BF}" presName="hierRoot2" presStyleCnt="0">
        <dgm:presLayoutVars>
          <dgm:hierBranch val="init"/>
        </dgm:presLayoutVars>
      </dgm:prSet>
      <dgm:spPr/>
    </dgm:pt>
    <dgm:pt modelId="{147356FB-F7D2-45E1-9DA4-E6E59B8AFB1F}" type="pres">
      <dgm:prSet presAssocID="{C6D6C4D8-E3EB-4879-8C90-7512D71504BF}" presName="rootComposite" presStyleCnt="0"/>
      <dgm:spPr/>
    </dgm:pt>
    <dgm:pt modelId="{0E2C023E-5C18-4131-926E-9167B7A02B53}" type="pres">
      <dgm:prSet presAssocID="{C6D6C4D8-E3EB-4879-8C90-7512D71504BF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EF58D0-B586-40D3-9B42-F3928F97EBD1}" type="pres">
      <dgm:prSet presAssocID="{C6D6C4D8-E3EB-4879-8C90-7512D71504BF}" presName="rootConnector" presStyleLbl="node2" presStyleIdx="0" presStyleCnt="2"/>
      <dgm:spPr/>
      <dgm:t>
        <a:bodyPr/>
        <a:lstStyle/>
        <a:p>
          <a:endParaRPr lang="es-ES"/>
        </a:p>
      </dgm:t>
    </dgm:pt>
    <dgm:pt modelId="{F25F7A81-6A99-4F7C-9A7A-02A25E0D49DC}" type="pres">
      <dgm:prSet presAssocID="{C6D6C4D8-E3EB-4879-8C90-7512D71504BF}" presName="hierChild4" presStyleCnt="0"/>
      <dgm:spPr/>
    </dgm:pt>
    <dgm:pt modelId="{28C6BB1C-E5DF-4862-8E06-3249893687D0}" type="pres">
      <dgm:prSet presAssocID="{C6D6C4D8-E3EB-4879-8C90-7512D71504BF}" presName="hierChild5" presStyleCnt="0"/>
      <dgm:spPr/>
    </dgm:pt>
    <dgm:pt modelId="{AEBA0354-C3E1-45D3-BC08-7C7E1B9C741F}" type="pres">
      <dgm:prSet presAssocID="{CAE6C95F-EA93-4DE0-A8C2-07E4CE13A483}" presName="Name64" presStyleLbl="parChTrans1D2" presStyleIdx="1" presStyleCnt="3"/>
      <dgm:spPr/>
      <dgm:t>
        <a:bodyPr/>
        <a:lstStyle/>
        <a:p>
          <a:endParaRPr lang="es-ES"/>
        </a:p>
      </dgm:t>
    </dgm:pt>
    <dgm:pt modelId="{68C69479-62E3-4AAF-87D9-BCAF5FA939F7}" type="pres">
      <dgm:prSet presAssocID="{8657EC1E-C5FF-448C-9930-0703ECCBBD78}" presName="hierRoot2" presStyleCnt="0">
        <dgm:presLayoutVars>
          <dgm:hierBranch val="init"/>
        </dgm:presLayoutVars>
      </dgm:prSet>
      <dgm:spPr/>
    </dgm:pt>
    <dgm:pt modelId="{CE834116-64AE-44F5-9BDE-014F49AAF11F}" type="pres">
      <dgm:prSet presAssocID="{8657EC1E-C5FF-448C-9930-0703ECCBBD78}" presName="rootComposite" presStyleCnt="0"/>
      <dgm:spPr/>
    </dgm:pt>
    <dgm:pt modelId="{60316B6E-DF01-4CE7-BA58-F47C8D165748}" type="pres">
      <dgm:prSet presAssocID="{8657EC1E-C5FF-448C-9930-0703ECCBBD78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3D1CDC-D6BB-4D1A-A70A-35FFF653FF00}" type="pres">
      <dgm:prSet presAssocID="{8657EC1E-C5FF-448C-9930-0703ECCBBD78}" presName="rootConnector" presStyleLbl="node2" presStyleIdx="1" presStyleCnt="2"/>
      <dgm:spPr/>
      <dgm:t>
        <a:bodyPr/>
        <a:lstStyle/>
        <a:p>
          <a:endParaRPr lang="es-ES"/>
        </a:p>
      </dgm:t>
    </dgm:pt>
    <dgm:pt modelId="{85B37A36-854D-4C4C-9A13-E5D47EF01ECB}" type="pres">
      <dgm:prSet presAssocID="{8657EC1E-C5FF-448C-9930-0703ECCBBD78}" presName="hierChild4" presStyleCnt="0"/>
      <dgm:spPr/>
    </dgm:pt>
    <dgm:pt modelId="{BC611D73-1F2C-44F2-B41D-4ACAFE53D072}" type="pres">
      <dgm:prSet presAssocID="{8657EC1E-C5FF-448C-9930-0703ECCBBD78}" presName="hierChild5" presStyleCnt="0"/>
      <dgm:spPr/>
    </dgm:pt>
    <dgm:pt modelId="{B091C0E7-ED0B-486D-BC3B-04E2F395405B}" type="pres">
      <dgm:prSet presAssocID="{5FDB1449-5BAA-46AF-8C79-9DDE827FDA3A}" presName="hierChild3" presStyleCnt="0"/>
      <dgm:spPr/>
    </dgm:pt>
    <dgm:pt modelId="{1509123A-439B-4846-BC87-99E608915514}" type="pres">
      <dgm:prSet presAssocID="{B187281A-5BAF-4CCC-8240-DC117DD8C178}" presName="Name115" presStyleLbl="parChTrans1D2" presStyleIdx="2" presStyleCnt="3"/>
      <dgm:spPr/>
      <dgm:t>
        <a:bodyPr/>
        <a:lstStyle/>
        <a:p>
          <a:endParaRPr lang="es-ES"/>
        </a:p>
      </dgm:t>
    </dgm:pt>
    <dgm:pt modelId="{5471F574-0512-47BC-B3D3-39DE16373C88}" type="pres">
      <dgm:prSet presAssocID="{3F22BEDF-7ABC-495C-97B5-3827F76E8211}" presName="hierRoot3" presStyleCnt="0">
        <dgm:presLayoutVars>
          <dgm:hierBranch val="init"/>
        </dgm:presLayoutVars>
      </dgm:prSet>
      <dgm:spPr/>
    </dgm:pt>
    <dgm:pt modelId="{4035829F-1951-4D48-9933-856ED4885C96}" type="pres">
      <dgm:prSet presAssocID="{3F22BEDF-7ABC-495C-97B5-3827F76E8211}" presName="rootComposite3" presStyleCnt="0"/>
      <dgm:spPr/>
    </dgm:pt>
    <dgm:pt modelId="{FD2B513B-6063-4112-8BB2-0830EB34F937}" type="pres">
      <dgm:prSet presAssocID="{3F22BEDF-7ABC-495C-97B5-3827F76E8211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BE0ED4-8EA1-4B09-AE28-5E0BD75DA401}" type="pres">
      <dgm:prSet presAssocID="{3F22BEDF-7ABC-495C-97B5-3827F76E8211}" presName="rootConnector3" presStyleLbl="asst1" presStyleIdx="0" presStyleCnt="1"/>
      <dgm:spPr/>
      <dgm:t>
        <a:bodyPr/>
        <a:lstStyle/>
        <a:p>
          <a:endParaRPr lang="es-ES"/>
        </a:p>
      </dgm:t>
    </dgm:pt>
    <dgm:pt modelId="{1469862E-7E9E-4914-BCC4-C631035FF7DF}" type="pres">
      <dgm:prSet presAssocID="{3F22BEDF-7ABC-495C-97B5-3827F76E8211}" presName="hierChild6" presStyleCnt="0"/>
      <dgm:spPr/>
    </dgm:pt>
    <dgm:pt modelId="{C5BFAFB0-FD47-4564-8104-6FC4A8145A3F}" type="pres">
      <dgm:prSet presAssocID="{3F22BEDF-7ABC-495C-97B5-3827F76E8211}" presName="hierChild7" presStyleCnt="0"/>
      <dgm:spPr/>
    </dgm:pt>
  </dgm:ptLst>
  <dgm:cxnLst>
    <dgm:cxn modelId="{309D0F26-520C-4152-A811-4D8E3BE2E1AC}" srcId="{5FDB1449-5BAA-46AF-8C79-9DDE827FDA3A}" destId="{C6D6C4D8-E3EB-4879-8C90-7512D71504BF}" srcOrd="1" destOrd="0" parTransId="{3331FCE9-5FB4-449C-9124-FF58D23529A9}" sibTransId="{DD5DE314-3E83-41B6-B72E-13DEC47BFC45}"/>
    <dgm:cxn modelId="{CBC78047-6774-432B-B2A4-7A91900AD1B8}" srcId="{C48FD8F0-66D4-416F-9472-DF2BB14134D8}" destId="{5FDB1449-5BAA-46AF-8C79-9DDE827FDA3A}" srcOrd="0" destOrd="0" parTransId="{B65B6B53-C1B8-405D-A648-E61AFF00BB04}" sibTransId="{85360D37-BE4E-47F5-AF48-E3F82B508BCE}"/>
    <dgm:cxn modelId="{0799A264-86F1-48ED-A300-A2AE564B46E7}" type="presOf" srcId="{CAE6C95F-EA93-4DE0-A8C2-07E4CE13A483}" destId="{AEBA0354-C3E1-45D3-BC08-7C7E1B9C741F}" srcOrd="0" destOrd="0" presId="urn:microsoft.com/office/officeart/2009/3/layout/HorizontalOrganizationChart"/>
    <dgm:cxn modelId="{C6C9BC7A-AF94-4DCC-B02C-9D34BE40ACB1}" type="presOf" srcId="{C6D6C4D8-E3EB-4879-8C90-7512D71504BF}" destId="{0E2C023E-5C18-4131-926E-9167B7A02B53}" srcOrd="0" destOrd="0" presId="urn:microsoft.com/office/officeart/2009/3/layout/HorizontalOrganizationChart"/>
    <dgm:cxn modelId="{6200EC8E-627B-417D-95DB-D29397DD0FA6}" type="presOf" srcId="{5FDB1449-5BAA-46AF-8C79-9DDE827FDA3A}" destId="{61F07C72-4B67-4558-86F3-FD7866BD83A6}" srcOrd="1" destOrd="0" presId="urn:microsoft.com/office/officeart/2009/3/layout/HorizontalOrganizationChart"/>
    <dgm:cxn modelId="{3951C402-9BFF-4516-BCAE-43A273537802}" srcId="{5FDB1449-5BAA-46AF-8C79-9DDE827FDA3A}" destId="{8657EC1E-C5FF-448C-9930-0703ECCBBD78}" srcOrd="2" destOrd="0" parTransId="{CAE6C95F-EA93-4DE0-A8C2-07E4CE13A483}" sibTransId="{6CBBD636-4106-47D1-BADE-EB2884E67C69}"/>
    <dgm:cxn modelId="{486D15E7-D26B-4C6F-95F1-A0553A61A23E}" srcId="{5FDB1449-5BAA-46AF-8C79-9DDE827FDA3A}" destId="{3F22BEDF-7ABC-495C-97B5-3827F76E8211}" srcOrd="0" destOrd="0" parTransId="{B187281A-5BAF-4CCC-8240-DC117DD8C178}" sibTransId="{596CFE1E-2B73-4C60-8717-7E671AE0CF64}"/>
    <dgm:cxn modelId="{844CC1F3-E6BD-4493-A040-5129816BB04D}" type="presOf" srcId="{3331FCE9-5FB4-449C-9124-FF58D23529A9}" destId="{84786EB8-9EA7-41A9-AE7A-5046B39B362D}" srcOrd="0" destOrd="0" presId="urn:microsoft.com/office/officeart/2009/3/layout/HorizontalOrganizationChart"/>
    <dgm:cxn modelId="{22BFD2F7-0F1B-4303-A84C-4DFF2FB5E358}" type="presOf" srcId="{8657EC1E-C5FF-448C-9930-0703ECCBBD78}" destId="{B03D1CDC-D6BB-4D1A-A70A-35FFF653FF00}" srcOrd="1" destOrd="0" presId="urn:microsoft.com/office/officeart/2009/3/layout/HorizontalOrganizationChart"/>
    <dgm:cxn modelId="{20D98BF0-2E4D-4174-A58C-710967FA622B}" type="presOf" srcId="{3F22BEDF-7ABC-495C-97B5-3827F76E8211}" destId="{B8BE0ED4-8EA1-4B09-AE28-5E0BD75DA401}" srcOrd="1" destOrd="0" presId="urn:microsoft.com/office/officeart/2009/3/layout/HorizontalOrganizationChart"/>
    <dgm:cxn modelId="{786DE7F7-608A-4723-A0E6-85D8DA20D5C1}" type="presOf" srcId="{C48FD8F0-66D4-416F-9472-DF2BB14134D8}" destId="{29F66D06-02D4-4A25-986E-C3D7F64508A7}" srcOrd="0" destOrd="0" presId="urn:microsoft.com/office/officeart/2009/3/layout/HorizontalOrganizationChart"/>
    <dgm:cxn modelId="{926E534B-2FF9-4C90-84A9-CF881600C40A}" type="presOf" srcId="{B187281A-5BAF-4CCC-8240-DC117DD8C178}" destId="{1509123A-439B-4846-BC87-99E608915514}" srcOrd="0" destOrd="0" presId="urn:microsoft.com/office/officeart/2009/3/layout/HorizontalOrganizationChart"/>
    <dgm:cxn modelId="{64413EC6-604E-49B9-B13E-F006AF833470}" type="presOf" srcId="{8657EC1E-C5FF-448C-9930-0703ECCBBD78}" destId="{60316B6E-DF01-4CE7-BA58-F47C8D165748}" srcOrd="0" destOrd="0" presId="urn:microsoft.com/office/officeart/2009/3/layout/HorizontalOrganizationChart"/>
    <dgm:cxn modelId="{0DCA45C4-96E2-472B-A254-EAB646E6A183}" type="presOf" srcId="{5FDB1449-5BAA-46AF-8C79-9DDE827FDA3A}" destId="{12A14689-6CEF-4FAF-8586-5A7ED8818896}" srcOrd="0" destOrd="0" presId="urn:microsoft.com/office/officeart/2009/3/layout/HorizontalOrganizationChart"/>
    <dgm:cxn modelId="{550AE295-12C7-4A51-9B9A-54DEFD345D5E}" type="presOf" srcId="{3F22BEDF-7ABC-495C-97B5-3827F76E8211}" destId="{FD2B513B-6063-4112-8BB2-0830EB34F937}" srcOrd="0" destOrd="0" presId="urn:microsoft.com/office/officeart/2009/3/layout/HorizontalOrganizationChart"/>
    <dgm:cxn modelId="{7E186AF1-3A28-411D-931B-709B71B4C1BF}" type="presOf" srcId="{C6D6C4D8-E3EB-4879-8C90-7512D71504BF}" destId="{7CEF58D0-B586-40D3-9B42-F3928F97EBD1}" srcOrd="1" destOrd="0" presId="urn:microsoft.com/office/officeart/2009/3/layout/HorizontalOrganizationChart"/>
    <dgm:cxn modelId="{A08BE1D7-70DE-4BB0-9943-7D38A5DCF50E}" type="presParOf" srcId="{29F66D06-02D4-4A25-986E-C3D7F64508A7}" destId="{B50F71F5-B923-4F73-B00B-63D3868DE0FB}" srcOrd="0" destOrd="0" presId="urn:microsoft.com/office/officeart/2009/3/layout/HorizontalOrganizationChart"/>
    <dgm:cxn modelId="{2DF61D3B-FA7F-429B-8991-FFB6E7E52C99}" type="presParOf" srcId="{B50F71F5-B923-4F73-B00B-63D3868DE0FB}" destId="{96F85F55-16C8-409E-BE85-7F5B29731AA5}" srcOrd="0" destOrd="0" presId="urn:microsoft.com/office/officeart/2009/3/layout/HorizontalOrganizationChart"/>
    <dgm:cxn modelId="{DBCCFAFF-C653-4E04-BEBD-DAB183B58213}" type="presParOf" srcId="{96F85F55-16C8-409E-BE85-7F5B29731AA5}" destId="{12A14689-6CEF-4FAF-8586-5A7ED8818896}" srcOrd="0" destOrd="0" presId="urn:microsoft.com/office/officeart/2009/3/layout/HorizontalOrganizationChart"/>
    <dgm:cxn modelId="{C59AEFC6-7D32-4B1D-9456-99A0E8AA5118}" type="presParOf" srcId="{96F85F55-16C8-409E-BE85-7F5B29731AA5}" destId="{61F07C72-4B67-4558-86F3-FD7866BD83A6}" srcOrd="1" destOrd="0" presId="urn:microsoft.com/office/officeart/2009/3/layout/HorizontalOrganizationChart"/>
    <dgm:cxn modelId="{A2EB035F-A47D-467F-9C79-C4FDA1599C3C}" type="presParOf" srcId="{B50F71F5-B923-4F73-B00B-63D3868DE0FB}" destId="{4CB9A18D-4F7B-4E40-A3BB-DFE4EB09F550}" srcOrd="1" destOrd="0" presId="urn:microsoft.com/office/officeart/2009/3/layout/HorizontalOrganizationChart"/>
    <dgm:cxn modelId="{972CFC31-8278-4FAF-8671-14EEB0EA19D3}" type="presParOf" srcId="{4CB9A18D-4F7B-4E40-A3BB-DFE4EB09F550}" destId="{84786EB8-9EA7-41A9-AE7A-5046B39B362D}" srcOrd="0" destOrd="0" presId="urn:microsoft.com/office/officeart/2009/3/layout/HorizontalOrganizationChart"/>
    <dgm:cxn modelId="{83775AE8-440B-467B-B631-5B7291587AFA}" type="presParOf" srcId="{4CB9A18D-4F7B-4E40-A3BB-DFE4EB09F550}" destId="{73EC1245-9A78-401F-9948-7B3F4F96DC28}" srcOrd="1" destOrd="0" presId="urn:microsoft.com/office/officeart/2009/3/layout/HorizontalOrganizationChart"/>
    <dgm:cxn modelId="{D50EBE90-AB3C-4500-99D0-74635AA37E9A}" type="presParOf" srcId="{73EC1245-9A78-401F-9948-7B3F4F96DC28}" destId="{147356FB-F7D2-45E1-9DA4-E6E59B8AFB1F}" srcOrd="0" destOrd="0" presId="urn:microsoft.com/office/officeart/2009/3/layout/HorizontalOrganizationChart"/>
    <dgm:cxn modelId="{CA2D599B-7CB4-4EA1-B3DA-16A8E5A71AA5}" type="presParOf" srcId="{147356FB-F7D2-45E1-9DA4-E6E59B8AFB1F}" destId="{0E2C023E-5C18-4131-926E-9167B7A02B53}" srcOrd="0" destOrd="0" presId="urn:microsoft.com/office/officeart/2009/3/layout/HorizontalOrganizationChart"/>
    <dgm:cxn modelId="{0C956323-5A4A-4B19-8099-5C9210A06C1E}" type="presParOf" srcId="{147356FB-F7D2-45E1-9DA4-E6E59B8AFB1F}" destId="{7CEF58D0-B586-40D3-9B42-F3928F97EBD1}" srcOrd="1" destOrd="0" presId="urn:microsoft.com/office/officeart/2009/3/layout/HorizontalOrganizationChart"/>
    <dgm:cxn modelId="{F3880570-B712-4A21-8C18-B2F2B4EC95EF}" type="presParOf" srcId="{73EC1245-9A78-401F-9948-7B3F4F96DC28}" destId="{F25F7A81-6A99-4F7C-9A7A-02A25E0D49DC}" srcOrd="1" destOrd="0" presId="urn:microsoft.com/office/officeart/2009/3/layout/HorizontalOrganizationChart"/>
    <dgm:cxn modelId="{04A6469F-5BD5-4476-B908-8658B1AAA6F4}" type="presParOf" srcId="{73EC1245-9A78-401F-9948-7B3F4F96DC28}" destId="{28C6BB1C-E5DF-4862-8E06-3249893687D0}" srcOrd="2" destOrd="0" presId="urn:microsoft.com/office/officeart/2009/3/layout/HorizontalOrganizationChart"/>
    <dgm:cxn modelId="{F7744E92-2470-45BF-9E96-9811AC74304D}" type="presParOf" srcId="{4CB9A18D-4F7B-4E40-A3BB-DFE4EB09F550}" destId="{AEBA0354-C3E1-45D3-BC08-7C7E1B9C741F}" srcOrd="2" destOrd="0" presId="urn:microsoft.com/office/officeart/2009/3/layout/HorizontalOrganizationChart"/>
    <dgm:cxn modelId="{421E6A84-7D83-4EAE-8900-D44D1258A342}" type="presParOf" srcId="{4CB9A18D-4F7B-4E40-A3BB-DFE4EB09F550}" destId="{68C69479-62E3-4AAF-87D9-BCAF5FA939F7}" srcOrd="3" destOrd="0" presId="urn:microsoft.com/office/officeart/2009/3/layout/HorizontalOrganizationChart"/>
    <dgm:cxn modelId="{51FE03A5-AFDD-41B4-832B-20201F702734}" type="presParOf" srcId="{68C69479-62E3-4AAF-87D9-BCAF5FA939F7}" destId="{CE834116-64AE-44F5-9BDE-014F49AAF11F}" srcOrd="0" destOrd="0" presId="urn:microsoft.com/office/officeart/2009/3/layout/HorizontalOrganizationChart"/>
    <dgm:cxn modelId="{BC38912F-E5B7-4833-8D81-14C2AFE660AA}" type="presParOf" srcId="{CE834116-64AE-44F5-9BDE-014F49AAF11F}" destId="{60316B6E-DF01-4CE7-BA58-F47C8D165748}" srcOrd="0" destOrd="0" presId="urn:microsoft.com/office/officeart/2009/3/layout/HorizontalOrganizationChart"/>
    <dgm:cxn modelId="{2799688F-6861-4302-9CB3-0A4A0FB606BA}" type="presParOf" srcId="{CE834116-64AE-44F5-9BDE-014F49AAF11F}" destId="{B03D1CDC-D6BB-4D1A-A70A-35FFF653FF00}" srcOrd="1" destOrd="0" presId="urn:microsoft.com/office/officeart/2009/3/layout/HorizontalOrganizationChart"/>
    <dgm:cxn modelId="{C1146E53-53FF-4F6B-B9B2-DB713E19CDB8}" type="presParOf" srcId="{68C69479-62E3-4AAF-87D9-BCAF5FA939F7}" destId="{85B37A36-854D-4C4C-9A13-E5D47EF01ECB}" srcOrd="1" destOrd="0" presId="urn:microsoft.com/office/officeart/2009/3/layout/HorizontalOrganizationChart"/>
    <dgm:cxn modelId="{339134DE-A12F-4778-842C-930BB3040148}" type="presParOf" srcId="{68C69479-62E3-4AAF-87D9-BCAF5FA939F7}" destId="{BC611D73-1F2C-44F2-B41D-4ACAFE53D072}" srcOrd="2" destOrd="0" presId="urn:microsoft.com/office/officeart/2009/3/layout/HorizontalOrganizationChart"/>
    <dgm:cxn modelId="{EE482946-7F23-417E-B79A-CB2919280FD4}" type="presParOf" srcId="{B50F71F5-B923-4F73-B00B-63D3868DE0FB}" destId="{B091C0E7-ED0B-486D-BC3B-04E2F395405B}" srcOrd="2" destOrd="0" presId="urn:microsoft.com/office/officeart/2009/3/layout/HorizontalOrganizationChart"/>
    <dgm:cxn modelId="{72C15D3C-0F73-44B0-AC03-20FB1F7134D8}" type="presParOf" srcId="{B091C0E7-ED0B-486D-BC3B-04E2F395405B}" destId="{1509123A-439B-4846-BC87-99E608915514}" srcOrd="0" destOrd="0" presId="urn:microsoft.com/office/officeart/2009/3/layout/HorizontalOrganizationChart"/>
    <dgm:cxn modelId="{E956BB35-03D3-4092-8D8D-C4B9C96EA7FD}" type="presParOf" srcId="{B091C0E7-ED0B-486D-BC3B-04E2F395405B}" destId="{5471F574-0512-47BC-B3D3-39DE16373C88}" srcOrd="1" destOrd="0" presId="urn:microsoft.com/office/officeart/2009/3/layout/HorizontalOrganizationChart"/>
    <dgm:cxn modelId="{25DE6F16-231E-439A-BC95-C241D285E42F}" type="presParOf" srcId="{5471F574-0512-47BC-B3D3-39DE16373C88}" destId="{4035829F-1951-4D48-9933-856ED4885C96}" srcOrd="0" destOrd="0" presId="urn:microsoft.com/office/officeart/2009/3/layout/HorizontalOrganizationChart"/>
    <dgm:cxn modelId="{DD87D6E3-3C05-4042-92E6-15590825D2A7}" type="presParOf" srcId="{4035829F-1951-4D48-9933-856ED4885C96}" destId="{FD2B513B-6063-4112-8BB2-0830EB34F937}" srcOrd="0" destOrd="0" presId="urn:microsoft.com/office/officeart/2009/3/layout/HorizontalOrganizationChart"/>
    <dgm:cxn modelId="{AE4E05D1-9475-4EF1-9041-202CC5142235}" type="presParOf" srcId="{4035829F-1951-4D48-9933-856ED4885C96}" destId="{B8BE0ED4-8EA1-4B09-AE28-5E0BD75DA401}" srcOrd="1" destOrd="0" presId="urn:microsoft.com/office/officeart/2009/3/layout/HorizontalOrganizationChart"/>
    <dgm:cxn modelId="{F11F9AF7-3AAE-40B4-9F12-9B4E278C0D63}" type="presParOf" srcId="{5471F574-0512-47BC-B3D3-39DE16373C88}" destId="{1469862E-7E9E-4914-BCC4-C631035FF7DF}" srcOrd="1" destOrd="0" presId="urn:microsoft.com/office/officeart/2009/3/layout/HorizontalOrganizationChart"/>
    <dgm:cxn modelId="{CDB76FE2-F2C7-432D-99EC-8CA60AC48FE9}" type="presParOf" srcId="{5471F574-0512-47BC-B3D3-39DE16373C88}" destId="{C5BFAFB0-FD47-4564-8104-6FC4A8145A3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D1CE5C1-C538-469E-A4AE-E2702472D351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6523642-835F-4468-A6FE-2267D0C809B8}">
      <dgm:prSet custT="1"/>
      <dgm:spPr/>
      <dgm:t>
        <a:bodyPr/>
        <a:lstStyle/>
        <a:p>
          <a:pPr algn="ctr" rtl="0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Limón Meyer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654B07-EEE4-48C8-90CF-CE1CB4F94246}" type="parTrans" cxnId="{8F2F061D-9F52-4CBD-A828-C08FE9E50758}">
      <dgm:prSet/>
      <dgm:spPr/>
      <dgm:t>
        <a:bodyPr/>
        <a:lstStyle/>
        <a:p>
          <a:endParaRPr lang="es-ES"/>
        </a:p>
      </dgm:t>
    </dgm:pt>
    <dgm:pt modelId="{7CF51E18-C44D-4121-AAFD-DBE8DAB72F0D}" type="sibTrans" cxnId="{8F2F061D-9F52-4CBD-A828-C08FE9E50758}">
      <dgm:prSet/>
      <dgm:spPr/>
      <dgm:t>
        <a:bodyPr/>
        <a:lstStyle/>
        <a:p>
          <a:endParaRPr lang="es-ES"/>
        </a:p>
      </dgm:t>
    </dgm:pt>
    <dgm:pt modelId="{F3663607-F518-4250-A568-757A297B62FE}">
      <dgm:prSet custT="1"/>
      <dgm:spPr/>
      <dgm:t>
        <a:bodyPr/>
        <a:lstStyle/>
        <a:p>
          <a:pPr algn="ctr" rtl="0"/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Naranjilla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129110-D7ED-4DE7-9942-B54C60B54CE1}" type="parTrans" cxnId="{30EA8AC6-99F8-498A-B5DB-5E5DE028B9DC}">
      <dgm:prSet/>
      <dgm:spPr/>
      <dgm:t>
        <a:bodyPr/>
        <a:lstStyle/>
        <a:p>
          <a:endParaRPr lang="es-ES"/>
        </a:p>
      </dgm:t>
    </dgm:pt>
    <dgm:pt modelId="{7F74F88C-F8A1-43CD-A909-5902B1D65FC0}" type="sibTrans" cxnId="{30EA8AC6-99F8-498A-B5DB-5E5DE028B9DC}">
      <dgm:prSet/>
      <dgm:spPr/>
      <dgm:t>
        <a:bodyPr/>
        <a:lstStyle/>
        <a:p>
          <a:endParaRPr lang="es-ES"/>
        </a:p>
      </dgm:t>
    </dgm:pt>
    <dgm:pt modelId="{D297CC44-3022-469D-83B1-3940561F5D55}">
      <dgm:prSet custT="1"/>
      <dgm:spPr/>
      <dgm:t>
        <a:bodyPr/>
        <a:lstStyle/>
        <a:p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25 </a:t>
          </a:r>
          <a:r>
            <a:rPr lang="es-ES" sz="1300" i="1" dirty="0" err="1" smtClean="0">
              <a:latin typeface="Arial" panose="020B0604020202020204" pitchFamily="34" charset="0"/>
              <a:cs typeface="Arial" panose="020B0604020202020204" pitchFamily="34" charset="0"/>
            </a:rPr>
            <a:t>contigs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E972D-6707-4F1C-BD69-19D14D6CFAAF}" type="parTrans" cxnId="{C800145A-9206-4EAB-9D8E-E96311152185}">
      <dgm:prSet/>
      <dgm:spPr/>
      <dgm:t>
        <a:bodyPr/>
        <a:lstStyle/>
        <a:p>
          <a:endParaRPr lang="es-ES"/>
        </a:p>
      </dgm:t>
    </dgm:pt>
    <dgm:pt modelId="{D0F542C7-524C-42C9-97E0-08E8D12F8EF2}" type="sibTrans" cxnId="{C800145A-9206-4EAB-9D8E-E96311152185}">
      <dgm:prSet/>
      <dgm:spPr/>
      <dgm:t>
        <a:bodyPr/>
        <a:lstStyle/>
        <a:p>
          <a:endParaRPr lang="es-ES"/>
        </a:p>
      </dgm:t>
    </dgm:pt>
    <dgm:pt modelId="{7D77F22C-F64A-4610-B842-7E106C54D1CE}">
      <dgm:prSet custT="1"/>
      <dgm:spPr/>
      <dgm:t>
        <a:bodyPr/>
        <a:lstStyle/>
        <a:p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longitud 116 a 16 747 </a:t>
          </a:r>
          <a:r>
            <a:rPr lang="es-E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nt</a:t>
          </a:r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3ADF67-DE96-4753-848B-2222653E271B}" type="parTrans" cxnId="{D308A74C-A8E4-4607-AB86-1371049D3718}">
      <dgm:prSet/>
      <dgm:spPr/>
      <dgm:t>
        <a:bodyPr/>
        <a:lstStyle/>
        <a:p>
          <a:endParaRPr lang="es-ES"/>
        </a:p>
      </dgm:t>
    </dgm:pt>
    <dgm:pt modelId="{D6374DFF-8297-4D17-BAB3-C68FC7201868}" type="sibTrans" cxnId="{D308A74C-A8E4-4607-AB86-1371049D3718}">
      <dgm:prSet/>
      <dgm:spPr/>
      <dgm:t>
        <a:bodyPr/>
        <a:lstStyle/>
        <a:p>
          <a:endParaRPr lang="es-ES"/>
        </a:p>
      </dgm:t>
    </dgm:pt>
    <dgm:pt modelId="{C4B39774-C469-485B-8C90-F48E76C57B97}">
      <dgm:prSet custT="1"/>
      <dgm:spPr/>
      <dgm:t>
        <a:bodyPr/>
        <a:lstStyle/>
        <a:p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9798B9-FD58-456A-AB6A-B16075F530B9}" type="parTrans" cxnId="{79159F5D-AECF-48B4-A102-3A4AB5789AE0}">
      <dgm:prSet/>
      <dgm:spPr/>
      <dgm:t>
        <a:bodyPr/>
        <a:lstStyle/>
        <a:p>
          <a:endParaRPr lang="es-ES"/>
        </a:p>
      </dgm:t>
    </dgm:pt>
    <dgm:pt modelId="{E4C47208-0D9B-46FF-8EB9-B04AC341A429}" type="sibTrans" cxnId="{79159F5D-AECF-48B4-A102-3A4AB5789AE0}">
      <dgm:prSet/>
      <dgm:spPr/>
      <dgm:t>
        <a:bodyPr/>
        <a:lstStyle/>
        <a:p>
          <a:endParaRPr lang="es-ES"/>
        </a:p>
      </dgm:t>
    </dgm:pt>
    <dgm:pt modelId="{7CBB1B4D-F972-4923-9F18-B2B80FC85468}">
      <dgm:prSet custT="1"/>
      <dgm:spPr/>
      <dgm:t>
        <a:bodyPr/>
        <a:lstStyle/>
        <a:p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38</a:t>
          </a:r>
          <a:r>
            <a:rPr lang="es-ES" sz="13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300" i="1" dirty="0" err="1" smtClean="0">
              <a:latin typeface="Arial" panose="020B0604020202020204" pitchFamily="34" charset="0"/>
              <a:cs typeface="Arial" panose="020B0604020202020204" pitchFamily="34" charset="0"/>
            </a:rPr>
            <a:t>contigs</a:t>
          </a:r>
          <a:r>
            <a:rPr lang="es-ES" sz="13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3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430D8C4-6AEB-4C99-A541-4A5A0F1C269A}" type="parTrans" cxnId="{F75C22E9-1154-4444-A906-A5BC177A2E8C}">
      <dgm:prSet/>
      <dgm:spPr/>
      <dgm:t>
        <a:bodyPr/>
        <a:lstStyle/>
        <a:p>
          <a:endParaRPr lang="es-ES"/>
        </a:p>
      </dgm:t>
    </dgm:pt>
    <dgm:pt modelId="{6B8DA755-B204-4991-A4CE-44DCE2200ED1}" type="sibTrans" cxnId="{F75C22E9-1154-4444-A906-A5BC177A2E8C}">
      <dgm:prSet/>
      <dgm:spPr/>
      <dgm:t>
        <a:bodyPr/>
        <a:lstStyle/>
        <a:p>
          <a:endParaRPr lang="es-ES"/>
        </a:p>
      </dgm:t>
    </dgm:pt>
    <dgm:pt modelId="{90C1C38C-D496-48D0-85BF-AC8AC2D4FFD8}">
      <dgm:prSet custT="1"/>
      <dgm:spPr/>
      <dgm:t>
        <a:bodyPr/>
        <a:lstStyle/>
        <a:p>
          <a:pPr rtl="0"/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longitud de 83 a 7287 </a:t>
          </a:r>
          <a:r>
            <a:rPr lang="es-ES" sz="1300" dirty="0" err="1" smtClean="0">
              <a:latin typeface="Arial" panose="020B0604020202020204" pitchFamily="34" charset="0"/>
              <a:cs typeface="Arial" panose="020B0604020202020204" pitchFamily="34" charset="0"/>
            </a:rPr>
            <a:t>nt</a:t>
          </a:r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53E6C4-4FB1-4F13-B3C2-15F796E2E59B}" type="parTrans" cxnId="{3ECF3F03-CEFC-43EA-BD08-7D62A39E325C}">
      <dgm:prSet/>
      <dgm:spPr/>
      <dgm:t>
        <a:bodyPr/>
        <a:lstStyle/>
        <a:p>
          <a:endParaRPr lang="es-ES"/>
        </a:p>
      </dgm:t>
    </dgm:pt>
    <dgm:pt modelId="{F41358BD-364A-4BFE-94FE-52FB30529A5A}" type="sibTrans" cxnId="{3ECF3F03-CEFC-43EA-BD08-7D62A39E325C}">
      <dgm:prSet/>
      <dgm:spPr/>
      <dgm:t>
        <a:bodyPr/>
        <a:lstStyle/>
        <a:p>
          <a:endParaRPr lang="es-ES"/>
        </a:p>
      </dgm:t>
    </dgm:pt>
    <dgm:pt modelId="{433FB9AD-8F82-49C3-9BBD-332186FB7EB6}">
      <dgm:prSet custT="1"/>
      <dgm:spPr/>
      <dgm:t>
        <a:bodyPr/>
        <a:lstStyle/>
        <a:p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350C4D-5CC8-4715-8794-DCF7AE244285}" type="parTrans" cxnId="{82BB1524-F967-4DB2-A0FE-861DB85509AF}">
      <dgm:prSet/>
      <dgm:spPr/>
      <dgm:t>
        <a:bodyPr/>
        <a:lstStyle/>
        <a:p>
          <a:endParaRPr lang="es-ES"/>
        </a:p>
      </dgm:t>
    </dgm:pt>
    <dgm:pt modelId="{4BEFE46A-4B6A-4FD2-B383-9F7E0FF7C437}" type="sibTrans" cxnId="{82BB1524-F967-4DB2-A0FE-861DB85509AF}">
      <dgm:prSet/>
      <dgm:spPr/>
      <dgm:t>
        <a:bodyPr/>
        <a:lstStyle/>
        <a:p>
          <a:endParaRPr lang="es-ES"/>
        </a:p>
      </dgm:t>
    </dgm:pt>
    <dgm:pt modelId="{8558A10A-0347-4152-B891-C0F9B371DF7F}" type="pres">
      <dgm:prSet presAssocID="{DD1CE5C1-C538-469E-A4AE-E2702472D35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15BBBC1-EFD7-428D-B182-34503EBA69ED}" type="pres">
      <dgm:prSet presAssocID="{66523642-835F-4468-A6FE-2267D0C809B8}" presName="composite" presStyleCnt="0"/>
      <dgm:spPr/>
    </dgm:pt>
    <dgm:pt modelId="{87691E93-8B4B-4A54-BF50-DB3E2EE010E9}" type="pres">
      <dgm:prSet presAssocID="{66523642-835F-4468-A6FE-2267D0C809B8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D48D97-F41C-4D4F-A69A-B9D5EC36A6A2}" type="pres">
      <dgm:prSet presAssocID="{66523642-835F-4468-A6FE-2267D0C809B8}" presName="parSh" presStyleLbl="node1" presStyleIdx="0" presStyleCnt="2" custScaleY="85764"/>
      <dgm:spPr/>
      <dgm:t>
        <a:bodyPr/>
        <a:lstStyle/>
        <a:p>
          <a:endParaRPr lang="es-ES"/>
        </a:p>
      </dgm:t>
    </dgm:pt>
    <dgm:pt modelId="{F89E3B4D-3CEF-4804-9CA8-1ABD602DB370}" type="pres">
      <dgm:prSet presAssocID="{66523642-835F-4468-A6FE-2267D0C809B8}" presName="desTx" presStyleLbl="fgAcc1" presStyleIdx="0" presStyleCnt="2" custScaleX="123273" custScaleY="859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A5551E-9F8C-49CF-82FE-C2929C094F02}" type="pres">
      <dgm:prSet presAssocID="{7CF51E18-C44D-4121-AAFD-DBE8DAB72F0D}" presName="sibTrans" presStyleLbl="sibTrans2D1" presStyleIdx="0" presStyleCnt="1"/>
      <dgm:spPr/>
      <dgm:t>
        <a:bodyPr/>
        <a:lstStyle/>
        <a:p>
          <a:endParaRPr lang="es-ES"/>
        </a:p>
      </dgm:t>
    </dgm:pt>
    <dgm:pt modelId="{83F2164F-1300-4E44-B8F2-E94C8C0BFB10}" type="pres">
      <dgm:prSet presAssocID="{7CF51E18-C44D-4121-AAFD-DBE8DAB72F0D}" presName="connTx" presStyleLbl="sibTrans2D1" presStyleIdx="0" presStyleCnt="1"/>
      <dgm:spPr/>
      <dgm:t>
        <a:bodyPr/>
        <a:lstStyle/>
        <a:p>
          <a:endParaRPr lang="es-ES"/>
        </a:p>
      </dgm:t>
    </dgm:pt>
    <dgm:pt modelId="{4AB88DC1-BCB1-4E68-81E6-8F5B63688B67}" type="pres">
      <dgm:prSet presAssocID="{F3663607-F518-4250-A568-757A297B62FE}" presName="composite" presStyleCnt="0"/>
      <dgm:spPr/>
    </dgm:pt>
    <dgm:pt modelId="{E17824E8-217D-4BEC-890E-C1876412B7A5}" type="pres">
      <dgm:prSet presAssocID="{F3663607-F518-4250-A568-757A297B62F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4EC37-54C8-4378-AFB6-E6FC08F054A5}" type="pres">
      <dgm:prSet presAssocID="{F3663607-F518-4250-A568-757A297B62FE}" presName="parSh" presStyleLbl="node1" presStyleIdx="1" presStyleCnt="2" custScaleX="90018" custScaleY="75260"/>
      <dgm:spPr/>
      <dgm:t>
        <a:bodyPr/>
        <a:lstStyle/>
        <a:p>
          <a:endParaRPr lang="es-ES"/>
        </a:p>
      </dgm:t>
    </dgm:pt>
    <dgm:pt modelId="{D815D5A2-40F8-4844-8B90-72BA9BA62EDD}" type="pres">
      <dgm:prSet presAssocID="{F3663607-F518-4250-A568-757A297B62FE}" presName="desTx" presStyleLbl="fgAcc1" presStyleIdx="1" presStyleCnt="2" custScaleX="107102" custScaleY="86205" custLinFactNeighborX="476" custLinFactNeighborY="45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0EA8AC6-99F8-498A-B5DB-5E5DE028B9DC}" srcId="{DD1CE5C1-C538-469E-A4AE-E2702472D351}" destId="{F3663607-F518-4250-A568-757A297B62FE}" srcOrd="1" destOrd="0" parTransId="{01129110-D7ED-4DE7-9942-B54C60B54CE1}" sibTransId="{7F74F88C-F8A1-43CD-A909-5902B1D65FC0}"/>
    <dgm:cxn modelId="{B810C783-063C-4877-B148-B2505BBDF83B}" type="presOf" srcId="{F3663607-F518-4250-A568-757A297B62FE}" destId="{E17824E8-217D-4BEC-890E-C1876412B7A5}" srcOrd="0" destOrd="0" presId="urn:microsoft.com/office/officeart/2005/8/layout/process3"/>
    <dgm:cxn modelId="{82BB1524-F967-4DB2-A0FE-861DB85509AF}" srcId="{F3663607-F518-4250-A568-757A297B62FE}" destId="{433FB9AD-8F82-49C3-9BBD-332186FB7EB6}" srcOrd="1" destOrd="0" parTransId="{36350C4D-5CC8-4715-8794-DCF7AE244285}" sibTransId="{4BEFE46A-4B6A-4FD2-B383-9F7E0FF7C437}"/>
    <dgm:cxn modelId="{99CC1DD5-7079-4B58-A532-172E3E018A21}" type="presOf" srcId="{433FB9AD-8F82-49C3-9BBD-332186FB7EB6}" destId="{D815D5A2-40F8-4844-8B90-72BA9BA62EDD}" srcOrd="0" destOrd="1" presId="urn:microsoft.com/office/officeart/2005/8/layout/process3"/>
    <dgm:cxn modelId="{DA9B69B4-47FD-409B-8258-27AD44660363}" type="presOf" srcId="{C4B39774-C469-485B-8C90-F48E76C57B97}" destId="{F89E3B4D-3CEF-4804-9CA8-1ABD602DB370}" srcOrd="0" destOrd="1" presId="urn:microsoft.com/office/officeart/2005/8/layout/process3"/>
    <dgm:cxn modelId="{8F2F061D-9F52-4CBD-A828-C08FE9E50758}" srcId="{DD1CE5C1-C538-469E-A4AE-E2702472D351}" destId="{66523642-835F-4468-A6FE-2267D0C809B8}" srcOrd="0" destOrd="0" parTransId="{01654B07-EEE4-48C8-90CF-CE1CB4F94246}" sibTransId="{7CF51E18-C44D-4121-AAFD-DBE8DAB72F0D}"/>
    <dgm:cxn modelId="{79159F5D-AECF-48B4-A102-3A4AB5789AE0}" srcId="{66523642-835F-4468-A6FE-2267D0C809B8}" destId="{C4B39774-C469-485B-8C90-F48E76C57B97}" srcOrd="1" destOrd="0" parTransId="{399798B9-FD58-456A-AB6A-B16075F530B9}" sibTransId="{E4C47208-0D9B-46FF-8EB9-B04AC341A429}"/>
    <dgm:cxn modelId="{F4586A15-F7D6-407C-8ED0-9C71F533F645}" type="presOf" srcId="{D297CC44-3022-469D-83B1-3940561F5D55}" destId="{F89E3B4D-3CEF-4804-9CA8-1ABD602DB370}" srcOrd="0" destOrd="0" presId="urn:microsoft.com/office/officeart/2005/8/layout/process3"/>
    <dgm:cxn modelId="{F75C22E9-1154-4444-A906-A5BC177A2E8C}" srcId="{F3663607-F518-4250-A568-757A297B62FE}" destId="{7CBB1B4D-F972-4923-9F18-B2B80FC85468}" srcOrd="0" destOrd="0" parTransId="{7430D8C4-6AEB-4C99-A541-4A5A0F1C269A}" sibTransId="{6B8DA755-B204-4991-A4CE-44DCE2200ED1}"/>
    <dgm:cxn modelId="{D308A74C-A8E4-4607-AB86-1371049D3718}" srcId="{66523642-835F-4468-A6FE-2267D0C809B8}" destId="{7D77F22C-F64A-4610-B842-7E106C54D1CE}" srcOrd="2" destOrd="0" parTransId="{983ADF67-DE96-4753-848B-2222653E271B}" sibTransId="{D6374DFF-8297-4D17-BAB3-C68FC7201868}"/>
    <dgm:cxn modelId="{2CFBC164-936B-4B61-9F00-30EF8D0B16E2}" type="presOf" srcId="{66523642-835F-4468-A6FE-2267D0C809B8}" destId="{37D48D97-F41C-4D4F-A69A-B9D5EC36A6A2}" srcOrd="1" destOrd="0" presId="urn:microsoft.com/office/officeart/2005/8/layout/process3"/>
    <dgm:cxn modelId="{9F9F2E97-EF56-4476-994D-3B2D480CCAD7}" type="presOf" srcId="{66523642-835F-4468-A6FE-2267D0C809B8}" destId="{87691E93-8B4B-4A54-BF50-DB3E2EE010E9}" srcOrd="0" destOrd="0" presId="urn:microsoft.com/office/officeart/2005/8/layout/process3"/>
    <dgm:cxn modelId="{7A251D09-A600-4DBB-B903-16336F77AEE4}" type="presOf" srcId="{7D77F22C-F64A-4610-B842-7E106C54D1CE}" destId="{F89E3B4D-3CEF-4804-9CA8-1ABD602DB370}" srcOrd="0" destOrd="2" presId="urn:microsoft.com/office/officeart/2005/8/layout/process3"/>
    <dgm:cxn modelId="{22960FF7-9320-4A54-84DB-5C3F7CA92CF9}" type="presOf" srcId="{F3663607-F518-4250-A568-757A297B62FE}" destId="{6584EC37-54C8-4378-AFB6-E6FC08F054A5}" srcOrd="1" destOrd="0" presId="urn:microsoft.com/office/officeart/2005/8/layout/process3"/>
    <dgm:cxn modelId="{CB6FA8AD-58A4-46DF-BB54-6DFC39BB3E0D}" type="presOf" srcId="{7CF51E18-C44D-4121-AAFD-DBE8DAB72F0D}" destId="{0CA5551E-9F8C-49CF-82FE-C2929C094F02}" srcOrd="0" destOrd="0" presId="urn:microsoft.com/office/officeart/2005/8/layout/process3"/>
    <dgm:cxn modelId="{321FF979-7B31-4EFE-B253-8C5F46A654EF}" type="presOf" srcId="{7CBB1B4D-F972-4923-9F18-B2B80FC85468}" destId="{D815D5A2-40F8-4844-8B90-72BA9BA62EDD}" srcOrd="0" destOrd="0" presId="urn:microsoft.com/office/officeart/2005/8/layout/process3"/>
    <dgm:cxn modelId="{101C4FA7-44C0-4206-A6F5-9EB5DF9AF325}" type="presOf" srcId="{DD1CE5C1-C538-469E-A4AE-E2702472D351}" destId="{8558A10A-0347-4152-B891-C0F9B371DF7F}" srcOrd="0" destOrd="0" presId="urn:microsoft.com/office/officeart/2005/8/layout/process3"/>
    <dgm:cxn modelId="{3ECF3F03-CEFC-43EA-BD08-7D62A39E325C}" srcId="{F3663607-F518-4250-A568-757A297B62FE}" destId="{90C1C38C-D496-48D0-85BF-AC8AC2D4FFD8}" srcOrd="2" destOrd="0" parTransId="{2153E6C4-4FB1-4F13-B3C2-15F796E2E59B}" sibTransId="{F41358BD-364A-4BFE-94FE-52FB30529A5A}"/>
    <dgm:cxn modelId="{C4B87777-AF69-44B9-9DCC-C6A96E37E352}" type="presOf" srcId="{90C1C38C-D496-48D0-85BF-AC8AC2D4FFD8}" destId="{D815D5A2-40F8-4844-8B90-72BA9BA62EDD}" srcOrd="0" destOrd="2" presId="urn:microsoft.com/office/officeart/2005/8/layout/process3"/>
    <dgm:cxn modelId="{3BA7A353-831D-42B7-B770-036C2354F811}" type="presOf" srcId="{7CF51E18-C44D-4121-AAFD-DBE8DAB72F0D}" destId="{83F2164F-1300-4E44-B8F2-E94C8C0BFB10}" srcOrd="1" destOrd="0" presId="urn:microsoft.com/office/officeart/2005/8/layout/process3"/>
    <dgm:cxn modelId="{C800145A-9206-4EAB-9D8E-E96311152185}" srcId="{66523642-835F-4468-A6FE-2267D0C809B8}" destId="{D297CC44-3022-469D-83B1-3940561F5D55}" srcOrd="0" destOrd="0" parTransId="{4DEE972D-6707-4F1C-BD69-19D14D6CFAAF}" sibTransId="{D0F542C7-524C-42C9-97E0-08E8D12F8EF2}"/>
    <dgm:cxn modelId="{6AC32D6C-1350-40A0-9A06-9FC6BA3E5FFA}" type="presParOf" srcId="{8558A10A-0347-4152-B891-C0F9B371DF7F}" destId="{015BBBC1-EFD7-428D-B182-34503EBA69ED}" srcOrd="0" destOrd="0" presId="urn:microsoft.com/office/officeart/2005/8/layout/process3"/>
    <dgm:cxn modelId="{8E4CFA7F-0AE7-490E-9D3D-DDF88693AC94}" type="presParOf" srcId="{015BBBC1-EFD7-428D-B182-34503EBA69ED}" destId="{87691E93-8B4B-4A54-BF50-DB3E2EE010E9}" srcOrd="0" destOrd="0" presId="urn:microsoft.com/office/officeart/2005/8/layout/process3"/>
    <dgm:cxn modelId="{9B6A50A6-2A96-48E2-8C9F-A04C4758237A}" type="presParOf" srcId="{015BBBC1-EFD7-428D-B182-34503EBA69ED}" destId="{37D48D97-F41C-4D4F-A69A-B9D5EC36A6A2}" srcOrd="1" destOrd="0" presId="urn:microsoft.com/office/officeart/2005/8/layout/process3"/>
    <dgm:cxn modelId="{1DA903AC-90C3-4EA3-94DE-2A97F52B3E5D}" type="presParOf" srcId="{015BBBC1-EFD7-428D-B182-34503EBA69ED}" destId="{F89E3B4D-3CEF-4804-9CA8-1ABD602DB370}" srcOrd="2" destOrd="0" presId="urn:microsoft.com/office/officeart/2005/8/layout/process3"/>
    <dgm:cxn modelId="{799FE6E8-22C3-46BD-B054-51FE012BF60E}" type="presParOf" srcId="{8558A10A-0347-4152-B891-C0F9B371DF7F}" destId="{0CA5551E-9F8C-49CF-82FE-C2929C094F02}" srcOrd="1" destOrd="0" presId="urn:microsoft.com/office/officeart/2005/8/layout/process3"/>
    <dgm:cxn modelId="{5A697C8B-95C2-4BEE-A7AC-1211ADDBED4C}" type="presParOf" srcId="{0CA5551E-9F8C-49CF-82FE-C2929C094F02}" destId="{83F2164F-1300-4E44-B8F2-E94C8C0BFB10}" srcOrd="0" destOrd="0" presId="urn:microsoft.com/office/officeart/2005/8/layout/process3"/>
    <dgm:cxn modelId="{A0B50844-34EA-4F04-9799-E5C0945156D2}" type="presParOf" srcId="{8558A10A-0347-4152-B891-C0F9B371DF7F}" destId="{4AB88DC1-BCB1-4E68-81E6-8F5B63688B67}" srcOrd="2" destOrd="0" presId="urn:microsoft.com/office/officeart/2005/8/layout/process3"/>
    <dgm:cxn modelId="{4A764231-BCC5-43DE-B91F-76297AEEE03E}" type="presParOf" srcId="{4AB88DC1-BCB1-4E68-81E6-8F5B63688B67}" destId="{E17824E8-217D-4BEC-890E-C1876412B7A5}" srcOrd="0" destOrd="0" presId="urn:microsoft.com/office/officeart/2005/8/layout/process3"/>
    <dgm:cxn modelId="{338DF987-88B2-428D-BA7F-4AED63CC50F8}" type="presParOf" srcId="{4AB88DC1-BCB1-4E68-81E6-8F5B63688B67}" destId="{6584EC37-54C8-4378-AFB6-E6FC08F054A5}" srcOrd="1" destOrd="0" presId="urn:microsoft.com/office/officeart/2005/8/layout/process3"/>
    <dgm:cxn modelId="{08777733-3E65-48B4-A770-29697816CA6D}" type="presParOf" srcId="{4AB88DC1-BCB1-4E68-81E6-8F5B63688B67}" destId="{D815D5A2-40F8-4844-8B90-72BA9BA62EDD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20BFE95-699F-4A42-92A6-1340D9E1BDA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0A713FD-295A-4023-9212-569E397F65C6}">
      <dgm:prSet custT="1"/>
      <dgm:spPr/>
      <dgm:t>
        <a:bodyPr/>
        <a:lstStyle/>
        <a:p>
          <a:pPr rtl="0"/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Búsqueda de homólogos de las bandas inespecíficas.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58AF63-B4DD-40B9-93DC-B2313E9BC9A3}" type="parTrans" cxnId="{7DD6BB81-9133-42F8-B844-517A94B87660}">
      <dgm:prSet/>
      <dgm:spPr/>
      <dgm:t>
        <a:bodyPr/>
        <a:lstStyle/>
        <a:p>
          <a:endParaRPr lang="es-ES"/>
        </a:p>
      </dgm:t>
    </dgm:pt>
    <dgm:pt modelId="{980E4791-26C8-41E8-AC3E-5B0C30FA430B}" type="sibTrans" cxnId="{7DD6BB81-9133-42F8-B844-517A94B87660}">
      <dgm:prSet/>
      <dgm:spPr/>
      <dgm:t>
        <a:bodyPr/>
        <a:lstStyle/>
        <a:p>
          <a:endParaRPr lang="es-ES"/>
        </a:p>
      </dgm:t>
    </dgm:pt>
    <dgm:pt modelId="{8AF96FDA-55EA-4E18-AD3A-ACE2BAF5CE8A}">
      <dgm:prSet custT="1"/>
      <dgm:spPr/>
      <dgm:t>
        <a:bodyPr/>
        <a:lstStyle/>
        <a:p>
          <a:pPr rtl="0"/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Porcentaje de identidad de 97.99% para ADN de cloroplasto.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F189F1-9E78-4C4F-8785-DD25BF8F3C2C}" type="parTrans" cxnId="{24747AC1-8597-462D-9878-CB595045D2C3}">
      <dgm:prSet/>
      <dgm:spPr/>
      <dgm:t>
        <a:bodyPr/>
        <a:lstStyle/>
        <a:p>
          <a:endParaRPr lang="es-ES"/>
        </a:p>
      </dgm:t>
    </dgm:pt>
    <dgm:pt modelId="{CBEDDD94-5F4B-4249-A56D-1CB9B1380D3E}" type="sibTrans" cxnId="{24747AC1-8597-462D-9878-CB595045D2C3}">
      <dgm:prSet/>
      <dgm:spPr/>
      <dgm:t>
        <a:bodyPr/>
        <a:lstStyle/>
        <a:p>
          <a:endParaRPr lang="es-ES"/>
        </a:p>
      </dgm:t>
    </dgm:pt>
    <dgm:pt modelId="{9CC824CB-59F2-44D1-9591-BA30C4A744FA}" type="pres">
      <dgm:prSet presAssocID="{E20BFE95-699F-4A42-92A6-1340D9E1BDA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047623D-3313-43F8-99D7-423F5F11C8C4}" type="pres">
      <dgm:prSet presAssocID="{D0A713FD-295A-4023-9212-569E397F65C6}" presName="composite" presStyleCnt="0"/>
      <dgm:spPr/>
    </dgm:pt>
    <dgm:pt modelId="{9D6DA064-0ACE-4091-BDA1-647DB2A45379}" type="pres">
      <dgm:prSet presAssocID="{D0A713FD-295A-4023-9212-569E397F65C6}" presName="LShape" presStyleLbl="alignNode1" presStyleIdx="0" presStyleCnt="3"/>
      <dgm:spPr/>
    </dgm:pt>
    <dgm:pt modelId="{D5FBDCCC-934B-41B1-9D0D-30567B84F028}" type="pres">
      <dgm:prSet presAssocID="{D0A713FD-295A-4023-9212-569E397F65C6}" presName="ParentText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EB20CE-DB63-464E-9BEA-0E1670AF8F06}" type="pres">
      <dgm:prSet presAssocID="{D0A713FD-295A-4023-9212-569E397F65C6}" presName="Triangle" presStyleLbl="alignNode1" presStyleIdx="1" presStyleCnt="3"/>
      <dgm:spPr/>
    </dgm:pt>
    <dgm:pt modelId="{444000CF-275B-40DC-83F1-6F273548F6E6}" type="pres">
      <dgm:prSet presAssocID="{980E4791-26C8-41E8-AC3E-5B0C30FA430B}" presName="sibTrans" presStyleCnt="0"/>
      <dgm:spPr/>
    </dgm:pt>
    <dgm:pt modelId="{CFFD6E82-F6F1-4131-879F-86B149E3EA3D}" type="pres">
      <dgm:prSet presAssocID="{980E4791-26C8-41E8-AC3E-5B0C30FA430B}" presName="space" presStyleCnt="0"/>
      <dgm:spPr/>
    </dgm:pt>
    <dgm:pt modelId="{CC6289B0-A5D0-47AC-8EDB-538189FFE662}" type="pres">
      <dgm:prSet presAssocID="{8AF96FDA-55EA-4E18-AD3A-ACE2BAF5CE8A}" presName="composite" presStyleCnt="0"/>
      <dgm:spPr/>
    </dgm:pt>
    <dgm:pt modelId="{CFE55A3D-0003-4D78-9B8A-C23ADB3CB19D}" type="pres">
      <dgm:prSet presAssocID="{8AF96FDA-55EA-4E18-AD3A-ACE2BAF5CE8A}" presName="LShape" presStyleLbl="alignNode1" presStyleIdx="2" presStyleCnt="3"/>
      <dgm:spPr/>
    </dgm:pt>
    <dgm:pt modelId="{086A0558-5191-4D43-A174-2EC3CC0F0CFB}" type="pres">
      <dgm:prSet presAssocID="{8AF96FDA-55EA-4E18-AD3A-ACE2BAF5CE8A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F541D40-D4F2-4EDD-978B-2ADB56D99C90}" type="presOf" srcId="{8AF96FDA-55EA-4E18-AD3A-ACE2BAF5CE8A}" destId="{086A0558-5191-4D43-A174-2EC3CC0F0CFB}" srcOrd="0" destOrd="0" presId="urn:microsoft.com/office/officeart/2009/3/layout/StepUpProcess"/>
    <dgm:cxn modelId="{6F30FF5E-F682-4001-AB97-B0B3C5A9B431}" type="presOf" srcId="{E20BFE95-699F-4A42-92A6-1340D9E1BDA8}" destId="{9CC824CB-59F2-44D1-9591-BA30C4A744FA}" srcOrd="0" destOrd="0" presId="urn:microsoft.com/office/officeart/2009/3/layout/StepUpProcess"/>
    <dgm:cxn modelId="{24747AC1-8597-462D-9878-CB595045D2C3}" srcId="{E20BFE95-699F-4A42-92A6-1340D9E1BDA8}" destId="{8AF96FDA-55EA-4E18-AD3A-ACE2BAF5CE8A}" srcOrd="1" destOrd="0" parTransId="{47F189F1-9E78-4C4F-8785-DD25BF8F3C2C}" sibTransId="{CBEDDD94-5F4B-4249-A56D-1CB9B1380D3E}"/>
    <dgm:cxn modelId="{3A5CE367-E6F0-4F5D-996A-4FF5DB60F703}" type="presOf" srcId="{D0A713FD-295A-4023-9212-569E397F65C6}" destId="{D5FBDCCC-934B-41B1-9D0D-30567B84F028}" srcOrd="0" destOrd="0" presId="urn:microsoft.com/office/officeart/2009/3/layout/StepUpProcess"/>
    <dgm:cxn modelId="{7DD6BB81-9133-42F8-B844-517A94B87660}" srcId="{E20BFE95-699F-4A42-92A6-1340D9E1BDA8}" destId="{D0A713FD-295A-4023-9212-569E397F65C6}" srcOrd="0" destOrd="0" parTransId="{AE58AF63-B4DD-40B9-93DC-B2313E9BC9A3}" sibTransId="{980E4791-26C8-41E8-AC3E-5B0C30FA430B}"/>
    <dgm:cxn modelId="{BFC4F4DF-9D7F-4D07-8587-22D8A53706B8}" type="presParOf" srcId="{9CC824CB-59F2-44D1-9591-BA30C4A744FA}" destId="{E047623D-3313-43F8-99D7-423F5F11C8C4}" srcOrd="0" destOrd="0" presId="urn:microsoft.com/office/officeart/2009/3/layout/StepUpProcess"/>
    <dgm:cxn modelId="{B29AF470-FAB7-445A-9162-B44E289FF8D2}" type="presParOf" srcId="{E047623D-3313-43F8-99D7-423F5F11C8C4}" destId="{9D6DA064-0ACE-4091-BDA1-647DB2A45379}" srcOrd="0" destOrd="0" presId="urn:microsoft.com/office/officeart/2009/3/layout/StepUpProcess"/>
    <dgm:cxn modelId="{3A38B10D-892A-471E-99E0-360B44CF90C1}" type="presParOf" srcId="{E047623D-3313-43F8-99D7-423F5F11C8C4}" destId="{D5FBDCCC-934B-41B1-9D0D-30567B84F028}" srcOrd="1" destOrd="0" presId="urn:microsoft.com/office/officeart/2009/3/layout/StepUpProcess"/>
    <dgm:cxn modelId="{9DF9BB56-C9FD-4BEA-A18F-0160AC5A2E0C}" type="presParOf" srcId="{E047623D-3313-43F8-99D7-423F5F11C8C4}" destId="{50EB20CE-DB63-464E-9BEA-0E1670AF8F06}" srcOrd="2" destOrd="0" presId="urn:microsoft.com/office/officeart/2009/3/layout/StepUpProcess"/>
    <dgm:cxn modelId="{541CDDC9-3C55-480D-B0D4-F48960DE750D}" type="presParOf" srcId="{9CC824CB-59F2-44D1-9591-BA30C4A744FA}" destId="{444000CF-275B-40DC-83F1-6F273548F6E6}" srcOrd="1" destOrd="0" presId="urn:microsoft.com/office/officeart/2009/3/layout/StepUpProcess"/>
    <dgm:cxn modelId="{CD434EE7-0372-4BA2-9E73-21527631B2FC}" type="presParOf" srcId="{444000CF-275B-40DC-83F1-6F273548F6E6}" destId="{CFFD6E82-F6F1-4131-879F-86B149E3EA3D}" srcOrd="0" destOrd="0" presId="urn:microsoft.com/office/officeart/2009/3/layout/StepUpProcess"/>
    <dgm:cxn modelId="{28031781-4A75-412B-AB31-6D946F346521}" type="presParOf" srcId="{9CC824CB-59F2-44D1-9591-BA30C4A744FA}" destId="{CC6289B0-A5D0-47AC-8EDB-538189FFE662}" srcOrd="2" destOrd="0" presId="urn:microsoft.com/office/officeart/2009/3/layout/StepUpProcess"/>
    <dgm:cxn modelId="{40E330F2-81D5-497A-8F55-C4F9D530E85F}" type="presParOf" srcId="{CC6289B0-A5D0-47AC-8EDB-538189FFE662}" destId="{CFE55A3D-0003-4D78-9B8A-C23ADB3CB19D}" srcOrd="0" destOrd="0" presId="urn:microsoft.com/office/officeart/2009/3/layout/StepUpProcess"/>
    <dgm:cxn modelId="{E225ADCD-E402-4091-98C4-D5530152C14A}" type="presParOf" srcId="{CC6289B0-A5D0-47AC-8EDB-538189FFE662}" destId="{086A0558-5191-4D43-A174-2EC3CC0F0CF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7D5543-1B88-45BB-A287-8B7B1429670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s-ES"/>
        </a:p>
      </dgm:t>
    </dgm:pt>
    <dgm:pt modelId="{223A29BD-ECBF-41C9-9FA3-4425C0D3119E}">
      <dgm:prSet custT="1"/>
      <dgm:spPr/>
      <dgm:t>
        <a:bodyPr/>
        <a:lstStyle/>
        <a:p>
          <a:r>
            <a:rPr lang="es-EC" sz="1300" b="0" i="0" smtClean="0">
              <a:latin typeface="Arial" panose="020B0604020202020204" pitchFamily="34" charset="0"/>
              <a:cs typeface="Arial" panose="020B0604020202020204" pitchFamily="34" charset="0"/>
            </a:rPr>
            <a:t>La detección temprana y precisa de virus de plantas es muy importante para poder controlarlos</a:t>
          </a:r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E4D1A-38A6-4189-9F14-C0465C25303F}" type="parTrans" cxnId="{94385851-3939-4733-9D88-203F2CF47EAD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5240E63-E521-41B2-9CD0-93838A6AF9A5}" type="sibTrans" cxnId="{94385851-3939-4733-9D88-203F2CF47EAD}">
      <dgm:prSet custT="1"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786AE6-2750-4308-A1D4-33923C8A4233}">
      <dgm:prSet custT="1"/>
      <dgm:spPr/>
      <dgm:t>
        <a:bodyPr/>
        <a:lstStyle/>
        <a:p>
          <a:r>
            <a:rPr lang="es-EC" sz="1300" b="0" i="0" dirty="0" smtClean="0">
              <a:latin typeface="Arial" panose="020B0604020202020204" pitchFamily="34" charset="0"/>
              <a:cs typeface="Arial" panose="020B0604020202020204" pitchFamily="34" charset="0"/>
            </a:rPr>
            <a:t>El diagnóstico de la enfermedad viral por síntomas es más difícil que otros patógenos 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510BE3-B5C8-4769-9D8F-9AE0A2D7F327}" type="parTrans" cxnId="{5AF81137-7CA0-46F0-A70F-D9FC9B52ADAA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F66B7-7081-4626-BA1F-2DA2E8944A0C}" type="sibTrans" cxnId="{5AF81137-7CA0-46F0-A70F-D9FC9B52ADAA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419EC8-4ECC-42DA-B6A1-D2C33D830E36}" type="pres">
      <dgm:prSet presAssocID="{A27D5543-1B88-45BB-A287-8B7B142967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66F7000-E6BF-4B7B-ABF0-21ACAC11E6A9}" type="pres">
      <dgm:prSet presAssocID="{223A29BD-ECBF-41C9-9FA3-4425C0D3119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19F9B2-0E92-4E0B-A157-CFD2F7827226}" type="pres">
      <dgm:prSet presAssocID="{B5240E63-E521-41B2-9CD0-93838A6AF9A5}" presName="sibTrans" presStyleLbl="sibTrans2D1" presStyleIdx="0" presStyleCnt="1"/>
      <dgm:spPr/>
      <dgm:t>
        <a:bodyPr/>
        <a:lstStyle/>
        <a:p>
          <a:endParaRPr lang="es-ES"/>
        </a:p>
      </dgm:t>
    </dgm:pt>
    <dgm:pt modelId="{AD25A891-6487-4F40-93AB-B67BCE0D47BD}" type="pres">
      <dgm:prSet presAssocID="{B5240E63-E521-41B2-9CD0-93838A6AF9A5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A888C5D2-CC96-4630-9201-77F032FF552B}" type="pres">
      <dgm:prSet presAssocID="{B8786AE6-2750-4308-A1D4-33923C8A423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4385851-3939-4733-9D88-203F2CF47EAD}" srcId="{A27D5543-1B88-45BB-A287-8B7B1429670B}" destId="{223A29BD-ECBF-41C9-9FA3-4425C0D3119E}" srcOrd="0" destOrd="0" parTransId="{92FE4D1A-38A6-4189-9F14-C0465C25303F}" sibTransId="{B5240E63-E521-41B2-9CD0-93838A6AF9A5}"/>
    <dgm:cxn modelId="{888040E3-D92E-4080-B10A-B6F83C6B509F}" type="presOf" srcId="{B5240E63-E521-41B2-9CD0-93838A6AF9A5}" destId="{AD25A891-6487-4F40-93AB-B67BCE0D47BD}" srcOrd="1" destOrd="0" presId="urn:microsoft.com/office/officeart/2005/8/layout/process1"/>
    <dgm:cxn modelId="{00E3FB37-7BD5-436F-80E9-C22809F11659}" type="presOf" srcId="{223A29BD-ECBF-41C9-9FA3-4425C0D3119E}" destId="{366F7000-E6BF-4B7B-ABF0-21ACAC11E6A9}" srcOrd="0" destOrd="0" presId="urn:microsoft.com/office/officeart/2005/8/layout/process1"/>
    <dgm:cxn modelId="{5AF81137-7CA0-46F0-A70F-D9FC9B52ADAA}" srcId="{A27D5543-1B88-45BB-A287-8B7B1429670B}" destId="{B8786AE6-2750-4308-A1D4-33923C8A4233}" srcOrd="1" destOrd="0" parTransId="{E4510BE3-B5C8-4769-9D8F-9AE0A2D7F327}" sibTransId="{D37F66B7-7081-4626-BA1F-2DA2E8944A0C}"/>
    <dgm:cxn modelId="{B0BF3119-12ED-47A8-BFD0-52CC12A12DA3}" type="presOf" srcId="{B8786AE6-2750-4308-A1D4-33923C8A4233}" destId="{A888C5D2-CC96-4630-9201-77F032FF552B}" srcOrd="0" destOrd="0" presId="urn:microsoft.com/office/officeart/2005/8/layout/process1"/>
    <dgm:cxn modelId="{79D3DA25-C953-4D42-B77D-FE8EAEA2C009}" type="presOf" srcId="{A27D5543-1B88-45BB-A287-8B7B1429670B}" destId="{3B419EC8-4ECC-42DA-B6A1-D2C33D830E36}" srcOrd="0" destOrd="0" presId="urn:microsoft.com/office/officeart/2005/8/layout/process1"/>
    <dgm:cxn modelId="{6405D26E-4BCE-4E15-A22F-FC71CEB26C7E}" type="presOf" srcId="{B5240E63-E521-41B2-9CD0-93838A6AF9A5}" destId="{2A19F9B2-0E92-4E0B-A157-CFD2F7827226}" srcOrd="0" destOrd="0" presId="urn:microsoft.com/office/officeart/2005/8/layout/process1"/>
    <dgm:cxn modelId="{CF04EC1C-56D7-4992-8F2E-9235FB337CBE}" type="presParOf" srcId="{3B419EC8-4ECC-42DA-B6A1-D2C33D830E36}" destId="{366F7000-E6BF-4B7B-ABF0-21ACAC11E6A9}" srcOrd="0" destOrd="0" presId="urn:microsoft.com/office/officeart/2005/8/layout/process1"/>
    <dgm:cxn modelId="{07501E57-0337-4604-9EA7-616A37EC7376}" type="presParOf" srcId="{3B419EC8-4ECC-42DA-B6A1-D2C33D830E36}" destId="{2A19F9B2-0E92-4E0B-A157-CFD2F7827226}" srcOrd="1" destOrd="0" presId="urn:microsoft.com/office/officeart/2005/8/layout/process1"/>
    <dgm:cxn modelId="{B5D33613-179D-43BF-86CF-FD79B841C51C}" type="presParOf" srcId="{2A19F9B2-0E92-4E0B-A157-CFD2F7827226}" destId="{AD25A891-6487-4F40-93AB-B67BCE0D47BD}" srcOrd="0" destOrd="0" presId="urn:microsoft.com/office/officeart/2005/8/layout/process1"/>
    <dgm:cxn modelId="{9561D944-7AB3-4897-83BD-0549F0919B2F}" type="presParOf" srcId="{3B419EC8-4ECC-42DA-B6A1-D2C33D830E36}" destId="{A888C5D2-CC96-4630-9201-77F032FF552B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C7EA16-4BB8-4397-86AE-0AE716DA04A9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B7F89378-7186-40EA-9EB9-EC43D41BF040}">
      <dgm:prSet phldrT="[Texto]" custT="1"/>
      <dgm:spPr/>
      <dgm:t>
        <a:bodyPr/>
        <a:lstStyle/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Métodos para detectar virus en plantas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689AE6-0320-4F4D-B802-AC6887DD6E97}" type="parTrans" cxnId="{45C5F47C-D60E-41DF-9E1A-2DCDF3C741D9}">
      <dgm:prSet/>
      <dgm:spPr/>
      <dgm:t>
        <a:bodyPr/>
        <a:lstStyle/>
        <a:p>
          <a:endParaRPr lang="es-ES"/>
        </a:p>
      </dgm:t>
    </dgm:pt>
    <dgm:pt modelId="{F7D2BF4F-C8DA-42BF-9FF9-31FF086203B6}" type="sibTrans" cxnId="{45C5F47C-D60E-41DF-9E1A-2DCDF3C741D9}">
      <dgm:prSet/>
      <dgm:spPr/>
      <dgm:t>
        <a:bodyPr/>
        <a:lstStyle/>
        <a:p>
          <a:endParaRPr lang="es-ES"/>
        </a:p>
      </dgm:t>
    </dgm:pt>
    <dgm:pt modelId="{FF0C7AF2-48E0-458C-B68A-7F830D8824BA}">
      <dgm:prSet phldrT="[Texto]" custT="1"/>
      <dgm:spPr/>
      <dgm:t>
        <a:bodyPr/>
        <a:lstStyle/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Observación microscópica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38D93B-E7EE-4F0C-8C14-4FD8729C08F1}" type="parTrans" cxnId="{36943026-5ACE-4469-BD28-97A628146037}">
      <dgm:prSet/>
      <dgm:spPr/>
      <dgm:t>
        <a:bodyPr/>
        <a:lstStyle/>
        <a:p>
          <a:endParaRPr lang="es-ES"/>
        </a:p>
      </dgm:t>
    </dgm:pt>
    <dgm:pt modelId="{F297EC7D-2C2D-435E-933D-419C0F76FDB1}" type="sibTrans" cxnId="{36943026-5ACE-4469-BD28-97A628146037}">
      <dgm:prSet/>
      <dgm:spPr/>
      <dgm:t>
        <a:bodyPr/>
        <a:lstStyle/>
        <a:p>
          <a:endParaRPr lang="es-ES"/>
        </a:p>
      </dgm:t>
    </dgm:pt>
    <dgm:pt modelId="{76712461-E093-470B-B0C1-BEC8FE25A29C}">
      <dgm:prSet phldrT="[Texto]" custT="1"/>
      <dgm:spPr/>
      <dgm:t>
        <a:bodyPr/>
        <a:lstStyle/>
        <a:p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Técnicas serológicas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5DCDB-743B-4978-991A-F2D050D0321B}" type="parTrans" cxnId="{E411BECC-FFCF-4E5E-8B04-2AA22F2D0BF7}">
      <dgm:prSet/>
      <dgm:spPr/>
      <dgm:t>
        <a:bodyPr/>
        <a:lstStyle/>
        <a:p>
          <a:endParaRPr lang="es-ES"/>
        </a:p>
      </dgm:t>
    </dgm:pt>
    <dgm:pt modelId="{4AE83122-88FF-4CDA-AB13-BD0A7B3A00D7}" type="sibTrans" cxnId="{E411BECC-FFCF-4E5E-8B04-2AA22F2D0BF7}">
      <dgm:prSet/>
      <dgm:spPr/>
      <dgm:t>
        <a:bodyPr/>
        <a:lstStyle/>
        <a:p>
          <a:endParaRPr lang="es-ES"/>
        </a:p>
      </dgm:t>
    </dgm:pt>
    <dgm:pt modelId="{5EDFAA45-0C0F-42BC-A8AF-98CE11457301}">
      <dgm:prSet phldrT="[Texto]" custT="1"/>
      <dgm:spPr/>
      <dgm:t>
        <a:bodyPr/>
        <a:lstStyle/>
        <a:p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Métodos moleculares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78C13C-E1E8-4199-BFDA-78A9A93F58EC}" type="parTrans" cxnId="{E6933131-9392-41F9-9748-F5E93B58C7E8}">
      <dgm:prSet/>
      <dgm:spPr/>
      <dgm:t>
        <a:bodyPr/>
        <a:lstStyle/>
        <a:p>
          <a:endParaRPr lang="es-ES"/>
        </a:p>
      </dgm:t>
    </dgm:pt>
    <dgm:pt modelId="{9A38863E-5650-4513-865D-7D2CE8DD8A40}" type="sibTrans" cxnId="{E6933131-9392-41F9-9748-F5E93B58C7E8}">
      <dgm:prSet/>
      <dgm:spPr/>
      <dgm:t>
        <a:bodyPr/>
        <a:lstStyle/>
        <a:p>
          <a:endParaRPr lang="es-ES"/>
        </a:p>
      </dgm:t>
    </dgm:pt>
    <dgm:pt modelId="{E791ADE9-7840-4611-8CE1-A71DA911B965}">
      <dgm:prSet phldrT="[Texto]" custT="1"/>
      <dgm:spPr/>
      <dgm:t>
        <a:bodyPr/>
        <a:lstStyle/>
        <a:p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PCR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A69B0A-9BAB-4A06-9CEB-E74C8DE25FE3}" type="parTrans" cxnId="{2A73EC82-7210-4279-9567-E3605891DEA6}">
      <dgm:prSet/>
      <dgm:spPr/>
      <dgm:t>
        <a:bodyPr/>
        <a:lstStyle/>
        <a:p>
          <a:endParaRPr lang="es-ES"/>
        </a:p>
      </dgm:t>
    </dgm:pt>
    <dgm:pt modelId="{AE8E6C74-A2BC-4A43-A778-EF09720CF777}" type="sibTrans" cxnId="{2A73EC82-7210-4279-9567-E3605891DEA6}">
      <dgm:prSet/>
      <dgm:spPr/>
      <dgm:t>
        <a:bodyPr/>
        <a:lstStyle/>
        <a:p>
          <a:endParaRPr lang="es-ES"/>
        </a:p>
      </dgm:t>
    </dgm:pt>
    <dgm:pt modelId="{8B186973-8ED4-4B83-A597-8C8953A8D58E}">
      <dgm:prSet phldrT="[Texto]" custT="1"/>
      <dgm:spPr/>
      <dgm:t>
        <a:bodyPr/>
        <a:lstStyle/>
        <a:p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NGS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125922-8B4F-4373-B340-8F5DCD0BEF57}" type="parTrans" cxnId="{47915759-3183-4067-B76E-FD0C1B94A8C6}">
      <dgm:prSet/>
      <dgm:spPr/>
      <dgm:t>
        <a:bodyPr/>
        <a:lstStyle/>
        <a:p>
          <a:endParaRPr lang="es-ES"/>
        </a:p>
      </dgm:t>
    </dgm:pt>
    <dgm:pt modelId="{8E5D7E5B-1F63-416F-9E48-DF860FC41AA1}" type="sibTrans" cxnId="{47915759-3183-4067-B76E-FD0C1B94A8C6}">
      <dgm:prSet/>
      <dgm:spPr/>
      <dgm:t>
        <a:bodyPr/>
        <a:lstStyle/>
        <a:p>
          <a:endParaRPr lang="es-ES"/>
        </a:p>
      </dgm:t>
    </dgm:pt>
    <dgm:pt modelId="{84C0A13D-735E-4772-AF6F-34094DE73660}">
      <dgm:prSet phldrT="[Texto]" custT="1"/>
      <dgm:spPr/>
      <dgm:t>
        <a:bodyPr/>
        <a:lstStyle/>
        <a:p>
          <a:r>
            <a:rPr lang="es-ES" sz="1300" dirty="0" smtClean="0">
              <a:latin typeface="Arial" panose="020B0604020202020204" pitchFamily="34" charset="0"/>
              <a:cs typeface="Arial" panose="020B0604020202020204" pitchFamily="34" charset="0"/>
            </a:rPr>
            <a:t>ELISA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51E73F-63C7-4C12-95CF-7505A0128CFA}" type="parTrans" cxnId="{8247A62E-7336-4A8A-9161-F35BC6506D51}">
      <dgm:prSet/>
      <dgm:spPr/>
      <dgm:t>
        <a:bodyPr/>
        <a:lstStyle/>
        <a:p>
          <a:endParaRPr lang="es-ES"/>
        </a:p>
      </dgm:t>
    </dgm:pt>
    <dgm:pt modelId="{8F952BDB-3C50-41B7-BFAF-50D7618F69BB}" type="sibTrans" cxnId="{8247A62E-7336-4A8A-9161-F35BC6506D51}">
      <dgm:prSet/>
      <dgm:spPr/>
      <dgm:t>
        <a:bodyPr/>
        <a:lstStyle/>
        <a:p>
          <a:endParaRPr lang="es-ES"/>
        </a:p>
      </dgm:t>
    </dgm:pt>
    <dgm:pt modelId="{2296D0F5-EF93-4702-A48D-5696DBDA6789}" type="pres">
      <dgm:prSet presAssocID="{94C7EA16-4BB8-4397-86AE-0AE716DA04A9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E1236D8-A1F2-49BD-96AF-1E4A68661863}" type="pres">
      <dgm:prSet presAssocID="{B7F89378-7186-40EA-9EB9-EC43D41BF040}" presName="root1" presStyleCnt="0"/>
      <dgm:spPr/>
    </dgm:pt>
    <dgm:pt modelId="{B50EED9D-B616-46E8-911D-8138539BCEC2}" type="pres">
      <dgm:prSet presAssocID="{B7F89378-7186-40EA-9EB9-EC43D41BF04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6797DC-2ABF-424F-B0FF-F0929B9A5B49}" type="pres">
      <dgm:prSet presAssocID="{B7F89378-7186-40EA-9EB9-EC43D41BF040}" presName="level2hierChild" presStyleCnt="0"/>
      <dgm:spPr/>
    </dgm:pt>
    <dgm:pt modelId="{7C4DA5A7-DD49-4246-8F53-27C475D74CDF}" type="pres">
      <dgm:prSet presAssocID="{1E38D93B-E7EE-4F0C-8C14-4FD8729C08F1}" presName="conn2-1" presStyleLbl="parChTrans1D2" presStyleIdx="0" presStyleCnt="3"/>
      <dgm:spPr/>
      <dgm:t>
        <a:bodyPr/>
        <a:lstStyle/>
        <a:p>
          <a:endParaRPr lang="es-ES"/>
        </a:p>
      </dgm:t>
    </dgm:pt>
    <dgm:pt modelId="{DA7C9719-2311-4FE8-8179-DBEC21B42770}" type="pres">
      <dgm:prSet presAssocID="{1E38D93B-E7EE-4F0C-8C14-4FD8729C08F1}" presName="connTx" presStyleLbl="parChTrans1D2" presStyleIdx="0" presStyleCnt="3"/>
      <dgm:spPr/>
      <dgm:t>
        <a:bodyPr/>
        <a:lstStyle/>
        <a:p>
          <a:endParaRPr lang="es-ES"/>
        </a:p>
      </dgm:t>
    </dgm:pt>
    <dgm:pt modelId="{97FCA0B2-2272-4537-AE72-C98C980CF060}" type="pres">
      <dgm:prSet presAssocID="{FF0C7AF2-48E0-458C-B68A-7F830D8824BA}" presName="root2" presStyleCnt="0"/>
      <dgm:spPr/>
    </dgm:pt>
    <dgm:pt modelId="{2656E8D0-2B7D-41AF-9431-BF35C9EAA704}" type="pres">
      <dgm:prSet presAssocID="{FF0C7AF2-48E0-458C-B68A-7F830D8824BA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F80C90-B189-44D7-BDC1-2FD0CD7D7DF6}" type="pres">
      <dgm:prSet presAssocID="{FF0C7AF2-48E0-458C-B68A-7F830D8824BA}" presName="level3hierChild" presStyleCnt="0"/>
      <dgm:spPr/>
    </dgm:pt>
    <dgm:pt modelId="{58A4D68A-3B52-4561-A66E-FEDB7EB0E256}" type="pres">
      <dgm:prSet presAssocID="{C9F5DCDB-743B-4978-991A-F2D050D0321B}" presName="conn2-1" presStyleLbl="parChTrans1D2" presStyleIdx="1" presStyleCnt="3"/>
      <dgm:spPr/>
      <dgm:t>
        <a:bodyPr/>
        <a:lstStyle/>
        <a:p>
          <a:endParaRPr lang="es-ES"/>
        </a:p>
      </dgm:t>
    </dgm:pt>
    <dgm:pt modelId="{621BD349-FF2E-4029-BBE9-ACE090D0AB6F}" type="pres">
      <dgm:prSet presAssocID="{C9F5DCDB-743B-4978-991A-F2D050D0321B}" presName="connTx" presStyleLbl="parChTrans1D2" presStyleIdx="1" presStyleCnt="3"/>
      <dgm:spPr/>
      <dgm:t>
        <a:bodyPr/>
        <a:lstStyle/>
        <a:p>
          <a:endParaRPr lang="es-ES"/>
        </a:p>
      </dgm:t>
    </dgm:pt>
    <dgm:pt modelId="{EA76AED1-2D91-42EB-8352-B571E0BABC1B}" type="pres">
      <dgm:prSet presAssocID="{76712461-E093-470B-B0C1-BEC8FE25A29C}" presName="root2" presStyleCnt="0"/>
      <dgm:spPr/>
    </dgm:pt>
    <dgm:pt modelId="{7FD40DC6-C7A5-4EFF-91EC-4494A9E49E3A}" type="pres">
      <dgm:prSet presAssocID="{76712461-E093-470B-B0C1-BEC8FE25A29C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493D8B-53FD-434D-8372-00886CE667B0}" type="pres">
      <dgm:prSet presAssocID="{76712461-E093-470B-B0C1-BEC8FE25A29C}" presName="level3hierChild" presStyleCnt="0"/>
      <dgm:spPr/>
    </dgm:pt>
    <dgm:pt modelId="{821D57D9-2195-4AD5-B865-98BA41C32366}" type="pres">
      <dgm:prSet presAssocID="{9951E73F-63C7-4C12-95CF-7505A0128CFA}" presName="conn2-1" presStyleLbl="parChTrans1D3" presStyleIdx="0" presStyleCnt="3"/>
      <dgm:spPr/>
      <dgm:t>
        <a:bodyPr/>
        <a:lstStyle/>
        <a:p>
          <a:endParaRPr lang="es-ES"/>
        </a:p>
      </dgm:t>
    </dgm:pt>
    <dgm:pt modelId="{375DE9B6-3B9E-4063-8133-85B13989D5B7}" type="pres">
      <dgm:prSet presAssocID="{9951E73F-63C7-4C12-95CF-7505A0128CFA}" presName="connTx" presStyleLbl="parChTrans1D3" presStyleIdx="0" presStyleCnt="3"/>
      <dgm:spPr/>
      <dgm:t>
        <a:bodyPr/>
        <a:lstStyle/>
        <a:p>
          <a:endParaRPr lang="es-ES"/>
        </a:p>
      </dgm:t>
    </dgm:pt>
    <dgm:pt modelId="{FFD651E4-6338-4715-AA7D-913437DAD519}" type="pres">
      <dgm:prSet presAssocID="{84C0A13D-735E-4772-AF6F-34094DE73660}" presName="root2" presStyleCnt="0"/>
      <dgm:spPr/>
    </dgm:pt>
    <dgm:pt modelId="{1E8E285F-1703-44F2-846C-06BA7ACAA5D4}" type="pres">
      <dgm:prSet presAssocID="{84C0A13D-735E-4772-AF6F-34094DE73660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13CF44-EED9-41DB-9CB2-6C3B165A1A32}" type="pres">
      <dgm:prSet presAssocID="{84C0A13D-735E-4772-AF6F-34094DE73660}" presName="level3hierChild" presStyleCnt="0"/>
      <dgm:spPr/>
    </dgm:pt>
    <dgm:pt modelId="{0C08B89C-FC95-4844-8FB7-0C0ABF9F50AD}" type="pres">
      <dgm:prSet presAssocID="{2D78C13C-E1E8-4199-BFDA-78A9A93F58EC}" presName="conn2-1" presStyleLbl="parChTrans1D2" presStyleIdx="2" presStyleCnt="3"/>
      <dgm:spPr/>
      <dgm:t>
        <a:bodyPr/>
        <a:lstStyle/>
        <a:p>
          <a:endParaRPr lang="es-ES"/>
        </a:p>
      </dgm:t>
    </dgm:pt>
    <dgm:pt modelId="{83B6E11C-B320-4919-85C7-BC3DFF12434A}" type="pres">
      <dgm:prSet presAssocID="{2D78C13C-E1E8-4199-BFDA-78A9A93F58EC}" presName="connTx" presStyleLbl="parChTrans1D2" presStyleIdx="2" presStyleCnt="3"/>
      <dgm:spPr/>
      <dgm:t>
        <a:bodyPr/>
        <a:lstStyle/>
        <a:p>
          <a:endParaRPr lang="es-ES"/>
        </a:p>
      </dgm:t>
    </dgm:pt>
    <dgm:pt modelId="{3CD3BF8F-ABE6-4D06-ACEA-57A1877C2B34}" type="pres">
      <dgm:prSet presAssocID="{5EDFAA45-0C0F-42BC-A8AF-98CE11457301}" presName="root2" presStyleCnt="0"/>
      <dgm:spPr/>
    </dgm:pt>
    <dgm:pt modelId="{32A0B1E2-86BD-4FE6-B460-A380A991BA9A}" type="pres">
      <dgm:prSet presAssocID="{5EDFAA45-0C0F-42BC-A8AF-98CE11457301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56769D8-325D-41B1-8D18-06CF923AEC8D}" type="pres">
      <dgm:prSet presAssocID="{5EDFAA45-0C0F-42BC-A8AF-98CE11457301}" presName="level3hierChild" presStyleCnt="0"/>
      <dgm:spPr/>
    </dgm:pt>
    <dgm:pt modelId="{CDA79C49-73FA-46C0-8E70-D29E0F69E4B7}" type="pres">
      <dgm:prSet presAssocID="{C7A69B0A-9BAB-4A06-9CEB-E74C8DE25FE3}" presName="conn2-1" presStyleLbl="parChTrans1D3" presStyleIdx="1" presStyleCnt="3"/>
      <dgm:spPr/>
      <dgm:t>
        <a:bodyPr/>
        <a:lstStyle/>
        <a:p>
          <a:endParaRPr lang="es-ES"/>
        </a:p>
      </dgm:t>
    </dgm:pt>
    <dgm:pt modelId="{D1056649-DCDC-465B-8834-4A74536527B9}" type="pres">
      <dgm:prSet presAssocID="{C7A69B0A-9BAB-4A06-9CEB-E74C8DE25FE3}" presName="connTx" presStyleLbl="parChTrans1D3" presStyleIdx="1" presStyleCnt="3"/>
      <dgm:spPr/>
      <dgm:t>
        <a:bodyPr/>
        <a:lstStyle/>
        <a:p>
          <a:endParaRPr lang="es-ES"/>
        </a:p>
      </dgm:t>
    </dgm:pt>
    <dgm:pt modelId="{D1A74DAD-9B4E-4CDF-BD5C-71DBD72F28A7}" type="pres">
      <dgm:prSet presAssocID="{E791ADE9-7840-4611-8CE1-A71DA911B965}" presName="root2" presStyleCnt="0"/>
      <dgm:spPr/>
    </dgm:pt>
    <dgm:pt modelId="{58234F13-AD1D-4CCA-8BA7-A31F589ADC5A}" type="pres">
      <dgm:prSet presAssocID="{E791ADE9-7840-4611-8CE1-A71DA911B965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A9F3BA-C02D-4790-86C2-9B883F48D75E}" type="pres">
      <dgm:prSet presAssocID="{E791ADE9-7840-4611-8CE1-A71DA911B965}" presName="level3hierChild" presStyleCnt="0"/>
      <dgm:spPr/>
    </dgm:pt>
    <dgm:pt modelId="{D863DE00-EBE5-4D0F-8E31-954EFEA744DB}" type="pres">
      <dgm:prSet presAssocID="{52125922-8B4F-4373-B340-8F5DCD0BEF57}" presName="conn2-1" presStyleLbl="parChTrans1D3" presStyleIdx="2" presStyleCnt="3"/>
      <dgm:spPr/>
      <dgm:t>
        <a:bodyPr/>
        <a:lstStyle/>
        <a:p>
          <a:endParaRPr lang="es-ES"/>
        </a:p>
      </dgm:t>
    </dgm:pt>
    <dgm:pt modelId="{8ED4B1DF-C729-4B13-AC5A-D80D0299A86E}" type="pres">
      <dgm:prSet presAssocID="{52125922-8B4F-4373-B340-8F5DCD0BEF57}" presName="connTx" presStyleLbl="parChTrans1D3" presStyleIdx="2" presStyleCnt="3"/>
      <dgm:spPr/>
      <dgm:t>
        <a:bodyPr/>
        <a:lstStyle/>
        <a:p>
          <a:endParaRPr lang="es-ES"/>
        </a:p>
      </dgm:t>
    </dgm:pt>
    <dgm:pt modelId="{CD1A85F2-73C8-4039-ADB4-A3F23FFC4C52}" type="pres">
      <dgm:prSet presAssocID="{8B186973-8ED4-4B83-A597-8C8953A8D58E}" presName="root2" presStyleCnt="0"/>
      <dgm:spPr/>
    </dgm:pt>
    <dgm:pt modelId="{2E59F12C-C7C2-490E-8009-DB0300826E36}" type="pres">
      <dgm:prSet presAssocID="{8B186973-8ED4-4B83-A597-8C8953A8D58E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6ACED8-E73E-4C48-969A-5E498E250E16}" type="pres">
      <dgm:prSet presAssocID="{8B186973-8ED4-4B83-A597-8C8953A8D58E}" presName="level3hierChild" presStyleCnt="0"/>
      <dgm:spPr/>
    </dgm:pt>
  </dgm:ptLst>
  <dgm:cxnLst>
    <dgm:cxn modelId="{47915759-3183-4067-B76E-FD0C1B94A8C6}" srcId="{5EDFAA45-0C0F-42BC-A8AF-98CE11457301}" destId="{8B186973-8ED4-4B83-A597-8C8953A8D58E}" srcOrd="1" destOrd="0" parTransId="{52125922-8B4F-4373-B340-8F5DCD0BEF57}" sibTransId="{8E5D7E5B-1F63-416F-9E48-DF860FC41AA1}"/>
    <dgm:cxn modelId="{47DA10E2-ECBC-4BB4-A5D3-BEE9178E0655}" type="presOf" srcId="{84C0A13D-735E-4772-AF6F-34094DE73660}" destId="{1E8E285F-1703-44F2-846C-06BA7ACAA5D4}" srcOrd="0" destOrd="0" presId="urn:microsoft.com/office/officeart/2008/layout/HorizontalMultiLevelHierarchy"/>
    <dgm:cxn modelId="{01C1BA25-5C20-4D8A-AE66-16BB471BF4E5}" type="presOf" srcId="{1E38D93B-E7EE-4F0C-8C14-4FD8729C08F1}" destId="{7C4DA5A7-DD49-4246-8F53-27C475D74CDF}" srcOrd="0" destOrd="0" presId="urn:microsoft.com/office/officeart/2008/layout/HorizontalMultiLevelHierarchy"/>
    <dgm:cxn modelId="{D32DF9DD-D632-4C97-A5B8-9C7B93971B74}" type="presOf" srcId="{E791ADE9-7840-4611-8CE1-A71DA911B965}" destId="{58234F13-AD1D-4CCA-8BA7-A31F589ADC5A}" srcOrd="0" destOrd="0" presId="urn:microsoft.com/office/officeart/2008/layout/HorizontalMultiLevelHierarchy"/>
    <dgm:cxn modelId="{45C5F47C-D60E-41DF-9E1A-2DCDF3C741D9}" srcId="{94C7EA16-4BB8-4397-86AE-0AE716DA04A9}" destId="{B7F89378-7186-40EA-9EB9-EC43D41BF040}" srcOrd="0" destOrd="0" parTransId="{10689AE6-0320-4F4D-B802-AC6887DD6E97}" sibTransId="{F7D2BF4F-C8DA-42BF-9FF9-31FF086203B6}"/>
    <dgm:cxn modelId="{C5ABF6DC-6B24-41C0-B3D2-F332040B88BF}" type="presOf" srcId="{8B186973-8ED4-4B83-A597-8C8953A8D58E}" destId="{2E59F12C-C7C2-490E-8009-DB0300826E36}" srcOrd="0" destOrd="0" presId="urn:microsoft.com/office/officeart/2008/layout/HorizontalMultiLevelHierarchy"/>
    <dgm:cxn modelId="{F38AF218-693B-402B-84CF-EDE7E4749816}" type="presOf" srcId="{9951E73F-63C7-4C12-95CF-7505A0128CFA}" destId="{821D57D9-2195-4AD5-B865-98BA41C32366}" srcOrd="0" destOrd="0" presId="urn:microsoft.com/office/officeart/2008/layout/HorizontalMultiLevelHierarchy"/>
    <dgm:cxn modelId="{9DF74776-8476-48C8-9FEB-707F3E5C12E0}" type="presOf" srcId="{C9F5DCDB-743B-4978-991A-F2D050D0321B}" destId="{621BD349-FF2E-4029-BBE9-ACE090D0AB6F}" srcOrd="1" destOrd="0" presId="urn:microsoft.com/office/officeart/2008/layout/HorizontalMultiLevelHierarchy"/>
    <dgm:cxn modelId="{F250A9D0-7365-48B5-9817-CFBC2D26ACE3}" type="presOf" srcId="{52125922-8B4F-4373-B340-8F5DCD0BEF57}" destId="{8ED4B1DF-C729-4B13-AC5A-D80D0299A86E}" srcOrd="1" destOrd="0" presId="urn:microsoft.com/office/officeart/2008/layout/HorizontalMultiLevelHierarchy"/>
    <dgm:cxn modelId="{8247A62E-7336-4A8A-9161-F35BC6506D51}" srcId="{76712461-E093-470B-B0C1-BEC8FE25A29C}" destId="{84C0A13D-735E-4772-AF6F-34094DE73660}" srcOrd="0" destOrd="0" parTransId="{9951E73F-63C7-4C12-95CF-7505A0128CFA}" sibTransId="{8F952BDB-3C50-41B7-BFAF-50D7618F69BB}"/>
    <dgm:cxn modelId="{D732DF71-64CE-483A-A4D3-0F717B65FD88}" type="presOf" srcId="{9951E73F-63C7-4C12-95CF-7505A0128CFA}" destId="{375DE9B6-3B9E-4063-8133-85B13989D5B7}" srcOrd="1" destOrd="0" presId="urn:microsoft.com/office/officeart/2008/layout/HorizontalMultiLevelHierarchy"/>
    <dgm:cxn modelId="{F8ECD1E8-6E43-4794-813B-635F43AADFFB}" type="presOf" srcId="{76712461-E093-470B-B0C1-BEC8FE25A29C}" destId="{7FD40DC6-C7A5-4EFF-91EC-4494A9E49E3A}" srcOrd="0" destOrd="0" presId="urn:microsoft.com/office/officeart/2008/layout/HorizontalMultiLevelHierarchy"/>
    <dgm:cxn modelId="{936D5322-98B3-4C28-97CB-1F1226E4760F}" type="presOf" srcId="{2D78C13C-E1E8-4199-BFDA-78A9A93F58EC}" destId="{0C08B89C-FC95-4844-8FB7-0C0ABF9F50AD}" srcOrd="0" destOrd="0" presId="urn:microsoft.com/office/officeart/2008/layout/HorizontalMultiLevelHierarchy"/>
    <dgm:cxn modelId="{E6933131-9392-41F9-9748-F5E93B58C7E8}" srcId="{B7F89378-7186-40EA-9EB9-EC43D41BF040}" destId="{5EDFAA45-0C0F-42BC-A8AF-98CE11457301}" srcOrd="2" destOrd="0" parTransId="{2D78C13C-E1E8-4199-BFDA-78A9A93F58EC}" sibTransId="{9A38863E-5650-4513-865D-7D2CE8DD8A40}"/>
    <dgm:cxn modelId="{27C48DD2-3C48-4AF5-8374-4BEF3A3DC2BC}" type="presOf" srcId="{5EDFAA45-0C0F-42BC-A8AF-98CE11457301}" destId="{32A0B1E2-86BD-4FE6-B460-A380A991BA9A}" srcOrd="0" destOrd="0" presId="urn:microsoft.com/office/officeart/2008/layout/HorizontalMultiLevelHierarchy"/>
    <dgm:cxn modelId="{07CB479C-AAB5-4C38-A611-A93C78C1273F}" type="presOf" srcId="{C7A69B0A-9BAB-4A06-9CEB-E74C8DE25FE3}" destId="{CDA79C49-73FA-46C0-8E70-D29E0F69E4B7}" srcOrd="0" destOrd="0" presId="urn:microsoft.com/office/officeart/2008/layout/HorizontalMultiLevelHierarchy"/>
    <dgm:cxn modelId="{B074EDA4-2A85-4A6A-AF89-FFFD2B616AA6}" type="presOf" srcId="{B7F89378-7186-40EA-9EB9-EC43D41BF040}" destId="{B50EED9D-B616-46E8-911D-8138539BCEC2}" srcOrd="0" destOrd="0" presId="urn:microsoft.com/office/officeart/2008/layout/HorizontalMultiLevelHierarchy"/>
    <dgm:cxn modelId="{1541F4CC-F372-434D-95C8-A192D0D0D625}" type="presOf" srcId="{C9F5DCDB-743B-4978-991A-F2D050D0321B}" destId="{58A4D68A-3B52-4561-A66E-FEDB7EB0E256}" srcOrd="0" destOrd="0" presId="urn:microsoft.com/office/officeart/2008/layout/HorizontalMultiLevelHierarchy"/>
    <dgm:cxn modelId="{6023BCC9-C2B7-43E1-92D9-DED86ADEDB76}" type="presOf" srcId="{94C7EA16-4BB8-4397-86AE-0AE716DA04A9}" destId="{2296D0F5-EF93-4702-A48D-5696DBDA6789}" srcOrd="0" destOrd="0" presId="urn:microsoft.com/office/officeart/2008/layout/HorizontalMultiLevelHierarchy"/>
    <dgm:cxn modelId="{41C9996B-96FA-4678-B85B-0257039EC4CA}" type="presOf" srcId="{C7A69B0A-9BAB-4A06-9CEB-E74C8DE25FE3}" destId="{D1056649-DCDC-465B-8834-4A74536527B9}" srcOrd="1" destOrd="0" presId="urn:microsoft.com/office/officeart/2008/layout/HorizontalMultiLevelHierarchy"/>
    <dgm:cxn modelId="{7240124B-36D9-49CE-8F72-32EC5F15CE97}" type="presOf" srcId="{FF0C7AF2-48E0-458C-B68A-7F830D8824BA}" destId="{2656E8D0-2B7D-41AF-9431-BF35C9EAA704}" srcOrd="0" destOrd="0" presId="urn:microsoft.com/office/officeart/2008/layout/HorizontalMultiLevelHierarchy"/>
    <dgm:cxn modelId="{19691820-1919-4C77-9394-43A18E00C9AD}" type="presOf" srcId="{1E38D93B-E7EE-4F0C-8C14-4FD8729C08F1}" destId="{DA7C9719-2311-4FE8-8179-DBEC21B42770}" srcOrd="1" destOrd="0" presId="urn:microsoft.com/office/officeart/2008/layout/HorizontalMultiLevelHierarchy"/>
    <dgm:cxn modelId="{84E61647-2872-458F-8D90-033F25F33A6D}" type="presOf" srcId="{2D78C13C-E1E8-4199-BFDA-78A9A93F58EC}" destId="{83B6E11C-B320-4919-85C7-BC3DFF12434A}" srcOrd="1" destOrd="0" presId="urn:microsoft.com/office/officeart/2008/layout/HorizontalMultiLevelHierarchy"/>
    <dgm:cxn modelId="{E411BECC-FFCF-4E5E-8B04-2AA22F2D0BF7}" srcId="{B7F89378-7186-40EA-9EB9-EC43D41BF040}" destId="{76712461-E093-470B-B0C1-BEC8FE25A29C}" srcOrd="1" destOrd="0" parTransId="{C9F5DCDB-743B-4978-991A-F2D050D0321B}" sibTransId="{4AE83122-88FF-4CDA-AB13-BD0A7B3A00D7}"/>
    <dgm:cxn modelId="{2A73EC82-7210-4279-9567-E3605891DEA6}" srcId="{5EDFAA45-0C0F-42BC-A8AF-98CE11457301}" destId="{E791ADE9-7840-4611-8CE1-A71DA911B965}" srcOrd="0" destOrd="0" parTransId="{C7A69B0A-9BAB-4A06-9CEB-E74C8DE25FE3}" sibTransId="{AE8E6C74-A2BC-4A43-A778-EF09720CF777}"/>
    <dgm:cxn modelId="{36943026-5ACE-4469-BD28-97A628146037}" srcId="{B7F89378-7186-40EA-9EB9-EC43D41BF040}" destId="{FF0C7AF2-48E0-458C-B68A-7F830D8824BA}" srcOrd="0" destOrd="0" parTransId="{1E38D93B-E7EE-4F0C-8C14-4FD8729C08F1}" sibTransId="{F297EC7D-2C2D-435E-933D-419C0F76FDB1}"/>
    <dgm:cxn modelId="{DD4EF2FE-3264-4460-B623-E8C0C5A20BE6}" type="presOf" srcId="{52125922-8B4F-4373-B340-8F5DCD0BEF57}" destId="{D863DE00-EBE5-4D0F-8E31-954EFEA744DB}" srcOrd="0" destOrd="0" presId="urn:microsoft.com/office/officeart/2008/layout/HorizontalMultiLevelHierarchy"/>
    <dgm:cxn modelId="{26F7F8DE-F337-4193-8D30-C0417BB37551}" type="presParOf" srcId="{2296D0F5-EF93-4702-A48D-5696DBDA6789}" destId="{0E1236D8-A1F2-49BD-96AF-1E4A68661863}" srcOrd="0" destOrd="0" presId="urn:microsoft.com/office/officeart/2008/layout/HorizontalMultiLevelHierarchy"/>
    <dgm:cxn modelId="{EA5607FF-302D-4AC1-A478-9712CA374EBD}" type="presParOf" srcId="{0E1236D8-A1F2-49BD-96AF-1E4A68661863}" destId="{B50EED9D-B616-46E8-911D-8138539BCEC2}" srcOrd="0" destOrd="0" presId="urn:microsoft.com/office/officeart/2008/layout/HorizontalMultiLevelHierarchy"/>
    <dgm:cxn modelId="{061083AF-292E-4B6E-8C33-C1E8ACC739AA}" type="presParOf" srcId="{0E1236D8-A1F2-49BD-96AF-1E4A68661863}" destId="{146797DC-2ABF-424F-B0FF-F0929B9A5B49}" srcOrd="1" destOrd="0" presId="urn:microsoft.com/office/officeart/2008/layout/HorizontalMultiLevelHierarchy"/>
    <dgm:cxn modelId="{D02B127D-8BE9-47B4-B21E-F83D3248D469}" type="presParOf" srcId="{146797DC-2ABF-424F-B0FF-F0929B9A5B49}" destId="{7C4DA5A7-DD49-4246-8F53-27C475D74CDF}" srcOrd="0" destOrd="0" presId="urn:microsoft.com/office/officeart/2008/layout/HorizontalMultiLevelHierarchy"/>
    <dgm:cxn modelId="{E17B3799-6E02-46E9-871C-F9C1E75D5EA5}" type="presParOf" srcId="{7C4DA5A7-DD49-4246-8F53-27C475D74CDF}" destId="{DA7C9719-2311-4FE8-8179-DBEC21B42770}" srcOrd="0" destOrd="0" presId="urn:microsoft.com/office/officeart/2008/layout/HorizontalMultiLevelHierarchy"/>
    <dgm:cxn modelId="{03A68BA0-1A75-4357-8D40-26352A80A2D3}" type="presParOf" srcId="{146797DC-2ABF-424F-B0FF-F0929B9A5B49}" destId="{97FCA0B2-2272-4537-AE72-C98C980CF060}" srcOrd="1" destOrd="0" presId="urn:microsoft.com/office/officeart/2008/layout/HorizontalMultiLevelHierarchy"/>
    <dgm:cxn modelId="{47A08BF4-A72A-4CB8-8F27-4DD3919CFDD3}" type="presParOf" srcId="{97FCA0B2-2272-4537-AE72-C98C980CF060}" destId="{2656E8D0-2B7D-41AF-9431-BF35C9EAA704}" srcOrd="0" destOrd="0" presId="urn:microsoft.com/office/officeart/2008/layout/HorizontalMultiLevelHierarchy"/>
    <dgm:cxn modelId="{A0A1F3F6-AB81-4B8F-877A-CD27A8B3EBB0}" type="presParOf" srcId="{97FCA0B2-2272-4537-AE72-C98C980CF060}" destId="{5CF80C90-B189-44D7-BDC1-2FD0CD7D7DF6}" srcOrd="1" destOrd="0" presId="urn:microsoft.com/office/officeart/2008/layout/HorizontalMultiLevelHierarchy"/>
    <dgm:cxn modelId="{F0E9C2F4-643C-4CB6-A912-FD4676EE5C3E}" type="presParOf" srcId="{146797DC-2ABF-424F-B0FF-F0929B9A5B49}" destId="{58A4D68A-3B52-4561-A66E-FEDB7EB0E256}" srcOrd="2" destOrd="0" presId="urn:microsoft.com/office/officeart/2008/layout/HorizontalMultiLevelHierarchy"/>
    <dgm:cxn modelId="{50DD9708-B0A0-42C9-BA13-62CD51E47890}" type="presParOf" srcId="{58A4D68A-3B52-4561-A66E-FEDB7EB0E256}" destId="{621BD349-FF2E-4029-BBE9-ACE090D0AB6F}" srcOrd="0" destOrd="0" presId="urn:microsoft.com/office/officeart/2008/layout/HorizontalMultiLevelHierarchy"/>
    <dgm:cxn modelId="{FC405FBD-077A-456F-ACFE-F5AED1997EBB}" type="presParOf" srcId="{146797DC-2ABF-424F-B0FF-F0929B9A5B49}" destId="{EA76AED1-2D91-42EB-8352-B571E0BABC1B}" srcOrd="3" destOrd="0" presId="urn:microsoft.com/office/officeart/2008/layout/HorizontalMultiLevelHierarchy"/>
    <dgm:cxn modelId="{270BF1ED-FE25-4828-A671-C427DBE25F7B}" type="presParOf" srcId="{EA76AED1-2D91-42EB-8352-B571E0BABC1B}" destId="{7FD40DC6-C7A5-4EFF-91EC-4494A9E49E3A}" srcOrd="0" destOrd="0" presId="urn:microsoft.com/office/officeart/2008/layout/HorizontalMultiLevelHierarchy"/>
    <dgm:cxn modelId="{7F7C412A-70FE-48A2-BCF1-BED1CE64B990}" type="presParOf" srcId="{EA76AED1-2D91-42EB-8352-B571E0BABC1B}" destId="{A9493D8B-53FD-434D-8372-00886CE667B0}" srcOrd="1" destOrd="0" presId="urn:microsoft.com/office/officeart/2008/layout/HorizontalMultiLevelHierarchy"/>
    <dgm:cxn modelId="{AAF2A9F2-A663-4CC4-8E59-0C99F3503A4C}" type="presParOf" srcId="{A9493D8B-53FD-434D-8372-00886CE667B0}" destId="{821D57D9-2195-4AD5-B865-98BA41C32366}" srcOrd="0" destOrd="0" presId="urn:microsoft.com/office/officeart/2008/layout/HorizontalMultiLevelHierarchy"/>
    <dgm:cxn modelId="{DB0E13AA-38BC-4D7D-AF6C-CE26769C8A5D}" type="presParOf" srcId="{821D57D9-2195-4AD5-B865-98BA41C32366}" destId="{375DE9B6-3B9E-4063-8133-85B13989D5B7}" srcOrd="0" destOrd="0" presId="urn:microsoft.com/office/officeart/2008/layout/HorizontalMultiLevelHierarchy"/>
    <dgm:cxn modelId="{5D7B9B7D-98F1-4282-B622-BB13A38749B5}" type="presParOf" srcId="{A9493D8B-53FD-434D-8372-00886CE667B0}" destId="{FFD651E4-6338-4715-AA7D-913437DAD519}" srcOrd="1" destOrd="0" presId="urn:microsoft.com/office/officeart/2008/layout/HorizontalMultiLevelHierarchy"/>
    <dgm:cxn modelId="{89D96C3B-8E70-48DF-949B-77885C5DF965}" type="presParOf" srcId="{FFD651E4-6338-4715-AA7D-913437DAD519}" destId="{1E8E285F-1703-44F2-846C-06BA7ACAA5D4}" srcOrd="0" destOrd="0" presId="urn:microsoft.com/office/officeart/2008/layout/HorizontalMultiLevelHierarchy"/>
    <dgm:cxn modelId="{FDEAAB41-ED45-4275-BEB4-51AEBBAE244B}" type="presParOf" srcId="{FFD651E4-6338-4715-AA7D-913437DAD519}" destId="{ED13CF44-EED9-41DB-9CB2-6C3B165A1A32}" srcOrd="1" destOrd="0" presId="urn:microsoft.com/office/officeart/2008/layout/HorizontalMultiLevelHierarchy"/>
    <dgm:cxn modelId="{3DC5B43C-D860-4AE4-A370-E4572AD49CA6}" type="presParOf" srcId="{146797DC-2ABF-424F-B0FF-F0929B9A5B49}" destId="{0C08B89C-FC95-4844-8FB7-0C0ABF9F50AD}" srcOrd="4" destOrd="0" presId="urn:microsoft.com/office/officeart/2008/layout/HorizontalMultiLevelHierarchy"/>
    <dgm:cxn modelId="{32C71E30-FAC7-4D2B-863A-4318B1A4F67A}" type="presParOf" srcId="{0C08B89C-FC95-4844-8FB7-0C0ABF9F50AD}" destId="{83B6E11C-B320-4919-85C7-BC3DFF12434A}" srcOrd="0" destOrd="0" presId="urn:microsoft.com/office/officeart/2008/layout/HorizontalMultiLevelHierarchy"/>
    <dgm:cxn modelId="{68C48407-2735-4686-8246-3932C7ED54BA}" type="presParOf" srcId="{146797DC-2ABF-424F-B0FF-F0929B9A5B49}" destId="{3CD3BF8F-ABE6-4D06-ACEA-57A1877C2B34}" srcOrd="5" destOrd="0" presId="urn:microsoft.com/office/officeart/2008/layout/HorizontalMultiLevelHierarchy"/>
    <dgm:cxn modelId="{A005D83A-1F3E-4A7D-8EB0-E7A394001C23}" type="presParOf" srcId="{3CD3BF8F-ABE6-4D06-ACEA-57A1877C2B34}" destId="{32A0B1E2-86BD-4FE6-B460-A380A991BA9A}" srcOrd="0" destOrd="0" presId="urn:microsoft.com/office/officeart/2008/layout/HorizontalMultiLevelHierarchy"/>
    <dgm:cxn modelId="{84307502-519A-44F5-A7BA-91285F599F72}" type="presParOf" srcId="{3CD3BF8F-ABE6-4D06-ACEA-57A1877C2B34}" destId="{256769D8-325D-41B1-8D18-06CF923AEC8D}" srcOrd="1" destOrd="0" presId="urn:microsoft.com/office/officeart/2008/layout/HorizontalMultiLevelHierarchy"/>
    <dgm:cxn modelId="{7FABB498-AA49-4C5C-AD88-7BBD1D65AD5A}" type="presParOf" srcId="{256769D8-325D-41B1-8D18-06CF923AEC8D}" destId="{CDA79C49-73FA-46C0-8E70-D29E0F69E4B7}" srcOrd="0" destOrd="0" presId="urn:microsoft.com/office/officeart/2008/layout/HorizontalMultiLevelHierarchy"/>
    <dgm:cxn modelId="{CAE56305-42A1-47BD-B353-FF2908BDADC4}" type="presParOf" srcId="{CDA79C49-73FA-46C0-8E70-D29E0F69E4B7}" destId="{D1056649-DCDC-465B-8834-4A74536527B9}" srcOrd="0" destOrd="0" presId="urn:microsoft.com/office/officeart/2008/layout/HorizontalMultiLevelHierarchy"/>
    <dgm:cxn modelId="{5D18C7C5-7346-4EC6-AB30-0B03576F6040}" type="presParOf" srcId="{256769D8-325D-41B1-8D18-06CF923AEC8D}" destId="{D1A74DAD-9B4E-4CDF-BD5C-71DBD72F28A7}" srcOrd="1" destOrd="0" presId="urn:microsoft.com/office/officeart/2008/layout/HorizontalMultiLevelHierarchy"/>
    <dgm:cxn modelId="{4B8F90F0-6485-4EBF-BCE2-155D3C729292}" type="presParOf" srcId="{D1A74DAD-9B4E-4CDF-BD5C-71DBD72F28A7}" destId="{58234F13-AD1D-4CCA-8BA7-A31F589ADC5A}" srcOrd="0" destOrd="0" presId="urn:microsoft.com/office/officeart/2008/layout/HorizontalMultiLevelHierarchy"/>
    <dgm:cxn modelId="{84B80840-2C53-4F6C-BE43-DB47164F1CDA}" type="presParOf" srcId="{D1A74DAD-9B4E-4CDF-BD5C-71DBD72F28A7}" destId="{E0A9F3BA-C02D-4790-86C2-9B883F48D75E}" srcOrd="1" destOrd="0" presId="urn:microsoft.com/office/officeart/2008/layout/HorizontalMultiLevelHierarchy"/>
    <dgm:cxn modelId="{CA8B6B3A-972F-454E-8865-ADDD700A2B0A}" type="presParOf" srcId="{256769D8-325D-41B1-8D18-06CF923AEC8D}" destId="{D863DE00-EBE5-4D0F-8E31-954EFEA744DB}" srcOrd="2" destOrd="0" presId="urn:microsoft.com/office/officeart/2008/layout/HorizontalMultiLevelHierarchy"/>
    <dgm:cxn modelId="{CBF2A00C-BE62-48EF-B13B-52823652066C}" type="presParOf" srcId="{D863DE00-EBE5-4D0F-8E31-954EFEA744DB}" destId="{8ED4B1DF-C729-4B13-AC5A-D80D0299A86E}" srcOrd="0" destOrd="0" presId="urn:microsoft.com/office/officeart/2008/layout/HorizontalMultiLevelHierarchy"/>
    <dgm:cxn modelId="{154A6CE5-E45B-43C8-A3FF-FC5EBC067CBA}" type="presParOf" srcId="{256769D8-325D-41B1-8D18-06CF923AEC8D}" destId="{CD1A85F2-73C8-4039-ADB4-A3F23FFC4C52}" srcOrd="3" destOrd="0" presId="urn:microsoft.com/office/officeart/2008/layout/HorizontalMultiLevelHierarchy"/>
    <dgm:cxn modelId="{7E304E6F-C5F3-4D84-8AB8-0661CB49BC95}" type="presParOf" srcId="{CD1A85F2-73C8-4039-ADB4-A3F23FFC4C52}" destId="{2E59F12C-C7C2-490E-8009-DB0300826E36}" srcOrd="0" destOrd="0" presId="urn:microsoft.com/office/officeart/2008/layout/HorizontalMultiLevelHierarchy"/>
    <dgm:cxn modelId="{0D4F06A0-3827-4F6A-8F16-95F4288A994B}" type="presParOf" srcId="{CD1A85F2-73C8-4039-ADB4-A3F23FFC4C52}" destId="{C26ACED8-E73E-4C48-969A-5E498E250E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80DA6D-001F-4F7E-9744-7D0E94D5F681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BF798A30-F651-44F5-B3CC-A116E8DE72AB}">
      <dgm:prSet phldrT="[Texto]" custT="1"/>
      <dgm:spPr/>
      <dgm:t>
        <a:bodyPr/>
        <a:lstStyle/>
        <a:p>
          <a:r>
            <a:rPr lang="es-EC" sz="1300" smtClean="0">
              <a:latin typeface="Arial" panose="020B0604020202020204" pitchFamily="34" charset="0"/>
              <a:cs typeface="Arial" panose="020B0604020202020204" pitchFamily="34" charset="0"/>
            </a:rPr>
            <a:t>Preparación de </a:t>
          </a:r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muestras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22C015-10F6-4C45-9579-E75AA71878D7}" type="parTrans" cxnId="{C7F61A46-6592-476E-8055-89EF7CF908A7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427D18-16E5-4EAC-9251-35901597B134}" type="sibTrans" cxnId="{C7F61A46-6592-476E-8055-89EF7CF908A7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88DE94-5C70-4002-A8E7-F2045C2E36F4}">
      <dgm:prSet phldrT="[Texto]" custT="1"/>
      <dgm:spPr/>
      <dgm:t>
        <a:bodyPr/>
        <a:lstStyle/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Construcción de librerías a partir de ARN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83FDDB-6DA9-4488-8DD7-3E83B13A4C28}" type="parTrans" cxnId="{2D457DF2-9D7F-4AC3-B29B-5520C05C81CD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99FA4D-72C4-4C13-A198-7CA4F17A289F}" type="sibTrans" cxnId="{2D457DF2-9D7F-4AC3-B29B-5520C05C81CD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67952E-1289-4E3D-A0D8-E65D642F0BB1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Amplificación </a:t>
          </a:r>
          <a:r>
            <a:rPr lang="es-EC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clonal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de los fragmentos de </a:t>
          </a:r>
          <a:r>
            <a:rPr lang="es-EC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ADNc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en la librería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B7DB45-6CD1-4E10-9515-6AE256B5EBD0}" type="parTrans" cxnId="{C8FE60AC-4290-470B-A16D-F1DA20C16816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2B8795-0629-491C-9070-34036CB88D67}" type="sibTrans" cxnId="{C8FE60AC-4290-470B-A16D-F1DA20C16816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B95545-A86E-43F6-959E-8A597F6ABB0C}">
      <dgm:prSet phldrT="[Texto]" custT="1"/>
      <dgm:spPr/>
      <dgm:t>
        <a:bodyPr/>
        <a:lstStyle/>
        <a:p>
          <a:r>
            <a:rPr lang="es-EC" sz="1250" dirty="0" smtClean="0">
              <a:latin typeface="Arial" panose="020B0604020202020204" pitchFamily="34" charset="0"/>
              <a:cs typeface="Arial" panose="020B0604020202020204" pitchFamily="34" charset="0"/>
            </a:rPr>
            <a:t>Secuenciación</a:t>
          </a:r>
          <a:endParaRPr lang="es-ES" sz="125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506666-C239-4C53-8C71-EE290E959A3F}" type="parTrans" cxnId="{106600E7-0D63-49D5-8A69-4D81D9EF407F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2110C4-9099-4848-84DF-AA978D6CA6C1}" type="sibTrans" cxnId="{106600E7-0D63-49D5-8A69-4D81D9EF407F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500A32-E3E4-4F61-B9AE-DB6A42055563}">
      <dgm:prSet phldrT="[Texto]" custT="1"/>
      <dgm:spPr/>
      <dgm:t>
        <a:bodyPr/>
        <a:lstStyle/>
        <a:p>
          <a:r>
            <a:rPr lang="es-EC" sz="1300" dirty="0" smtClean="0">
              <a:latin typeface="Arial" panose="020B0604020202020204" pitchFamily="34" charset="0"/>
              <a:cs typeface="Arial" panose="020B0604020202020204" pitchFamily="34" charset="0"/>
            </a:rPr>
            <a:t>Generación de datos</a:t>
          </a:r>
          <a:endParaRPr lang="es-E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03AF6C-F53E-4DD6-A103-90082BB42C41}" type="parTrans" cxnId="{F9FF7045-1FB1-49E7-8277-68BCCD804B17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8318CD-B5C5-48BF-9544-E9CC3AE3C992}" type="sibTrans" cxnId="{F9FF7045-1FB1-49E7-8277-68BCCD804B17}">
      <dgm:prSet/>
      <dgm:spPr/>
      <dgm:t>
        <a:bodyPr/>
        <a:lstStyle/>
        <a:p>
          <a:endParaRPr lang="es-ES" sz="13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A877CB-35AD-4400-9C1C-3F2EBD97CDE1}" type="pres">
      <dgm:prSet presAssocID="{2280DA6D-001F-4F7E-9744-7D0E94D5F681}" presName="Name0" presStyleCnt="0">
        <dgm:presLayoutVars>
          <dgm:dir/>
          <dgm:animLvl val="lvl"/>
          <dgm:resizeHandles val="exact"/>
        </dgm:presLayoutVars>
      </dgm:prSet>
      <dgm:spPr/>
    </dgm:pt>
    <dgm:pt modelId="{8C5B3E1E-A886-4BBE-A924-7EA79FB46D78}" type="pres">
      <dgm:prSet presAssocID="{BF798A30-F651-44F5-B3CC-A116E8DE72AB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D0AEA0-F7E2-4E50-9DB9-A5AC733F40C8}" type="pres">
      <dgm:prSet presAssocID="{B8427D18-16E5-4EAC-9251-35901597B134}" presName="parTxOnlySpace" presStyleCnt="0"/>
      <dgm:spPr/>
    </dgm:pt>
    <dgm:pt modelId="{9B1B8CEE-2E39-4931-A6A4-DC32423E21CB}" type="pres">
      <dgm:prSet presAssocID="{2888DE94-5C70-4002-A8E7-F2045C2E36F4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58974A-35EE-45E3-BD02-473863CDFB60}" type="pres">
      <dgm:prSet presAssocID="{A299FA4D-72C4-4C13-A198-7CA4F17A289F}" presName="parTxOnlySpace" presStyleCnt="0"/>
      <dgm:spPr/>
    </dgm:pt>
    <dgm:pt modelId="{F3A8F3A3-6235-4DA5-BD58-008EFE20243C}" type="pres">
      <dgm:prSet presAssocID="{A167952E-1289-4E3D-A0D8-E65D642F0BB1}" presName="parTxOnly" presStyleLbl="node1" presStyleIdx="2" presStyleCnt="5" custScaleX="1226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AA1FAA-09CE-430B-9E01-B06331B0CE87}" type="pres">
      <dgm:prSet presAssocID="{212B8795-0629-491C-9070-34036CB88D67}" presName="parTxOnlySpace" presStyleCnt="0"/>
      <dgm:spPr/>
    </dgm:pt>
    <dgm:pt modelId="{78F5DF14-2D9A-47D9-B960-3FCA66B56144}" type="pres">
      <dgm:prSet presAssocID="{6CB95545-A86E-43F6-959E-8A597F6ABB0C}" presName="parTxOnly" presStyleLbl="node1" presStyleIdx="3" presStyleCnt="5" custScaleX="1064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4F833-C35B-4BFF-AD2E-38C83F6B0B4C}" type="pres">
      <dgm:prSet presAssocID="{E32110C4-9099-4848-84DF-AA978D6CA6C1}" presName="parTxOnlySpace" presStyleCnt="0"/>
      <dgm:spPr/>
    </dgm:pt>
    <dgm:pt modelId="{CC28167B-6A3B-4B9B-9123-D7DFB942A4E9}" type="pres">
      <dgm:prSet presAssocID="{29500A32-E3E4-4F61-B9AE-DB6A4205556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7CFFD1C-2309-4C57-B921-2C7DDE933BF3}" type="presOf" srcId="{29500A32-E3E4-4F61-B9AE-DB6A42055563}" destId="{CC28167B-6A3B-4B9B-9123-D7DFB942A4E9}" srcOrd="0" destOrd="0" presId="urn:microsoft.com/office/officeart/2005/8/layout/chevron1"/>
    <dgm:cxn modelId="{C7F61A46-6592-476E-8055-89EF7CF908A7}" srcId="{2280DA6D-001F-4F7E-9744-7D0E94D5F681}" destId="{BF798A30-F651-44F5-B3CC-A116E8DE72AB}" srcOrd="0" destOrd="0" parTransId="{0122C015-10F6-4C45-9579-E75AA71878D7}" sibTransId="{B8427D18-16E5-4EAC-9251-35901597B134}"/>
    <dgm:cxn modelId="{25F84C7A-79F8-4807-99E4-1DF502549A37}" type="presOf" srcId="{BF798A30-F651-44F5-B3CC-A116E8DE72AB}" destId="{8C5B3E1E-A886-4BBE-A924-7EA79FB46D78}" srcOrd="0" destOrd="0" presId="urn:microsoft.com/office/officeart/2005/8/layout/chevron1"/>
    <dgm:cxn modelId="{1B0C3174-0E99-47F5-A39C-0EBD76CD73F1}" type="presOf" srcId="{2280DA6D-001F-4F7E-9744-7D0E94D5F681}" destId="{ACA877CB-35AD-4400-9C1C-3F2EBD97CDE1}" srcOrd="0" destOrd="0" presId="urn:microsoft.com/office/officeart/2005/8/layout/chevron1"/>
    <dgm:cxn modelId="{F9FF7045-1FB1-49E7-8277-68BCCD804B17}" srcId="{2280DA6D-001F-4F7E-9744-7D0E94D5F681}" destId="{29500A32-E3E4-4F61-B9AE-DB6A42055563}" srcOrd="4" destOrd="0" parTransId="{7203AF6C-F53E-4DD6-A103-90082BB42C41}" sibTransId="{248318CD-B5C5-48BF-9544-E9CC3AE3C992}"/>
    <dgm:cxn modelId="{7D74BAA8-303F-4CF5-B796-157210197B1F}" type="presOf" srcId="{2888DE94-5C70-4002-A8E7-F2045C2E36F4}" destId="{9B1B8CEE-2E39-4931-A6A4-DC32423E21CB}" srcOrd="0" destOrd="0" presId="urn:microsoft.com/office/officeart/2005/8/layout/chevron1"/>
    <dgm:cxn modelId="{2D457DF2-9D7F-4AC3-B29B-5520C05C81CD}" srcId="{2280DA6D-001F-4F7E-9744-7D0E94D5F681}" destId="{2888DE94-5C70-4002-A8E7-F2045C2E36F4}" srcOrd="1" destOrd="0" parTransId="{5883FDDB-6DA9-4488-8DD7-3E83B13A4C28}" sibTransId="{A299FA4D-72C4-4C13-A198-7CA4F17A289F}"/>
    <dgm:cxn modelId="{99A158C0-0ADA-448A-B685-195EDEC50659}" type="presOf" srcId="{A167952E-1289-4E3D-A0D8-E65D642F0BB1}" destId="{F3A8F3A3-6235-4DA5-BD58-008EFE20243C}" srcOrd="0" destOrd="0" presId="urn:microsoft.com/office/officeart/2005/8/layout/chevron1"/>
    <dgm:cxn modelId="{106600E7-0D63-49D5-8A69-4D81D9EF407F}" srcId="{2280DA6D-001F-4F7E-9744-7D0E94D5F681}" destId="{6CB95545-A86E-43F6-959E-8A597F6ABB0C}" srcOrd="3" destOrd="0" parTransId="{11506666-C239-4C53-8C71-EE290E959A3F}" sibTransId="{E32110C4-9099-4848-84DF-AA978D6CA6C1}"/>
    <dgm:cxn modelId="{C8FE60AC-4290-470B-A16D-F1DA20C16816}" srcId="{2280DA6D-001F-4F7E-9744-7D0E94D5F681}" destId="{A167952E-1289-4E3D-A0D8-E65D642F0BB1}" srcOrd="2" destOrd="0" parTransId="{B0B7DB45-6CD1-4E10-9515-6AE256B5EBD0}" sibTransId="{212B8795-0629-491C-9070-34036CB88D67}"/>
    <dgm:cxn modelId="{C43766AF-ADA2-43FC-924E-8651F00800B5}" type="presOf" srcId="{6CB95545-A86E-43F6-959E-8A597F6ABB0C}" destId="{78F5DF14-2D9A-47D9-B960-3FCA66B56144}" srcOrd="0" destOrd="0" presId="urn:microsoft.com/office/officeart/2005/8/layout/chevron1"/>
    <dgm:cxn modelId="{8BB3EEF0-90D0-46CE-B01E-E8D31577FE31}" type="presParOf" srcId="{ACA877CB-35AD-4400-9C1C-3F2EBD97CDE1}" destId="{8C5B3E1E-A886-4BBE-A924-7EA79FB46D78}" srcOrd="0" destOrd="0" presId="urn:microsoft.com/office/officeart/2005/8/layout/chevron1"/>
    <dgm:cxn modelId="{EB11F557-3B4C-405A-9496-FEF071130B0E}" type="presParOf" srcId="{ACA877CB-35AD-4400-9C1C-3F2EBD97CDE1}" destId="{C5D0AEA0-F7E2-4E50-9DB9-A5AC733F40C8}" srcOrd="1" destOrd="0" presId="urn:microsoft.com/office/officeart/2005/8/layout/chevron1"/>
    <dgm:cxn modelId="{3411C25E-C87D-489B-A21C-A2FC3680D970}" type="presParOf" srcId="{ACA877CB-35AD-4400-9C1C-3F2EBD97CDE1}" destId="{9B1B8CEE-2E39-4931-A6A4-DC32423E21CB}" srcOrd="2" destOrd="0" presId="urn:microsoft.com/office/officeart/2005/8/layout/chevron1"/>
    <dgm:cxn modelId="{1498A248-AACA-41DC-BDA2-4473C827EDA1}" type="presParOf" srcId="{ACA877CB-35AD-4400-9C1C-3F2EBD97CDE1}" destId="{2E58974A-35EE-45E3-BD02-473863CDFB60}" srcOrd="3" destOrd="0" presId="urn:microsoft.com/office/officeart/2005/8/layout/chevron1"/>
    <dgm:cxn modelId="{638B4214-EAD8-4A18-829C-070ECB8DC2A5}" type="presParOf" srcId="{ACA877CB-35AD-4400-9C1C-3F2EBD97CDE1}" destId="{F3A8F3A3-6235-4DA5-BD58-008EFE20243C}" srcOrd="4" destOrd="0" presId="urn:microsoft.com/office/officeart/2005/8/layout/chevron1"/>
    <dgm:cxn modelId="{1BEAA182-5590-4262-89AF-ACBEAE8C0ECB}" type="presParOf" srcId="{ACA877CB-35AD-4400-9C1C-3F2EBD97CDE1}" destId="{E2AA1FAA-09CE-430B-9E01-B06331B0CE87}" srcOrd="5" destOrd="0" presId="urn:microsoft.com/office/officeart/2005/8/layout/chevron1"/>
    <dgm:cxn modelId="{3421EB20-B066-4271-8679-80010309B043}" type="presParOf" srcId="{ACA877CB-35AD-4400-9C1C-3F2EBD97CDE1}" destId="{78F5DF14-2D9A-47D9-B960-3FCA66B56144}" srcOrd="6" destOrd="0" presId="urn:microsoft.com/office/officeart/2005/8/layout/chevron1"/>
    <dgm:cxn modelId="{9BF8E536-FBD6-48C1-AAFA-88A103BF65EA}" type="presParOf" srcId="{ACA877CB-35AD-4400-9C1C-3F2EBD97CDE1}" destId="{4D14F833-C35B-4BFF-AD2E-38C83F6B0B4C}" srcOrd="7" destOrd="0" presId="urn:microsoft.com/office/officeart/2005/8/layout/chevron1"/>
    <dgm:cxn modelId="{B2B3A75F-B1F8-4CDD-90F4-56B0F838F431}" type="presParOf" srcId="{ACA877CB-35AD-4400-9C1C-3F2EBD97CDE1}" destId="{CC28167B-6A3B-4B9B-9123-D7DFB942A4E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5DDB86-FE8A-4A35-8CA4-D30EFD995C62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</dgm:pt>
    <dgm:pt modelId="{EA382253-D503-4F54-95E4-5130A988BC83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Control de calidad ARN muestras enviadas 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B767E-3F09-4C9A-ADDB-963F0E40D123}" type="parTrans" cxnId="{4F277DD0-B1EC-4256-991F-DBDA0C44359A}">
      <dgm:prSet/>
      <dgm:spPr/>
      <dgm:t>
        <a:bodyPr/>
        <a:lstStyle/>
        <a:p>
          <a:endParaRPr lang="es-EC" sz="1600"/>
        </a:p>
      </dgm:t>
    </dgm:pt>
    <dgm:pt modelId="{2AF57141-86ED-4570-A5F2-E78B74A8D78D}" type="sibTrans" cxnId="{4F277DD0-B1EC-4256-991F-DBDA0C44359A}">
      <dgm:prSet/>
      <dgm:spPr/>
      <dgm:t>
        <a:bodyPr/>
        <a:lstStyle/>
        <a:p>
          <a:endParaRPr lang="es-EC" sz="1600"/>
        </a:p>
      </dgm:t>
    </dgm:pt>
    <dgm:pt modelId="{46FAA895-7EE4-4A5E-8D38-B5858CD2AA9D}">
      <dgm:prSet phldrT="[Texto]" custT="1"/>
      <dgm:spPr/>
      <dgm:t>
        <a:bodyPr/>
        <a:lstStyle/>
        <a:p>
          <a:r>
            <a:rPr lang="es-EC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Ribosomal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 RNA </a:t>
          </a:r>
          <a:r>
            <a:rPr lang="es-EC" sz="1200" dirty="0" err="1" smtClean="0">
              <a:latin typeface="Arial" panose="020B0604020202020204" pitchFamily="34" charset="0"/>
              <a:cs typeface="Arial" panose="020B0604020202020204" pitchFamily="34" charset="0"/>
            </a:rPr>
            <a:t>depletion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74AB5-29A0-41AD-A273-3E7FEAA8554B}" type="parTrans" cxnId="{5B51C440-8117-45AB-82CA-8C764A9EC042}">
      <dgm:prSet/>
      <dgm:spPr/>
      <dgm:t>
        <a:bodyPr/>
        <a:lstStyle/>
        <a:p>
          <a:endParaRPr lang="es-EC" sz="1600"/>
        </a:p>
      </dgm:t>
    </dgm:pt>
    <dgm:pt modelId="{CFE70124-7E58-4620-B5CF-EB3B25670DED}" type="sibTrans" cxnId="{5B51C440-8117-45AB-82CA-8C764A9EC042}">
      <dgm:prSet/>
      <dgm:spPr/>
      <dgm:t>
        <a:bodyPr/>
        <a:lstStyle/>
        <a:p>
          <a:endParaRPr lang="es-EC" sz="1600"/>
        </a:p>
      </dgm:t>
    </dgm:pt>
    <dgm:pt modelId="{9C8C9360-07F0-4DD8-81AD-7912BEF8449B}" type="pres">
      <dgm:prSet presAssocID="{E85DDB86-FE8A-4A35-8CA4-D30EFD995C62}" presName="linearFlow" presStyleCnt="0">
        <dgm:presLayoutVars>
          <dgm:resizeHandles val="exact"/>
        </dgm:presLayoutVars>
      </dgm:prSet>
      <dgm:spPr/>
    </dgm:pt>
    <dgm:pt modelId="{8DBCAB74-F431-4947-9DC9-4EBBC2BCA0ED}" type="pres">
      <dgm:prSet presAssocID="{EA382253-D503-4F54-95E4-5130A988BC8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F8038-29E6-489D-9551-052D0446D434}" type="pres">
      <dgm:prSet presAssocID="{2AF57141-86ED-4570-A5F2-E78B74A8D78D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ACC1469-6FA8-444B-AC83-58D178F46249}" type="pres">
      <dgm:prSet presAssocID="{2AF57141-86ED-4570-A5F2-E78B74A8D78D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86657ED0-8EA0-4D13-9630-E8BCCDA41438}" type="pres">
      <dgm:prSet presAssocID="{46FAA895-7EE4-4A5E-8D38-B5858CD2AA9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654929F-6AB9-4AF4-BB7E-EEAA720D1E67}" type="presOf" srcId="{2AF57141-86ED-4570-A5F2-E78B74A8D78D}" destId="{5ACC1469-6FA8-444B-AC83-58D178F46249}" srcOrd="1" destOrd="0" presId="urn:microsoft.com/office/officeart/2005/8/layout/process2"/>
    <dgm:cxn modelId="{81195172-CAD7-4B67-AC06-348F5B864176}" type="presOf" srcId="{EA382253-D503-4F54-95E4-5130A988BC83}" destId="{8DBCAB74-F431-4947-9DC9-4EBBC2BCA0ED}" srcOrd="0" destOrd="0" presId="urn:microsoft.com/office/officeart/2005/8/layout/process2"/>
    <dgm:cxn modelId="{5B51C440-8117-45AB-82CA-8C764A9EC042}" srcId="{E85DDB86-FE8A-4A35-8CA4-D30EFD995C62}" destId="{46FAA895-7EE4-4A5E-8D38-B5858CD2AA9D}" srcOrd="1" destOrd="0" parTransId="{FF974AB5-29A0-41AD-A273-3E7FEAA8554B}" sibTransId="{CFE70124-7E58-4620-B5CF-EB3B25670DED}"/>
    <dgm:cxn modelId="{4F277DD0-B1EC-4256-991F-DBDA0C44359A}" srcId="{E85DDB86-FE8A-4A35-8CA4-D30EFD995C62}" destId="{EA382253-D503-4F54-95E4-5130A988BC83}" srcOrd="0" destOrd="0" parTransId="{C27B767E-3F09-4C9A-ADDB-963F0E40D123}" sibTransId="{2AF57141-86ED-4570-A5F2-E78B74A8D78D}"/>
    <dgm:cxn modelId="{4DA2E247-8F14-47EC-BE9A-4C5DA32906D6}" type="presOf" srcId="{46FAA895-7EE4-4A5E-8D38-B5858CD2AA9D}" destId="{86657ED0-8EA0-4D13-9630-E8BCCDA41438}" srcOrd="0" destOrd="0" presId="urn:microsoft.com/office/officeart/2005/8/layout/process2"/>
    <dgm:cxn modelId="{521858A0-0E32-47F9-AE17-2608461778B1}" type="presOf" srcId="{E85DDB86-FE8A-4A35-8CA4-D30EFD995C62}" destId="{9C8C9360-07F0-4DD8-81AD-7912BEF8449B}" srcOrd="0" destOrd="0" presId="urn:microsoft.com/office/officeart/2005/8/layout/process2"/>
    <dgm:cxn modelId="{862D9399-FCEE-4C84-8FF1-D711D23CEFB1}" type="presOf" srcId="{2AF57141-86ED-4570-A5F2-E78B74A8D78D}" destId="{537F8038-29E6-489D-9551-052D0446D434}" srcOrd="0" destOrd="0" presId="urn:microsoft.com/office/officeart/2005/8/layout/process2"/>
    <dgm:cxn modelId="{956034C6-E0CE-4227-AFB8-A91CF230617D}" type="presParOf" srcId="{9C8C9360-07F0-4DD8-81AD-7912BEF8449B}" destId="{8DBCAB74-F431-4947-9DC9-4EBBC2BCA0ED}" srcOrd="0" destOrd="0" presId="urn:microsoft.com/office/officeart/2005/8/layout/process2"/>
    <dgm:cxn modelId="{362FE5B7-C73C-451A-B972-AC85E9309538}" type="presParOf" srcId="{9C8C9360-07F0-4DD8-81AD-7912BEF8449B}" destId="{537F8038-29E6-489D-9551-052D0446D434}" srcOrd="1" destOrd="0" presId="urn:microsoft.com/office/officeart/2005/8/layout/process2"/>
    <dgm:cxn modelId="{5C15D1F0-70C2-495B-B504-255A60193CA6}" type="presParOf" srcId="{537F8038-29E6-489D-9551-052D0446D434}" destId="{5ACC1469-6FA8-444B-AC83-58D178F46249}" srcOrd="0" destOrd="0" presId="urn:microsoft.com/office/officeart/2005/8/layout/process2"/>
    <dgm:cxn modelId="{1518D188-C806-47C8-B4FC-1A5E9AE51B8F}" type="presParOf" srcId="{9C8C9360-07F0-4DD8-81AD-7912BEF8449B}" destId="{86657ED0-8EA0-4D13-9630-E8BCCDA414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5DDB86-FE8A-4A35-8CA4-D30EFD995C62}" type="doc">
      <dgm:prSet loTypeId="urn:microsoft.com/office/officeart/2005/8/layout/process2" loCatId="process" qsTypeId="urn:microsoft.com/office/officeart/2005/8/quickstyle/simple4" qsCatId="simple" csTypeId="urn:microsoft.com/office/officeart/2005/8/colors/colorful4" csCatId="colorful" phldr="1"/>
      <dgm:spPr/>
    </dgm:pt>
    <dgm:pt modelId="{EA382253-D503-4F54-95E4-5130A988BC83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Tecnología de secuenciación por síntesis (SBS)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7B767E-3F09-4C9A-ADDB-963F0E40D123}" type="parTrans" cxnId="{4F277DD0-B1EC-4256-991F-DBDA0C44359A}">
      <dgm:prSet/>
      <dgm:spPr/>
      <dgm:t>
        <a:bodyPr/>
        <a:lstStyle/>
        <a:p>
          <a:endParaRPr lang="es-EC" sz="1600"/>
        </a:p>
      </dgm:t>
    </dgm:pt>
    <dgm:pt modelId="{2AF57141-86ED-4570-A5F2-E78B74A8D78D}" type="sibTrans" cxnId="{4F277DD0-B1EC-4256-991F-DBDA0C44359A}">
      <dgm:prSet/>
      <dgm:spPr/>
      <dgm:t>
        <a:bodyPr/>
        <a:lstStyle/>
        <a:p>
          <a:endParaRPr lang="es-EC" sz="1600"/>
        </a:p>
      </dgm:t>
    </dgm:pt>
    <dgm:pt modelId="{46FAA895-7EE4-4A5E-8D38-B5858CD2AA9D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Secuenciación de extremo pareado (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paired</a:t>
          </a:r>
          <a:r>
            <a:rPr lang="es-EC" sz="1200" i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i="1" dirty="0" err="1" smtClean="0">
              <a:latin typeface="Arial" panose="020B0604020202020204" pitchFamily="34" charset="0"/>
              <a:cs typeface="Arial" panose="020B0604020202020204" pitchFamily="34" charset="0"/>
            </a:rPr>
            <a:t>end</a:t>
          </a:r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s-EC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74AB5-29A0-41AD-A273-3E7FEAA8554B}" type="parTrans" cxnId="{5B51C440-8117-45AB-82CA-8C764A9EC042}">
      <dgm:prSet/>
      <dgm:spPr/>
      <dgm:t>
        <a:bodyPr/>
        <a:lstStyle/>
        <a:p>
          <a:endParaRPr lang="es-EC" sz="1600"/>
        </a:p>
      </dgm:t>
    </dgm:pt>
    <dgm:pt modelId="{CFE70124-7E58-4620-B5CF-EB3B25670DED}" type="sibTrans" cxnId="{5B51C440-8117-45AB-82CA-8C764A9EC042}">
      <dgm:prSet/>
      <dgm:spPr/>
      <dgm:t>
        <a:bodyPr/>
        <a:lstStyle/>
        <a:p>
          <a:endParaRPr lang="es-EC" sz="1600"/>
        </a:p>
      </dgm:t>
    </dgm:pt>
    <dgm:pt modelId="{9C8C9360-07F0-4DD8-81AD-7912BEF8449B}" type="pres">
      <dgm:prSet presAssocID="{E85DDB86-FE8A-4A35-8CA4-D30EFD995C62}" presName="linearFlow" presStyleCnt="0">
        <dgm:presLayoutVars>
          <dgm:resizeHandles val="exact"/>
        </dgm:presLayoutVars>
      </dgm:prSet>
      <dgm:spPr/>
    </dgm:pt>
    <dgm:pt modelId="{8DBCAB74-F431-4947-9DC9-4EBBC2BCA0ED}" type="pres">
      <dgm:prSet presAssocID="{EA382253-D503-4F54-95E4-5130A988BC8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7F8038-29E6-489D-9551-052D0446D434}" type="pres">
      <dgm:prSet presAssocID="{2AF57141-86ED-4570-A5F2-E78B74A8D78D}" presName="sibTrans" presStyleLbl="sibTrans2D1" presStyleIdx="0" presStyleCnt="1"/>
      <dgm:spPr/>
      <dgm:t>
        <a:bodyPr/>
        <a:lstStyle/>
        <a:p>
          <a:endParaRPr lang="es-ES"/>
        </a:p>
      </dgm:t>
    </dgm:pt>
    <dgm:pt modelId="{5ACC1469-6FA8-444B-AC83-58D178F46249}" type="pres">
      <dgm:prSet presAssocID="{2AF57141-86ED-4570-A5F2-E78B74A8D78D}" presName="connectorText" presStyleLbl="sibTrans2D1" presStyleIdx="0" presStyleCnt="1"/>
      <dgm:spPr/>
      <dgm:t>
        <a:bodyPr/>
        <a:lstStyle/>
        <a:p>
          <a:endParaRPr lang="es-ES"/>
        </a:p>
      </dgm:t>
    </dgm:pt>
    <dgm:pt modelId="{86657ED0-8EA0-4D13-9630-E8BCCDA41438}" type="pres">
      <dgm:prSet presAssocID="{46FAA895-7EE4-4A5E-8D38-B5858CD2AA9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B51C440-8117-45AB-82CA-8C764A9EC042}" srcId="{E85DDB86-FE8A-4A35-8CA4-D30EFD995C62}" destId="{46FAA895-7EE4-4A5E-8D38-B5858CD2AA9D}" srcOrd="1" destOrd="0" parTransId="{FF974AB5-29A0-41AD-A273-3E7FEAA8554B}" sibTransId="{CFE70124-7E58-4620-B5CF-EB3B25670DED}"/>
    <dgm:cxn modelId="{77819906-2CCF-4F27-B89B-DD87C039F2FB}" type="presOf" srcId="{2AF57141-86ED-4570-A5F2-E78B74A8D78D}" destId="{5ACC1469-6FA8-444B-AC83-58D178F46249}" srcOrd="1" destOrd="0" presId="urn:microsoft.com/office/officeart/2005/8/layout/process2"/>
    <dgm:cxn modelId="{91895982-487E-4BFA-A80C-8106EE4066CD}" type="presOf" srcId="{E85DDB86-FE8A-4A35-8CA4-D30EFD995C62}" destId="{9C8C9360-07F0-4DD8-81AD-7912BEF8449B}" srcOrd="0" destOrd="0" presId="urn:microsoft.com/office/officeart/2005/8/layout/process2"/>
    <dgm:cxn modelId="{CBDA1D84-5199-42B8-A8A6-6A85D7526FCE}" type="presOf" srcId="{EA382253-D503-4F54-95E4-5130A988BC83}" destId="{8DBCAB74-F431-4947-9DC9-4EBBC2BCA0ED}" srcOrd="0" destOrd="0" presId="urn:microsoft.com/office/officeart/2005/8/layout/process2"/>
    <dgm:cxn modelId="{7B4D3D00-475B-413D-94BE-29D63EAB5247}" type="presOf" srcId="{46FAA895-7EE4-4A5E-8D38-B5858CD2AA9D}" destId="{86657ED0-8EA0-4D13-9630-E8BCCDA41438}" srcOrd="0" destOrd="0" presId="urn:microsoft.com/office/officeart/2005/8/layout/process2"/>
    <dgm:cxn modelId="{8DA3D71D-2A90-40A0-9024-CFB53AE25D84}" type="presOf" srcId="{2AF57141-86ED-4570-A5F2-E78B74A8D78D}" destId="{537F8038-29E6-489D-9551-052D0446D434}" srcOrd="0" destOrd="0" presId="urn:microsoft.com/office/officeart/2005/8/layout/process2"/>
    <dgm:cxn modelId="{4F277DD0-B1EC-4256-991F-DBDA0C44359A}" srcId="{E85DDB86-FE8A-4A35-8CA4-D30EFD995C62}" destId="{EA382253-D503-4F54-95E4-5130A988BC83}" srcOrd="0" destOrd="0" parTransId="{C27B767E-3F09-4C9A-ADDB-963F0E40D123}" sibTransId="{2AF57141-86ED-4570-A5F2-E78B74A8D78D}"/>
    <dgm:cxn modelId="{4BDAC530-92D1-44B3-B025-13254FDA5B31}" type="presParOf" srcId="{9C8C9360-07F0-4DD8-81AD-7912BEF8449B}" destId="{8DBCAB74-F431-4947-9DC9-4EBBC2BCA0ED}" srcOrd="0" destOrd="0" presId="urn:microsoft.com/office/officeart/2005/8/layout/process2"/>
    <dgm:cxn modelId="{FA91EE5C-7357-47B9-A232-9DF3072523E3}" type="presParOf" srcId="{9C8C9360-07F0-4DD8-81AD-7912BEF8449B}" destId="{537F8038-29E6-489D-9551-052D0446D434}" srcOrd="1" destOrd="0" presId="urn:microsoft.com/office/officeart/2005/8/layout/process2"/>
    <dgm:cxn modelId="{4665EAD6-304F-4B17-8D70-A6111AFC5E13}" type="presParOf" srcId="{537F8038-29E6-489D-9551-052D0446D434}" destId="{5ACC1469-6FA8-444B-AC83-58D178F46249}" srcOrd="0" destOrd="0" presId="urn:microsoft.com/office/officeart/2005/8/layout/process2"/>
    <dgm:cxn modelId="{9FF35279-CD06-4D1A-9C1B-8DF0F2FFD9B8}" type="presParOf" srcId="{9C8C9360-07F0-4DD8-81AD-7912BEF8449B}" destId="{86657ED0-8EA0-4D13-9630-E8BCCDA41438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F5869F-B643-4533-9384-79D486DDCB04}" type="doc">
      <dgm:prSet loTypeId="urn:microsoft.com/office/officeart/2005/8/layout/hProcess4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D4CDEAA-5022-4F3C-9432-2DC70CD33561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Trimommatic-0.38 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28D52-C20D-44D3-AC02-AE8D9F0C15D9}" type="parTrans" cxnId="{6EC1B8EA-0742-4FC9-A9E2-84D80BCC663C}">
      <dgm:prSet/>
      <dgm:spPr/>
      <dgm:t>
        <a:bodyPr/>
        <a:lstStyle/>
        <a:p>
          <a:endParaRPr lang="es-ES"/>
        </a:p>
      </dgm:t>
    </dgm:pt>
    <dgm:pt modelId="{44646E86-0BD8-4100-8B6F-7BE92695D794}" type="sibTrans" cxnId="{6EC1B8EA-0742-4FC9-A9E2-84D80BCC663C}">
      <dgm:prSet/>
      <dgm:spPr/>
      <dgm:t>
        <a:bodyPr/>
        <a:lstStyle/>
        <a:p>
          <a:endParaRPr lang="es-ES"/>
        </a:p>
      </dgm:t>
    </dgm:pt>
    <dgm:pt modelId="{645F61D9-0F33-4534-987B-AF3A38CD7733}">
      <dgm:prSet phldrT="[Texto]" custT="1"/>
      <dgm:spPr/>
      <dgm:t>
        <a:bodyPr/>
        <a:lstStyle/>
        <a:p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Remover secuencias de adaptadores.</a:t>
          </a:r>
          <a:endParaRPr lang="es-E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09E29-363B-4AED-BAAD-553A14BF7EA3}" type="parTrans" cxnId="{0B786661-9DF1-4980-85B9-00E5675733AA}">
      <dgm:prSet/>
      <dgm:spPr/>
      <dgm:t>
        <a:bodyPr/>
        <a:lstStyle/>
        <a:p>
          <a:endParaRPr lang="es-ES"/>
        </a:p>
      </dgm:t>
    </dgm:pt>
    <dgm:pt modelId="{E5428EAD-F3A9-4DC5-97B2-CA96DEA2133A}" type="sibTrans" cxnId="{0B786661-9DF1-4980-85B9-00E5675733AA}">
      <dgm:prSet/>
      <dgm:spPr/>
      <dgm:t>
        <a:bodyPr/>
        <a:lstStyle/>
        <a:p>
          <a:endParaRPr lang="es-ES"/>
        </a:p>
      </dgm:t>
    </dgm:pt>
    <dgm:pt modelId="{9C522E2B-6ED2-487E-85DC-7B72E75AB2CA}">
      <dgm:prSet phldrT="[Texto]"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Herramienta </a:t>
          </a:r>
          <a:r>
            <a:rPr lang="es-EC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dedupe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 incluido en </a:t>
          </a:r>
          <a:r>
            <a:rPr lang="es-EC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BBTools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043565-2AD2-4E28-BD8F-105035BBD203}" type="parTrans" cxnId="{4D484DDE-D027-46CF-8699-AA1533079916}">
      <dgm:prSet/>
      <dgm:spPr/>
      <dgm:t>
        <a:bodyPr/>
        <a:lstStyle/>
        <a:p>
          <a:endParaRPr lang="es-ES"/>
        </a:p>
      </dgm:t>
    </dgm:pt>
    <dgm:pt modelId="{43F12886-FAED-4A6C-87BE-3F157379EFFF}" type="sibTrans" cxnId="{4D484DDE-D027-46CF-8699-AA1533079916}">
      <dgm:prSet/>
      <dgm:spPr/>
      <dgm:t>
        <a:bodyPr/>
        <a:lstStyle/>
        <a:p>
          <a:endParaRPr lang="es-ES"/>
        </a:p>
      </dgm:t>
    </dgm:pt>
    <dgm:pt modelId="{8D4FC6F2-55EF-4C11-A8CF-154848BE1ECF}">
      <dgm:prSet phldrT="[Texto]" custT="1"/>
      <dgm:spPr/>
      <dgm:t>
        <a:bodyPr/>
        <a:lstStyle/>
        <a:p>
          <a:r>
            <a:rPr lang="es-EC" sz="1200" dirty="0" smtClean="0">
              <a:latin typeface="Arial" panose="020B0604020202020204" pitchFamily="34" charset="0"/>
              <a:cs typeface="Arial" panose="020B0604020202020204" pitchFamily="34" charset="0"/>
            </a:rPr>
            <a:t>Bowtie2 - 2.3.3.1</a:t>
          </a:r>
          <a:endParaRPr lang="es-E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AFCD2B-A8C6-4B2C-B2AF-F90DCE9D6B77}" type="parTrans" cxnId="{67A1547A-3D7E-4656-9CE4-EEEBAA877D38}">
      <dgm:prSet/>
      <dgm:spPr/>
      <dgm:t>
        <a:bodyPr/>
        <a:lstStyle/>
        <a:p>
          <a:endParaRPr lang="es-ES"/>
        </a:p>
      </dgm:t>
    </dgm:pt>
    <dgm:pt modelId="{35FB89D6-6AFA-4F2B-86DE-2F70E3A329EA}" type="sibTrans" cxnId="{67A1547A-3D7E-4656-9CE4-EEEBAA877D38}">
      <dgm:prSet/>
      <dgm:spPr/>
      <dgm:t>
        <a:bodyPr/>
        <a:lstStyle/>
        <a:p>
          <a:endParaRPr lang="es-ES"/>
        </a:p>
      </dgm:t>
    </dgm:pt>
    <dgm:pt modelId="{F3FF1BE5-8AF8-41B2-A6F3-5E39501BD208}">
      <dgm:prSet phldrT="[Texto]" custT="1"/>
      <dgm:spPr/>
      <dgm:t>
        <a:bodyPr/>
        <a:lstStyle/>
        <a:p>
          <a:r>
            <a:rPr lang="es-EC" sz="900" dirty="0" smtClean="0">
              <a:latin typeface="Arial" panose="020B0604020202020204" pitchFamily="34" charset="0"/>
              <a:cs typeface="Arial" panose="020B0604020202020204" pitchFamily="34" charset="0"/>
            </a:rPr>
            <a:t>Recortar lecturas de baja calidad </a:t>
          </a:r>
          <a:endParaRPr lang="es-E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8C8A07-707F-4A08-A4C7-205C0B33DA48}" type="parTrans" cxnId="{B6BF6601-D770-46D5-8352-91884F81EBCB}">
      <dgm:prSet/>
      <dgm:spPr/>
      <dgm:t>
        <a:bodyPr/>
        <a:lstStyle/>
        <a:p>
          <a:endParaRPr lang="es-ES"/>
        </a:p>
      </dgm:t>
    </dgm:pt>
    <dgm:pt modelId="{1FDBA650-E343-4595-850B-9C14EBA7812F}" type="sibTrans" cxnId="{B6BF6601-D770-46D5-8352-91884F81EBCB}">
      <dgm:prSet/>
      <dgm:spPr/>
      <dgm:t>
        <a:bodyPr/>
        <a:lstStyle/>
        <a:p>
          <a:endParaRPr lang="es-ES"/>
        </a:p>
      </dgm:t>
    </dgm:pt>
    <dgm:pt modelId="{EB73C1D9-68D9-4DCD-8245-EDE2A0EAAF55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Eliminación de lecturas duplicadas </a:t>
          </a:r>
          <a:endParaRPr lang="es-E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F5C25C-7C93-4F0D-BCDB-C89C56EE512F}" type="parTrans" cxnId="{4A22E77B-53DC-4247-8347-595B2381F764}">
      <dgm:prSet/>
      <dgm:spPr/>
      <dgm:t>
        <a:bodyPr/>
        <a:lstStyle/>
        <a:p>
          <a:endParaRPr lang="es-ES"/>
        </a:p>
      </dgm:t>
    </dgm:pt>
    <dgm:pt modelId="{CB0B7D50-BD8C-42D6-BEDD-EBE3C926F492}" type="sibTrans" cxnId="{4A22E77B-53DC-4247-8347-595B2381F764}">
      <dgm:prSet/>
      <dgm:spPr/>
      <dgm:t>
        <a:bodyPr/>
        <a:lstStyle/>
        <a:p>
          <a:endParaRPr lang="es-ES"/>
        </a:p>
      </dgm:t>
    </dgm:pt>
    <dgm:pt modelId="{439AA100-A6D5-4B83-AD24-912C848D6826}">
      <dgm:prSet phldrT="[Texto]" custT="1"/>
      <dgm:spPr/>
      <dgm:t>
        <a:bodyPr/>
        <a:lstStyle/>
        <a:p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Eliminar secuencias del genoma de la planta (</a:t>
          </a:r>
          <a:r>
            <a:rPr lang="es-EC" sz="1000" i="1" dirty="0" smtClean="0"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es-EC" sz="10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s-ES" sz="900" dirty="0"/>
        </a:p>
      </dgm:t>
    </dgm:pt>
    <dgm:pt modelId="{055C65A9-C3D4-402A-B048-B121EF1F0F66}" type="parTrans" cxnId="{6E643F3A-FF12-47C5-A7E0-A9678AAC0178}">
      <dgm:prSet/>
      <dgm:spPr/>
      <dgm:t>
        <a:bodyPr/>
        <a:lstStyle/>
        <a:p>
          <a:endParaRPr lang="es-ES"/>
        </a:p>
      </dgm:t>
    </dgm:pt>
    <dgm:pt modelId="{19AA4B83-5424-47C1-BA6D-EED05A7843C3}" type="sibTrans" cxnId="{6E643F3A-FF12-47C5-A7E0-A9678AAC0178}">
      <dgm:prSet/>
      <dgm:spPr/>
      <dgm:t>
        <a:bodyPr/>
        <a:lstStyle/>
        <a:p>
          <a:endParaRPr lang="es-ES"/>
        </a:p>
      </dgm:t>
    </dgm:pt>
    <dgm:pt modelId="{9F817617-EA78-4741-8F98-884CB04F4D2C}">
      <dgm:prSet custT="1"/>
      <dgm:spPr/>
      <dgm:t>
        <a:bodyPr/>
        <a:lstStyle/>
        <a:p>
          <a:r>
            <a:rPr lang="es-EC" sz="1200" dirty="0" smtClean="0"/>
            <a:t>Bedtools2</a:t>
          </a:r>
          <a:endParaRPr lang="es-ES" sz="1200" dirty="0"/>
        </a:p>
      </dgm:t>
    </dgm:pt>
    <dgm:pt modelId="{951331A4-9921-41F9-AEF6-F199DCDA7CC0}" type="parTrans" cxnId="{79001CA3-F5CB-49F5-96DF-2EA879FBAC1D}">
      <dgm:prSet/>
      <dgm:spPr/>
      <dgm:t>
        <a:bodyPr/>
        <a:lstStyle/>
        <a:p>
          <a:endParaRPr lang="es-ES"/>
        </a:p>
      </dgm:t>
    </dgm:pt>
    <dgm:pt modelId="{176BA2F3-52A4-47DF-9023-E8E8C9D1344A}" type="sibTrans" cxnId="{79001CA3-F5CB-49F5-96DF-2EA879FBAC1D}">
      <dgm:prSet/>
      <dgm:spPr/>
      <dgm:t>
        <a:bodyPr/>
        <a:lstStyle/>
        <a:p>
          <a:endParaRPr lang="es-ES"/>
        </a:p>
      </dgm:t>
    </dgm:pt>
    <dgm:pt modelId="{4F7E136A-01C0-49E3-B9A5-C7833A8D8AA6}">
      <dgm:prSet custT="1"/>
      <dgm:spPr/>
      <dgm:t>
        <a:bodyPr/>
        <a:lstStyle/>
        <a:p>
          <a:pPr marL="57150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s-ES" sz="900" dirty="0" smtClean="0">
              <a:latin typeface="Arial" panose="020B0604020202020204" pitchFamily="34" charset="0"/>
              <a:cs typeface="Arial" panose="020B0604020202020204" pitchFamily="34" charset="0"/>
            </a:rPr>
            <a:t>Separar  en dos archivos FASTQ las lecturas no alineadas con el genoma de referencia</a:t>
          </a:r>
          <a:endParaRPr lang="es-E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ED8D9-FE18-48E4-8BFB-680BB08169AB}" type="parTrans" cxnId="{0BDD02FC-ED29-4262-A300-D97667B4258A}">
      <dgm:prSet/>
      <dgm:spPr/>
      <dgm:t>
        <a:bodyPr/>
        <a:lstStyle/>
        <a:p>
          <a:endParaRPr lang="es-ES"/>
        </a:p>
      </dgm:t>
    </dgm:pt>
    <dgm:pt modelId="{244C50B5-55D4-48C3-9332-BB8D34DA1403}" type="sibTrans" cxnId="{0BDD02FC-ED29-4262-A300-D97667B4258A}">
      <dgm:prSet/>
      <dgm:spPr/>
      <dgm:t>
        <a:bodyPr/>
        <a:lstStyle/>
        <a:p>
          <a:endParaRPr lang="es-ES"/>
        </a:p>
      </dgm:t>
    </dgm:pt>
    <dgm:pt modelId="{F91C3C90-9C20-4900-AC6F-DBBD9E199D4C}" type="pres">
      <dgm:prSet presAssocID="{50F5869F-B643-4533-9384-79D486DDCB0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9513B9B-333C-45C0-8884-4AA1C55FA719}" type="pres">
      <dgm:prSet presAssocID="{50F5869F-B643-4533-9384-79D486DDCB04}" presName="tSp" presStyleCnt="0"/>
      <dgm:spPr/>
    </dgm:pt>
    <dgm:pt modelId="{CA0EAAAE-1BC1-4F44-8B1E-C4C83480BD45}" type="pres">
      <dgm:prSet presAssocID="{50F5869F-B643-4533-9384-79D486DDCB04}" presName="bSp" presStyleCnt="0"/>
      <dgm:spPr/>
    </dgm:pt>
    <dgm:pt modelId="{33D8E79A-B5EF-447C-B8CE-C5B70BAE1A23}" type="pres">
      <dgm:prSet presAssocID="{50F5869F-B643-4533-9384-79D486DDCB04}" presName="process" presStyleCnt="0"/>
      <dgm:spPr/>
    </dgm:pt>
    <dgm:pt modelId="{D6ABEEC1-54B2-45E4-A38E-1BA8AC352CB7}" type="pres">
      <dgm:prSet presAssocID="{4D4CDEAA-5022-4F3C-9432-2DC70CD33561}" presName="composite1" presStyleCnt="0"/>
      <dgm:spPr/>
    </dgm:pt>
    <dgm:pt modelId="{ECE6F5E1-7598-451C-A72A-8E318CA20571}" type="pres">
      <dgm:prSet presAssocID="{4D4CDEAA-5022-4F3C-9432-2DC70CD33561}" presName="dummyNode1" presStyleLbl="node1" presStyleIdx="0" presStyleCnt="4"/>
      <dgm:spPr/>
    </dgm:pt>
    <dgm:pt modelId="{723681CF-99DF-478C-8C23-7B15D150F3DE}" type="pres">
      <dgm:prSet presAssocID="{4D4CDEAA-5022-4F3C-9432-2DC70CD33561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D67748-04B3-4DDA-B533-B7D549A569A2}" type="pres">
      <dgm:prSet presAssocID="{4D4CDEAA-5022-4F3C-9432-2DC70CD33561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CFFCD-5466-484C-BAD5-A12C8E943C49}" type="pres">
      <dgm:prSet presAssocID="{4D4CDEAA-5022-4F3C-9432-2DC70CD33561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ECBE34-688C-46EB-9CA4-435BE66D3A11}" type="pres">
      <dgm:prSet presAssocID="{4D4CDEAA-5022-4F3C-9432-2DC70CD33561}" presName="connSite1" presStyleCnt="0"/>
      <dgm:spPr/>
    </dgm:pt>
    <dgm:pt modelId="{6F44BEE5-498D-4913-8C53-59B853C8CBF0}" type="pres">
      <dgm:prSet presAssocID="{44646E86-0BD8-4100-8B6F-7BE92695D794}" presName="Name9" presStyleLbl="sibTrans2D1" presStyleIdx="0" presStyleCnt="3"/>
      <dgm:spPr/>
      <dgm:t>
        <a:bodyPr/>
        <a:lstStyle/>
        <a:p>
          <a:endParaRPr lang="es-ES"/>
        </a:p>
      </dgm:t>
    </dgm:pt>
    <dgm:pt modelId="{3B526D20-3BB2-4C9C-ABE8-1643683CDDE8}" type="pres">
      <dgm:prSet presAssocID="{9C522E2B-6ED2-487E-85DC-7B72E75AB2CA}" presName="composite2" presStyleCnt="0"/>
      <dgm:spPr/>
    </dgm:pt>
    <dgm:pt modelId="{0407E0BE-2441-431D-AC00-5E6A8F6F61ED}" type="pres">
      <dgm:prSet presAssocID="{9C522E2B-6ED2-487E-85DC-7B72E75AB2CA}" presName="dummyNode2" presStyleLbl="node1" presStyleIdx="0" presStyleCnt="4"/>
      <dgm:spPr/>
    </dgm:pt>
    <dgm:pt modelId="{59AF70BB-EA3B-46BC-A609-EEE5878E226E}" type="pres">
      <dgm:prSet presAssocID="{9C522E2B-6ED2-487E-85DC-7B72E75AB2CA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C34E5A-76DA-4CFD-9858-78735E61489D}" type="pres">
      <dgm:prSet presAssocID="{9C522E2B-6ED2-487E-85DC-7B72E75AB2CA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D4F242-5AA1-4874-88B4-48D32D227BF3}" type="pres">
      <dgm:prSet presAssocID="{9C522E2B-6ED2-487E-85DC-7B72E75AB2CA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0BA43E-D68D-4E0F-B6CA-2F11DC66B188}" type="pres">
      <dgm:prSet presAssocID="{9C522E2B-6ED2-487E-85DC-7B72E75AB2CA}" presName="connSite2" presStyleCnt="0"/>
      <dgm:spPr/>
    </dgm:pt>
    <dgm:pt modelId="{1AA2234A-6599-44D2-9956-40DD6C4C43F7}" type="pres">
      <dgm:prSet presAssocID="{43F12886-FAED-4A6C-87BE-3F157379EFFF}" presName="Name18" presStyleLbl="sibTrans2D1" presStyleIdx="1" presStyleCnt="3"/>
      <dgm:spPr/>
      <dgm:t>
        <a:bodyPr/>
        <a:lstStyle/>
        <a:p>
          <a:endParaRPr lang="es-ES"/>
        </a:p>
      </dgm:t>
    </dgm:pt>
    <dgm:pt modelId="{9226FE77-0CA7-48E5-B341-59A95E67DB97}" type="pres">
      <dgm:prSet presAssocID="{8D4FC6F2-55EF-4C11-A8CF-154848BE1ECF}" presName="composite1" presStyleCnt="0"/>
      <dgm:spPr/>
    </dgm:pt>
    <dgm:pt modelId="{2E2448C1-3E3B-473E-A549-275789628015}" type="pres">
      <dgm:prSet presAssocID="{8D4FC6F2-55EF-4C11-A8CF-154848BE1ECF}" presName="dummyNode1" presStyleLbl="node1" presStyleIdx="1" presStyleCnt="4"/>
      <dgm:spPr/>
    </dgm:pt>
    <dgm:pt modelId="{AA7AC23C-9A84-4202-960F-8CEFF9648C4D}" type="pres">
      <dgm:prSet presAssocID="{8D4FC6F2-55EF-4C11-A8CF-154848BE1ECF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8B22C7-FA29-43EB-9025-5594B7F8FCF3}" type="pres">
      <dgm:prSet presAssocID="{8D4FC6F2-55EF-4C11-A8CF-154848BE1ECF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234BFA-C2A3-4934-8144-BEAC9DAD6D10}" type="pres">
      <dgm:prSet presAssocID="{8D4FC6F2-55EF-4C11-A8CF-154848BE1ECF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597403-1E2B-4B35-A62D-5CE46DF12564}" type="pres">
      <dgm:prSet presAssocID="{8D4FC6F2-55EF-4C11-A8CF-154848BE1ECF}" presName="connSite1" presStyleCnt="0"/>
      <dgm:spPr/>
    </dgm:pt>
    <dgm:pt modelId="{9971AB6D-712F-470A-B14D-58393363B306}" type="pres">
      <dgm:prSet presAssocID="{35FB89D6-6AFA-4F2B-86DE-2F70E3A329EA}" presName="Name9" presStyleLbl="sibTrans2D1" presStyleIdx="2" presStyleCnt="3"/>
      <dgm:spPr/>
      <dgm:t>
        <a:bodyPr/>
        <a:lstStyle/>
        <a:p>
          <a:endParaRPr lang="es-ES"/>
        </a:p>
      </dgm:t>
    </dgm:pt>
    <dgm:pt modelId="{DBA2DE38-73CF-4A73-8211-16C7FF537676}" type="pres">
      <dgm:prSet presAssocID="{9F817617-EA78-4741-8F98-884CB04F4D2C}" presName="composite2" presStyleCnt="0"/>
      <dgm:spPr/>
    </dgm:pt>
    <dgm:pt modelId="{F666F977-5B20-41DC-B33B-D1EE2BAA5592}" type="pres">
      <dgm:prSet presAssocID="{9F817617-EA78-4741-8F98-884CB04F4D2C}" presName="dummyNode2" presStyleLbl="node1" presStyleIdx="2" presStyleCnt="4"/>
      <dgm:spPr/>
    </dgm:pt>
    <dgm:pt modelId="{17B36AA6-3DC4-4841-949D-5CEAC793A9D3}" type="pres">
      <dgm:prSet presAssocID="{9F817617-EA78-4741-8F98-884CB04F4D2C}" presName="childNode2" presStyleLbl="bgAcc1" presStyleIdx="3" presStyleCnt="4" custScaleY="1166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C3CAAA-236C-4F58-B274-2AD4F5F66E60}" type="pres">
      <dgm:prSet presAssocID="{9F817617-EA78-4741-8F98-884CB04F4D2C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4D0DEF-667E-4FE8-A379-A0F2462F0228}" type="pres">
      <dgm:prSet presAssocID="{9F817617-EA78-4741-8F98-884CB04F4D2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A6E345-00AF-4E8E-920C-2773F696EC9D}" type="pres">
      <dgm:prSet presAssocID="{9F817617-EA78-4741-8F98-884CB04F4D2C}" presName="connSite2" presStyleCnt="0"/>
      <dgm:spPr/>
    </dgm:pt>
  </dgm:ptLst>
  <dgm:cxnLst>
    <dgm:cxn modelId="{6E643F3A-FF12-47C5-A7E0-A9678AAC0178}" srcId="{8D4FC6F2-55EF-4C11-A8CF-154848BE1ECF}" destId="{439AA100-A6D5-4B83-AD24-912C848D6826}" srcOrd="0" destOrd="0" parTransId="{055C65A9-C3D4-402A-B048-B121EF1F0F66}" sibTransId="{19AA4B83-5424-47C1-BA6D-EED05A7843C3}"/>
    <dgm:cxn modelId="{0BDD02FC-ED29-4262-A300-D97667B4258A}" srcId="{9F817617-EA78-4741-8F98-884CB04F4D2C}" destId="{4F7E136A-01C0-49E3-B9A5-C7833A8D8AA6}" srcOrd="0" destOrd="0" parTransId="{CBDED8D9-FE18-48E4-8BFB-680BB08169AB}" sibTransId="{244C50B5-55D4-48C3-9332-BB8D34DA1403}"/>
    <dgm:cxn modelId="{844A4AEC-5FC6-4114-83D1-74DD13BE8B77}" type="presOf" srcId="{44646E86-0BD8-4100-8B6F-7BE92695D794}" destId="{6F44BEE5-498D-4913-8C53-59B853C8CBF0}" srcOrd="0" destOrd="0" presId="urn:microsoft.com/office/officeart/2005/8/layout/hProcess4"/>
    <dgm:cxn modelId="{79001CA3-F5CB-49F5-96DF-2EA879FBAC1D}" srcId="{50F5869F-B643-4533-9384-79D486DDCB04}" destId="{9F817617-EA78-4741-8F98-884CB04F4D2C}" srcOrd="3" destOrd="0" parTransId="{951331A4-9921-41F9-AEF6-F199DCDA7CC0}" sibTransId="{176BA2F3-52A4-47DF-9023-E8E8C9D1344A}"/>
    <dgm:cxn modelId="{2778BF2A-925E-4B4A-BDF6-4743481C461A}" type="presOf" srcId="{35FB89D6-6AFA-4F2B-86DE-2F70E3A329EA}" destId="{9971AB6D-712F-470A-B14D-58393363B306}" srcOrd="0" destOrd="0" presId="urn:microsoft.com/office/officeart/2005/8/layout/hProcess4"/>
    <dgm:cxn modelId="{0B786661-9DF1-4980-85B9-00E5675733AA}" srcId="{4D4CDEAA-5022-4F3C-9432-2DC70CD33561}" destId="{645F61D9-0F33-4534-987B-AF3A38CD7733}" srcOrd="0" destOrd="0" parTransId="{55D09E29-363B-4AED-BAAD-553A14BF7EA3}" sibTransId="{E5428EAD-F3A9-4DC5-97B2-CA96DEA2133A}"/>
    <dgm:cxn modelId="{B82D4A0D-427C-4E1E-9D0E-3B12C9951076}" type="presOf" srcId="{EB73C1D9-68D9-4DCD-8245-EDE2A0EAAF55}" destId="{59AF70BB-EA3B-46BC-A609-EEE5878E226E}" srcOrd="0" destOrd="0" presId="urn:microsoft.com/office/officeart/2005/8/layout/hProcess4"/>
    <dgm:cxn modelId="{6B381EE9-FC00-4FB8-92F4-D57374549124}" type="presOf" srcId="{F3FF1BE5-8AF8-41B2-A6F3-5E39501BD208}" destId="{D2D67748-04B3-4DDA-B533-B7D549A569A2}" srcOrd="1" destOrd="1" presId="urn:microsoft.com/office/officeart/2005/8/layout/hProcess4"/>
    <dgm:cxn modelId="{2EC93A99-A333-4C0A-9ACC-C3876ECD9D7A}" type="presOf" srcId="{4F7E136A-01C0-49E3-B9A5-C7833A8D8AA6}" destId="{C0C3CAAA-236C-4F58-B274-2AD4F5F66E60}" srcOrd="1" destOrd="0" presId="urn:microsoft.com/office/officeart/2005/8/layout/hProcess4"/>
    <dgm:cxn modelId="{2B2C841E-CC92-46B4-988D-6937C5C3E425}" type="presOf" srcId="{645F61D9-0F33-4534-987B-AF3A38CD7733}" destId="{D2D67748-04B3-4DDA-B533-B7D549A569A2}" srcOrd="1" destOrd="0" presId="urn:microsoft.com/office/officeart/2005/8/layout/hProcess4"/>
    <dgm:cxn modelId="{9D634C40-813D-4100-9A99-640D760A12E4}" type="presOf" srcId="{8D4FC6F2-55EF-4C11-A8CF-154848BE1ECF}" destId="{55234BFA-C2A3-4934-8144-BEAC9DAD6D10}" srcOrd="0" destOrd="0" presId="urn:microsoft.com/office/officeart/2005/8/layout/hProcess4"/>
    <dgm:cxn modelId="{53942779-8E7D-4A12-B7B6-15B518392866}" type="presOf" srcId="{EB73C1D9-68D9-4DCD-8245-EDE2A0EAAF55}" destId="{8FC34E5A-76DA-4CFD-9858-78735E61489D}" srcOrd="1" destOrd="0" presId="urn:microsoft.com/office/officeart/2005/8/layout/hProcess4"/>
    <dgm:cxn modelId="{FEAF89FC-96BC-41FE-885B-03D8EAFA984F}" type="presOf" srcId="{4D4CDEAA-5022-4F3C-9432-2DC70CD33561}" destId="{7CCCFFCD-5466-484C-BAD5-A12C8E943C49}" srcOrd="0" destOrd="0" presId="urn:microsoft.com/office/officeart/2005/8/layout/hProcess4"/>
    <dgm:cxn modelId="{7682C5E5-855D-489A-AE7D-58A79B740965}" type="presOf" srcId="{F3FF1BE5-8AF8-41B2-A6F3-5E39501BD208}" destId="{723681CF-99DF-478C-8C23-7B15D150F3DE}" srcOrd="0" destOrd="1" presId="urn:microsoft.com/office/officeart/2005/8/layout/hProcess4"/>
    <dgm:cxn modelId="{B5B6E12D-5B2E-4049-90FE-D46D0E6ECBF9}" type="presOf" srcId="{439AA100-A6D5-4B83-AD24-912C848D6826}" destId="{AA7AC23C-9A84-4202-960F-8CEFF9648C4D}" srcOrd="0" destOrd="0" presId="urn:microsoft.com/office/officeart/2005/8/layout/hProcess4"/>
    <dgm:cxn modelId="{4A22E77B-53DC-4247-8347-595B2381F764}" srcId="{9C522E2B-6ED2-487E-85DC-7B72E75AB2CA}" destId="{EB73C1D9-68D9-4DCD-8245-EDE2A0EAAF55}" srcOrd="0" destOrd="0" parTransId="{A9F5C25C-7C93-4F0D-BCDB-C89C56EE512F}" sibTransId="{CB0B7D50-BD8C-42D6-BEDD-EBE3C926F492}"/>
    <dgm:cxn modelId="{B6BF6601-D770-46D5-8352-91884F81EBCB}" srcId="{4D4CDEAA-5022-4F3C-9432-2DC70CD33561}" destId="{F3FF1BE5-8AF8-41B2-A6F3-5E39501BD208}" srcOrd="1" destOrd="0" parTransId="{738C8A07-707F-4A08-A4C7-205C0B33DA48}" sibTransId="{1FDBA650-E343-4595-850B-9C14EBA7812F}"/>
    <dgm:cxn modelId="{67A1547A-3D7E-4656-9CE4-EEEBAA877D38}" srcId="{50F5869F-B643-4533-9384-79D486DDCB04}" destId="{8D4FC6F2-55EF-4C11-A8CF-154848BE1ECF}" srcOrd="2" destOrd="0" parTransId="{A6AFCD2B-A8C6-4B2C-B2AF-F90DCE9D6B77}" sibTransId="{35FB89D6-6AFA-4F2B-86DE-2F70E3A329EA}"/>
    <dgm:cxn modelId="{0858406D-6CFF-4E1F-AECB-4A352E1FC256}" type="presOf" srcId="{4F7E136A-01C0-49E3-B9A5-C7833A8D8AA6}" destId="{17B36AA6-3DC4-4841-949D-5CEAC793A9D3}" srcOrd="0" destOrd="0" presId="urn:microsoft.com/office/officeart/2005/8/layout/hProcess4"/>
    <dgm:cxn modelId="{355DD401-2E4B-4155-86E5-B05084CF4EDD}" type="presOf" srcId="{645F61D9-0F33-4534-987B-AF3A38CD7733}" destId="{723681CF-99DF-478C-8C23-7B15D150F3DE}" srcOrd="0" destOrd="0" presId="urn:microsoft.com/office/officeart/2005/8/layout/hProcess4"/>
    <dgm:cxn modelId="{CACAE7E3-E712-44A6-8058-5A84B66F7AA0}" type="presOf" srcId="{43F12886-FAED-4A6C-87BE-3F157379EFFF}" destId="{1AA2234A-6599-44D2-9956-40DD6C4C43F7}" srcOrd="0" destOrd="0" presId="urn:microsoft.com/office/officeart/2005/8/layout/hProcess4"/>
    <dgm:cxn modelId="{F5CD76AC-D763-4559-A257-B410F152CEA7}" type="presOf" srcId="{9C522E2B-6ED2-487E-85DC-7B72E75AB2CA}" destId="{25D4F242-5AA1-4874-88B4-48D32D227BF3}" srcOrd="0" destOrd="0" presId="urn:microsoft.com/office/officeart/2005/8/layout/hProcess4"/>
    <dgm:cxn modelId="{CF28BA13-B1F8-4A45-A66C-B76432393AF4}" type="presOf" srcId="{50F5869F-B643-4533-9384-79D486DDCB04}" destId="{F91C3C90-9C20-4900-AC6F-DBBD9E199D4C}" srcOrd="0" destOrd="0" presId="urn:microsoft.com/office/officeart/2005/8/layout/hProcess4"/>
    <dgm:cxn modelId="{4D484DDE-D027-46CF-8699-AA1533079916}" srcId="{50F5869F-B643-4533-9384-79D486DDCB04}" destId="{9C522E2B-6ED2-487E-85DC-7B72E75AB2CA}" srcOrd="1" destOrd="0" parTransId="{47043565-2AD2-4E28-BD8F-105035BBD203}" sibTransId="{43F12886-FAED-4A6C-87BE-3F157379EFFF}"/>
    <dgm:cxn modelId="{6EC1B8EA-0742-4FC9-A9E2-84D80BCC663C}" srcId="{50F5869F-B643-4533-9384-79D486DDCB04}" destId="{4D4CDEAA-5022-4F3C-9432-2DC70CD33561}" srcOrd="0" destOrd="0" parTransId="{4B328D52-C20D-44D3-AC02-AE8D9F0C15D9}" sibTransId="{44646E86-0BD8-4100-8B6F-7BE92695D794}"/>
    <dgm:cxn modelId="{67AAA2A4-6478-4CB7-ACD5-36AEC0277245}" type="presOf" srcId="{439AA100-A6D5-4B83-AD24-912C848D6826}" destId="{018B22C7-FA29-43EB-9025-5594B7F8FCF3}" srcOrd="1" destOrd="0" presId="urn:microsoft.com/office/officeart/2005/8/layout/hProcess4"/>
    <dgm:cxn modelId="{C2094631-14A8-457D-B6AA-B0CC171D2E94}" type="presOf" srcId="{9F817617-EA78-4741-8F98-884CB04F4D2C}" destId="{414D0DEF-667E-4FE8-A379-A0F2462F0228}" srcOrd="0" destOrd="0" presId="urn:microsoft.com/office/officeart/2005/8/layout/hProcess4"/>
    <dgm:cxn modelId="{E49B8A0B-6252-4813-BE46-1948DE011F99}" type="presParOf" srcId="{F91C3C90-9C20-4900-AC6F-DBBD9E199D4C}" destId="{79513B9B-333C-45C0-8884-4AA1C55FA719}" srcOrd="0" destOrd="0" presId="urn:microsoft.com/office/officeart/2005/8/layout/hProcess4"/>
    <dgm:cxn modelId="{6BF24AEE-0C98-4AD1-85D0-7BB24210FB1D}" type="presParOf" srcId="{F91C3C90-9C20-4900-AC6F-DBBD9E199D4C}" destId="{CA0EAAAE-1BC1-4F44-8B1E-C4C83480BD45}" srcOrd="1" destOrd="0" presId="urn:microsoft.com/office/officeart/2005/8/layout/hProcess4"/>
    <dgm:cxn modelId="{23679E5A-F5B2-45E4-A348-D40DC5D15ED3}" type="presParOf" srcId="{F91C3C90-9C20-4900-AC6F-DBBD9E199D4C}" destId="{33D8E79A-B5EF-447C-B8CE-C5B70BAE1A23}" srcOrd="2" destOrd="0" presId="urn:microsoft.com/office/officeart/2005/8/layout/hProcess4"/>
    <dgm:cxn modelId="{5DDC28B5-9A53-496B-BDF0-4E62A6CECFF1}" type="presParOf" srcId="{33D8E79A-B5EF-447C-B8CE-C5B70BAE1A23}" destId="{D6ABEEC1-54B2-45E4-A38E-1BA8AC352CB7}" srcOrd="0" destOrd="0" presId="urn:microsoft.com/office/officeart/2005/8/layout/hProcess4"/>
    <dgm:cxn modelId="{8AD9DC17-E088-4AD4-937F-D4FCF1BF1DC9}" type="presParOf" srcId="{D6ABEEC1-54B2-45E4-A38E-1BA8AC352CB7}" destId="{ECE6F5E1-7598-451C-A72A-8E318CA20571}" srcOrd="0" destOrd="0" presId="urn:microsoft.com/office/officeart/2005/8/layout/hProcess4"/>
    <dgm:cxn modelId="{5EE784AF-07C8-4F6C-AFD1-C5F1F14E35E5}" type="presParOf" srcId="{D6ABEEC1-54B2-45E4-A38E-1BA8AC352CB7}" destId="{723681CF-99DF-478C-8C23-7B15D150F3DE}" srcOrd="1" destOrd="0" presId="urn:microsoft.com/office/officeart/2005/8/layout/hProcess4"/>
    <dgm:cxn modelId="{307AF4E9-322E-4C1D-A802-E1170BE2C501}" type="presParOf" srcId="{D6ABEEC1-54B2-45E4-A38E-1BA8AC352CB7}" destId="{D2D67748-04B3-4DDA-B533-B7D549A569A2}" srcOrd="2" destOrd="0" presId="urn:microsoft.com/office/officeart/2005/8/layout/hProcess4"/>
    <dgm:cxn modelId="{B9CB1A0B-A607-4DA8-9D33-D40B52619C71}" type="presParOf" srcId="{D6ABEEC1-54B2-45E4-A38E-1BA8AC352CB7}" destId="{7CCCFFCD-5466-484C-BAD5-A12C8E943C49}" srcOrd="3" destOrd="0" presId="urn:microsoft.com/office/officeart/2005/8/layout/hProcess4"/>
    <dgm:cxn modelId="{70F165DD-1DE4-4586-8B74-5E7C288381AE}" type="presParOf" srcId="{D6ABEEC1-54B2-45E4-A38E-1BA8AC352CB7}" destId="{83ECBE34-688C-46EB-9CA4-435BE66D3A11}" srcOrd="4" destOrd="0" presId="urn:microsoft.com/office/officeart/2005/8/layout/hProcess4"/>
    <dgm:cxn modelId="{7B07479E-DBF7-464C-B961-8ECA108F7FE0}" type="presParOf" srcId="{33D8E79A-B5EF-447C-B8CE-C5B70BAE1A23}" destId="{6F44BEE5-498D-4913-8C53-59B853C8CBF0}" srcOrd="1" destOrd="0" presId="urn:microsoft.com/office/officeart/2005/8/layout/hProcess4"/>
    <dgm:cxn modelId="{2B74B690-BAA3-45C1-85FB-24D55598963D}" type="presParOf" srcId="{33D8E79A-B5EF-447C-B8CE-C5B70BAE1A23}" destId="{3B526D20-3BB2-4C9C-ABE8-1643683CDDE8}" srcOrd="2" destOrd="0" presId="urn:microsoft.com/office/officeart/2005/8/layout/hProcess4"/>
    <dgm:cxn modelId="{AEA43BBA-8225-4A6B-99A5-5B78005AF718}" type="presParOf" srcId="{3B526D20-3BB2-4C9C-ABE8-1643683CDDE8}" destId="{0407E0BE-2441-431D-AC00-5E6A8F6F61ED}" srcOrd="0" destOrd="0" presId="urn:microsoft.com/office/officeart/2005/8/layout/hProcess4"/>
    <dgm:cxn modelId="{12849B8C-C2F4-47E5-93B9-75F8FA6118E7}" type="presParOf" srcId="{3B526D20-3BB2-4C9C-ABE8-1643683CDDE8}" destId="{59AF70BB-EA3B-46BC-A609-EEE5878E226E}" srcOrd="1" destOrd="0" presId="urn:microsoft.com/office/officeart/2005/8/layout/hProcess4"/>
    <dgm:cxn modelId="{A70A5DC5-D67B-4D58-BC06-F43AF5525A07}" type="presParOf" srcId="{3B526D20-3BB2-4C9C-ABE8-1643683CDDE8}" destId="{8FC34E5A-76DA-4CFD-9858-78735E61489D}" srcOrd="2" destOrd="0" presId="urn:microsoft.com/office/officeart/2005/8/layout/hProcess4"/>
    <dgm:cxn modelId="{FD701FC3-7B91-4A75-BC23-B626BEE3E97D}" type="presParOf" srcId="{3B526D20-3BB2-4C9C-ABE8-1643683CDDE8}" destId="{25D4F242-5AA1-4874-88B4-48D32D227BF3}" srcOrd="3" destOrd="0" presId="urn:microsoft.com/office/officeart/2005/8/layout/hProcess4"/>
    <dgm:cxn modelId="{7DDC2B99-8FC0-4EA0-AA07-8F853A0C6651}" type="presParOf" srcId="{3B526D20-3BB2-4C9C-ABE8-1643683CDDE8}" destId="{A50BA43E-D68D-4E0F-B6CA-2F11DC66B188}" srcOrd="4" destOrd="0" presId="urn:microsoft.com/office/officeart/2005/8/layout/hProcess4"/>
    <dgm:cxn modelId="{C449A97F-408B-4078-A282-29E70457CA8B}" type="presParOf" srcId="{33D8E79A-B5EF-447C-B8CE-C5B70BAE1A23}" destId="{1AA2234A-6599-44D2-9956-40DD6C4C43F7}" srcOrd="3" destOrd="0" presId="urn:microsoft.com/office/officeart/2005/8/layout/hProcess4"/>
    <dgm:cxn modelId="{302E081B-7EC9-4E0F-AC92-DD2BEA59BBC9}" type="presParOf" srcId="{33D8E79A-B5EF-447C-B8CE-C5B70BAE1A23}" destId="{9226FE77-0CA7-48E5-B341-59A95E67DB97}" srcOrd="4" destOrd="0" presId="urn:microsoft.com/office/officeart/2005/8/layout/hProcess4"/>
    <dgm:cxn modelId="{CC17190D-728F-41C9-94C9-FD6547FB16E4}" type="presParOf" srcId="{9226FE77-0CA7-48E5-B341-59A95E67DB97}" destId="{2E2448C1-3E3B-473E-A549-275789628015}" srcOrd="0" destOrd="0" presId="urn:microsoft.com/office/officeart/2005/8/layout/hProcess4"/>
    <dgm:cxn modelId="{D2B704EF-F2FC-4182-A6AE-C409884B142E}" type="presParOf" srcId="{9226FE77-0CA7-48E5-B341-59A95E67DB97}" destId="{AA7AC23C-9A84-4202-960F-8CEFF9648C4D}" srcOrd="1" destOrd="0" presId="urn:microsoft.com/office/officeart/2005/8/layout/hProcess4"/>
    <dgm:cxn modelId="{28FC41C2-0E18-4BE8-BFA9-0201F69F1F39}" type="presParOf" srcId="{9226FE77-0CA7-48E5-B341-59A95E67DB97}" destId="{018B22C7-FA29-43EB-9025-5594B7F8FCF3}" srcOrd="2" destOrd="0" presId="urn:microsoft.com/office/officeart/2005/8/layout/hProcess4"/>
    <dgm:cxn modelId="{15C28462-6EF4-4740-830A-F36CB2E6F5A6}" type="presParOf" srcId="{9226FE77-0CA7-48E5-B341-59A95E67DB97}" destId="{55234BFA-C2A3-4934-8144-BEAC9DAD6D10}" srcOrd="3" destOrd="0" presId="urn:microsoft.com/office/officeart/2005/8/layout/hProcess4"/>
    <dgm:cxn modelId="{761A95EF-7C81-4F43-AF59-DC01B16C40AC}" type="presParOf" srcId="{9226FE77-0CA7-48E5-B341-59A95E67DB97}" destId="{6A597403-1E2B-4B35-A62D-5CE46DF12564}" srcOrd="4" destOrd="0" presId="urn:microsoft.com/office/officeart/2005/8/layout/hProcess4"/>
    <dgm:cxn modelId="{0C890966-99F5-4142-90D3-E0E95C109AC6}" type="presParOf" srcId="{33D8E79A-B5EF-447C-B8CE-C5B70BAE1A23}" destId="{9971AB6D-712F-470A-B14D-58393363B306}" srcOrd="5" destOrd="0" presId="urn:microsoft.com/office/officeart/2005/8/layout/hProcess4"/>
    <dgm:cxn modelId="{58808A22-AC3C-4C9B-88F5-D9E1CE393626}" type="presParOf" srcId="{33D8E79A-B5EF-447C-B8CE-C5B70BAE1A23}" destId="{DBA2DE38-73CF-4A73-8211-16C7FF537676}" srcOrd="6" destOrd="0" presId="urn:microsoft.com/office/officeart/2005/8/layout/hProcess4"/>
    <dgm:cxn modelId="{71582C40-90A9-49FD-ADC1-414593677E03}" type="presParOf" srcId="{DBA2DE38-73CF-4A73-8211-16C7FF537676}" destId="{F666F977-5B20-41DC-B33B-D1EE2BAA5592}" srcOrd="0" destOrd="0" presId="urn:microsoft.com/office/officeart/2005/8/layout/hProcess4"/>
    <dgm:cxn modelId="{C0CC2E17-4160-4C14-838E-2744A27B280D}" type="presParOf" srcId="{DBA2DE38-73CF-4A73-8211-16C7FF537676}" destId="{17B36AA6-3DC4-4841-949D-5CEAC793A9D3}" srcOrd="1" destOrd="0" presId="urn:microsoft.com/office/officeart/2005/8/layout/hProcess4"/>
    <dgm:cxn modelId="{0CF8F4C1-9B68-49F9-B4C1-105E5F886030}" type="presParOf" srcId="{DBA2DE38-73CF-4A73-8211-16C7FF537676}" destId="{C0C3CAAA-236C-4F58-B274-2AD4F5F66E60}" srcOrd="2" destOrd="0" presId="urn:microsoft.com/office/officeart/2005/8/layout/hProcess4"/>
    <dgm:cxn modelId="{53AA6BE0-8329-4A7E-992D-5FB876D05D7E}" type="presParOf" srcId="{DBA2DE38-73CF-4A73-8211-16C7FF537676}" destId="{414D0DEF-667E-4FE8-A379-A0F2462F0228}" srcOrd="3" destOrd="0" presId="urn:microsoft.com/office/officeart/2005/8/layout/hProcess4"/>
    <dgm:cxn modelId="{6889DBA6-5332-4108-AD06-3D199950F01B}" type="presParOf" srcId="{DBA2DE38-73CF-4A73-8211-16C7FF537676}" destId="{67A6E345-00AF-4E8E-920C-2773F696EC9D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87F6053-888F-4A45-BECB-AC130CFFFCD4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ED3011C1-ECFF-4CE1-8A4F-233AD3C4CC81}">
      <dgm:prSet phldrT="[Texto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ES" sz="1400" dirty="0" smtClean="0">
              <a:latin typeface="Arial" panose="020B0604020202020204" pitchFamily="34" charset="0"/>
              <a:cs typeface="Arial" panose="020B0604020202020204" pitchFamily="34" charset="0"/>
            </a:rPr>
            <a:t>Ensamblaje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62C6E2-A010-48DC-8BE3-CC201B6C7C91}" type="parTrans" cxnId="{8BEE7E17-111C-415A-ADCE-DDE0A593BFB0}">
      <dgm:prSet/>
      <dgm:spPr/>
      <dgm:t>
        <a:bodyPr/>
        <a:lstStyle/>
        <a:p>
          <a:endParaRPr lang="es-ES"/>
        </a:p>
      </dgm:t>
    </dgm:pt>
    <dgm:pt modelId="{4ADB5600-37CE-4CE1-9EAA-151CDA939705}" type="sibTrans" cxnId="{8BEE7E17-111C-415A-ADCE-DDE0A593BFB0}">
      <dgm:prSet/>
      <dgm:spPr/>
      <dgm:t>
        <a:bodyPr/>
        <a:lstStyle/>
        <a:p>
          <a:endParaRPr lang="es-ES"/>
        </a:p>
      </dgm:t>
    </dgm:pt>
    <dgm:pt modelId="{C19EBB8D-1123-48E5-B7EB-9034D6C6A034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SPAdes-3.11.1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C2363D-2926-4803-83D5-6D6F1644BCA2}" type="parTrans" cxnId="{437AC711-A839-4983-8A6B-53F90E66E8A0}">
      <dgm:prSet/>
      <dgm:spPr/>
      <dgm:t>
        <a:bodyPr/>
        <a:lstStyle/>
        <a:p>
          <a:endParaRPr lang="es-ES"/>
        </a:p>
      </dgm:t>
    </dgm:pt>
    <dgm:pt modelId="{560D11CE-9AFC-4A76-ACAA-816AD75003E7}" type="sibTrans" cxnId="{437AC711-A839-4983-8A6B-53F90E66E8A0}">
      <dgm:prSet/>
      <dgm:spPr/>
      <dgm:t>
        <a:bodyPr/>
        <a:lstStyle/>
        <a:p>
          <a:endParaRPr lang="es-ES"/>
        </a:p>
      </dgm:t>
    </dgm:pt>
    <dgm:pt modelId="{3A2A6F17-2A10-4623-8C36-C372B606C0AD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Velvet_1.2.10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9C3AE6-94A2-46DE-9D6B-F368E71DF7AB}" type="parTrans" cxnId="{5619CD5E-7279-4780-9AE1-1E2EEA1183B1}">
      <dgm:prSet/>
      <dgm:spPr/>
      <dgm:t>
        <a:bodyPr/>
        <a:lstStyle/>
        <a:p>
          <a:endParaRPr lang="es-ES"/>
        </a:p>
      </dgm:t>
    </dgm:pt>
    <dgm:pt modelId="{47F48B26-1117-4D93-90B2-C3591B4BB55E}" type="sibTrans" cxnId="{5619CD5E-7279-4780-9AE1-1E2EEA1183B1}">
      <dgm:prSet/>
      <dgm:spPr/>
      <dgm:t>
        <a:bodyPr/>
        <a:lstStyle/>
        <a:p>
          <a:endParaRPr lang="es-ES"/>
        </a:p>
      </dgm:t>
    </dgm:pt>
    <dgm:pt modelId="{2AFB7909-5877-4397-BA84-92AA94895510}">
      <dgm:prSet phldrT="[Texto]" custT="1"/>
      <dgm:spPr/>
      <dgm:t>
        <a:bodyPr/>
        <a:lstStyle/>
        <a:p>
          <a:r>
            <a:rPr lang="es-EC" sz="1400" dirty="0" smtClean="0">
              <a:latin typeface="Arial" panose="020B0604020202020204" pitchFamily="34" charset="0"/>
              <a:cs typeface="Arial" panose="020B0604020202020204" pitchFamily="34" charset="0"/>
            </a:rPr>
            <a:t>ABySS-2.1.5 </a:t>
          </a:r>
          <a:endParaRPr lang="es-E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2E6C4D-F35F-41E9-B8E6-0B643D96F9AC}" type="sibTrans" cxnId="{D8425AE1-AAE4-47B8-AAF6-55D6956CED50}">
      <dgm:prSet/>
      <dgm:spPr/>
      <dgm:t>
        <a:bodyPr/>
        <a:lstStyle/>
        <a:p>
          <a:endParaRPr lang="es-ES"/>
        </a:p>
      </dgm:t>
    </dgm:pt>
    <dgm:pt modelId="{02DC0720-2A48-4926-9A0F-2ECC2EF56856}" type="parTrans" cxnId="{D8425AE1-AAE4-47B8-AAF6-55D6956CED50}">
      <dgm:prSet/>
      <dgm:spPr/>
      <dgm:t>
        <a:bodyPr/>
        <a:lstStyle/>
        <a:p>
          <a:endParaRPr lang="es-ES"/>
        </a:p>
      </dgm:t>
    </dgm:pt>
    <dgm:pt modelId="{66649211-9CA6-46C9-8FF6-309FFD617890}" type="asst">
      <dgm:prSet phldrT="[Texto]" custT="1"/>
      <dgm:spPr/>
      <dgm:t>
        <a:bodyPr/>
        <a:lstStyle/>
        <a:p>
          <a:pPr algn="ctr"/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k-</a:t>
          </a:r>
          <a:r>
            <a:rPr lang="es-EC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mers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algn="ctr"/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21, 33, 55 y 77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1C5EF1-4D03-401C-8FC9-52D70E8E911D}" type="sibTrans" cxnId="{5F96CA38-6158-476B-B87F-2A8F8641758F}">
      <dgm:prSet/>
      <dgm:spPr/>
      <dgm:t>
        <a:bodyPr/>
        <a:lstStyle/>
        <a:p>
          <a:endParaRPr lang="es-ES"/>
        </a:p>
      </dgm:t>
    </dgm:pt>
    <dgm:pt modelId="{39F4AC59-413A-4B45-B8E0-2BD2032AD936}" type="parTrans" cxnId="{5F96CA38-6158-476B-B87F-2A8F8641758F}">
      <dgm:prSet/>
      <dgm:spPr/>
      <dgm:t>
        <a:bodyPr/>
        <a:lstStyle/>
        <a:p>
          <a:endParaRPr lang="es-ES"/>
        </a:p>
      </dgm:t>
    </dgm:pt>
    <dgm:pt modelId="{43E60F93-B385-47A7-AC51-8A234F800C8F}" type="pres">
      <dgm:prSet presAssocID="{387F6053-888F-4A45-BECB-AC130CFFFC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91476C-4DAE-446B-9513-470ACB556F24}" type="pres">
      <dgm:prSet presAssocID="{ED3011C1-ECFF-4CE1-8A4F-233AD3C4CC81}" presName="hierRoot1" presStyleCnt="0">
        <dgm:presLayoutVars>
          <dgm:hierBranch val="init"/>
        </dgm:presLayoutVars>
      </dgm:prSet>
      <dgm:spPr/>
    </dgm:pt>
    <dgm:pt modelId="{845AAC31-24D5-42E1-AFCD-629492EFD2FE}" type="pres">
      <dgm:prSet presAssocID="{ED3011C1-ECFF-4CE1-8A4F-233AD3C4CC81}" presName="rootComposite1" presStyleCnt="0"/>
      <dgm:spPr/>
    </dgm:pt>
    <dgm:pt modelId="{9141F9EE-5A91-453A-85DC-D176758474DE}" type="pres">
      <dgm:prSet presAssocID="{ED3011C1-ECFF-4CE1-8A4F-233AD3C4CC8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20E1E79-0D47-4A89-903B-31409CCEBEFE}" type="pres">
      <dgm:prSet presAssocID="{ED3011C1-ECFF-4CE1-8A4F-233AD3C4CC8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0605904-D695-4CA6-A73C-6068E34ED7DD}" type="pres">
      <dgm:prSet presAssocID="{ED3011C1-ECFF-4CE1-8A4F-233AD3C4CC81}" presName="hierChild2" presStyleCnt="0"/>
      <dgm:spPr/>
    </dgm:pt>
    <dgm:pt modelId="{E1DEDA7C-F176-47BC-BB1C-08321C270B75}" type="pres">
      <dgm:prSet presAssocID="{23C2363D-2926-4803-83D5-6D6F1644BCA2}" presName="Name64" presStyleLbl="parChTrans1D2" presStyleIdx="0" presStyleCnt="4"/>
      <dgm:spPr/>
      <dgm:t>
        <a:bodyPr/>
        <a:lstStyle/>
        <a:p>
          <a:endParaRPr lang="es-ES"/>
        </a:p>
      </dgm:t>
    </dgm:pt>
    <dgm:pt modelId="{36D22F95-2F2B-4491-8906-08C9E6298CE2}" type="pres">
      <dgm:prSet presAssocID="{C19EBB8D-1123-48E5-B7EB-9034D6C6A034}" presName="hierRoot2" presStyleCnt="0">
        <dgm:presLayoutVars>
          <dgm:hierBranch val="init"/>
        </dgm:presLayoutVars>
      </dgm:prSet>
      <dgm:spPr/>
    </dgm:pt>
    <dgm:pt modelId="{2C638B48-44CA-4971-B4A6-A523CC07C895}" type="pres">
      <dgm:prSet presAssocID="{C19EBB8D-1123-48E5-B7EB-9034D6C6A034}" presName="rootComposite" presStyleCnt="0"/>
      <dgm:spPr/>
    </dgm:pt>
    <dgm:pt modelId="{C5785AE4-4A4C-470A-868D-51A0D1044E0B}" type="pres">
      <dgm:prSet presAssocID="{C19EBB8D-1123-48E5-B7EB-9034D6C6A03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E21F0-9CDA-480D-9CFE-1DD1131814B6}" type="pres">
      <dgm:prSet presAssocID="{C19EBB8D-1123-48E5-B7EB-9034D6C6A034}" presName="rootConnector" presStyleLbl="node2" presStyleIdx="0" presStyleCnt="3"/>
      <dgm:spPr/>
      <dgm:t>
        <a:bodyPr/>
        <a:lstStyle/>
        <a:p>
          <a:endParaRPr lang="es-ES"/>
        </a:p>
      </dgm:t>
    </dgm:pt>
    <dgm:pt modelId="{B6E6BE84-3964-45A9-A8A5-ADFE409AF53B}" type="pres">
      <dgm:prSet presAssocID="{C19EBB8D-1123-48E5-B7EB-9034D6C6A034}" presName="hierChild4" presStyleCnt="0"/>
      <dgm:spPr/>
    </dgm:pt>
    <dgm:pt modelId="{8333275A-805B-416D-A30B-705A31BF4E11}" type="pres">
      <dgm:prSet presAssocID="{C19EBB8D-1123-48E5-B7EB-9034D6C6A034}" presName="hierChild5" presStyleCnt="0"/>
      <dgm:spPr/>
    </dgm:pt>
    <dgm:pt modelId="{52D0FB04-51F6-4F12-8487-9931DE461525}" type="pres">
      <dgm:prSet presAssocID="{289C3AE6-94A2-46DE-9D6B-F368E71DF7AB}" presName="Name64" presStyleLbl="parChTrans1D2" presStyleIdx="1" presStyleCnt="4"/>
      <dgm:spPr/>
      <dgm:t>
        <a:bodyPr/>
        <a:lstStyle/>
        <a:p>
          <a:endParaRPr lang="es-ES"/>
        </a:p>
      </dgm:t>
    </dgm:pt>
    <dgm:pt modelId="{0EB4865E-926F-47FD-A6D4-EA6D4281D1C4}" type="pres">
      <dgm:prSet presAssocID="{3A2A6F17-2A10-4623-8C36-C372B606C0AD}" presName="hierRoot2" presStyleCnt="0">
        <dgm:presLayoutVars>
          <dgm:hierBranch val="init"/>
        </dgm:presLayoutVars>
      </dgm:prSet>
      <dgm:spPr/>
    </dgm:pt>
    <dgm:pt modelId="{852CB47C-8A0A-423B-AF38-064B67CC16C1}" type="pres">
      <dgm:prSet presAssocID="{3A2A6F17-2A10-4623-8C36-C372B606C0AD}" presName="rootComposite" presStyleCnt="0"/>
      <dgm:spPr/>
    </dgm:pt>
    <dgm:pt modelId="{1FCA448E-1398-4383-839E-A016B14672B8}" type="pres">
      <dgm:prSet presAssocID="{3A2A6F17-2A10-4623-8C36-C372B606C0A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5C6E31-55DA-4AFD-8E00-23582DAF3203}" type="pres">
      <dgm:prSet presAssocID="{3A2A6F17-2A10-4623-8C36-C372B606C0AD}" presName="rootConnector" presStyleLbl="node2" presStyleIdx="1" presStyleCnt="3"/>
      <dgm:spPr/>
      <dgm:t>
        <a:bodyPr/>
        <a:lstStyle/>
        <a:p>
          <a:endParaRPr lang="es-ES"/>
        </a:p>
      </dgm:t>
    </dgm:pt>
    <dgm:pt modelId="{382CB599-FDE7-486D-A2C4-D7EC2E892420}" type="pres">
      <dgm:prSet presAssocID="{3A2A6F17-2A10-4623-8C36-C372B606C0AD}" presName="hierChild4" presStyleCnt="0"/>
      <dgm:spPr/>
    </dgm:pt>
    <dgm:pt modelId="{856FF954-1C97-431B-8A2A-B47A6AAEB4E9}" type="pres">
      <dgm:prSet presAssocID="{3A2A6F17-2A10-4623-8C36-C372B606C0AD}" presName="hierChild5" presStyleCnt="0"/>
      <dgm:spPr/>
    </dgm:pt>
    <dgm:pt modelId="{73115569-D40E-4B46-ACD6-2C7DED9AD4D6}" type="pres">
      <dgm:prSet presAssocID="{02DC0720-2A48-4926-9A0F-2ECC2EF56856}" presName="Name64" presStyleLbl="parChTrans1D2" presStyleIdx="2" presStyleCnt="4"/>
      <dgm:spPr/>
      <dgm:t>
        <a:bodyPr/>
        <a:lstStyle/>
        <a:p>
          <a:endParaRPr lang="es-ES"/>
        </a:p>
      </dgm:t>
    </dgm:pt>
    <dgm:pt modelId="{6C4EB376-3A09-4DA4-9FB3-CDA52D9DD836}" type="pres">
      <dgm:prSet presAssocID="{2AFB7909-5877-4397-BA84-92AA94895510}" presName="hierRoot2" presStyleCnt="0">
        <dgm:presLayoutVars>
          <dgm:hierBranch val="init"/>
        </dgm:presLayoutVars>
      </dgm:prSet>
      <dgm:spPr/>
    </dgm:pt>
    <dgm:pt modelId="{5F63CA46-58B4-4236-9DCB-70D847C427EF}" type="pres">
      <dgm:prSet presAssocID="{2AFB7909-5877-4397-BA84-92AA94895510}" presName="rootComposite" presStyleCnt="0"/>
      <dgm:spPr/>
    </dgm:pt>
    <dgm:pt modelId="{1E5041BF-BF1E-4F58-89D1-6FC7A7FC2557}" type="pres">
      <dgm:prSet presAssocID="{2AFB7909-5877-4397-BA84-92AA948955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2759637-4E05-4277-B470-359C3AE4FA4B}" type="pres">
      <dgm:prSet presAssocID="{2AFB7909-5877-4397-BA84-92AA94895510}" presName="rootConnector" presStyleLbl="node2" presStyleIdx="2" presStyleCnt="3"/>
      <dgm:spPr/>
      <dgm:t>
        <a:bodyPr/>
        <a:lstStyle/>
        <a:p>
          <a:endParaRPr lang="es-ES"/>
        </a:p>
      </dgm:t>
    </dgm:pt>
    <dgm:pt modelId="{FDBBC48C-359C-4186-A71C-DA9AE266AF20}" type="pres">
      <dgm:prSet presAssocID="{2AFB7909-5877-4397-BA84-92AA94895510}" presName="hierChild4" presStyleCnt="0"/>
      <dgm:spPr/>
    </dgm:pt>
    <dgm:pt modelId="{DB27A73F-79F2-488F-B65A-FC5FEF566928}" type="pres">
      <dgm:prSet presAssocID="{2AFB7909-5877-4397-BA84-92AA94895510}" presName="hierChild5" presStyleCnt="0"/>
      <dgm:spPr/>
    </dgm:pt>
    <dgm:pt modelId="{8E5D0234-AF7C-4559-BCB9-ECB87517F34B}" type="pres">
      <dgm:prSet presAssocID="{ED3011C1-ECFF-4CE1-8A4F-233AD3C4CC81}" presName="hierChild3" presStyleCnt="0"/>
      <dgm:spPr/>
    </dgm:pt>
    <dgm:pt modelId="{CAE13901-FCB0-422C-9338-9D7CCF8A4D40}" type="pres">
      <dgm:prSet presAssocID="{39F4AC59-413A-4B45-B8E0-2BD2032AD936}" presName="Name115" presStyleLbl="parChTrans1D2" presStyleIdx="3" presStyleCnt="4"/>
      <dgm:spPr/>
      <dgm:t>
        <a:bodyPr/>
        <a:lstStyle/>
        <a:p>
          <a:endParaRPr lang="es-ES"/>
        </a:p>
      </dgm:t>
    </dgm:pt>
    <dgm:pt modelId="{03B540B1-BBA5-491C-91C2-DF722DE1E914}" type="pres">
      <dgm:prSet presAssocID="{66649211-9CA6-46C9-8FF6-309FFD617890}" presName="hierRoot3" presStyleCnt="0">
        <dgm:presLayoutVars>
          <dgm:hierBranch val="init"/>
        </dgm:presLayoutVars>
      </dgm:prSet>
      <dgm:spPr/>
    </dgm:pt>
    <dgm:pt modelId="{47FCB880-C361-4DFE-BC33-2121C4D54211}" type="pres">
      <dgm:prSet presAssocID="{66649211-9CA6-46C9-8FF6-309FFD617890}" presName="rootComposite3" presStyleCnt="0"/>
      <dgm:spPr/>
    </dgm:pt>
    <dgm:pt modelId="{303C808A-74BE-4A6F-A617-5DFEBFAFE4EB}" type="pres">
      <dgm:prSet presAssocID="{66649211-9CA6-46C9-8FF6-309FFD617890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05844-621D-4AC2-A066-69A1B63CB5B7}" type="pres">
      <dgm:prSet presAssocID="{66649211-9CA6-46C9-8FF6-309FFD61789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266C59AE-273C-4E99-85BE-9C4A85EC583E}" type="pres">
      <dgm:prSet presAssocID="{66649211-9CA6-46C9-8FF6-309FFD617890}" presName="hierChild6" presStyleCnt="0"/>
      <dgm:spPr/>
    </dgm:pt>
    <dgm:pt modelId="{3C96F5E3-2878-494B-AC5D-955DF760D522}" type="pres">
      <dgm:prSet presAssocID="{66649211-9CA6-46C9-8FF6-309FFD617890}" presName="hierChild7" presStyleCnt="0"/>
      <dgm:spPr/>
    </dgm:pt>
  </dgm:ptLst>
  <dgm:cxnLst>
    <dgm:cxn modelId="{8ADD788D-86FC-428E-B672-E0BAEF1128B5}" type="presOf" srcId="{ED3011C1-ECFF-4CE1-8A4F-233AD3C4CC81}" destId="{120E1E79-0D47-4A89-903B-31409CCEBEFE}" srcOrd="1" destOrd="0" presId="urn:microsoft.com/office/officeart/2009/3/layout/HorizontalOrganizationChart"/>
    <dgm:cxn modelId="{5382AEF8-E531-47DB-9CD7-C316913A2C21}" type="presOf" srcId="{02DC0720-2A48-4926-9A0F-2ECC2EF56856}" destId="{73115569-D40E-4B46-ACD6-2C7DED9AD4D6}" srcOrd="0" destOrd="0" presId="urn:microsoft.com/office/officeart/2009/3/layout/HorizontalOrganizationChart"/>
    <dgm:cxn modelId="{DE8F5768-347C-4EC3-A5F6-B333A1048D67}" type="presOf" srcId="{66649211-9CA6-46C9-8FF6-309FFD617890}" destId="{1E505844-621D-4AC2-A066-69A1B63CB5B7}" srcOrd="1" destOrd="0" presId="urn:microsoft.com/office/officeart/2009/3/layout/HorizontalOrganizationChart"/>
    <dgm:cxn modelId="{5619CD5E-7279-4780-9AE1-1E2EEA1183B1}" srcId="{ED3011C1-ECFF-4CE1-8A4F-233AD3C4CC81}" destId="{3A2A6F17-2A10-4623-8C36-C372B606C0AD}" srcOrd="2" destOrd="0" parTransId="{289C3AE6-94A2-46DE-9D6B-F368E71DF7AB}" sibTransId="{47F48B26-1117-4D93-90B2-C3591B4BB55E}"/>
    <dgm:cxn modelId="{8BEE7E17-111C-415A-ADCE-DDE0A593BFB0}" srcId="{387F6053-888F-4A45-BECB-AC130CFFFCD4}" destId="{ED3011C1-ECFF-4CE1-8A4F-233AD3C4CC81}" srcOrd="0" destOrd="0" parTransId="{7262C6E2-A010-48DC-8BE3-CC201B6C7C91}" sibTransId="{4ADB5600-37CE-4CE1-9EAA-151CDA939705}"/>
    <dgm:cxn modelId="{C41CDE9C-0BBB-4054-91C4-5C2C7EDB43E9}" type="presOf" srcId="{66649211-9CA6-46C9-8FF6-309FFD617890}" destId="{303C808A-74BE-4A6F-A617-5DFEBFAFE4EB}" srcOrd="0" destOrd="0" presId="urn:microsoft.com/office/officeart/2009/3/layout/HorizontalOrganizationChart"/>
    <dgm:cxn modelId="{3A512859-F1A1-410C-B5DE-38542D0062DD}" type="presOf" srcId="{23C2363D-2926-4803-83D5-6D6F1644BCA2}" destId="{E1DEDA7C-F176-47BC-BB1C-08321C270B75}" srcOrd="0" destOrd="0" presId="urn:microsoft.com/office/officeart/2009/3/layout/HorizontalOrganizationChart"/>
    <dgm:cxn modelId="{E97BC88D-EC52-44CB-9933-138AC197782A}" type="presOf" srcId="{2AFB7909-5877-4397-BA84-92AA94895510}" destId="{1E5041BF-BF1E-4F58-89D1-6FC7A7FC2557}" srcOrd="0" destOrd="0" presId="urn:microsoft.com/office/officeart/2009/3/layout/HorizontalOrganizationChart"/>
    <dgm:cxn modelId="{6953AA09-E839-4EDC-AA55-F831C5074A6B}" type="presOf" srcId="{387F6053-888F-4A45-BECB-AC130CFFFCD4}" destId="{43E60F93-B385-47A7-AC51-8A234F800C8F}" srcOrd="0" destOrd="0" presId="urn:microsoft.com/office/officeart/2009/3/layout/HorizontalOrganizationChart"/>
    <dgm:cxn modelId="{437AC711-A839-4983-8A6B-53F90E66E8A0}" srcId="{ED3011C1-ECFF-4CE1-8A4F-233AD3C4CC81}" destId="{C19EBB8D-1123-48E5-B7EB-9034D6C6A034}" srcOrd="1" destOrd="0" parTransId="{23C2363D-2926-4803-83D5-6D6F1644BCA2}" sibTransId="{560D11CE-9AFC-4A76-ACAA-816AD75003E7}"/>
    <dgm:cxn modelId="{38E8F5C9-61AD-4F38-A375-193B2B5C9FD2}" type="presOf" srcId="{3A2A6F17-2A10-4623-8C36-C372B606C0AD}" destId="{595C6E31-55DA-4AFD-8E00-23582DAF3203}" srcOrd="1" destOrd="0" presId="urn:microsoft.com/office/officeart/2009/3/layout/HorizontalOrganizationChart"/>
    <dgm:cxn modelId="{634949F7-9C2E-4501-9874-9E0FAC95285D}" type="presOf" srcId="{ED3011C1-ECFF-4CE1-8A4F-233AD3C4CC81}" destId="{9141F9EE-5A91-453A-85DC-D176758474DE}" srcOrd="0" destOrd="0" presId="urn:microsoft.com/office/officeart/2009/3/layout/HorizontalOrganizationChart"/>
    <dgm:cxn modelId="{A7D7AE02-9346-4260-AA9A-C582E72141F1}" type="presOf" srcId="{2AFB7909-5877-4397-BA84-92AA94895510}" destId="{C2759637-4E05-4277-B470-359C3AE4FA4B}" srcOrd="1" destOrd="0" presId="urn:microsoft.com/office/officeart/2009/3/layout/HorizontalOrganizationChart"/>
    <dgm:cxn modelId="{D8425AE1-AAE4-47B8-AAF6-55D6956CED50}" srcId="{ED3011C1-ECFF-4CE1-8A4F-233AD3C4CC81}" destId="{2AFB7909-5877-4397-BA84-92AA94895510}" srcOrd="3" destOrd="0" parTransId="{02DC0720-2A48-4926-9A0F-2ECC2EF56856}" sibTransId="{952E6C4D-F35F-41E9-B8E6-0B643D96F9AC}"/>
    <dgm:cxn modelId="{01870193-356A-410F-9F0A-E938EAEC3897}" type="presOf" srcId="{C19EBB8D-1123-48E5-B7EB-9034D6C6A034}" destId="{55EE21F0-9CDA-480D-9CFE-1DD1131814B6}" srcOrd="1" destOrd="0" presId="urn:microsoft.com/office/officeart/2009/3/layout/HorizontalOrganizationChart"/>
    <dgm:cxn modelId="{31D63ED5-E9D8-486F-B6A1-DF5170175092}" type="presOf" srcId="{C19EBB8D-1123-48E5-B7EB-9034D6C6A034}" destId="{C5785AE4-4A4C-470A-868D-51A0D1044E0B}" srcOrd="0" destOrd="0" presId="urn:microsoft.com/office/officeart/2009/3/layout/HorizontalOrganizationChart"/>
    <dgm:cxn modelId="{C8CBB81F-D2E1-44C2-AC9E-838F781089C3}" type="presOf" srcId="{39F4AC59-413A-4B45-B8E0-2BD2032AD936}" destId="{CAE13901-FCB0-422C-9338-9D7CCF8A4D40}" srcOrd="0" destOrd="0" presId="urn:microsoft.com/office/officeart/2009/3/layout/HorizontalOrganizationChart"/>
    <dgm:cxn modelId="{5F96CA38-6158-476B-B87F-2A8F8641758F}" srcId="{ED3011C1-ECFF-4CE1-8A4F-233AD3C4CC81}" destId="{66649211-9CA6-46C9-8FF6-309FFD617890}" srcOrd="0" destOrd="0" parTransId="{39F4AC59-413A-4B45-B8E0-2BD2032AD936}" sibTransId="{5E1C5EF1-4D03-401C-8FC9-52D70E8E911D}"/>
    <dgm:cxn modelId="{FFC51D97-FC52-4EC6-AF3A-A388C5EECE19}" type="presOf" srcId="{289C3AE6-94A2-46DE-9D6B-F368E71DF7AB}" destId="{52D0FB04-51F6-4F12-8487-9931DE461525}" srcOrd="0" destOrd="0" presId="urn:microsoft.com/office/officeart/2009/3/layout/HorizontalOrganizationChart"/>
    <dgm:cxn modelId="{EECB93F8-2282-40A5-A809-65C39AED4AD6}" type="presOf" srcId="{3A2A6F17-2A10-4623-8C36-C372B606C0AD}" destId="{1FCA448E-1398-4383-839E-A016B14672B8}" srcOrd="0" destOrd="0" presId="urn:microsoft.com/office/officeart/2009/3/layout/HorizontalOrganizationChart"/>
    <dgm:cxn modelId="{5E0A9E11-A9B2-4F2D-9A30-0244DB884E4A}" type="presParOf" srcId="{43E60F93-B385-47A7-AC51-8A234F800C8F}" destId="{CC91476C-4DAE-446B-9513-470ACB556F24}" srcOrd="0" destOrd="0" presId="urn:microsoft.com/office/officeart/2009/3/layout/HorizontalOrganizationChart"/>
    <dgm:cxn modelId="{56390408-EB02-43F6-BAE9-7B698F7E42AC}" type="presParOf" srcId="{CC91476C-4DAE-446B-9513-470ACB556F24}" destId="{845AAC31-24D5-42E1-AFCD-629492EFD2FE}" srcOrd="0" destOrd="0" presId="urn:microsoft.com/office/officeart/2009/3/layout/HorizontalOrganizationChart"/>
    <dgm:cxn modelId="{559659FC-32DA-4B2A-B239-470330866F3C}" type="presParOf" srcId="{845AAC31-24D5-42E1-AFCD-629492EFD2FE}" destId="{9141F9EE-5A91-453A-85DC-D176758474DE}" srcOrd="0" destOrd="0" presId="urn:microsoft.com/office/officeart/2009/3/layout/HorizontalOrganizationChart"/>
    <dgm:cxn modelId="{FF75422F-4ED2-4FC7-B259-E9CB3C35051C}" type="presParOf" srcId="{845AAC31-24D5-42E1-AFCD-629492EFD2FE}" destId="{120E1E79-0D47-4A89-903B-31409CCEBEFE}" srcOrd="1" destOrd="0" presId="urn:microsoft.com/office/officeart/2009/3/layout/HorizontalOrganizationChart"/>
    <dgm:cxn modelId="{6BB00810-17F7-438E-AD55-EC146B3749A6}" type="presParOf" srcId="{CC91476C-4DAE-446B-9513-470ACB556F24}" destId="{50605904-D695-4CA6-A73C-6068E34ED7DD}" srcOrd="1" destOrd="0" presId="urn:microsoft.com/office/officeart/2009/3/layout/HorizontalOrganizationChart"/>
    <dgm:cxn modelId="{735AD4A3-37CA-4CBC-8D27-DF08D130EC9E}" type="presParOf" srcId="{50605904-D695-4CA6-A73C-6068E34ED7DD}" destId="{E1DEDA7C-F176-47BC-BB1C-08321C270B75}" srcOrd="0" destOrd="0" presId="urn:microsoft.com/office/officeart/2009/3/layout/HorizontalOrganizationChart"/>
    <dgm:cxn modelId="{2CD067C2-8FD8-4831-B66B-FADA89C34953}" type="presParOf" srcId="{50605904-D695-4CA6-A73C-6068E34ED7DD}" destId="{36D22F95-2F2B-4491-8906-08C9E6298CE2}" srcOrd="1" destOrd="0" presId="urn:microsoft.com/office/officeart/2009/3/layout/HorizontalOrganizationChart"/>
    <dgm:cxn modelId="{FEDD363D-6387-44AB-A3F8-2EB3B7DC295E}" type="presParOf" srcId="{36D22F95-2F2B-4491-8906-08C9E6298CE2}" destId="{2C638B48-44CA-4971-B4A6-A523CC07C895}" srcOrd="0" destOrd="0" presId="urn:microsoft.com/office/officeart/2009/3/layout/HorizontalOrganizationChart"/>
    <dgm:cxn modelId="{2D91E5E9-D909-4740-B4F0-47B7DE4FA8A5}" type="presParOf" srcId="{2C638B48-44CA-4971-B4A6-A523CC07C895}" destId="{C5785AE4-4A4C-470A-868D-51A0D1044E0B}" srcOrd="0" destOrd="0" presId="urn:microsoft.com/office/officeart/2009/3/layout/HorizontalOrganizationChart"/>
    <dgm:cxn modelId="{831F8313-96DD-4F35-8CF7-EE2F7D4F9840}" type="presParOf" srcId="{2C638B48-44CA-4971-B4A6-A523CC07C895}" destId="{55EE21F0-9CDA-480D-9CFE-1DD1131814B6}" srcOrd="1" destOrd="0" presId="urn:microsoft.com/office/officeart/2009/3/layout/HorizontalOrganizationChart"/>
    <dgm:cxn modelId="{087EDA76-B7AE-4B81-B73D-EBEF51914B1B}" type="presParOf" srcId="{36D22F95-2F2B-4491-8906-08C9E6298CE2}" destId="{B6E6BE84-3964-45A9-A8A5-ADFE409AF53B}" srcOrd="1" destOrd="0" presId="urn:microsoft.com/office/officeart/2009/3/layout/HorizontalOrganizationChart"/>
    <dgm:cxn modelId="{B07DF18C-C714-4E86-BAF7-F984C22D2B4E}" type="presParOf" srcId="{36D22F95-2F2B-4491-8906-08C9E6298CE2}" destId="{8333275A-805B-416D-A30B-705A31BF4E11}" srcOrd="2" destOrd="0" presId="urn:microsoft.com/office/officeart/2009/3/layout/HorizontalOrganizationChart"/>
    <dgm:cxn modelId="{4FC717D4-DE0A-4480-B2EB-C85FC1F94172}" type="presParOf" srcId="{50605904-D695-4CA6-A73C-6068E34ED7DD}" destId="{52D0FB04-51F6-4F12-8487-9931DE461525}" srcOrd="2" destOrd="0" presId="urn:microsoft.com/office/officeart/2009/3/layout/HorizontalOrganizationChart"/>
    <dgm:cxn modelId="{8107468A-A324-4AEA-A967-C9B63CBA3C8D}" type="presParOf" srcId="{50605904-D695-4CA6-A73C-6068E34ED7DD}" destId="{0EB4865E-926F-47FD-A6D4-EA6D4281D1C4}" srcOrd="3" destOrd="0" presId="urn:microsoft.com/office/officeart/2009/3/layout/HorizontalOrganizationChart"/>
    <dgm:cxn modelId="{C8111CAA-0D20-43A6-A69F-B66FC56897A5}" type="presParOf" srcId="{0EB4865E-926F-47FD-A6D4-EA6D4281D1C4}" destId="{852CB47C-8A0A-423B-AF38-064B67CC16C1}" srcOrd="0" destOrd="0" presId="urn:microsoft.com/office/officeart/2009/3/layout/HorizontalOrganizationChart"/>
    <dgm:cxn modelId="{E35E49E2-C4AA-44B5-9982-4B4E0B0FFD83}" type="presParOf" srcId="{852CB47C-8A0A-423B-AF38-064B67CC16C1}" destId="{1FCA448E-1398-4383-839E-A016B14672B8}" srcOrd="0" destOrd="0" presId="urn:microsoft.com/office/officeart/2009/3/layout/HorizontalOrganizationChart"/>
    <dgm:cxn modelId="{52E4E0FC-DA07-4C35-8159-0755E2B5E550}" type="presParOf" srcId="{852CB47C-8A0A-423B-AF38-064B67CC16C1}" destId="{595C6E31-55DA-4AFD-8E00-23582DAF3203}" srcOrd="1" destOrd="0" presId="urn:microsoft.com/office/officeart/2009/3/layout/HorizontalOrganizationChart"/>
    <dgm:cxn modelId="{C93AA785-EC38-41A3-971B-00C987450899}" type="presParOf" srcId="{0EB4865E-926F-47FD-A6D4-EA6D4281D1C4}" destId="{382CB599-FDE7-486D-A2C4-D7EC2E892420}" srcOrd="1" destOrd="0" presId="urn:microsoft.com/office/officeart/2009/3/layout/HorizontalOrganizationChart"/>
    <dgm:cxn modelId="{C28B0FCB-6FC5-4FEE-8214-1703B63034BB}" type="presParOf" srcId="{0EB4865E-926F-47FD-A6D4-EA6D4281D1C4}" destId="{856FF954-1C97-431B-8A2A-B47A6AAEB4E9}" srcOrd="2" destOrd="0" presId="urn:microsoft.com/office/officeart/2009/3/layout/HorizontalOrganizationChart"/>
    <dgm:cxn modelId="{A59695B6-2A26-4607-8EC3-C1928FA310A5}" type="presParOf" srcId="{50605904-D695-4CA6-A73C-6068E34ED7DD}" destId="{73115569-D40E-4B46-ACD6-2C7DED9AD4D6}" srcOrd="4" destOrd="0" presId="urn:microsoft.com/office/officeart/2009/3/layout/HorizontalOrganizationChart"/>
    <dgm:cxn modelId="{C139098B-8BAE-4871-9D20-3415AB1F0A44}" type="presParOf" srcId="{50605904-D695-4CA6-A73C-6068E34ED7DD}" destId="{6C4EB376-3A09-4DA4-9FB3-CDA52D9DD836}" srcOrd="5" destOrd="0" presId="urn:microsoft.com/office/officeart/2009/3/layout/HorizontalOrganizationChart"/>
    <dgm:cxn modelId="{57BCCCBD-4627-4E8E-B0CE-99CEB7928943}" type="presParOf" srcId="{6C4EB376-3A09-4DA4-9FB3-CDA52D9DD836}" destId="{5F63CA46-58B4-4236-9DCB-70D847C427EF}" srcOrd="0" destOrd="0" presId="urn:microsoft.com/office/officeart/2009/3/layout/HorizontalOrganizationChart"/>
    <dgm:cxn modelId="{75EC3BA5-BD44-4447-9C78-A30A8297AA3B}" type="presParOf" srcId="{5F63CA46-58B4-4236-9DCB-70D847C427EF}" destId="{1E5041BF-BF1E-4F58-89D1-6FC7A7FC2557}" srcOrd="0" destOrd="0" presId="urn:microsoft.com/office/officeart/2009/3/layout/HorizontalOrganizationChart"/>
    <dgm:cxn modelId="{63860DD5-BE1D-4910-BFBE-5235C0558681}" type="presParOf" srcId="{5F63CA46-58B4-4236-9DCB-70D847C427EF}" destId="{C2759637-4E05-4277-B470-359C3AE4FA4B}" srcOrd="1" destOrd="0" presId="urn:microsoft.com/office/officeart/2009/3/layout/HorizontalOrganizationChart"/>
    <dgm:cxn modelId="{60499FBE-C815-41F6-A1EB-E2FD1E0C6FCC}" type="presParOf" srcId="{6C4EB376-3A09-4DA4-9FB3-CDA52D9DD836}" destId="{FDBBC48C-359C-4186-A71C-DA9AE266AF20}" srcOrd="1" destOrd="0" presId="urn:microsoft.com/office/officeart/2009/3/layout/HorizontalOrganizationChart"/>
    <dgm:cxn modelId="{552827FA-3895-4438-BF02-9ABD20547A39}" type="presParOf" srcId="{6C4EB376-3A09-4DA4-9FB3-CDA52D9DD836}" destId="{DB27A73F-79F2-488F-B65A-FC5FEF566928}" srcOrd="2" destOrd="0" presId="urn:microsoft.com/office/officeart/2009/3/layout/HorizontalOrganizationChart"/>
    <dgm:cxn modelId="{ED6A2E6F-B24D-47BD-8B21-BCC9D599C3A4}" type="presParOf" srcId="{CC91476C-4DAE-446B-9513-470ACB556F24}" destId="{8E5D0234-AF7C-4559-BCB9-ECB87517F34B}" srcOrd="2" destOrd="0" presId="urn:microsoft.com/office/officeart/2009/3/layout/HorizontalOrganizationChart"/>
    <dgm:cxn modelId="{61B56D67-27B5-47FC-9F48-542CF89F4DE7}" type="presParOf" srcId="{8E5D0234-AF7C-4559-BCB9-ECB87517F34B}" destId="{CAE13901-FCB0-422C-9338-9D7CCF8A4D40}" srcOrd="0" destOrd="0" presId="urn:microsoft.com/office/officeart/2009/3/layout/HorizontalOrganizationChart"/>
    <dgm:cxn modelId="{EB1556A9-BC63-4923-BFF3-24DBC6D93DF8}" type="presParOf" srcId="{8E5D0234-AF7C-4559-BCB9-ECB87517F34B}" destId="{03B540B1-BBA5-491C-91C2-DF722DE1E914}" srcOrd="1" destOrd="0" presId="urn:microsoft.com/office/officeart/2009/3/layout/HorizontalOrganizationChart"/>
    <dgm:cxn modelId="{CD8F3765-9FE4-4907-9579-5333BD607289}" type="presParOf" srcId="{03B540B1-BBA5-491C-91C2-DF722DE1E914}" destId="{47FCB880-C361-4DFE-BC33-2121C4D54211}" srcOrd="0" destOrd="0" presId="urn:microsoft.com/office/officeart/2009/3/layout/HorizontalOrganizationChart"/>
    <dgm:cxn modelId="{53CF6082-398F-43A3-BCFD-CC054A41B2FC}" type="presParOf" srcId="{47FCB880-C361-4DFE-BC33-2121C4D54211}" destId="{303C808A-74BE-4A6F-A617-5DFEBFAFE4EB}" srcOrd="0" destOrd="0" presId="urn:microsoft.com/office/officeart/2009/3/layout/HorizontalOrganizationChart"/>
    <dgm:cxn modelId="{509F0E01-2424-4238-81FC-760CD74FFB5D}" type="presParOf" srcId="{47FCB880-C361-4DFE-BC33-2121C4D54211}" destId="{1E505844-621D-4AC2-A066-69A1B63CB5B7}" srcOrd="1" destOrd="0" presId="urn:microsoft.com/office/officeart/2009/3/layout/HorizontalOrganizationChart"/>
    <dgm:cxn modelId="{2C167A75-BA85-4967-B723-2D61ED4F3A43}" type="presParOf" srcId="{03B540B1-BBA5-491C-91C2-DF722DE1E914}" destId="{266C59AE-273C-4E99-85BE-9C4A85EC583E}" srcOrd="1" destOrd="0" presId="urn:microsoft.com/office/officeart/2009/3/layout/HorizontalOrganizationChart"/>
    <dgm:cxn modelId="{DF33595F-3035-4E86-A0EC-8285FD5A459F}" type="presParOf" srcId="{03B540B1-BBA5-491C-91C2-DF722DE1E914}" destId="{3C96F5E3-2878-494B-AC5D-955DF760D522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51BD40-0799-49E3-8571-B2CF68479C7A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9C5388A-BFBD-42BE-824C-6A54301B8D16}">
      <dgm:prSet phldrT="[Texto]"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Viral </a:t>
          </a:r>
          <a:r>
            <a:rPr lang="es-EC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Genome</a:t>
          </a:r>
          <a:endParaRPr lang="es-EC" sz="11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C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All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 virus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204442-C782-456F-945E-60645485795F}" type="parTrans" cxnId="{C31A04FB-B26E-4691-9D05-427797464008}">
      <dgm:prSet/>
      <dgm:spPr/>
      <dgm:t>
        <a:bodyPr/>
        <a:lstStyle/>
        <a:p>
          <a:endParaRPr lang="es-ES"/>
        </a:p>
      </dgm:t>
    </dgm:pt>
    <dgm:pt modelId="{DEF955EF-A238-4FAD-AB02-78B0C54A6504}" type="sibTrans" cxnId="{C31A04FB-B26E-4691-9D05-427797464008}">
      <dgm:prSet/>
      <dgm:spPr/>
      <dgm:t>
        <a:bodyPr/>
        <a:lstStyle/>
        <a:p>
          <a:endParaRPr lang="es-ES"/>
        </a:p>
      </dgm:t>
    </dgm:pt>
    <dgm:pt modelId="{C4E772A6-B918-4459-B363-63676D541E78}">
      <dgm:prSet phldrT="[Texto]" custT="1"/>
      <dgm:spPr/>
      <dgm:t>
        <a:bodyPr/>
        <a:lstStyle/>
        <a:p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Porcentaje de identidad 70%  </a:t>
          </a:r>
        </a:p>
        <a:p>
          <a:r>
            <a:rPr lang="es-EC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Query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100" dirty="0" err="1" smtClean="0">
              <a:latin typeface="Arial" panose="020B0604020202020204" pitchFamily="34" charset="0"/>
              <a:cs typeface="Arial" panose="020B0604020202020204" pitchFamily="34" charset="0"/>
            </a:rPr>
            <a:t>coverage</a:t>
          </a:r>
          <a:r>
            <a:rPr lang="es-EC" sz="1100" dirty="0" smtClean="0">
              <a:latin typeface="Arial" panose="020B0604020202020204" pitchFamily="34" charset="0"/>
              <a:cs typeface="Arial" panose="020B0604020202020204" pitchFamily="34" charset="0"/>
            </a:rPr>
            <a:t> de 80%</a:t>
          </a:r>
          <a:endParaRPr lang="es-ES" sz="1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F3124-D2D1-451B-9C07-6CB3B761FB3C}" type="parTrans" cxnId="{3766C4C8-51C7-48C3-BF52-A5783F629786}">
      <dgm:prSet/>
      <dgm:spPr/>
      <dgm:t>
        <a:bodyPr/>
        <a:lstStyle/>
        <a:p>
          <a:endParaRPr lang="es-ES"/>
        </a:p>
      </dgm:t>
    </dgm:pt>
    <dgm:pt modelId="{EF389D63-7868-4F71-B354-22D8AB36D0F4}" type="sibTrans" cxnId="{3766C4C8-51C7-48C3-BF52-A5783F629786}">
      <dgm:prSet/>
      <dgm:spPr/>
      <dgm:t>
        <a:bodyPr/>
        <a:lstStyle/>
        <a:p>
          <a:endParaRPr lang="es-ES"/>
        </a:p>
      </dgm:t>
    </dgm:pt>
    <dgm:pt modelId="{89DC4994-E01B-4DF4-8807-60AA9BC506BB}" type="pres">
      <dgm:prSet presAssocID="{D851BD40-0799-49E3-8571-B2CF68479C7A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46D24F8-26DA-4FC4-A29B-AF2982D59529}" type="pres">
      <dgm:prSet presAssocID="{C9C5388A-BFBD-42BE-824C-6A54301B8D16}" presName="chaos" presStyleCnt="0"/>
      <dgm:spPr/>
    </dgm:pt>
    <dgm:pt modelId="{26B4CB2F-5E1F-4D76-9951-70910FC6748B}" type="pres">
      <dgm:prSet presAssocID="{C9C5388A-BFBD-42BE-824C-6A54301B8D16}" presName="parTx1" presStyleLbl="revTx" presStyleIdx="0" presStyleCnt="1" custLinFactNeighborY="-33087"/>
      <dgm:spPr/>
      <dgm:t>
        <a:bodyPr/>
        <a:lstStyle/>
        <a:p>
          <a:endParaRPr lang="es-ES"/>
        </a:p>
      </dgm:t>
    </dgm:pt>
    <dgm:pt modelId="{A90F0E83-843B-46AA-BE6D-B59AA8CFA023}" type="pres">
      <dgm:prSet presAssocID="{C9C5388A-BFBD-42BE-824C-6A54301B8D16}" presName="c1" presStyleLbl="node1" presStyleIdx="0" presStyleCnt="19" custLinFactY="-37072" custLinFactNeighborY="-100000"/>
      <dgm:spPr/>
    </dgm:pt>
    <dgm:pt modelId="{9AD9245D-7C4D-4228-B07F-C383C6A9AD8E}" type="pres">
      <dgm:prSet presAssocID="{C9C5388A-BFBD-42BE-824C-6A54301B8D16}" presName="c2" presStyleLbl="node1" presStyleIdx="1" presStyleCnt="19" custLinFactY="-37072" custLinFactNeighborY="-100000"/>
      <dgm:spPr/>
    </dgm:pt>
    <dgm:pt modelId="{163A25EA-0B29-4F6D-814C-936CD46DA65B}" type="pres">
      <dgm:prSet presAssocID="{C9C5388A-BFBD-42BE-824C-6A54301B8D16}" presName="c3" presStyleLbl="node1" presStyleIdx="2" presStyleCnt="19" custLinFactNeighborY="-87227"/>
      <dgm:spPr/>
    </dgm:pt>
    <dgm:pt modelId="{D3CFC91E-5DF3-4485-89B7-8C493A43A960}" type="pres">
      <dgm:prSet presAssocID="{C9C5388A-BFBD-42BE-824C-6A54301B8D16}" presName="c4" presStyleLbl="node1" presStyleIdx="3" presStyleCnt="19" custLinFactY="-2679" custLinFactNeighborY="-100000"/>
      <dgm:spPr/>
    </dgm:pt>
    <dgm:pt modelId="{E25A8FAA-9C95-4B51-BD1F-FF67C94C3CB4}" type="pres">
      <dgm:prSet presAssocID="{C9C5388A-BFBD-42BE-824C-6A54301B8D16}" presName="c5" presStyleLbl="node1" presStyleIdx="4" presStyleCnt="19"/>
      <dgm:spPr/>
    </dgm:pt>
    <dgm:pt modelId="{8CF4C85B-7EEA-43B0-BB46-67F2E32B34C8}" type="pres">
      <dgm:prSet presAssocID="{C9C5388A-BFBD-42BE-824C-6A54301B8D16}" presName="c6" presStyleLbl="node1" presStyleIdx="5" presStyleCnt="19" custLinFactY="-37072" custLinFactNeighborY="-100000"/>
      <dgm:spPr/>
    </dgm:pt>
    <dgm:pt modelId="{D9B503F2-33FF-4891-9975-A071E4704961}" type="pres">
      <dgm:prSet presAssocID="{C9C5388A-BFBD-42BE-824C-6A54301B8D16}" presName="c7" presStyleLbl="node1" presStyleIdx="6" presStyleCnt="19" custLinFactNeighborY="-87227"/>
      <dgm:spPr/>
    </dgm:pt>
    <dgm:pt modelId="{B79ADF7B-0F27-4813-9895-F4039203A649}" type="pres">
      <dgm:prSet presAssocID="{C9C5388A-BFBD-42BE-824C-6A54301B8D16}" presName="c8" presStyleLbl="node1" presStyleIdx="7" presStyleCnt="19" custLinFactY="-37072" custLinFactNeighborY="-100000"/>
      <dgm:spPr/>
    </dgm:pt>
    <dgm:pt modelId="{818E91B8-BEAF-4E72-9702-88C20EC451E7}" type="pres">
      <dgm:prSet presAssocID="{C9C5388A-BFBD-42BE-824C-6A54301B8D16}" presName="c9" presStyleLbl="node1" presStyleIdx="8" presStyleCnt="19" custLinFactY="-37072" custLinFactNeighborY="-100000"/>
      <dgm:spPr/>
    </dgm:pt>
    <dgm:pt modelId="{74E607AD-78E8-4AC5-9094-65619A77A7F3}" type="pres">
      <dgm:prSet presAssocID="{C9C5388A-BFBD-42BE-824C-6A54301B8D16}" presName="c10" presStyleLbl="node1" presStyleIdx="9" presStyleCnt="19" custLinFactNeighborY="-53306"/>
      <dgm:spPr/>
    </dgm:pt>
    <dgm:pt modelId="{DBE3A55D-7D79-4ACE-A71F-C812A352BB35}" type="pres">
      <dgm:prSet presAssocID="{C9C5388A-BFBD-42BE-824C-6A54301B8D16}" presName="c11" presStyleLbl="node1" presStyleIdx="10" presStyleCnt="19" custLinFactY="-37072" custLinFactNeighborY="-100000"/>
      <dgm:spPr/>
    </dgm:pt>
    <dgm:pt modelId="{8ECE1DAC-B3D8-4694-A27B-F5DD787EA847}" type="pres">
      <dgm:prSet presAssocID="{C9C5388A-BFBD-42BE-824C-6A54301B8D16}" presName="c12" presStyleLbl="node1" presStyleIdx="11" presStyleCnt="19" custLinFactNeighborY="-87227"/>
      <dgm:spPr/>
    </dgm:pt>
    <dgm:pt modelId="{F504B98D-BAA2-4283-A414-DEFB155283B5}" type="pres">
      <dgm:prSet presAssocID="{C9C5388A-BFBD-42BE-824C-6A54301B8D16}" presName="c13" presStyleLbl="node1" presStyleIdx="12" presStyleCnt="19" custLinFactNeighborY="-59969"/>
      <dgm:spPr/>
    </dgm:pt>
    <dgm:pt modelId="{1C5050E4-C37E-48AB-915B-753C51CD7426}" type="pres">
      <dgm:prSet presAssocID="{C9C5388A-BFBD-42BE-824C-6A54301B8D16}" presName="c14" presStyleLbl="node1" presStyleIdx="13" presStyleCnt="19" custLinFactY="-37072" custLinFactNeighborY="-100000"/>
      <dgm:spPr/>
    </dgm:pt>
    <dgm:pt modelId="{A850BE09-D071-4543-8B36-3AAA2031D956}" type="pres">
      <dgm:prSet presAssocID="{C9C5388A-BFBD-42BE-824C-6A54301B8D16}" presName="c15" presStyleLbl="node1" presStyleIdx="14" presStyleCnt="19" custLinFactNeighborY="-87227"/>
      <dgm:spPr/>
    </dgm:pt>
    <dgm:pt modelId="{8CE60AC1-F72A-436E-9451-E5FB9993378C}" type="pres">
      <dgm:prSet presAssocID="{C9C5388A-BFBD-42BE-824C-6A54301B8D16}" presName="c16" presStyleLbl="node1" presStyleIdx="15" presStyleCnt="19"/>
      <dgm:spPr/>
    </dgm:pt>
    <dgm:pt modelId="{660ABAA6-2812-4DE1-8DD7-8CD7B962D534}" type="pres">
      <dgm:prSet presAssocID="{C9C5388A-BFBD-42BE-824C-6A54301B8D16}" presName="c17" presStyleLbl="node1" presStyleIdx="16" presStyleCnt="19" custLinFactNeighborY="-59969"/>
      <dgm:spPr/>
    </dgm:pt>
    <dgm:pt modelId="{AAE2581D-4AD9-4159-A2B4-50F098B7C174}" type="pres">
      <dgm:prSet presAssocID="{C9C5388A-BFBD-42BE-824C-6A54301B8D16}" presName="c18" presStyleLbl="node1" presStyleIdx="17" presStyleCnt="19" custLinFactY="512664" custLinFactNeighborX="99837" custLinFactNeighborY="600000"/>
      <dgm:spPr/>
    </dgm:pt>
    <dgm:pt modelId="{6F00FE85-FCAF-446A-A0E4-F2C33C8E5EF4}" type="pres">
      <dgm:prSet presAssocID="{DEF955EF-A238-4FAD-AB02-78B0C54A6504}" presName="chevronComposite1" presStyleCnt="0"/>
      <dgm:spPr/>
    </dgm:pt>
    <dgm:pt modelId="{39291E26-2CDD-4CCA-A60E-BD6356E9E6F4}" type="pres">
      <dgm:prSet presAssocID="{DEF955EF-A238-4FAD-AB02-78B0C54A6504}" presName="chevron1" presStyleLbl="sibTrans2D1" presStyleIdx="0" presStyleCnt="2" custLinFactNeighborY="-15558"/>
      <dgm:spPr/>
    </dgm:pt>
    <dgm:pt modelId="{08CAA8B8-287D-4DF6-84F5-B73BF117A168}" type="pres">
      <dgm:prSet presAssocID="{DEF955EF-A238-4FAD-AB02-78B0C54A6504}" presName="spChevron1" presStyleCnt="0"/>
      <dgm:spPr/>
    </dgm:pt>
    <dgm:pt modelId="{519E15CE-72FD-496E-AA42-5995695C267B}" type="pres">
      <dgm:prSet presAssocID="{DEF955EF-A238-4FAD-AB02-78B0C54A6504}" presName="overlap" presStyleCnt="0"/>
      <dgm:spPr/>
    </dgm:pt>
    <dgm:pt modelId="{F71C47A1-747A-4BAC-AA29-A54AD46D8A38}" type="pres">
      <dgm:prSet presAssocID="{DEF955EF-A238-4FAD-AB02-78B0C54A6504}" presName="chevronComposite2" presStyleCnt="0"/>
      <dgm:spPr/>
    </dgm:pt>
    <dgm:pt modelId="{CFEFE0A3-BC8E-470E-A8FF-ED254D498157}" type="pres">
      <dgm:prSet presAssocID="{DEF955EF-A238-4FAD-AB02-78B0C54A6504}" presName="chevron2" presStyleLbl="sibTrans2D1" presStyleIdx="1" presStyleCnt="2" custLinFactNeighborY="-15558"/>
      <dgm:spPr/>
    </dgm:pt>
    <dgm:pt modelId="{32050745-5B1C-4889-BC13-B05FD3931892}" type="pres">
      <dgm:prSet presAssocID="{DEF955EF-A238-4FAD-AB02-78B0C54A6504}" presName="spChevron2" presStyleCnt="0"/>
      <dgm:spPr/>
    </dgm:pt>
    <dgm:pt modelId="{9844B9DD-4AD3-4D79-B478-F17914DF81DF}" type="pres">
      <dgm:prSet presAssocID="{C4E772A6-B918-4459-B363-63676D541E78}" presName="last" presStyleCnt="0"/>
      <dgm:spPr/>
    </dgm:pt>
    <dgm:pt modelId="{070AEC05-5B5A-4C9F-8A25-D9754344F9B5}" type="pres">
      <dgm:prSet presAssocID="{C4E772A6-B918-4459-B363-63676D541E78}" presName="circleTx" presStyleLbl="node1" presStyleIdx="18" presStyleCnt="19" custLinFactNeighborY="-12813"/>
      <dgm:spPr/>
      <dgm:t>
        <a:bodyPr/>
        <a:lstStyle/>
        <a:p>
          <a:endParaRPr lang="es-ES"/>
        </a:p>
      </dgm:t>
    </dgm:pt>
    <dgm:pt modelId="{2457976F-B557-45D9-BB98-345259619BB7}" type="pres">
      <dgm:prSet presAssocID="{C4E772A6-B918-4459-B363-63676D541E78}" presName="spN" presStyleCnt="0"/>
      <dgm:spPr/>
    </dgm:pt>
  </dgm:ptLst>
  <dgm:cxnLst>
    <dgm:cxn modelId="{C0517E8B-EFBD-4C67-9C72-47F5E45ECF83}" type="presOf" srcId="{C4E772A6-B918-4459-B363-63676D541E78}" destId="{070AEC05-5B5A-4C9F-8A25-D9754344F9B5}" srcOrd="0" destOrd="0" presId="urn:microsoft.com/office/officeart/2009/3/layout/RandomtoResultProcess"/>
    <dgm:cxn modelId="{1D0601D4-B000-4ADB-BE46-78B8D4C6CAA1}" type="presOf" srcId="{C9C5388A-BFBD-42BE-824C-6A54301B8D16}" destId="{26B4CB2F-5E1F-4D76-9951-70910FC6748B}" srcOrd="0" destOrd="0" presId="urn:microsoft.com/office/officeart/2009/3/layout/RandomtoResultProcess"/>
    <dgm:cxn modelId="{C31A04FB-B26E-4691-9D05-427797464008}" srcId="{D851BD40-0799-49E3-8571-B2CF68479C7A}" destId="{C9C5388A-BFBD-42BE-824C-6A54301B8D16}" srcOrd="0" destOrd="0" parTransId="{4A204442-C782-456F-945E-60645485795F}" sibTransId="{DEF955EF-A238-4FAD-AB02-78B0C54A6504}"/>
    <dgm:cxn modelId="{D94713AE-4AF2-43BC-AD5A-A87B12B14BCE}" type="presOf" srcId="{D851BD40-0799-49E3-8571-B2CF68479C7A}" destId="{89DC4994-E01B-4DF4-8807-60AA9BC506BB}" srcOrd="0" destOrd="0" presId="urn:microsoft.com/office/officeart/2009/3/layout/RandomtoResultProcess"/>
    <dgm:cxn modelId="{3766C4C8-51C7-48C3-BF52-A5783F629786}" srcId="{D851BD40-0799-49E3-8571-B2CF68479C7A}" destId="{C4E772A6-B918-4459-B363-63676D541E78}" srcOrd="1" destOrd="0" parTransId="{A34F3124-D2D1-451B-9C07-6CB3B761FB3C}" sibTransId="{EF389D63-7868-4F71-B354-22D8AB36D0F4}"/>
    <dgm:cxn modelId="{F08FCC85-BF2E-461B-84FD-09FF99429335}" type="presParOf" srcId="{89DC4994-E01B-4DF4-8807-60AA9BC506BB}" destId="{246D24F8-26DA-4FC4-A29B-AF2982D59529}" srcOrd="0" destOrd="0" presId="urn:microsoft.com/office/officeart/2009/3/layout/RandomtoResultProcess"/>
    <dgm:cxn modelId="{16ED1493-CF78-458F-BD2A-BBD585C5132C}" type="presParOf" srcId="{246D24F8-26DA-4FC4-A29B-AF2982D59529}" destId="{26B4CB2F-5E1F-4D76-9951-70910FC6748B}" srcOrd="0" destOrd="0" presId="urn:microsoft.com/office/officeart/2009/3/layout/RandomtoResultProcess"/>
    <dgm:cxn modelId="{C9EF18D1-997A-4077-BF3C-27D92D7FED6B}" type="presParOf" srcId="{246D24F8-26DA-4FC4-A29B-AF2982D59529}" destId="{A90F0E83-843B-46AA-BE6D-B59AA8CFA023}" srcOrd="1" destOrd="0" presId="urn:microsoft.com/office/officeart/2009/3/layout/RandomtoResultProcess"/>
    <dgm:cxn modelId="{B255274D-49EE-4974-AF5B-FB09B9ACD427}" type="presParOf" srcId="{246D24F8-26DA-4FC4-A29B-AF2982D59529}" destId="{9AD9245D-7C4D-4228-B07F-C383C6A9AD8E}" srcOrd="2" destOrd="0" presId="urn:microsoft.com/office/officeart/2009/3/layout/RandomtoResultProcess"/>
    <dgm:cxn modelId="{91B2E75D-D346-4073-BB19-2057425A0372}" type="presParOf" srcId="{246D24F8-26DA-4FC4-A29B-AF2982D59529}" destId="{163A25EA-0B29-4F6D-814C-936CD46DA65B}" srcOrd="3" destOrd="0" presId="urn:microsoft.com/office/officeart/2009/3/layout/RandomtoResultProcess"/>
    <dgm:cxn modelId="{962D116A-B852-493A-A516-6DE65138614A}" type="presParOf" srcId="{246D24F8-26DA-4FC4-A29B-AF2982D59529}" destId="{D3CFC91E-5DF3-4485-89B7-8C493A43A960}" srcOrd="4" destOrd="0" presId="urn:microsoft.com/office/officeart/2009/3/layout/RandomtoResultProcess"/>
    <dgm:cxn modelId="{AD1D7B36-28A5-4D93-871C-72E6D7A1463E}" type="presParOf" srcId="{246D24F8-26DA-4FC4-A29B-AF2982D59529}" destId="{E25A8FAA-9C95-4B51-BD1F-FF67C94C3CB4}" srcOrd="5" destOrd="0" presId="urn:microsoft.com/office/officeart/2009/3/layout/RandomtoResultProcess"/>
    <dgm:cxn modelId="{D680B6DA-75E1-48C6-9F4E-F3BE3D137302}" type="presParOf" srcId="{246D24F8-26DA-4FC4-A29B-AF2982D59529}" destId="{8CF4C85B-7EEA-43B0-BB46-67F2E32B34C8}" srcOrd="6" destOrd="0" presId="urn:microsoft.com/office/officeart/2009/3/layout/RandomtoResultProcess"/>
    <dgm:cxn modelId="{3616CDD8-00F5-47F5-AF13-496EFB884E02}" type="presParOf" srcId="{246D24F8-26DA-4FC4-A29B-AF2982D59529}" destId="{D9B503F2-33FF-4891-9975-A071E4704961}" srcOrd="7" destOrd="0" presId="urn:microsoft.com/office/officeart/2009/3/layout/RandomtoResultProcess"/>
    <dgm:cxn modelId="{79F7D7FB-782F-40DE-A9BA-A704D3340248}" type="presParOf" srcId="{246D24F8-26DA-4FC4-A29B-AF2982D59529}" destId="{B79ADF7B-0F27-4813-9895-F4039203A649}" srcOrd="8" destOrd="0" presId="urn:microsoft.com/office/officeart/2009/3/layout/RandomtoResultProcess"/>
    <dgm:cxn modelId="{34972E0A-178E-4427-A976-2F0250B41307}" type="presParOf" srcId="{246D24F8-26DA-4FC4-A29B-AF2982D59529}" destId="{818E91B8-BEAF-4E72-9702-88C20EC451E7}" srcOrd="9" destOrd="0" presId="urn:microsoft.com/office/officeart/2009/3/layout/RandomtoResultProcess"/>
    <dgm:cxn modelId="{5072DD8B-E3FC-4284-9D91-5DBB27DD1114}" type="presParOf" srcId="{246D24F8-26DA-4FC4-A29B-AF2982D59529}" destId="{74E607AD-78E8-4AC5-9094-65619A77A7F3}" srcOrd="10" destOrd="0" presId="urn:microsoft.com/office/officeart/2009/3/layout/RandomtoResultProcess"/>
    <dgm:cxn modelId="{64568DEB-64B5-408E-9850-AB0DA6F25E0F}" type="presParOf" srcId="{246D24F8-26DA-4FC4-A29B-AF2982D59529}" destId="{DBE3A55D-7D79-4ACE-A71F-C812A352BB35}" srcOrd="11" destOrd="0" presId="urn:microsoft.com/office/officeart/2009/3/layout/RandomtoResultProcess"/>
    <dgm:cxn modelId="{977B44B9-CDC9-488B-B0E1-A66E92321F7E}" type="presParOf" srcId="{246D24F8-26DA-4FC4-A29B-AF2982D59529}" destId="{8ECE1DAC-B3D8-4694-A27B-F5DD787EA847}" srcOrd="12" destOrd="0" presId="urn:microsoft.com/office/officeart/2009/3/layout/RandomtoResultProcess"/>
    <dgm:cxn modelId="{3404CDA8-4484-45C8-A6C3-0329DC9603B3}" type="presParOf" srcId="{246D24F8-26DA-4FC4-A29B-AF2982D59529}" destId="{F504B98D-BAA2-4283-A414-DEFB155283B5}" srcOrd="13" destOrd="0" presId="urn:microsoft.com/office/officeart/2009/3/layout/RandomtoResultProcess"/>
    <dgm:cxn modelId="{6B69E4F6-2D11-4DFB-A07A-E23E265987FB}" type="presParOf" srcId="{246D24F8-26DA-4FC4-A29B-AF2982D59529}" destId="{1C5050E4-C37E-48AB-915B-753C51CD7426}" srcOrd="14" destOrd="0" presId="urn:microsoft.com/office/officeart/2009/3/layout/RandomtoResultProcess"/>
    <dgm:cxn modelId="{DC1397C8-A64F-4BB3-AC74-068321F2C268}" type="presParOf" srcId="{246D24F8-26DA-4FC4-A29B-AF2982D59529}" destId="{A850BE09-D071-4543-8B36-3AAA2031D956}" srcOrd="15" destOrd="0" presId="urn:microsoft.com/office/officeart/2009/3/layout/RandomtoResultProcess"/>
    <dgm:cxn modelId="{EF2DF1EB-433B-4DE5-ACCC-CD9CEA371F71}" type="presParOf" srcId="{246D24F8-26DA-4FC4-A29B-AF2982D59529}" destId="{8CE60AC1-F72A-436E-9451-E5FB9993378C}" srcOrd="16" destOrd="0" presId="urn:microsoft.com/office/officeart/2009/3/layout/RandomtoResultProcess"/>
    <dgm:cxn modelId="{C324D71A-ED8B-4294-907B-61FC4EE942A4}" type="presParOf" srcId="{246D24F8-26DA-4FC4-A29B-AF2982D59529}" destId="{660ABAA6-2812-4DE1-8DD7-8CD7B962D534}" srcOrd="17" destOrd="0" presId="urn:microsoft.com/office/officeart/2009/3/layout/RandomtoResultProcess"/>
    <dgm:cxn modelId="{D7E4C8B6-86E7-4CCF-88D6-E78DCF7E71FD}" type="presParOf" srcId="{246D24F8-26DA-4FC4-A29B-AF2982D59529}" destId="{AAE2581D-4AD9-4159-A2B4-50F098B7C174}" srcOrd="18" destOrd="0" presId="urn:microsoft.com/office/officeart/2009/3/layout/RandomtoResultProcess"/>
    <dgm:cxn modelId="{1C9D5E92-04B3-4FCB-B07A-9331A4477362}" type="presParOf" srcId="{89DC4994-E01B-4DF4-8807-60AA9BC506BB}" destId="{6F00FE85-FCAF-446A-A0E4-F2C33C8E5EF4}" srcOrd="1" destOrd="0" presId="urn:microsoft.com/office/officeart/2009/3/layout/RandomtoResultProcess"/>
    <dgm:cxn modelId="{232F7904-4B87-4B60-8174-69A42721E4E1}" type="presParOf" srcId="{6F00FE85-FCAF-446A-A0E4-F2C33C8E5EF4}" destId="{39291E26-2CDD-4CCA-A60E-BD6356E9E6F4}" srcOrd="0" destOrd="0" presId="urn:microsoft.com/office/officeart/2009/3/layout/RandomtoResultProcess"/>
    <dgm:cxn modelId="{CE72FD61-19C8-49D8-845A-2153A264C24A}" type="presParOf" srcId="{6F00FE85-FCAF-446A-A0E4-F2C33C8E5EF4}" destId="{08CAA8B8-287D-4DF6-84F5-B73BF117A168}" srcOrd="1" destOrd="0" presId="urn:microsoft.com/office/officeart/2009/3/layout/RandomtoResultProcess"/>
    <dgm:cxn modelId="{7A0B97DC-67A2-4355-A03E-AD5284D88BB8}" type="presParOf" srcId="{89DC4994-E01B-4DF4-8807-60AA9BC506BB}" destId="{519E15CE-72FD-496E-AA42-5995695C267B}" srcOrd="2" destOrd="0" presId="urn:microsoft.com/office/officeart/2009/3/layout/RandomtoResultProcess"/>
    <dgm:cxn modelId="{85ADC913-93C6-4965-BD2A-F5376FED9230}" type="presParOf" srcId="{89DC4994-E01B-4DF4-8807-60AA9BC506BB}" destId="{F71C47A1-747A-4BAC-AA29-A54AD46D8A38}" srcOrd="3" destOrd="0" presId="urn:microsoft.com/office/officeart/2009/3/layout/RandomtoResultProcess"/>
    <dgm:cxn modelId="{4E552146-BC7A-40D5-BADE-04D916456834}" type="presParOf" srcId="{F71C47A1-747A-4BAC-AA29-A54AD46D8A38}" destId="{CFEFE0A3-BC8E-470E-A8FF-ED254D498157}" srcOrd="0" destOrd="0" presId="urn:microsoft.com/office/officeart/2009/3/layout/RandomtoResultProcess"/>
    <dgm:cxn modelId="{D948E890-E6AB-4867-8D6A-6CC168B913C7}" type="presParOf" srcId="{F71C47A1-747A-4BAC-AA29-A54AD46D8A38}" destId="{32050745-5B1C-4889-BC13-B05FD3931892}" srcOrd="1" destOrd="0" presId="urn:microsoft.com/office/officeart/2009/3/layout/RandomtoResultProcess"/>
    <dgm:cxn modelId="{F3A414F0-D53E-42E3-9687-8381D4F78969}" type="presParOf" srcId="{89DC4994-E01B-4DF4-8807-60AA9BC506BB}" destId="{9844B9DD-4AD3-4D79-B478-F17914DF81DF}" srcOrd="4" destOrd="0" presId="urn:microsoft.com/office/officeart/2009/3/layout/RandomtoResultProcess"/>
    <dgm:cxn modelId="{F339FCAA-CBCB-4636-9131-956B8BD9011F}" type="presParOf" srcId="{9844B9DD-4AD3-4D79-B478-F17914DF81DF}" destId="{070AEC05-5B5A-4C9F-8A25-D9754344F9B5}" srcOrd="0" destOrd="0" presId="urn:microsoft.com/office/officeart/2009/3/layout/RandomtoResultProcess"/>
    <dgm:cxn modelId="{45142F44-4A79-49CD-89A3-CE57C5769466}" type="presParOf" srcId="{9844B9DD-4AD3-4D79-B478-F17914DF81DF}" destId="{2457976F-B557-45D9-BB98-345259619BB7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5184AF-0E4B-4715-9EB9-A63C8B99BFCE}">
      <dsp:nvSpPr>
        <dsp:cNvPr id="0" name=""/>
        <dsp:cNvSpPr/>
      </dsp:nvSpPr>
      <dsp:spPr>
        <a:xfrm>
          <a:off x="0" y="0"/>
          <a:ext cx="2743200" cy="10847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Son capaces de difundirse amplia y rápidamente a cultivos aledaños </a:t>
          </a:r>
        </a:p>
      </dsp:txBody>
      <dsp:txXfrm>
        <a:off x="31772" y="31772"/>
        <a:ext cx="2679656" cy="1021245"/>
      </dsp:txXfrm>
    </dsp:sp>
    <dsp:sp modelId="{3E7B3C2D-3F82-4BC7-BC67-67CD093063B9}">
      <dsp:nvSpPr>
        <dsp:cNvPr id="0" name=""/>
        <dsp:cNvSpPr/>
      </dsp:nvSpPr>
      <dsp:spPr>
        <a:xfrm rot="5400000">
          <a:off x="1167406" y="1112969"/>
          <a:ext cx="408386" cy="488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-5400000">
        <a:off x="1225153" y="1152853"/>
        <a:ext cx="292893" cy="285870"/>
      </dsp:txXfrm>
    </dsp:sp>
    <dsp:sp modelId="{C4A47569-5DE3-4A77-A6BF-E61E1777974F}">
      <dsp:nvSpPr>
        <dsp:cNvPr id="0" name=""/>
        <dsp:cNvSpPr/>
      </dsp:nvSpPr>
      <dsp:spPr>
        <a:xfrm>
          <a:off x="0" y="1629305"/>
          <a:ext cx="2743200" cy="1084789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Están clasificados como el segundo grupo de patógenos de plantas más importante después de los hongos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72" y="1661077"/>
        <a:ext cx="2679656" cy="1021245"/>
      </dsp:txXfrm>
    </dsp:sp>
    <dsp:sp modelId="{7EF3FBBD-367E-43AC-8575-F388BF76B07A}">
      <dsp:nvSpPr>
        <dsp:cNvPr id="0" name=""/>
        <dsp:cNvSpPr/>
      </dsp:nvSpPr>
      <dsp:spPr>
        <a:xfrm rot="5400000">
          <a:off x="1168201" y="2741214"/>
          <a:ext cx="406796" cy="4881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/>
        </a:p>
      </dsp:txBody>
      <dsp:txXfrm rot="-5400000">
        <a:off x="1225153" y="2781894"/>
        <a:ext cx="292893" cy="284757"/>
      </dsp:txXfrm>
    </dsp:sp>
    <dsp:sp modelId="{4E6858A5-AC9A-4054-94DB-474D317B0F10}">
      <dsp:nvSpPr>
        <dsp:cNvPr id="0" name=""/>
        <dsp:cNvSpPr/>
      </dsp:nvSpPr>
      <dsp:spPr>
        <a:xfrm>
          <a:off x="0" y="3256489"/>
          <a:ext cx="2743200" cy="1084789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virus de plantas difieren en el movimiento dentro del huésped, los síntomas que producen, los mecanismos de transmisión y la replicación.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772" y="3288261"/>
        <a:ext cx="2679656" cy="10212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151F0-7D36-407F-9173-52028AF3A5E1}">
      <dsp:nvSpPr>
        <dsp:cNvPr id="0" name=""/>
        <dsp:cNvSpPr/>
      </dsp:nvSpPr>
      <dsp:spPr>
        <a:xfrm>
          <a:off x="4292" y="13434"/>
          <a:ext cx="1951531" cy="6480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Trimommatic-0.38 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92" y="13434"/>
        <a:ext cx="1951531" cy="432000"/>
      </dsp:txXfrm>
    </dsp:sp>
    <dsp:sp modelId="{83ADFEE7-979C-472F-8C73-0DB38C3AB23B}">
      <dsp:nvSpPr>
        <dsp:cNvPr id="0" name=""/>
        <dsp:cNvSpPr/>
      </dsp:nvSpPr>
      <dsp:spPr>
        <a:xfrm>
          <a:off x="404003" y="445434"/>
          <a:ext cx="1951531" cy="121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76 156 490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 naranjilla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69 555 658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 limón Meyer 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9663" y="481094"/>
        <a:ext cx="1880211" cy="1146211"/>
      </dsp:txXfrm>
    </dsp:sp>
    <dsp:sp modelId="{6E3D182B-72A8-4805-9E97-A3060779F723}">
      <dsp:nvSpPr>
        <dsp:cNvPr id="0" name=""/>
        <dsp:cNvSpPr/>
      </dsp:nvSpPr>
      <dsp:spPr>
        <a:xfrm>
          <a:off x="2251668" y="-13503"/>
          <a:ext cx="627191" cy="485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2251668" y="83672"/>
        <a:ext cx="481429" cy="291524"/>
      </dsp:txXfrm>
    </dsp:sp>
    <dsp:sp modelId="{A5678F30-EDA0-4CF7-BA06-5FD35F0A82D5}">
      <dsp:nvSpPr>
        <dsp:cNvPr id="0" name=""/>
        <dsp:cNvSpPr/>
      </dsp:nvSpPr>
      <dsp:spPr>
        <a:xfrm>
          <a:off x="3139203" y="13434"/>
          <a:ext cx="1951531" cy="64800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Dedupe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139203" y="13434"/>
        <a:ext cx="1951531" cy="432000"/>
      </dsp:txXfrm>
    </dsp:sp>
    <dsp:sp modelId="{3F86C181-CAD1-43FD-8608-886D6955770E}">
      <dsp:nvSpPr>
        <dsp:cNvPr id="0" name=""/>
        <dsp:cNvSpPr/>
      </dsp:nvSpPr>
      <dsp:spPr>
        <a:xfrm>
          <a:off x="3538914" y="445434"/>
          <a:ext cx="1951531" cy="121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64008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27 835 480</a:t>
          </a:r>
          <a:r>
            <a:rPr lang="es-EC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naranjilla (36.55%)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23 558 501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para limón Meyer (33.87%)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4574" y="481094"/>
        <a:ext cx="1880211" cy="1146211"/>
      </dsp:txXfrm>
    </dsp:sp>
    <dsp:sp modelId="{7EDE707D-4A22-4DC7-B6C5-C06A28E50830}">
      <dsp:nvSpPr>
        <dsp:cNvPr id="0" name=""/>
        <dsp:cNvSpPr/>
      </dsp:nvSpPr>
      <dsp:spPr>
        <a:xfrm>
          <a:off x="5386580" y="-13503"/>
          <a:ext cx="627191" cy="48587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/>
        </a:p>
      </dsp:txBody>
      <dsp:txXfrm>
        <a:off x="5386580" y="83672"/>
        <a:ext cx="481429" cy="291524"/>
      </dsp:txXfrm>
    </dsp:sp>
    <dsp:sp modelId="{65751818-5620-460F-A4D1-DEFD04C3EF2E}">
      <dsp:nvSpPr>
        <dsp:cNvPr id="0" name=""/>
        <dsp:cNvSpPr/>
      </dsp:nvSpPr>
      <dsp:spPr>
        <a:xfrm>
          <a:off x="6274115" y="13434"/>
          <a:ext cx="1951531" cy="64800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obtuvieron: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274115" y="13434"/>
        <a:ext cx="1951531" cy="432000"/>
      </dsp:txXfrm>
    </dsp:sp>
    <dsp:sp modelId="{023FCF8E-8BE6-4FCB-B9DC-1FA102497C85}">
      <dsp:nvSpPr>
        <dsp:cNvPr id="0" name=""/>
        <dsp:cNvSpPr/>
      </dsp:nvSpPr>
      <dsp:spPr>
        <a:xfrm>
          <a:off x="6673826" y="445434"/>
          <a:ext cx="1951531" cy="1217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45 997 157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(66.13%) para limón Meyer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48 321 010</a:t>
          </a:r>
          <a:r>
            <a:rPr lang="es-EC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(63.45%) para naranjilla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709486" y="481094"/>
        <a:ext cx="1880211" cy="114621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AC23C-9A84-4202-960F-8CEFF9648C4D}">
      <dsp:nvSpPr>
        <dsp:cNvPr id="0" name=""/>
        <dsp:cNvSpPr/>
      </dsp:nvSpPr>
      <dsp:spPr>
        <a:xfrm>
          <a:off x="1451732" y="514352"/>
          <a:ext cx="2118469" cy="1028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Tasa de alineamiento 11.14%  (naranjilla)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Tasa de alineamiento 15.33%  (limón Meyer)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75409" y="538029"/>
        <a:ext cx="2071115" cy="761022"/>
      </dsp:txXfrm>
    </dsp:sp>
    <dsp:sp modelId="{9971AB6D-712F-470A-B14D-58393363B306}">
      <dsp:nvSpPr>
        <dsp:cNvPr id="0" name=""/>
        <dsp:cNvSpPr/>
      </dsp:nvSpPr>
      <dsp:spPr>
        <a:xfrm>
          <a:off x="2460412" y="51268"/>
          <a:ext cx="2387711" cy="2387711"/>
        </a:xfrm>
        <a:prstGeom prst="leftCircularArrow">
          <a:avLst>
            <a:gd name="adj1" fmla="val 3224"/>
            <a:gd name="adj2" fmla="val 397464"/>
            <a:gd name="adj3" fmla="val 2016092"/>
            <a:gd name="adj4" fmla="val 8867607"/>
            <a:gd name="adj5" fmla="val 376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34BFA-C2A3-4934-8144-BEAC9DAD6D10}">
      <dsp:nvSpPr>
        <dsp:cNvPr id="0" name=""/>
        <dsp:cNvSpPr/>
      </dsp:nvSpPr>
      <dsp:spPr>
        <a:xfrm>
          <a:off x="2171444" y="1404910"/>
          <a:ext cx="1086471" cy="4320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Bowtie2 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84098" y="1417564"/>
        <a:ext cx="1061163" cy="406746"/>
      </dsp:txXfrm>
    </dsp:sp>
    <dsp:sp modelId="{17B36AA6-3DC4-4841-949D-5CEAC793A9D3}">
      <dsp:nvSpPr>
        <dsp:cNvPr id="0" name=""/>
        <dsp:cNvSpPr/>
      </dsp:nvSpPr>
      <dsp:spPr>
        <a:xfrm>
          <a:off x="3936819" y="514341"/>
          <a:ext cx="1943793" cy="1028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42 938 049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naranjilla 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38 964 192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reads</a:t>
          </a:r>
          <a:r>
            <a:rPr lang="es-EC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limón Meyer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0489" y="758419"/>
        <a:ext cx="1896453" cy="760822"/>
      </dsp:txXfrm>
    </dsp:sp>
    <dsp:sp modelId="{414D0DEF-667E-4FE8-A379-A0F2462F0228}">
      <dsp:nvSpPr>
        <dsp:cNvPr id="0" name=""/>
        <dsp:cNvSpPr/>
      </dsp:nvSpPr>
      <dsp:spPr>
        <a:xfrm>
          <a:off x="4569193" y="308536"/>
          <a:ext cx="1086471" cy="432054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 obtuvieron: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81847" y="321190"/>
        <a:ext cx="1061163" cy="40674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A8914-F581-4529-AEF0-FD6BD05FAEAE}">
      <dsp:nvSpPr>
        <dsp:cNvPr id="0" name=""/>
        <dsp:cNvSpPr/>
      </dsp:nvSpPr>
      <dsp:spPr>
        <a:xfrm>
          <a:off x="0" y="0"/>
          <a:ext cx="3223750" cy="4923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All</a:t>
          </a: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Virus generó una mayor cantidad de </a:t>
          </a:r>
          <a:r>
            <a:rPr lang="es-EC" sz="13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contigs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421" y="14421"/>
        <a:ext cx="2692457" cy="463515"/>
      </dsp:txXfrm>
    </dsp:sp>
    <dsp:sp modelId="{A96F011C-C7E7-488F-A9E0-BACE93ED9217}">
      <dsp:nvSpPr>
        <dsp:cNvPr id="0" name=""/>
        <dsp:cNvSpPr/>
      </dsp:nvSpPr>
      <dsp:spPr>
        <a:xfrm>
          <a:off x="284448" y="574417"/>
          <a:ext cx="3223750" cy="492357"/>
        </a:xfrm>
        <a:prstGeom prst="roundRect">
          <a:avLst>
            <a:gd name="adj" fmla="val 100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todos los </a:t>
          </a:r>
          <a:r>
            <a:rPr lang="es-EC" sz="13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contigs</a:t>
          </a:r>
          <a:r>
            <a:rPr lang="es-EC" sz="13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obtenidos pertenecían a virus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8869" y="588838"/>
        <a:ext cx="2590427" cy="463515"/>
      </dsp:txXfrm>
    </dsp:sp>
    <dsp:sp modelId="{04F4B30D-1AF5-4EC1-BB9E-2FACDBB68C43}">
      <dsp:nvSpPr>
        <dsp:cNvPr id="0" name=""/>
        <dsp:cNvSpPr/>
      </dsp:nvSpPr>
      <dsp:spPr>
        <a:xfrm>
          <a:off x="568897" y="1148834"/>
          <a:ext cx="3223750" cy="492357"/>
        </a:xfrm>
        <a:prstGeom prst="roundRect">
          <a:avLst>
            <a:gd name="adj" fmla="val 100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No todos los virus identificados eran fitopatógenos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3318" y="1163255"/>
        <a:ext cx="2590427" cy="463515"/>
      </dsp:txXfrm>
    </dsp:sp>
    <dsp:sp modelId="{1D77AA72-9434-4852-8550-9EA4B06963FA}">
      <dsp:nvSpPr>
        <dsp:cNvPr id="0" name=""/>
        <dsp:cNvSpPr/>
      </dsp:nvSpPr>
      <dsp:spPr>
        <a:xfrm>
          <a:off x="2903718" y="373371"/>
          <a:ext cx="320032" cy="32003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975725" y="373371"/>
        <a:ext cx="176018" cy="240824"/>
      </dsp:txXfrm>
    </dsp:sp>
    <dsp:sp modelId="{89F11193-B4F6-4694-A63C-100552FA47EB}">
      <dsp:nvSpPr>
        <dsp:cNvPr id="0" name=""/>
        <dsp:cNvSpPr/>
      </dsp:nvSpPr>
      <dsp:spPr>
        <a:xfrm>
          <a:off x="3188166" y="944505"/>
          <a:ext cx="320032" cy="32003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3260173" y="944505"/>
        <a:ext cx="176018" cy="24082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09123A-439B-4846-BC87-99E608915514}">
      <dsp:nvSpPr>
        <dsp:cNvPr id="0" name=""/>
        <dsp:cNvSpPr/>
      </dsp:nvSpPr>
      <dsp:spPr>
        <a:xfrm>
          <a:off x="1614543" y="944261"/>
          <a:ext cx="1128656" cy="100772"/>
        </a:xfrm>
        <a:custGeom>
          <a:avLst/>
          <a:gdLst/>
          <a:ahLst/>
          <a:cxnLst/>
          <a:rect l="0" t="0" r="0" b="0"/>
          <a:pathLst>
            <a:path>
              <a:moveTo>
                <a:pt x="0" y="100772"/>
              </a:moveTo>
              <a:lnTo>
                <a:pt x="1128656" y="100772"/>
              </a:lnTo>
              <a:lnTo>
                <a:pt x="1128656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BA0354-C3E1-45D3-BC08-7C7E1B9C741F}">
      <dsp:nvSpPr>
        <dsp:cNvPr id="0" name=""/>
        <dsp:cNvSpPr/>
      </dsp:nvSpPr>
      <dsp:spPr>
        <a:xfrm>
          <a:off x="1614543" y="1045034"/>
          <a:ext cx="2257313" cy="3466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096076" y="0"/>
              </a:lnTo>
              <a:lnTo>
                <a:pt x="2096076" y="346658"/>
              </a:lnTo>
              <a:lnTo>
                <a:pt x="2257313" y="34665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786EB8-9EA7-41A9-AE7A-5046B39B362D}">
      <dsp:nvSpPr>
        <dsp:cNvPr id="0" name=""/>
        <dsp:cNvSpPr/>
      </dsp:nvSpPr>
      <dsp:spPr>
        <a:xfrm>
          <a:off x="1614543" y="698375"/>
          <a:ext cx="2257313" cy="346658"/>
        </a:xfrm>
        <a:custGeom>
          <a:avLst/>
          <a:gdLst/>
          <a:ahLst/>
          <a:cxnLst/>
          <a:rect l="0" t="0" r="0" b="0"/>
          <a:pathLst>
            <a:path>
              <a:moveTo>
                <a:pt x="0" y="346658"/>
              </a:moveTo>
              <a:lnTo>
                <a:pt x="2096076" y="346658"/>
              </a:lnTo>
              <a:lnTo>
                <a:pt x="2096076" y="0"/>
              </a:lnTo>
              <a:lnTo>
                <a:pt x="2257313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A14689-6CEF-4FAF-8586-5A7ED8818896}">
      <dsp:nvSpPr>
        <dsp:cNvPr id="0" name=""/>
        <dsp:cNvSpPr/>
      </dsp:nvSpPr>
      <dsp:spPr>
        <a:xfrm>
          <a:off x="2176" y="799148"/>
          <a:ext cx="1612366" cy="4917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SPAdes-3.11.1</a:t>
          </a:r>
          <a:endParaRPr lang="es-ES" sz="1600" kern="1200" dirty="0"/>
        </a:p>
      </dsp:txBody>
      <dsp:txXfrm>
        <a:off x="2176" y="799148"/>
        <a:ext cx="1612366" cy="491771"/>
      </dsp:txXfrm>
    </dsp:sp>
    <dsp:sp modelId="{0E2C023E-5C18-4131-926E-9167B7A02B53}">
      <dsp:nvSpPr>
        <dsp:cNvPr id="0" name=""/>
        <dsp:cNvSpPr/>
      </dsp:nvSpPr>
      <dsp:spPr>
        <a:xfrm>
          <a:off x="3871856" y="452489"/>
          <a:ext cx="1612366" cy="491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32 024 </a:t>
          </a:r>
          <a:r>
            <a:rPr lang="es-ES" sz="1600" i="1" kern="1200" dirty="0" err="1" smtClean="0"/>
            <a:t>contigs</a:t>
          </a:r>
          <a:r>
            <a:rPr lang="es-ES" sz="1600" i="1" kern="1200" dirty="0" smtClean="0"/>
            <a:t> </a:t>
          </a:r>
          <a:r>
            <a:rPr lang="es-ES" sz="1600" kern="1200" dirty="0" smtClean="0"/>
            <a:t>para limón Meyer</a:t>
          </a:r>
          <a:endParaRPr lang="es-ES" sz="1600" kern="1200" dirty="0"/>
        </a:p>
      </dsp:txBody>
      <dsp:txXfrm>
        <a:off x="3871856" y="452489"/>
        <a:ext cx="1612366" cy="491771"/>
      </dsp:txXfrm>
    </dsp:sp>
    <dsp:sp modelId="{60316B6E-DF01-4CE7-BA58-F47C8D165748}">
      <dsp:nvSpPr>
        <dsp:cNvPr id="0" name=""/>
        <dsp:cNvSpPr/>
      </dsp:nvSpPr>
      <dsp:spPr>
        <a:xfrm>
          <a:off x="3871856" y="1145807"/>
          <a:ext cx="1612366" cy="491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134 506 </a:t>
          </a:r>
          <a:r>
            <a:rPr lang="es-ES" sz="1600" i="1" kern="1200" dirty="0" err="1" smtClean="0"/>
            <a:t>contigs</a:t>
          </a:r>
          <a:r>
            <a:rPr lang="es-ES" sz="1600" kern="1200" dirty="0" smtClean="0"/>
            <a:t> para naranjilla.</a:t>
          </a:r>
          <a:endParaRPr lang="es-ES" sz="1600" kern="1200" dirty="0"/>
        </a:p>
      </dsp:txBody>
      <dsp:txXfrm>
        <a:off x="3871856" y="1145807"/>
        <a:ext cx="1612366" cy="491771"/>
      </dsp:txXfrm>
    </dsp:sp>
    <dsp:sp modelId="{FD2B513B-6063-4112-8BB2-0830EB34F937}">
      <dsp:nvSpPr>
        <dsp:cNvPr id="0" name=""/>
        <dsp:cNvSpPr/>
      </dsp:nvSpPr>
      <dsp:spPr>
        <a:xfrm>
          <a:off x="1937016" y="452489"/>
          <a:ext cx="1612366" cy="4917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 obtuvieron</a:t>
          </a:r>
          <a:endParaRPr lang="es-ES" sz="1600" kern="1200" dirty="0"/>
        </a:p>
      </dsp:txBody>
      <dsp:txXfrm>
        <a:off x="1937016" y="452489"/>
        <a:ext cx="1612366" cy="49177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48D97-F41C-4D4F-A69A-B9D5EC36A6A2}">
      <dsp:nvSpPr>
        <dsp:cNvPr id="0" name=""/>
        <dsp:cNvSpPr/>
      </dsp:nvSpPr>
      <dsp:spPr>
        <a:xfrm>
          <a:off x="18" y="48385"/>
          <a:ext cx="2109119" cy="741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Limón Meyer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" y="48385"/>
        <a:ext cx="2109119" cy="494000"/>
      </dsp:txXfrm>
    </dsp:sp>
    <dsp:sp modelId="{F89E3B4D-3CEF-4804-9CA8-1ABD602DB370}">
      <dsp:nvSpPr>
        <dsp:cNvPr id="0" name=""/>
        <dsp:cNvSpPr/>
      </dsp:nvSpPr>
      <dsp:spPr>
        <a:xfrm>
          <a:off x="186579" y="561958"/>
          <a:ext cx="2599974" cy="9898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25 </a:t>
          </a:r>
          <a:r>
            <a:rPr lang="es-ES" sz="13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contigs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longitud 116 a 16 747 </a:t>
          </a:r>
          <a:r>
            <a:rPr lang="es-E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nt</a:t>
          </a: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5571" y="590950"/>
        <a:ext cx="2541990" cy="931872"/>
      </dsp:txXfrm>
    </dsp:sp>
    <dsp:sp modelId="{0CA5551E-9F8C-49CF-82FE-C2929C094F02}">
      <dsp:nvSpPr>
        <dsp:cNvPr id="0" name=""/>
        <dsp:cNvSpPr/>
      </dsp:nvSpPr>
      <dsp:spPr>
        <a:xfrm rot="21321">
          <a:off x="2490221" y="44240"/>
          <a:ext cx="807930" cy="5251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kern="1200"/>
        </a:p>
      </dsp:txBody>
      <dsp:txXfrm>
        <a:off x="2490223" y="148773"/>
        <a:ext cx="650397" cy="315065"/>
      </dsp:txXfrm>
    </dsp:sp>
    <dsp:sp modelId="{6584EC37-54C8-4378-AFB6-E6FC08F054A5}">
      <dsp:nvSpPr>
        <dsp:cNvPr id="0" name=""/>
        <dsp:cNvSpPr/>
      </dsp:nvSpPr>
      <dsp:spPr>
        <a:xfrm>
          <a:off x="3633505" y="100519"/>
          <a:ext cx="1898586" cy="6502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53340" numCol="1" spcCol="1270" anchor="t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Naranjilla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33505" y="100519"/>
        <a:ext cx="1898586" cy="433497"/>
      </dsp:txXfrm>
    </dsp:sp>
    <dsp:sp modelId="{D815D5A2-40F8-4844-8B90-72BA9BA62EDD}">
      <dsp:nvSpPr>
        <dsp:cNvPr id="0" name=""/>
        <dsp:cNvSpPr/>
      </dsp:nvSpPr>
      <dsp:spPr>
        <a:xfrm>
          <a:off x="3885351" y="511829"/>
          <a:ext cx="2258908" cy="99308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38</a:t>
          </a:r>
          <a:r>
            <a:rPr lang="es-ES" sz="13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S" sz="13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contigs</a:t>
          </a:r>
          <a:r>
            <a:rPr lang="es-ES" sz="13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S" sz="13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longitud de 83 a 7287 </a:t>
          </a:r>
          <a:r>
            <a:rPr lang="es-ES" sz="13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nt</a:t>
          </a: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14437" y="540915"/>
        <a:ext cx="2200736" cy="93490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6DA064-0ACE-4091-BDA1-647DB2A45379}">
      <dsp:nvSpPr>
        <dsp:cNvPr id="0" name=""/>
        <dsp:cNvSpPr/>
      </dsp:nvSpPr>
      <dsp:spPr>
        <a:xfrm rot="5400000">
          <a:off x="832508" y="102345"/>
          <a:ext cx="827092" cy="13762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BDCCC-934B-41B1-9D0D-30567B84F028}">
      <dsp:nvSpPr>
        <dsp:cNvPr id="0" name=""/>
        <dsp:cNvSpPr/>
      </dsp:nvSpPr>
      <dsp:spPr>
        <a:xfrm>
          <a:off x="694445" y="513551"/>
          <a:ext cx="1242498" cy="1089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Búsqueda de homólogos de las bandas inespecíficas.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94445" y="513551"/>
        <a:ext cx="1242498" cy="1089122"/>
      </dsp:txXfrm>
    </dsp:sp>
    <dsp:sp modelId="{50EB20CE-DB63-464E-9BEA-0E1670AF8F06}">
      <dsp:nvSpPr>
        <dsp:cNvPr id="0" name=""/>
        <dsp:cNvSpPr/>
      </dsp:nvSpPr>
      <dsp:spPr>
        <a:xfrm>
          <a:off x="1702510" y="1023"/>
          <a:ext cx="234433" cy="234433"/>
        </a:xfrm>
        <a:prstGeom prst="triangle">
          <a:avLst>
            <a:gd name="adj" fmla="val 10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55A3D-0003-4D78-9B8A-C23ADB3CB19D}">
      <dsp:nvSpPr>
        <dsp:cNvPr id="0" name=""/>
        <dsp:cNvSpPr/>
      </dsp:nvSpPr>
      <dsp:spPr>
        <a:xfrm rot="5400000">
          <a:off x="2353569" y="-274042"/>
          <a:ext cx="827092" cy="1376263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A0558-5191-4D43-A174-2EC3CC0F0CFB}">
      <dsp:nvSpPr>
        <dsp:cNvPr id="0" name=""/>
        <dsp:cNvSpPr/>
      </dsp:nvSpPr>
      <dsp:spPr>
        <a:xfrm>
          <a:off x="2215506" y="137163"/>
          <a:ext cx="1242498" cy="1089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Porcentaje de identidad de 97.99% para ADN de cloroplasto.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5506" y="137163"/>
        <a:ext cx="1242498" cy="10891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6F7000-E6BF-4B7B-ABF0-21ACAC11E6A9}">
      <dsp:nvSpPr>
        <dsp:cNvPr id="0" name=""/>
        <dsp:cNvSpPr/>
      </dsp:nvSpPr>
      <dsp:spPr>
        <a:xfrm>
          <a:off x="4478" y="0"/>
          <a:ext cx="2726767" cy="54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smtClean="0">
              <a:latin typeface="Arial" panose="020B0604020202020204" pitchFamily="34" charset="0"/>
              <a:cs typeface="Arial" panose="020B0604020202020204" pitchFamily="34" charset="0"/>
            </a:rPr>
            <a:t>La detección temprana y precisa de virus de plantas es muy importante para poder controlarlos</a:t>
          </a:r>
          <a:endParaRPr lang="es-ES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512" y="16034"/>
        <a:ext cx="2694699" cy="515369"/>
      </dsp:txXfrm>
    </dsp:sp>
    <dsp:sp modelId="{2A19F9B2-0E92-4E0B-A157-CFD2F7827226}">
      <dsp:nvSpPr>
        <dsp:cNvPr id="0" name=""/>
        <dsp:cNvSpPr/>
      </dsp:nvSpPr>
      <dsp:spPr>
        <a:xfrm>
          <a:off x="3003923" y="0"/>
          <a:ext cx="578074" cy="5474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30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03923" y="109487"/>
        <a:ext cx="413843" cy="328463"/>
      </dsp:txXfrm>
    </dsp:sp>
    <dsp:sp modelId="{A888C5D2-CC96-4630-9201-77F032FF552B}">
      <dsp:nvSpPr>
        <dsp:cNvPr id="0" name=""/>
        <dsp:cNvSpPr/>
      </dsp:nvSpPr>
      <dsp:spPr>
        <a:xfrm>
          <a:off x="3821953" y="0"/>
          <a:ext cx="2726767" cy="5474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b="0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El diagnóstico de la enfermedad viral por síntomas es más difícil que otros patógenos 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37987" y="16034"/>
        <a:ext cx="2694699" cy="5153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DE00-EBE5-4D0F-8E31-954EFEA744DB}">
      <dsp:nvSpPr>
        <dsp:cNvPr id="0" name=""/>
        <dsp:cNvSpPr/>
      </dsp:nvSpPr>
      <dsp:spPr>
        <a:xfrm>
          <a:off x="3272571" y="2523292"/>
          <a:ext cx="394612" cy="375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06" y="0"/>
              </a:lnTo>
              <a:lnTo>
                <a:pt x="197306" y="375964"/>
              </a:lnTo>
              <a:lnTo>
                <a:pt x="394612" y="37596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456252" y="2697649"/>
        <a:ext cx="27252" cy="27252"/>
      </dsp:txXfrm>
    </dsp:sp>
    <dsp:sp modelId="{CDA79C49-73FA-46C0-8E70-D29E0F69E4B7}">
      <dsp:nvSpPr>
        <dsp:cNvPr id="0" name=""/>
        <dsp:cNvSpPr/>
      </dsp:nvSpPr>
      <dsp:spPr>
        <a:xfrm>
          <a:off x="3272571" y="2147327"/>
          <a:ext cx="394612" cy="375964"/>
        </a:xfrm>
        <a:custGeom>
          <a:avLst/>
          <a:gdLst/>
          <a:ahLst/>
          <a:cxnLst/>
          <a:rect l="0" t="0" r="0" b="0"/>
          <a:pathLst>
            <a:path>
              <a:moveTo>
                <a:pt x="0" y="375964"/>
              </a:moveTo>
              <a:lnTo>
                <a:pt x="197306" y="375964"/>
              </a:lnTo>
              <a:lnTo>
                <a:pt x="197306" y="0"/>
              </a:lnTo>
              <a:lnTo>
                <a:pt x="394612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456252" y="2321684"/>
        <a:ext cx="27252" cy="27252"/>
      </dsp:txXfrm>
    </dsp:sp>
    <dsp:sp modelId="{0C08B89C-FC95-4844-8FB7-0C0ABF9F50AD}">
      <dsp:nvSpPr>
        <dsp:cNvPr id="0" name=""/>
        <dsp:cNvSpPr/>
      </dsp:nvSpPr>
      <dsp:spPr>
        <a:xfrm>
          <a:off x="904895" y="1583380"/>
          <a:ext cx="394612" cy="9399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97306" y="0"/>
              </a:lnTo>
              <a:lnTo>
                <a:pt x="197306" y="939912"/>
              </a:lnTo>
              <a:lnTo>
                <a:pt x="394612" y="939912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76716" y="2027851"/>
        <a:ext cx="50969" cy="50969"/>
      </dsp:txXfrm>
    </dsp:sp>
    <dsp:sp modelId="{821D57D9-2195-4AD5-B865-98BA41C32366}">
      <dsp:nvSpPr>
        <dsp:cNvPr id="0" name=""/>
        <dsp:cNvSpPr/>
      </dsp:nvSpPr>
      <dsp:spPr>
        <a:xfrm>
          <a:off x="3272571" y="1349678"/>
          <a:ext cx="39461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4612" y="4572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460013" y="1385532"/>
        <a:ext cx="19730" cy="19730"/>
      </dsp:txXfrm>
    </dsp:sp>
    <dsp:sp modelId="{58A4D68A-3B52-4561-A66E-FEDB7EB0E256}">
      <dsp:nvSpPr>
        <dsp:cNvPr id="0" name=""/>
        <dsp:cNvSpPr/>
      </dsp:nvSpPr>
      <dsp:spPr>
        <a:xfrm>
          <a:off x="904895" y="1395398"/>
          <a:ext cx="394612" cy="187982"/>
        </a:xfrm>
        <a:custGeom>
          <a:avLst/>
          <a:gdLst/>
          <a:ahLst/>
          <a:cxnLst/>
          <a:rect l="0" t="0" r="0" b="0"/>
          <a:pathLst>
            <a:path>
              <a:moveTo>
                <a:pt x="0" y="187982"/>
              </a:moveTo>
              <a:lnTo>
                <a:pt x="197306" y="187982"/>
              </a:lnTo>
              <a:lnTo>
                <a:pt x="197306" y="0"/>
              </a:lnTo>
              <a:lnTo>
                <a:pt x="39461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91273" y="1478461"/>
        <a:ext cx="21855" cy="21855"/>
      </dsp:txXfrm>
    </dsp:sp>
    <dsp:sp modelId="{7C4DA5A7-DD49-4246-8F53-27C475D74CDF}">
      <dsp:nvSpPr>
        <dsp:cNvPr id="0" name=""/>
        <dsp:cNvSpPr/>
      </dsp:nvSpPr>
      <dsp:spPr>
        <a:xfrm>
          <a:off x="904895" y="643468"/>
          <a:ext cx="394612" cy="939912"/>
        </a:xfrm>
        <a:custGeom>
          <a:avLst/>
          <a:gdLst/>
          <a:ahLst/>
          <a:cxnLst/>
          <a:rect l="0" t="0" r="0" b="0"/>
          <a:pathLst>
            <a:path>
              <a:moveTo>
                <a:pt x="0" y="939912"/>
              </a:moveTo>
              <a:lnTo>
                <a:pt x="197306" y="939912"/>
              </a:lnTo>
              <a:lnTo>
                <a:pt x="197306" y="0"/>
              </a:lnTo>
              <a:lnTo>
                <a:pt x="39461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076716" y="1087939"/>
        <a:ext cx="50969" cy="50969"/>
      </dsp:txXfrm>
    </dsp:sp>
    <dsp:sp modelId="{B50EED9D-B616-46E8-911D-8138539BCEC2}">
      <dsp:nvSpPr>
        <dsp:cNvPr id="0" name=""/>
        <dsp:cNvSpPr/>
      </dsp:nvSpPr>
      <dsp:spPr>
        <a:xfrm rot="16200000">
          <a:off x="-978887" y="1282608"/>
          <a:ext cx="3166020" cy="6015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Métodos para detectar virus en plantas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-978887" y="1282608"/>
        <a:ext cx="3166020" cy="601543"/>
      </dsp:txXfrm>
    </dsp:sp>
    <dsp:sp modelId="{2656E8D0-2B7D-41AF-9431-BF35C9EAA704}">
      <dsp:nvSpPr>
        <dsp:cNvPr id="0" name=""/>
        <dsp:cNvSpPr/>
      </dsp:nvSpPr>
      <dsp:spPr>
        <a:xfrm>
          <a:off x="1299507" y="342696"/>
          <a:ext cx="1973064" cy="6015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Observación microscópica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9507" y="342696"/>
        <a:ext cx="1973064" cy="601543"/>
      </dsp:txXfrm>
    </dsp:sp>
    <dsp:sp modelId="{7FD40DC6-C7A5-4EFF-91EC-4494A9E49E3A}">
      <dsp:nvSpPr>
        <dsp:cNvPr id="0" name=""/>
        <dsp:cNvSpPr/>
      </dsp:nvSpPr>
      <dsp:spPr>
        <a:xfrm>
          <a:off x="1299507" y="1094626"/>
          <a:ext cx="1973064" cy="6015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Técnicas serológicas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9507" y="1094626"/>
        <a:ext cx="1973064" cy="601543"/>
      </dsp:txXfrm>
    </dsp:sp>
    <dsp:sp modelId="{1E8E285F-1703-44F2-846C-06BA7ACAA5D4}">
      <dsp:nvSpPr>
        <dsp:cNvPr id="0" name=""/>
        <dsp:cNvSpPr/>
      </dsp:nvSpPr>
      <dsp:spPr>
        <a:xfrm>
          <a:off x="3667184" y="1094626"/>
          <a:ext cx="1973064" cy="6015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ELISA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7184" y="1094626"/>
        <a:ext cx="1973064" cy="601543"/>
      </dsp:txXfrm>
    </dsp:sp>
    <dsp:sp modelId="{32A0B1E2-86BD-4FE6-B460-A380A991BA9A}">
      <dsp:nvSpPr>
        <dsp:cNvPr id="0" name=""/>
        <dsp:cNvSpPr/>
      </dsp:nvSpPr>
      <dsp:spPr>
        <a:xfrm>
          <a:off x="1299507" y="2222520"/>
          <a:ext cx="1973064" cy="6015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Métodos moleculares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299507" y="2222520"/>
        <a:ext cx="1973064" cy="601543"/>
      </dsp:txXfrm>
    </dsp:sp>
    <dsp:sp modelId="{58234F13-AD1D-4CCA-8BA7-A31F589ADC5A}">
      <dsp:nvSpPr>
        <dsp:cNvPr id="0" name=""/>
        <dsp:cNvSpPr/>
      </dsp:nvSpPr>
      <dsp:spPr>
        <a:xfrm>
          <a:off x="3667184" y="1846555"/>
          <a:ext cx="1973064" cy="6015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PCR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7184" y="1846555"/>
        <a:ext cx="1973064" cy="601543"/>
      </dsp:txXfrm>
    </dsp:sp>
    <dsp:sp modelId="{2E59F12C-C7C2-490E-8009-DB0300826E36}">
      <dsp:nvSpPr>
        <dsp:cNvPr id="0" name=""/>
        <dsp:cNvSpPr/>
      </dsp:nvSpPr>
      <dsp:spPr>
        <a:xfrm>
          <a:off x="3667184" y="2598485"/>
          <a:ext cx="1973064" cy="6015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NGS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67184" y="2598485"/>
        <a:ext cx="1973064" cy="6015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B3E1E-A886-4BBE-A924-7EA79FB46D78}">
      <dsp:nvSpPr>
        <dsp:cNvPr id="0" name=""/>
        <dsp:cNvSpPr/>
      </dsp:nvSpPr>
      <dsp:spPr>
        <a:xfrm>
          <a:off x="2573" y="705632"/>
          <a:ext cx="1788222" cy="71528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smtClean="0">
              <a:latin typeface="Arial" panose="020B0604020202020204" pitchFamily="34" charset="0"/>
              <a:cs typeface="Arial" panose="020B0604020202020204" pitchFamily="34" charset="0"/>
            </a:rPr>
            <a:t>Preparación de </a:t>
          </a: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muestras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60218" y="705632"/>
        <a:ext cx="1072933" cy="715289"/>
      </dsp:txXfrm>
    </dsp:sp>
    <dsp:sp modelId="{9B1B8CEE-2E39-4931-A6A4-DC32423E21CB}">
      <dsp:nvSpPr>
        <dsp:cNvPr id="0" name=""/>
        <dsp:cNvSpPr/>
      </dsp:nvSpPr>
      <dsp:spPr>
        <a:xfrm>
          <a:off x="1611973" y="705632"/>
          <a:ext cx="1788222" cy="715289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Construcción de librerías a partir de ARN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969618" y="705632"/>
        <a:ext cx="1072933" cy="715289"/>
      </dsp:txXfrm>
    </dsp:sp>
    <dsp:sp modelId="{F3A8F3A3-6235-4DA5-BD58-008EFE20243C}">
      <dsp:nvSpPr>
        <dsp:cNvPr id="0" name=""/>
        <dsp:cNvSpPr/>
      </dsp:nvSpPr>
      <dsp:spPr>
        <a:xfrm>
          <a:off x="3221374" y="705632"/>
          <a:ext cx="2193004" cy="715289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Amplificación </a:t>
          </a:r>
          <a:r>
            <a:rPr lang="es-EC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clonal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los fragmentos de </a:t>
          </a:r>
          <a:r>
            <a:rPr lang="es-EC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ADNc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en la librería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579019" y="705632"/>
        <a:ext cx="1477715" cy="715289"/>
      </dsp:txXfrm>
    </dsp:sp>
    <dsp:sp modelId="{78F5DF14-2D9A-47D9-B960-3FCA66B56144}">
      <dsp:nvSpPr>
        <dsp:cNvPr id="0" name=""/>
        <dsp:cNvSpPr/>
      </dsp:nvSpPr>
      <dsp:spPr>
        <a:xfrm>
          <a:off x="5235556" y="705632"/>
          <a:ext cx="1903437" cy="715289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556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50" kern="1200" dirty="0" smtClean="0">
              <a:latin typeface="Arial" panose="020B0604020202020204" pitchFamily="34" charset="0"/>
              <a:cs typeface="Arial" panose="020B0604020202020204" pitchFamily="34" charset="0"/>
            </a:rPr>
            <a:t>Secuenciación</a:t>
          </a:r>
          <a:endParaRPr lang="es-ES" sz="125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93201" y="705632"/>
        <a:ext cx="1188148" cy="715289"/>
      </dsp:txXfrm>
    </dsp:sp>
    <dsp:sp modelId="{CC28167B-6A3B-4B9B-9123-D7DFB942A4E9}">
      <dsp:nvSpPr>
        <dsp:cNvPr id="0" name=""/>
        <dsp:cNvSpPr/>
      </dsp:nvSpPr>
      <dsp:spPr>
        <a:xfrm>
          <a:off x="6960172" y="705632"/>
          <a:ext cx="1788222" cy="715289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300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Generación de datos</a:t>
          </a:r>
          <a:endParaRPr lang="es-E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17817" y="705632"/>
        <a:ext cx="1072933" cy="7152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CAB74-F431-4947-9DC9-4EBBC2BCA0ED}">
      <dsp:nvSpPr>
        <dsp:cNvPr id="0" name=""/>
        <dsp:cNvSpPr/>
      </dsp:nvSpPr>
      <dsp:spPr>
        <a:xfrm>
          <a:off x="0" y="813"/>
          <a:ext cx="1436055" cy="532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Control de calidad ARN muestras enviadas 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2" y="16405"/>
        <a:ext cx="1404871" cy="501150"/>
      </dsp:txXfrm>
    </dsp:sp>
    <dsp:sp modelId="{537F8038-29E6-489D-9551-052D0446D434}">
      <dsp:nvSpPr>
        <dsp:cNvPr id="0" name=""/>
        <dsp:cNvSpPr/>
      </dsp:nvSpPr>
      <dsp:spPr>
        <a:xfrm rot="5400000">
          <a:off x="618214" y="546455"/>
          <a:ext cx="199625" cy="239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646162" y="566418"/>
        <a:ext cx="143730" cy="139738"/>
      </dsp:txXfrm>
    </dsp:sp>
    <dsp:sp modelId="{86657ED0-8EA0-4D13-9630-E8BCCDA41438}">
      <dsp:nvSpPr>
        <dsp:cNvPr id="0" name=""/>
        <dsp:cNvSpPr/>
      </dsp:nvSpPr>
      <dsp:spPr>
        <a:xfrm>
          <a:off x="0" y="799314"/>
          <a:ext cx="1436055" cy="532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Ribosomal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 RNA </a:t>
          </a:r>
          <a:r>
            <a:rPr lang="es-EC" sz="12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depletion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2" y="814906"/>
        <a:ext cx="1404871" cy="5011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CAB74-F431-4947-9DC9-4EBBC2BCA0ED}">
      <dsp:nvSpPr>
        <dsp:cNvPr id="0" name=""/>
        <dsp:cNvSpPr/>
      </dsp:nvSpPr>
      <dsp:spPr>
        <a:xfrm>
          <a:off x="0" y="813"/>
          <a:ext cx="1436055" cy="532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Tecnología de secuenciación por síntesis (SBS)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2" y="16405"/>
        <a:ext cx="1404871" cy="501150"/>
      </dsp:txXfrm>
    </dsp:sp>
    <dsp:sp modelId="{537F8038-29E6-489D-9551-052D0446D434}">
      <dsp:nvSpPr>
        <dsp:cNvPr id="0" name=""/>
        <dsp:cNvSpPr/>
      </dsp:nvSpPr>
      <dsp:spPr>
        <a:xfrm rot="5400000">
          <a:off x="618214" y="546455"/>
          <a:ext cx="199625" cy="23955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000" kern="1200"/>
        </a:p>
      </dsp:txBody>
      <dsp:txXfrm rot="-5400000">
        <a:off x="646162" y="566418"/>
        <a:ext cx="143730" cy="139738"/>
      </dsp:txXfrm>
    </dsp:sp>
    <dsp:sp modelId="{86657ED0-8EA0-4D13-9630-E8BCCDA41438}">
      <dsp:nvSpPr>
        <dsp:cNvPr id="0" name=""/>
        <dsp:cNvSpPr/>
      </dsp:nvSpPr>
      <dsp:spPr>
        <a:xfrm>
          <a:off x="0" y="799314"/>
          <a:ext cx="1436055" cy="53233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Secuenciación de extremo pareado (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paired</a:t>
          </a:r>
          <a:r>
            <a:rPr lang="es-EC" sz="12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200" i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end</a:t>
          </a: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s-EC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592" y="814906"/>
        <a:ext cx="1404871" cy="5011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3681CF-99DF-478C-8C23-7B15D150F3DE}">
      <dsp:nvSpPr>
        <dsp:cNvPr id="0" name=""/>
        <dsp:cNvSpPr/>
      </dsp:nvSpPr>
      <dsp:spPr>
        <a:xfrm>
          <a:off x="118380" y="544067"/>
          <a:ext cx="1267550" cy="1045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Remover secuencias de adaptadores.</a:t>
          </a:r>
          <a:endParaRPr lang="es-ES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Recortar lecturas de baja calidad </a:t>
          </a:r>
          <a:endParaRPr lang="es-E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42439" y="568126"/>
        <a:ext cx="1219432" cy="773318"/>
      </dsp:txXfrm>
    </dsp:sp>
    <dsp:sp modelId="{6F44BEE5-498D-4913-8C53-59B853C8CBF0}">
      <dsp:nvSpPr>
        <dsp:cNvPr id="0" name=""/>
        <dsp:cNvSpPr/>
      </dsp:nvSpPr>
      <dsp:spPr>
        <a:xfrm>
          <a:off x="789770" y="646023"/>
          <a:ext cx="1615096" cy="1615096"/>
        </a:xfrm>
        <a:prstGeom prst="leftCircularArrow">
          <a:avLst>
            <a:gd name="adj1" fmla="val 4490"/>
            <a:gd name="adj2" fmla="val 570600"/>
            <a:gd name="adj3" fmla="val 2346111"/>
            <a:gd name="adj4" fmla="val 9024489"/>
            <a:gd name="adj5" fmla="val 523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CFFCD-5466-484C-BAD5-A12C8E943C49}">
      <dsp:nvSpPr>
        <dsp:cNvPr id="0" name=""/>
        <dsp:cNvSpPr/>
      </dsp:nvSpPr>
      <dsp:spPr>
        <a:xfrm>
          <a:off x="400058" y="1365504"/>
          <a:ext cx="1126711" cy="44805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Trimommatic-0.38 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13181" y="1378627"/>
        <a:ext cx="1100465" cy="421810"/>
      </dsp:txXfrm>
    </dsp:sp>
    <dsp:sp modelId="{59AF70BB-EA3B-46BC-A609-EEE5878E226E}">
      <dsp:nvSpPr>
        <dsp:cNvPr id="0" name=""/>
        <dsp:cNvSpPr/>
      </dsp:nvSpPr>
      <dsp:spPr>
        <a:xfrm>
          <a:off x="1872083" y="544068"/>
          <a:ext cx="1267550" cy="1045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Eliminación de lecturas duplicadas </a:t>
          </a:r>
          <a:endParaRPr lang="es-E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96142" y="792155"/>
        <a:ext cx="1219432" cy="773318"/>
      </dsp:txXfrm>
    </dsp:sp>
    <dsp:sp modelId="{1AA2234A-6599-44D2-9956-40DD6C4C43F7}">
      <dsp:nvSpPr>
        <dsp:cNvPr id="0" name=""/>
        <dsp:cNvSpPr/>
      </dsp:nvSpPr>
      <dsp:spPr>
        <a:xfrm>
          <a:off x="2532909" y="-168511"/>
          <a:ext cx="1777061" cy="1777061"/>
        </a:xfrm>
        <a:prstGeom prst="circularArrow">
          <a:avLst>
            <a:gd name="adj1" fmla="val 4081"/>
            <a:gd name="adj2" fmla="val 513439"/>
            <a:gd name="adj3" fmla="val 19311051"/>
            <a:gd name="adj4" fmla="val 12575511"/>
            <a:gd name="adj5" fmla="val 4761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D4F242-5AA1-4874-88B4-48D32D227BF3}">
      <dsp:nvSpPr>
        <dsp:cNvPr id="0" name=""/>
        <dsp:cNvSpPr/>
      </dsp:nvSpPr>
      <dsp:spPr>
        <a:xfrm>
          <a:off x="2153761" y="320039"/>
          <a:ext cx="1126711" cy="448056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Herramienta </a:t>
          </a:r>
          <a:r>
            <a:rPr lang="es-EC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dedupe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incluido en </a:t>
          </a:r>
          <a:r>
            <a:rPr lang="es-EC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BBTools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6884" y="333162"/>
        <a:ext cx="1100465" cy="421810"/>
      </dsp:txXfrm>
    </dsp:sp>
    <dsp:sp modelId="{AA7AC23C-9A84-4202-960F-8CEFF9648C4D}">
      <dsp:nvSpPr>
        <dsp:cNvPr id="0" name=""/>
        <dsp:cNvSpPr/>
      </dsp:nvSpPr>
      <dsp:spPr>
        <a:xfrm>
          <a:off x="3625785" y="544067"/>
          <a:ext cx="1267550" cy="1045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Eliminar secuencias del genoma de la planta (</a:t>
          </a:r>
          <a:r>
            <a:rPr lang="es-EC" sz="100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host</a:t>
          </a:r>
          <a:r>
            <a:rPr lang="es-EC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) </a:t>
          </a:r>
          <a:endParaRPr lang="es-ES" sz="900" kern="1200" dirty="0"/>
        </a:p>
      </dsp:txBody>
      <dsp:txXfrm>
        <a:off x="3649844" y="568126"/>
        <a:ext cx="1219432" cy="773318"/>
      </dsp:txXfrm>
    </dsp:sp>
    <dsp:sp modelId="{9971AB6D-712F-470A-B14D-58393363B306}">
      <dsp:nvSpPr>
        <dsp:cNvPr id="0" name=""/>
        <dsp:cNvSpPr/>
      </dsp:nvSpPr>
      <dsp:spPr>
        <a:xfrm>
          <a:off x="4297350" y="646333"/>
          <a:ext cx="1615096" cy="1615096"/>
        </a:xfrm>
        <a:prstGeom prst="leftCircularArrow">
          <a:avLst>
            <a:gd name="adj1" fmla="val 4490"/>
            <a:gd name="adj2" fmla="val 570600"/>
            <a:gd name="adj3" fmla="val 2347794"/>
            <a:gd name="adj4" fmla="val 9026172"/>
            <a:gd name="adj5" fmla="val 5238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234BFA-C2A3-4934-8144-BEAC9DAD6D10}">
      <dsp:nvSpPr>
        <dsp:cNvPr id="0" name=""/>
        <dsp:cNvSpPr/>
      </dsp:nvSpPr>
      <dsp:spPr>
        <a:xfrm>
          <a:off x="3907463" y="1365504"/>
          <a:ext cx="1126711" cy="448056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latin typeface="Arial" panose="020B0604020202020204" pitchFamily="34" charset="0"/>
              <a:cs typeface="Arial" panose="020B0604020202020204" pitchFamily="34" charset="0"/>
            </a:rPr>
            <a:t>Bowtie2 - 2.3.3.1</a:t>
          </a:r>
          <a:endParaRPr lang="es-ES" sz="1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20586" y="1378627"/>
        <a:ext cx="1100465" cy="421810"/>
      </dsp:txXfrm>
    </dsp:sp>
    <dsp:sp modelId="{17B36AA6-3DC4-4841-949D-5CEAC793A9D3}">
      <dsp:nvSpPr>
        <dsp:cNvPr id="0" name=""/>
        <dsp:cNvSpPr/>
      </dsp:nvSpPr>
      <dsp:spPr>
        <a:xfrm>
          <a:off x="5379487" y="456579"/>
          <a:ext cx="1267550" cy="12191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57150" lvl="1" indent="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900" kern="1200" dirty="0" smtClean="0">
              <a:latin typeface="Arial" panose="020B0604020202020204" pitchFamily="34" charset="0"/>
              <a:cs typeface="Arial" panose="020B0604020202020204" pitchFamily="34" charset="0"/>
            </a:rPr>
            <a:t>Separar  en dos archivos FASTQ las lecturas no alineadas con el genoma de referencia</a:t>
          </a:r>
          <a:endParaRPr lang="es-ES" sz="9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07544" y="745893"/>
        <a:ext cx="1211436" cy="901828"/>
      </dsp:txXfrm>
    </dsp:sp>
    <dsp:sp modelId="{414D0DEF-667E-4FE8-A379-A0F2462F0228}">
      <dsp:nvSpPr>
        <dsp:cNvPr id="0" name=""/>
        <dsp:cNvSpPr/>
      </dsp:nvSpPr>
      <dsp:spPr>
        <a:xfrm>
          <a:off x="5661165" y="319419"/>
          <a:ext cx="1126711" cy="448056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/>
            <a:t>Bedtools2</a:t>
          </a:r>
          <a:endParaRPr lang="es-ES" sz="1200" kern="1200" dirty="0"/>
        </a:p>
      </dsp:txBody>
      <dsp:txXfrm>
        <a:off x="5674288" y="332542"/>
        <a:ext cx="1100465" cy="42181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13901-FCB0-422C-9338-9D7CCF8A4D40}">
      <dsp:nvSpPr>
        <dsp:cNvPr id="0" name=""/>
        <dsp:cNvSpPr/>
      </dsp:nvSpPr>
      <dsp:spPr>
        <a:xfrm>
          <a:off x="1278180" y="661901"/>
          <a:ext cx="89351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25498"/>
              </a:moveTo>
              <a:lnTo>
                <a:pt x="893519" y="125498"/>
              </a:lnTo>
              <a:lnTo>
                <a:pt x="89351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115569-D40E-4B46-ACD6-2C7DED9AD4D6}">
      <dsp:nvSpPr>
        <dsp:cNvPr id="0" name=""/>
        <dsp:cNvSpPr/>
      </dsp:nvSpPr>
      <dsp:spPr>
        <a:xfrm>
          <a:off x="1278180" y="787400"/>
          <a:ext cx="1787039" cy="548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659394" y="0"/>
              </a:lnTo>
              <a:lnTo>
                <a:pt x="1659394" y="548876"/>
              </a:lnTo>
              <a:lnTo>
                <a:pt x="1787039" y="548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D0FB04-51F6-4F12-8487-9931DE461525}">
      <dsp:nvSpPr>
        <dsp:cNvPr id="0" name=""/>
        <dsp:cNvSpPr/>
      </dsp:nvSpPr>
      <dsp:spPr>
        <a:xfrm>
          <a:off x="1278180" y="741680"/>
          <a:ext cx="17870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178703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DEDA7C-F176-47BC-BB1C-08321C270B75}">
      <dsp:nvSpPr>
        <dsp:cNvPr id="0" name=""/>
        <dsp:cNvSpPr/>
      </dsp:nvSpPr>
      <dsp:spPr>
        <a:xfrm>
          <a:off x="1278180" y="238523"/>
          <a:ext cx="1787039" cy="548876"/>
        </a:xfrm>
        <a:custGeom>
          <a:avLst/>
          <a:gdLst/>
          <a:ahLst/>
          <a:cxnLst/>
          <a:rect l="0" t="0" r="0" b="0"/>
          <a:pathLst>
            <a:path>
              <a:moveTo>
                <a:pt x="0" y="548876"/>
              </a:moveTo>
              <a:lnTo>
                <a:pt x="1659394" y="548876"/>
              </a:lnTo>
              <a:lnTo>
                <a:pt x="1659394" y="0"/>
              </a:lnTo>
              <a:lnTo>
                <a:pt x="178703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41F9EE-5A91-453A-85DC-D176758474DE}">
      <dsp:nvSpPr>
        <dsp:cNvPr id="0" name=""/>
        <dsp:cNvSpPr/>
      </dsp:nvSpPr>
      <dsp:spPr>
        <a:xfrm>
          <a:off x="1723" y="592740"/>
          <a:ext cx="1276456" cy="389319"/>
        </a:xfrm>
        <a:prstGeom prst="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Ensamblaje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723" y="592740"/>
        <a:ext cx="1276456" cy="389319"/>
      </dsp:txXfrm>
    </dsp:sp>
    <dsp:sp modelId="{C5785AE4-4A4C-470A-868D-51A0D1044E0B}">
      <dsp:nvSpPr>
        <dsp:cNvPr id="0" name=""/>
        <dsp:cNvSpPr/>
      </dsp:nvSpPr>
      <dsp:spPr>
        <a:xfrm>
          <a:off x="3065219" y="43863"/>
          <a:ext cx="1276456" cy="38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SPAdes-3.11.1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5219" y="43863"/>
        <a:ext cx="1276456" cy="389319"/>
      </dsp:txXfrm>
    </dsp:sp>
    <dsp:sp modelId="{1FCA448E-1398-4383-839E-A016B14672B8}">
      <dsp:nvSpPr>
        <dsp:cNvPr id="0" name=""/>
        <dsp:cNvSpPr/>
      </dsp:nvSpPr>
      <dsp:spPr>
        <a:xfrm>
          <a:off x="3065219" y="592740"/>
          <a:ext cx="1276456" cy="38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Velvet_1.2.10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5219" y="592740"/>
        <a:ext cx="1276456" cy="389319"/>
      </dsp:txXfrm>
    </dsp:sp>
    <dsp:sp modelId="{1E5041BF-BF1E-4F58-89D1-6FC7A7FC2557}">
      <dsp:nvSpPr>
        <dsp:cNvPr id="0" name=""/>
        <dsp:cNvSpPr/>
      </dsp:nvSpPr>
      <dsp:spPr>
        <a:xfrm>
          <a:off x="3065219" y="1141616"/>
          <a:ext cx="1276456" cy="38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ABySS-2.1.5 </a:t>
          </a:r>
          <a:endParaRPr lang="es-E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65219" y="1141616"/>
        <a:ext cx="1276456" cy="389319"/>
      </dsp:txXfrm>
    </dsp:sp>
    <dsp:sp modelId="{303C808A-74BE-4A6F-A617-5DFEBFAFE4EB}">
      <dsp:nvSpPr>
        <dsp:cNvPr id="0" name=""/>
        <dsp:cNvSpPr/>
      </dsp:nvSpPr>
      <dsp:spPr>
        <a:xfrm>
          <a:off x="1533471" y="318302"/>
          <a:ext cx="1276456" cy="38931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k-</a:t>
          </a:r>
          <a:r>
            <a:rPr lang="es-EC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mers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21, 33, 55 y 77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33471" y="318302"/>
        <a:ext cx="1276456" cy="3893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4CB2F-5E1F-4D76-9951-70910FC6748B}">
      <dsp:nvSpPr>
        <dsp:cNvPr id="0" name=""/>
        <dsp:cNvSpPr/>
      </dsp:nvSpPr>
      <dsp:spPr>
        <a:xfrm>
          <a:off x="91381" y="358940"/>
          <a:ext cx="1354403" cy="44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Viral </a:t>
          </a:r>
          <a:r>
            <a:rPr lang="es-EC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Genome</a:t>
          </a:r>
          <a:endParaRPr lang="es-EC" sz="11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All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virus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1381" y="358940"/>
        <a:ext cx="1354403" cy="446337"/>
      </dsp:txXfrm>
    </dsp:sp>
    <dsp:sp modelId="{A90F0E83-843B-46AA-BE6D-B59AA8CFA023}">
      <dsp:nvSpPr>
        <dsp:cNvPr id="0" name=""/>
        <dsp:cNvSpPr/>
      </dsp:nvSpPr>
      <dsp:spPr>
        <a:xfrm>
          <a:off x="89842" y="223195"/>
          <a:ext cx="107736" cy="10773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D9245D-7C4D-4228-B07F-C383C6A9AD8E}">
      <dsp:nvSpPr>
        <dsp:cNvPr id="0" name=""/>
        <dsp:cNvSpPr/>
      </dsp:nvSpPr>
      <dsp:spPr>
        <a:xfrm>
          <a:off x="165258" y="72364"/>
          <a:ext cx="107736" cy="107736"/>
        </a:xfrm>
        <a:prstGeom prst="ellipse">
          <a:avLst/>
        </a:prstGeom>
        <a:solidFill>
          <a:schemeClr val="accent3">
            <a:hueOff val="625015"/>
            <a:satOff val="-938"/>
            <a:lumOff val="-1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3A25EA-0B29-4F6D-814C-936CD46DA65B}">
      <dsp:nvSpPr>
        <dsp:cNvPr id="0" name=""/>
        <dsp:cNvSpPr/>
      </dsp:nvSpPr>
      <dsp:spPr>
        <a:xfrm>
          <a:off x="346255" y="102531"/>
          <a:ext cx="169300" cy="169300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FC91E-5DF3-4485-89B7-8C493A43A960}">
      <dsp:nvSpPr>
        <dsp:cNvPr id="0" name=""/>
        <dsp:cNvSpPr/>
      </dsp:nvSpPr>
      <dsp:spPr>
        <a:xfrm>
          <a:off x="497087" y="0"/>
          <a:ext cx="107736" cy="107736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5A8FAA-9C95-4B51-BD1F-FF67C94C3CB4}">
      <dsp:nvSpPr>
        <dsp:cNvPr id="0" name=""/>
        <dsp:cNvSpPr/>
      </dsp:nvSpPr>
      <dsp:spPr>
        <a:xfrm>
          <a:off x="693167" y="23960"/>
          <a:ext cx="107736" cy="107736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F4C85B-7EEA-43B0-BB46-67F2E32B34C8}">
      <dsp:nvSpPr>
        <dsp:cNvPr id="0" name=""/>
        <dsp:cNvSpPr/>
      </dsp:nvSpPr>
      <dsp:spPr>
        <a:xfrm>
          <a:off x="934497" y="0"/>
          <a:ext cx="107736" cy="107736"/>
        </a:xfrm>
        <a:prstGeom prst="ellipse">
          <a:avLst/>
        </a:prstGeom>
        <a:solidFill>
          <a:schemeClr val="accent3">
            <a:hueOff val="3125073"/>
            <a:satOff val="-4689"/>
            <a:lumOff val="-7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B503F2-33FF-4891-9975-A071E4704961}">
      <dsp:nvSpPr>
        <dsp:cNvPr id="0" name=""/>
        <dsp:cNvSpPr/>
      </dsp:nvSpPr>
      <dsp:spPr>
        <a:xfrm>
          <a:off x="1085329" y="57282"/>
          <a:ext cx="169300" cy="169300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9ADF7B-0F27-4813-9895-F4039203A649}">
      <dsp:nvSpPr>
        <dsp:cNvPr id="0" name=""/>
        <dsp:cNvSpPr/>
      </dsp:nvSpPr>
      <dsp:spPr>
        <a:xfrm>
          <a:off x="1296492" y="223195"/>
          <a:ext cx="107736" cy="107736"/>
        </a:xfrm>
        <a:prstGeom prst="ellipse">
          <a:avLst/>
        </a:prstGeom>
        <a:solidFill>
          <a:schemeClr val="accent3">
            <a:hueOff val="4375102"/>
            <a:satOff val="-6564"/>
            <a:lumOff val="-10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E91B8-BEAF-4E72-9702-88C20EC451E7}">
      <dsp:nvSpPr>
        <dsp:cNvPr id="0" name=""/>
        <dsp:cNvSpPr/>
      </dsp:nvSpPr>
      <dsp:spPr>
        <a:xfrm>
          <a:off x="1386991" y="389110"/>
          <a:ext cx="107736" cy="107736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607AD-78E8-4AC5-9094-65619A77A7F3}">
      <dsp:nvSpPr>
        <dsp:cNvPr id="0" name=""/>
        <dsp:cNvSpPr/>
      </dsp:nvSpPr>
      <dsp:spPr>
        <a:xfrm>
          <a:off x="602669" y="72363"/>
          <a:ext cx="277036" cy="277036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E3A55D-7D79-4ACE-A71F-C812A352BB35}">
      <dsp:nvSpPr>
        <dsp:cNvPr id="0" name=""/>
        <dsp:cNvSpPr/>
      </dsp:nvSpPr>
      <dsp:spPr>
        <a:xfrm>
          <a:off x="14427" y="645523"/>
          <a:ext cx="107736" cy="107736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E1DAC-B3D8-4694-A27B-F5DD787EA847}">
      <dsp:nvSpPr>
        <dsp:cNvPr id="0" name=""/>
        <dsp:cNvSpPr/>
      </dsp:nvSpPr>
      <dsp:spPr>
        <a:xfrm>
          <a:off x="104925" y="781272"/>
          <a:ext cx="169300" cy="169300"/>
        </a:xfrm>
        <a:prstGeom prst="ellipse">
          <a:avLst/>
        </a:prstGeom>
        <a:solidFill>
          <a:schemeClr val="accent3">
            <a:hueOff val="6875161"/>
            <a:satOff val="-10316"/>
            <a:lumOff val="-16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4B98D-BAA2-4283-A414-DEFB155283B5}">
      <dsp:nvSpPr>
        <dsp:cNvPr id="0" name=""/>
        <dsp:cNvSpPr/>
      </dsp:nvSpPr>
      <dsp:spPr>
        <a:xfrm>
          <a:off x="331172" y="901936"/>
          <a:ext cx="246255" cy="246255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5050E4-C37E-48AB-915B-753C51CD7426}">
      <dsp:nvSpPr>
        <dsp:cNvPr id="0" name=""/>
        <dsp:cNvSpPr/>
      </dsp:nvSpPr>
      <dsp:spPr>
        <a:xfrm>
          <a:off x="647918" y="1098016"/>
          <a:ext cx="107736" cy="107736"/>
        </a:xfrm>
        <a:prstGeom prst="ellipse">
          <a:avLst/>
        </a:prstGeom>
        <a:solidFill>
          <a:schemeClr val="accent3">
            <a:hueOff val="8125191"/>
            <a:satOff val="-12191"/>
            <a:lumOff val="-19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0BE09-D071-4543-8B36-3AAA2031D956}">
      <dsp:nvSpPr>
        <dsp:cNvPr id="0" name=""/>
        <dsp:cNvSpPr/>
      </dsp:nvSpPr>
      <dsp:spPr>
        <a:xfrm>
          <a:off x="708250" y="901937"/>
          <a:ext cx="169300" cy="169300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E60AC1-F72A-436E-9451-E5FB9993378C}">
      <dsp:nvSpPr>
        <dsp:cNvPr id="0" name=""/>
        <dsp:cNvSpPr/>
      </dsp:nvSpPr>
      <dsp:spPr>
        <a:xfrm>
          <a:off x="859082" y="1260776"/>
          <a:ext cx="107736" cy="107736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0ABAA6-2812-4DE1-8DD7-8CD7B962D534}">
      <dsp:nvSpPr>
        <dsp:cNvPr id="0" name=""/>
        <dsp:cNvSpPr/>
      </dsp:nvSpPr>
      <dsp:spPr>
        <a:xfrm>
          <a:off x="994830" y="871770"/>
          <a:ext cx="246255" cy="246255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E2581D-4AD9-4159-A2B4-50F098B7C174}">
      <dsp:nvSpPr>
        <dsp:cNvPr id="0" name=""/>
        <dsp:cNvSpPr/>
      </dsp:nvSpPr>
      <dsp:spPr>
        <a:xfrm>
          <a:off x="1495683" y="1223173"/>
          <a:ext cx="169300" cy="169300"/>
        </a:xfrm>
        <a:prstGeom prst="ellipse">
          <a:avLst/>
        </a:prstGeom>
        <a:solidFill>
          <a:schemeClr val="accent3">
            <a:hueOff val="10625249"/>
            <a:satOff val="-15942"/>
            <a:lumOff val="-25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291E26-2CDD-4CCA-A60E-BD6356E9E6F4}">
      <dsp:nvSpPr>
        <dsp:cNvPr id="0" name=""/>
        <dsp:cNvSpPr/>
      </dsp:nvSpPr>
      <dsp:spPr>
        <a:xfrm>
          <a:off x="1495959" y="102275"/>
          <a:ext cx="497211" cy="949230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FE0A3-BC8E-470E-A8FF-ED254D498157}">
      <dsp:nvSpPr>
        <dsp:cNvPr id="0" name=""/>
        <dsp:cNvSpPr/>
      </dsp:nvSpPr>
      <dsp:spPr>
        <a:xfrm>
          <a:off x="1902768" y="102275"/>
          <a:ext cx="497211" cy="949230"/>
        </a:xfrm>
        <a:prstGeom prst="chevron">
          <a:avLst>
            <a:gd name="adj" fmla="val 6231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AEC05-5B5A-4C9F-8A25-D9754344F9B5}">
      <dsp:nvSpPr>
        <dsp:cNvPr id="0" name=""/>
        <dsp:cNvSpPr/>
      </dsp:nvSpPr>
      <dsp:spPr>
        <a:xfrm>
          <a:off x="2454220" y="23824"/>
          <a:ext cx="1152625" cy="115262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Porcentaje de identidad 70% 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Query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EC" sz="11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coverage</a:t>
          </a:r>
          <a:r>
            <a:rPr lang="es-EC" sz="1100" kern="1200" dirty="0" smtClean="0">
              <a:latin typeface="Arial" panose="020B0604020202020204" pitchFamily="34" charset="0"/>
              <a:cs typeface="Arial" panose="020B0604020202020204" pitchFamily="34" charset="0"/>
            </a:rPr>
            <a:t> de 80%</a:t>
          </a:r>
          <a:endParaRPr lang="es-ES" sz="1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3018" y="192622"/>
        <a:ext cx="815029" cy="815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9A418-11E9-4504-9F4E-A85894FAD056}" type="datetimeFigureOut">
              <a:rPr lang="es-ES" smtClean="0"/>
              <a:t>09/07/2019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42E47-4AC8-451F-93CE-98D739DFB0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646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 conjuntos de datos muy grandes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metagenómica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viral consta de tres procesos principales: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 enfoque más simple para la </a:t>
            </a:r>
            <a:r>
              <a:rPr lang="es-EC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metagenómica</a:t>
            </a: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viral es utilizar directamente el ARN total extraído de la planta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C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eliminación de secuencias no virales de la muestra antes de la secuenciación y la correcta manipulación de los datos de secuencia obtenidos, incrementan la probabilidad de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4DD05-58FB-4F5F-AAB8-305ACF945EE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0055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760533"/>
            <a:ext cx="9144000" cy="5319395"/>
          </a:xfrm>
          <a:custGeom>
            <a:avLst/>
            <a:gdLst/>
            <a:ahLst/>
            <a:cxnLst/>
            <a:rect l="l" t="t" r="r" b="b"/>
            <a:pathLst>
              <a:path w="9144000" h="5319395">
                <a:moveTo>
                  <a:pt x="452814" y="22423"/>
                </a:moveTo>
                <a:lnTo>
                  <a:pt x="452814" y="2317959"/>
                </a:lnTo>
                <a:lnTo>
                  <a:pt x="443043" y="2393519"/>
                </a:lnTo>
                <a:lnTo>
                  <a:pt x="433205" y="2466954"/>
                </a:lnTo>
                <a:lnTo>
                  <a:pt x="423299" y="2538302"/>
                </a:lnTo>
                <a:lnTo>
                  <a:pt x="413326" y="2607601"/>
                </a:lnTo>
                <a:lnTo>
                  <a:pt x="403285" y="2674891"/>
                </a:lnTo>
                <a:lnTo>
                  <a:pt x="393176" y="2740211"/>
                </a:lnTo>
                <a:lnTo>
                  <a:pt x="383000" y="2803600"/>
                </a:lnTo>
                <a:lnTo>
                  <a:pt x="372757" y="2865096"/>
                </a:lnTo>
                <a:lnTo>
                  <a:pt x="362445" y="2924739"/>
                </a:lnTo>
                <a:lnTo>
                  <a:pt x="352067" y="2982567"/>
                </a:lnTo>
                <a:lnTo>
                  <a:pt x="341620" y="3038620"/>
                </a:lnTo>
                <a:lnTo>
                  <a:pt x="331106" y="3092936"/>
                </a:lnTo>
                <a:lnTo>
                  <a:pt x="320524" y="3145554"/>
                </a:lnTo>
                <a:lnTo>
                  <a:pt x="309875" y="3196513"/>
                </a:lnTo>
                <a:lnTo>
                  <a:pt x="299158" y="3245853"/>
                </a:lnTo>
                <a:lnTo>
                  <a:pt x="288374" y="3293612"/>
                </a:lnTo>
                <a:lnTo>
                  <a:pt x="277522" y="3339828"/>
                </a:lnTo>
                <a:lnTo>
                  <a:pt x="266602" y="3384542"/>
                </a:lnTo>
                <a:lnTo>
                  <a:pt x="255614" y="3427791"/>
                </a:lnTo>
                <a:lnTo>
                  <a:pt x="244559" y="3469616"/>
                </a:lnTo>
                <a:lnTo>
                  <a:pt x="233437" y="3510054"/>
                </a:lnTo>
                <a:lnTo>
                  <a:pt x="222246" y="3549145"/>
                </a:lnTo>
                <a:lnTo>
                  <a:pt x="210988" y="3586927"/>
                </a:lnTo>
                <a:lnTo>
                  <a:pt x="199662" y="3623440"/>
                </a:lnTo>
                <a:lnTo>
                  <a:pt x="176808" y="3692814"/>
                </a:lnTo>
                <a:lnTo>
                  <a:pt x="153683" y="3757577"/>
                </a:lnTo>
                <a:lnTo>
                  <a:pt x="130287" y="3818042"/>
                </a:lnTo>
                <a:lnTo>
                  <a:pt x="106620" y="3874519"/>
                </a:lnTo>
                <a:lnTo>
                  <a:pt x="80654" y="3922970"/>
                </a:lnTo>
                <a:lnTo>
                  <a:pt x="54689" y="3968292"/>
                </a:lnTo>
                <a:lnTo>
                  <a:pt x="28724" y="4011512"/>
                </a:lnTo>
                <a:lnTo>
                  <a:pt x="2760" y="4053656"/>
                </a:lnTo>
                <a:lnTo>
                  <a:pt x="2760" y="4064868"/>
                </a:lnTo>
                <a:lnTo>
                  <a:pt x="0" y="4067550"/>
                </a:lnTo>
                <a:lnTo>
                  <a:pt x="0" y="5319044"/>
                </a:lnTo>
                <a:lnTo>
                  <a:pt x="9143506" y="5319044"/>
                </a:lnTo>
                <a:lnTo>
                  <a:pt x="9143506" y="4914788"/>
                </a:lnTo>
                <a:lnTo>
                  <a:pt x="4540713" y="4914788"/>
                </a:lnTo>
                <a:lnTo>
                  <a:pt x="4356202" y="4913535"/>
                </a:lnTo>
                <a:lnTo>
                  <a:pt x="4176051" y="4908926"/>
                </a:lnTo>
                <a:lnTo>
                  <a:pt x="4058384" y="4903982"/>
                </a:lnTo>
                <a:lnTo>
                  <a:pt x="3942673" y="4897538"/>
                </a:lnTo>
                <a:lnTo>
                  <a:pt x="3828923" y="4889591"/>
                </a:lnTo>
                <a:lnTo>
                  <a:pt x="3717143" y="4880136"/>
                </a:lnTo>
                <a:lnTo>
                  <a:pt x="3607338" y="4869170"/>
                </a:lnTo>
                <a:lnTo>
                  <a:pt x="3499516" y="4856690"/>
                </a:lnTo>
                <a:lnTo>
                  <a:pt x="3393683" y="4842692"/>
                </a:lnTo>
                <a:lnTo>
                  <a:pt x="3289846" y="4827172"/>
                </a:lnTo>
                <a:lnTo>
                  <a:pt x="3188012" y="4810129"/>
                </a:lnTo>
                <a:lnTo>
                  <a:pt x="3088189" y="4791557"/>
                </a:lnTo>
                <a:lnTo>
                  <a:pt x="2990382" y="4771453"/>
                </a:lnTo>
                <a:lnTo>
                  <a:pt x="2942237" y="4760826"/>
                </a:lnTo>
                <a:lnTo>
                  <a:pt x="2894599" y="4749814"/>
                </a:lnTo>
                <a:lnTo>
                  <a:pt x="2847468" y="4738418"/>
                </a:lnTo>
                <a:lnTo>
                  <a:pt x="2800846" y="4726637"/>
                </a:lnTo>
                <a:lnTo>
                  <a:pt x="2754733" y="4714471"/>
                </a:lnTo>
                <a:lnTo>
                  <a:pt x="2709131" y="4701918"/>
                </a:lnTo>
                <a:lnTo>
                  <a:pt x="2664039" y="4688979"/>
                </a:lnTo>
                <a:lnTo>
                  <a:pt x="2619459" y="4675653"/>
                </a:lnTo>
                <a:lnTo>
                  <a:pt x="2575393" y="4661940"/>
                </a:lnTo>
                <a:lnTo>
                  <a:pt x="2531839" y="4647840"/>
                </a:lnTo>
                <a:lnTo>
                  <a:pt x="2488801" y="4633351"/>
                </a:lnTo>
                <a:lnTo>
                  <a:pt x="2446277" y="4618473"/>
                </a:lnTo>
                <a:lnTo>
                  <a:pt x="2404270" y="4603207"/>
                </a:lnTo>
                <a:lnTo>
                  <a:pt x="2362780" y="4587551"/>
                </a:lnTo>
                <a:lnTo>
                  <a:pt x="2321807" y="4571506"/>
                </a:lnTo>
                <a:lnTo>
                  <a:pt x="2281354" y="4555070"/>
                </a:lnTo>
                <a:lnTo>
                  <a:pt x="2241420" y="4538244"/>
                </a:lnTo>
                <a:lnTo>
                  <a:pt x="2202006" y="4521026"/>
                </a:lnTo>
                <a:lnTo>
                  <a:pt x="2163114" y="4503417"/>
                </a:lnTo>
                <a:lnTo>
                  <a:pt x="2124744" y="4485415"/>
                </a:lnTo>
                <a:lnTo>
                  <a:pt x="2086897" y="4467022"/>
                </a:lnTo>
                <a:lnTo>
                  <a:pt x="2049574" y="4448235"/>
                </a:lnTo>
                <a:lnTo>
                  <a:pt x="2012776" y="4429055"/>
                </a:lnTo>
                <a:lnTo>
                  <a:pt x="1976503" y="4409482"/>
                </a:lnTo>
                <a:lnTo>
                  <a:pt x="1940757" y="4389514"/>
                </a:lnTo>
                <a:lnTo>
                  <a:pt x="1905538" y="4369152"/>
                </a:lnTo>
                <a:lnTo>
                  <a:pt x="1870847" y="4348394"/>
                </a:lnTo>
                <a:lnTo>
                  <a:pt x="1836685" y="4327241"/>
                </a:lnTo>
                <a:lnTo>
                  <a:pt x="1803053" y="4305693"/>
                </a:lnTo>
                <a:lnTo>
                  <a:pt x="1769952" y="4283747"/>
                </a:lnTo>
                <a:lnTo>
                  <a:pt x="1737383" y="4261406"/>
                </a:lnTo>
                <a:lnTo>
                  <a:pt x="1705346" y="4238666"/>
                </a:lnTo>
                <a:lnTo>
                  <a:pt x="1673842" y="4215530"/>
                </a:lnTo>
                <a:lnTo>
                  <a:pt x="1642872" y="4191995"/>
                </a:lnTo>
                <a:lnTo>
                  <a:pt x="1612438" y="4168062"/>
                </a:lnTo>
                <a:lnTo>
                  <a:pt x="1582539" y="4143729"/>
                </a:lnTo>
                <a:lnTo>
                  <a:pt x="1553177" y="4118998"/>
                </a:lnTo>
                <a:lnTo>
                  <a:pt x="1524352" y="4093866"/>
                </a:lnTo>
                <a:lnTo>
                  <a:pt x="1496066" y="4068334"/>
                </a:lnTo>
                <a:lnTo>
                  <a:pt x="1441113" y="4016069"/>
                </a:lnTo>
                <a:lnTo>
                  <a:pt x="1388324" y="3962197"/>
                </a:lnTo>
                <a:lnTo>
                  <a:pt x="1337706" y="3906715"/>
                </a:lnTo>
                <a:lnTo>
                  <a:pt x="1289266" y="3849620"/>
                </a:lnTo>
                <a:lnTo>
                  <a:pt x="1243010" y="3790909"/>
                </a:lnTo>
                <a:lnTo>
                  <a:pt x="1198945" y="3730577"/>
                </a:lnTo>
                <a:lnTo>
                  <a:pt x="1157079" y="3668622"/>
                </a:lnTo>
                <a:lnTo>
                  <a:pt x="1117418" y="3605041"/>
                </a:lnTo>
                <a:lnTo>
                  <a:pt x="1079969" y="3539828"/>
                </a:lnTo>
                <a:lnTo>
                  <a:pt x="1044739" y="3472982"/>
                </a:lnTo>
                <a:lnTo>
                  <a:pt x="1011734" y="3404499"/>
                </a:lnTo>
                <a:lnTo>
                  <a:pt x="996069" y="3369642"/>
                </a:lnTo>
                <a:lnTo>
                  <a:pt x="980962" y="3334374"/>
                </a:lnTo>
                <a:lnTo>
                  <a:pt x="966416" y="3298695"/>
                </a:lnTo>
                <a:lnTo>
                  <a:pt x="952430" y="3262605"/>
                </a:lnTo>
                <a:lnTo>
                  <a:pt x="939006" y="3226103"/>
                </a:lnTo>
                <a:lnTo>
                  <a:pt x="926144" y="3189189"/>
                </a:lnTo>
                <a:lnTo>
                  <a:pt x="913845" y="3151862"/>
                </a:lnTo>
                <a:lnTo>
                  <a:pt x="902110" y="3114121"/>
                </a:lnTo>
                <a:lnTo>
                  <a:pt x="890941" y="3075967"/>
                </a:lnTo>
                <a:lnTo>
                  <a:pt x="880337" y="3037399"/>
                </a:lnTo>
                <a:lnTo>
                  <a:pt x="870300" y="2998416"/>
                </a:lnTo>
                <a:lnTo>
                  <a:pt x="860830" y="2959018"/>
                </a:lnTo>
                <a:lnTo>
                  <a:pt x="851929" y="2919205"/>
                </a:lnTo>
                <a:lnTo>
                  <a:pt x="843598" y="2878976"/>
                </a:lnTo>
                <a:lnTo>
                  <a:pt x="835836" y="2838330"/>
                </a:lnTo>
                <a:lnTo>
                  <a:pt x="828645" y="2797268"/>
                </a:lnTo>
                <a:lnTo>
                  <a:pt x="822026" y="2755789"/>
                </a:lnTo>
                <a:lnTo>
                  <a:pt x="815980" y="2713892"/>
                </a:lnTo>
                <a:lnTo>
                  <a:pt x="810507" y="2671577"/>
                </a:lnTo>
                <a:lnTo>
                  <a:pt x="805609" y="2628844"/>
                </a:lnTo>
                <a:lnTo>
                  <a:pt x="801286" y="2585692"/>
                </a:lnTo>
                <a:lnTo>
                  <a:pt x="797539" y="2542121"/>
                </a:lnTo>
                <a:lnTo>
                  <a:pt x="794369" y="2498129"/>
                </a:lnTo>
                <a:lnTo>
                  <a:pt x="791777" y="2453718"/>
                </a:lnTo>
                <a:lnTo>
                  <a:pt x="789764" y="2408886"/>
                </a:lnTo>
                <a:lnTo>
                  <a:pt x="788330" y="2363633"/>
                </a:lnTo>
                <a:lnTo>
                  <a:pt x="787477" y="2317959"/>
                </a:lnTo>
                <a:lnTo>
                  <a:pt x="787477" y="67271"/>
                </a:lnTo>
                <a:lnTo>
                  <a:pt x="614381" y="67271"/>
                </a:lnTo>
                <a:lnTo>
                  <a:pt x="564796" y="64993"/>
                </a:lnTo>
                <a:lnTo>
                  <a:pt x="520618" y="57460"/>
                </a:lnTo>
                <a:lnTo>
                  <a:pt x="482929" y="43621"/>
                </a:lnTo>
                <a:lnTo>
                  <a:pt x="452814" y="22423"/>
                </a:lnTo>
                <a:close/>
              </a:path>
              <a:path w="9144000" h="5319395">
                <a:moveTo>
                  <a:pt x="9143506" y="4904725"/>
                </a:moveTo>
                <a:lnTo>
                  <a:pt x="4988068" y="4904725"/>
                </a:lnTo>
                <a:lnTo>
                  <a:pt x="4922725" y="4907272"/>
                </a:lnTo>
                <a:lnTo>
                  <a:pt x="4729562" y="4912697"/>
                </a:lnTo>
                <a:lnTo>
                  <a:pt x="4540713" y="4914788"/>
                </a:lnTo>
                <a:lnTo>
                  <a:pt x="9143506" y="4914788"/>
                </a:lnTo>
                <a:lnTo>
                  <a:pt x="9143506" y="4904725"/>
                </a:lnTo>
                <a:close/>
              </a:path>
              <a:path w="9144000" h="5319395">
                <a:moveTo>
                  <a:pt x="787477" y="0"/>
                </a:moveTo>
                <a:lnTo>
                  <a:pt x="749073" y="38891"/>
                </a:lnTo>
                <a:lnTo>
                  <a:pt x="705257" y="58862"/>
                </a:lnTo>
                <a:lnTo>
                  <a:pt x="659277" y="66220"/>
                </a:lnTo>
                <a:lnTo>
                  <a:pt x="614381" y="67271"/>
                </a:lnTo>
                <a:lnTo>
                  <a:pt x="787477" y="67271"/>
                </a:lnTo>
                <a:lnTo>
                  <a:pt x="787477" y="0"/>
                </a:lnTo>
                <a:close/>
              </a:path>
            </a:pathLst>
          </a:custGeom>
          <a:solidFill>
            <a:srgbClr val="9EB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56674" y="816593"/>
            <a:ext cx="150027" cy="4927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5864859"/>
            <a:ext cx="9144000" cy="993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270" y="5859779"/>
            <a:ext cx="9142730" cy="0"/>
          </a:xfrm>
          <a:custGeom>
            <a:avLst/>
            <a:gdLst/>
            <a:ahLst/>
            <a:cxnLst/>
            <a:rect l="l" t="t" r="r" b="b"/>
            <a:pathLst>
              <a:path w="9142730">
                <a:moveTo>
                  <a:pt x="9142729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42900" y="220979"/>
            <a:ext cx="2232660" cy="576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6540" y="97154"/>
            <a:ext cx="863091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69136" y="1167637"/>
            <a:ext cx="6209665" cy="25863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29.jpe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9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35.png"/><Relationship Id="rId4" Type="http://schemas.openxmlformats.org/officeDocument/2006/relationships/diagramData" Target="../diagrams/data9.xml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1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50.png"/><Relationship Id="rId7" Type="http://schemas.openxmlformats.org/officeDocument/2006/relationships/diagramColors" Target="../diagrams/colors12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60.pn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61.png"/><Relationship Id="rId9" Type="http://schemas.microsoft.com/office/2007/relationships/diagramDrawing" Target="../diagrams/drawing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0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7759700" y="58419"/>
            <a:ext cx="980440" cy="10134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64404" y="5019040"/>
            <a:ext cx="898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1780" marR="5080" indent="-259715">
              <a:lnSpc>
                <a:spcPct val="100000"/>
              </a:lnSpc>
              <a:spcBef>
                <a:spcPts val="100"/>
              </a:spcBef>
            </a:pPr>
            <a:r>
              <a:rPr sz="1400" spc="-25" dirty="0">
                <a:latin typeface="Calibri"/>
                <a:cs typeface="Calibri"/>
              </a:rPr>
              <a:t>S</a:t>
            </a:r>
            <a:r>
              <a:rPr sz="1400" spc="5" dirty="0">
                <a:latin typeface="Calibri"/>
                <a:cs typeface="Calibri"/>
              </a:rPr>
              <a:t>A</a:t>
            </a:r>
            <a:r>
              <a:rPr sz="1400" spc="-5" dirty="0">
                <a:latin typeface="Calibri"/>
                <a:cs typeface="Calibri"/>
              </a:rPr>
              <a:t>N</a:t>
            </a:r>
            <a:r>
              <a:rPr sz="1400" dirty="0">
                <a:latin typeface="Calibri"/>
                <a:cs typeface="Calibri"/>
              </a:rPr>
              <a:t>G</a:t>
            </a:r>
            <a:r>
              <a:rPr sz="1400" spc="-10" dirty="0">
                <a:latin typeface="Calibri"/>
                <a:cs typeface="Calibri"/>
              </a:rPr>
              <a:t>O</a:t>
            </a:r>
            <a:r>
              <a:rPr sz="1400" spc="-50" dirty="0">
                <a:latin typeface="Calibri"/>
                <a:cs typeface="Calibri"/>
              </a:rPr>
              <a:t>L</a:t>
            </a:r>
            <a:r>
              <a:rPr sz="1400" dirty="0">
                <a:latin typeface="Calibri"/>
                <a:cs typeface="Calibri"/>
              </a:rPr>
              <a:t>QUÍ  </a:t>
            </a:r>
            <a:r>
              <a:rPr sz="1400" spc="-10" dirty="0">
                <a:latin typeface="Calibri"/>
                <a:cs typeface="Calibri"/>
              </a:rPr>
              <a:t>2019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0110" y="886459"/>
            <a:ext cx="6922770" cy="39754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600" b="1" spc="-25" dirty="0">
                <a:latin typeface="Calibri"/>
                <a:cs typeface="Calibri"/>
              </a:rPr>
              <a:t>DEPARTAMENTO </a:t>
            </a:r>
            <a:r>
              <a:rPr sz="1600" b="1" spc="-5" dirty="0">
                <a:latin typeface="Calibri"/>
                <a:cs typeface="Calibri"/>
              </a:rPr>
              <a:t>DE </a:t>
            </a:r>
            <a:r>
              <a:rPr sz="1600" b="1" spc="-10" dirty="0">
                <a:latin typeface="Calibri"/>
                <a:cs typeface="Calibri"/>
              </a:rPr>
              <a:t>CIENCIAS </a:t>
            </a:r>
            <a:r>
              <a:rPr sz="1600" b="1" spc="-5" dirty="0">
                <a:latin typeface="Calibri"/>
                <a:cs typeface="Calibri"/>
              </a:rPr>
              <a:t>DE </a:t>
            </a:r>
            <a:r>
              <a:rPr sz="1600" b="1" dirty="0">
                <a:latin typeface="Calibri"/>
                <a:cs typeface="Calibri"/>
              </a:rPr>
              <a:t>LA </a:t>
            </a:r>
            <a:r>
              <a:rPr sz="1600" b="1" spc="-20" dirty="0">
                <a:latin typeface="Calibri"/>
                <a:cs typeface="Calibri"/>
              </a:rPr>
              <a:t>VIDA </a:t>
            </a:r>
            <a:r>
              <a:rPr sz="1600" b="1" dirty="0">
                <a:latin typeface="Calibri"/>
                <a:cs typeface="Calibri"/>
              </a:rPr>
              <a:t>Y LA</a:t>
            </a:r>
            <a:r>
              <a:rPr sz="1600" b="1" spc="125" dirty="0">
                <a:latin typeface="Calibri"/>
                <a:cs typeface="Calibri"/>
              </a:rPr>
              <a:t> </a:t>
            </a:r>
            <a:r>
              <a:rPr sz="1600" b="1" spc="-20" dirty="0">
                <a:latin typeface="Calibri"/>
                <a:cs typeface="Calibri"/>
              </a:rPr>
              <a:t>AGRICULTURA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650" dirty="0">
              <a:latin typeface="Times New Roman"/>
              <a:cs typeface="Times New Roman"/>
            </a:endParaRPr>
          </a:p>
          <a:p>
            <a:pPr marL="2540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CARRERA DE INGENIERÍA </a:t>
            </a:r>
            <a:r>
              <a:rPr sz="1600" b="1" dirty="0">
                <a:latin typeface="Calibri"/>
                <a:cs typeface="Calibri"/>
              </a:rPr>
              <a:t>EN</a:t>
            </a:r>
            <a:r>
              <a:rPr sz="1600" b="1" spc="1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BIOTECNOLOGÍA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 dirty="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b="1" spc="-5" dirty="0">
                <a:latin typeface="Calibri"/>
                <a:cs typeface="Calibri"/>
              </a:rPr>
              <a:t>TRABAJO DE TITULACIÓN, </a:t>
            </a:r>
            <a:r>
              <a:rPr sz="1600" b="1" dirty="0">
                <a:latin typeface="Calibri"/>
                <a:cs typeface="Calibri"/>
              </a:rPr>
              <a:t>PREVIO A LA </a:t>
            </a:r>
            <a:r>
              <a:rPr sz="1600" b="1" spc="-10" dirty="0">
                <a:latin typeface="Calibri"/>
                <a:cs typeface="Calibri"/>
              </a:rPr>
              <a:t>OBTENCIÓN </a:t>
            </a:r>
            <a:r>
              <a:rPr sz="1600" b="1" spc="-5" dirty="0">
                <a:latin typeface="Calibri"/>
                <a:cs typeface="Calibri"/>
              </a:rPr>
              <a:t>DEL TÍTULO DE INGENIERA </a:t>
            </a:r>
            <a:r>
              <a:rPr sz="1600" b="1" dirty="0">
                <a:latin typeface="Calibri"/>
                <a:cs typeface="Calibri"/>
              </a:rPr>
              <a:t>EN  </a:t>
            </a:r>
            <a:r>
              <a:rPr sz="1600" b="1" spc="-10" dirty="0">
                <a:latin typeface="Calibri"/>
                <a:cs typeface="Calibri"/>
              </a:rPr>
              <a:t>BIOTECNOLOGÍA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00" dirty="0">
              <a:latin typeface="Times New Roman"/>
              <a:cs typeface="Times New Roman"/>
            </a:endParaRPr>
          </a:p>
          <a:p>
            <a:pPr marL="698500" marR="492759" algn="ctr">
              <a:lnSpc>
                <a:spcPct val="100000"/>
              </a:lnSpc>
            </a:pPr>
            <a:r>
              <a:rPr sz="1800" b="1" spc="-5" dirty="0" smtClean="0">
                <a:latin typeface="Calibri"/>
                <a:cs typeface="Calibri"/>
              </a:rPr>
              <a:t>“</a:t>
            </a:r>
            <a:r>
              <a:rPr lang="es-EC" b="1" spc="-5" dirty="0" smtClean="0">
                <a:latin typeface="Calibri"/>
                <a:cs typeface="Calibri"/>
              </a:rPr>
              <a:t>Detección </a:t>
            </a:r>
            <a:r>
              <a:rPr lang="es-EC" b="1" spc="-5" dirty="0">
                <a:latin typeface="Calibri"/>
                <a:cs typeface="Calibri"/>
              </a:rPr>
              <a:t>e identificación de virus fitopatógenos en  cultivos de Naranjilla (</a:t>
            </a:r>
            <a:r>
              <a:rPr lang="es-EC" b="1" i="1" spc="-5" dirty="0" err="1">
                <a:latin typeface="Calibri"/>
                <a:cs typeface="Calibri"/>
              </a:rPr>
              <a:t>Solanum</a:t>
            </a:r>
            <a:r>
              <a:rPr lang="es-EC" b="1" i="1" spc="-5" dirty="0">
                <a:latin typeface="Calibri"/>
                <a:cs typeface="Calibri"/>
              </a:rPr>
              <a:t> </a:t>
            </a:r>
            <a:r>
              <a:rPr lang="es-EC" b="1" i="1" spc="-5" dirty="0" err="1">
                <a:latin typeface="Calibri"/>
                <a:cs typeface="Calibri"/>
              </a:rPr>
              <a:t>quitoense</a:t>
            </a:r>
            <a:r>
              <a:rPr lang="es-EC" b="1" spc="-5" dirty="0">
                <a:latin typeface="Calibri"/>
                <a:cs typeface="Calibri"/>
              </a:rPr>
              <a:t>) y Limón Meyer (</a:t>
            </a:r>
            <a:r>
              <a:rPr lang="es-EC" b="1" i="1" spc="-5" dirty="0">
                <a:latin typeface="Calibri"/>
                <a:cs typeface="Calibri"/>
              </a:rPr>
              <a:t>Citrus x </a:t>
            </a:r>
            <a:r>
              <a:rPr lang="es-EC" b="1" i="1" spc="-5" dirty="0" err="1">
                <a:latin typeface="Calibri"/>
                <a:cs typeface="Calibri"/>
              </a:rPr>
              <a:t>meyeri</a:t>
            </a:r>
            <a:r>
              <a:rPr lang="es-EC" b="1" spc="-5" dirty="0">
                <a:latin typeface="Calibri"/>
                <a:cs typeface="Calibri"/>
              </a:rPr>
              <a:t>),  mediante secuenciación masiva paralela</a:t>
            </a:r>
            <a:r>
              <a:rPr sz="1800" b="1" i="1" spc="-5" dirty="0" smtClean="0">
                <a:latin typeface="Calibri"/>
                <a:cs typeface="Calibri"/>
              </a:rPr>
              <a:t>”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900" dirty="0">
              <a:latin typeface="Times New Roman"/>
              <a:cs typeface="Times New Roman"/>
            </a:endParaRPr>
          </a:p>
          <a:p>
            <a:pPr marL="201295" algn="ctr">
              <a:lnSpc>
                <a:spcPct val="100000"/>
              </a:lnSpc>
            </a:pPr>
            <a:r>
              <a:rPr sz="1400" b="1" spc="-5" dirty="0">
                <a:latin typeface="Calibri"/>
                <a:cs typeface="Calibri"/>
              </a:rPr>
              <a:t>Elaborado</a:t>
            </a:r>
            <a:r>
              <a:rPr sz="1400" b="1" spc="-4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por</a:t>
            </a:r>
            <a:endParaRPr sz="1400" dirty="0">
              <a:latin typeface="Calibri"/>
              <a:cs typeface="Calibri"/>
            </a:endParaRPr>
          </a:p>
          <a:p>
            <a:pPr marL="198755" algn="ctr">
              <a:lnSpc>
                <a:spcPct val="100000"/>
              </a:lnSpc>
            </a:pPr>
            <a:r>
              <a:rPr lang="es-ES" sz="1400" spc="-5" dirty="0" smtClean="0">
                <a:latin typeface="Calibri"/>
                <a:cs typeface="Calibri"/>
              </a:rPr>
              <a:t>RAMOS RODRÍGUEZ</a:t>
            </a:r>
            <a:r>
              <a:rPr sz="1400" spc="-20" dirty="0" smtClean="0">
                <a:latin typeface="Calibri"/>
                <a:cs typeface="Calibri"/>
              </a:rPr>
              <a:t>, </a:t>
            </a:r>
            <a:r>
              <a:rPr lang="es-ES" sz="1400" dirty="0" smtClean="0">
                <a:latin typeface="Calibri"/>
                <a:cs typeface="Calibri"/>
              </a:rPr>
              <a:t>KARLA PAOLA</a:t>
            </a: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50" dirty="0">
              <a:latin typeface="Times New Roman"/>
              <a:cs typeface="Times New Roman"/>
            </a:endParaRPr>
          </a:p>
          <a:p>
            <a:pPr marL="203200" algn="ctr">
              <a:lnSpc>
                <a:spcPts val="1670"/>
              </a:lnSpc>
            </a:pPr>
            <a:r>
              <a:rPr sz="1400" b="1" spc="-15" dirty="0" smtClean="0">
                <a:latin typeface="Calibri"/>
                <a:cs typeface="Calibri"/>
              </a:rPr>
              <a:t>Director</a:t>
            </a:r>
            <a:endParaRPr sz="1400" dirty="0">
              <a:latin typeface="Calibri"/>
              <a:cs typeface="Calibri"/>
            </a:endParaRPr>
          </a:p>
          <a:p>
            <a:pPr marL="174625" algn="ctr">
              <a:lnSpc>
                <a:spcPts val="1910"/>
              </a:lnSpc>
            </a:pPr>
            <a:r>
              <a:rPr lang="es-ES" sz="1400" spc="-25" dirty="0" smtClean="0">
                <a:latin typeface="Calibri"/>
                <a:cs typeface="Calibri"/>
              </a:rPr>
              <a:t>FLORES FLOR</a:t>
            </a:r>
            <a:r>
              <a:rPr sz="1400" spc="-5" dirty="0" smtClean="0">
                <a:latin typeface="Calibri"/>
                <a:cs typeface="Calibri"/>
              </a:rPr>
              <a:t>, </a:t>
            </a:r>
            <a:r>
              <a:rPr lang="es-ES" sz="1400" dirty="0" smtClean="0">
                <a:latin typeface="Calibri"/>
                <a:cs typeface="Calibri"/>
              </a:rPr>
              <a:t>FRANCISCO JAVIER</a:t>
            </a:r>
            <a:r>
              <a:rPr sz="1400" spc="35" dirty="0" smtClean="0">
                <a:latin typeface="Calibri"/>
                <a:cs typeface="Calibri"/>
              </a:rPr>
              <a:t> </a:t>
            </a:r>
            <a:r>
              <a:rPr lang="es-ES" sz="1400" dirty="0" smtClean="0">
                <a:latin typeface="Calibri"/>
                <a:cs typeface="Calibri"/>
              </a:rPr>
              <a:t>PhD</a:t>
            </a:r>
            <a:r>
              <a:rPr lang="es-ES" sz="1600" b="1" dirty="0">
                <a:latin typeface="Calibri"/>
                <a:cs typeface="Calibri"/>
              </a:rPr>
              <a:t>.</a:t>
            </a: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="" xmlns:a16="http://schemas.microsoft.com/office/drawing/2014/main" id="{F0F6A614-DF55-429F-AE06-192C790D8180}"/>
              </a:ext>
            </a:extLst>
          </p:cNvPr>
          <p:cNvSpPr txBox="1"/>
          <p:nvPr/>
        </p:nvSpPr>
        <p:spPr>
          <a:xfrm>
            <a:off x="304800" y="228600"/>
            <a:ext cx="2819400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Extracción de ARN total</a:t>
            </a:r>
          </a:p>
        </p:txBody>
      </p:sp>
      <p:pic>
        <p:nvPicPr>
          <p:cNvPr id="5" name="Picture 2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1" t="11271" r="15763" b="31494"/>
          <a:stretch/>
        </p:blipFill>
        <p:spPr bwMode="auto">
          <a:xfrm>
            <a:off x="302638" y="914400"/>
            <a:ext cx="2237478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t="7859" r="22624" b="22948"/>
          <a:stretch/>
        </p:blipFill>
        <p:spPr>
          <a:xfrm>
            <a:off x="5404487" y="1505293"/>
            <a:ext cx="959420" cy="6331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t="42663" b="43378"/>
          <a:stretch/>
        </p:blipFill>
        <p:spPr>
          <a:xfrm>
            <a:off x="6990624" y="2582114"/>
            <a:ext cx="1536398" cy="646822"/>
          </a:xfrm>
          <a:prstGeom prst="rect">
            <a:avLst/>
          </a:prstGeom>
        </p:spPr>
      </p:pic>
      <p:pic>
        <p:nvPicPr>
          <p:cNvPr id="8" name="Picture 2" descr="Resultado de imagen para Mini-BeadBeate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0" t="11004" r="1838" b="11755"/>
          <a:stretch/>
        </p:blipFill>
        <p:spPr bwMode="auto">
          <a:xfrm>
            <a:off x="5486400" y="2550030"/>
            <a:ext cx="1124447" cy="63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Resultado de imagen para beta mercaptoetano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31" t="6205" r="28847" b="2367"/>
          <a:stretch/>
        </p:blipFill>
        <p:spPr bwMode="auto">
          <a:xfrm>
            <a:off x="3248555" y="1447800"/>
            <a:ext cx="388770" cy="7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3733800" y="1758624"/>
            <a:ext cx="20711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50" dirty="0"/>
              <a:t>+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728030" y="1835486"/>
            <a:ext cx="4481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brir llave 11"/>
          <p:cNvSpPr/>
          <p:nvPr/>
        </p:nvSpPr>
        <p:spPr>
          <a:xfrm rot="16200000">
            <a:off x="4573631" y="1182574"/>
            <a:ext cx="191661" cy="2327503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sz="135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r="58587" b="84389"/>
          <a:stretch/>
        </p:blipFill>
        <p:spPr>
          <a:xfrm>
            <a:off x="4114800" y="2484472"/>
            <a:ext cx="713623" cy="705434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6720235" y="2833541"/>
            <a:ext cx="4481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" descr="Imagen relacionada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2" t="44572" r="57649" b="42562"/>
          <a:stretch/>
        </p:blipFill>
        <p:spPr bwMode="auto">
          <a:xfrm>
            <a:off x="6400800" y="4336540"/>
            <a:ext cx="428943" cy="51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4"/>
          <a:srcRect l="22634" t="36276" r="62258" b="57570"/>
          <a:stretch/>
        </p:blipFill>
        <p:spPr>
          <a:xfrm rot="5400000">
            <a:off x="6874565" y="4393051"/>
            <a:ext cx="232118" cy="33029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/>
          <a:srcRect l="18514" t="63380" b="21562"/>
          <a:stretch/>
        </p:blipFill>
        <p:spPr>
          <a:xfrm>
            <a:off x="7239000" y="4254861"/>
            <a:ext cx="1251956" cy="60666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4"/>
          <a:srcRect l="17650" t="63455" r="58315" b="21487"/>
          <a:stretch/>
        </p:blipFill>
        <p:spPr>
          <a:xfrm>
            <a:off x="5435754" y="4293383"/>
            <a:ext cx="369277" cy="60667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4"/>
          <a:srcRect l="22634" t="36276" r="62258" b="57570"/>
          <a:stretch/>
        </p:blipFill>
        <p:spPr>
          <a:xfrm rot="5400000">
            <a:off x="6065028" y="4403602"/>
            <a:ext cx="232118" cy="330290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4"/>
          <a:srcRect l="18274" t="84009" r="58721" b="-1"/>
          <a:stretch/>
        </p:blipFill>
        <p:spPr>
          <a:xfrm>
            <a:off x="4367208" y="4285408"/>
            <a:ext cx="353451" cy="64429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4"/>
          <a:srcRect l="22634" t="36276" r="62258" b="57570"/>
          <a:stretch/>
        </p:blipFill>
        <p:spPr>
          <a:xfrm rot="5400000">
            <a:off x="4923762" y="4442409"/>
            <a:ext cx="232118" cy="330290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>
            <a:off x="4881982" y="2833541"/>
            <a:ext cx="44814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4191000" y="4908027"/>
            <a:ext cx="68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Elución 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646368" y="2674692"/>
            <a:ext cx="9267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Unión a membrana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6096000" y="4880535"/>
            <a:ext cx="105976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Tratamiento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DNasa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5257800" y="4876800"/>
            <a:ext cx="6819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Lavado 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7543800" y="4420569"/>
            <a:ext cx="71991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Lavado 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25018" y="2387025"/>
            <a:ext cx="2418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PureLink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® RNA Mini Kit (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Ambion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LifeTechnologies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419600" y="3212901"/>
            <a:ext cx="6096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Lisis </a:t>
            </a:r>
          </a:p>
        </p:txBody>
      </p:sp>
      <p:sp>
        <p:nvSpPr>
          <p:cNvPr id="32" name="CuadroTexto 31"/>
          <p:cNvSpPr txBox="1"/>
          <p:nvPr/>
        </p:nvSpPr>
        <p:spPr>
          <a:xfrm>
            <a:off x="5351061" y="3212901"/>
            <a:ext cx="1354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Homogenización </a:t>
            </a:r>
          </a:p>
        </p:txBody>
      </p:sp>
      <p:pic>
        <p:nvPicPr>
          <p:cNvPr id="33" name="Picture 2" descr="Resultado de imagen para macrogen inc">
            <a:extLst>
              <a:ext uri="{FF2B5EF4-FFF2-40B4-BE49-F238E27FC236}">
                <a16:creationId xmlns="" xmlns:a16="http://schemas.microsoft.com/office/drawing/2014/main" id="{4460879A-D11B-4F9F-8B75-188B4A651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644" y="3733801"/>
            <a:ext cx="1495246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Conector recto de flecha 33"/>
          <p:cNvCxnSpPr/>
          <p:nvPr/>
        </p:nvCxnSpPr>
        <p:spPr>
          <a:xfrm flipH="1" flipV="1">
            <a:off x="3669017" y="4336540"/>
            <a:ext cx="586561" cy="28658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H="1">
            <a:off x="3681457" y="4623122"/>
            <a:ext cx="564058" cy="22862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1955778" y="4800600"/>
            <a:ext cx="1854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Síntesis de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ADNc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buffer de lisis rna ambio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3" t="12000" r="61898" b="18666"/>
          <a:stretch/>
        </p:blipFill>
        <p:spPr bwMode="auto">
          <a:xfrm>
            <a:off x="4072305" y="1328930"/>
            <a:ext cx="423495" cy="88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ector recto de flecha 36"/>
          <p:cNvCxnSpPr/>
          <p:nvPr/>
        </p:nvCxnSpPr>
        <p:spPr>
          <a:xfrm>
            <a:off x="7467599" y="3410902"/>
            <a:ext cx="1" cy="7038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8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191645" y="228600"/>
            <a:ext cx="2018155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Síntesis de </a:t>
            </a:r>
            <a:r>
              <a:rPr lang="es-EC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ADNc</a:t>
            </a:r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Resultado de imagen para Kit M-MLV Reverse Transcriptase (Invitrogen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35" b="15849"/>
          <a:stretch/>
        </p:blipFill>
        <p:spPr bwMode="auto">
          <a:xfrm>
            <a:off x="457200" y="1743670"/>
            <a:ext cx="2675447" cy="1645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621145" y="3572470"/>
            <a:ext cx="2511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Kit M-MLV </a:t>
            </a:r>
            <a:r>
              <a:rPr lang="es-E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Reverse </a:t>
            </a:r>
            <a:r>
              <a:rPr lang="es-ES" sz="1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Transcriptase</a:t>
            </a:r>
            <a:r>
              <a:rPr lang="es-ES" sz="1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(Invitrogen)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855663"/>
            <a:ext cx="4734309" cy="3197620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4368988" y="4367331"/>
            <a:ext cx="1716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50 min a 37°C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4343400" y="5019933"/>
            <a:ext cx="16499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15 min a 70°C 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6324600" y="5019933"/>
            <a:ext cx="1619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Inactivación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273296" y="4416623"/>
            <a:ext cx="2413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Transcripción reversa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ector recto de flecha 19"/>
          <p:cNvCxnSpPr/>
          <p:nvPr/>
        </p:nvCxnSpPr>
        <p:spPr>
          <a:xfrm>
            <a:off x="5791200" y="5189210"/>
            <a:ext cx="413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>
            <a:off x="5791200" y="4546859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94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802941"/>
            <a:ext cx="2819400" cy="1915064"/>
          </a:xfrm>
          <a:prstGeom prst="rect">
            <a:avLst/>
          </a:prstGeom>
        </p:spPr>
      </p:pic>
      <p:cxnSp>
        <p:nvCxnSpPr>
          <p:cNvPr id="10" name="Conector recto de flecha 9"/>
          <p:cNvCxnSpPr/>
          <p:nvPr/>
        </p:nvCxnSpPr>
        <p:spPr>
          <a:xfrm>
            <a:off x="2634029" y="1789246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1224955"/>
            <a:ext cx="1295399" cy="1128582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37" y="1012155"/>
            <a:ext cx="2222101" cy="1807245"/>
          </a:xfrm>
          <a:prstGeom prst="rect">
            <a:avLst/>
          </a:prstGeom>
        </p:spPr>
      </p:pic>
      <p:cxnSp>
        <p:nvCxnSpPr>
          <p:cNvPr id="14" name="Conector recto de flecha 13"/>
          <p:cNvCxnSpPr/>
          <p:nvPr/>
        </p:nvCxnSpPr>
        <p:spPr>
          <a:xfrm>
            <a:off x="4800600" y="1784222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6856943" y="1782509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object 22"/>
          <p:cNvSpPr/>
          <p:nvPr/>
        </p:nvSpPr>
        <p:spPr>
          <a:xfrm>
            <a:off x="7441455" y="1183941"/>
            <a:ext cx="1446004" cy="1144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3062892"/>
            <a:ext cx="3124200" cy="1509108"/>
          </a:xfrm>
          <a:prstGeom prst="rect">
            <a:avLst/>
          </a:prstGeom>
          <a:ln>
            <a:noFill/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/>
          <a:srcRect t="8527"/>
          <a:stretch/>
        </p:blipFill>
        <p:spPr>
          <a:xfrm>
            <a:off x="381000" y="4724400"/>
            <a:ext cx="3126577" cy="1419476"/>
          </a:xfrm>
          <a:prstGeom prst="rect">
            <a:avLst/>
          </a:prstGeom>
        </p:spPr>
      </p:pic>
      <p:sp>
        <p:nvSpPr>
          <p:cNvPr id="22" name="Rectángulo redondeado 21"/>
          <p:cNvSpPr/>
          <p:nvPr/>
        </p:nvSpPr>
        <p:spPr>
          <a:xfrm>
            <a:off x="4170891" y="3495552"/>
            <a:ext cx="4134909" cy="39064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Secuenciación y análisis de similitud</a:t>
            </a:r>
          </a:p>
        </p:txBody>
      </p:sp>
      <p:pic>
        <p:nvPicPr>
          <p:cNvPr id="24" name="Picture 2" descr="Resultado de imagen para macrogen">
            <a:extLst>
              <a:ext uri="{FF2B5EF4-FFF2-40B4-BE49-F238E27FC236}">
                <a16:creationId xmlns="" xmlns:a16="http://schemas.microsoft.com/office/drawing/2014/main" id="{9B4036D8-DF90-412F-B661-8665A3EB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047" y="3948904"/>
            <a:ext cx="1741711" cy="11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DA7CE68E-54AF-49F5-8123-71D1D39CF6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1110" y="4811741"/>
            <a:ext cx="1169509" cy="784286"/>
          </a:xfrm>
          <a:prstGeom prst="round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EDDC9A1C-2533-43FF-A3A6-A69B986F1D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90558" y="4845753"/>
            <a:ext cx="1296901" cy="648451"/>
          </a:xfrm>
          <a:prstGeom prst="rect">
            <a:avLst/>
          </a:prstGeom>
        </p:spPr>
      </p:pic>
      <p:cxnSp>
        <p:nvCxnSpPr>
          <p:cNvPr id="27" name="Conector recto de flecha 26"/>
          <p:cNvCxnSpPr/>
          <p:nvPr/>
        </p:nvCxnSpPr>
        <p:spPr>
          <a:xfrm>
            <a:off x="7053629" y="5169979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/>
          <p:cNvCxnSpPr/>
          <p:nvPr/>
        </p:nvCxnSpPr>
        <p:spPr>
          <a:xfrm>
            <a:off x="5340287" y="4811741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>
            <a:off x="5338580" y="5169978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191645" y="228600"/>
            <a:ext cx="5022926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Amplificaci</a:t>
            </a:r>
            <a:r>
              <a:rPr lang="es-ES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ón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ADNc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C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primers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genéricos</a:t>
            </a:r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628530" y="2363744"/>
            <a:ext cx="1354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Electroforesis 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389398" y="2397499"/>
            <a:ext cx="135453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Amplificación </a:t>
            </a:r>
            <a:endParaRPr lang="es-EC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/>
          <a:stretch/>
        </p:blipFill>
        <p:spPr bwMode="auto">
          <a:xfrm>
            <a:off x="704208" y="2790274"/>
            <a:ext cx="1265247" cy="1235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6617" r="58587" b="84526"/>
          <a:stretch/>
        </p:blipFill>
        <p:spPr>
          <a:xfrm>
            <a:off x="1969455" y="838201"/>
            <a:ext cx="838200" cy="1371599"/>
          </a:xfrm>
          <a:prstGeom prst="rect">
            <a:avLst/>
          </a:prstGeom>
        </p:spPr>
      </p:pic>
      <p:cxnSp>
        <p:nvCxnSpPr>
          <p:cNvPr id="17" name="Conector recto de flecha 16"/>
          <p:cNvCxnSpPr/>
          <p:nvPr/>
        </p:nvCxnSpPr>
        <p:spPr>
          <a:xfrm flipH="1">
            <a:off x="2731455" y="1295401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H="1">
            <a:off x="2734096" y="17526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264855" y="10623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2 volúmenes de etanol 100% 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3264855" y="1519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0,1 volúmenes de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NaOAc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3M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4712655" y="1496096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2" descr="Resultado de imagen para macrogen">
            <a:extLst>
              <a:ext uri="{FF2B5EF4-FFF2-40B4-BE49-F238E27FC236}">
                <a16:creationId xmlns="" xmlns:a16="http://schemas.microsoft.com/office/drawing/2014/main" id="{9B4036D8-DF90-412F-B661-8665A3EB5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9" y="872572"/>
            <a:ext cx="1741711" cy="11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n 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1"/>
          <a:stretch/>
        </p:blipFill>
        <p:spPr bwMode="auto">
          <a:xfrm>
            <a:off x="7116044" y="2790274"/>
            <a:ext cx="1295400" cy="12350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4" name="Diagrama 23">
            <a:extLst>
              <a:ext uri="{FF2B5EF4-FFF2-40B4-BE49-F238E27FC236}">
                <a16:creationId xmlns="" xmlns:a16="http://schemas.microsoft.com/office/drawing/2014/main" id="{7588B55D-8501-4EF9-A958-F723B9171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8706068"/>
              </p:ext>
            </p:extLst>
          </p:nvPr>
        </p:nvGraphicFramePr>
        <p:xfrm>
          <a:off x="609600" y="4534938"/>
          <a:ext cx="1436055" cy="13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7" name="object 5"/>
          <p:cNvSpPr/>
          <p:nvPr/>
        </p:nvSpPr>
        <p:spPr>
          <a:xfrm>
            <a:off x="2057400" y="3200987"/>
            <a:ext cx="525780" cy="266564"/>
          </a:xfrm>
          <a:custGeom>
            <a:avLst/>
            <a:gdLst/>
            <a:ahLst/>
            <a:cxnLst/>
            <a:rect l="l" t="t" r="r" b="b"/>
            <a:pathLst>
              <a:path w="525780" h="261619">
                <a:moveTo>
                  <a:pt x="394969" y="0"/>
                </a:moveTo>
                <a:lnTo>
                  <a:pt x="394969" y="65405"/>
                </a:lnTo>
                <a:lnTo>
                  <a:pt x="0" y="65405"/>
                </a:lnTo>
                <a:lnTo>
                  <a:pt x="0" y="196214"/>
                </a:lnTo>
                <a:lnTo>
                  <a:pt x="394969" y="196214"/>
                </a:lnTo>
                <a:lnTo>
                  <a:pt x="394969" y="261620"/>
                </a:lnTo>
                <a:lnTo>
                  <a:pt x="525780" y="130810"/>
                </a:lnTo>
                <a:lnTo>
                  <a:pt x="39496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Imagen 2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5" r="52222"/>
          <a:stretch/>
        </p:blipFill>
        <p:spPr bwMode="auto">
          <a:xfrm>
            <a:off x="2727632" y="2757030"/>
            <a:ext cx="1524000" cy="123507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object 5"/>
          <p:cNvSpPr/>
          <p:nvPr/>
        </p:nvSpPr>
        <p:spPr>
          <a:xfrm>
            <a:off x="4396084" y="3222643"/>
            <a:ext cx="525780" cy="266564"/>
          </a:xfrm>
          <a:custGeom>
            <a:avLst/>
            <a:gdLst/>
            <a:ahLst/>
            <a:cxnLst/>
            <a:rect l="l" t="t" r="r" b="b"/>
            <a:pathLst>
              <a:path w="525780" h="261619">
                <a:moveTo>
                  <a:pt x="394969" y="0"/>
                </a:moveTo>
                <a:lnTo>
                  <a:pt x="394969" y="65405"/>
                </a:lnTo>
                <a:lnTo>
                  <a:pt x="0" y="65405"/>
                </a:lnTo>
                <a:lnTo>
                  <a:pt x="0" y="196214"/>
                </a:lnTo>
                <a:lnTo>
                  <a:pt x="394969" y="196214"/>
                </a:lnTo>
                <a:lnTo>
                  <a:pt x="394969" y="261620"/>
                </a:lnTo>
                <a:lnTo>
                  <a:pt x="525780" y="130810"/>
                </a:lnTo>
                <a:lnTo>
                  <a:pt x="39496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Imagen 2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7" r="25556"/>
          <a:stretch/>
        </p:blipFill>
        <p:spPr bwMode="auto">
          <a:xfrm>
            <a:off x="5066316" y="2783852"/>
            <a:ext cx="1219200" cy="123507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object 5"/>
          <p:cNvSpPr/>
          <p:nvPr/>
        </p:nvSpPr>
        <p:spPr>
          <a:xfrm>
            <a:off x="6469526" y="3268106"/>
            <a:ext cx="525780" cy="266564"/>
          </a:xfrm>
          <a:custGeom>
            <a:avLst/>
            <a:gdLst/>
            <a:ahLst/>
            <a:cxnLst/>
            <a:rect l="l" t="t" r="r" b="b"/>
            <a:pathLst>
              <a:path w="525780" h="261619">
                <a:moveTo>
                  <a:pt x="394969" y="0"/>
                </a:moveTo>
                <a:lnTo>
                  <a:pt x="394969" y="65405"/>
                </a:lnTo>
                <a:lnTo>
                  <a:pt x="0" y="65405"/>
                </a:lnTo>
                <a:lnTo>
                  <a:pt x="0" y="196214"/>
                </a:lnTo>
                <a:lnTo>
                  <a:pt x="394969" y="196214"/>
                </a:lnTo>
                <a:lnTo>
                  <a:pt x="394969" y="261620"/>
                </a:lnTo>
                <a:lnTo>
                  <a:pt x="525780" y="130810"/>
                </a:lnTo>
                <a:lnTo>
                  <a:pt x="39496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CuadroTexto 32"/>
          <p:cNvSpPr txBox="1"/>
          <p:nvPr/>
        </p:nvSpPr>
        <p:spPr>
          <a:xfrm>
            <a:off x="2667000" y="3733800"/>
            <a:ext cx="16684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librería de secuenciación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04207" y="3733800"/>
            <a:ext cx="126524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Preparación de muestras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5057333" y="3733800"/>
            <a:ext cx="1265249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</a:t>
            </a:r>
          </a:p>
          <a:p>
            <a:pPr algn="ctr"/>
            <a:endParaRPr lang="es-EC" sz="1000" dirty="0"/>
          </a:p>
        </p:txBody>
      </p:sp>
      <p:sp>
        <p:nvSpPr>
          <p:cNvPr id="39" name="Rectángulo 38"/>
          <p:cNvSpPr/>
          <p:nvPr/>
        </p:nvSpPr>
        <p:spPr>
          <a:xfrm>
            <a:off x="2787195" y="4528050"/>
            <a:ext cx="1404871" cy="72975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TruSeq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Stranded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Total RNA LT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Sample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Prep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Kit (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Plant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C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5" name="Diagrama 44">
            <a:extLst>
              <a:ext uri="{FF2B5EF4-FFF2-40B4-BE49-F238E27FC236}">
                <a16:creationId xmlns="" xmlns:a16="http://schemas.microsoft.com/office/drawing/2014/main" id="{7588B55D-8501-4EF9-A958-F723B9171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032759"/>
              </p:ext>
            </p:extLst>
          </p:nvPr>
        </p:nvGraphicFramePr>
        <p:xfrm>
          <a:off x="4921864" y="4528050"/>
          <a:ext cx="1436055" cy="1332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46" name="Conector recto de flecha 45"/>
          <p:cNvCxnSpPr>
            <a:stCxn id="34" idx="2"/>
          </p:cNvCxnSpPr>
          <p:nvPr/>
        </p:nvCxnSpPr>
        <p:spPr>
          <a:xfrm>
            <a:off x="1336832" y="4195465"/>
            <a:ext cx="0" cy="300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0" name="Conector recto de flecha 49"/>
          <p:cNvCxnSpPr/>
          <p:nvPr/>
        </p:nvCxnSpPr>
        <p:spPr>
          <a:xfrm>
            <a:off x="3489630" y="4164687"/>
            <a:ext cx="0" cy="300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>
            <a:off x="5675916" y="4164686"/>
            <a:ext cx="0" cy="300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" name="CuadroTexto 51"/>
          <p:cNvSpPr txBox="1"/>
          <p:nvPr/>
        </p:nvSpPr>
        <p:spPr>
          <a:xfrm>
            <a:off x="7113781" y="3733799"/>
            <a:ext cx="1317494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de datos</a:t>
            </a:r>
          </a:p>
          <a:p>
            <a:pPr algn="ctr"/>
            <a:endParaRPr lang="es-EC" sz="1000" dirty="0"/>
          </a:p>
        </p:txBody>
      </p:sp>
      <p:cxnSp>
        <p:nvCxnSpPr>
          <p:cNvPr id="53" name="Conector recto de flecha 52"/>
          <p:cNvCxnSpPr/>
          <p:nvPr/>
        </p:nvCxnSpPr>
        <p:spPr>
          <a:xfrm>
            <a:off x="7772528" y="4195464"/>
            <a:ext cx="0" cy="3003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4" name="Rectángulo 53"/>
          <p:cNvSpPr/>
          <p:nvPr/>
        </p:nvSpPr>
        <p:spPr>
          <a:xfrm>
            <a:off x="7086600" y="4528050"/>
            <a:ext cx="1404871" cy="64418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49530" tIns="49530" rIns="49530" bIns="49530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ecuencias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cortas (</a:t>
            </a:r>
            <a:r>
              <a:rPr lang="es-EC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C" sz="12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191644" y="218003"/>
            <a:ext cx="4874671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 masiva paralela de ARN total</a:t>
            </a:r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20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11"/>
          <a:stretch/>
        </p:blipFill>
        <p:spPr bwMode="auto">
          <a:xfrm>
            <a:off x="386963" y="1413302"/>
            <a:ext cx="990600" cy="10064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95087939"/>
              </p:ext>
            </p:extLst>
          </p:nvPr>
        </p:nvGraphicFramePr>
        <p:xfrm>
          <a:off x="1981201" y="914400"/>
          <a:ext cx="6906258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04800" y="2175302"/>
            <a:ext cx="114300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C" sz="11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en formato </a:t>
            </a:r>
            <a:r>
              <a:rPr lang="es-EC" sz="1100" dirty="0" err="1">
                <a:latin typeface="Arial" panose="020B0604020202020204" pitchFamily="34" charset="0"/>
                <a:cs typeface="Arial" panose="020B0604020202020204" pitchFamily="34" charset="0"/>
              </a:rPr>
              <a:t>FastQ</a:t>
            </a:r>
            <a:r>
              <a:rPr lang="es-EC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524000" y="1913113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203030635"/>
              </p:ext>
            </p:extLst>
          </p:nvPr>
        </p:nvGraphicFramePr>
        <p:xfrm>
          <a:off x="1676400" y="3962400"/>
          <a:ext cx="4343400" cy="157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Cerrar llave 11"/>
          <p:cNvSpPr/>
          <p:nvPr/>
        </p:nvSpPr>
        <p:spPr>
          <a:xfrm>
            <a:off x="6096000" y="4038600"/>
            <a:ext cx="228600" cy="14478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6400800" y="4608611"/>
            <a:ext cx="1295400" cy="30777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QUAST-4.6.3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191645" y="218003"/>
            <a:ext cx="2246755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datos</a:t>
            </a:r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EDDC9A1C-2533-43FF-A3A6-A69B986F1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853" y="2160738"/>
            <a:ext cx="1371600" cy="685801"/>
          </a:xfrm>
          <a:prstGeom prst="rect">
            <a:avLst/>
          </a:prstGeom>
        </p:spPr>
      </p:pic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3" t="2909" r="36578" b="30182"/>
          <a:stretch/>
        </p:blipFill>
        <p:spPr bwMode="auto">
          <a:xfrm>
            <a:off x="214965" y="704848"/>
            <a:ext cx="366754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lipse 2"/>
          <p:cNvSpPr/>
          <p:nvPr/>
        </p:nvSpPr>
        <p:spPr>
          <a:xfrm>
            <a:off x="2653365" y="2114549"/>
            <a:ext cx="838200" cy="7620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694781209"/>
              </p:ext>
            </p:extLst>
          </p:nvPr>
        </p:nvGraphicFramePr>
        <p:xfrm>
          <a:off x="3491565" y="3103326"/>
          <a:ext cx="3675515" cy="1392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object 5"/>
          <p:cNvSpPr/>
          <p:nvPr/>
        </p:nvSpPr>
        <p:spPr>
          <a:xfrm>
            <a:off x="3725177" y="2362267"/>
            <a:ext cx="525780" cy="266564"/>
          </a:xfrm>
          <a:custGeom>
            <a:avLst/>
            <a:gdLst/>
            <a:ahLst/>
            <a:cxnLst/>
            <a:rect l="l" t="t" r="r" b="b"/>
            <a:pathLst>
              <a:path w="525780" h="261619">
                <a:moveTo>
                  <a:pt x="394969" y="0"/>
                </a:moveTo>
                <a:lnTo>
                  <a:pt x="394969" y="65405"/>
                </a:lnTo>
                <a:lnTo>
                  <a:pt x="0" y="65405"/>
                </a:lnTo>
                <a:lnTo>
                  <a:pt x="0" y="196214"/>
                </a:lnTo>
                <a:lnTo>
                  <a:pt x="394969" y="196214"/>
                </a:lnTo>
                <a:lnTo>
                  <a:pt x="394969" y="261620"/>
                </a:lnTo>
                <a:lnTo>
                  <a:pt x="525780" y="130810"/>
                </a:lnTo>
                <a:lnTo>
                  <a:pt x="39496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/>
          <p:cNvSpPr/>
          <p:nvPr/>
        </p:nvSpPr>
        <p:spPr>
          <a:xfrm>
            <a:off x="6320905" y="2370357"/>
            <a:ext cx="525780" cy="266564"/>
          </a:xfrm>
          <a:custGeom>
            <a:avLst/>
            <a:gdLst/>
            <a:ahLst/>
            <a:cxnLst/>
            <a:rect l="l" t="t" r="r" b="b"/>
            <a:pathLst>
              <a:path w="525780" h="261619">
                <a:moveTo>
                  <a:pt x="394969" y="0"/>
                </a:moveTo>
                <a:lnTo>
                  <a:pt x="394969" y="65405"/>
                </a:lnTo>
                <a:lnTo>
                  <a:pt x="0" y="65405"/>
                </a:lnTo>
                <a:lnTo>
                  <a:pt x="0" y="196214"/>
                </a:lnTo>
                <a:lnTo>
                  <a:pt x="394969" y="196214"/>
                </a:lnTo>
                <a:lnTo>
                  <a:pt x="394969" y="261620"/>
                </a:lnTo>
                <a:lnTo>
                  <a:pt x="525780" y="130810"/>
                </a:lnTo>
                <a:lnTo>
                  <a:pt x="394969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76" name="Picture 4" descr="Resultado de imagen para Krona toolsâ2.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035" y="2236017"/>
            <a:ext cx="1662765" cy="51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 recto de flecha 9"/>
          <p:cNvCxnSpPr>
            <a:stCxn id="4" idx="2"/>
          </p:cNvCxnSpPr>
          <p:nvPr/>
        </p:nvCxnSpPr>
        <p:spPr>
          <a:xfrm>
            <a:off x="5266653" y="2846539"/>
            <a:ext cx="0" cy="266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10"/>
          <a:srcRect l="17917" t="20371" r="67500" b="70000"/>
          <a:stretch/>
        </p:blipFill>
        <p:spPr>
          <a:xfrm>
            <a:off x="3511880" y="5410200"/>
            <a:ext cx="1844268" cy="685014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14965" y="5410200"/>
            <a:ext cx="25746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atos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RNA-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obtenidos de la secuenciación masiva paralela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5"/>
          <p:cNvSpPr/>
          <p:nvPr/>
        </p:nvSpPr>
        <p:spPr>
          <a:xfrm>
            <a:off x="2821275" y="5646144"/>
            <a:ext cx="525780" cy="266564"/>
          </a:xfrm>
          <a:custGeom>
            <a:avLst/>
            <a:gdLst/>
            <a:ahLst/>
            <a:cxnLst/>
            <a:rect l="l" t="t" r="r" b="b"/>
            <a:pathLst>
              <a:path w="525780" h="261619">
                <a:moveTo>
                  <a:pt x="394969" y="0"/>
                </a:moveTo>
                <a:lnTo>
                  <a:pt x="394969" y="65405"/>
                </a:lnTo>
                <a:lnTo>
                  <a:pt x="0" y="65405"/>
                </a:lnTo>
                <a:lnTo>
                  <a:pt x="0" y="196214"/>
                </a:lnTo>
                <a:lnTo>
                  <a:pt x="394969" y="196214"/>
                </a:lnTo>
                <a:lnTo>
                  <a:pt x="394969" y="261620"/>
                </a:lnTo>
                <a:lnTo>
                  <a:pt x="525780" y="130810"/>
                </a:lnTo>
                <a:lnTo>
                  <a:pt x="394969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173897" y="229479"/>
            <a:ext cx="6226903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datos e 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dentificación </a:t>
            </a:r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de virus fitopatógenos </a:t>
            </a:r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80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752600"/>
            <a:ext cx="6108971" cy="1828800"/>
          </a:xfrm>
          <a:prstGeom prst="rect">
            <a:avLst/>
          </a:prstGeom>
        </p:spPr>
      </p:pic>
      <p:sp>
        <p:nvSpPr>
          <p:cNvPr id="6" name="object 2"/>
          <p:cNvSpPr txBox="1">
            <a:spLocks/>
          </p:cNvSpPr>
          <p:nvPr/>
        </p:nvSpPr>
        <p:spPr>
          <a:xfrm>
            <a:off x="256540" y="97154"/>
            <a:ext cx="39033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i="1" kern="0" spc="-50" dirty="0" smtClean="0"/>
              <a:t>RESULTADOS </a:t>
            </a:r>
            <a:r>
              <a:rPr lang="es-ES" i="1" kern="0" dirty="0" smtClean="0"/>
              <a:t>Y</a:t>
            </a:r>
            <a:r>
              <a:rPr lang="es-ES" i="1" kern="0" spc="20" dirty="0" smtClean="0"/>
              <a:t> </a:t>
            </a:r>
            <a:r>
              <a:rPr lang="es-ES" i="1" kern="0" spc="-10" dirty="0" smtClean="0"/>
              <a:t>DISCUSIÓN</a:t>
            </a:r>
            <a:endParaRPr lang="es-ES" i="1" kern="0" spc="-1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304800" y="955138"/>
            <a:ext cx="3363797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ctr"/>
            <a:r>
              <a:rPr lang="es-ES" sz="1700" b="1" dirty="0"/>
              <a:t>Control de calidad de las </a:t>
            </a:r>
            <a:r>
              <a:rPr lang="es-ES" sz="1700" b="1" dirty="0" smtClean="0"/>
              <a:t>muestras</a:t>
            </a:r>
            <a:endParaRPr lang="es-ES" sz="1700" dirty="0"/>
          </a:p>
        </p:txBody>
      </p:sp>
      <p:sp>
        <p:nvSpPr>
          <p:cNvPr id="2" name="CuadroTexto 1"/>
          <p:cNvSpPr txBox="1"/>
          <p:nvPr/>
        </p:nvSpPr>
        <p:spPr>
          <a:xfrm>
            <a:off x="1219200" y="4343400"/>
            <a:ext cx="6705600" cy="5847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El ARN extraído debe ser de calidad suficiente para poder producir una biblioteca para la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Kukurba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&amp; Montgomery (2015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75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6540" y="1066800"/>
            <a:ext cx="2639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ecuenciación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de extremo pareado (</a:t>
            </a:r>
            <a:r>
              <a:rPr lang="es-EC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paired-end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09600" y="1910888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Plataforma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Illumina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2895600" y="1003012"/>
            <a:ext cx="152400" cy="6733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3071260" y="1047318"/>
            <a:ext cx="3405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92 345 458 </a:t>
            </a:r>
            <a:r>
              <a:rPr lang="es-EC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(naranjilla) 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88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747 638 </a:t>
            </a:r>
            <a:r>
              <a:rPr lang="es-EC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(limón Meyer)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6367829" y="1336280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>
            <a:off x="1600200" y="1676400"/>
            <a:ext cx="0" cy="26639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6858000" y="1167002"/>
            <a:ext cx="1828799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151 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cada </a:t>
            </a:r>
            <a:r>
              <a:rPr lang="es-EC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endParaRPr lang="es-E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413" y="2895600"/>
            <a:ext cx="5915025" cy="200530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152400" y="194063"/>
            <a:ext cx="3810000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ctr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Secuenciación masiva </a:t>
            </a:r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paralela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01925" y="5223899"/>
            <a:ext cx="761999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Para una detección de virus precisa y confiable es necesario tener una cantidad adecuada de </a:t>
            </a:r>
            <a:r>
              <a:rPr lang="es-EC" sz="1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Visser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Bester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, Burger, &amp; Maree,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2016).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3400" y="838201"/>
            <a:ext cx="15240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FastQC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v0.11.8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133600" y="1302722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ase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 (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los </a:t>
            </a:r>
            <a:r>
              <a:rPr lang="es-EC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90600" y="13335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X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643429" y="1500338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uadroTexto 7"/>
          <p:cNvSpPr txBox="1"/>
          <p:nvPr/>
        </p:nvSpPr>
        <p:spPr>
          <a:xfrm>
            <a:off x="1001428" y="1707211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Y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/>
          <p:cNvCxnSpPr/>
          <p:nvPr/>
        </p:nvCxnSpPr>
        <p:spPr>
          <a:xfrm>
            <a:off x="1643428" y="1874264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133600" y="1676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Calidades divididas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en zonas de colores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76200" y="205808"/>
            <a:ext cx="8839200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ctr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calidad de los</a:t>
            </a:r>
            <a:r>
              <a:rPr lang="es-E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obtenidos mediante secuenciación masiva paralela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rir llave 11"/>
          <p:cNvSpPr/>
          <p:nvPr/>
        </p:nvSpPr>
        <p:spPr>
          <a:xfrm>
            <a:off x="5486400" y="1487388"/>
            <a:ext cx="228600" cy="7986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5638800" y="1547336"/>
            <a:ext cx="2743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Verde:  muy buena calidad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Naranja	:  calidad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intermedia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Rojo:  mala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5" name="Imagen 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31024"/>
            <a:ext cx="4044950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6200" y="5590124"/>
            <a:ext cx="4648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1205208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Calidad de las secuencias NGS de naranjilla por base.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8" name="Imagen 3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49" y="2643232"/>
            <a:ext cx="4126953" cy="29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4038600" y="5590401"/>
            <a:ext cx="4876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1205208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Calidad de las secuencias NGS de limón Meyer por base.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0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81000" y="713175"/>
            <a:ext cx="1524000" cy="3048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FastQC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v0.11.8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971800"/>
            <a:ext cx="6080126" cy="230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 de texto 28"/>
          <p:cNvSpPr txBox="1"/>
          <p:nvPr/>
        </p:nvSpPr>
        <p:spPr>
          <a:xfrm>
            <a:off x="1676400" y="5410200"/>
            <a:ext cx="6080125" cy="55399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Contenido </a:t>
            </a:r>
            <a:r>
              <a:rPr lang="es-EC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guanina y citosina (GC) por secuencia. A) Muestra de naranjilla; B) Muestra de limón Meyer.</a:t>
            </a:r>
            <a:endParaRPr lang="es-ES" sz="12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639888" y="3397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816101" y="796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133600" y="1219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 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orcentaje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medio del contenido de GC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EC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990600" y="1249978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X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1643429" y="1416816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001428" y="1623689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je Y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1643428" y="1790742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2209800" y="1592878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úmero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209800" y="1973878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Curva del contenido de guanina-citosina (GC) </a:t>
            </a:r>
            <a:endParaRPr lang="es-EC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990600" y="1989502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Rojo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>
            <a:off x="1643429" y="2156340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001428" y="2363213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Azul</a:t>
            </a: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/>
          <p:cNvCxnSpPr/>
          <p:nvPr/>
        </p:nvCxnSpPr>
        <p:spPr>
          <a:xfrm>
            <a:off x="1643428" y="2530266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209800" y="2351901"/>
            <a:ext cx="472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Curva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de distribución normal teórica del contenido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GC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61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97154"/>
            <a:ext cx="23666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10" dirty="0"/>
              <a:t>INTRODUCCIÓN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76200" y="3268432"/>
            <a:ext cx="1905000" cy="236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object 3"/>
          <p:cNvSpPr txBox="1"/>
          <p:nvPr/>
        </p:nvSpPr>
        <p:spPr>
          <a:xfrm>
            <a:off x="272416" y="647290"/>
            <a:ext cx="8769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Naranjilla</a:t>
            </a:r>
            <a:endParaRPr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76200" y="2590800"/>
            <a:ext cx="1371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73360" y="4335232"/>
            <a:ext cx="1905000" cy="23676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76200" y="5255574"/>
            <a:ext cx="1295400" cy="23676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object 12"/>
          <p:cNvSpPr txBox="1"/>
          <p:nvPr/>
        </p:nvSpPr>
        <p:spPr>
          <a:xfrm>
            <a:off x="76200" y="2536416"/>
            <a:ext cx="4572000" cy="3848489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300" b="1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r>
              <a:rPr lang="es-ES" sz="13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44.360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toneladas métricas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Rendimiento: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13.52 t/ha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75" indent="-287655">
              <a:lnSpc>
                <a:spcPct val="100000"/>
              </a:lnSpc>
              <a:spcBef>
                <a:spcPts val="455"/>
              </a:spcBef>
              <a:buFont typeface="Arial"/>
              <a:buChar char="•"/>
              <a:tabLst>
                <a:tab pos="434975" algn="l"/>
                <a:tab pos="435609" algn="l"/>
              </a:tabLst>
            </a:pPr>
            <a:endParaRPr sz="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sz="13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latin typeface="Arial" panose="020B0604020202020204" pitchFamily="34" charset="0"/>
                <a:cs typeface="Arial" panose="020B0604020202020204" pitchFamily="34" charset="0"/>
              </a:rPr>
              <a:t>óptimas: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75" indent="-2876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300" spc="-10" dirty="0">
                <a:latin typeface="Arial" panose="020B0604020202020204" pitchFamily="34" charset="0"/>
                <a:cs typeface="Arial" panose="020B0604020202020204" pitchFamily="34" charset="0"/>
              </a:rPr>
              <a:t>Zonas: </a:t>
            </a:r>
            <a:r>
              <a:rPr lang="es-ES" sz="13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Amazónica, Andina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75" indent="-28765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300" spc="-25" dirty="0">
                <a:latin typeface="Arial" panose="020B0604020202020204" pitchFamily="34" charset="0"/>
                <a:cs typeface="Arial" panose="020B0604020202020204" pitchFamily="34" charset="0"/>
              </a:rPr>
              <a:t>Temperatura: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" dirty="0">
                <a:latin typeface="Arial" panose="020B0604020202020204" pitchFamily="34" charset="0"/>
                <a:cs typeface="Arial" panose="020B0604020202020204" pitchFamily="34" charset="0"/>
              </a:rPr>
              <a:t>°C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sz="13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75" indent="-28765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300" spc="-10" dirty="0">
                <a:latin typeface="Arial" panose="020B0604020202020204" pitchFamily="34" charset="0"/>
                <a:cs typeface="Arial" panose="020B0604020202020204" pitchFamily="34" charset="0"/>
              </a:rPr>
              <a:t>Altura: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800</a:t>
            </a:r>
            <a:r>
              <a:rPr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1500</a:t>
            </a:r>
            <a:r>
              <a:rPr sz="13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msnm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320">
              <a:lnSpc>
                <a:spcPct val="100000"/>
              </a:lnSpc>
              <a:tabLst>
                <a:tab pos="434975" algn="l"/>
                <a:tab pos="435609" algn="l"/>
              </a:tabLst>
            </a:pPr>
            <a:endParaRPr lang="es-ES" sz="1050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tabLst>
                <a:tab pos="434975" algn="l"/>
                <a:tab pos="435609" algn="l"/>
              </a:tabLst>
            </a:pPr>
            <a:r>
              <a:rPr lang="es-ES" sz="1300" b="1" spc="-5" dirty="0">
                <a:latin typeface="Arial" panose="020B0604020202020204" pitchFamily="34" charset="0"/>
                <a:cs typeface="Arial" panose="020B0604020202020204" pitchFamily="34" charset="0"/>
              </a:rPr>
              <a:t>Variedades e híbridos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Variedad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agria,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Variedad Baeza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dulce,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Variedad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espinosa y Variedad INIAP-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Quitoense</a:t>
            </a:r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Híbrido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Puyo, Hibrido INIAP-</a:t>
            </a:r>
            <a:r>
              <a:rPr lang="es-EC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Palora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,Hibrido Mera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endParaRPr lang="es-EC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  <a:tabLst>
                <a:tab pos="434975" algn="l"/>
                <a:tab pos="435609" algn="l"/>
              </a:tabLst>
            </a:pPr>
            <a:r>
              <a:rPr lang="es-ES" sz="1300" b="1" spc="-5" dirty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ES" sz="13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300" b="1" spc="-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gentes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patógenos como: hongos, nematodos, virus y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bacterias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Síntomas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de manchas, pudriciones, mosaicos,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marchitamientos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1"/>
          <a:stretch/>
        </p:blipFill>
        <p:spPr bwMode="auto">
          <a:xfrm>
            <a:off x="4888881" y="1143000"/>
            <a:ext cx="1854774" cy="134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naranjilla planta y fru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6" y="1071086"/>
            <a:ext cx="1823085" cy="136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4914265" y="3746758"/>
            <a:ext cx="1905000" cy="23676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4915860" y="4816120"/>
            <a:ext cx="1375035" cy="21308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919295" y="2567180"/>
            <a:ext cx="1371600" cy="228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object 3"/>
          <p:cNvSpPr txBox="1"/>
          <p:nvPr/>
        </p:nvSpPr>
        <p:spPr>
          <a:xfrm>
            <a:off x="4914265" y="727154"/>
            <a:ext cx="3010535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lvl="1">
              <a:spcBef>
                <a:spcPts val="100"/>
              </a:spcBef>
            </a:pP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Limón Meyer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12"/>
          <p:cNvSpPr txBox="1"/>
          <p:nvPr/>
        </p:nvSpPr>
        <p:spPr>
          <a:xfrm>
            <a:off x="4950360" y="2514600"/>
            <a:ext cx="4117440" cy="396903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1300" b="1" spc="-5" dirty="0" err="1">
                <a:latin typeface="Arial" panose="020B0604020202020204" pitchFamily="34" charset="0"/>
                <a:cs typeface="Arial" panose="020B0604020202020204" pitchFamily="34" charset="0"/>
              </a:rPr>
              <a:t>Generalidades</a:t>
            </a:r>
            <a:r>
              <a:rPr sz="13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300" i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plantada: 8.152 ha 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Superficie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cosechada: 5.487 ha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Producción: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30.702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toneladas métricas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Ventas: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29.315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toneladas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métricas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lnSpc>
                <a:spcPct val="100000"/>
              </a:lnSpc>
            </a:pPr>
            <a:r>
              <a:rPr sz="1300" b="1" spc="-5" dirty="0">
                <a:latin typeface="Arial" panose="020B0604020202020204" pitchFamily="34" charset="0"/>
                <a:cs typeface="Arial" panose="020B0604020202020204" pitchFamily="34" charset="0"/>
              </a:rPr>
              <a:t>Condiciones</a:t>
            </a:r>
            <a:r>
              <a:rPr sz="1300" b="1" spc="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b="1" dirty="0">
                <a:latin typeface="Arial" panose="020B0604020202020204" pitchFamily="34" charset="0"/>
                <a:cs typeface="Arial" panose="020B0604020202020204" pitchFamily="34" charset="0"/>
              </a:rPr>
              <a:t>óptimas: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75" indent="-287655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300" spc="-10" dirty="0">
                <a:latin typeface="Arial" panose="020B0604020202020204" pitchFamily="34" charset="0"/>
                <a:cs typeface="Arial" panose="020B0604020202020204" pitchFamily="34" charset="0"/>
              </a:rPr>
              <a:t>Zonas: </a:t>
            </a:r>
            <a:r>
              <a:rPr lang="en-US" sz="13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Costa </a:t>
            </a:r>
            <a:r>
              <a:rPr lang="es-ES" sz="130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(57%), Sierra(39%), Amazonía (1%)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75" indent="-28765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300" spc="-25" dirty="0">
                <a:latin typeface="Arial" panose="020B0604020202020204" pitchFamily="34" charset="0"/>
                <a:cs typeface="Arial" panose="020B0604020202020204" pitchFamily="34" charset="0"/>
              </a:rPr>
              <a:t>Temperatura: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" dirty="0">
                <a:latin typeface="Arial" panose="020B0604020202020204" pitchFamily="34" charset="0"/>
                <a:cs typeface="Arial" panose="020B0604020202020204" pitchFamily="34" charset="0"/>
              </a:rPr>
              <a:t>°C </a:t>
            </a:r>
            <a:r>
              <a:rPr sz="13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300" spc="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spc="-5" dirty="0">
                <a:latin typeface="Arial" panose="020B0604020202020204" pitchFamily="34" charset="0"/>
                <a:cs typeface="Arial" panose="020B0604020202020204" pitchFamily="34" charset="0"/>
              </a:rPr>
              <a:t>°C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4975" indent="-287655">
              <a:lnSpc>
                <a:spcPct val="100000"/>
              </a:lnSpc>
              <a:buFont typeface="Arial"/>
              <a:buChar char="•"/>
              <a:tabLst>
                <a:tab pos="434975" algn="l"/>
                <a:tab pos="435609" algn="l"/>
              </a:tabLst>
            </a:pPr>
            <a:r>
              <a:rPr sz="1300" spc="-10" dirty="0">
                <a:latin typeface="Arial" panose="020B0604020202020204" pitchFamily="34" charset="0"/>
                <a:cs typeface="Arial" panose="020B0604020202020204" pitchFamily="34" charset="0"/>
              </a:rPr>
              <a:t>Altura: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1800</a:t>
            </a:r>
            <a:r>
              <a:rPr sz="1300" spc="-4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msnm</a:t>
            </a:r>
            <a:endParaRPr lang="es-ES" sz="1300" b="1" spc="1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320">
              <a:lnSpc>
                <a:spcPct val="100000"/>
              </a:lnSpc>
              <a:tabLst>
                <a:tab pos="434975" algn="l"/>
                <a:tab pos="435609" algn="l"/>
              </a:tabLst>
            </a:pPr>
            <a:endParaRPr lang="es-ES" sz="1000" b="1" spc="-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700">
              <a:spcBef>
                <a:spcPts val="550"/>
              </a:spcBef>
              <a:tabLst>
                <a:tab pos="434975" algn="l"/>
                <a:tab pos="435609" algn="l"/>
              </a:tabLst>
            </a:pPr>
            <a:r>
              <a:rPr lang="es-ES" sz="1300" b="1" spc="-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00" b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Enfermedades</a:t>
            </a:r>
            <a:r>
              <a:rPr lang="es-ES" sz="1300" b="1" spc="-5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gentes fitopatógenos (hongos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, nematodos, bacterias y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virus)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tacan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raíces, tallo, hojas, flores,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frutos</a:t>
            </a: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Provocan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el debilitamiento de las plantas y disminuyen el rendimiento de las cosechas</a:t>
            </a:r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307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34975" algn="l"/>
                <a:tab pos="435609" algn="l"/>
              </a:tabLst>
            </a:pPr>
            <a:endParaRPr lang="es-EC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637374" y="1219200"/>
            <a:ext cx="304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320">
              <a:lnSpc>
                <a:spcPct val="100000"/>
              </a:lnSpc>
              <a:tabLst>
                <a:tab pos="434975" algn="l"/>
                <a:tab pos="435609" algn="l"/>
              </a:tabLst>
            </a:pPr>
            <a:r>
              <a:rPr lang="es-ES" sz="135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s-ES" sz="1350" spc="-1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350" dirty="0" err="1">
                <a:latin typeface="Arial" panose="020B0604020202020204" pitchFamily="34" charset="0"/>
                <a:cs typeface="Arial" panose="020B0604020202020204" pitchFamily="34" charset="0"/>
              </a:rPr>
              <a:t>Rutaceae</a:t>
            </a:r>
            <a:endParaRPr lang="es-E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320">
              <a:lnSpc>
                <a:spcPct val="100000"/>
              </a:lnSpc>
              <a:tabLst>
                <a:tab pos="434975" algn="l"/>
                <a:tab pos="435609" algn="l"/>
              </a:tabLst>
            </a:pPr>
            <a:r>
              <a:rPr lang="es-ES" sz="1350" spc="-5" dirty="0">
                <a:latin typeface="Arial" panose="020B0604020202020204" pitchFamily="34" charset="0"/>
                <a:cs typeface="Arial" panose="020B0604020202020204" pitchFamily="34" charset="0"/>
              </a:rPr>
              <a:t>Género:</a:t>
            </a:r>
            <a:r>
              <a:rPr lang="es-ES" sz="135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50" i="1" spc="-10" dirty="0">
                <a:latin typeface="Arial" panose="020B0604020202020204" pitchFamily="34" charset="0"/>
                <a:cs typeface="Arial" panose="020B0604020202020204" pitchFamily="34" charset="0"/>
              </a:rPr>
              <a:t>Citrus</a:t>
            </a:r>
            <a:endParaRPr lang="es-E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320">
              <a:lnSpc>
                <a:spcPct val="100000"/>
              </a:lnSpc>
              <a:tabLst>
                <a:tab pos="434975" algn="l"/>
                <a:tab pos="435609" algn="l"/>
              </a:tabLst>
            </a:pPr>
            <a:r>
              <a:rPr lang="es-ES" sz="13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Especie: </a:t>
            </a:r>
            <a:r>
              <a:rPr lang="es-ES" sz="1350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Citrus </a:t>
            </a:r>
            <a:r>
              <a:rPr lang="es-ES" sz="1350" i="1" spc="-10" dirty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s-ES" sz="1350" i="1" spc="-10" dirty="0" err="1">
                <a:latin typeface="Arial" panose="020B0604020202020204" pitchFamily="34" charset="0"/>
                <a:cs typeface="Arial" panose="020B0604020202020204" pitchFamily="34" charset="0"/>
              </a:rPr>
              <a:t>meyeri</a:t>
            </a:r>
            <a:endParaRPr lang="es-ES" sz="1350" i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35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981200" y="1274087"/>
            <a:ext cx="3047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7320">
              <a:lnSpc>
                <a:spcPct val="100000"/>
              </a:lnSpc>
              <a:tabLst>
                <a:tab pos="434975" algn="l"/>
                <a:tab pos="435609" algn="l"/>
              </a:tabLst>
            </a:pPr>
            <a:r>
              <a:rPr lang="es-ES" sz="1350" spc="-15" dirty="0" smtClean="0"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s-ES" sz="1350" spc="-15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35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Solanaceae</a:t>
            </a:r>
            <a:endParaRPr lang="es-E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320">
              <a:lnSpc>
                <a:spcPct val="100000"/>
              </a:lnSpc>
              <a:tabLst>
                <a:tab pos="434975" algn="l"/>
                <a:tab pos="435609" algn="l"/>
              </a:tabLst>
            </a:pPr>
            <a:r>
              <a:rPr lang="es-ES" sz="1350" spc="-5" dirty="0">
                <a:latin typeface="Arial" panose="020B0604020202020204" pitchFamily="34" charset="0"/>
                <a:cs typeface="Arial" panose="020B0604020202020204" pitchFamily="34" charset="0"/>
              </a:rPr>
              <a:t>Género:</a:t>
            </a:r>
            <a:r>
              <a:rPr lang="es-ES" sz="1350" spc="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50" i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Solanum</a:t>
            </a:r>
            <a:endParaRPr lang="es-ES" sz="13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320">
              <a:lnSpc>
                <a:spcPct val="100000"/>
              </a:lnSpc>
              <a:tabLst>
                <a:tab pos="434975" algn="l"/>
                <a:tab pos="435609" algn="l"/>
              </a:tabLst>
            </a:pPr>
            <a:r>
              <a:rPr lang="es-ES" sz="1350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Especie: </a:t>
            </a:r>
            <a:r>
              <a:rPr lang="es-ES" sz="1350" i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Solanum</a:t>
            </a:r>
            <a:r>
              <a:rPr lang="es-ES" sz="1350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350" i="1" spc="-1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quitoense</a:t>
            </a:r>
            <a:endParaRPr lang="es-ES" sz="1350" i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350" dirty="0"/>
          </a:p>
        </p:txBody>
      </p:sp>
      <p:cxnSp>
        <p:nvCxnSpPr>
          <p:cNvPr id="17" name="Conector recto 16"/>
          <p:cNvCxnSpPr/>
          <p:nvPr/>
        </p:nvCxnSpPr>
        <p:spPr>
          <a:xfrm>
            <a:off x="4648200" y="769118"/>
            <a:ext cx="0" cy="5455828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76200" y="228600"/>
            <a:ext cx="6324600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s-E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bioinfórmatico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obtenidos mediante MPS</a:t>
            </a:r>
            <a:r>
              <a:rPr lang="es-EC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43387499"/>
              </p:ext>
            </p:extLst>
          </p:nvPr>
        </p:nvGraphicFramePr>
        <p:xfrm>
          <a:off x="257175" y="990600"/>
          <a:ext cx="8629650" cy="167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Imagen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5943600" cy="22205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12" name="Cuadro de texto 29"/>
          <p:cNvSpPr txBox="1"/>
          <p:nvPr/>
        </p:nvSpPr>
        <p:spPr>
          <a:xfrm>
            <a:off x="1828800" y="5542002"/>
            <a:ext cx="5486400" cy="55399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Gráficas </a:t>
            </a:r>
            <a:r>
              <a:rPr lang="es-EC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calidad de las secuencias después de usar </a:t>
            </a:r>
            <a:r>
              <a:rPr lang="es-EC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Trimommatic</a:t>
            </a:r>
            <a:r>
              <a:rPr lang="es-EC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s-EC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BBtools</a:t>
            </a:r>
            <a:r>
              <a:rPr lang="es-EC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  </a:t>
            </a:r>
            <a:r>
              <a:rPr lang="es-EC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A) Muestra de limón Meyer y B) Muestra de naranjilla.</a:t>
            </a:r>
            <a:endParaRPr lang="es-ES" sz="12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2400" y="2816423"/>
            <a:ext cx="2514600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400" dirty="0"/>
              <a:t>(</a:t>
            </a:r>
            <a:r>
              <a:rPr lang="es-EC" sz="1400" dirty="0" err="1"/>
              <a:t>Blawid</a:t>
            </a:r>
            <a:r>
              <a:rPr lang="es-EC" sz="1400" dirty="0"/>
              <a:t>, Silva, &amp; </a:t>
            </a:r>
            <a:r>
              <a:rPr lang="es-EC" sz="1400" dirty="0" err="1"/>
              <a:t>Nagata</a:t>
            </a:r>
            <a:r>
              <a:rPr lang="es-EC" sz="1400" dirty="0"/>
              <a:t>, 2017)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0413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31"/>
          <p:cNvSpPr txBox="1"/>
          <p:nvPr/>
        </p:nvSpPr>
        <p:spPr>
          <a:xfrm>
            <a:off x="1518285" y="3089609"/>
            <a:ext cx="6482715" cy="553998"/>
          </a:xfrm>
          <a:prstGeom prst="rect">
            <a:avLst/>
          </a:prstGeom>
          <a:solidFill>
            <a:prstClr val="white"/>
          </a:solidFill>
          <a:ln>
            <a:noFill/>
          </a:ln>
          <a:effectLst/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s-EC" sz="12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Contenido </a:t>
            </a:r>
            <a:r>
              <a:rPr lang="es-EC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 guanina y citosina (GC) por secuencia, después de usar </a:t>
            </a:r>
            <a:r>
              <a:rPr lang="es-EC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Trimommatic</a:t>
            </a:r>
            <a:r>
              <a:rPr lang="es-EC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s-EC" sz="1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BBtools</a:t>
            </a:r>
            <a:r>
              <a:rPr lang="es-EC" sz="1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A) Muestra de limón Meyer; B) Muestra de naranjilla.</a:t>
            </a:r>
            <a:endParaRPr lang="es-ES" sz="12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097" name="Imagen 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195" y="762000"/>
            <a:ext cx="6181635" cy="232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6213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327296022"/>
              </p:ext>
            </p:extLst>
          </p:nvPr>
        </p:nvGraphicFramePr>
        <p:xfrm>
          <a:off x="-685800" y="3643607"/>
          <a:ext cx="7332345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5867400" y="4648200"/>
            <a:ext cx="29718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Visser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y colaboradores (2016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4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76200" y="228600"/>
            <a:ext cx="6324600" cy="391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s-ES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de ensambladores </a:t>
            </a:r>
            <a:r>
              <a:rPr lang="es-EC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7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3750" t="23333" r="25000" b="15186"/>
          <a:stretch/>
        </p:blipFill>
        <p:spPr>
          <a:xfrm>
            <a:off x="609600" y="746164"/>
            <a:ext cx="3657600" cy="2468136"/>
          </a:xfrm>
          <a:prstGeom prst="rect">
            <a:avLst/>
          </a:prstGeom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2" name="Imagen 2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9" r="1144"/>
          <a:stretch>
            <a:fillRect/>
          </a:stretch>
        </p:blipFill>
        <p:spPr bwMode="auto">
          <a:xfrm>
            <a:off x="2819400" y="3563326"/>
            <a:ext cx="3657600" cy="21492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09800" y="5741313"/>
            <a:ext cx="51054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100" b="0" i="0" u="none" strike="noStrike" cap="none" normalizeH="0" baseline="0" dirty="0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Longitud del </a:t>
            </a:r>
            <a:r>
              <a:rPr kumimoji="0" lang="es-ES" sz="1100" b="0" i="0" u="none" strike="noStrike" cap="none" normalizeH="0" baseline="0" dirty="0" err="1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contig</a:t>
            </a:r>
            <a:r>
              <a:rPr kumimoji="0" lang="es-ES" sz="1100" b="0" i="0" u="none" strike="noStrike" cap="none" normalizeH="0" baseline="0" dirty="0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más largo (</a:t>
            </a:r>
            <a:r>
              <a:rPr kumimoji="0" lang="es-ES" sz="1100" b="0" i="0" u="none" strike="noStrike" cap="none" normalizeH="0" baseline="0" dirty="0" err="1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bp</a:t>
            </a:r>
            <a:r>
              <a:rPr kumimoji="0" lang="es-ES" sz="1100" b="0" i="0" u="none" strike="noStrike" cap="none" normalizeH="0" baseline="0" dirty="0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generado con los ensambladores </a:t>
            </a:r>
            <a:r>
              <a:rPr kumimoji="0" lang="es-ES" sz="1100" b="0" i="0" u="none" strike="noStrike" cap="none" normalizeH="0" baseline="0" dirty="0" err="1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SPAdes</a:t>
            </a:r>
            <a:r>
              <a:rPr kumimoji="0" lang="es-ES" sz="1100" b="0" i="0" u="none" strike="noStrike" cap="none" normalizeH="0" baseline="0" dirty="0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s-ES" sz="1100" b="0" i="0" u="none" strike="noStrike" cap="none" normalizeH="0" baseline="0" dirty="0" err="1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ABySS</a:t>
            </a:r>
            <a:r>
              <a:rPr kumimoji="0" lang="es-ES" sz="1100" b="0" i="0" u="none" strike="noStrike" cap="none" normalizeH="0" baseline="0" dirty="0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kumimoji="0" lang="es-ES" sz="1100" b="0" i="0" u="none" strike="noStrike" cap="none" normalizeH="0" baseline="0" dirty="0" err="1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Velvet</a:t>
            </a:r>
            <a:r>
              <a:rPr kumimoji="0" lang="es-ES" sz="1100" b="0" i="0" u="none" strike="noStrike" cap="none" normalizeH="0" baseline="0" dirty="0" smtClean="0" bmk="_Toc12052086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(K21, K33, K55, K77) en muestras de limón Meyer.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295400" y="18288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125" name="Imagen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838200"/>
            <a:ext cx="3009900" cy="21834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4855072" y="3048000"/>
            <a:ext cx="352692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1205208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total de bases en los ensamblajes (</a:t>
            </a:r>
            <a:r>
              <a:rPr kumimoji="0" lang="es-EC" sz="1200" b="0" i="0" u="none" strike="noStrike" cap="none" normalizeH="0" baseline="0" dirty="0" err="1" smtClean="0" bmk="_Toc1205208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bp</a:t>
            </a:r>
            <a:r>
              <a:rPr kumimoji="0" lang="es-EC" sz="1200" b="0" i="0" u="none" strike="noStrike" cap="none" normalizeH="0" baseline="0" dirty="0" smtClean="0" bmk="_Toc12052087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81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40" y="685800"/>
            <a:ext cx="3782060" cy="2517587"/>
          </a:xfrm>
          <a:prstGeom prst="rect">
            <a:avLst/>
          </a:prstGeom>
        </p:spPr>
      </p:pic>
      <p:pic>
        <p:nvPicPr>
          <p:cNvPr id="6145" name="Imagen 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79990"/>
            <a:ext cx="3886200" cy="216224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5634308"/>
            <a:ext cx="48006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621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100" b="1" i="1" u="none" strike="noStrike" cap="none" normalizeH="0" baseline="0" dirty="0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s-ES" sz="1100" b="0" i="0" u="none" strike="noStrike" cap="none" normalizeH="0" baseline="0" dirty="0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Longitud del </a:t>
            </a:r>
            <a:r>
              <a:rPr kumimoji="0" lang="es-ES" sz="1100" b="0" i="0" u="none" strike="noStrike" cap="none" normalizeH="0" baseline="0" dirty="0" err="1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contig</a:t>
            </a:r>
            <a:r>
              <a:rPr kumimoji="0" lang="es-ES" sz="1100" b="0" i="0" u="none" strike="noStrike" cap="none" normalizeH="0" baseline="0" dirty="0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más largo (</a:t>
            </a:r>
            <a:r>
              <a:rPr kumimoji="0" lang="es-ES" sz="1100" b="0" i="0" u="none" strike="noStrike" cap="none" normalizeH="0" baseline="0" dirty="0" err="1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bp</a:t>
            </a:r>
            <a:r>
              <a:rPr kumimoji="0" lang="es-ES" sz="1100" b="0" i="0" u="none" strike="noStrike" cap="none" normalizeH="0" baseline="0" dirty="0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generado con los ensambladores </a:t>
            </a:r>
            <a:r>
              <a:rPr kumimoji="0" lang="es-ES" sz="1100" b="0" i="0" u="none" strike="noStrike" cap="none" normalizeH="0" baseline="0" dirty="0" err="1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SPAdes</a:t>
            </a:r>
            <a:r>
              <a:rPr kumimoji="0" lang="es-ES" sz="1100" b="0" i="0" u="none" strike="noStrike" cap="none" normalizeH="0" baseline="0" dirty="0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s-ES" sz="1100" b="0" i="0" u="none" strike="noStrike" cap="none" normalizeH="0" baseline="0" dirty="0" err="1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ABySS</a:t>
            </a:r>
            <a:r>
              <a:rPr kumimoji="0" lang="es-ES" sz="1100" b="0" i="0" u="none" strike="noStrike" cap="none" normalizeH="0" baseline="0" dirty="0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</a:t>
            </a:r>
            <a:r>
              <a:rPr kumimoji="0" lang="es-ES" sz="1100" b="0" i="0" u="none" strike="noStrike" cap="none" normalizeH="0" baseline="0" dirty="0" err="1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Velvet</a:t>
            </a:r>
            <a:r>
              <a:rPr kumimoji="0" lang="es-ES" sz="1100" b="0" i="0" u="none" strike="noStrike" cap="none" normalizeH="0" baseline="0" dirty="0" smtClean="0" bmk="_Toc12052085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(K21, K33, K55, K77) en muestras de naranjilla.</a:t>
            </a:r>
            <a:endParaRPr kumimoji="0" lang="es-E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1447800" y="1828800"/>
            <a:ext cx="4572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-485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48" name="Imagen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23" y="762000"/>
            <a:ext cx="2940777" cy="22731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863832" y="3056395"/>
            <a:ext cx="344196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 bmk="_Toc12052088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Número total de bases en los ensamblajes (</a:t>
            </a:r>
            <a:r>
              <a:rPr kumimoji="0" lang="es-EC" sz="1200" b="0" i="0" u="none" strike="noStrike" cap="none" normalizeH="0" baseline="0" dirty="0" err="1" smtClean="0" bmk="_Toc12052088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bp</a:t>
            </a:r>
            <a:r>
              <a:rPr kumimoji="0" lang="es-EC" sz="1200" b="0" i="0" u="none" strike="noStrike" cap="none" normalizeH="0" baseline="0" dirty="0" smtClean="0" bmk="_Toc12052088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61000" y="3657600"/>
            <a:ext cx="2895600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Barrero y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colaboradores (2017)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73700" y="4160503"/>
            <a:ext cx="2895600" cy="3231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Blawid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colaboradores (2017)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257800" y="4663406"/>
            <a:ext cx="3276600" cy="78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SPAdes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tiene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una buena capacidad para ensamblar correctamente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genomas virales.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91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76200" y="228600"/>
            <a:ext cx="3276600" cy="391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s-ES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de </a:t>
            </a:r>
            <a:r>
              <a:rPr lang="es-ES" sz="17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es-ES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7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52" y="838200"/>
            <a:ext cx="4196948" cy="24384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276600"/>
            <a:ext cx="4343400" cy="2569533"/>
          </a:xfrm>
          <a:prstGeom prst="rect">
            <a:avLst/>
          </a:prstGeom>
        </p:spPr>
      </p:pic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012430970"/>
              </p:ext>
            </p:extLst>
          </p:nvPr>
        </p:nvGraphicFramePr>
        <p:xfrm>
          <a:off x="4953000" y="1143000"/>
          <a:ext cx="3792648" cy="1641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685800" y="4191000"/>
            <a:ext cx="3200400" cy="89255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Viral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Genome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y el ensamblador </a:t>
            </a:r>
            <a:r>
              <a:rPr lang="es-E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SPAdes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presentaron mayores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porcentaje de virus fitopatógenos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reales presentes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en las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muestras.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93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43596939"/>
              </p:ext>
            </p:extLst>
          </p:nvPr>
        </p:nvGraphicFramePr>
        <p:xfrm>
          <a:off x="1676400" y="549274"/>
          <a:ext cx="5486400" cy="2090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Conector recto de flecha 4"/>
          <p:cNvCxnSpPr/>
          <p:nvPr/>
        </p:nvCxnSpPr>
        <p:spPr>
          <a:xfrm>
            <a:off x="2514600" y="1828800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14400" y="22860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/>
              <a:t>Alineamiento </a:t>
            </a:r>
            <a:r>
              <a:rPr lang="es-ES" sz="1600" i="1" dirty="0" err="1" smtClean="0"/>
              <a:t>contigs</a:t>
            </a:r>
            <a:r>
              <a:rPr lang="es-ES" sz="1600" i="1" dirty="0" smtClean="0"/>
              <a:t> </a:t>
            </a:r>
            <a:r>
              <a:rPr lang="es-ES" sz="1600" dirty="0"/>
              <a:t>ensamblados con secuencias de genomas virales de la base de datos del </a:t>
            </a:r>
            <a:r>
              <a:rPr lang="es-ES" sz="1600" dirty="0" err="1"/>
              <a:t>GenBank</a:t>
            </a:r>
            <a:endParaRPr lang="es-ES" sz="1600" dirty="0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2209698098"/>
              </p:ext>
            </p:extLst>
          </p:nvPr>
        </p:nvGraphicFramePr>
        <p:xfrm>
          <a:off x="1676400" y="3502160"/>
          <a:ext cx="6144260" cy="16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4" name="Conector recto de flecha 13"/>
          <p:cNvCxnSpPr/>
          <p:nvPr/>
        </p:nvCxnSpPr>
        <p:spPr>
          <a:xfrm>
            <a:off x="2534653" y="3116997"/>
            <a:ext cx="0" cy="381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76200" y="228600"/>
            <a:ext cx="5410200" cy="391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s-ES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Ensamblaje de </a:t>
            </a:r>
            <a:r>
              <a:rPr lang="es-ES" sz="17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reads</a:t>
            </a:r>
            <a:r>
              <a:rPr lang="es-ES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alineamiento de </a:t>
            </a:r>
            <a:r>
              <a:rPr lang="es-ES" sz="17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S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C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7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98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76200" y="228600"/>
            <a:ext cx="6324600" cy="391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s-EC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EC" sz="1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virus </a:t>
            </a:r>
            <a:r>
              <a:rPr lang="es-EC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fitopatógenos</a:t>
            </a:r>
            <a:endParaRPr lang="es-ES" sz="17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9" t="-1" r="2129" b="-846"/>
          <a:stretch/>
        </p:blipFill>
        <p:spPr bwMode="auto">
          <a:xfrm>
            <a:off x="533400" y="914400"/>
            <a:ext cx="3581400" cy="30480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4495800" y="762000"/>
            <a:ext cx="2133600" cy="315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(limón Meyer)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876801" y="1134988"/>
            <a:ext cx="4191000" cy="1064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Citrus tristeza </a:t>
            </a:r>
            <a:r>
              <a:rPr lang="es-EC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56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% (14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Citrus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enation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16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% (4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Fragaria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chiloensis</a:t>
            </a: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latent</a:t>
            </a: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: 8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% (2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leafroll</a:t>
            </a: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 4%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Lily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symptomless</a:t>
            </a:r>
            <a:r>
              <a:rPr lang="es-EC" sz="13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4% (1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876801" y="2436420"/>
            <a:ext cx="3657599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8% (2 </a:t>
            </a:r>
            <a:r>
              <a:rPr lang="es-EC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) virus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de la familia </a:t>
            </a:r>
            <a:r>
              <a:rPr lang="es-EC" sz="13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Narnaviridae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infectan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exclusivamente a hongos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876800" y="3088957"/>
            <a:ext cx="3657599" cy="49244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4% restante (1 </a:t>
            </a:r>
            <a:r>
              <a:rPr lang="es-EC" sz="1300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) corresponde a la familia de bacteriófagos </a:t>
            </a:r>
            <a:r>
              <a:rPr lang="es-EC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Myoviridae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471" y="3876208"/>
            <a:ext cx="4444529" cy="1996036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495800" y="5257800"/>
            <a:ext cx="4114800" cy="22860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990600" y="4456093"/>
            <a:ext cx="29718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Se obtuvo el genoma casi completo de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Citrus tristeza virus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(19 195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y el genoma completo de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Citrus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enation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(6103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4724400" y="1143000"/>
            <a:ext cx="152400" cy="99861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6507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95800" y="762000"/>
            <a:ext cx="2133600" cy="315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38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(naranjilla)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876801" y="1253048"/>
            <a:ext cx="4191000" cy="15440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36% (14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leafroll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virus:26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% (10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clearing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 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21% (8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Fragaria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chiloensis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latent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 8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% (3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Lily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symptomless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C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(1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C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Cassava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mosaic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 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3% (1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C"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torrado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 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3% (1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82645" y="4196020"/>
            <a:ext cx="2971800" cy="7386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Se obtuvo el genoma casi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completo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segmento 1 de RNA 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torrado virus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(7287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</p:txBody>
      </p:sp>
      <p:sp>
        <p:nvSpPr>
          <p:cNvPr id="14" name="Abrir llave 13"/>
          <p:cNvSpPr/>
          <p:nvPr/>
        </p:nvSpPr>
        <p:spPr>
          <a:xfrm>
            <a:off x="4724399" y="1219200"/>
            <a:ext cx="152401" cy="15240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8"/>
          <a:stretch/>
        </p:blipFill>
        <p:spPr bwMode="auto">
          <a:xfrm>
            <a:off x="639745" y="685800"/>
            <a:ext cx="3657600" cy="31242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334" y="3429000"/>
            <a:ext cx="4250532" cy="2381229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800600" y="4975970"/>
            <a:ext cx="3962400" cy="2818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1249345" y="5320704"/>
            <a:ext cx="2438400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Adams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et al., 2009; 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Visser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Bester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, et al., 2016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76200" y="228600"/>
            <a:ext cx="6324600" cy="3915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s-EC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EC" sz="1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virus </a:t>
            </a:r>
            <a:r>
              <a:rPr lang="es-EC" sz="17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fitopatógenos </a:t>
            </a:r>
            <a:r>
              <a:rPr lang="es-EC" sz="17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</a:t>
            </a:r>
            <a:r>
              <a:rPr lang="es-EC" sz="17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VirFind</a:t>
            </a:r>
            <a:endParaRPr lang="es-ES" sz="17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495800" y="1676400"/>
            <a:ext cx="2133600" cy="315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(limón Meyer)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916786" y="2752655"/>
            <a:ext cx="4191000" cy="456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Citrus tristeza </a:t>
            </a:r>
            <a:r>
              <a:rPr lang="es-EC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92% (22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Citrus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enation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 8% (2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38200" y="4760893"/>
            <a:ext cx="2971800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Se obtuvo el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genoma casi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completos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Citrus tristeza virus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(19 245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Citrus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C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enation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. (5922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4800600" y="2667000"/>
            <a:ext cx="76200" cy="53340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/>
          <p:cNvSpPr txBox="1"/>
          <p:nvPr/>
        </p:nvSpPr>
        <p:spPr>
          <a:xfrm>
            <a:off x="4876800" y="2209800"/>
            <a:ext cx="342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306 a 19 258 </a:t>
            </a:r>
            <a:r>
              <a:rPr lang="es-EC" sz="1400" dirty="0" err="1"/>
              <a:t>nt</a:t>
            </a:r>
            <a:endParaRPr lang="es-ES" sz="1400" dirty="0"/>
          </a:p>
        </p:txBody>
      </p:sp>
      <p:pic>
        <p:nvPicPr>
          <p:cNvPr id="15" name="Imagen 1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036" y="919608"/>
            <a:ext cx="3539905" cy="33475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8927" y="4258917"/>
            <a:ext cx="4909014" cy="168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5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4495800" y="762000"/>
            <a:ext cx="2133600" cy="315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59 </a:t>
            </a:r>
            <a:r>
              <a:rPr lang="es-ES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(naranjilla)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4"/>
          <p:cNvSpPr txBox="1"/>
          <p:nvPr/>
        </p:nvSpPr>
        <p:spPr>
          <a:xfrm>
            <a:off x="4876801" y="1253048"/>
            <a:ext cx="4191000" cy="13234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2: 29% 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C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leafroll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virus:25% 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clearing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 19% (11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Fragaria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chiloensis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latent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 19% (11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Lily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symptomless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C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C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% (2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s-EC" sz="13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25120" indent="-287020">
              <a:spcBef>
                <a:spcPts val="100"/>
              </a:spcBef>
              <a:buFont typeface="Wingdings"/>
              <a:buChar char=""/>
              <a:tabLst>
                <a:tab pos="324485" algn="l"/>
                <a:tab pos="325120" algn="l"/>
              </a:tabLst>
            </a:pPr>
            <a:r>
              <a:rPr lang="es-EC" sz="135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350" i="1" dirty="0">
                <a:latin typeface="Arial" panose="020B0604020202020204" pitchFamily="34" charset="0"/>
                <a:cs typeface="Arial" panose="020B0604020202020204" pitchFamily="34" charset="0"/>
              </a:rPr>
              <a:t>torrado </a:t>
            </a:r>
            <a:r>
              <a:rPr lang="es-EC" sz="1350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virus: </a:t>
            </a:r>
            <a:r>
              <a:rPr lang="es-EC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5% (3 </a:t>
            </a:r>
            <a:r>
              <a:rPr lang="es-EC" sz="1350" i="1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C" sz="135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sz="13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90600" y="4671536"/>
            <a:ext cx="29718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obtuvo el genoma completo de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leafroll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(5912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 y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torrado virus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(7645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), además de la secuencia completa del segmento 1 de RNA de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yellowing</a:t>
            </a:r>
            <a:r>
              <a:rPr lang="es-ES" sz="1400" i="1" dirty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 (3474 </a:t>
            </a:r>
            <a:r>
              <a:rPr lang="es-ES" sz="14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4724399" y="1219200"/>
            <a:ext cx="152402" cy="14049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93" y="888676"/>
            <a:ext cx="3720974" cy="340794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8560" y="2971800"/>
            <a:ext cx="4184440" cy="2186464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4724400" y="4290031"/>
            <a:ext cx="3962400" cy="2818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724400" y="3581261"/>
            <a:ext cx="3962400" cy="281830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572000" y="5181600"/>
            <a:ext cx="4463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yellowing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97.17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% con la secuencia del genoma del segmento 3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97.65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% con la secuencia del genoma del segmento 2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</a:p>
          <a:p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98.66</a:t>
            </a:r>
            <a:r>
              <a:rPr lang="es-ES" sz="1200" dirty="0">
                <a:latin typeface="Arial" panose="020B0604020202020204" pitchFamily="34" charset="0"/>
                <a:cs typeface="Arial" panose="020B0604020202020204" pitchFamily="34" charset="0"/>
              </a:rPr>
              <a:t>% con la secuencia del genoma del segmento 3 de </a:t>
            </a:r>
            <a:r>
              <a:rPr lang="es-E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RNA</a:t>
            </a:r>
            <a:endParaRPr lang="es-E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7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12"/>
          <p:cNvSpPr txBox="1"/>
          <p:nvPr/>
        </p:nvSpPr>
        <p:spPr>
          <a:xfrm>
            <a:off x="4124075" y="5105400"/>
            <a:ext cx="5019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MECANISMOS DE TRANSMISIÓN</a:t>
            </a:r>
          </a:p>
          <a:p>
            <a:pPr algn="ctr"/>
            <a:r>
              <a:rPr lang="es-EC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VIRUS EN PLANTAS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208034009"/>
              </p:ext>
            </p:extLst>
          </p:nvPr>
        </p:nvGraphicFramePr>
        <p:xfrm>
          <a:off x="457200" y="1066800"/>
          <a:ext cx="27432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" name="Imagen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1066800"/>
            <a:ext cx="5217798" cy="40386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381000" y="228600"/>
            <a:ext cx="2780155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Virus Fitopatógenos</a:t>
            </a:r>
            <a:r>
              <a:rPr lang="es-E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90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21011" r="7426" b="34923"/>
          <a:stretch/>
        </p:blipFill>
        <p:spPr>
          <a:xfrm>
            <a:off x="259714" y="801624"/>
            <a:ext cx="3778886" cy="217017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10704" r="8563" b="31395"/>
          <a:stretch/>
        </p:blipFill>
        <p:spPr>
          <a:xfrm>
            <a:off x="4648200" y="744817"/>
            <a:ext cx="4191000" cy="2074583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0497" y="4343400"/>
            <a:ext cx="4342503" cy="125221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029200" y="2971800"/>
            <a:ext cx="381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Electroforesis en gel de agarosa al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2% donde se visualiza productos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de PCR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amplificados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con los cebadores Ilar1F5 – Ilar1R7 para </a:t>
            </a:r>
            <a:r>
              <a:rPr lang="es-E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Ilarvirus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. Pocillo 1: Marcador 100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Promega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ES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90704" y="3001224"/>
            <a:ext cx="37764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Electroforesis en gel de agarosa al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2% donde se visualiza productos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de PCR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amplificados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con los cebadores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Ilar2F5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s-E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Ilar2R9 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sz="1300" i="1" dirty="0" err="1">
                <a:latin typeface="Arial" panose="020B0604020202020204" pitchFamily="34" charset="0"/>
                <a:cs typeface="Arial" panose="020B0604020202020204" pitchFamily="34" charset="0"/>
              </a:rPr>
              <a:t>Ilarvirus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. Pocillo 1: Marcador 100 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1300" dirty="0" err="1">
                <a:latin typeface="Arial" panose="020B0604020202020204" pitchFamily="34" charset="0"/>
                <a:cs typeface="Arial" panose="020B0604020202020204" pitchFamily="34" charset="0"/>
              </a:rPr>
              <a:t>Promega</a:t>
            </a:r>
            <a:r>
              <a:rPr lang="es-ES" sz="13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ES" sz="13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431616579"/>
              </p:ext>
            </p:extLst>
          </p:nvPr>
        </p:nvGraphicFramePr>
        <p:xfrm>
          <a:off x="228600" y="4340383"/>
          <a:ext cx="4015928" cy="1603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76200" y="228600"/>
            <a:ext cx="8686800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s-ES" sz="17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C" sz="17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onfirmación</a:t>
            </a:r>
            <a:r>
              <a:rPr lang="es-EC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a través de </a:t>
            </a:r>
            <a:r>
              <a:rPr lang="es-EC" sz="1700" b="1" dirty="0" err="1">
                <a:latin typeface="Arial" panose="020B0604020202020204" pitchFamily="34" charset="0"/>
                <a:cs typeface="Arial" panose="020B0604020202020204" pitchFamily="34" charset="0"/>
              </a:rPr>
              <a:t>primers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genéricos para </a:t>
            </a:r>
            <a:r>
              <a:rPr lang="es-EC" sz="1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Ilarvirus</a:t>
            </a:r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 y PCR convencional </a:t>
            </a:r>
            <a:endParaRPr lang="es-ES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219200" y="5791200"/>
            <a:ext cx="51816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EC" dirty="0" err="1" smtClean="0"/>
              <a:t>Sivaprasad</a:t>
            </a:r>
            <a:r>
              <a:rPr lang="es-EC" dirty="0"/>
              <a:t>, Garrido, </a:t>
            </a:r>
            <a:r>
              <a:rPr lang="es-EC" dirty="0" err="1"/>
              <a:t>Mendez</a:t>
            </a:r>
            <a:r>
              <a:rPr lang="es-EC" dirty="0"/>
              <a:t>, Garrido, &amp; Ramos, 2016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717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97154"/>
            <a:ext cx="2322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CONCLUSIONES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9136" y="1052131"/>
            <a:ext cx="6209030" cy="30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501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1000" y="1052131"/>
            <a:ext cx="82296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través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retrotranscripción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PCR convencional con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primers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genéricos para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Ilarvirus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secuenciación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Sanger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amplicones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se detectó en muestras de naranjilla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yellowing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 un porcentaje de identidad del 97.63% y 97.65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a nivel de nucleótidos. </a:t>
            </a:r>
          </a:p>
          <a:p>
            <a:pPr marL="800100" lvl="1" indent="-342900" algn="just">
              <a:buFont typeface="+mj-lt"/>
              <a:buAutoNum type="arabi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Mediante secuenciación masiva paralela se identificaron las especies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virus 2,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leafroll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virus, Lily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symptomless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virus,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torrado virus,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Tobacco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clearing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Cassava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mosaic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virus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plantas de naranjilla y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Citrus tristeza virus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Citrus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vein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enation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leafroll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Lily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symptomless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plantas de limón Meyer. Se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identificó la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presencia de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yellowing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virus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en ambos cultivos con un porcentaje de identidad de 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97.14% en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limón Meyer y 98.80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en naranjilla. </a:t>
            </a:r>
          </a:p>
          <a:p>
            <a:pPr marL="800100" lvl="1" indent="-342900" algn="just">
              <a:buFont typeface="+mj-lt"/>
              <a:buAutoNum type="arabicPeriod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La secuenciación de próxima generación (NGS) en combinación con análisis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bioinformáticos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han demostrado ser una herramienta eficiente y de alto rendimiento para la detección de virus, a  partir de una cantidad óptima de datos que representen una parte significativa del genoma del virus fitopatógenos.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97154"/>
            <a:ext cx="2322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CONCLUSIONES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69136" y="1052131"/>
            <a:ext cx="6209030" cy="3025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 algn="just">
              <a:lnSpc>
                <a:spcPct val="150100"/>
              </a:lnSpc>
              <a:spcBef>
                <a:spcPts val="100"/>
              </a:spcBef>
              <a:buAutoNum type="arabicPeriod"/>
              <a:tabLst>
                <a:tab pos="356235" algn="l"/>
              </a:tabLst>
            </a:pPr>
            <a:endParaRPr sz="1400" dirty="0">
              <a:latin typeface="Calibri"/>
              <a:cs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381000" y="1052131"/>
            <a:ext cx="8229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+mj-lt"/>
              <a:buAutoNum type="arabicPeriod" startAt="4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análisis comparativo realizado entre los ensambladores (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SPAdes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Velvet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ABySS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mostró que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SPAdes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kmer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77 produjo los mejores resultados de ensamblaje al generar el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más largo en naranjilla (19 984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y limón Meyer (16 747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) y además presentó el mayor número total de bases con 14 637 417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(limón Meyer) y 65 673 696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bp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(naranjilla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800100" lvl="1" indent="-342900" algn="just">
              <a:buFont typeface="+mj-lt"/>
              <a:buAutoNum type="arabicPeriod" startAt="4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El pipeline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bioinformático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establecido permitió extraer una cantidad óptima de secuencias a partir de datos de secuenciación masiva paralela, con los cuales se obtuvieron 25 y 38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 correspondientes a virus fitopatógenos para limón Meyer y naranjilla respectivamente a partir de 32 024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(limón Meyer) y 134 506 </a:t>
            </a:r>
            <a:r>
              <a:rPr lang="es-E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contigs</a:t>
            </a:r>
            <a:r>
              <a:rPr lang="es-E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(naranjilla) ensamblados mediante </a:t>
            </a:r>
            <a:r>
              <a:rPr lang="es-ES" sz="1600" dirty="0" err="1">
                <a:latin typeface="Arial" panose="020B0604020202020204" pitchFamily="34" charset="0"/>
                <a:cs typeface="Arial" panose="020B0604020202020204" pitchFamily="34" charset="0"/>
              </a:rPr>
              <a:t>SPAdes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, con los que se pudieron identificar varias especies de virus presentes en estos cultivos</a:t>
            </a:r>
            <a:r>
              <a:rPr lang="es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just">
              <a:buFont typeface="+mj-lt"/>
              <a:buAutoNum type="arabicPeriod" startAt="4"/>
            </a:pP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 startAt="4"/>
            </a:pP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VirFind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 identificó secuencias virales en las dos muestras, los virus fitopatógenos identificados mediante esta herramienta fueron los mismos encontrados a través del pipeline </a:t>
            </a:r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establecido.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1666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533400" y="990600"/>
            <a:ext cx="79248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algn="just">
              <a:buFont typeface="+mj-lt"/>
              <a:buAutoNum type="arabicPeriod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Efectuar ensamblajes </a:t>
            </a:r>
            <a:r>
              <a:rPr lang="es-ES" sz="145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reference-guided</a:t>
            </a: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  a partir de los </a:t>
            </a:r>
            <a:r>
              <a:rPr lang="es-ES" sz="1450" i="1" dirty="0" err="1">
                <a:latin typeface="Arial" panose="020B0604020202020204" pitchFamily="34" charset="0"/>
                <a:cs typeface="Arial" panose="020B0604020202020204" pitchFamily="34" charset="0"/>
              </a:rPr>
              <a:t>contings</a:t>
            </a: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 obtenidos para obtener secuencias genómicas completas de los virus fitopatógenos identificados en naranjilla y limón Meyer.</a:t>
            </a:r>
          </a:p>
          <a:p>
            <a:pPr marL="800100" lvl="1" indent="-342900" algn="just">
              <a:buFont typeface="+mj-lt"/>
              <a:buAutoNum type="arabicPeriod"/>
            </a:pPr>
            <a:endParaRPr lang="es-E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Emplear protocolos de extracción de ARN de doble cadena (</a:t>
            </a:r>
            <a:r>
              <a:rPr lang="es-ES" sz="1450" dirty="0" err="1">
                <a:latin typeface="Arial" panose="020B0604020202020204" pitchFamily="34" charset="0"/>
                <a:cs typeface="Arial" panose="020B0604020202020204" pitchFamily="34" charset="0"/>
              </a:rPr>
              <a:t>dsRNA</a:t>
            </a: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) que permitan obtener una muestra más estable, de mejor calidad y con menos degradación.</a:t>
            </a:r>
          </a:p>
          <a:p>
            <a:pPr marL="800100" lvl="1" indent="-342900" algn="just">
              <a:buFont typeface="+mj-lt"/>
              <a:buAutoNum type="arabicPeriod"/>
            </a:pPr>
            <a:endParaRPr lang="es-E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Realizar un estudio más amplio, que incluya a las provincias del país con mayor índice de producción tanto de limón  Meyer como de naranjilla para poder determinar y corroborar la incidencia de los virus fitopatógenos identificados en esta investigación.</a:t>
            </a:r>
          </a:p>
          <a:p>
            <a:pPr marL="800100" lvl="1" indent="-342900" algn="just">
              <a:buFont typeface="+mj-lt"/>
              <a:buAutoNum type="arabicPeriod"/>
            </a:pPr>
            <a:endParaRPr lang="es-E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Verificar la presencia de los virus identificados en las dos muestras usando </a:t>
            </a:r>
            <a:r>
              <a:rPr lang="es-ES" sz="1450" dirty="0" err="1">
                <a:latin typeface="Arial" panose="020B0604020202020204" pitchFamily="34" charset="0"/>
                <a:cs typeface="Arial" panose="020B0604020202020204" pitchFamily="34" charset="0"/>
              </a:rPr>
              <a:t>primers</a:t>
            </a: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 específicos y pruebas serológicas ELISA.</a:t>
            </a:r>
          </a:p>
          <a:p>
            <a:pPr marL="800100" lvl="1" indent="-342900" algn="just">
              <a:buFont typeface="+mj-lt"/>
              <a:buAutoNum type="arabicPeriod"/>
            </a:pPr>
            <a:endParaRPr lang="es-E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Ejecutar pruebas de </a:t>
            </a:r>
            <a:r>
              <a:rPr lang="es-ES" sz="1450" dirty="0" err="1">
                <a:latin typeface="Arial" panose="020B0604020202020204" pitchFamily="34" charset="0"/>
                <a:cs typeface="Arial" panose="020B0604020202020204" pitchFamily="34" charset="0"/>
              </a:rPr>
              <a:t>patogenicidad</a:t>
            </a: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/postulados de Koch que permitan verificar los agentes causales de los síntomas descritos en las muestras.</a:t>
            </a:r>
          </a:p>
          <a:p>
            <a:pPr marL="800100" lvl="1" indent="-342900" algn="just">
              <a:buFont typeface="+mj-lt"/>
              <a:buAutoNum type="arabicPeriod"/>
            </a:pPr>
            <a:endParaRPr lang="es-ES" sz="14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/>
            </a:pP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Realizar la detección de virus fitopatógenos de otras especies de cítricos, variedades de naranjilla y cultivos de importancia económica en el país mediante secuenciación masiva paralela y análisis </a:t>
            </a:r>
            <a:r>
              <a:rPr lang="es-ES" sz="1450" dirty="0" err="1">
                <a:latin typeface="Arial" panose="020B0604020202020204" pitchFamily="34" charset="0"/>
                <a:cs typeface="Arial" panose="020B0604020202020204" pitchFamily="34" charset="0"/>
              </a:rPr>
              <a:t>bioinformático</a:t>
            </a:r>
            <a:r>
              <a:rPr lang="es-ES" sz="1450" dirty="0">
                <a:latin typeface="Arial" panose="020B0604020202020204" pitchFamily="34" charset="0"/>
                <a:cs typeface="Arial" panose="020B0604020202020204" pitchFamily="34" charset="0"/>
              </a:rPr>
              <a:t> para poder implementar un registro de virus en plantas en el Ecuador.</a:t>
            </a:r>
          </a:p>
          <a:p>
            <a:pPr marL="342900" indent="-342900" algn="just">
              <a:buFont typeface="+mj-lt"/>
              <a:buAutoNum type="arabicPeriod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56540" y="97154"/>
            <a:ext cx="305752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RECOMENDACIONES</a:t>
            </a:r>
          </a:p>
        </p:txBody>
      </p:sp>
    </p:spTree>
    <p:extLst>
      <p:ext uri="{BB962C8B-B14F-4D97-AF65-F5344CB8AC3E}">
        <p14:creationId xmlns:p14="http://schemas.microsoft.com/office/powerpoint/2010/main" val="274251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540" y="97154"/>
            <a:ext cx="29356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AGRADECIMIENTOS</a:t>
            </a:r>
          </a:p>
        </p:txBody>
      </p:sp>
      <p:sp>
        <p:nvSpPr>
          <p:cNvPr id="3" name="object 3"/>
          <p:cNvSpPr/>
          <p:nvPr/>
        </p:nvSpPr>
        <p:spPr>
          <a:xfrm>
            <a:off x="5029200" y="685800"/>
            <a:ext cx="3408679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427046" y="1915425"/>
            <a:ext cx="1084579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71372" y="1524000"/>
            <a:ext cx="5241545" cy="47116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600" b="1" dirty="0" smtClean="0">
                <a:latin typeface="Calibri"/>
                <a:cs typeface="Calibri"/>
              </a:rPr>
              <a:t>FRANCISCO FLORES, PhD.</a:t>
            </a:r>
          </a:p>
          <a:p>
            <a:pPr marL="12700">
              <a:spcBef>
                <a:spcPts val="100"/>
              </a:spcBef>
            </a:pPr>
            <a:r>
              <a:rPr lang="es-ES" sz="1600" spc="-5" dirty="0">
                <a:latin typeface="Calibri"/>
                <a:cs typeface="Calibri"/>
              </a:rPr>
              <a:t>Director del Proyecto de Investigación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s-ES" sz="1600" b="1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 smtClean="0">
                <a:latin typeface="Calibri"/>
                <a:cs typeface="Calibri"/>
              </a:rPr>
              <a:t>ALMA </a:t>
            </a:r>
            <a:r>
              <a:rPr sz="1600" b="1" spc="-20" dirty="0">
                <a:latin typeface="Calibri"/>
                <a:cs typeface="Calibri"/>
              </a:rPr>
              <a:t>KOCH, </a:t>
            </a:r>
            <a:r>
              <a:rPr sz="1600" b="1" dirty="0">
                <a:latin typeface="Calibri"/>
                <a:cs typeface="Calibri"/>
              </a:rPr>
              <a:t>MSc.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20" dirty="0" err="1" smtClean="0">
                <a:latin typeface="Calibri"/>
                <a:cs typeface="Calibri"/>
              </a:rPr>
              <a:t>Jefe</a:t>
            </a:r>
            <a:r>
              <a:rPr sz="1600" spc="-20" dirty="0" smtClean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del </a:t>
            </a:r>
            <a:r>
              <a:rPr sz="1600" spc="-15" dirty="0">
                <a:latin typeface="Calibri"/>
                <a:cs typeface="Calibri"/>
              </a:rPr>
              <a:t>Laboratorio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204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Microbiología</a:t>
            </a:r>
            <a:endParaRPr sz="1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alibri"/>
                <a:cs typeface="Calibri"/>
              </a:rPr>
              <a:t>Ing. </a:t>
            </a:r>
            <a:r>
              <a:rPr lang="es-ES" sz="1600" b="1" spc="-5" dirty="0" smtClean="0">
                <a:latin typeface="Calibri"/>
                <a:cs typeface="Calibri"/>
              </a:rPr>
              <a:t>William Viera, </a:t>
            </a:r>
            <a:r>
              <a:rPr lang="es-ES" sz="1600" b="1" spc="-5" dirty="0" err="1" smtClean="0">
                <a:latin typeface="Calibri"/>
                <a:cs typeface="Calibri"/>
              </a:rPr>
              <a:t>MSc</a:t>
            </a:r>
            <a:r>
              <a:rPr lang="es-ES" sz="1600" b="1" spc="-5" dirty="0" smtClean="0">
                <a:latin typeface="Calibri"/>
                <a:cs typeface="Calibri"/>
              </a:rPr>
              <a:t>.</a:t>
            </a:r>
            <a:endParaRPr lang="es-ES"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s-EC" sz="1600" spc="-15" dirty="0">
                <a:latin typeface="Calibri"/>
                <a:cs typeface="Calibri"/>
              </a:rPr>
              <a:t>Programa de Fruticultura - Granja Experimental Tumbaco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lang="es-ES" sz="1600" dirty="0" smtClean="0">
              <a:latin typeface="Times New Roman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35"/>
              </a:spcBef>
            </a:pPr>
            <a:r>
              <a:rPr lang="es-EC" sz="1600" spc="-15" dirty="0">
                <a:latin typeface="Calibri"/>
                <a:cs typeface="Calibri"/>
              </a:rPr>
              <a:t>Proyecto “</a:t>
            </a:r>
            <a:r>
              <a:rPr lang="es-EC" sz="1600" i="1" spc="-15" dirty="0" err="1">
                <a:latin typeface="Calibri"/>
                <a:cs typeface="Calibri"/>
              </a:rPr>
              <a:t>Biocontrol</a:t>
            </a:r>
            <a:r>
              <a:rPr lang="es-EC" sz="1600" i="1" spc="-15" dirty="0">
                <a:latin typeface="Calibri"/>
                <a:cs typeface="Calibri"/>
              </a:rPr>
              <a:t> </a:t>
            </a:r>
            <a:r>
              <a:rPr lang="es-EC" sz="1600" i="1" spc="-15" dirty="0" err="1">
                <a:latin typeface="Calibri"/>
                <a:cs typeface="Calibri"/>
              </a:rPr>
              <a:t>for</a:t>
            </a:r>
            <a:r>
              <a:rPr lang="es-EC" sz="1600" i="1" spc="-15" dirty="0">
                <a:latin typeface="Calibri"/>
                <a:cs typeface="Calibri"/>
              </a:rPr>
              <a:t> </a:t>
            </a:r>
            <a:r>
              <a:rPr lang="es-EC" sz="1600" i="1" spc="-15" dirty="0" err="1">
                <a:latin typeface="Calibri"/>
                <a:cs typeface="Calibri"/>
              </a:rPr>
              <a:t>Sustainable</a:t>
            </a:r>
            <a:r>
              <a:rPr lang="es-EC" sz="1600" i="1" spc="-15" dirty="0">
                <a:latin typeface="Calibri"/>
                <a:cs typeface="Calibri"/>
              </a:rPr>
              <a:t> </a:t>
            </a:r>
            <a:r>
              <a:rPr lang="es-EC" sz="1600" i="1" spc="-15" dirty="0" err="1">
                <a:latin typeface="Calibri"/>
                <a:cs typeface="Calibri"/>
              </a:rPr>
              <a:t>Farming</a:t>
            </a:r>
            <a:r>
              <a:rPr lang="es-EC" sz="1600" i="1" spc="-15" dirty="0">
                <a:latin typeface="Calibri"/>
                <a:cs typeface="Calibri"/>
              </a:rPr>
              <a:t> </a:t>
            </a:r>
            <a:r>
              <a:rPr lang="es-EC" sz="1600" i="1" spc="-15" dirty="0" err="1">
                <a:latin typeface="Calibri"/>
                <a:cs typeface="Calibri"/>
              </a:rPr>
              <a:t>Systems</a:t>
            </a:r>
            <a:r>
              <a:rPr lang="es-EC" sz="1600" i="1" spc="-15" dirty="0">
                <a:latin typeface="Calibri"/>
                <a:cs typeface="Calibri"/>
              </a:rPr>
              <a:t>, Ecuador</a:t>
            </a:r>
            <a:r>
              <a:rPr lang="es-EC" sz="1600" spc="-15" dirty="0">
                <a:latin typeface="Calibri"/>
                <a:cs typeface="Calibri"/>
              </a:rPr>
              <a:t>” del Ministerio de Asuntos Exteriores y </a:t>
            </a:r>
            <a:r>
              <a:rPr lang="es-EC" sz="1600" spc="-15" dirty="0" smtClean="0">
                <a:latin typeface="Calibri"/>
                <a:cs typeface="Calibri"/>
              </a:rPr>
              <a:t>Comercio de </a:t>
            </a:r>
            <a:r>
              <a:rPr lang="es-EC" sz="1600" spc="-15" dirty="0">
                <a:latin typeface="Calibri"/>
                <a:cs typeface="Calibri"/>
              </a:rPr>
              <a:t>Nueva Zelanda</a:t>
            </a:r>
            <a:endParaRPr lang="es-ES" sz="1600" spc="-1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20" dirty="0">
                <a:latin typeface="Calibri"/>
                <a:cs typeface="Calibri"/>
              </a:rPr>
              <a:t>TESISTAS</a:t>
            </a:r>
            <a:endParaRPr sz="1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spc="-15" dirty="0">
                <a:latin typeface="Calibri"/>
                <a:cs typeface="Calibri"/>
              </a:rPr>
              <a:t>Laboratorio </a:t>
            </a:r>
            <a:r>
              <a:rPr sz="1600" spc="-5" dirty="0">
                <a:latin typeface="Calibri"/>
                <a:cs typeface="Calibri"/>
              </a:rPr>
              <a:t>de</a:t>
            </a:r>
            <a:r>
              <a:rPr sz="1600" spc="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Microbiología</a:t>
            </a:r>
            <a:endParaRPr sz="1600" dirty="0">
              <a:latin typeface="Calibri"/>
              <a:cs typeface="Calibri"/>
            </a:endParaRPr>
          </a:p>
          <a:p>
            <a:pPr marL="12700" marR="3679825">
              <a:lnSpc>
                <a:spcPct val="193900"/>
              </a:lnSpc>
              <a:spcBef>
                <a:spcPts val="295"/>
              </a:spcBef>
            </a:pPr>
            <a:r>
              <a:rPr sz="1600" b="1" spc="-15" dirty="0">
                <a:latin typeface="Calibri"/>
                <a:cs typeface="Calibri"/>
              </a:rPr>
              <a:t>FAMILIA </a:t>
            </a:r>
            <a:endParaRPr lang="es-ES" sz="1600" b="1" spc="-15" dirty="0" smtClean="0">
              <a:latin typeface="Calibri"/>
              <a:cs typeface="Calibri"/>
            </a:endParaRPr>
          </a:p>
          <a:p>
            <a:pPr marL="12700" marR="3679825">
              <a:lnSpc>
                <a:spcPct val="193900"/>
              </a:lnSpc>
              <a:spcBef>
                <a:spcPts val="295"/>
              </a:spcBef>
            </a:pPr>
            <a:r>
              <a:rPr sz="1600" b="1" spc="-15" dirty="0" smtClean="0">
                <a:latin typeface="Calibri"/>
                <a:cs typeface="Calibri"/>
              </a:rPr>
              <a:t> </a:t>
            </a:r>
            <a:r>
              <a:rPr sz="1600" b="1" spc="5" dirty="0">
                <a:latin typeface="Calibri"/>
                <a:cs typeface="Calibri"/>
              </a:rPr>
              <a:t>AM</a:t>
            </a:r>
            <a:r>
              <a:rPr sz="1600" b="1" dirty="0">
                <a:latin typeface="Calibri"/>
                <a:cs typeface="Calibri"/>
              </a:rPr>
              <a:t>I</a:t>
            </a:r>
            <a:r>
              <a:rPr sz="1600" b="1" spc="-10" dirty="0">
                <a:latin typeface="Calibri"/>
                <a:cs typeface="Calibri"/>
              </a:rPr>
              <a:t>G</a:t>
            </a:r>
            <a:r>
              <a:rPr sz="1600" b="1" spc="-5" dirty="0">
                <a:latin typeface="Calibri"/>
                <a:cs typeface="Calibri"/>
              </a:rPr>
              <a:t>OS</a:t>
            </a:r>
            <a:endParaRPr sz="1600" dirty="0">
              <a:latin typeface="Calibri"/>
              <a:cs typeface="Calibri"/>
            </a:endParaRPr>
          </a:p>
        </p:txBody>
      </p:sp>
      <p:pic>
        <p:nvPicPr>
          <p:cNvPr id="6" name="Picture 6" descr="https://lh6.googleusercontent.com/YtgUE-m0TAuaNThD0KPw5vVfxd5No5mFYmglyz7hHH4lT7E4kGxbIGKfxQi1SfgKE4NdwJE5lwvhbcErIAFVRiQMrrsWGVvYrDnNwaZbi9y6-ZTlKLQSoeVNUt6_Iptca3tJ1nBNLXk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209" y="3445840"/>
            <a:ext cx="1854686" cy="867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43995524"/>
              </p:ext>
            </p:extLst>
          </p:nvPr>
        </p:nvGraphicFramePr>
        <p:xfrm>
          <a:off x="1219200" y="747963"/>
          <a:ext cx="6553200" cy="54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/>
          <p:cNvSpPr>
            <a:spLocks noGrp="1"/>
          </p:cNvSpPr>
          <p:nvPr>
            <p:ph sz="half" idx="3"/>
          </p:nvPr>
        </p:nvSpPr>
        <p:spPr>
          <a:xfrm>
            <a:off x="2057400" y="5410200"/>
            <a:ext cx="4572000" cy="685800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/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 Una </a:t>
            </a: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sola prueba de diagnóstico no puede proporcionar información adecuada sobre la identidad de un </a:t>
            </a:r>
            <a:r>
              <a:rPr lang="es-EC" dirty="0" smtClean="0">
                <a:latin typeface="Arial" panose="020B0604020202020204" pitchFamily="34" charset="0"/>
                <a:cs typeface="Arial" panose="020B0604020202020204" pitchFamily="34" charset="0"/>
              </a:rPr>
              <a:t>virus.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46690332"/>
              </p:ext>
            </p:extLst>
          </p:nvPr>
        </p:nvGraphicFramePr>
        <p:xfrm>
          <a:off x="533400" y="1752600"/>
          <a:ext cx="59436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Resultado de imagen para ELIS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252471"/>
            <a:ext cx="1752599" cy="87172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81799" y="3285908"/>
            <a:ext cx="1295400" cy="879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Imagen relacionad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27510"/>
            <a:ext cx="1295400" cy="907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216567" y="228601"/>
            <a:ext cx="5193633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Métodos 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detección de virus fitopatógenos</a:t>
            </a:r>
            <a:r>
              <a:rPr lang="es-ES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6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85800" y="2788623"/>
            <a:ext cx="2121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Metagenómica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 viral 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/>
          </a:p>
        </p:txBody>
      </p:sp>
      <p:sp>
        <p:nvSpPr>
          <p:cNvPr id="9" name="Abrir llave 8"/>
          <p:cNvSpPr/>
          <p:nvPr/>
        </p:nvSpPr>
        <p:spPr>
          <a:xfrm>
            <a:off x="2590800" y="2407623"/>
            <a:ext cx="304800" cy="115341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52400" y="931732"/>
            <a:ext cx="6477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indent="-287020">
              <a:lnSpc>
                <a:spcPct val="100000"/>
              </a:lnSpc>
              <a:spcBef>
                <a:spcPts val="780"/>
              </a:spcBef>
              <a:buFont typeface="Wingdings"/>
              <a:buChar char=""/>
              <a:tabLst>
                <a:tab pos="478155" algn="l"/>
                <a:tab pos="478790" algn="l"/>
              </a:tabLst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nvolucra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el estudio de poblaciones virales en muestras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ambientales</a:t>
            </a:r>
          </a:p>
          <a:p>
            <a:pPr marL="478790" indent="-287020">
              <a:lnSpc>
                <a:spcPct val="100000"/>
              </a:lnSpc>
              <a:spcBef>
                <a:spcPts val="780"/>
              </a:spcBef>
              <a:buFont typeface="Wingdings"/>
              <a:buChar char=""/>
              <a:tabLst>
                <a:tab pos="478155" algn="l"/>
                <a:tab pos="478790" algn="l"/>
              </a:tabLst>
            </a:pP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de ácidos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nucleicos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800600" y="1447800"/>
            <a:ext cx="413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301916" y="1212398"/>
            <a:ext cx="36134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91770">
              <a:lnSpc>
                <a:spcPct val="100000"/>
              </a:lnSpc>
              <a:spcBef>
                <a:spcPts val="780"/>
              </a:spcBef>
              <a:tabLst>
                <a:tab pos="478155" algn="l"/>
                <a:tab pos="478790" algn="l"/>
              </a:tabLst>
            </a:pPr>
            <a:r>
              <a:rPr lang="es-EC" sz="1600" dirty="0"/>
              <a:t>M</a:t>
            </a:r>
            <a:r>
              <a:rPr lang="es-EC" sz="1600" dirty="0" smtClean="0"/>
              <a:t>ediante </a:t>
            </a:r>
            <a:r>
              <a:rPr lang="es-EC" sz="1600" dirty="0"/>
              <a:t>el método de secuenciación masiva paralela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2438400" y="2473404"/>
            <a:ext cx="4375484" cy="1107996"/>
          </a:xfrm>
        </p:spPr>
        <p:txBody>
          <a:bodyPr/>
          <a:lstStyle/>
          <a:p>
            <a:pPr marL="800100" lvl="1" indent="-342900" algn="just">
              <a:buFont typeface="+mj-lt"/>
              <a:buAutoNum type="arabicPeriod"/>
            </a:pPr>
            <a:r>
              <a:rPr lang="es-EC" sz="14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Muestreo y recolección de virus</a:t>
            </a:r>
          </a:p>
          <a:p>
            <a:pPr lvl="1" algn="just"/>
            <a:endParaRPr lang="es-EC" sz="8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+mj-lt"/>
              <a:buAutoNum type="arabicPeriod" startAt="2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4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ecuenciación de ácidos nucleicos (empleando principalmente técnicas NGS)</a:t>
            </a:r>
          </a:p>
          <a:p>
            <a:pPr lvl="1" algn="just"/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 startAt="3"/>
            </a:pPr>
            <a:r>
              <a:rPr lang="es-EC" sz="14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14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bioinformático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="" xmlns:a16="http://schemas.microsoft.com/office/drawing/2014/main" id="{F0F6A614-DF55-429F-AE06-192C790D8180}"/>
              </a:ext>
            </a:extLst>
          </p:cNvPr>
          <p:cNvSpPr txBox="1"/>
          <p:nvPr/>
        </p:nvSpPr>
        <p:spPr>
          <a:xfrm>
            <a:off x="216567" y="228602"/>
            <a:ext cx="3822033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Metagenómica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virus en plantas</a:t>
            </a:r>
            <a:r>
              <a:rPr lang="es-E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014663" y="2473404"/>
            <a:ext cx="2736066" cy="2923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91770">
              <a:lnSpc>
                <a:spcPct val="100000"/>
              </a:lnSpc>
              <a:spcBef>
                <a:spcPts val="780"/>
              </a:spcBef>
              <a:tabLst>
                <a:tab pos="478155" algn="l"/>
                <a:tab pos="478790" algn="l"/>
              </a:tabLst>
            </a:pP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Tejidos o muestras ambientales</a:t>
            </a:r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791200" y="2636223"/>
            <a:ext cx="413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440272" y="4286562"/>
            <a:ext cx="1998128" cy="3231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91770">
              <a:lnSpc>
                <a:spcPct val="100000"/>
              </a:lnSpc>
              <a:spcBef>
                <a:spcPts val="780"/>
              </a:spcBef>
              <a:tabLst>
                <a:tab pos="478155" algn="l"/>
                <a:tab pos="478790" algn="l"/>
              </a:tabLst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ARN total extraído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6567" y="3886200"/>
            <a:ext cx="1031373" cy="3231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0320">
              <a:lnSpc>
                <a:spcPct val="100000"/>
              </a:lnSpc>
              <a:spcBef>
                <a:spcPts val="905"/>
              </a:spcBef>
            </a:pPr>
            <a:r>
              <a:rPr lang="es-ES" sz="1500" b="1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s-ES" sz="1500" b="1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393043" y="4475749"/>
            <a:ext cx="413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2895600" y="4314166"/>
            <a:ext cx="541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obtiene una alto porcentaje de lecturas de secuencia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/>
          <p:cNvCxnSpPr>
            <a:stCxn id="19" idx="2"/>
          </p:cNvCxnSpPr>
          <p:nvPr/>
        </p:nvCxnSpPr>
        <p:spPr>
          <a:xfrm>
            <a:off x="5600700" y="4637331"/>
            <a:ext cx="0" cy="226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657600" y="4921761"/>
            <a:ext cx="3918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todas son derivadas del patógeno viral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76726" y="5528774"/>
            <a:ext cx="399047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dentificar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virus 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fitopatogénos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en un conjunto de datos de secuencias 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metagenómicas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5334000" y="3295829"/>
            <a:ext cx="3568482" cy="795089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77520" indent="-285750">
              <a:lnSpc>
                <a:spcPct val="100000"/>
              </a:lnSpc>
              <a:spcBef>
                <a:spcPts val="780"/>
              </a:spcBef>
              <a:buFont typeface="Wingdings" panose="05000000000000000000" pitchFamily="2" charset="2"/>
              <a:buChar char="ü"/>
              <a:tabLst>
                <a:tab pos="478155" algn="l"/>
                <a:tab pos="478790" algn="l"/>
              </a:tabLst>
            </a:pP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nformación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sobre la comunidad viral asociada con la </a:t>
            </a: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muestra. </a:t>
            </a:r>
          </a:p>
          <a:p>
            <a:pPr marL="477520" indent="-285750">
              <a:lnSpc>
                <a:spcPct val="100000"/>
              </a:lnSpc>
              <a:spcBef>
                <a:spcPts val="780"/>
              </a:spcBef>
              <a:buFont typeface="Wingdings" panose="05000000000000000000" pitchFamily="2" charset="2"/>
              <a:buChar char="ü"/>
              <a:tabLst>
                <a:tab pos="478155" algn="l"/>
                <a:tab pos="478790" algn="l"/>
              </a:tabLst>
            </a:pP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Diversidad </a:t>
            </a:r>
            <a:r>
              <a:rPr lang="es-EC" sz="1300" dirty="0">
                <a:latin typeface="Arial" panose="020B0604020202020204" pitchFamily="34" charset="0"/>
                <a:cs typeface="Arial" panose="020B0604020202020204" pitchFamily="34" charset="0"/>
              </a:rPr>
              <a:t>dentro de cada especie viral </a:t>
            </a:r>
          </a:p>
        </p:txBody>
      </p:sp>
      <p:cxnSp>
        <p:nvCxnSpPr>
          <p:cNvPr id="24" name="Conector recto de flecha 23"/>
          <p:cNvCxnSpPr/>
          <p:nvPr/>
        </p:nvCxnSpPr>
        <p:spPr>
          <a:xfrm>
            <a:off x="5133474" y="3505200"/>
            <a:ext cx="413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82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685800" y="2788623"/>
            <a:ext cx="212121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Metagenómica</a:t>
            </a:r>
            <a:r>
              <a:rPr lang="es-EC" sz="1500" b="1" dirty="0">
                <a:latin typeface="Arial" panose="020B0604020202020204" pitchFamily="34" charset="0"/>
                <a:cs typeface="Arial" panose="020B0604020202020204" pitchFamily="34" charset="0"/>
              </a:rPr>
              <a:t> viral </a:t>
            </a:r>
            <a:endParaRPr lang="es-ES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sz="1500" dirty="0"/>
          </a:p>
        </p:txBody>
      </p:sp>
      <p:sp>
        <p:nvSpPr>
          <p:cNvPr id="9" name="Abrir llave 8"/>
          <p:cNvSpPr/>
          <p:nvPr/>
        </p:nvSpPr>
        <p:spPr>
          <a:xfrm>
            <a:off x="2590800" y="2407623"/>
            <a:ext cx="304800" cy="1153419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152400" y="931732"/>
            <a:ext cx="64770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indent="-287020">
              <a:lnSpc>
                <a:spcPct val="100000"/>
              </a:lnSpc>
              <a:spcBef>
                <a:spcPts val="780"/>
              </a:spcBef>
              <a:buFont typeface="Wingdings"/>
              <a:buChar char=""/>
              <a:tabLst>
                <a:tab pos="478155" algn="l"/>
                <a:tab pos="478790" algn="l"/>
              </a:tabLst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nvolucra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el estudio de poblaciones virales en muestras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ambientales</a:t>
            </a:r>
          </a:p>
          <a:p>
            <a:pPr marL="478790" indent="-287020">
              <a:lnSpc>
                <a:spcPct val="100000"/>
              </a:lnSpc>
              <a:spcBef>
                <a:spcPts val="780"/>
              </a:spcBef>
              <a:buFont typeface="Wingdings"/>
              <a:buChar char=""/>
              <a:tabLst>
                <a:tab pos="478155" algn="l"/>
                <a:tab pos="478790" algn="l"/>
              </a:tabLst>
            </a:pP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través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de ácidos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nucleicos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4800600" y="1447800"/>
            <a:ext cx="413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301916" y="1212398"/>
            <a:ext cx="361348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91770">
              <a:lnSpc>
                <a:spcPct val="100000"/>
              </a:lnSpc>
              <a:spcBef>
                <a:spcPts val="780"/>
              </a:spcBef>
              <a:tabLst>
                <a:tab pos="478155" algn="l"/>
                <a:tab pos="478790" algn="l"/>
              </a:tabLst>
            </a:pPr>
            <a:r>
              <a:rPr lang="es-EC" sz="1600" dirty="0"/>
              <a:t>M</a:t>
            </a:r>
            <a:r>
              <a:rPr lang="es-EC" sz="1600" dirty="0" smtClean="0"/>
              <a:t>ediante </a:t>
            </a:r>
            <a:r>
              <a:rPr lang="es-EC" sz="1600" dirty="0"/>
              <a:t>el método de secuenciación masiva paralela </a:t>
            </a:r>
            <a:endParaRPr lang="es-EC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sz="half" idx="2"/>
          </p:nvPr>
        </p:nvSpPr>
        <p:spPr>
          <a:xfrm>
            <a:off x="2438400" y="2473404"/>
            <a:ext cx="4375484" cy="1107996"/>
          </a:xfrm>
        </p:spPr>
        <p:txBody>
          <a:bodyPr/>
          <a:lstStyle/>
          <a:p>
            <a:pPr marL="800100" lvl="1" indent="-342900" algn="just">
              <a:buFont typeface="+mj-lt"/>
              <a:buAutoNum type="arabicPeriod"/>
            </a:pPr>
            <a:r>
              <a:rPr lang="es-EC" sz="14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Muestreo y recolección de virus</a:t>
            </a:r>
          </a:p>
          <a:p>
            <a:pPr lvl="1" algn="just"/>
            <a:endParaRPr lang="es-EC" sz="800" b="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l">
              <a:buFont typeface="+mj-lt"/>
              <a:buAutoNum type="arabicPeriod" startAt="2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4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ecuenciación de ácidos nucleicos (empleando principalmente técnicas NGS)</a:t>
            </a:r>
          </a:p>
          <a:p>
            <a:pPr lvl="1" algn="just"/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rabicPeriod" startAt="3"/>
            </a:pPr>
            <a:r>
              <a:rPr lang="es-EC" sz="1400" b="0" i="0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</a:t>
            </a:r>
            <a:r>
              <a:rPr lang="es-EC" sz="1400" b="0" i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bioinformático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216567" y="228602"/>
            <a:ext cx="3822033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Metagenómica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virus en plantas</a:t>
            </a:r>
            <a:r>
              <a:rPr lang="es-ES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C" sz="17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014663" y="2473404"/>
            <a:ext cx="2736066" cy="29238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91770">
              <a:lnSpc>
                <a:spcPct val="100000"/>
              </a:lnSpc>
              <a:spcBef>
                <a:spcPts val="780"/>
              </a:spcBef>
              <a:tabLst>
                <a:tab pos="478155" algn="l"/>
                <a:tab pos="478790" algn="l"/>
              </a:tabLst>
            </a:pPr>
            <a:r>
              <a:rPr lang="es-EC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Tejidos o muestras ambientales</a:t>
            </a:r>
            <a:endParaRPr lang="es-EC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de flecha 13"/>
          <p:cNvCxnSpPr/>
          <p:nvPr/>
        </p:nvCxnSpPr>
        <p:spPr>
          <a:xfrm>
            <a:off x="5791200" y="2636223"/>
            <a:ext cx="413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440272" y="4286562"/>
            <a:ext cx="1998128" cy="3231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91770">
              <a:lnSpc>
                <a:spcPct val="100000"/>
              </a:lnSpc>
              <a:spcBef>
                <a:spcPts val="780"/>
              </a:spcBef>
              <a:tabLst>
                <a:tab pos="478155" algn="l"/>
                <a:tab pos="478790" algn="l"/>
              </a:tabLst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ARN total extraído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216567" y="3886200"/>
            <a:ext cx="1031373" cy="323165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20320">
              <a:lnSpc>
                <a:spcPct val="100000"/>
              </a:lnSpc>
              <a:spcBef>
                <a:spcPts val="905"/>
              </a:spcBef>
            </a:pPr>
            <a:r>
              <a:rPr lang="es-ES" sz="1500" b="1" i="1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Enfoque</a:t>
            </a:r>
            <a:r>
              <a:rPr lang="es-ES" sz="1500" b="1" i="1" spc="-1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sz="15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de flecha 17"/>
          <p:cNvCxnSpPr/>
          <p:nvPr/>
        </p:nvCxnSpPr>
        <p:spPr>
          <a:xfrm>
            <a:off x="2393043" y="4475749"/>
            <a:ext cx="41397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2895600" y="4314166"/>
            <a:ext cx="54102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obtiene una alto porcentaje de lecturas de secuencia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de flecha 20"/>
          <p:cNvCxnSpPr>
            <a:stCxn id="19" idx="2"/>
          </p:cNvCxnSpPr>
          <p:nvPr/>
        </p:nvCxnSpPr>
        <p:spPr>
          <a:xfrm>
            <a:off x="5600700" y="4637331"/>
            <a:ext cx="0" cy="2265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3657600" y="4921761"/>
            <a:ext cx="391828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todas son derivadas del patógeno viral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276726" y="5528774"/>
            <a:ext cx="3990474" cy="5539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dentificar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virus 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fitopatogénos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en un conjunto de datos de secuencias </a:t>
            </a:r>
            <a:r>
              <a:rPr lang="es-EC" sz="1500" dirty="0" err="1">
                <a:latin typeface="Arial" panose="020B0604020202020204" pitchFamily="34" charset="0"/>
                <a:cs typeface="Arial" panose="020B0604020202020204" pitchFamily="34" charset="0"/>
              </a:rPr>
              <a:t>metagenómicas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0F6A614-DF55-429F-AE06-192C790D8180}"/>
              </a:ext>
            </a:extLst>
          </p:cNvPr>
          <p:cNvSpPr txBox="1"/>
          <p:nvPr/>
        </p:nvSpPr>
        <p:spPr>
          <a:xfrm>
            <a:off x="152400" y="228600"/>
            <a:ext cx="7391400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Secuenciación masiva paralela (</a:t>
            </a:r>
            <a:r>
              <a:rPr lang="es-EC" sz="1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Massive</a:t>
            </a:r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7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Sequencing</a:t>
            </a:r>
            <a:r>
              <a:rPr lang="es-EC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, MPS)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28600" y="914400"/>
            <a:ext cx="769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8790" indent="-287020">
              <a:lnSpc>
                <a:spcPct val="100000"/>
              </a:lnSpc>
              <a:buFont typeface="Wingdings"/>
              <a:buChar char=""/>
              <a:tabLst>
                <a:tab pos="478155" algn="l"/>
                <a:tab pos="478790" algn="l"/>
              </a:tabLst>
            </a:pP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Tecnología que detecta, identifica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descubre virus fitopatógenos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8790" indent="-287020">
              <a:lnSpc>
                <a:spcPct val="100000"/>
              </a:lnSpc>
              <a:buFont typeface="Wingdings"/>
              <a:buChar char=""/>
              <a:tabLst>
                <a:tab pos="478155" algn="l"/>
                <a:tab pos="478790" algn="l"/>
              </a:tabLst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anticuerpos o conocimiento previo de las secuencias de virus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1608221" y="1854666"/>
            <a:ext cx="57069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752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78155" algn="l"/>
                <a:tab pos="478790" algn="l"/>
              </a:tabLst>
            </a:pP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incrementado la capacidad de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secuenciación</a:t>
            </a:r>
          </a:p>
          <a:p>
            <a:pPr marL="477520" indent="-28575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78155" algn="l"/>
                <a:tab pos="478790" algn="l"/>
              </a:tabLst>
            </a:pP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Ha </a:t>
            </a:r>
            <a:r>
              <a:rPr lang="es-EC" sz="1500" dirty="0">
                <a:latin typeface="Arial" panose="020B0604020202020204" pitchFamily="34" charset="0"/>
                <a:cs typeface="Arial" panose="020B0604020202020204" pitchFamily="34" charset="0"/>
              </a:rPr>
              <a:t>facilitado </a:t>
            </a:r>
            <a:r>
              <a:rPr lang="es-EC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la identificación de virus fitopatógenos </a:t>
            </a:r>
            <a:endParaRPr lang="es-E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906822" y="1948754"/>
            <a:ext cx="673325" cy="3372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MPS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Abrir llave 17"/>
          <p:cNvSpPr/>
          <p:nvPr/>
        </p:nvSpPr>
        <p:spPr>
          <a:xfrm>
            <a:off x="1656347" y="1782336"/>
            <a:ext cx="152400" cy="656064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adroTexto 25"/>
          <p:cNvSpPr txBox="1"/>
          <p:nvPr/>
        </p:nvSpPr>
        <p:spPr>
          <a:xfrm>
            <a:off x="533400" y="2981800"/>
            <a:ext cx="449580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partir de plantas sintomáticas o asintomáticas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26"/>
          <p:cNvCxnSpPr/>
          <p:nvPr/>
        </p:nvCxnSpPr>
        <p:spPr>
          <a:xfrm>
            <a:off x="2743200" y="3320354"/>
            <a:ext cx="0" cy="381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2735179" y="3701354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CuadroTexto 28"/>
          <p:cNvSpPr txBox="1"/>
          <p:nvPr/>
        </p:nvSpPr>
        <p:spPr>
          <a:xfrm>
            <a:off x="3149150" y="3510854"/>
            <a:ext cx="4470850" cy="375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Puede </a:t>
            </a:r>
            <a:r>
              <a:rPr lang="es-EC" dirty="0"/>
              <a:t>secuenciarse </a:t>
            </a:r>
            <a:r>
              <a:rPr lang="es-EC" dirty="0" smtClean="0"/>
              <a:t>el genoma </a:t>
            </a:r>
            <a:r>
              <a:rPr lang="es-EC" dirty="0"/>
              <a:t>viral </a:t>
            </a:r>
            <a:r>
              <a:rPr lang="es-EC" dirty="0" smtClean="0"/>
              <a:t>completo</a:t>
            </a:r>
            <a:endParaRPr lang="es-ES" dirty="0"/>
          </a:p>
        </p:txBody>
      </p:sp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296986432"/>
              </p:ext>
            </p:extLst>
          </p:nvPr>
        </p:nvGraphicFramePr>
        <p:xfrm>
          <a:off x="152400" y="4235116"/>
          <a:ext cx="8750968" cy="2126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1" name="CuadroTexto 30"/>
          <p:cNvSpPr txBox="1"/>
          <p:nvPr/>
        </p:nvSpPr>
        <p:spPr>
          <a:xfrm>
            <a:off x="574170" y="4233446"/>
            <a:ext cx="2161010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Esquema de trabajo: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76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256540" y="97154"/>
            <a:ext cx="1635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i="1" kern="0" spc="-15" dirty="0" smtClean="0"/>
              <a:t>OBJETIVOS</a:t>
            </a:r>
            <a:endParaRPr lang="es-ES" i="1" kern="0" spc="-15" dirty="0"/>
          </a:p>
        </p:txBody>
      </p:sp>
      <p:sp>
        <p:nvSpPr>
          <p:cNvPr id="7" name="object 3"/>
          <p:cNvSpPr txBox="1"/>
          <p:nvPr/>
        </p:nvSpPr>
        <p:spPr>
          <a:xfrm>
            <a:off x="995997" y="961771"/>
            <a:ext cx="7125970" cy="4429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-10" dirty="0" err="1">
                <a:latin typeface="Calibri"/>
                <a:cs typeface="Calibri"/>
              </a:rPr>
              <a:t>Objetivo</a:t>
            </a:r>
            <a:r>
              <a:rPr sz="1600" b="1" spc="-10" dirty="0">
                <a:latin typeface="Calibri"/>
                <a:cs typeface="Calibri"/>
              </a:rPr>
              <a:t> </a:t>
            </a:r>
            <a:r>
              <a:rPr sz="1600" b="1" spc="-10" dirty="0" smtClean="0">
                <a:latin typeface="Calibri"/>
                <a:cs typeface="Calibri"/>
              </a:rPr>
              <a:t>general</a:t>
            </a:r>
            <a:endParaRPr lang="es-ES" sz="1600" b="1" spc="-10" dirty="0" smtClean="0">
              <a:latin typeface="Calibri"/>
              <a:cs typeface="Calibri"/>
            </a:endParaRPr>
          </a:p>
          <a:p>
            <a:pPr marL="12700">
              <a:spcBef>
                <a:spcPts val="100"/>
              </a:spcBef>
            </a:pPr>
            <a:endParaRPr sz="1600" b="1" spc="-10" dirty="0">
              <a:latin typeface="Calibri"/>
              <a:cs typeface="Calibri"/>
            </a:endParaRPr>
          </a:p>
          <a:p>
            <a:pPr marL="12700" algn="just">
              <a:spcBef>
                <a:spcPts val="835"/>
              </a:spcBef>
            </a:pPr>
            <a:r>
              <a:rPr lang="es-EC" sz="1400" spc="-5" dirty="0" smtClean="0">
                <a:latin typeface="Calibri"/>
                <a:cs typeface="Calibri"/>
              </a:rPr>
              <a:t>Detectar </a:t>
            </a:r>
            <a:r>
              <a:rPr lang="es-EC" sz="1400" spc="-5" dirty="0">
                <a:latin typeface="Calibri"/>
                <a:cs typeface="Calibri"/>
              </a:rPr>
              <a:t>e identificar virus fitopatógenos en  cultivos de Naranjilla (</a:t>
            </a:r>
            <a:r>
              <a:rPr lang="es-EC" sz="1400" i="1" spc="-5" dirty="0" err="1">
                <a:latin typeface="Calibri"/>
                <a:cs typeface="Calibri"/>
              </a:rPr>
              <a:t>Solanum</a:t>
            </a:r>
            <a:r>
              <a:rPr lang="es-EC" sz="1400" i="1" spc="-5" dirty="0">
                <a:latin typeface="Calibri"/>
                <a:cs typeface="Calibri"/>
              </a:rPr>
              <a:t> </a:t>
            </a:r>
            <a:r>
              <a:rPr lang="es-EC" sz="1400" i="1" spc="-5" dirty="0" err="1">
                <a:latin typeface="Calibri"/>
                <a:cs typeface="Calibri"/>
              </a:rPr>
              <a:t>quitoense</a:t>
            </a:r>
            <a:r>
              <a:rPr lang="es-EC" sz="1400" spc="-5" dirty="0">
                <a:latin typeface="Calibri"/>
                <a:cs typeface="Calibri"/>
              </a:rPr>
              <a:t>) y Limón </a:t>
            </a:r>
            <a:endParaRPr lang="es-EC" sz="1400" spc="-5" dirty="0" smtClean="0">
              <a:latin typeface="Calibri"/>
              <a:cs typeface="Calibri"/>
            </a:endParaRPr>
          </a:p>
          <a:p>
            <a:pPr marL="12700" algn="just">
              <a:spcBef>
                <a:spcPts val="835"/>
              </a:spcBef>
            </a:pPr>
            <a:r>
              <a:rPr lang="es-EC" sz="1400" spc="-5" dirty="0">
                <a:latin typeface="Calibri"/>
                <a:cs typeface="Calibri"/>
              </a:rPr>
              <a:t>Meyer (</a:t>
            </a:r>
            <a:r>
              <a:rPr lang="es-EC" sz="1400" i="1" spc="-5" dirty="0">
                <a:latin typeface="Calibri"/>
                <a:cs typeface="Calibri"/>
              </a:rPr>
              <a:t>Citrus x </a:t>
            </a:r>
            <a:r>
              <a:rPr lang="es-EC" sz="1400" i="1" spc="-5" dirty="0" err="1">
                <a:latin typeface="Calibri"/>
                <a:cs typeface="Calibri"/>
              </a:rPr>
              <a:t>meyeri</a:t>
            </a:r>
            <a:r>
              <a:rPr lang="es-EC" sz="1400" spc="-5" dirty="0">
                <a:latin typeface="Calibri"/>
                <a:cs typeface="Calibri"/>
              </a:rPr>
              <a:t>), mediante secuenciación masiva paralela.</a:t>
            </a:r>
            <a:endParaRPr lang="es-ES" sz="1400" spc="-5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lang="es-ES"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 err="1">
                <a:latin typeface="Calibri"/>
                <a:cs typeface="Calibri"/>
              </a:rPr>
              <a:t>Objetivos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spc="-5" dirty="0" err="1" smtClean="0">
                <a:latin typeface="Calibri"/>
                <a:cs typeface="Calibri"/>
              </a:rPr>
              <a:t>específicos</a:t>
            </a:r>
            <a:endParaRPr lang="es-ES" sz="1600" b="1" spc="-5" dirty="0" smtClean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endParaRPr sz="1600" dirty="0">
              <a:latin typeface="Calibri"/>
              <a:cs typeface="Calibri"/>
            </a:endParaRPr>
          </a:p>
          <a:p>
            <a:pPr marL="355600" marR="7620" indent="-343535" algn="just">
              <a:lnSpc>
                <a:spcPct val="150100"/>
              </a:lnSpc>
              <a:spcBef>
                <a:spcPts val="60"/>
              </a:spcBef>
              <a:buFontTx/>
              <a:buAutoNum type="arabicPeriod"/>
              <a:tabLst>
                <a:tab pos="355600" algn="l"/>
                <a:tab pos="356235" algn="l"/>
              </a:tabLst>
            </a:pPr>
            <a:r>
              <a:rPr lang="es-EC" sz="1400" dirty="0" smtClean="0">
                <a:latin typeface="Calibri"/>
                <a:cs typeface="Calibri"/>
              </a:rPr>
              <a:t>Detectar </a:t>
            </a:r>
            <a:r>
              <a:rPr lang="es-EC" sz="1400" dirty="0">
                <a:latin typeface="Calibri"/>
                <a:cs typeface="Calibri"/>
              </a:rPr>
              <a:t>la presencia de virus fitopatógenos en plantas de limón Meyer y naranjilla utilizando </a:t>
            </a:r>
            <a:r>
              <a:rPr lang="es-EC" sz="1400" dirty="0" err="1">
                <a:latin typeface="Calibri"/>
                <a:cs typeface="Calibri"/>
              </a:rPr>
              <a:t>primers</a:t>
            </a:r>
            <a:r>
              <a:rPr lang="es-EC" sz="1400" dirty="0">
                <a:latin typeface="Calibri"/>
                <a:cs typeface="Calibri"/>
              </a:rPr>
              <a:t> genéricos</a:t>
            </a:r>
            <a:r>
              <a:rPr lang="es-EC" sz="1400" dirty="0" smtClean="0">
                <a:latin typeface="Calibri"/>
                <a:cs typeface="Calibri"/>
              </a:rPr>
              <a:t>.</a:t>
            </a:r>
            <a:endParaRPr sz="1400" dirty="0">
              <a:latin typeface="Calibri"/>
              <a:cs typeface="Calibri"/>
            </a:endParaRPr>
          </a:p>
          <a:p>
            <a:pPr marL="355600" marR="10160" lvl="0" indent="-343535" algn="just">
              <a:lnSpc>
                <a:spcPct val="150000"/>
              </a:lnSpc>
              <a:spcBef>
                <a:spcPts val="5"/>
              </a:spcBef>
              <a:buFontTx/>
              <a:buAutoNum type="arabicPeriod"/>
              <a:tabLst>
                <a:tab pos="355600" algn="l"/>
                <a:tab pos="356235" algn="l"/>
              </a:tabLst>
            </a:pPr>
            <a:r>
              <a:rPr lang="es-EC" sz="1400" spc="-5" dirty="0" smtClean="0">
                <a:latin typeface="Calibri"/>
                <a:cs typeface="Calibri"/>
              </a:rPr>
              <a:t>Identificar </a:t>
            </a:r>
            <a:r>
              <a:rPr lang="es-EC" sz="1400" spc="-5" dirty="0">
                <a:latin typeface="Calibri"/>
                <a:cs typeface="Calibri"/>
              </a:rPr>
              <a:t>virus en plantas de limón Meyer y naranjilla mediante secuenciación masiva paralela</a:t>
            </a:r>
            <a:r>
              <a:rPr lang="es-EC" sz="1400" spc="-5" dirty="0" smtClean="0">
                <a:latin typeface="Calibri"/>
                <a:cs typeface="Calibri"/>
              </a:rPr>
              <a:t>.</a:t>
            </a:r>
          </a:p>
          <a:p>
            <a:pPr marL="355600" marR="8255" indent="-343535" algn="just">
              <a:lnSpc>
                <a:spcPct val="150000"/>
              </a:lnSpc>
              <a:spcBef>
                <a:spcPts val="5"/>
              </a:spcBef>
              <a:buFontTx/>
              <a:buAutoNum type="arabicPeriod"/>
              <a:tabLst>
                <a:tab pos="355600" algn="l"/>
                <a:tab pos="356235" algn="l"/>
              </a:tabLst>
            </a:pPr>
            <a:r>
              <a:rPr lang="es-EC" sz="1400" spc="-15" dirty="0">
                <a:latin typeface="Calibri"/>
                <a:cs typeface="Calibri"/>
              </a:rPr>
              <a:t>Establecer un pipeline </a:t>
            </a:r>
            <a:r>
              <a:rPr lang="es-EC" sz="1400" spc="-15" dirty="0" err="1">
                <a:latin typeface="Calibri"/>
                <a:cs typeface="Calibri"/>
              </a:rPr>
              <a:t>bioinformático</a:t>
            </a:r>
            <a:r>
              <a:rPr lang="es-EC" sz="1400" spc="-15" dirty="0">
                <a:latin typeface="Calibri"/>
                <a:cs typeface="Calibri"/>
              </a:rPr>
              <a:t> que permita extraer la mayor cantidad de secuencias correspondientes a virus fitopatógenos a partir de datos de secuenciación masiva paralela.</a:t>
            </a:r>
            <a:endParaRPr lang="es-ES" sz="1400" spc="-15" dirty="0">
              <a:latin typeface="Calibri"/>
              <a:cs typeface="Calibri"/>
            </a:endParaRPr>
          </a:p>
          <a:p>
            <a:pPr marL="355600" marR="10160" lvl="0" indent="-343535" algn="just">
              <a:lnSpc>
                <a:spcPct val="150000"/>
              </a:lnSpc>
              <a:spcBef>
                <a:spcPts val="5"/>
              </a:spcBef>
              <a:buFontTx/>
              <a:buAutoNum type="arabicPeriod"/>
              <a:tabLst>
                <a:tab pos="355600" algn="l"/>
                <a:tab pos="356235" algn="l"/>
              </a:tabLst>
            </a:pPr>
            <a:endParaRPr lang="es-EC" sz="1400" spc="-5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661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/>
          </p:cNvSpPr>
          <p:nvPr/>
        </p:nvSpPr>
        <p:spPr>
          <a:xfrm>
            <a:off x="256540" y="97154"/>
            <a:ext cx="374142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s-ES" i="1" kern="0" spc="-30" dirty="0" smtClean="0"/>
              <a:t>MATERIALES </a:t>
            </a:r>
            <a:r>
              <a:rPr lang="es-ES" i="1" kern="0" dirty="0" smtClean="0"/>
              <a:t>Y</a:t>
            </a:r>
            <a:r>
              <a:rPr lang="es-ES" i="1" kern="0" spc="5" dirty="0" smtClean="0"/>
              <a:t> </a:t>
            </a:r>
            <a:r>
              <a:rPr lang="es-ES" i="1" kern="0" spc="-20" dirty="0" smtClean="0"/>
              <a:t>MÉTODOS</a:t>
            </a:r>
            <a:endParaRPr lang="es-ES" i="1" kern="0" spc="-2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FDA4875C-85B4-4842-A0BE-8C2560AD9458}"/>
              </a:ext>
            </a:extLst>
          </p:cNvPr>
          <p:cNvSpPr txBox="1"/>
          <p:nvPr/>
        </p:nvSpPr>
        <p:spPr>
          <a:xfrm>
            <a:off x="457200" y="854225"/>
            <a:ext cx="3026009" cy="39159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sz="1700" b="1" dirty="0">
                <a:latin typeface="Arial" panose="020B0604020202020204" pitchFamily="34" charset="0"/>
                <a:cs typeface="Arial" panose="020B0604020202020204" pitchFamily="34" charset="0"/>
              </a:rPr>
              <a:t>Recolección de muestras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22" y="2053553"/>
            <a:ext cx="2932452" cy="342987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785" y="2053554"/>
            <a:ext cx="2886215" cy="3429870"/>
          </a:xfrm>
          <a:prstGeom prst="rect">
            <a:avLst/>
          </a:prstGeom>
        </p:spPr>
      </p:pic>
      <p:sp>
        <p:nvSpPr>
          <p:cNvPr id="8" name="8 CuadroTexto"/>
          <p:cNvSpPr txBox="1"/>
          <p:nvPr/>
        </p:nvSpPr>
        <p:spPr>
          <a:xfrm>
            <a:off x="914400" y="5483423"/>
            <a:ext cx="3618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Hojas de </a:t>
            </a:r>
            <a:r>
              <a:rPr lang="es-EC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naranjilla 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con síntomas de virosis.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4419600" y="5483422"/>
            <a:ext cx="4424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Hojas de limón Meyer con síntomas de virosis.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3313474" y="1424099"/>
            <a:ext cx="2667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C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Tejido vegetal sintomático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/>
          <p:cNvCxnSpPr>
            <a:stCxn id="5" idx="2"/>
          </p:cNvCxnSpPr>
          <p:nvPr/>
        </p:nvCxnSpPr>
        <p:spPr>
          <a:xfrm>
            <a:off x="1970205" y="1245822"/>
            <a:ext cx="0" cy="3475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970204" y="1593376"/>
            <a:ext cx="13063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1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2260</TotalTime>
  <Words>2749</Words>
  <Application>Microsoft Office PowerPoint</Application>
  <PresentationFormat>Presentación en pantalla (4:3)</PresentationFormat>
  <Paragraphs>363</Paragraphs>
  <Slides>34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Office Theme</vt:lpstr>
      <vt:lpstr>Presentación de PowerPoint</vt:lpstr>
      <vt:lpstr>INTRODUCCIÓN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CONCLUSIONES</vt:lpstr>
      <vt:lpstr>RECOMENDACIONES</vt:lpstr>
      <vt:lpstr>AGRADECIMIENTOS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Belen Salazar</dc:creator>
  <cp:lastModifiedBy>karlita Ramos</cp:lastModifiedBy>
  <cp:revision>250</cp:revision>
  <dcterms:created xsi:type="dcterms:W3CDTF">2019-06-28T02:58:04Z</dcterms:created>
  <dcterms:modified xsi:type="dcterms:W3CDTF">2019-07-09T05:08:20Z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2019-05-26T00:00:00Z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2019-06-28T00:00:00Z</vt:filetime>
  </property>
</Properties>
</file>