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75" r:id="rId12"/>
    <p:sldId id="265" r:id="rId13"/>
    <p:sldId id="276" r:id="rId14"/>
    <p:sldId id="277" r:id="rId15"/>
    <p:sldId id="266" r:id="rId16"/>
    <p:sldId id="278" r:id="rId17"/>
    <p:sldId id="279" r:id="rId18"/>
    <p:sldId id="267" r:id="rId19"/>
    <p:sldId id="280" r:id="rId20"/>
    <p:sldId id="281" r:id="rId21"/>
    <p:sldId id="268" r:id="rId22"/>
    <p:sldId id="283" r:id="rId23"/>
    <p:sldId id="282" r:id="rId24"/>
    <p:sldId id="285" r:id="rId25"/>
    <p:sldId id="284" r:id="rId26"/>
    <p:sldId id="286" r:id="rId27"/>
    <p:sldId id="287" r:id="rId28"/>
    <p:sldId id="269" r:id="rId29"/>
    <p:sldId id="270" r:id="rId30"/>
    <p:sldId id="272" r:id="rId31"/>
    <p:sldId id="27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A567D-4054-4757-BBD8-AE3FADCA2D31}"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ES"/>
        </a:p>
      </dgm:t>
    </dgm:pt>
    <dgm:pt modelId="{EAB2E05A-52F6-47A1-9B7A-38442C6473AB}">
      <dgm:prSet phldrT="[Texto]"/>
      <dgm:spPr/>
      <dgm:t>
        <a:bodyPr/>
        <a:lstStyle/>
        <a:p>
          <a:pPr algn="l"/>
          <a:r>
            <a:rPr lang="es-ES" dirty="0" smtClean="0"/>
            <a:t>Contenido</a:t>
          </a:r>
          <a:endParaRPr lang="es-ES" dirty="0"/>
        </a:p>
      </dgm:t>
    </dgm:pt>
    <dgm:pt modelId="{8EED6A75-3003-4E21-979C-5D59D9C47F5E}" type="parTrans" cxnId="{FC00EAB0-BE92-438B-ACCC-6DECC7258B93}">
      <dgm:prSet/>
      <dgm:spPr/>
      <dgm:t>
        <a:bodyPr/>
        <a:lstStyle/>
        <a:p>
          <a:endParaRPr lang="es-ES"/>
        </a:p>
      </dgm:t>
    </dgm:pt>
    <dgm:pt modelId="{EBBA52D2-0BFB-46BE-8709-A90EEAB4BEB8}" type="sibTrans" cxnId="{FC00EAB0-BE92-438B-ACCC-6DECC7258B93}">
      <dgm:prSet/>
      <dgm:spPr/>
      <dgm:t>
        <a:bodyPr/>
        <a:lstStyle/>
        <a:p>
          <a:endParaRPr lang="es-ES"/>
        </a:p>
      </dgm:t>
    </dgm:pt>
    <dgm:pt modelId="{CEDA0C90-3E89-4196-ABF7-8F0312D0E9DE}">
      <dgm:prSet phldrT="[Texto]" custT="1"/>
      <dgm:spPr/>
      <dgm:t>
        <a:bodyPr/>
        <a:lstStyle/>
        <a:p>
          <a:pPr algn="l"/>
          <a:r>
            <a:rPr lang="es-EC" sz="2000" dirty="0" smtClean="0"/>
            <a:t>JUSTIFICACIÓN</a:t>
          </a:r>
          <a:endParaRPr lang="es-ES" sz="2000" dirty="0"/>
        </a:p>
      </dgm:t>
    </dgm:pt>
    <dgm:pt modelId="{859120D1-ACAB-4FF1-B1F1-D6C366B2F18B}" type="parTrans" cxnId="{FCC2969E-040C-43DB-B297-4275E774F712}">
      <dgm:prSet/>
      <dgm:spPr/>
      <dgm:t>
        <a:bodyPr/>
        <a:lstStyle/>
        <a:p>
          <a:endParaRPr lang="es-ES"/>
        </a:p>
      </dgm:t>
    </dgm:pt>
    <dgm:pt modelId="{9A82B48F-9250-4CDA-8736-761D7135A589}" type="sibTrans" cxnId="{FCC2969E-040C-43DB-B297-4275E774F712}">
      <dgm:prSet/>
      <dgm:spPr/>
      <dgm:t>
        <a:bodyPr/>
        <a:lstStyle/>
        <a:p>
          <a:endParaRPr lang="es-ES"/>
        </a:p>
      </dgm:t>
    </dgm:pt>
    <dgm:pt modelId="{0BC1B763-1028-4464-A95B-8EF8766D7386}">
      <dgm:prSet phldrT="[Texto]" custT="1"/>
      <dgm:spPr/>
      <dgm:t>
        <a:bodyPr/>
        <a:lstStyle/>
        <a:p>
          <a:pPr algn="l"/>
          <a:r>
            <a:rPr lang="es-EC" sz="2000" dirty="0" smtClean="0"/>
            <a:t>OBJETIVOS</a:t>
          </a:r>
          <a:endParaRPr lang="es-ES" sz="2000" dirty="0"/>
        </a:p>
      </dgm:t>
    </dgm:pt>
    <dgm:pt modelId="{FF66C0C5-6CEC-4171-AA63-E2202BFE305F}" type="parTrans" cxnId="{68033DC4-D5C1-4622-AE24-BCEC317AF72B}">
      <dgm:prSet/>
      <dgm:spPr/>
      <dgm:t>
        <a:bodyPr/>
        <a:lstStyle/>
        <a:p>
          <a:endParaRPr lang="es-ES"/>
        </a:p>
      </dgm:t>
    </dgm:pt>
    <dgm:pt modelId="{AFA5A035-1DE4-4DCD-9AEB-B75B76427714}" type="sibTrans" cxnId="{68033DC4-D5C1-4622-AE24-BCEC317AF72B}">
      <dgm:prSet/>
      <dgm:spPr/>
      <dgm:t>
        <a:bodyPr/>
        <a:lstStyle/>
        <a:p>
          <a:endParaRPr lang="es-ES"/>
        </a:p>
      </dgm:t>
    </dgm:pt>
    <dgm:pt modelId="{ED13A55F-C3A0-4A6B-97BE-08D36F81D597}">
      <dgm:prSet phldrT="[Texto]" custT="1"/>
      <dgm:spPr/>
      <dgm:t>
        <a:bodyPr/>
        <a:lstStyle/>
        <a:p>
          <a:pPr algn="l"/>
          <a:r>
            <a:rPr lang="es-EC" sz="2000" dirty="0" smtClean="0"/>
            <a:t>MARCO TEORICO</a:t>
          </a:r>
          <a:endParaRPr lang="es-ES" sz="2000" dirty="0"/>
        </a:p>
      </dgm:t>
    </dgm:pt>
    <dgm:pt modelId="{1DCF502E-DED9-4393-8279-8DEF7E69C4EC}" type="parTrans" cxnId="{487E426B-5FAE-46E7-B245-DCA84ADB2481}">
      <dgm:prSet/>
      <dgm:spPr/>
      <dgm:t>
        <a:bodyPr/>
        <a:lstStyle/>
        <a:p>
          <a:endParaRPr lang="es-ES"/>
        </a:p>
      </dgm:t>
    </dgm:pt>
    <dgm:pt modelId="{003873D1-6082-4BBC-A874-DB9ACFDB6549}" type="sibTrans" cxnId="{487E426B-5FAE-46E7-B245-DCA84ADB2481}">
      <dgm:prSet/>
      <dgm:spPr/>
      <dgm:t>
        <a:bodyPr/>
        <a:lstStyle/>
        <a:p>
          <a:endParaRPr lang="es-ES"/>
        </a:p>
      </dgm:t>
    </dgm:pt>
    <dgm:pt modelId="{29D4741A-2326-4DEA-94C7-7F01CB01E86A}">
      <dgm:prSet phldrT="[Texto]" custT="1"/>
      <dgm:spPr/>
      <dgm:t>
        <a:bodyPr/>
        <a:lstStyle/>
        <a:p>
          <a:pPr algn="l"/>
          <a:r>
            <a:rPr lang="es-EC" sz="2000" dirty="0" smtClean="0"/>
            <a:t>INTRODUCCIÓN</a:t>
          </a:r>
          <a:endParaRPr lang="es-ES" sz="2000" dirty="0"/>
        </a:p>
      </dgm:t>
    </dgm:pt>
    <dgm:pt modelId="{1EA5CEDA-A9A4-4E03-8404-6C764467E94B}" type="parTrans" cxnId="{CB4CD6C5-FCA2-4418-B28E-9F5BC68BC895}">
      <dgm:prSet/>
      <dgm:spPr/>
      <dgm:t>
        <a:bodyPr/>
        <a:lstStyle/>
        <a:p>
          <a:endParaRPr lang="es-ES"/>
        </a:p>
      </dgm:t>
    </dgm:pt>
    <dgm:pt modelId="{78AC14F4-83F3-43E9-BE07-4BFB4A4F766A}" type="sibTrans" cxnId="{CB4CD6C5-FCA2-4418-B28E-9F5BC68BC895}">
      <dgm:prSet/>
      <dgm:spPr/>
      <dgm:t>
        <a:bodyPr/>
        <a:lstStyle/>
        <a:p>
          <a:endParaRPr lang="es-ES"/>
        </a:p>
      </dgm:t>
    </dgm:pt>
    <dgm:pt modelId="{DEDDD555-0050-43BE-9825-81E765C46590}">
      <dgm:prSet phldrT="[Texto]" custT="1"/>
      <dgm:spPr/>
      <dgm:t>
        <a:bodyPr/>
        <a:lstStyle/>
        <a:p>
          <a:pPr algn="l"/>
          <a:r>
            <a:rPr lang="es-EC" sz="2000" dirty="0" smtClean="0"/>
            <a:t>DISEÑO</a:t>
          </a:r>
          <a:endParaRPr lang="es-ES" sz="2000" dirty="0"/>
        </a:p>
      </dgm:t>
    </dgm:pt>
    <dgm:pt modelId="{B9873082-4862-4921-BD11-6F6B4BCFAC05}" type="parTrans" cxnId="{0E0B428C-C6EB-4312-9967-1BB9179998C7}">
      <dgm:prSet/>
      <dgm:spPr/>
      <dgm:t>
        <a:bodyPr/>
        <a:lstStyle/>
        <a:p>
          <a:endParaRPr lang="es-ES"/>
        </a:p>
      </dgm:t>
    </dgm:pt>
    <dgm:pt modelId="{5FCF677B-7889-437E-A726-2FD4663FCB08}" type="sibTrans" cxnId="{0E0B428C-C6EB-4312-9967-1BB9179998C7}">
      <dgm:prSet/>
      <dgm:spPr/>
      <dgm:t>
        <a:bodyPr/>
        <a:lstStyle/>
        <a:p>
          <a:endParaRPr lang="es-ES"/>
        </a:p>
      </dgm:t>
    </dgm:pt>
    <dgm:pt modelId="{B57769BC-C17B-4F57-9857-B364FFD6FBE3}">
      <dgm:prSet phldrT="[Texto]" custT="1"/>
      <dgm:spPr/>
      <dgm:t>
        <a:bodyPr/>
        <a:lstStyle/>
        <a:p>
          <a:pPr algn="l"/>
          <a:r>
            <a:rPr lang="es-EC" sz="2000" dirty="0" smtClean="0"/>
            <a:t>HMI</a:t>
          </a:r>
          <a:endParaRPr lang="es-ES" sz="2000" dirty="0"/>
        </a:p>
      </dgm:t>
    </dgm:pt>
    <dgm:pt modelId="{12FA3C3D-9E58-46E8-B694-E3837E82B68E}" type="parTrans" cxnId="{7B41642B-253B-48F4-BF8A-891EB7304F7F}">
      <dgm:prSet/>
      <dgm:spPr/>
      <dgm:t>
        <a:bodyPr/>
        <a:lstStyle/>
        <a:p>
          <a:endParaRPr lang="es-ES"/>
        </a:p>
      </dgm:t>
    </dgm:pt>
    <dgm:pt modelId="{93E602FC-3328-48BF-B2EF-E9AA60216FDD}" type="sibTrans" cxnId="{7B41642B-253B-48F4-BF8A-891EB7304F7F}">
      <dgm:prSet/>
      <dgm:spPr/>
      <dgm:t>
        <a:bodyPr/>
        <a:lstStyle/>
        <a:p>
          <a:endParaRPr lang="es-ES"/>
        </a:p>
      </dgm:t>
    </dgm:pt>
    <dgm:pt modelId="{CCFD76CE-7EB5-4837-BB9F-E32A7ED27305}">
      <dgm:prSet phldrT="[Texto]" custT="1"/>
      <dgm:spPr/>
      <dgm:t>
        <a:bodyPr/>
        <a:lstStyle/>
        <a:p>
          <a:pPr algn="l"/>
          <a:r>
            <a:rPr lang="es-ES" sz="2000" dirty="0" smtClean="0"/>
            <a:t>CONCLUSIONES Y RECOMENDACIONES</a:t>
          </a:r>
          <a:endParaRPr lang="es-ES" sz="2000" dirty="0"/>
        </a:p>
      </dgm:t>
    </dgm:pt>
    <dgm:pt modelId="{076411C6-8D26-4E2D-BB39-8D0F6DF77C37}" type="parTrans" cxnId="{586E0BA4-88F8-4C33-A263-0076C4D4D4A0}">
      <dgm:prSet/>
      <dgm:spPr/>
      <dgm:t>
        <a:bodyPr/>
        <a:lstStyle/>
        <a:p>
          <a:endParaRPr lang="es-ES"/>
        </a:p>
      </dgm:t>
    </dgm:pt>
    <dgm:pt modelId="{F71CAC18-F827-453A-B77C-BF96475989CD}" type="sibTrans" cxnId="{586E0BA4-88F8-4C33-A263-0076C4D4D4A0}">
      <dgm:prSet/>
      <dgm:spPr/>
      <dgm:t>
        <a:bodyPr/>
        <a:lstStyle/>
        <a:p>
          <a:endParaRPr lang="es-ES"/>
        </a:p>
      </dgm:t>
    </dgm:pt>
    <dgm:pt modelId="{1E1AD0DD-2357-46D9-B3E5-FE22908AD84B}">
      <dgm:prSet phldrT="[Texto]" custT="1"/>
      <dgm:spPr/>
      <dgm:t>
        <a:bodyPr/>
        <a:lstStyle/>
        <a:p>
          <a:pPr algn="l"/>
          <a:r>
            <a:rPr lang="es-ES" sz="2000" dirty="0" smtClean="0"/>
            <a:t>PRUEBAS Y RESULTADOS</a:t>
          </a:r>
          <a:endParaRPr lang="es-ES" sz="2000" dirty="0"/>
        </a:p>
      </dgm:t>
    </dgm:pt>
    <dgm:pt modelId="{2CDBCAA6-3FB4-4591-86F3-3E398E3AEDA3}" type="parTrans" cxnId="{1AAF7F9E-428B-49B6-AF7B-660DAF3A0A46}">
      <dgm:prSet/>
      <dgm:spPr/>
      <dgm:t>
        <a:bodyPr/>
        <a:lstStyle/>
        <a:p>
          <a:endParaRPr lang="es-ES"/>
        </a:p>
      </dgm:t>
    </dgm:pt>
    <dgm:pt modelId="{12EF8A93-4696-4FF3-83C7-00713A05E7EE}" type="sibTrans" cxnId="{1AAF7F9E-428B-49B6-AF7B-660DAF3A0A46}">
      <dgm:prSet/>
      <dgm:spPr/>
      <dgm:t>
        <a:bodyPr/>
        <a:lstStyle/>
        <a:p>
          <a:endParaRPr lang="es-ES"/>
        </a:p>
      </dgm:t>
    </dgm:pt>
    <dgm:pt modelId="{67283574-1653-4463-B6E1-B81C491AA209}" type="pres">
      <dgm:prSet presAssocID="{01DA567D-4054-4757-BBD8-AE3FADCA2D31}" presName="diagram" presStyleCnt="0">
        <dgm:presLayoutVars>
          <dgm:chPref val="1"/>
          <dgm:dir/>
          <dgm:animOne val="branch"/>
          <dgm:animLvl val="lvl"/>
          <dgm:resizeHandles/>
        </dgm:presLayoutVars>
      </dgm:prSet>
      <dgm:spPr/>
    </dgm:pt>
    <dgm:pt modelId="{BCC295A2-F8A7-48C0-A700-E29E33F4B64A}" type="pres">
      <dgm:prSet presAssocID="{EAB2E05A-52F6-47A1-9B7A-38442C6473AB}" presName="root" presStyleCnt="0"/>
      <dgm:spPr/>
    </dgm:pt>
    <dgm:pt modelId="{94BF931E-0E8D-42DB-9247-A2BF559F6283}" type="pres">
      <dgm:prSet presAssocID="{EAB2E05A-52F6-47A1-9B7A-38442C6473AB}" presName="rootComposite" presStyleCnt="0"/>
      <dgm:spPr/>
    </dgm:pt>
    <dgm:pt modelId="{B0A6C7F9-2B08-4503-8F2C-A3A766F3638F}" type="pres">
      <dgm:prSet presAssocID="{EAB2E05A-52F6-47A1-9B7A-38442C6473AB}" presName="rootText" presStyleLbl="node1" presStyleIdx="0" presStyleCnt="1" custScaleX="194095"/>
      <dgm:spPr/>
      <dgm:t>
        <a:bodyPr/>
        <a:lstStyle/>
        <a:p>
          <a:endParaRPr lang="es-ES"/>
        </a:p>
      </dgm:t>
    </dgm:pt>
    <dgm:pt modelId="{CB09D54A-47E5-4944-9193-D523A28BC4CD}" type="pres">
      <dgm:prSet presAssocID="{EAB2E05A-52F6-47A1-9B7A-38442C6473AB}" presName="rootConnector" presStyleLbl="node1" presStyleIdx="0" presStyleCnt="1"/>
      <dgm:spPr/>
    </dgm:pt>
    <dgm:pt modelId="{14ED3CFA-450A-4D37-9040-2B90E4409905}" type="pres">
      <dgm:prSet presAssocID="{EAB2E05A-52F6-47A1-9B7A-38442C6473AB}" presName="childShape" presStyleCnt="0"/>
      <dgm:spPr/>
    </dgm:pt>
    <dgm:pt modelId="{7AA8013B-5E10-4D14-A2EF-4BCB32D978AD}" type="pres">
      <dgm:prSet presAssocID="{1EA5CEDA-A9A4-4E03-8404-6C764467E94B}" presName="Name13" presStyleLbl="parChTrans1D2" presStyleIdx="0" presStyleCnt="8"/>
      <dgm:spPr/>
    </dgm:pt>
    <dgm:pt modelId="{73E375D8-DC87-461D-B277-AEA0C8863B08}" type="pres">
      <dgm:prSet presAssocID="{29D4741A-2326-4DEA-94C7-7F01CB01E86A}" presName="childText" presStyleLbl="bgAcc1" presStyleIdx="0" presStyleCnt="8" custScaleX="337243" custScaleY="62807">
        <dgm:presLayoutVars>
          <dgm:bulletEnabled val="1"/>
        </dgm:presLayoutVars>
      </dgm:prSet>
      <dgm:spPr/>
      <dgm:t>
        <a:bodyPr/>
        <a:lstStyle/>
        <a:p>
          <a:endParaRPr lang="es-ES"/>
        </a:p>
      </dgm:t>
    </dgm:pt>
    <dgm:pt modelId="{C6E39C03-5290-48CB-A9B2-6C05BC5BBF05}" type="pres">
      <dgm:prSet presAssocID="{859120D1-ACAB-4FF1-B1F1-D6C366B2F18B}" presName="Name13" presStyleLbl="parChTrans1D2" presStyleIdx="1" presStyleCnt="8"/>
      <dgm:spPr/>
    </dgm:pt>
    <dgm:pt modelId="{A9FFBF45-3F11-4E55-9751-5AAE201806A7}" type="pres">
      <dgm:prSet presAssocID="{CEDA0C90-3E89-4196-ABF7-8F0312D0E9DE}" presName="childText" presStyleLbl="bgAcc1" presStyleIdx="1" presStyleCnt="8" custScaleX="341033" custScaleY="61595">
        <dgm:presLayoutVars>
          <dgm:bulletEnabled val="1"/>
        </dgm:presLayoutVars>
      </dgm:prSet>
      <dgm:spPr/>
      <dgm:t>
        <a:bodyPr/>
        <a:lstStyle/>
        <a:p>
          <a:endParaRPr lang="es-ES"/>
        </a:p>
      </dgm:t>
    </dgm:pt>
    <dgm:pt modelId="{BF0DF9ED-2A02-49B4-8876-096071AFC4C9}" type="pres">
      <dgm:prSet presAssocID="{FF66C0C5-6CEC-4171-AA63-E2202BFE305F}" presName="Name13" presStyleLbl="parChTrans1D2" presStyleIdx="2" presStyleCnt="8"/>
      <dgm:spPr/>
    </dgm:pt>
    <dgm:pt modelId="{04115C8F-E2CB-4833-B58E-F3ECB0883C64}" type="pres">
      <dgm:prSet presAssocID="{0BC1B763-1028-4464-A95B-8EF8766D7386}" presName="childText" presStyleLbl="bgAcc1" presStyleIdx="2" presStyleCnt="8" custScaleX="344072" custScaleY="51187">
        <dgm:presLayoutVars>
          <dgm:bulletEnabled val="1"/>
        </dgm:presLayoutVars>
      </dgm:prSet>
      <dgm:spPr/>
      <dgm:t>
        <a:bodyPr/>
        <a:lstStyle/>
        <a:p>
          <a:endParaRPr lang="es-ES"/>
        </a:p>
      </dgm:t>
    </dgm:pt>
    <dgm:pt modelId="{2EF81494-52B4-4AAE-9E3E-6D31F0D85D35}" type="pres">
      <dgm:prSet presAssocID="{1DCF502E-DED9-4393-8279-8DEF7E69C4EC}" presName="Name13" presStyleLbl="parChTrans1D2" presStyleIdx="3" presStyleCnt="8"/>
      <dgm:spPr/>
    </dgm:pt>
    <dgm:pt modelId="{41B1A668-102F-4ECE-93DA-112C6B5EE1CF}" type="pres">
      <dgm:prSet presAssocID="{ED13A55F-C3A0-4A6B-97BE-08D36F81D597}" presName="childText" presStyleLbl="bgAcc1" presStyleIdx="3" presStyleCnt="8" custScaleX="341944" custScaleY="67548">
        <dgm:presLayoutVars>
          <dgm:bulletEnabled val="1"/>
        </dgm:presLayoutVars>
      </dgm:prSet>
      <dgm:spPr/>
      <dgm:t>
        <a:bodyPr/>
        <a:lstStyle/>
        <a:p>
          <a:endParaRPr lang="es-ES"/>
        </a:p>
      </dgm:t>
    </dgm:pt>
    <dgm:pt modelId="{E4C54E47-85E8-48F2-88D1-0056D43E8E07}" type="pres">
      <dgm:prSet presAssocID="{B9873082-4862-4921-BD11-6F6B4BCFAC05}" presName="Name13" presStyleLbl="parChTrans1D2" presStyleIdx="4" presStyleCnt="8"/>
      <dgm:spPr/>
    </dgm:pt>
    <dgm:pt modelId="{8DDF2DD8-99B6-45D3-9949-68AA2DDD28D8}" type="pres">
      <dgm:prSet presAssocID="{DEDDD555-0050-43BE-9825-81E765C46590}" presName="childText" presStyleLbl="bgAcc1" presStyleIdx="4" presStyleCnt="8" custScaleX="336984" custScaleY="59646">
        <dgm:presLayoutVars>
          <dgm:bulletEnabled val="1"/>
        </dgm:presLayoutVars>
      </dgm:prSet>
      <dgm:spPr/>
      <dgm:t>
        <a:bodyPr/>
        <a:lstStyle/>
        <a:p>
          <a:endParaRPr lang="es-ES"/>
        </a:p>
      </dgm:t>
    </dgm:pt>
    <dgm:pt modelId="{8BFDAF5D-AECE-491E-9C6F-8FE8D7FF8944}" type="pres">
      <dgm:prSet presAssocID="{12FA3C3D-9E58-46E8-B694-E3837E82B68E}" presName="Name13" presStyleLbl="parChTrans1D2" presStyleIdx="5" presStyleCnt="8"/>
      <dgm:spPr/>
    </dgm:pt>
    <dgm:pt modelId="{117D1E18-3808-476C-AAA0-89EB1861410F}" type="pres">
      <dgm:prSet presAssocID="{B57769BC-C17B-4F57-9857-B364FFD6FBE3}" presName="childText" presStyleLbl="bgAcc1" presStyleIdx="5" presStyleCnt="8" custScaleX="336755" custScaleY="55636">
        <dgm:presLayoutVars>
          <dgm:bulletEnabled val="1"/>
        </dgm:presLayoutVars>
      </dgm:prSet>
      <dgm:spPr/>
      <dgm:t>
        <a:bodyPr/>
        <a:lstStyle/>
        <a:p>
          <a:endParaRPr lang="es-ES"/>
        </a:p>
      </dgm:t>
    </dgm:pt>
    <dgm:pt modelId="{BB6761A0-1E94-470E-B6CF-049B0EA5DFC6}" type="pres">
      <dgm:prSet presAssocID="{2CDBCAA6-3FB4-4591-86F3-3E398E3AEDA3}" presName="Name13" presStyleLbl="parChTrans1D2" presStyleIdx="6" presStyleCnt="8"/>
      <dgm:spPr/>
    </dgm:pt>
    <dgm:pt modelId="{9C65FD8B-333A-4AD2-AAB7-04CF135ADBE4}" type="pres">
      <dgm:prSet presAssocID="{1E1AD0DD-2357-46D9-B3E5-FE22908AD84B}" presName="childText" presStyleLbl="bgAcc1" presStyleIdx="6" presStyleCnt="8" custScaleX="332884" custScaleY="59510">
        <dgm:presLayoutVars>
          <dgm:bulletEnabled val="1"/>
        </dgm:presLayoutVars>
      </dgm:prSet>
      <dgm:spPr/>
      <dgm:t>
        <a:bodyPr/>
        <a:lstStyle/>
        <a:p>
          <a:endParaRPr lang="es-ES"/>
        </a:p>
      </dgm:t>
    </dgm:pt>
    <dgm:pt modelId="{4CEEF203-A05D-41D8-9D59-D9F258367BAC}" type="pres">
      <dgm:prSet presAssocID="{076411C6-8D26-4E2D-BB39-8D0F6DF77C37}" presName="Name13" presStyleLbl="parChTrans1D2" presStyleIdx="7" presStyleCnt="8"/>
      <dgm:spPr/>
    </dgm:pt>
    <dgm:pt modelId="{9C5C8D55-75D9-407F-8B56-889B1A8D1302}" type="pres">
      <dgm:prSet presAssocID="{CCFD76CE-7EB5-4837-BB9F-E32A7ED27305}" presName="childText" presStyleLbl="bgAcc1" presStyleIdx="7" presStyleCnt="8" custScaleX="334158" custScaleY="88199">
        <dgm:presLayoutVars>
          <dgm:bulletEnabled val="1"/>
        </dgm:presLayoutVars>
      </dgm:prSet>
      <dgm:spPr/>
      <dgm:t>
        <a:bodyPr/>
        <a:lstStyle/>
        <a:p>
          <a:endParaRPr lang="es-ES"/>
        </a:p>
      </dgm:t>
    </dgm:pt>
  </dgm:ptLst>
  <dgm:cxnLst>
    <dgm:cxn modelId="{0D82579E-A8F9-45AA-BBA4-FAA4E3B2BD5A}" type="presOf" srcId="{FF66C0C5-6CEC-4171-AA63-E2202BFE305F}" destId="{BF0DF9ED-2A02-49B4-8876-096071AFC4C9}" srcOrd="0" destOrd="0" presId="urn:microsoft.com/office/officeart/2005/8/layout/hierarchy3"/>
    <dgm:cxn modelId="{F904BA3A-C8F5-4E11-A72D-91480F3C447A}" type="presOf" srcId="{1DCF502E-DED9-4393-8279-8DEF7E69C4EC}" destId="{2EF81494-52B4-4AAE-9E3E-6D31F0D85D35}" srcOrd="0" destOrd="0" presId="urn:microsoft.com/office/officeart/2005/8/layout/hierarchy3"/>
    <dgm:cxn modelId="{FC00EAB0-BE92-438B-ACCC-6DECC7258B93}" srcId="{01DA567D-4054-4757-BBD8-AE3FADCA2D31}" destId="{EAB2E05A-52F6-47A1-9B7A-38442C6473AB}" srcOrd="0" destOrd="0" parTransId="{8EED6A75-3003-4E21-979C-5D59D9C47F5E}" sibTransId="{EBBA52D2-0BFB-46BE-8709-A90EEAB4BEB8}"/>
    <dgm:cxn modelId="{C011DE91-F053-4DD8-9A87-DEBC453E0D69}" type="presOf" srcId="{1EA5CEDA-A9A4-4E03-8404-6C764467E94B}" destId="{7AA8013B-5E10-4D14-A2EF-4BCB32D978AD}" srcOrd="0" destOrd="0" presId="urn:microsoft.com/office/officeart/2005/8/layout/hierarchy3"/>
    <dgm:cxn modelId="{292E6715-354E-40D3-AC6B-DDDAE46B4FE6}" type="presOf" srcId="{CEDA0C90-3E89-4196-ABF7-8F0312D0E9DE}" destId="{A9FFBF45-3F11-4E55-9751-5AAE201806A7}" srcOrd="0" destOrd="0" presId="urn:microsoft.com/office/officeart/2005/8/layout/hierarchy3"/>
    <dgm:cxn modelId="{FCC2969E-040C-43DB-B297-4275E774F712}" srcId="{EAB2E05A-52F6-47A1-9B7A-38442C6473AB}" destId="{CEDA0C90-3E89-4196-ABF7-8F0312D0E9DE}" srcOrd="1" destOrd="0" parTransId="{859120D1-ACAB-4FF1-B1F1-D6C366B2F18B}" sibTransId="{9A82B48F-9250-4CDA-8736-761D7135A589}"/>
    <dgm:cxn modelId="{011E66A3-9E35-49DC-8F61-2524D9B255AA}" type="presOf" srcId="{859120D1-ACAB-4FF1-B1F1-D6C366B2F18B}" destId="{C6E39C03-5290-48CB-A9B2-6C05BC5BBF05}" srcOrd="0" destOrd="0" presId="urn:microsoft.com/office/officeart/2005/8/layout/hierarchy3"/>
    <dgm:cxn modelId="{335A640C-FEC5-49F5-BF93-D36B47EB2F94}" type="presOf" srcId="{29D4741A-2326-4DEA-94C7-7F01CB01E86A}" destId="{73E375D8-DC87-461D-B277-AEA0C8863B08}" srcOrd="0" destOrd="0" presId="urn:microsoft.com/office/officeart/2005/8/layout/hierarchy3"/>
    <dgm:cxn modelId="{0D317D3B-84ED-4746-B4B9-9C81A14F13C1}" type="presOf" srcId="{DEDDD555-0050-43BE-9825-81E765C46590}" destId="{8DDF2DD8-99B6-45D3-9949-68AA2DDD28D8}" srcOrd="0" destOrd="0" presId="urn:microsoft.com/office/officeart/2005/8/layout/hierarchy3"/>
    <dgm:cxn modelId="{1FC57725-C48E-4606-828A-55D69713C968}" type="presOf" srcId="{0BC1B763-1028-4464-A95B-8EF8766D7386}" destId="{04115C8F-E2CB-4833-B58E-F3ECB0883C64}" srcOrd="0" destOrd="0" presId="urn:microsoft.com/office/officeart/2005/8/layout/hierarchy3"/>
    <dgm:cxn modelId="{71E70435-0BD4-45C9-8E8E-5F958187F277}" type="presOf" srcId="{076411C6-8D26-4E2D-BB39-8D0F6DF77C37}" destId="{4CEEF203-A05D-41D8-9D59-D9F258367BAC}" srcOrd="0" destOrd="0" presId="urn:microsoft.com/office/officeart/2005/8/layout/hierarchy3"/>
    <dgm:cxn modelId="{050AEB69-8FBA-4E3F-B29E-D354C6E30622}" type="presOf" srcId="{1E1AD0DD-2357-46D9-B3E5-FE22908AD84B}" destId="{9C65FD8B-333A-4AD2-AAB7-04CF135ADBE4}" srcOrd="0" destOrd="0" presId="urn:microsoft.com/office/officeart/2005/8/layout/hierarchy3"/>
    <dgm:cxn modelId="{87E60822-5AC2-415F-9972-0AE772AB625D}" type="presOf" srcId="{01DA567D-4054-4757-BBD8-AE3FADCA2D31}" destId="{67283574-1653-4463-B6E1-B81C491AA209}" srcOrd="0" destOrd="0" presId="urn:microsoft.com/office/officeart/2005/8/layout/hierarchy3"/>
    <dgm:cxn modelId="{6E915613-34DC-4A1C-B4E7-A70733F06CE8}" type="presOf" srcId="{EAB2E05A-52F6-47A1-9B7A-38442C6473AB}" destId="{B0A6C7F9-2B08-4503-8F2C-A3A766F3638F}" srcOrd="0" destOrd="0" presId="urn:microsoft.com/office/officeart/2005/8/layout/hierarchy3"/>
    <dgm:cxn modelId="{339E7B24-A3B8-4CA9-8111-D7BFFE71B595}" type="presOf" srcId="{2CDBCAA6-3FB4-4591-86F3-3E398E3AEDA3}" destId="{BB6761A0-1E94-470E-B6CF-049B0EA5DFC6}" srcOrd="0" destOrd="0" presId="urn:microsoft.com/office/officeart/2005/8/layout/hierarchy3"/>
    <dgm:cxn modelId="{7B41642B-253B-48F4-BF8A-891EB7304F7F}" srcId="{EAB2E05A-52F6-47A1-9B7A-38442C6473AB}" destId="{B57769BC-C17B-4F57-9857-B364FFD6FBE3}" srcOrd="5" destOrd="0" parTransId="{12FA3C3D-9E58-46E8-B694-E3837E82B68E}" sibTransId="{93E602FC-3328-48BF-B2EF-E9AA60216FDD}"/>
    <dgm:cxn modelId="{5DBF324D-227F-4B10-9CB2-4707543B7F85}" type="presOf" srcId="{CCFD76CE-7EB5-4837-BB9F-E32A7ED27305}" destId="{9C5C8D55-75D9-407F-8B56-889B1A8D1302}" srcOrd="0" destOrd="0" presId="urn:microsoft.com/office/officeart/2005/8/layout/hierarchy3"/>
    <dgm:cxn modelId="{CB4CD6C5-FCA2-4418-B28E-9F5BC68BC895}" srcId="{EAB2E05A-52F6-47A1-9B7A-38442C6473AB}" destId="{29D4741A-2326-4DEA-94C7-7F01CB01E86A}" srcOrd="0" destOrd="0" parTransId="{1EA5CEDA-A9A4-4E03-8404-6C764467E94B}" sibTransId="{78AC14F4-83F3-43E9-BE07-4BFB4A4F766A}"/>
    <dgm:cxn modelId="{A20844BB-2B75-41D9-8A49-2F21EE656A6B}" type="presOf" srcId="{ED13A55F-C3A0-4A6B-97BE-08D36F81D597}" destId="{41B1A668-102F-4ECE-93DA-112C6B5EE1CF}" srcOrd="0" destOrd="0" presId="urn:microsoft.com/office/officeart/2005/8/layout/hierarchy3"/>
    <dgm:cxn modelId="{586E0BA4-88F8-4C33-A263-0076C4D4D4A0}" srcId="{EAB2E05A-52F6-47A1-9B7A-38442C6473AB}" destId="{CCFD76CE-7EB5-4837-BB9F-E32A7ED27305}" srcOrd="7" destOrd="0" parTransId="{076411C6-8D26-4E2D-BB39-8D0F6DF77C37}" sibTransId="{F71CAC18-F827-453A-B77C-BF96475989CD}"/>
    <dgm:cxn modelId="{487E426B-5FAE-46E7-B245-DCA84ADB2481}" srcId="{EAB2E05A-52F6-47A1-9B7A-38442C6473AB}" destId="{ED13A55F-C3A0-4A6B-97BE-08D36F81D597}" srcOrd="3" destOrd="0" parTransId="{1DCF502E-DED9-4393-8279-8DEF7E69C4EC}" sibTransId="{003873D1-6082-4BBC-A874-DB9ACFDB6549}"/>
    <dgm:cxn modelId="{75C775CD-BF6F-4584-9905-C757DBBCCF25}" type="presOf" srcId="{EAB2E05A-52F6-47A1-9B7A-38442C6473AB}" destId="{CB09D54A-47E5-4944-9193-D523A28BC4CD}" srcOrd="1" destOrd="0" presId="urn:microsoft.com/office/officeart/2005/8/layout/hierarchy3"/>
    <dgm:cxn modelId="{D1DD3DC2-910E-45FB-9DD4-03DBFD042EA0}" type="presOf" srcId="{12FA3C3D-9E58-46E8-B694-E3837E82B68E}" destId="{8BFDAF5D-AECE-491E-9C6F-8FE8D7FF8944}" srcOrd="0" destOrd="0" presId="urn:microsoft.com/office/officeart/2005/8/layout/hierarchy3"/>
    <dgm:cxn modelId="{467B841F-0236-453B-B5A5-6B2728FCA1C8}" type="presOf" srcId="{B9873082-4862-4921-BD11-6F6B4BCFAC05}" destId="{E4C54E47-85E8-48F2-88D1-0056D43E8E07}" srcOrd="0" destOrd="0" presId="urn:microsoft.com/office/officeart/2005/8/layout/hierarchy3"/>
    <dgm:cxn modelId="{1AAF7F9E-428B-49B6-AF7B-660DAF3A0A46}" srcId="{EAB2E05A-52F6-47A1-9B7A-38442C6473AB}" destId="{1E1AD0DD-2357-46D9-B3E5-FE22908AD84B}" srcOrd="6" destOrd="0" parTransId="{2CDBCAA6-3FB4-4591-86F3-3E398E3AEDA3}" sibTransId="{12EF8A93-4696-4FF3-83C7-00713A05E7EE}"/>
    <dgm:cxn modelId="{68033DC4-D5C1-4622-AE24-BCEC317AF72B}" srcId="{EAB2E05A-52F6-47A1-9B7A-38442C6473AB}" destId="{0BC1B763-1028-4464-A95B-8EF8766D7386}" srcOrd="2" destOrd="0" parTransId="{FF66C0C5-6CEC-4171-AA63-E2202BFE305F}" sibTransId="{AFA5A035-1DE4-4DCD-9AEB-B75B76427714}"/>
    <dgm:cxn modelId="{0E0B428C-C6EB-4312-9967-1BB9179998C7}" srcId="{EAB2E05A-52F6-47A1-9B7A-38442C6473AB}" destId="{DEDDD555-0050-43BE-9825-81E765C46590}" srcOrd="4" destOrd="0" parTransId="{B9873082-4862-4921-BD11-6F6B4BCFAC05}" sibTransId="{5FCF677B-7889-437E-A726-2FD4663FCB08}"/>
    <dgm:cxn modelId="{06F1906F-E3E2-4F85-B97B-DB11582AFCA1}" type="presOf" srcId="{B57769BC-C17B-4F57-9857-B364FFD6FBE3}" destId="{117D1E18-3808-476C-AAA0-89EB1861410F}" srcOrd="0" destOrd="0" presId="urn:microsoft.com/office/officeart/2005/8/layout/hierarchy3"/>
    <dgm:cxn modelId="{348DB814-A529-47D7-BAFE-2A7956F522A1}" type="presParOf" srcId="{67283574-1653-4463-B6E1-B81C491AA209}" destId="{BCC295A2-F8A7-48C0-A700-E29E33F4B64A}" srcOrd="0" destOrd="0" presId="urn:microsoft.com/office/officeart/2005/8/layout/hierarchy3"/>
    <dgm:cxn modelId="{4C911D78-22C8-4773-809E-69B2E07D106B}" type="presParOf" srcId="{BCC295A2-F8A7-48C0-A700-E29E33F4B64A}" destId="{94BF931E-0E8D-42DB-9247-A2BF559F6283}" srcOrd="0" destOrd="0" presId="urn:microsoft.com/office/officeart/2005/8/layout/hierarchy3"/>
    <dgm:cxn modelId="{CCA9D1D3-2179-43C4-8767-056CF0912339}" type="presParOf" srcId="{94BF931E-0E8D-42DB-9247-A2BF559F6283}" destId="{B0A6C7F9-2B08-4503-8F2C-A3A766F3638F}" srcOrd="0" destOrd="0" presId="urn:microsoft.com/office/officeart/2005/8/layout/hierarchy3"/>
    <dgm:cxn modelId="{9403CED0-15D4-4E9D-BA34-A305D296771E}" type="presParOf" srcId="{94BF931E-0E8D-42DB-9247-A2BF559F6283}" destId="{CB09D54A-47E5-4944-9193-D523A28BC4CD}" srcOrd="1" destOrd="0" presId="urn:microsoft.com/office/officeart/2005/8/layout/hierarchy3"/>
    <dgm:cxn modelId="{D573350D-7323-4F07-B5B1-1BA0FE8517AD}" type="presParOf" srcId="{BCC295A2-F8A7-48C0-A700-E29E33F4B64A}" destId="{14ED3CFA-450A-4D37-9040-2B90E4409905}" srcOrd="1" destOrd="0" presId="urn:microsoft.com/office/officeart/2005/8/layout/hierarchy3"/>
    <dgm:cxn modelId="{0C46CEC9-7B17-49C6-AF4F-48931304C4C3}" type="presParOf" srcId="{14ED3CFA-450A-4D37-9040-2B90E4409905}" destId="{7AA8013B-5E10-4D14-A2EF-4BCB32D978AD}" srcOrd="0" destOrd="0" presId="urn:microsoft.com/office/officeart/2005/8/layout/hierarchy3"/>
    <dgm:cxn modelId="{0A014D79-C8EE-4DEF-A23B-75DE5BDE9CAF}" type="presParOf" srcId="{14ED3CFA-450A-4D37-9040-2B90E4409905}" destId="{73E375D8-DC87-461D-B277-AEA0C8863B08}" srcOrd="1" destOrd="0" presId="urn:microsoft.com/office/officeart/2005/8/layout/hierarchy3"/>
    <dgm:cxn modelId="{D6D0D17A-CD84-40A8-94E2-0203837C57F0}" type="presParOf" srcId="{14ED3CFA-450A-4D37-9040-2B90E4409905}" destId="{C6E39C03-5290-48CB-A9B2-6C05BC5BBF05}" srcOrd="2" destOrd="0" presId="urn:microsoft.com/office/officeart/2005/8/layout/hierarchy3"/>
    <dgm:cxn modelId="{3E8B95BE-4351-45A0-AB92-E410993D223D}" type="presParOf" srcId="{14ED3CFA-450A-4D37-9040-2B90E4409905}" destId="{A9FFBF45-3F11-4E55-9751-5AAE201806A7}" srcOrd="3" destOrd="0" presId="urn:microsoft.com/office/officeart/2005/8/layout/hierarchy3"/>
    <dgm:cxn modelId="{9D24FA40-CF4D-4144-BF6E-3241D7508EFC}" type="presParOf" srcId="{14ED3CFA-450A-4D37-9040-2B90E4409905}" destId="{BF0DF9ED-2A02-49B4-8876-096071AFC4C9}" srcOrd="4" destOrd="0" presId="urn:microsoft.com/office/officeart/2005/8/layout/hierarchy3"/>
    <dgm:cxn modelId="{A09034F5-E190-4E74-A820-81B3597E13EF}" type="presParOf" srcId="{14ED3CFA-450A-4D37-9040-2B90E4409905}" destId="{04115C8F-E2CB-4833-B58E-F3ECB0883C64}" srcOrd="5" destOrd="0" presId="urn:microsoft.com/office/officeart/2005/8/layout/hierarchy3"/>
    <dgm:cxn modelId="{CFE55D9C-0FC4-4072-80AF-7C057F43421B}" type="presParOf" srcId="{14ED3CFA-450A-4D37-9040-2B90E4409905}" destId="{2EF81494-52B4-4AAE-9E3E-6D31F0D85D35}" srcOrd="6" destOrd="0" presId="urn:microsoft.com/office/officeart/2005/8/layout/hierarchy3"/>
    <dgm:cxn modelId="{B484D07B-1EB2-451C-990E-3F175105C3DD}" type="presParOf" srcId="{14ED3CFA-450A-4D37-9040-2B90E4409905}" destId="{41B1A668-102F-4ECE-93DA-112C6B5EE1CF}" srcOrd="7" destOrd="0" presId="urn:microsoft.com/office/officeart/2005/8/layout/hierarchy3"/>
    <dgm:cxn modelId="{75F82BC4-D060-4412-83F1-FAC76442CF45}" type="presParOf" srcId="{14ED3CFA-450A-4D37-9040-2B90E4409905}" destId="{E4C54E47-85E8-48F2-88D1-0056D43E8E07}" srcOrd="8" destOrd="0" presId="urn:microsoft.com/office/officeart/2005/8/layout/hierarchy3"/>
    <dgm:cxn modelId="{BDAF4F19-EA93-44EE-BB58-AEF111BC163B}" type="presParOf" srcId="{14ED3CFA-450A-4D37-9040-2B90E4409905}" destId="{8DDF2DD8-99B6-45D3-9949-68AA2DDD28D8}" srcOrd="9" destOrd="0" presId="urn:microsoft.com/office/officeart/2005/8/layout/hierarchy3"/>
    <dgm:cxn modelId="{1791EB9E-9B3C-4150-8CFC-CE0BF89D7E46}" type="presParOf" srcId="{14ED3CFA-450A-4D37-9040-2B90E4409905}" destId="{8BFDAF5D-AECE-491E-9C6F-8FE8D7FF8944}" srcOrd="10" destOrd="0" presId="urn:microsoft.com/office/officeart/2005/8/layout/hierarchy3"/>
    <dgm:cxn modelId="{FF33B8A0-948B-4018-BCC5-F1E95DB071FB}" type="presParOf" srcId="{14ED3CFA-450A-4D37-9040-2B90E4409905}" destId="{117D1E18-3808-476C-AAA0-89EB1861410F}" srcOrd="11" destOrd="0" presId="urn:microsoft.com/office/officeart/2005/8/layout/hierarchy3"/>
    <dgm:cxn modelId="{5DBC8CEA-78F6-4532-9A2B-644B12B005B4}" type="presParOf" srcId="{14ED3CFA-450A-4D37-9040-2B90E4409905}" destId="{BB6761A0-1E94-470E-B6CF-049B0EA5DFC6}" srcOrd="12" destOrd="0" presId="urn:microsoft.com/office/officeart/2005/8/layout/hierarchy3"/>
    <dgm:cxn modelId="{DE3574A9-C1C9-4AF8-8447-D08383004202}" type="presParOf" srcId="{14ED3CFA-450A-4D37-9040-2B90E4409905}" destId="{9C65FD8B-333A-4AD2-AAB7-04CF135ADBE4}" srcOrd="13" destOrd="0" presId="urn:microsoft.com/office/officeart/2005/8/layout/hierarchy3"/>
    <dgm:cxn modelId="{0391617B-C62E-40AA-860C-4F37442EA89B}" type="presParOf" srcId="{14ED3CFA-450A-4D37-9040-2B90E4409905}" destId="{4CEEF203-A05D-41D8-9D59-D9F258367BAC}" srcOrd="14" destOrd="0" presId="urn:microsoft.com/office/officeart/2005/8/layout/hierarchy3"/>
    <dgm:cxn modelId="{711C34B3-B921-4222-8EA7-8254076556ED}" type="presParOf" srcId="{14ED3CFA-450A-4D37-9040-2B90E4409905}" destId="{9C5C8D55-75D9-407F-8B56-889B1A8D1302}" srcOrd="1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90E2DB-5994-46A9-97EC-00DF375D52D7}" type="doc">
      <dgm:prSet loTypeId="urn:microsoft.com/office/officeart/2008/layout/LinedList" loCatId="hierarchy" qsTypeId="urn:microsoft.com/office/officeart/2005/8/quickstyle/simple2" qsCatId="simple" csTypeId="urn:microsoft.com/office/officeart/2005/8/colors/accent2_4" csCatId="accent2" phldr="1"/>
      <dgm:spPr/>
      <dgm:t>
        <a:bodyPr/>
        <a:lstStyle/>
        <a:p>
          <a:endParaRPr lang="es-ES"/>
        </a:p>
      </dgm:t>
    </dgm:pt>
    <dgm:pt modelId="{B6B5361C-CC6F-4238-813D-A610B756AB98}">
      <dgm:prSet phldrT="[Texto]"/>
      <dgm:spPr/>
      <dgm:t>
        <a:bodyPr/>
        <a:lstStyle/>
        <a:p>
          <a:r>
            <a:rPr lang="es-ES" dirty="0" smtClean="0"/>
            <a:t>GUÍA GEDIS</a:t>
          </a:r>
          <a:endParaRPr lang="es-ES" dirty="0"/>
        </a:p>
      </dgm:t>
    </dgm:pt>
    <dgm:pt modelId="{ACDB29AF-A2C4-400E-BFFD-DF19FCF5E11B}" type="parTrans" cxnId="{76060D48-5AA6-4AF4-80CA-FFF83A2C1F81}">
      <dgm:prSet/>
      <dgm:spPr/>
      <dgm:t>
        <a:bodyPr/>
        <a:lstStyle/>
        <a:p>
          <a:endParaRPr lang="es-ES"/>
        </a:p>
      </dgm:t>
    </dgm:pt>
    <dgm:pt modelId="{E906F622-1695-458F-8A36-261C5C2BCCBA}" type="sibTrans" cxnId="{76060D48-5AA6-4AF4-80CA-FFF83A2C1F81}">
      <dgm:prSet/>
      <dgm:spPr/>
      <dgm:t>
        <a:bodyPr/>
        <a:lstStyle/>
        <a:p>
          <a:endParaRPr lang="es-ES"/>
        </a:p>
      </dgm:t>
    </dgm:pt>
    <dgm:pt modelId="{C1BD86E3-2EBE-4E5D-B678-5B1709FA3D21}">
      <dgm:prSet phldrT="[Texto]"/>
      <dgm:spPr/>
      <dgm:t>
        <a:bodyPr/>
        <a:lstStyle/>
        <a:p>
          <a:r>
            <a:rPr lang="es-ES" dirty="0" smtClean="0"/>
            <a:t>Distribución</a:t>
          </a:r>
          <a:endParaRPr lang="es-ES" dirty="0"/>
        </a:p>
      </dgm:t>
    </dgm:pt>
    <dgm:pt modelId="{869B8945-B7D4-4907-B33B-736E8A253694}" type="parTrans" cxnId="{2E8C8783-2D01-4E0F-B767-68D02421DB15}">
      <dgm:prSet/>
      <dgm:spPr/>
      <dgm:t>
        <a:bodyPr/>
        <a:lstStyle/>
        <a:p>
          <a:endParaRPr lang="es-ES"/>
        </a:p>
      </dgm:t>
    </dgm:pt>
    <dgm:pt modelId="{C21DDE48-94D3-4865-BE31-591493474B1A}" type="sibTrans" cxnId="{2E8C8783-2D01-4E0F-B767-68D02421DB15}">
      <dgm:prSet/>
      <dgm:spPr/>
      <dgm:t>
        <a:bodyPr/>
        <a:lstStyle/>
        <a:p>
          <a:endParaRPr lang="es-ES"/>
        </a:p>
      </dgm:t>
    </dgm:pt>
    <dgm:pt modelId="{59D6ED5D-5204-4170-A42B-569AB44CB8E1}">
      <dgm:prSet phldrT="[Texto]"/>
      <dgm:spPr/>
      <dgm:t>
        <a:bodyPr/>
        <a:lstStyle/>
        <a:p>
          <a:r>
            <a:rPr lang="es-ES" dirty="0" smtClean="0"/>
            <a:t>Colores</a:t>
          </a:r>
          <a:endParaRPr lang="es-ES" dirty="0"/>
        </a:p>
      </dgm:t>
    </dgm:pt>
    <dgm:pt modelId="{09F9848A-2821-45BF-803F-B6EC92C0EC98}" type="parTrans" cxnId="{689DF75F-9E6D-46FB-BAD6-5528ADFD915D}">
      <dgm:prSet/>
      <dgm:spPr/>
      <dgm:t>
        <a:bodyPr/>
        <a:lstStyle/>
        <a:p>
          <a:endParaRPr lang="es-ES"/>
        </a:p>
      </dgm:t>
    </dgm:pt>
    <dgm:pt modelId="{75C0ACD5-EB80-47C5-BBD3-EE0989275AAF}" type="sibTrans" cxnId="{689DF75F-9E6D-46FB-BAD6-5528ADFD915D}">
      <dgm:prSet/>
      <dgm:spPr/>
      <dgm:t>
        <a:bodyPr/>
        <a:lstStyle/>
        <a:p>
          <a:endParaRPr lang="es-ES"/>
        </a:p>
      </dgm:t>
    </dgm:pt>
    <dgm:pt modelId="{022B8F3C-525A-4F56-9A12-050B517729CD}">
      <dgm:prSet phldrT="[Texto]"/>
      <dgm:spPr/>
      <dgm:t>
        <a:bodyPr/>
        <a:lstStyle/>
        <a:p>
          <a:r>
            <a:rPr lang="es-ES" dirty="0" smtClean="0"/>
            <a:t>Navegación</a:t>
          </a:r>
          <a:endParaRPr lang="es-ES" dirty="0"/>
        </a:p>
      </dgm:t>
    </dgm:pt>
    <dgm:pt modelId="{9320E92E-B568-4177-AE36-E52E5EEE4146}" type="parTrans" cxnId="{FCA48228-BD74-4525-9E44-E7407DD61947}">
      <dgm:prSet/>
      <dgm:spPr/>
      <dgm:t>
        <a:bodyPr/>
        <a:lstStyle/>
        <a:p>
          <a:endParaRPr lang="es-ES"/>
        </a:p>
      </dgm:t>
    </dgm:pt>
    <dgm:pt modelId="{736AC8DE-8ECB-4604-825B-486C8E3D7C42}" type="sibTrans" cxnId="{FCA48228-BD74-4525-9E44-E7407DD61947}">
      <dgm:prSet/>
      <dgm:spPr/>
      <dgm:t>
        <a:bodyPr/>
        <a:lstStyle/>
        <a:p>
          <a:endParaRPr lang="es-ES"/>
        </a:p>
      </dgm:t>
    </dgm:pt>
    <dgm:pt modelId="{04077AF0-CCB0-4D55-B52A-1651A63AA153}" type="pres">
      <dgm:prSet presAssocID="{1C90E2DB-5994-46A9-97EC-00DF375D52D7}" presName="vert0" presStyleCnt="0">
        <dgm:presLayoutVars>
          <dgm:dir/>
          <dgm:animOne val="branch"/>
          <dgm:animLvl val="lvl"/>
        </dgm:presLayoutVars>
      </dgm:prSet>
      <dgm:spPr/>
    </dgm:pt>
    <dgm:pt modelId="{D92B8274-8E03-453F-B36A-B5C277BF484B}" type="pres">
      <dgm:prSet presAssocID="{B6B5361C-CC6F-4238-813D-A610B756AB98}" presName="thickLine" presStyleLbl="alignNode1" presStyleIdx="0" presStyleCnt="1"/>
      <dgm:spPr/>
    </dgm:pt>
    <dgm:pt modelId="{15E56546-F911-4E28-BD3D-5D51ABD0A233}" type="pres">
      <dgm:prSet presAssocID="{B6B5361C-CC6F-4238-813D-A610B756AB98}" presName="horz1" presStyleCnt="0"/>
      <dgm:spPr/>
    </dgm:pt>
    <dgm:pt modelId="{409A656A-AA4F-4539-9064-D06E9D75ADFC}" type="pres">
      <dgm:prSet presAssocID="{B6B5361C-CC6F-4238-813D-A610B756AB98}" presName="tx1" presStyleLbl="revTx" presStyleIdx="0" presStyleCnt="4"/>
      <dgm:spPr/>
      <dgm:t>
        <a:bodyPr/>
        <a:lstStyle/>
        <a:p>
          <a:endParaRPr lang="es-ES"/>
        </a:p>
      </dgm:t>
    </dgm:pt>
    <dgm:pt modelId="{B4E7EED0-A460-4122-BC05-3408BB128AE7}" type="pres">
      <dgm:prSet presAssocID="{B6B5361C-CC6F-4238-813D-A610B756AB98}" presName="vert1" presStyleCnt="0"/>
      <dgm:spPr/>
    </dgm:pt>
    <dgm:pt modelId="{4AA83C3D-2C5E-49C1-A60A-D7B427B6423E}" type="pres">
      <dgm:prSet presAssocID="{C1BD86E3-2EBE-4E5D-B678-5B1709FA3D21}" presName="vertSpace2a" presStyleCnt="0"/>
      <dgm:spPr/>
    </dgm:pt>
    <dgm:pt modelId="{96D9CE64-E6BA-415A-B73E-9FCDBDFB3A15}" type="pres">
      <dgm:prSet presAssocID="{C1BD86E3-2EBE-4E5D-B678-5B1709FA3D21}" presName="horz2" presStyleCnt="0"/>
      <dgm:spPr/>
    </dgm:pt>
    <dgm:pt modelId="{9318998E-38B9-46BC-A735-398D3A6532DB}" type="pres">
      <dgm:prSet presAssocID="{C1BD86E3-2EBE-4E5D-B678-5B1709FA3D21}" presName="horzSpace2" presStyleCnt="0"/>
      <dgm:spPr/>
    </dgm:pt>
    <dgm:pt modelId="{9D8893E0-2309-41FE-B907-B445F3A111C2}" type="pres">
      <dgm:prSet presAssocID="{C1BD86E3-2EBE-4E5D-B678-5B1709FA3D21}" presName="tx2" presStyleLbl="revTx" presStyleIdx="1" presStyleCnt="4"/>
      <dgm:spPr/>
    </dgm:pt>
    <dgm:pt modelId="{06D3C3B5-FBD8-410E-B045-13CFD956BCCA}" type="pres">
      <dgm:prSet presAssocID="{C1BD86E3-2EBE-4E5D-B678-5B1709FA3D21}" presName="vert2" presStyleCnt="0"/>
      <dgm:spPr/>
    </dgm:pt>
    <dgm:pt modelId="{B169594F-9C44-4104-BB71-2974B65B6AC6}" type="pres">
      <dgm:prSet presAssocID="{C1BD86E3-2EBE-4E5D-B678-5B1709FA3D21}" presName="thinLine2b" presStyleLbl="callout" presStyleIdx="0" presStyleCnt="3"/>
      <dgm:spPr/>
    </dgm:pt>
    <dgm:pt modelId="{2C47A1AF-72E9-4B07-9F6F-33F0E6654B3A}" type="pres">
      <dgm:prSet presAssocID="{C1BD86E3-2EBE-4E5D-B678-5B1709FA3D21}" presName="vertSpace2b" presStyleCnt="0"/>
      <dgm:spPr/>
    </dgm:pt>
    <dgm:pt modelId="{E1C07ADF-D2A4-454A-934A-1B5FD13AB1E5}" type="pres">
      <dgm:prSet presAssocID="{59D6ED5D-5204-4170-A42B-569AB44CB8E1}" presName="horz2" presStyleCnt="0"/>
      <dgm:spPr/>
    </dgm:pt>
    <dgm:pt modelId="{877B4880-60AA-44B8-8B69-E0827BE5A483}" type="pres">
      <dgm:prSet presAssocID="{59D6ED5D-5204-4170-A42B-569AB44CB8E1}" presName="horzSpace2" presStyleCnt="0"/>
      <dgm:spPr/>
    </dgm:pt>
    <dgm:pt modelId="{3D4C0122-F7FD-4534-B995-78A53E40B809}" type="pres">
      <dgm:prSet presAssocID="{59D6ED5D-5204-4170-A42B-569AB44CB8E1}" presName="tx2" presStyleLbl="revTx" presStyleIdx="2" presStyleCnt="4"/>
      <dgm:spPr/>
    </dgm:pt>
    <dgm:pt modelId="{13F9C3E7-8726-4EBE-B6CD-8FBCAE6B72DE}" type="pres">
      <dgm:prSet presAssocID="{59D6ED5D-5204-4170-A42B-569AB44CB8E1}" presName="vert2" presStyleCnt="0"/>
      <dgm:spPr/>
    </dgm:pt>
    <dgm:pt modelId="{30CA22C5-1194-4FC2-9BE4-8295DADE28AD}" type="pres">
      <dgm:prSet presAssocID="{59D6ED5D-5204-4170-A42B-569AB44CB8E1}" presName="thinLine2b" presStyleLbl="callout" presStyleIdx="1" presStyleCnt="3"/>
      <dgm:spPr/>
    </dgm:pt>
    <dgm:pt modelId="{FE656B04-A05F-46ED-85AE-770C09D6D231}" type="pres">
      <dgm:prSet presAssocID="{59D6ED5D-5204-4170-A42B-569AB44CB8E1}" presName="vertSpace2b" presStyleCnt="0"/>
      <dgm:spPr/>
    </dgm:pt>
    <dgm:pt modelId="{3DFB2C4A-F3C5-432C-8CDD-C89D0118CC5E}" type="pres">
      <dgm:prSet presAssocID="{022B8F3C-525A-4F56-9A12-050B517729CD}" presName="horz2" presStyleCnt="0"/>
      <dgm:spPr/>
    </dgm:pt>
    <dgm:pt modelId="{FA65B9C5-1D18-45CE-AB5F-505E9524100B}" type="pres">
      <dgm:prSet presAssocID="{022B8F3C-525A-4F56-9A12-050B517729CD}" presName="horzSpace2" presStyleCnt="0"/>
      <dgm:spPr/>
    </dgm:pt>
    <dgm:pt modelId="{57AFDE21-78B4-4F50-8C3B-7274A45F497B}" type="pres">
      <dgm:prSet presAssocID="{022B8F3C-525A-4F56-9A12-050B517729CD}" presName="tx2" presStyleLbl="revTx" presStyleIdx="3" presStyleCnt="4"/>
      <dgm:spPr/>
      <dgm:t>
        <a:bodyPr/>
        <a:lstStyle/>
        <a:p>
          <a:endParaRPr lang="es-ES"/>
        </a:p>
      </dgm:t>
    </dgm:pt>
    <dgm:pt modelId="{A82FCB25-5A74-4239-B77C-6576A0173F83}" type="pres">
      <dgm:prSet presAssocID="{022B8F3C-525A-4F56-9A12-050B517729CD}" presName="vert2" presStyleCnt="0"/>
      <dgm:spPr/>
    </dgm:pt>
    <dgm:pt modelId="{B9D4BFC3-7874-4366-84AA-BC1CD090713B}" type="pres">
      <dgm:prSet presAssocID="{022B8F3C-525A-4F56-9A12-050B517729CD}" presName="thinLine2b" presStyleLbl="callout" presStyleIdx="2" presStyleCnt="3"/>
      <dgm:spPr/>
    </dgm:pt>
    <dgm:pt modelId="{20646DB8-334C-49CA-93F2-84EFBE9A8C87}" type="pres">
      <dgm:prSet presAssocID="{022B8F3C-525A-4F56-9A12-050B517729CD}" presName="vertSpace2b" presStyleCnt="0"/>
      <dgm:spPr/>
    </dgm:pt>
  </dgm:ptLst>
  <dgm:cxnLst>
    <dgm:cxn modelId="{FBDA24B6-5A79-4645-BD94-20C5E25C4965}" type="presOf" srcId="{B6B5361C-CC6F-4238-813D-A610B756AB98}" destId="{409A656A-AA4F-4539-9064-D06E9D75ADFC}" srcOrd="0" destOrd="0" presId="urn:microsoft.com/office/officeart/2008/layout/LinedList"/>
    <dgm:cxn modelId="{40E9016B-C685-4581-8019-3F0082EB7048}" type="presOf" srcId="{022B8F3C-525A-4F56-9A12-050B517729CD}" destId="{57AFDE21-78B4-4F50-8C3B-7274A45F497B}" srcOrd="0" destOrd="0" presId="urn:microsoft.com/office/officeart/2008/layout/LinedList"/>
    <dgm:cxn modelId="{2E8C8783-2D01-4E0F-B767-68D02421DB15}" srcId="{B6B5361C-CC6F-4238-813D-A610B756AB98}" destId="{C1BD86E3-2EBE-4E5D-B678-5B1709FA3D21}" srcOrd="0" destOrd="0" parTransId="{869B8945-B7D4-4907-B33B-736E8A253694}" sibTransId="{C21DDE48-94D3-4865-BE31-591493474B1A}"/>
    <dgm:cxn modelId="{FCA48228-BD74-4525-9E44-E7407DD61947}" srcId="{B6B5361C-CC6F-4238-813D-A610B756AB98}" destId="{022B8F3C-525A-4F56-9A12-050B517729CD}" srcOrd="2" destOrd="0" parTransId="{9320E92E-B568-4177-AE36-E52E5EEE4146}" sibTransId="{736AC8DE-8ECB-4604-825B-486C8E3D7C42}"/>
    <dgm:cxn modelId="{B3145A2B-C91E-4091-A1CD-9590DDE6BBFD}" type="presOf" srcId="{1C90E2DB-5994-46A9-97EC-00DF375D52D7}" destId="{04077AF0-CCB0-4D55-B52A-1651A63AA153}" srcOrd="0" destOrd="0" presId="urn:microsoft.com/office/officeart/2008/layout/LinedList"/>
    <dgm:cxn modelId="{4A20F447-7A2D-4029-BFF5-D47CF2967E01}" type="presOf" srcId="{C1BD86E3-2EBE-4E5D-B678-5B1709FA3D21}" destId="{9D8893E0-2309-41FE-B907-B445F3A111C2}" srcOrd="0" destOrd="0" presId="urn:microsoft.com/office/officeart/2008/layout/LinedList"/>
    <dgm:cxn modelId="{76060D48-5AA6-4AF4-80CA-FFF83A2C1F81}" srcId="{1C90E2DB-5994-46A9-97EC-00DF375D52D7}" destId="{B6B5361C-CC6F-4238-813D-A610B756AB98}" srcOrd="0" destOrd="0" parTransId="{ACDB29AF-A2C4-400E-BFFD-DF19FCF5E11B}" sibTransId="{E906F622-1695-458F-8A36-261C5C2BCCBA}"/>
    <dgm:cxn modelId="{BCDCA327-2704-46F1-91B9-92E17798FACD}" type="presOf" srcId="{59D6ED5D-5204-4170-A42B-569AB44CB8E1}" destId="{3D4C0122-F7FD-4534-B995-78A53E40B809}" srcOrd="0" destOrd="0" presId="urn:microsoft.com/office/officeart/2008/layout/LinedList"/>
    <dgm:cxn modelId="{689DF75F-9E6D-46FB-BAD6-5528ADFD915D}" srcId="{B6B5361C-CC6F-4238-813D-A610B756AB98}" destId="{59D6ED5D-5204-4170-A42B-569AB44CB8E1}" srcOrd="1" destOrd="0" parTransId="{09F9848A-2821-45BF-803F-B6EC92C0EC98}" sibTransId="{75C0ACD5-EB80-47C5-BBD3-EE0989275AAF}"/>
    <dgm:cxn modelId="{AB7B19D0-A52D-4C5A-B9C0-F6CADCDBFEBB}" type="presParOf" srcId="{04077AF0-CCB0-4D55-B52A-1651A63AA153}" destId="{D92B8274-8E03-453F-B36A-B5C277BF484B}" srcOrd="0" destOrd="0" presId="urn:microsoft.com/office/officeart/2008/layout/LinedList"/>
    <dgm:cxn modelId="{F576F98A-F7AF-43BB-8116-A6596C619AC8}" type="presParOf" srcId="{04077AF0-CCB0-4D55-B52A-1651A63AA153}" destId="{15E56546-F911-4E28-BD3D-5D51ABD0A233}" srcOrd="1" destOrd="0" presId="urn:microsoft.com/office/officeart/2008/layout/LinedList"/>
    <dgm:cxn modelId="{07842F2B-FFAC-4777-81EC-936884DC7132}" type="presParOf" srcId="{15E56546-F911-4E28-BD3D-5D51ABD0A233}" destId="{409A656A-AA4F-4539-9064-D06E9D75ADFC}" srcOrd="0" destOrd="0" presId="urn:microsoft.com/office/officeart/2008/layout/LinedList"/>
    <dgm:cxn modelId="{D3071448-62D6-48C0-9C35-7415594D2F92}" type="presParOf" srcId="{15E56546-F911-4E28-BD3D-5D51ABD0A233}" destId="{B4E7EED0-A460-4122-BC05-3408BB128AE7}" srcOrd="1" destOrd="0" presId="urn:microsoft.com/office/officeart/2008/layout/LinedList"/>
    <dgm:cxn modelId="{D887DE90-E351-45C8-9D45-26BF096337E9}" type="presParOf" srcId="{B4E7EED0-A460-4122-BC05-3408BB128AE7}" destId="{4AA83C3D-2C5E-49C1-A60A-D7B427B6423E}" srcOrd="0" destOrd="0" presId="urn:microsoft.com/office/officeart/2008/layout/LinedList"/>
    <dgm:cxn modelId="{5CB7F29A-08BA-46D3-A1EB-9B28B719E34A}" type="presParOf" srcId="{B4E7EED0-A460-4122-BC05-3408BB128AE7}" destId="{96D9CE64-E6BA-415A-B73E-9FCDBDFB3A15}" srcOrd="1" destOrd="0" presId="urn:microsoft.com/office/officeart/2008/layout/LinedList"/>
    <dgm:cxn modelId="{04153F09-624F-4D18-9EBA-C5E0DFA9DDFA}" type="presParOf" srcId="{96D9CE64-E6BA-415A-B73E-9FCDBDFB3A15}" destId="{9318998E-38B9-46BC-A735-398D3A6532DB}" srcOrd="0" destOrd="0" presId="urn:microsoft.com/office/officeart/2008/layout/LinedList"/>
    <dgm:cxn modelId="{C8EC877E-9303-4124-AAC9-034C1B995198}" type="presParOf" srcId="{96D9CE64-E6BA-415A-B73E-9FCDBDFB3A15}" destId="{9D8893E0-2309-41FE-B907-B445F3A111C2}" srcOrd="1" destOrd="0" presId="urn:microsoft.com/office/officeart/2008/layout/LinedList"/>
    <dgm:cxn modelId="{31B2E5C6-90C9-43D5-9CDD-F8B4101F5164}" type="presParOf" srcId="{96D9CE64-E6BA-415A-B73E-9FCDBDFB3A15}" destId="{06D3C3B5-FBD8-410E-B045-13CFD956BCCA}" srcOrd="2" destOrd="0" presId="urn:microsoft.com/office/officeart/2008/layout/LinedList"/>
    <dgm:cxn modelId="{9EEA0BC1-DAA4-4A98-8CBE-8307BFF70E71}" type="presParOf" srcId="{B4E7EED0-A460-4122-BC05-3408BB128AE7}" destId="{B169594F-9C44-4104-BB71-2974B65B6AC6}" srcOrd="2" destOrd="0" presId="urn:microsoft.com/office/officeart/2008/layout/LinedList"/>
    <dgm:cxn modelId="{912555F1-0C09-4922-B9BE-5DD4C65E0C30}" type="presParOf" srcId="{B4E7EED0-A460-4122-BC05-3408BB128AE7}" destId="{2C47A1AF-72E9-4B07-9F6F-33F0E6654B3A}" srcOrd="3" destOrd="0" presId="urn:microsoft.com/office/officeart/2008/layout/LinedList"/>
    <dgm:cxn modelId="{8EF4E662-84EF-42B3-874D-1F5129B70950}" type="presParOf" srcId="{B4E7EED0-A460-4122-BC05-3408BB128AE7}" destId="{E1C07ADF-D2A4-454A-934A-1B5FD13AB1E5}" srcOrd="4" destOrd="0" presId="urn:microsoft.com/office/officeart/2008/layout/LinedList"/>
    <dgm:cxn modelId="{2155B34F-1C70-4885-A901-4A42865625F4}" type="presParOf" srcId="{E1C07ADF-D2A4-454A-934A-1B5FD13AB1E5}" destId="{877B4880-60AA-44B8-8B69-E0827BE5A483}" srcOrd="0" destOrd="0" presId="urn:microsoft.com/office/officeart/2008/layout/LinedList"/>
    <dgm:cxn modelId="{A5A6779A-B45A-47ED-8C27-652A85CAFD08}" type="presParOf" srcId="{E1C07ADF-D2A4-454A-934A-1B5FD13AB1E5}" destId="{3D4C0122-F7FD-4534-B995-78A53E40B809}" srcOrd="1" destOrd="0" presId="urn:microsoft.com/office/officeart/2008/layout/LinedList"/>
    <dgm:cxn modelId="{7F7B299E-3FAB-4D0B-8169-27CCC0DC3A98}" type="presParOf" srcId="{E1C07ADF-D2A4-454A-934A-1B5FD13AB1E5}" destId="{13F9C3E7-8726-4EBE-B6CD-8FBCAE6B72DE}" srcOrd="2" destOrd="0" presId="urn:microsoft.com/office/officeart/2008/layout/LinedList"/>
    <dgm:cxn modelId="{A7B717FA-6338-491A-A8A3-348332EA53EE}" type="presParOf" srcId="{B4E7EED0-A460-4122-BC05-3408BB128AE7}" destId="{30CA22C5-1194-4FC2-9BE4-8295DADE28AD}" srcOrd="5" destOrd="0" presId="urn:microsoft.com/office/officeart/2008/layout/LinedList"/>
    <dgm:cxn modelId="{726D5424-2E1A-49ED-A4BA-39B11CDF9D04}" type="presParOf" srcId="{B4E7EED0-A460-4122-BC05-3408BB128AE7}" destId="{FE656B04-A05F-46ED-85AE-770C09D6D231}" srcOrd="6" destOrd="0" presId="urn:microsoft.com/office/officeart/2008/layout/LinedList"/>
    <dgm:cxn modelId="{4AA11F2B-4239-4A03-B441-F158503EC42A}" type="presParOf" srcId="{B4E7EED0-A460-4122-BC05-3408BB128AE7}" destId="{3DFB2C4A-F3C5-432C-8CDD-C89D0118CC5E}" srcOrd="7" destOrd="0" presId="urn:microsoft.com/office/officeart/2008/layout/LinedList"/>
    <dgm:cxn modelId="{71477669-D581-4556-B74E-D9D6E83A70C1}" type="presParOf" srcId="{3DFB2C4A-F3C5-432C-8CDD-C89D0118CC5E}" destId="{FA65B9C5-1D18-45CE-AB5F-505E9524100B}" srcOrd="0" destOrd="0" presId="urn:microsoft.com/office/officeart/2008/layout/LinedList"/>
    <dgm:cxn modelId="{BF4568C0-E388-470C-99B8-D6EBC98DF9FC}" type="presParOf" srcId="{3DFB2C4A-F3C5-432C-8CDD-C89D0118CC5E}" destId="{57AFDE21-78B4-4F50-8C3B-7274A45F497B}" srcOrd="1" destOrd="0" presId="urn:microsoft.com/office/officeart/2008/layout/LinedList"/>
    <dgm:cxn modelId="{86D16E35-F0B7-49DB-9CDC-31D320E0239B}" type="presParOf" srcId="{3DFB2C4A-F3C5-432C-8CDD-C89D0118CC5E}" destId="{A82FCB25-5A74-4239-B77C-6576A0173F83}" srcOrd="2" destOrd="0" presId="urn:microsoft.com/office/officeart/2008/layout/LinedList"/>
    <dgm:cxn modelId="{0EC032E0-FBDA-44B1-BF1A-5C705BEBAEEE}" type="presParOf" srcId="{B4E7EED0-A460-4122-BC05-3408BB128AE7}" destId="{B9D4BFC3-7874-4366-84AA-BC1CD090713B}" srcOrd="8" destOrd="0" presId="urn:microsoft.com/office/officeart/2008/layout/LinedList"/>
    <dgm:cxn modelId="{155280F2-5122-4BAE-B024-37A2DEAD6167}" type="presParOf" srcId="{B4E7EED0-A460-4122-BC05-3408BB128AE7}" destId="{20646DB8-334C-49CA-93F2-84EFBE9A8C87}"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9FFC1-702E-462E-BB13-9B641E0EE7A1}"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s-ES"/>
        </a:p>
      </dgm:t>
    </dgm:pt>
    <dgm:pt modelId="{5B25E07B-2272-46F0-8846-C0A9531C3AA9}">
      <dgm:prSet phldrT="[Texto]"/>
      <dgm:spPr/>
      <dgm:t>
        <a:bodyPr/>
        <a:lstStyle/>
        <a:p>
          <a:r>
            <a:rPr lang="es-ES" dirty="0" smtClean="0"/>
            <a:t>SISTEMAS DE SEGURIDAD</a:t>
          </a:r>
          <a:endParaRPr lang="es-ES" dirty="0"/>
        </a:p>
      </dgm:t>
    </dgm:pt>
    <dgm:pt modelId="{D5EBB470-5D80-4847-B555-501B3ABBE06E}" type="parTrans" cxnId="{9233938A-CF4C-4735-920C-85CE13DD3D70}">
      <dgm:prSet/>
      <dgm:spPr/>
      <dgm:t>
        <a:bodyPr/>
        <a:lstStyle/>
        <a:p>
          <a:endParaRPr lang="es-ES"/>
        </a:p>
      </dgm:t>
    </dgm:pt>
    <dgm:pt modelId="{2E6FE506-4B0B-4393-85C7-35C5E002C78C}" type="sibTrans" cxnId="{9233938A-CF4C-4735-920C-85CE13DD3D70}">
      <dgm:prSet/>
      <dgm:spPr/>
      <dgm:t>
        <a:bodyPr/>
        <a:lstStyle/>
        <a:p>
          <a:endParaRPr lang="es-ES"/>
        </a:p>
      </dgm:t>
    </dgm:pt>
    <dgm:pt modelId="{7682A90F-80FC-4AB6-AE04-CDF4CACC7276}" type="asst">
      <dgm:prSet phldrT="[Texto]"/>
      <dgm:spPr/>
      <dgm:t>
        <a:bodyPr/>
        <a:lstStyle/>
        <a:p>
          <a:r>
            <a:rPr lang="es-ES" dirty="0" smtClean="0"/>
            <a:t>Panel de control, sensores, alarmas, actuadores</a:t>
          </a:r>
          <a:endParaRPr lang="es-ES" dirty="0"/>
        </a:p>
      </dgm:t>
    </dgm:pt>
    <dgm:pt modelId="{141D4AC6-827D-48D1-BB8A-958D90BA8721}" type="parTrans" cxnId="{6B30BFB0-49D5-4186-9778-ABFFE52019BF}">
      <dgm:prSet/>
      <dgm:spPr/>
      <dgm:t>
        <a:bodyPr/>
        <a:lstStyle/>
        <a:p>
          <a:endParaRPr lang="es-ES"/>
        </a:p>
      </dgm:t>
    </dgm:pt>
    <dgm:pt modelId="{CD91A631-AC15-4ACC-8832-75A9653AEB9C}" type="sibTrans" cxnId="{6B30BFB0-49D5-4186-9778-ABFFE52019BF}">
      <dgm:prSet/>
      <dgm:spPr/>
      <dgm:t>
        <a:bodyPr/>
        <a:lstStyle/>
        <a:p>
          <a:endParaRPr lang="es-ES"/>
        </a:p>
      </dgm:t>
    </dgm:pt>
    <dgm:pt modelId="{CD1629EA-8098-43C2-A5DA-AD718D78AE85}">
      <dgm:prSet phldrT="[Texto]"/>
      <dgm:spPr/>
      <dgm:t>
        <a:bodyPr/>
        <a:lstStyle/>
        <a:p>
          <a:r>
            <a:rPr lang="es-ES" dirty="0" smtClean="0"/>
            <a:t>Robo y atraco</a:t>
          </a:r>
          <a:endParaRPr lang="es-ES" dirty="0"/>
        </a:p>
      </dgm:t>
    </dgm:pt>
    <dgm:pt modelId="{F2BF7602-F0CA-4AC9-AF14-BCB529D785AB}" type="parTrans" cxnId="{F452597F-5AA0-4AA6-BD96-F4F92F6D9158}">
      <dgm:prSet/>
      <dgm:spPr/>
      <dgm:t>
        <a:bodyPr/>
        <a:lstStyle/>
        <a:p>
          <a:endParaRPr lang="es-ES"/>
        </a:p>
      </dgm:t>
    </dgm:pt>
    <dgm:pt modelId="{F6DF022D-8760-4B4A-BC31-955913C02154}" type="sibTrans" cxnId="{F452597F-5AA0-4AA6-BD96-F4F92F6D9158}">
      <dgm:prSet/>
      <dgm:spPr/>
      <dgm:t>
        <a:bodyPr/>
        <a:lstStyle/>
        <a:p>
          <a:endParaRPr lang="es-ES"/>
        </a:p>
      </dgm:t>
    </dgm:pt>
    <dgm:pt modelId="{975CA576-458A-4B55-B932-79E6AB8A7329}">
      <dgm:prSet phldrT="[Texto]"/>
      <dgm:spPr/>
      <dgm:t>
        <a:bodyPr/>
        <a:lstStyle/>
        <a:p>
          <a:r>
            <a:rPr lang="es-ES" dirty="0" smtClean="0"/>
            <a:t>Incendio</a:t>
          </a:r>
          <a:endParaRPr lang="es-ES" dirty="0"/>
        </a:p>
      </dgm:t>
    </dgm:pt>
    <dgm:pt modelId="{7047B407-1AEE-4925-8930-1E4892D71464}" type="parTrans" cxnId="{055D1B4C-FC36-4388-8754-70F9F3825401}">
      <dgm:prSet/>
      <dgm:spPr/>
      <dgm:t>
        <a:bodyPr/>
        <a:lstStyle/>
        <a:p>
          <a:endParaRPr lang="es-ES"/>
        </a:p>
      </dgm:t>
    </dgm:pt>
    <dgm:pt modelId="{2FB70A93-545C-4AE2-B70D-89E4693AAD18}" type="sibTrans" cxnId="{055D1B4C-FC36-4388-8754-70F9F3825401}">
      <dgm:prSet/>
      <dgm:spPr/>
      <dgm:t>
        <a:bodyPr/>
        <a:lstStyle/>
        <a:p>
          <a:endParaRPr lang="es-ES"/>
        </a:p>
      </dgm:t>
    </dgm:pt>
    <dgm:pt modelId="{528622D7-604B-4C8C-B578-E8B652358683}">
      <dgm:prSet phldrT="[Texto]"/>
      <dgm:spPr/>
      <dgm:t>
        <a:bodyPr/>
        <a:lstStyle/>
        <a:p>
          <a:r>
            <a:rPr lang="es-ES" dirty="0" smtClean="0"/>
            <a:t>Especiales</a:t>
          </a:r>
          <a:endParaRPr lang="es-ES" dirty="0"/>
        </a:p>
      </dgm:t>
    </dgm:pt>
    <dgm:pt modelId="{A6BD2A5C-CA5A-472B-8F03-C956A72BD296}" type="parTrans" cxnId="{B3939E6D-06C6-490F-BC30-3312BD598A09}">
      <dgm:prSet/>
      <dgm:spPr/>
      <dgm:t>
        <a:bodyPr/>
        <a:lstStyle/>
        <a:p>
          <a:endParaRPr lang="es-ES"/>
        </a:p>
      </dgm:t>
    </dgm:pt>
    <dgm:pt modelId="{2229D2AC-3915-4685-B8E5-D2179AE56B5E}" type="sibTrans" cxnId="{B3939E6D-06C6-490F-BC30-3312BD598A09}">
      <dgm:prSet/>
      <dgm:spPr/>
      <dgm:t>
        <a:bodyPr/>
        <a:lstStyle/>
        <a:p>
          <a:endParaRPr lang="es-ES"/>
        </a:p>
      </dgm:t>
    </dgm:pt>
    <dgm:pt modelId="{A970BEC2-3634-443F-8FB6-C21CB8FD5823}" type="pres">
      <dgm:prSet presAssocID="{C329FFC1-702E-462E-BB13-9B641E0EE7A1}" presName="hierChild1" presStyleCnt="0">
        <dgm:presLayoutVars>
          <dgm:orgChart val="1"/>
          <dgm:chPref val="1"/>
          <dgm:dir/>
          <dgm:animOne val="branch"/>
          <dgm:animLvl val="lvl"/>
          <dgm:resizeHandles/>
        </dgm:presLayoutVars>
      </dgm:prSet>
      <dgm:spPr/>
      <dgm:t>
        <a:bodyPr/>
        <a:lstStyle/>
        <a:p>
          <a:endParaRPr lang="es-ES"/>
        </a:p>
      </dgm:t>
    </dgm:pt>
    <dgm:pt modelId="{17A535E9-1E79-4870-8894-4BB181B87B5D}" type="pres">
      <dgm:prSet presAssocID="{5B25E07B-2272-46F0-8846-C0A9531C3AA9}" presName="hierRoot1" presStyleCnt="0">
        <dgm:presLayoutVars>
          <dgm:hierBranch val="init"/>
        </dgm:presLayoutVars>
      </dgm:prSet>
      <dgm:spPr/>
    </dgm:pt>
    <dgm:pt modelId="{ACF2F001-90FB-406F-A8A4-5CD7DD5A5E3F}" type="pres">
      <dgm:prSet presAssocID="{5B25E07B-2272-46F0-8846-C0A9531C3AA9}" presName="rootComposite1" presStyleCnt="0"/>
      <dgm:spPr/>
    </dgm:pt>
    <dgm:pt modelId="{16D59D19-EEAA-4A41-A18B-C6D1B28EBA71}" type="pres">
      <dgm:prSet presAssocID="{5B25E07B-2272-46F0-8846-C0A9531C3AA9}" presName="rootText1" presStyleLbl="node0" presStyleIdx="0" presStyleCnt="1">
        <dgm:presLayoutVars>
          <dgm:chPref val="3"/>
        </dgm:presLayoutVars>
      </dgm:prSet>
      <dgm:spPr/>
      <dgm:t>
        <a:bodyPr/>
        <a:lstStyle/>
        <a:p>
          <a:endParaRPr lang="es-ES"/>
        </a:p>
      </dgm:t>
    </dgm:pt>
    <dgm:pt modelId="{C189AFE3-04B3-4B54-B634-7C7669723D2D}" type="pres">
      <dgm:prSet presAssocID="{5B25E07B-2272-46F0-8846-C0A9531C3AA9}" presName="rootConnector1" presStyleLbl="node1" presStyleIdx="0" presStyleCnt="0"/>
      <dgm:spPr/>
      <dgm:t>
        <a:bodyPr/>
        <a:lstStyle/>
        <a:p>
          <a:endParaRPr lang="es-ES"/>
        </a:p>
      </dgm:t>
    </dgm:pt>
    <dgm:pt modelId="{169D5AC5-60A8-4685-9D62-8A7F9CADABDB}" type="pres">
      <dgm:prSet presAssocID="{5B25E07B-2272-46F0-8846-C0A9531C3AA9}" presName="hierChild2" presStyleCnt="0"/>
      <dgm:spPr/>
    </dgm:pt>
    <dgm:pt modelId="{8C8004CA-45A0-4859-BBC4-8C5EDAEC5881}" type="pres">
      <dgm:prSet presAssocID="{F2BF7602-F0CA-4AC9-AF14-BCB529D785AB}" presName="Name37" presStyleLbl="parChTrans1D2" presStyleIdx="0" presStyleCnt="4"/>
      <dgm:spPr/>
      <dgm:t>
        <a:bodyPr/>
        <a:lstStyle/>
        <a:p>
          <a:endParaRPr lang="es-ES"/>
        </a:p>
      </dgm:t>
    </dgm:pt>
    <dgm:pt modelId="{26F0D012-D60F-49F3-B9B0-F5D57C9BD15A}" type="pres">
      <dgm:prSet presAssocID="{CD1629EA-8098-43C2-A5DA-AD718D78AE85}" presName="hierRoot2" presStyleCnt="0">
        <dgm:presLayoutVars>
          <dgm:hierBranch val="init"/>
        </dgm:presLayoutVars>
      </dgm:prSet>
      <dgm:spPr/>
    </dgm:pt>
    <dgm:pt modelId="{5256E59E-DF9C-473A-B428-760C98818757}" type="pres">
      <dgm:prSet presAssocID="{CD1629EA-8098-43C2-A5DA-AD718D78AE85}" presName="rootComposite" presStyleCnt="0"/>
      <dgm:spPr/>
    </dgm:pt>
    <dgm:pt modelId="{C1AC37A3-9F89-4151-8067-5E66BBEB5E76}" type="pres">
      <dgm:prSet presAssocID="{CD1629EA-8098-43C2-A5DA-AD718D78AE85}" presName="rootText" presStyleLbl="node2" presStyleIdx="0" presStyleCnt="3">
        <dgm:presLayoutVars>
          <dgm:chPref val="3"/>
        </dgm:presLayoutVars>
      </dgm:prSet>
      <dgm:spPr/>
      <dgm:t>
        <a:bodyPr/>
        <a:lstStyle/>
        <a:p>
          <a:endParaRPr lang="es-ES"/>
        </a:p>
      </dgm:t>
    </dgm:pt>
    <dgm:pt modelId="{2E8BD9F4-9E5C-4F01-A9C5-03148D594618}" type="pres">
      <dgm:prSet presAssocID="{CD1629EA-8098-43C2-A5DA-AD718D78AE85}" presName="rootConnector" presStyleLbl="node2" presStyleIdx="0" presStyleCnt="3"/>
      <dgm:spPr/>
      <dgm:t>
        <a:bodyPr/>
        <a:lstStyle/>
        <a:p>
          <a:endParaRPr lang="es-ES"/>
        </a:p>
      </dgm:t>
    </dgm:pt>
    <dgm:pt modelId="{A36C5C8F-70CF-4DAD-B8DF-A0C4EA1B0656}" type="pres">
      <dgm:prSet presAssocID="{CD1629EA-8098-43C2-A5DA-AD718D78AE85}" presName="hierChild4" presStyleCnt="0"/>
      <dgm:spPr/>
    </dgm:pt>
    <dgm:pt modelId="{E8D6AA27-B3EC-43F1-B150-6B6FE4E71B8E}" type="pres">
      <dgm:prSet presAssocID="{CD1629EA-8098-43C2-A5DA-AD718D78AE85}" presName="hierChild5" presStyleCnt="0"/>
      <dgm:spPr/>
    </dgm:pt>
    <dgm:pt modelId="{D8698025-1964-4399-B783-C63421991FFF}" type="pres">
      <dgm:prSet presAssocID="{7047B407-1AEE-4925-8930-1E4892D71464}" presName="Name37" presStyleLbl="parChTrans1D2" presStyleIdx="1" presStyleCnt="4"/>
      <dgm:spPr/>
      <dgm:t>
        <a:bodyPr/>
        <a:lstStyle/>
        <a:p>
          <a:endParaRPr lang="es-ES"/>
        </a:p>
      </dgm:t>
    </dgm:pt>
    <dgm:pt modelId="{3A007111-17E2-442B-8016-612D6E9C1C09}" type="pres">
      <dgm:prSet presAssocID="{975CA576-458A-4B55-B932-79E6AB8A7329}" presName="hierRoot2" presStyleCnt="0">
        <dgm:presLayoutVars>
          <dgm:hierBranch val="init"/>
        </dgm:presLayoutVars>
      </dgm:prSet>
      <dgm:spPr/>
    </dgm:pt>
    <dgm:pt modelId="{E04C8962-B85C-4DCF-8092-9AC006335E35}" type="pres">
      <dgm:prSet presAssocID="{975CA576-458A-4B55-B932-79E6AB8A7329}" presName="rootComposite" presStyleCnt="0"/>
      <dgm:spPr/>
    </dgm:pt>
    <dgm:pt modelId="{28F9C8CF-6BA6-4075-BD9C-7FBEBD57E457}" type="pres">
      <dgm:prSet presAssocID="{975CA576-458A-4B55-B932-79E6AB8A7329}" presName="rootText" presStyleLbl="node2" presStyleIdx="1" presStyleCnt="3">
        <dgm:presLayoutVars>
          <dgm:chPref val="3"/>
        </dgm:presLayoutVars>
      </dgm:prSet>
      <dgm:spPr/>
      <dgm:t>
        <a:bodyPr/>
        <a:lstStyle/>
        <a:p>
          <a:endParaRPr lang="es-ES"/>
        </a:p>
      </dgm:t>
    </dgm:pt>
    <dgm:pt modelId="{32676ECA-B085-4CB7-BC59-DF6D6B33F27E}" type="pres">
      <dgm:prSet presAssocID="{975CA576-458A-4B55-B932-79E6AB8A7329}" presName="rootConnector" presStyleLbl="node2" presStyleIdx="1" presStyleCnt="3"/>
      <dgm:spPr/>
      <dgm:t>
        <a:bodyPr/>
        <a:lstStyle/>
        <a:p>
          <a:endParaRPr lang="es-ES"/>
        </a:p>
      </dgm:t>
    </dgm:pt>
    <dgm:pt modelId="{96013800-513D-44D0-96DC-2823032ABD4A}" type="pres">
      <dgm:prSet presAssocID="{975CA576-458A-4B55-B932-79E6AB8A7329}" presName="hierChild4" presStyleCnt="0"/>
      <dgm:spPr/>
    </dgm:pt>
    <dgm:pt modelId="{F8F13B39-8CCC-4304-8CA4-26C04D01AB13}" type="pres">
      <dgm:prSet presAssocID="{975CA576-458A-4B55-B932-79E6AB8A7329}" presName="hierChild5" presStyleCnt="0"/>
      <dgm:spPr/>
    </dgm:pt>
    <dgm:pt modelId="{88F7503B-AF41-4837-A111-60CFC9D9C229}" type="pres">
      <dgm:prSet presAssocID="{A6BD2A5C-CA5A-472B-8F03-C956A72BD296}" presName="Name37" presStyleLbl="parChTrans1D2" presStyleIdx="2" presStyleCnt="4"/>
      <dgm:spPr/>
      <dgm:t>
        <a:bodyPr/>
        <a:lstStyle/>
        <a:p>
          <a:endParaRPr lang="es-ES"/>
        </a:p>
      </dgm:t>
    </dgm:pt>
    <dgm:pt modelId="{55D00BAE-EBF2-4DB8-A21D-226AFEE022EF}" type="pres">
      <dgm:prSet presAssocID="{528622D7-604B-4C8C-B578-E8B652358683}" presName="hierRoot2" presStyleCnt="0">
        <dgm:presLayoutVars>
          <dgm:hierBranch val="init"/>
        </dgm:presLayoutVars>
      </dgm:prSet>
      <dgm:spPr/>
    </dgm:pt>
    <dgm:pt modelId="{0BB90B71-02CA-4BE3-96C7-D46DE4F7A9A3}" type="pres">
      <dgm:prSet presAssocID="{528622D7-604B-4C8C-B578-E8B652358683}" presName="rootComposite" presStyleCnt="0"/>
      <dgm:spPr/>
    </dgm:pt>
    <dgm:pt modelId="{E124389E-D31C-41BD-A22F-2839AC9B66E1}" type="pres">
      <dgm:prSet presAssocID="{528622D7-604B-4C8C-B578-E8B652358683}" presName="rootText" presStyleLbl="node2" presStyleIdx="2" presStyleCnt="3">
        <dgm:presLayoutVars>
          <dgm:chPref val="3"/>
        </dgm:presLayoutVars>
      </dgm:prSet>
      <dgm:spPr/>
      <dgm:t>
        <a:bodyPr/>
        <a:lstStyle/>
        <a:p>
          <a:endParaRPr lang="es-ES"/>
        </a:p>
      </dgm:t>
    </dgm:pt>
    <dgm:pt modelId="{28CEF216-E2D0-4B3A-BC56-63E92FE9D553}" type="pres">
      <dgm:prSet presAssocID="{528622D7-604B-4C8C-B578-E8B652358683}" presName="rootConnector" presStyleLbl="node2" presStyleIdx="2" presStyleCnt="3"/>
      <dgm:spPr/>
      <dgm:t>
        <a:bodyPr/>
        <a:lstStyle/>
        <a:p>
          <a:endParaRPr lang="es-ES"/>
        </a:p>
      </dgm:t>
    </dgm:pt>
    <dgm:pt modelId="{C3395116-55E1-4E34-892A-91BCB500DC26}" type="pres">
      <dgm:prSet presAssocID="{528622D7-604B-4C8C-B578-E8B652358683}" presName="hierChild4" presStyleCnt="0"/>
      <dgm:spPr/>
    </dgm:pt>
    <dgm:pt modelId="{BAAF583A-5408-4FFF-87F9-DE12300BC5CC}" type="pres">
      <dgm:prSet presAssocID="{528622D7-604B-4C8C-B578-E8B652358683}" presName="hierChild5" presStyleCnt="0"/>
      <dgm:spPr/>
    </dgm:pt>
    <dgm:pt modelId="{7D72276D-7CD9-4363-B74F-00BE31AFEB41}" type="pres">
      <dgm:prSet presAssocID="{5B25E07B-2272-46F0-8846-C0A9531C3AA9}" presName="hierChild3" presStyleCnt="0"/>
      <dgm:spPr/>
    </dgm:pt>
    <dgm:pt modelId="{597BFBA0-89BC-4C20-8A3C-4512849C7DF5}" type="pres">
      <dgm:prSet presAssocID="{141D4AC6-827D-48D1-BB8A-958D90BA8721}" presName="Name111" presStyleLbl="parChTrans1D2" presStyleIdx="3" presStyleCnt="4"/>
      <dgm:spPr/>
      <dgm:t>
        <a:bodyPr/>
        <a:lstStyle/>
        <a:p>
          <a:endParaRPr lang="es-ES"/>
        </a:p>
      </dgm:t>
    </dgm:pt>
    <dgm:pt modelId="{ADB57076-7598-48BD-8488-7F8A4E553EFB}" type="pres">
      <dgm:prSet presAssocID="{7682A90F-80FC-4AB6-AE04-CDF4CACC7276}" presName="hierRoot3" presStyleCnt="0">
        <dgm:presLayoutVars>
          <dgm:hierBranch val="init"/>
        </dgm:presLayoutVars>
      </dgm:prSet>
      <dgm:spPr/>
    </dgm:pt>
    <dgm:pt modelId="{449EC841-EB2F-446C-893A-71056951879F}" type="pres">
      <dgm:prSet presAssocID="{7682A90F-80FC-4AB6-AE04-CDF4CACC7276}" presName="rootComposite3" presStyleCnt="0"/>
      <dgm:spPr/>
    </dgm:pt>
    <dgm:pt modelId="{12C441FF-20CE-4A9B-B516-F821732CC12E}" type="pres">
      <dgm:prSet presAssocID="{7682A90F-80FC-4AB6-AE04-CDF4CACC7276}" presName="rootText3" presStyleLbl="asst1" presStyleIdx="0" presStyleCnt="1">
        <dgm:presLayoutVars>
          <dgm:chPref val="3"/>
        </dgm:presLayoutVars>
      </dgm:prSet>
      <dgm:spPr/>
      <dgm:t>
        <a:bodyPr/>
        <a:lstStyle/>
        <a:p>
          <a:endParaRPr lang="es-ES"/>
        </a:p>
      </dgm:t>
    </dgm:pt>
    <dgm:pt modelId="{3875E5F8-5344-4ECD-913C-04B77279FDD2}" type="pres">
      <dgm:prSet presAssocID="{7682A90F-80FC-4AB6-AE04-CDF4CACC7276}" presName="rootConnector3" presStyleLbl="asst1" presStyleIdx="0" presStyleCnt="1"/>
      <dgm:spPr/>
      <dgm:t>
        <a:bodyPr/>
        <a:lstStyle/>
        <a:p>
          <a:endParaRPr lang="es-ES"/>
        </a:p>
      </dgm:t>
    </dgm:pt>
    <dgm:pt modelId="{9E6E896B-037D-48F5-AD49-F2C45909AAE8}" type="pres">
      <dgm:prSet presAssocID="{7682A90F-80FC-4AB6-AE04-CDF4CACC7276}" presName="hierChild6" presStyleCnt="0"/>
      <dgm:spPr/>
    </dgm:pt>
    <dgm:pt modelId="{79066B16-C10F-4A82-BA3F-A376D8C90D73}" type="pres">
      <dgm:prSet presAssocID="{7682A90F-80FC-4AB6-AE04-CDF4CACC7276}" presName="hierChild7" presStyleCnt="0"/>
      <dgm:spPr/>
    </dgm:pt>
  </dgm:ptLst>
  <dgm:cxnLst>
    <dgm:cxn modelId="{6C4FE1A1-9B6A-48B8-A032-DFB26279A105}" type="presOf" srcId="{5B25E07B-2272-46F0-8846-C0A9531C3AA9}" destId="{C189AFE3-04B3-4B54-B634-7C7669723D2D}" srcOrd="1" destOrd="0" presId="urn:microsoft.com/office/officeart/2005/8/layout/orgChart1"/>
    <dgm:cxn modelId="{E6211E8C-DFA9-4FE9-9615-FC23347CC6B3}" type="presOf" srcId="{CD1629EA-8098-43C2-A5DA-AD718D78AE85}" destId="{C1AC37A3-9F89-4151-8067-5E66BBEB5E76}" srcOrd="0" destOrd="0" presId="urn:microsoft.com/office/officeart/2005/8/layout/orgChart1"/>
    <dgm:cxn modelId="{DE4C5A75-9CF4-40B5-8EA4-20763C409BF7}" type="presOf" srcId="{5B25E07B-2272-46F0-8846-C0A9531C3AA9}" destId="{16D59D19-EEAA-4A41-A18B-C6D1B28EBA71}" srcOrd="0" destOrd="0" presId="urn:microsoft.com/office/officeart/2005/8/layout/orgChart1"/>
    <dgm:cxn modelId="{BC12FB8C-06F1-4867-B3D8-65A0A1085E37}" type="presOf" srcId="{975CA576-458A-4B55-B932-79E6AB8A7329}" destId="{28F9C8CF-6BA6-4075-BD9C-7FBEBD57E457}" srcOrd="0" destOrd="0" presId="urn:microsoft.com/office/officeart/2005/8/layout/orgChart1"/>
    <dgm:cxn modelId="{FBC3779A-30C7-4258-BC7B-6E7BF236311F}" type="presOf" srcId="{528622D7-604B-4C8C-B578-E8B652358683}" destId="{28CEF216-E2D0-4B3A-BC56-63E92FE9D553}" srcOrd="1" destOrd="0" presId="urn:microsoft.com/office/officeart/2005/8/layout/orgChart1"/>
    <dgm:cxn modelId="{5F4B3846-8CFF-4D01-9486-BBA39BB21170}" type="presOf" srcId="{7047B407-1AEE-4925-8930-1E4892D71464}" destId="{D8698025-1964-4399-B783-C63421991FFF}" srcOrd="0" destOrd="0" presId="urn:microsoft.com/office/officeart/2005/8/layout/orgChart1"/>
    <dgm:cxn modelId="{9233938A-CF4C-4735-920C-85CE13DD3D70}" srcId="{C329FFC1-702E-462E-BB13-9B641E0EE7A1}" destId="{5B25E07B-2272-46F0-8846-C0A9531C3AA9}" srcOrd="0" destOrd="0" parTransId="{D5EBB470-5D80-4847-B555-501B3ABBE06E}" sibTransId="{2E6FE506-4B0B-4393-85C7-35C5E002C78C}"/>
    <dgm:cxn modelId="{B3939E6D-06C6-490F-BC30-3312BD598A09}" srcId="{5B25E07B-2272-46F0-8846-C0A9531C3AA9}" destId="{528622D7-604B-4C8C-B578-E8B652358683}" srcOrd="3" destOrd="0" parTransId="{A6BD2A5C-CA5A-472B-8F03-C956A72BD296}" sibTransId="{2229D2AC-3915-4685-B8E5-D2179AE56B5E}"/>
    <dgm:cxn modelId="{D693D259-3928-4678-AE84-F0736F4ACDB2}" type="presOf" srcId="{F2BF7602-F0CA-4AC9-AF14-BCB529D785AB}" destId="{8C8004CA-45A0-4859-BBC4-8C5EDAEC5881}" srcOrd="0" destOrd="0" presId="urn:microsoft.com/office/officeart/2005/8/layout/orgChart1"/>
    <dgm:cxn modelId="{F452597F-5AA0-4AA6-BD96-F4F92F6D9158}" srcId="{5B25E07B-2272-46F0-8846-C0A9531C3AA9}" destId="{CD1629EA-8098-43C2-A5DA-AD718D78AE85}" srcOrd="1" destOrd="0" parTransId="{F2BF7602-F0CA-4AC9-AF14-BCB529D785AB}" sibTransId="{F6DF022D-8760-4B4A-BC31-955913C02154}"/>
    <dgm:cxn modelId="{E87B8A1D-65B6-44F5-AF58-7A3867DE6D6C}" type="presOf" srcId="{7682A90F-80FC-4AB6-AE04-CDF4CACC7276}" destId="{12C441FF-20CE-4A9B-B516-F821732CC12E}" srcOrd="0" destOrd="0" presId="urn:microsoft.com/office/officeart/2005/8/layout/orgChart1"/>
    <dgm:cxn modelId="{055D1B4C-FC36-4388-8754-70F9F3825401}" srcId="{5B25E07B-2272-46F0-8846-C0A9531C3AA9}" destId="{975CA576-458A-4B55-B932-79E6AB8A7329}" srcOrd="2" destOrd="0" parTransId="{7047B407-1AEE-4925-8930-1E4892D71464}" sibTransId="{2FB70A93-545C-4AE2-B70D-89E4693AAD18}"/>
    <dgm:cxn modelId="{6B30BFB0-49D5-4186-9778-ABFFE52019BF}" srcId="{5B25E07B-2272-46F0-8846-C0A9531C3AA9}" destId="{7682A90F-80FC-4AB6-AE04-CDF4CACC7276}" srcOrd="0" destOrd="0" parTransId="{141D4AC6-827D-48D1-BB8A-958D90BA8721}" sibTransId="{CD91A631-AC15-4ACC-8832-75A9653AEB9C}"/>
    <dgm:cxn modelId="{FBD0C8CC-5A51-4A3D-9F5A-5B8497A17F2F}" type="presOf" srcId="{528622D7-604B-4C8C-B578-E8B652358683}" destId="{E124389E-D31C-41BD-A22F-2839AC9B66E1}" srcOrd="0" destOrd="0" presId="urn:microsoft.com/office/officeart/2005/8/layout/orgChart1"/>
    <dgm:cxn modelId="{071DFB04-F424-4A02-A6B0-BB93B2DEE8E8}" type="presOf" srcId="{CD1629EA-8098-43C2-A5DA-AD718D78AE85}" destId="{2E8BD9F4-9E5C-4F01-A9C5-03148D594618}" srcOrd="1" destOrd="0" presId="urn:microsoft.com/office/officeart/2005/8/layout/orgChart1"/>
    <dgm:cxn modelId="{117B7F0E-A879-4065-9948-0EE7B5C824A4}" type="presOf" srcId="{141D4AC6-827D-48D1-BB8A-958D90BA8721}" destId="{597BFBA0-89BC-4C20-8A3C-4512849C7DF5}" srcOrd="0" destOrd="0" presId="urn:microsoft.com/office/officeart/2005/8/layout/orgChart1"/>
    <dgm:cxn modelId="{96FF302E-6301-4011-87D7-778046D43C74}" type="presOf" srcId="{C329FFC1-702E-462E-BB13-9B641E0EE7A1}" destId="{A970BEC2-3634-443F-8FB6-C21CB8FD5823}" srcOrd="0" destOrd="0" presId="urn:microsoft.com/office/officeart/2005/8/layout/orgChart1"/>
    <dgm:cxn modelId="{65E4516C-ACD3-4DE9-BBA3-7E67EF2E050D}" type="presOf" srcId="{975CA576-458A-4B55-B932-79E6AB8A7329}" destId="{32676ECA-B085-4CB7-BC59-DF6D6B33F27E}" srcOrd="1" destOrd="0" presId="urn:microsoft.com/office/officeart/2005/8/layout/orgChart1"/>
    <dgm:cxn modelId="{A063AC24-C0AF-44A0-9E8E-CC9149E98BE8}" type="presOf" srcId="{7682A90F-80FC-4AB6-AE04-CDF4CACC7276}" destId="{3875E5F8-5344-4ECD-913C-04B77279FDD2}" srcOrd="1" destOrd="0" presId="urn:microsoft.com/office/officeart/2005/8/layout/orgChart1"/>
    <dgm:cxn modelId="{FE3F159F-C3B6-401F-8F64-F2FEFEC0B10C}" type="presOf" srcId="{A6BD2A5C-CA5A-472B-8F03-C956A72BD296}" destId="{88F7503B-AF41-4837-A111-60CFC9D9C229}" srcOrd="0" destOrd="0" presId="urn:microsoft.com/office/officeart/2005/8/layout/orgChart1"/>
    <dgm:cxn modelId="{AB6ABC10-9EDC-4344-9D8D-E3BE3A76C8C6}" type="presParOf" srcId="{A970BEC2-3634-443F-8FB6-C21CB8FD5823}" destId="{17A535E9-1E79-4870-8894-4BB181B87B5D}" srcOrd="0" destOrd="0" presId="urn:microsoft.com/office/officeart/2005/8/layout/orgChart1"/>
    <dgm:cxn modelId="{D7FDC2EE-EE99-484B-9434-7AB87F06D756}" type="presParOf" srcId="{17A535E9-1E79-4870-8894-4BB181B87B5D}" destId="{ACF2F001-90FB-406F-A8A4-5CD7DD5A5E3F}" srcOrd="0" destOrd="0" presId="urn:microsoft.com/office/officeart/2005/8/layout/orgChart1"/>
    <dgm:cxn modelId="{7E67F28A-8519-44F5-8394-F71916574E47}" type="presParOf" srcId="{ACF2F001-90FB-406F-A8A4-5CD7DD5A5E3F}" destId="{16D59D19-EEAA-4A41-A18B-C6D1B28EBA71}" srcOrd="0" destOrd="0" presId="urn:microsoft.com/office/officeart/2005/8/layout/orgChart1"/>
    <dgm:cxn modelId="{DA753F77-A5EA-4837-A4F7-275289E9A977}" type="presParOf" srcId="{ACF2F001-90FB-406F-A8A4-5CD7DD5A5E3F}" destId="{C189AFE3-04B3-4B54-B634-7C7669723D2D}" srcOrd="1" destOrd="0" presId="urn:microsoft.com/office/officeart/2005/8/layout/orgChart1"/>
    <dgm:cxn modelId="{C1272C2C-21AE-44BF-BC45-13B41831B6B7}" type="presParOf" srcId="{17A535E9-1E79-4870-8894-4BB181B87B5D}" destId="{169D5AC5-60A8-4685-9D62-8A7F9CADABDB}" srcOrd="1" destOrd="0" presId="urn:microsoft.com/office/officeart/2005/8/layout/orgChart1"/>
    <dgm:cxn modelId="{D3F8FC2B-98DE-48A7-82A0-8C342918BDC9}" type="presParOf" srcId="{169D5AC5-60A8-4685-9D62-8A7F9CADABDB}" destId="{8C8004CA-45A0-4859-BBC4-8C5EDAEC5881}" srcOrd="0" destOrd="0" presId="urn:microsoft.com/office/officeart/2005/8/layout/orgChart1"/>
    <dgm:cxn modelId="{CDBFB384-EE98-4801-B321-0AC13A817EF0}" type="presParOf" srcId="{169D5AC5-60A8-4685-9D62-8A7F9CADABDB}" destId="{26F0D012-D60F-49F3-B9B0-F5D57C9BD15A}" srcOrd="1" destOrd="0" presId="urn:microsoft.com/office/officeart/2005/8/layout/orgChart1"/>
    <dgm:cxn modelId="{D7D2D76E-97A8-4EDD-ACBA-3255A64B9676}" type="presParOf" srcId="{26F0D012-D60F-49F3-B9B0-F5D57C9BD15A}" destId="{5256E59E-DF9C-473A-B428-760C98818757}" srcOrd="0" destOrd="0" presId="urn:microsoft.com/office/officeart/2005/8/layout/orgChart1"/>
    <dgm:cxn modelId="{FEC988E3-A5B4-40DD-A940-054398D5C83E}" type="presParOf" srcId="{5256E59E-DF9C-473A-B428-760C98818757}" destId="{C1AC37A3-9F89-4151-8067-5E66BBEB5E76}" srcOrd="0" destOrd="0" presId="urn:microsoft.com/office/officeart/2005/8/layout/orgChart1"/>
    <dgm:cxn modelId="{7B5B284B-65D5-4504-ACDE-6FBEAD44B385}" type="presParOf" srcId="{5256E59E-DF9C-473A-B428-760C98818757}" destId="{2E8BD9F4-9E5C-4F01-A9C5-03148D594618}" srcOrd="1" destOrd="0" presId="urn:microsoft.com/office/officeart/2005/8/layout/orgChart1"/>
    <dgm:cxn modelId="{AE837FDD-FAA6-49D0-AA30-257C3C9262C0}" type="presParOf" srcId="{26F0D012-D60F-49F3-B9B0-F5D57C9BD15A}" destId="{A36C5C8F-70CF-4DAD-B8DF-A0C4EA1B0656}" srcOrd="1" destOrd="0" presId="urn:microsoft.com/office/officeart/2005/8/layout/orgChart1"/>
    <dgm:cxn modelId="{D6E32291-8B68-41EF-A827-95A319199990}" type="presParOf" srcId="{26F0D012-D60F-49F3-B9B0-F5D57C9BD15A}" destId="{E8D6AA27-B3EC-43F1-B150-6B6FE4E71B8E}" srcOrd="2" destOrd="0" presId="urn:microsoft.com/office/officeart/2005/8/layout/orgChart1"/>
    <dgm:cxn modelId="{CAFEEDC4-DD02-458A-9DB1-1D853D110795}" type="presParOf" srcId="{169D5AC5-60A8-4685-9D62-8A7F9CADABDB}" destId="{D8698025-1964-4399-B783-C63421991FFF}" srcOrd="2" destOrd="0" presId="urn:microsoft.com/office/officeart/2005/8/layout/orgChart1"/>
    <dgm:cxn modelId="{6816D0C5-9861-4BF0-9D86-FD4FFC6E74A0}" type="presParOf" srcId="{169D5AC5-60A8-4685-9D62-8A7F9CADABDB}" destId="{3A007111-17E2-442B-8016-612D6E9C1C09}" srcOrd="3" destOrd="0" presId="urn:microsoft.com/office/officeart/2005/8/layout/orgChart1"/>
    <dgm:cxn modelId="{F95B9DF7-3000-43C9-B673-4B7ADDD9F94C}" type="presParOf" srcId="{3A007111-17E2-442B-8016-612D6E9C1C09}" destId="{E04C8962-B85C-4DCF-8092-9AC006335E35}" srcOrd="0" destOrd="0" presId="urn:microsoft.com/office/officeart/2005/8/layout/orgChart1"/>
    <dgm:cxn modelId="{058BC61E-C4A9-4F89-B562-3BE11B68435C}" type="presParOf" srcId="{E04C8962-B85C-4DCF-8092-9AC006335E35}" destId="{28F9C8CF-6BA6-4075-BD9C-7FBEBD57E457}" srcOrd="0" destOrd="0" presId="urn:microsoft.com/office/officeart/2005/8/layout/orgChart1"/>
    <dgm:cxn modelId="{C103E841-66FB-4BE7-B82A-4F3FF8C573CF}" type="presParOf" srcId="{E04C8962-B85C-4DCF-8092-9AC006335E35}" destId="{32676ECA-B085-4CB7-BC59-DF6D6B33F27E}" srcOrd="1" destOrd="0" presId="urn:microsoft.com/office/officeart/2005/8/layout/orgChart1"/>
    <dgm:cxn modelId="{2F0A09FB-FBFD-4067-952A-5825DEF4D3B2}" type="presParOf" srcId="{3A007111-17E2-442B-8016-612D6E9C1C09}" destId="{96013800-513D-44D0-96DC-2823032ABD4A}" srcOrd="1" destOrd="0" presId="urn:microsoft.com/office/officeart/2005/8/layout/orgChart1"/>
    <dgm:cxn modelId="{CC4595B2-8ADA-4DE1-8B29-03CD6D123983}" type="presParOf" srcId="{3A007111-17E2-442B-8016-612D6E9C1C09}" destId="{F8F13B39-8CCC-4304-8CA4-26C04D01AB13}" srcOrd="2" destOrd="0" presId="urn:microsoft.com/office/officeart/2005/8/layout/orgChart1"/>
    <dgm:cxn modelId="{7F2DB283-EAD1-4447-BAAC-C95BD92BDB7B}" type="presParOf" srcId="{169D5AC5-60A8-4685-9D62-8A7F9CADABDB}" destId="{88F7503B-AF41-4837-A111-60CFC9D9C229}" srcOrd="4" destOrd="0" presId="urn:microsoft.com/office/officeart/2005/8/layout/orgChart1"/>
    <dgm:cxn modelId="{1D79F748-0F93-4572-842B-964761B89EE4}" type="presParOf" srcId="{169D5AC5-60A8-4685-9D62-8A7F9CADABDB}" destId="{55D00BAE-EBF2-4DB8-A21D-226AFEE022EF}" srcOrd="5" destOrd="0" presId="urn:microsoft.com/office/officeart/2005/8/layout/orgChart1"/>
    <dgm:cxn modelId="{7FEF541F-6BB7-4653-A597-8147F76D1BAA}" type="presParOf" srcId="{55D00BAE-EBF2-4DB8-A21D-226AFEE022EF}" destId="{0BB90B71-02CA-4BE3-96C7-D46DE4F7A9A3}" srcOrd="0" destOrd="0" presId="urn:microsoft.com/office/officeart/2005/8/layout/orgChart1"/>
    <dgm:cxn modelId="{6F1077F3-6B1F-4F60-B08D-07335DEBC441}" type="presParOf" srcId="{0BB90B71-02CA-4BE3-96C7-D46DE4F7A9A3}" destId="{E124389E-D31C-41BD-A22F-2839AC9B66E1}" srcOrd="0" destOrd="0" presId="urn:microsoft.com/office/officeart/2005/8/layout/orgChart1"/>
    <dgm:cxn modelId="{F10B1604-8C20-47E0-86F5-08BE7C21176E}" type="presParOf" srcId="{0BB90B71-02CA-4BE3-96C7-D46DE4F7A9A3}" destId="{28CEF216-E2D0-4B3A-BC56-63E92FE9D553}" srcOrd="1" destOrd="0" presId="urn:microsoft.com/office/officeart/2005/8/layout/orgChart1"/>
    <dgm:cxn modelId="{C5F0BB0E-28D2-44D9-A424-3062278279AB}" type="presParOf" srcId="{55D00BAE-EBF2-4DB8-A21D-226AFEE022EF}" destId="{C3395116-55E1-4E34-892A-91BCB500DC26}" srcOrd="1" destOrd="0" presId="urn:microsoft.com/office/officeart/2005/8/layout/orgChart1"/>
    <dgm:cxn modelId="{2627824D-ECA1-4F03-8864-595E16770713}" type="presParOf" srcId="{55D00BAE-EBF2-4DB8-A21D-226AFEE022EF}" destId="{BAAF583A-5408-4FFF-87F9-DE12300BC5CC}" srcOrd="2" destOrd="0" presId="urn:microsoft.com/office/officeart/2005/8/layout/orgChart1"/>
    <dgm:cxn modelId="{AF1D71BA-22A5-42F7-96CB-987488CDBF5D}" type="presParOf" srcId="{17A535E9-1E79-4870-8894-4BB181B87B5D}" destId="{7D72276D-7CD9-4363-B74F-00BE31AFEB41}" srcOrd="2" destOrd="0" presId="urn:microsoft.com/office/officeart/2005/8/layout/orgChart1"/>
    <dgm:cxn modelId="{1FE672DC-49FC-4C57-9228-852997B81D30}" type="presParOf" srcId="{7D72276D-7CD9-4363-B74F-00BE31AFEB41}" destId="{597BFBA0-89BC-4C20-8A3C-4512849C7DF5}" srcOrd="0" destOrd="0" presId="urn:microsoft.com/office/officeart/2005/8/layout/orgChart1"/>
    <dgm:cxn modelId="{937D4B60-75CD-46DF-A0C0-0CD464501F1E}" type="presParOf" srcId="{7D72276D-7CD9-4363-B74F-00BE31AFEB41}" destId="{ADB57076-7598-48BD-8488-7F8A4E553EFB}" srcOrd="1" destOrd="0" presId="urn:microsoft.com/office/officeart/2005/8/layout/orgChart1"/>
    <dgm:cxn modelId="{781DD211-1F8C-4F53-A432-E10B294F8DBD}" type="presParOf" srcId="{ADB57076-7598-48BD-8488-7F8A4E553EFB}" destId="{449EC841-EB2F-446C-893A-71056951879F}" srcOrd="0" destOrd="0" presId="urn:microsoft.com/office/officeart/2005/8/layout/orgChart1"/>
    <dgm:cxn modelId="{036E5F05-E0E5-4F6F-9EC2-E0AF7A6F9EB2}" type="presParOf" srcId="{449EC841-EB2F-446C-893A-71056951879F}" destId="{12C441FF-20CE-4A9B-B516-F821732CC12E}" srcOrd="0" destOrd="0" presId="urn:microsoft.com/office/officeart/2005/8/layout/orgChart1"/>
    <dgm:cxn modelId="{181B6B4F-4EAF-4D5A-AFE0-BAD21FA378A4}" type="presParOf" srcId="{449EC841-EB2F-446C-893A-71056951879F}" destId="{3875E5F8-5344-4ECD-913C-04B77279FDD2}" srcOrd="1" destOrd="0" presId="urn:microsoft.com/office/officeart/2005/8/layout/orgChart1"/>
    <dgm:cxn modelId="{B39CC56C-C2EC-4D87-A768-ECDFAE34CCB5}" type="presParOf" srcId="{ADB57076-7598-48BD-8488-7F8A4E553EFB}" destId="{9E6E896B-037D-48F5-AD49-F2C45909AAE8}" srcOrd="1" destOrd="0" presId="urn:microsoft.com/office/officeart/2005/8/layout/orgChart1"/>
    <dgm:cxn modelId="{B0DF37B4-9F38-494C-8F76-3945DFAA0397}" type="presParOf" srcId="{ADB57076-7598-48BD-8488-7F8A4E553EFB}" destId="{79066B16-C10F-4A82-BA3F-A376D8C90D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6ADB74-3E34-4EA7-B651-C56120D1EC8B}" type="doc">
      <dgm:prSet loTypeId="urn:microsoft.com/office/officeart/2005/8/layout/process1" loCatId="process" qsTypeId="urn:microsoft.com/office/officeart/2005/8/quickstyle/simple5" qsCatId="simple" csTypeId="urn:microsoft.com/office/officeart/2005/8/colors/accent0_3" csCatId="mainScheme" phldr="1"/>
      <dgm:spPr/>
    </dgm:pt>
    <dgm:pt modelId="{035A9423-E7DD-4F78-A1D1-BFF7780EA3A8}">
      <dgm:prSet phldrT="[Texto]" custT="1"/>
      <dgm:spPr/>
      <dgm:t>
        <a:bodyPr/>
        <a:lstStyle/>
        <a:p>
          <a:r>
            <a:rPr lang="es-ES" sz="1400" b="1" dirty="0" smtClean="0"/>
            <a:t>NODOS</a:t>
          </a:r>
          <a:endParaRPr lang="es-ES" sz="1400" b="1" dirty="0"/>
        </a:p>
      </dgm:t>
    </dgm:pt>
    <dgm:pt modelId="{8A07F5A9-8D8D-4562-BDE2-F20CA391476D}" type="parTrans" cxnId="{037C73E8-6DBF-4B0B-AF8D-2176F8D83CA6}">
      <dgm:prSet/>
      <dgm:spPr/>
      <dgm:t>
        <a:bodyPr/>
        <a:lstStyle/>
        <a:p>
          <a:endParaRPr lang="es-ES"/>
        </a:p>
      </dgm:t>
    </dgm:pt>
    <dgm:pt modelId="{4869CA6F-AC68-4F89-80A5-C98AF8F25E1D}" type="sibTrans" cxnId="{037C73E8-6DBF-4B0B-AF8D-2176F8D83CA6}">
      <dgm:prSet/>
      <dgm:spPr/>
      <dgm:t>
        <a:bodyPr/>
        <a:lstStyle/>
        <a:p>
          <a:endParaRPr lang="es-ES"/>
        </a:p>
      </dgm:t>
    </dgm:pt>
    <dgm:pt modelId="{E4A1848E-4502-41D8-9A4C-B5E12FB5A9E2}">
      <dgm:prSet phldrT="[Texto]" custT="1"/>
      <dgm:spPr/>
      <dgm:t>
        <a:bodyPr/>
        <a:lstStyle/>
        <a:p>
          <a:r>
            <a:rPr lang="es-ES" sz="1400" b="1" dirty="0" smtClean="0"/>
            <a:t>DESVIACIONES</a:t>
          </a:r>
          <a:endParaRPr lang="es-ES" sz="1400" b="1" dirty="0"/>
        </a:p>
      </dgm:t>
    </dgm:pt>
    <dgm:pt modelId="{39E23F37-2BAB-46D3-A837-C902C080CD68}" type="parTrans" cxnId="{DC0B67EC-37F2-438F-A670-4BD39D35AEF6}">
      <dgm:prSet/>
      <dgm:spPr/>
      <dgm:t>
        <a:bodyPr/>
        <a:lstStyle/>
        <a:p>
          <a:endParaRPr lang="es-ES"/>
        </a:p>
      </dgm:t>
    </dgm:pt>
    <dgm:pt modelId="{28444E25-19C3-4139-B5B2-FB1C742BEFBF}" type="sibTrans" cxnId="{DC0B67EC-37F2-438F-A670-4BD39D35AEF6}">
      <dgm:prSet/>
      <dgm:spPr/>
      <dgm:t>
        <a:bodyPr/>
        <a:lstStyle/>
        <a:p>
          <a:endParaRPr lang="es-ES"/>
        </a:p>
      </dgm:t>
    </dgm:pt>
    <dgm:pt modelId="{96D8D65B-A16B-46AC-A7AC-3E09B956F7AF}">
      <dgm:prSet phldrT="[Texto]" custT="1"/>
      <dgm:spPr/>
      <dgm:t>
        <a:bodyPr/>
        <a:lstStyle/>
        <a:p>
          <a:r>
            <a:rPr lang="es-ES" sz="1400" b="1" dirty="0" smtClean="0"/>
            <a:t>CAUSAS</a:t>
          </a:r>
        </a:p>
      </dgm:t>
    </dgm:pt>
    <dgm:pt modelId="{4E48430A-D4C4-45A1-92D0-7722EB368260}" type="parTrans" cxnId="{E05985C8-DB15-4071-9A65-003083AB3E3E}">
      <dgm:prSet/>
      <dgm:spPr/>
      <dgm:t>
        <a:bodyPr/>
        <a:lstStyle/>
        <a:p>
          <a:endParaRPr lang="es-ES"/>
        </a:p>
      </dgm:t>
    </dgm:pt>
    <dgm:pt modelId="{4EA34E60-CA01-4DA9-8688-C878B7A2B19B}" type="sibTrans" cxnId="{E05985C8-DB15-4071-9A65-003083AB3E3E}">
      <dgm:prSet/>
      <dgm:spPr/>
      <dgm:t>
        <a:bodyPr/>
        <a:lstStyle/>
        <a:p>
          <a:endParaRPr lang="es-ES"/>
        </a:p>
      </dgm:t>
    </dgm:pt>
    <dgm:pt modelId="{50C0DFF8-C107-4C96-A792-001726A37576}">
      <dgm:prSet phldrT="[Texto]" custT="1"/>
      <dgm:spPr/>
      <dgm:t>
        <a:bodyPr/>
        <a:lstStyle/>
        <a:p>
          <a:r>
            <a:rPr lang="es-ES" sz="1400" b="1" dirty="0" smtClean="0"/>
            <a:t>CONSECUENCIAS</a:t>
          </a:r>
        </a:p>
      </dgm:t>
    </dgm:pt>
    <dgm:pt modelId="{AFF681D6-4D3F-4CB5-80C9-C61CD7626923}" type="parTrans" cxnId="{18F11299-60BB-42BA-B0D6-A1BABDAF1455}">
      <dgm:prSet/>
      <dgm:spPr/>
      <dgm:t>
        <a:bodyPr/>
        <a:lstStyle/>
        <a:p>
          <a:endParaRPr lang="es-ES"/>
        </a:p>
      </dgm:t>
    </dgm:pt>
    <dgm:pt modelId="{B13F1AE4-BAA1-4D57-9535-7C7D8D43E0A9}" type="sibTrans" cxnId="{18F11299-60BB-42BA-B0D6-A1BABDAF1455}">
      <dgm:prSet/>
      <dgm:spPr/>
      <dgm:t>
        <a:bodyPr/>
        <a:lstStyle/>
        <a:p>
          <a:endParaRPr lang="es-ES"/>
        </a:p>
      </dgm:t>
    </dgm:pt>
    <dgm:pt modelId="{71F63AB4-AD2B-481E-9079-77681CDECFFC}">
      <dgm:prSet phldrT="[Texto]" custT="1"/>
      <dgm:spPr/>
      <dgm:t>
        <a:bodyPr/>
        <a:lstStyle/>
        <a:p>
          <a:r>
            <a:rPr lang="es-ES" sz="1400" b="1" dirty="0" smtClean="0"/>
            <a:t>CORRECTIVAS</a:t>
          </a:r>
        </a:p>
      </dgm:t>
    </dgm:pt>
    <dgm:pt modelId="{190B63D8-B47A-4B93-8A14-3CC8322CD983}" type="parTrans" cxnId="{16F49CF5-D101-4D53-AA62-CAF891F70267}">
      <dgm:prSet/>
      <dgm:spPr/>
      <dgm:t>
        <a:bodyPr/>
        <a:lstStyle/>
        <a:p>
          <a:endParaRPr lang="es-ES"/>
        </a:p>
      </dgm:t>
    </dgm:pt>
    <dgm:pt modelId="{BED03055-E9FE-47B4-8BE4-F8A1993AEE4F}" type="sibTrans" cxnId="{16F49CF5-D101-4D53-AA62-CAF891F70267}">
      <dgm:prSet/>
      <dgm:spPr/>
      <dgm:t>
        <a:bodyPr/>
        <a:lstStyle/>
        <a:p>
          <a:endParaRPr lang="es-ES"/>
        </a:p>
      </dgm:t>
    </dgm:pt>
    <dgm:pt modelId="{4CBAC575-ED56-46FE-B06A-BC29924E16C7}" type="pres">
      <dgm:prSet presAssocID="{546ADB74-3E34-4EA7-B651-C56120D1EC8B}" presName="Name0" presStyleCnt="0">
        <dgm:presLayoutVars>
          <dgm:dir/>
          <dgm:resizeHandles val="exact"/>
        </dgm:presLayoutVars>
      </dgm:prSet>
      <dgm:spPr/>
    </dgm:pt>
    <dgm:pt modelId="{E22961CF-D1D8-49D0-BA04-D6D6BED0CBDE}" type="pres">
      <dgm:prSet presAssocID="{035A9423-E7DD-4F78-A1D1-BFF7780EA3A8}" presName="node" presStyleLbl="node1" presStyleIdx="0" presStyleCnt="5">
        <dgm:presLayoutVars>
          <dgm:bulletEnabled val="1"/>
        </dgm:presLayoutVars>
      </dgm:prSet>
      <dgm:spPr/>
      <dgm:t>
        <a:bodyPr/>
        <a:lstStyle/>
        <a:p>
          <a:endParaRPr lang="es-ES"/>
        </a:p>
      </dgm:t>
    </dgm:pt>
    <dgm:pt modelId="{5CA9F41E-A8BB-440F-AF92-C2F6F49EFB22}" type="pres">
      <dgm:prSet presAssocID="{4869CA6F-AC68-4F89-80A5-C98AF8F25E1D}" presName="sibTrans" presStyleLbl="sibTrans2D1" presStyleIdx="0" presStyleCnt="4"/>
      <dgm:spPr/>
      <dgm:t>
        <a:bodyPr/>
        <a:lstStyle/>
        <a:p>
          <a:endParaRPr lang="es-ES"/>
        </a:p>
      </dgm:t>
    </dgm:pt>
    <dgm:pt modelId="{8511C785-F053-4981-A398-8770AC33D850}" type="pres">
      <dgm:prSet presAssocID="{4869CA6F-AC68-4F89-80A5-C98AF8F25E1D}" presName="connectorText" presStyleLbl="sibTrans2D1" presStyleIdx="0" presStyleCnt="4"/>
      <dgm:spPr/>
      <dgm:t>
        <a:bodyPr/>
        <a:lstStyle/>
        <a:p>
          <a:endParaRPr lang="es-ES"/>
        </a:p>
      </dgm:t>
    </dgm:pt>
    <dgm:pt modelId="{D0D3D985-FFC8-4F7A-A302-C0F34CBDE83D}" type="pres">
      <dgm:prSet presAssocID="{E4A1848E-4502-41D8-9A4C-B5E12FB5A9E2}" presName="node" presStyleLbl="node1" presStyleIdx="1" presStyleCnt="5">
        <dgm:presLayoutVars>
          <dgm:bulletEnabled val="1"/>
        </dgm:presLayoutVars>
      </dgm:prSet>
      <dgm:spPr/>
      <dgm:t>
        <a:bodyPr/>
        <a:lstStyle/>
        <a:p>
          <a:endParaRPr lang="es-ES"/>
        </a:p>
      </dgm:t>
    </dgm:pt>
    <dgm:pt modelId="{FBF80AA9-CDC3-4A4C-942D-571A2167A077}" type="pres">
      <dgm:prSet presAssocID="{28444E25-19C3-4139-B5B2-FB1C742BEFBF}" presName="sibTrans" presStyleLbl="sibTrans2D1" presStyleIdx="1" presStyleCnt="4"/>
      <dgm:spPr/>
      <dgm:t>
        <a:bodyPr/>
        <a:lstStyle/>
        <a:p>
          <a:endParaRPr lang="es-ES"/>
        </a:p>
      </dgm:t>
    </dgm:pt>
    <dgm:pt modelId="{BF4F734B-0580-4684-AAA4-191EFC843F9A}" type="pres">
      <dgm:prSet presAssocID="{28444E25-19C3-4139-B5B2-FB1C742BEFBF}" presName="connectorText" presStyleLbl="sibTrans2D1" presStyleIdx="1" presStyleCnt="4"/>
      <dgm:spPr/>
      <dgm:t>
        <a:bodyPr/>
        <a:lstStyle/>
        <a:p>
          <a:endParaRPr lang="es-ES"/>
        </a:p>
      </dgm:t>
    </dgm:pt>
    <dgm:pt modelId="{6132C4E9-0910-44EE-8B50-268D95A21075}" type="pres">
      <dgm:prSet presAssocID="{96D8D65B-A16B-46AC-A7AC-3E09B956F7AF}" presName="node" presStyleLbl="node1" presStyleIdx="2" presStyleCnt="5">
        <dgm:presLayoutVars>
          <dgm:bulletEnabled val="1"/>
        </dgm:presLayoutVars>
      </dgm:prSet>
      <dgm:spPr/>
      <dgm:t>
        <a:bodyPr/>
        <a:lstStyle/>
        <a:p>
          <a:endParaRPr lang="es-ES"/>
        </a:p>
      </dgm:t>
    </dgm:pt>
    <dgm:pt modelId="{F9B4B118-6F83-4E09-B712-B01EA428F8A4}" type="pres">
      <dgm:prSet presAssocID="{4EA34E60-CA01-4DA9-8688-C878B7A2B19B}" presName="sibTrans" presStyleLbl="sibTrans2D1" presStyleIdx="2" presStyleCnt="4"/>
      <dgm:spPr/>
      <dgm:t>
        <a:bodyPr/>
        <a:lstStyle/>
        <a:p>
          <a:endParaRPr lang="es-ES"/>
        </a:p>
      </dgm:t>
    </dgm:pt>
    <dgm:pt modelId="{8E53576A-FDA3-4F17-A9B8-855AAD880573}" type="pres">
      <dgm:prSet presAssocID="{4EA34E60-CA01-4DA9-8688-C878B7A2B19B}" presName="connectorText" presStyleLbl="sibTrans2D1" presStyleIdx="2" presStyleCnt="4"/>
      <dgm:spPr/>
      <dgm:t>
        <a:bodyPr/>
        <a:lstStyle/>
        <a:p>
          <a:endParaRPr lang="es-ES"/>
        </a:p>
      </dgm:t>
    </dgm:pt>
    <dgm:pt modelId="{99CBDB38-B8BE-4719-BCF2-F0F24741F41C}" type="pres">
      <dgm:prSet presAssocID="{50C0DFF8-C107-4C96-A792-001726A37576}" presName="node" presStyleLbl="node1" presStyleIdx="3" presStyleCnt="5" custScaleX="107014">
        <dgm:presLayoutVars>
          <dgm:bulletEnabled val="1"/>
        </dgm:presLayoutVars>
      </dgm:prSet>
      <dgm:spPr/>
      <dgm:t>
        <a:bodyPr/>
        <a:lstStyle/>
        <a:p>
          <a:endParaRPr lang="es-ES"/>
        </a:p>
      </dgm:t>
    </dgm:pt>
    <dgm:pt modelId="{8D02415F-A595-457C-9E29-CCB3F21C437E}" type="pres">
      <dgm:prSet presAssocID="{B13F1AE4-BAA1-4D57-9535-7C7D8D43E0A9}" presName="sibTrans" presStyleLbl="sibTrans2D1" presStyleIdx="3" presStyleCnt="4"/>
      <dgm:spPr/>
      <dgm:t>
        <a:bodyPr/>
        <a:lstStyle/>
        <a:p>
          <a:endParaRPr lang="es-ES"/>
        </a:p>
      </dgm:t>
    </dgm:pt>
    <dgm:pt modelId="{C1A13F98-3094-442A-8BF1-8187531FB264}" type="pres">
      <dgm:prSet presAssocID="{B13F1AE4-BAA1-4D57-9535-7C7D8D43E0A9}" presName="connectorText" presStyleLbl="sibTrans2D1" presStyleIdx="3" presStyleCnt="4"/>
      <dgm:spPr/>
      <dgm:t>
        <a:bodyPr/>
        <a:lstStyle/>
        <a:p>
          <a:endParaRPr lang="es-ES"/>
        </a:p>
      </dgm:t>
    </dgm:pt>
    <dgm:pt modelId="{C69A9A03-755D-43E8-A63A-7BBAC66610D8}" type="pres">
      <dgm:prSet presAssocID="{71F63AB4-AD2B-481E-9079-77681CDECFFC}" presName="node" presStyleLbl="node1" presStyleIdx="4" presStyleCnt="5">
        <dgm:presLayoutVars>
          <dgm:bulletEnabled val="1"/>
        </dgm:presLayoutVars>
      </dgm:prSet>
      <dgm:spPr/>
      <dgm:t>
        <a:bodyPr/>
        <a:lstStyle/>
        <a:p>
          <a:endParaRPr lang="es-ES"/>
        </a:p>
      </dgm:t>
    </dgm:pt>
  </dgm:ptLst>
  <dgm:cxnLst>
    <dgm:cxn modelId="{574EEADE-D9A3-456B-A13B-762B29DDDCCF}" type="presOf" srcId="{E4A1848E-4502-41D8-9A4C-B5E12FB5A9E2}" destId="{D0D3D985-FFC8-4F7A-A302-C0F34CBDE83D}" srcOrd="0" destOrd="0" presId="urn:microsoft.com/office/officeart/2005/8/layout/process1"/>
    <dgm:cxn modelId="{9AC11774-EC2F-417E-AD3E-AE682BB636CB}" type="presOf" srcId="{4869CA6F-AC68-4F89-80A5-C98AF8F25E1D}" destId="{5CA9F41E-A8BB-440F-AF92-C2F6F49EFB22}" srcOrd="0" destOrd="0" presId="urn:microsoft.com/office/officeart/2005/8/layout/process1"/>
    <dgm:cxn modelId="{4C5E8E97-5573-49BB-989F-59A32D5B7B0B}" type="presOf" srcId="{035A9423-E7DD-4F78-A1D1-BFF7780EA3A8}" destId="{E22961CF-D1D8-49D0-BA04-D6D6BED0CBDE}" srcOrd="0" destOrd="0" presId="urn:microsoft.com/office/officeart/2005/8/layout/process1"/>
    <dgm:cxn modelId="{18F11299-60BB-42BA-B0D6-A1BABDAF1455}" srcId="{546ADB74-3E34-4EA7-B651-C56120D1EC8B}" destId="{50C0DFF8-C107-4C96-A792-001726A37576}" srcOrd="3" destOrd="0" parTransId="{AFF681D6-4D3F-4CB5-80C9-C61CD7626923}" sibTransId="{B13F1AE4-BAA1-4D57-9535-7C7D8D43E0A9}"/>
    <dgm:cxn modelId="{037C73E8-6DBF-4B0B-AF8D-2176F8D83CA6}" srcId="{546ADB74-3E34-4EA7-B651-C56120D1EC8B}" destId="{035A9423-E7DD-4F78-A1D1-BFF7780EA3A8}" srcOrd="0" destOrd="0" parTransId="{8A07F5A9-8D8D-4562-BDE2-F20CA391476D}" sibTransId="{4869CA6F-AC68-4F89-80A5-C98AF8F25E1D}"/>
    <dgm:cxn modelId="{E40DA4DD-7C21-4AF6-8853-53B4C7849742}" type="presOf" srcId="{50C0DFF8-C107-4C96-A792-001726A37576}" destId="{99CBDB38-B8BE-4719-BCF2-F0F24741F41C}" srcOrd="0" destOrd="0" presId="urn:microsoft.com/office/officeart/2005/8/layout/process1"/>
    <dgm:cxn modelId="{E05985C8-DB15-4071-9A65-003083AB3E3E}" srcId="{546ADB74-3E34-4EA7-B651-C56120D1EC8B}" destId="{96D8D65B-A16B-46AC-A7AC-3E09B956F7AF}" srcOrd="2" destOrd="0" parTransId="{4E48430A-D4C4-45A1-92D0-7722EB368260}" sibTransId="{4EA34E60-CA01-4DA9-8688-C878B7A2B19B}"/>
    <dgm:cxn modelId="{C2EBBBE2-18FA-4380-BEE5-14CB82BC0569}" type="presOf" srcId="{28444E25-19C3-4139-B5B2-FB1C742BEFBF}" destId="{FBF80AA9-CDC3-4A4C-942D-571A2167A077}" srcOrd="0" destOrd="0" presId="urn:microsoft.com/office/officeart/2005/8/layout/process1"/>
    <dgm:cxn modelId="{16F49CF5-D101-4D53-AA62-CAF891F70267}" srcId="{546ADB74-3E34-4EA7-B651-C56120D1EC8B}" destId="{71F63AB4-AD2B-481E-9079-77681CDECFFC}" srcOrd="4" destOrd="0" parTransId="{190B63D8-B47A-4B93-8A14-3CC8322CD983}" sibTransId="{BED03055-E9FE-47B4-8BE4-F8A1993AEE4F}"/>
    <dgm:cxn modelId="{2EA7F0FB-681C-4A5F-8BB1-6ED238D9AE06}" type="presOf" srcId="{4EA34E60-CA01-4DA9-8688-C878B7A2B19B}" destId="{8E53576A-FDA3-4F17-A9B8-855AAD880573}" srcOrd="1" destOrd="0" presId="urn:microsoft.com/office/officeart/2005/8/layout/process1"/>
    <dgm:cxn modelId="{F6C820D4-AB83-4526-B03B-C3891A8E7446}" type="presOf" srcId="{4869CA6F-AC68-4F89-80A5-C98AF8F25E1D}" destId="{8511C785-F053-4981-A398-8770AC33D850}" srcOrd="1" destOrd="0" presId="urn:microsoft.com/office/officeart/2005/8/layout/process1"/>
    <dgm:cxn modelId="{B827CC4F-EF18-484C-A345-9DCC28EBF984}" type="presOf" srcId="{B13F1AE4-BAA1-4D57-9535-7C7D8D43E0A9}" destId="{C1A13F98-3094-442A-8BF1-8187531FB264}" srcOrd="1" destOrd="0" presId="urn:microsoft.com/office/officeart/2005/8/layout/process1"/>
    <dgm:cxn modelId="{DC7348D9-1F54-4A2D-8ED6-B649A48E6F48}" type="presOf" srcId="{546ADB74-3E34-4EA7-B651-C56120D1EC8B}" destId="{4CBAC575-ED56-46FE-B06A-BC29924E16C7}" srcOrd="0" destOrd="0" presId="urn:microsoft.com/office/officeart/2005/8/layout/process1"/>
    <dgm:cxn modelId="{4D6D31EB-C3FA-4D4C-A00B-F2A0B2710DBC}" type="presOf" srcId="{96D8D65B-A16B-46AC-A7AC-3E09B956F7AF}" destId="{6132C4E9-0910-44EE-8B50-268D95A21075}" srcOrd="0" destOrd="0" presId="urn:microsoft.com/office/officeart/2005/8/layout/process1"/>
    <dgm:cxn modelId="{E3730E8B-6EF6-4412-AE8C-72C69B75458C}" type="presOf" srcId="{4EA34E60-CA01-4DA9-8688-C878B7A2B19B}" destId="{F9B4B118-6F83-4E09-B712-B01EA428F8A4}" srcOrd="0" destOrd="0" presId="urn:microsoft.com/office/officeart/2005/8/layout/process1"/>
    <dgm:cxn modelId="{DC1C7919-A638-44BE-A5AE-AFF6AC98C303}" type="presOf" srcId="{28444E25-19C3-4139-B5B2-FB1C742BEFBF}" destId="{BF4F734B-0580-4684-AAA4-191EFC843F9A}" srcOrd="1" destOrd="0" presId="urn:microsoft.com/office/officeart/2005/8/layout/process1"/>
    <dgm:cxn modelId="{C5B74FDB-A9A3-4433-821F-A6CEC165CDD9}" type="presOf" srcId="{71F63AB4-AD2B-481E-9079-77681CDECFFC}" destId="{C69A9A03-755D-43E8-A63A-7BBAC66610D8}" srcOrd="0" destOrd="0" presId="urn:microsoft.com/office/officeart/2005/8/layout/process1"/>
    <dgm:cxn modelId="{DC0B67EC-37F2-438F-A670-4BD39D35AEF6}" srcId="{546ADB74-3E34-4EA7-B651-C56120D1EC8B}" destId="{E4A1848E-4502-41D8-9A4C-B5E12FB5A9E2}" srcOrd="1" destOrd="0" parTransId="{39E23F37-2BAB-46D3-A837-C902C080CD68}" sibTransId="{28444E25-19C3-4139-B5B2-FB1C742BEFBF}"/>
    <dgm:cxn modelId="{08929321-3A7C-4AD8-9180-1F288A2BCF92}" type="presOf" srcId="{B13F1AE4-BAA1-4D57-9535-7C7D8D43E0A9}" destId="{8D02415F-A595-457C-9E29-CCB3F21C437E}" srcOrd="0" destOrd="0" presId="urn:microsoft.com/office/officeart/2005/8/layout/process1"/>
    <dgm:cxn modelId="{40303132-2A9B-42C3-B82B-69AB39CF6D99}" type="presParOf" srcId="{4CBAC575-ED56-46FE-B06A-BC29924E16C7}" destId="{E22961CF-D1D8-49D0-BA04-D6D6BED0CBDE}" srcOrd="0" destOrd="0" presId="urn:microsoft.com/office/officeart/2005/8/layout/process1"/>
    <dgm:cxn modelId="{438D2A62-C295-4448-8A9D-BDDDCDE469B6}" type="presParOf" srcId="{4CBAC575-ED56-46FE-B06A-BC29924E16C7}" destId="{5CA9F41E-A8BB-440F-AF92-C2F6F49EFB22}" srcOrd="1" destOrd="0" presId="urn:microsoft.com/office/officeart/2005/8/layout/process1"/>
    <dgm:cxn modelId="{D49BA8FB-3298-465F-98EA-C480F480FBF0}" type="presParOf" srcId="{5CA9F41E-A8BB-440F-AF92-C2F6F49EFB22}" destId="{8511C785-F053-4981-A398-8770AC33D850}" srcOrd="0" destOrd="0" presId="urn:microsoft.com/office/officeart/2005/8/layout/process1"/>
    <dgm:cxn modelId="{8239F344-E1E4-45DB-BB0E-7581A25864FE}" type="presParOf" srcId="{4CBAC575-ED56-46FE-B06A-BC29924E16C7}" destId="{D0D3D985-FFC8-4F7A-A302-C0F34CBDE83D}" srcOrd="2" destOrd="0" presId="urn:microsoft.com/office/officeart/2005/8/layout/process1"/>
    <dgm:cxn modelId="{313C16F0-7A0B-421C-A759-A0EE42CEC8A9}" type="presParOf" srcId="{4CBAC575-ED56-46FE-B06A-BC29924E16C7}" destId="{FBF80AA9-CDC3-4A4C-942D-571A2167A077}" srcOrd="3" destOrd="0" presId="urn:microsoft.com/office/officeart/2005/8/layout/process1"/>
    <dgm:cxn modelId="{5ECD8B9F-2BC2-432E-8571-DDB59784FACD}" type="presParOf" srcId="{FBF80AA9-CDC3-4A4C-942D-571A2167A077}" destId="{BF4F734B-0580-4684-AAA4-191EFC843F9A}" srcOrd="0" destOrd="0" presId="urn:microsoft.com/office/officeart/2005/8/layout/process1"/>
    <dgm:cxn modelId="{7D11CB75-D1F4-45EC-A18E-31A36235D5E4}" type="presParOf" srcId="{4CBAC575-ED56-46FE-B06A-BC29924E16C7}" destId="{6132C4E9-0910-44EE-8B50-268D95A21075}" srcOrd="4" destOrd="0" presId="urn:microsoft.com/office/officeart/2005/8/layout/process1"/>
    <dgm:cxn modelId="{BF874715-EA77-43F7-8BBF-BAED885D7EA5}" type="presParOf" srcId="{4CBAC575-ED56-46FE-B06A-BC29924E16C7}" destId="{F9B4B118-6F83-4E09-B712-B01EA428F8A4}" srcOrd="5" destOrd="0" presId="urn:microsoft.com/office/officeart/2005/8/layout/process1"/>
    <dgm:cxn modelId="{58CCA43A-1D77-4670-9ABE-85065BFBC570}" type="presParOf" srcId="{F9B4B118-6F83-4E09-B712-B01EA428F8A4}" destId="{8E53576A-FDA3-4F17-A9B8-855AAD880573}" srcOrd="0" destOrd="0" presId="urn:microsoft.com/office/officeart/2005/8/layout/process1"/>
    <dgm:cxn modelId="{8E96F90A-1FF1-4131-AD59-FCC3B81F1043}" type="presParOf" srcId="{4CBAC575-ED56-46FE-B06A-BC29924E16C7}" destId="{99CBDB38-B8BE-4719-BCF2-F0F24741F41C}" srcOrd="6" destOrd="0" presId="urn:microsoft.com/office/officeart/2005/8/layout/process1"/>
    <dgm:cxn modelId="{714B2511-8E14-4022-98A4-1B1390E4350E}" type="presParOf" srcId="{4CBAC575-ED56-46FE-B06A-BC29924E16C7}" destId="{8D02415F-A595-457C-9E29-CCB3F21C437E}" srcOrd="7" destOrd="0" presId="urn:microsoft.com/office/officeart/2005/8/layout/process1"/>
    <dgm:cxn modelId="{DF904259-401A-4EE5-A318-D5DF3C8E558B}" type="presParOf" srcId="{8D02415F-A595-457C-9E29-CCB3F21C437E}" destId="{C1A13F98-3094-442A-8BF1-8187531FB264}" srcOrd="0" destOrd="0" presId="urn:microsoft.com/office/officeart/2005/8/layout/process1"/>
    <dgm:cxn modelId="{B563F1AF-4FA2-4536-8AF2-9059D7230915}" type="presParOf" srcId="{4CBAC575-ED56-46FE-B06A-BC29924E16C7}" destId="{C69A9A03-755D-43E8-A63A-7BBAC66610D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079EE4-9AE6-4F10-A2E3-DD2725BC0EF8}"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S"/>
        </a:p>
      </dgm:t>
    </dgm:pt>
    <dgm:pt modelId="{C3FFBA21-BC85-4120-A653-2B511BDA3D42}">
      <dgm:prSet phldrT="[Texto]"/>
      <dgm:spPr/>
      <dgm:t>
        <a:bodyPr/>
        <a:lstStyle/>
        <a:p>
          <a:r>
            <a:rPr lang="es-ES" dirty="0" smtClean="0"/>
            <a:t>NORMATIVAS</a:t>
          </a:r>
          <a:endParaRPr lang="es-ES" dirty="0"/>
        </a:p>
      </dgm:t>
    </dgm:pt>
    <dgm:pt modelId="{10FFEFC8-A6ED-46F8-B5AB-FB7219829A1D}" type="parTrans" cxnId="{C4F20B7B-7D3C-43A7-893B-5B272129D630}">
      <dgm:prSet/>
      <dgm:spPr/>
      <dgm:t>
        <a:bodyPr/>
        <a:lstStyle/>
        <a:p>
          <a:endParaRPr lang="es-ES"/>
        </a:p>
      </dgm:t>
    </dgm:pt>
    <dgm:pt modelId="{2ED5D154-6C0A-49FF-BBF0-93B1B9B4A247}" type="sibTrans" cxnId="{C4F20B7B-7D3C-43A7-893B-5B272129D630}">
      <dgm:prSet/>
      <dgm:spPr/>
      <dgm:t>
        <a:bodyPr/>
        <a:lstStyle/>
        <a:p>
          <a:endParaRPr lang="es-ES"/>
        </a:p>
      </dgm:t>
    </dgm:pt>
    <dgm:pt modelId="{1781BD11-0C1D-4C63-8402-D2A88EDEA3C5}">
      <dgm:prSet phldrT="[Texto]"/>
      <dgm:spPr/>
      <dgm:t>
        <a:bodyPr/>
        <a:lstStyle/>
        <a:p>
          <a:r>
            <a:rPr lang="es-ES" dirty="0" smtClean="0"/>
            <a:t>NFPA 72</a:t>
          </a:r>
          <a:endParaRPr lang="es-ES" dirty="0"/>
        </a:p>
      </dgm:t>
    </dgm:pt>
    <dgm:pt modelId="{0A03AF7E-B130-4A0C-BBAC-68093CE56348}" type="parTrans" cxnId="{CF8F1DC0-4BA6-4751-A729-3EBBDE4FFA5A}">
      <dgm:prSet/>
      <dgm:spPr/>
      <dgm:t>
        <a:bodyPr/>
        <a:lstStyle/>
        <a:p>
          <a:endParaRPr lang="es-ES"/>
        </a:p>
      </dgm:t>
    </dgm:pt>
    <dgm:pt modelId="{E8EF6CF8-AA7A-42A2-9E1E-2F182280890F}" type="sibTrans" cxnId="{CF8F1DC0-4BA6-4751-A729-3EBBDE4FFA5A}">
      <dgm:prSet/>
      <dgm:spPr/>
      <dgm:t>
        <a:bodyPr/>
        <a:lstStyle/>
        <a:p>
          <a:endParaRPr lang="es-ES"/>
        </a:p>
      </dgm:t>
    </dgm:pt>
    <dgm:pt modelId="{340C6CA2-F7ED-49B9-AA53-59959F8A444E}">
      <dgm:prSet phldrT="[Texto]"/>
      <dgm:spPr/>
      <dgm:t>
        <a:bodyPr/>
        <a:lstStyle/>
        <a:p>
          <a:r>
            <a:rPr lang="es-ES" dirty="0" smtClean="0"/>
            <a:t>BACNET</a:t>
          </a:r>
          <a:endParaRPr lang="es-ES" dirty="0"/>
        </a:p>
      </dgm:t>
    </dgm:pt>
    <dgm:pt modelId="{82B6A604-BFF6-4B54-86BC-B4B7421ACEC1}" type="parTrans" cxnId="{C1977B8A-556F-4C69-BCA3-A9BB6FE7013E}">
      <dgm:prSet/>
      <dgm:spPr/>
      <dgm:t>
        <a:bodyPr/>
        <a:lstStyle/>
        <a:p>
          <a:endParaRPr lang="es-ES"/>
        </a:p>
      </dgm:t>
    </dgm:pt>
    <dgm:pt modelId="{F9F26412-FC8A-4D3C-ADA6-9DC1C0B9F5C7}" type="sibTrans" cxnId="{C1977B8A-556F-4C69-BCA3-A9BB6FE7013E}">
      <dgm:prSet/>
      <dgm:spPr/>
      <dgm:t>
        <a:bodyPr/>
        <a:lstStyle/>
        <a:p>
          <a:endParaRPr lang="es-ES"/>
        </a:p>
      </dgm:t>
    </dgm:pt>
    <dgm:pt modelId="{D67C120D-4097-4BF3-8CF0-072DB30D109B}">
      <dgm:prSet phldrT="[Texto]"/>
      <dgm:spPr/>
      <dgm:t>
        <a:bodyPr/>
        <a:lstStyle/>
        <a:p>
          <a:r>
            <a:rPr lang="es-ES" dirty="0" smtClean="0"/>
            <a:t>GUÍA GEDIS</a:t>
          </a:r>
          <a:endParaRPr lang="es-ES" dirty="0"/>
        </a:p>
      </dgm:t>
    </dgm:pt>
    <dgm:pt modelId="{459CC3C8-6BB3-4FE3-AA19-65C55D02F73A}" type="parTrans" cxnId="{8F3D643A-EBB9-4C5C-A8E9-D6DD8C048DCA}">
      <dgm:prSet/>
      <dgm:spPr/>
      <dgm:t>
        <a:bodyPr/>
        <a:lstStyle/>
        <a:p>
          <a:endParaRPr lang="es-ES"/>
        </a:p>
      </dgm:t>
    </dgm:pt>
    <dgm:pt modelId="{94A9F8D7-6888-40BD-A1D9-E96B364706AA}" type="sibTrans" cxnId="{8F3D643A-EBB9-4C5C-A8E9-D6DD8C048DCA}">
      <dgm:prSet/>
      <dgm:spPr/>
      <dgm:t>
        <a:bodyPr/>
        <a:lstStyle/>
        <a:p>
          <a:endParaRPr lang="es-ES"/>
        </a:p>
      </dgm:t>
    </dgm:pt>
    <dgm:pt modelId="{014057D3-180D-4B97-A678-017BE0C637C1}" type="pres">
      <dgm:prSet presAssocID="{DA079EE4-9AE6-4F10-A2E3-DD2725BC0EF8}" presName="composite" presStyleCnt="0">
        <dgm:presLayoutVars>
          <dgm:chMax val="1"/>
          <dgm:dir/>
          <dgm:resizeHandles val="exact"/>
        </dgm:presLayoutVars>
      </dgm:prSet>
      <dgm:spPr/>
      <dgm:t>
        <a:bodyPr/>
        <a:lstStyle/>
        <a:p>
          <a:endParaRPr lang="es-ES"/>
        </a:p>
      </dgm:t>
    </dgm:pt>
    <dgm:pt modelId="{7488FFB9-B4BA-4663-A52C-9E870DE68352}" type="pres">
      <dgm:prSet presAssocID="{C3FFBA21-BC85-4120-A653-2B511BDA3D42}" presName="roof" presStyleLbl="dkBgShp" presStyleIdx="0" presStyleCnt="2"/>
      <dgm:spPr/>
      <dgm:t>
        <a:bodyPr/>
        <a:lstStyle/>
        <a:p>
          <a:endParaRPr lang="es-ES"/>
        </a:p>
      </dgm:t>
    </dgm:pt>
    <dgm:pt modelId="{AF3CE19A-FDEC-44E2-B28E-68CD516AABA3}" type="pres">
      <dgm:prSet presAssocID="{C3FFBA21-BC85-4120-A653-2B511BDA3D42}" presName="pillars" presStyleCnt="0"/>
      <dgm:spPr/>
    </dgm:pt>
    <dgm:pt modelId="{813991FD-629A-4EE0-A7BE-866F185F96E4}" type="pres">
      <dgm:prSet presAssocID="{C3FFBA21-BC85-4120-A653-2B511BDA3D42}" presName="pillar1" presStyleLbl="node1" presStyleIdx="0" presStyleCnt="3">
        <dgm:presLayoutVars>
          <dgm:bulletEnabled val="1"/>
        </dgm:presLayoutVars>
      </dgm:prSet>
      <dgm:spPr/>
      <dgm:t>
        <a:bodyPr/>
        <a:lstStyle/>
        <a:p>
          <a:endParaRPr lang="es-ES"/>
        </a:p>
      </dgm:t>
    </dgm:pt>
    <dgm:pt modelId="{5F13E86E-A220-4731-A9ED-7FE63F9726A5}" type="pres">
      <dgm:prSet presAssocID="{340C6CA2-F7ED-49B9-AA53-59959F8A444E}" presName="pillarX" presStyleLbl="node1" presStyleIdx="1" presStyleCnt="3">
        <dgm:presLayoutVars>
          <dgm:bulletEnabled val="1"/>
        </dgm:presLayoutVars>
      </dgm:prSet>
      <dgm:spPr/>
      <dgm:t>
        <a:bodyPr/>
        <a:lstStyle/>
        <a:p>
          <a:endParaRPr lang="es-ES"/>
        </a:p>
      </dgm:t>
    </dgm:pt>
    <dgm:pt modelId="{C59666DB-2657-41C7-B5DE-B29B959A1F3F}" type="pres">
      <dgm:prSet presAssocID="{D67C120D-4097-4BF3-8CF0-072DB30D109B}" presName="pillarX" presStyleLbl="node1" presStyleIdx="2" presStyleCnt="3">
        <dgm:presLayoutVars>
          <dgm:bulletEnabled val="1"/>
        </dgm:presLayoutVars>
      </dgm:prSet>
      <dgm:spPr/>
      <dgm:t>
        <a:bodyPr/>
        <a:lstStyle/>
        <a:p>
          <a:endParaRPr lang="es-ES"/>
        </a:p>
      </dgm:t>
    </dgm:pt>
    <dgm:pt modelId="{723D20CD-129A-4F18-9BE8-EF12A67476F0}" type="pres">
      <dgm:prSet presAssocID="{C3FFBA21-BC85-4120-A653-2B511BDA3D42}" presName="base" presStyleLbl="dkBgShp" presStyleIdx="1" presStyleCnt="2"/>
      <dgm:spPr/>
    </dgm:pt>
  </dgm:ptLst>
  <dgm:cxnLst>
    <dgm:cxn modelId="{C4F20B7B-7D3C-43A7-893B-5B272129D630}" srcId="{DA079EE4-9AE6-4F10-A2E3-DD2725BC0EF8}" destId="{C3FFBA21-BC85-4120-A653-2B511BDA3D42}" srcOrd="0" destOrd="0" parTransId="{10FFEFC8-A6ED-46F8-B5AB-FB7219829A1D}" sibTransId="{2ED5D154-6C0A-49FF-BBF0-93B1B9B4A247}"/>
    <dgm:cxn modelId="{5F22E347-43AF-4F92-804F-9FF8FFAAFFE3}" type="presOf" srcId="{DA079EE4-9AE6-4F10-A2E3-DD2725BC0EF8}" destId="{014057D3-180D-4B97-A678-017BE0C637C1}" srcOrd="0" destOrd="0" presId="urn:microsoft.com/office/officeart/2005/8/layout/hList3"/>
    <dgm:cxn modelId="{46F758D0-30F1-4C5E-A9E3-B28C920A9311}" type="presOf" srcId="{1781BD11-0C1D-4C63-8402-D2A88EDEA3C5}" destId="{813991FD-629A-4EE0-A7BE-866F185F96E4}" srcOrd="0" destOrd="0" presId="urn:microsoft.com/office/officeart/2005/8/layout/hList3"/>
    <dgm:cxn modelId="{1A27A008-990E-4C5E-BDBB-E9C3092903A1}" type="presOf" srcId="{C3FFBA21-BC85-4120-A653-2B511BDA3D42}" destId="{7488FFB9-B4BA-4663-A52C-9E870DE68352}" srcOrd="0" destOrd="0" presId="urn:microsoft.com/office/officeart/2005/8/layout/hList3"/>
    <dgm:cxn modelId="{B16D04ED-33CC-4314-9589-DB8B3AFA87CF}" type="presOf" srcId="{340C6CA2-F7ED-49B9-AA53-59959F8A444E}" destId="{5F13E86E-A220-4731-A9ED-7FE63F9726A5}" srcOrd="0" destOrd="0" presId="urn:microsoft.com/office/officeart/2005/8/layout/hList3"/>
    <dgm:cxn modelId="{8BF6387C-2B64-4A71-B931-8AF6821E06EA}" type="presOf" srcId="{D67C120D-4097-4BF3-8CF0-072DB30D109B}" destId="{C59666DB-2657-41C7-B5DE-B29B959A1F3F}" srcOrd="0" destOrd="0" presId="urn:microsoft.com/office/officeart/2005/8/layout/hList3"/>
    <dgm:cxn modelId="{CF8F1DC0-4BA6-4751-A729-3EBBDE4FFA5A}" srcId="{C3FFBA21-BC85-4120-A653-2B511BDA3D42}" destId="{1781BD11-0C1D-4C63-8402-D2A88EDEA3C5}" srcOrd="0" destOrd="0" parTransId="{0A03AF7E-B130-4A0C-BBAC-68093CE56348}" sibTransId="{E8EF6CF8-AA7A-42A2-9E1E-2F182280890F}"/>
    <dgm:cxn modelId="{C1977B8A-556F-4C69-BCA3-A9BB6FE7013E}" srcId="{C3FFBA21-BC85-4120-A653-2B511BDA3D42}" destId="{340C6CA2-F7ED-49B9-AA53-59959F8A444E}" srcOrd="1" destOrd="0" parTransId="{82B6A604-BFF6-4B54-86BC-B4B7421ACEC1}" sibTransId="{F9F26412-FC8A-4D3C-ADA6-9DC1C0B9F5C7}"/>
    <dgm:cxn modelId="{8F3D643A-EBB9-4C5C-A8E9-D6DD8C048DCA}" srcId="{C3FFBA21-BC85-4120-A653-2B511BDA3D42}" destId="{D67C120D-4097-4BF3-8CF0-072DB30D109B}" srcOrd="2" destOrd="0" parTransId="{459CC3C8-6BB3-4FE3-AA19-65C55D02F73A}" sibTransId="{94A9F8D7-6888-40BD-A1D9-E96B364706AA}"/>
    <dgm:cxn modelId="{8AB6F860-6AB7-43EE-8863-39285985925C}" type="presParOf" srcId="{014057D3-180D-4B97-A678-017BE0C637C1}" destId="{7488FFB9-B4BA-4663-A52C-9E870DE68352}" srcOrd="0" destOrd="0" presId="urn:microsoft.com/office/officeart/2005/8/layout/hList3"/>
    <dgm:cxn modelId="{9E1A50D9-90CF-4698-A184-E9F628F6410F}" type="presParOf" srcId="{014057D3-180D-4B97-A678-017BE0C637C1}" destId="{AF3CE19A-FDEC-44E2-B28E-68CD516AABA3}" srcOrd="1" destOrd="0" presId="urn:microsoft.com/office/officeart/2005/8/layout/hList3"/>
    <dgm:cxn modelId="{E2683A6C-2561-4FAA-B04A-1AFABD446A21}" type="presParOf" srcId="{AF3CE19A-FDEC-44E2-B28E-68CD516AABA3}" destId="{813991FD-629A-4EE0-A7BE-866F185F96E4}" srcOrd="0" destOrd="0" presId="urn:microsoft.com/office/officeart/2005/8/layout/hList3"/>
    <dgm:cxn modelId="{5B329A85-7096-4A84-9780-217AE1E69BC6}" type="presParOf" srcId="{AF3CE19A-FDEC-44E2-B28E-68CD516AABA3}" destId="{5F13E86E-A220-4731-A9ED-7FE63F9726A5}" srcOrd="1" destOrd="0" presId="urn:microsoft.com/office/officeart/2005/8/layout/hList3"/>
    <dgm:cxn modelId="{200346D8-D713-4392-AAA4-3D23D87C2882}" type="presParOf" srcId="{AF3CE19A-FDEC-44E2-B28E-68CD516AABA3}" destId="{C59666DB-2657-41C7-B5DE-B29B959A1F3F}" srcOrd="2" destOrd="0" presId="urn:microsoft.com/office/officeart/2005/8/layout/hList3"/>
    <dgm:cxn modelId="{8AC08BA3-B614-4557-90BF-3F9C59BCBE7C}" type="presParOf" srcId="{014057D3-180D-4B97-A678-017BE0C637C1}" destId="{723D20CD-129A-4F18-9BE8-EF12A67476F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DA567D-4054-4757-BBD8-AE3FADCA2D31}"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ES"/>
        </a:p>
      </dgm:t>
    </dgm:pt>
    <dgm:pt modelId="{EAB2E05A-52F6-47A1-9B7A-38442C6473AB}">
      <dgm:prSet phldrT="[Texto]"/>
      <dgm:spPr/>
      <dgm:t>
        <a:bodyPr/>
        <a:lstStyle/>
        <a:p>
          <a:pPr algn="l"/>
          <a:r>
            <a:rPr lang="es-ES" dirty="0" smtClean="0"/>
            <a:t>Central de alarmas</a:t>
          </a:r>
          <a:endParaRPr lang="es-ES" dirty="0"/>
        </a:p>
      </dgm:t>
    </dgm:pt>
    <dgm:pt modelId="{8EED6A75-3003-4E21-979C-5D59D9C47F5E}" type="parTrans" cxnId="{FC00EAB0-BE92-438B-ACCC-6DECC7258B93}">
      <dgm:prSet/>
      <dgm:spPr/>
      <dgm:t>
        <a:bodyPr/>
        <a:lstStyle/>
        <a:p>
          <a:endParaRPr lang="es-ES"/>
        </a:p>
      </dgm:t>
    </dgm:pt>
    <dgm:pt modelId="{EBBA52D2-0BFB-46BE-8709-A90EEAB4BEB8}" type="sibTrans" cxnId="{FC00EAB0-BE92-438B-ACCC-6DECC7258B93}">
      <dgm:prSet/>
      <dgm:spPr/>
      <dgm:t>
        <a:bodyPr/>
        <a:lstStyle/>
        <a:p>
          <a:endParaRPr lang="es-ES"/>
        </a:p>
      </dgm:t>
    </dgm:pt>
    <dgm:pt modelId="{CEDA0C90-3E89-4196-ABF7-8F0312D0E9DE}">
      <dgm:prSet phldrT="[Texto]"/>
      <dgm:spPr/>
      <dgm:t>
        <a:bodyPr/>
        <a:lstStyle/>
        <a:p>
          <a:pPr algn="l"/>
          <a:r>
            <a:rPr lang="es-EC" dirty="0" smtClean="0"/>
            <a:t>Recibir todas las notificaciones y alertas</a:t>
          </a:r>
          <a:endParaRPr lang="es-ES" dirty="0"/>
        </a:p>
      </dgm:t>
    </dgm:pt>
    <dgm:pt modelId="{859120D1-ACAB-4FF1-B1F1-D6C366B2F18B}" type="parTrans" cxnId="{FCC2969E-040C-43DB-B297-4275E774F712}">
      <dgm:prSet/>
      <dgm:spPr/>
      <dgm:t>
        <a:bodyPr/>
        <a:lstStyle/>
        <a:p>
          <a:endParaRPr lang="es-ES"/>
        </a:p>
      </dgm:t>
    </dgm:pt>
    <dgm:pt modelId="{9A82B48F-9250-4CDA-8736-761D7135A589}" type="sibTrans" cxnId="{FCC2969E-040C-43DB-B297-4275E774F712}">
      <dgm:prSet/>
      <dgm:spPr/>
      <dgm:t>
        <a:bodyPr/>
        <a:lstStyle/>
        <a:p>
          <a:endParaRPr lang="es-ES"/>
        </a:p>
      </dgm:t>
    </dgm:pt>
    <dgm:pt modelId="{0BC1B763-1028-4464-A95B-8EF8766D7386}">
      <dgm:prSet phldrT="[Texto]"/>
      <dgm:spPr/>
      <dgm:t>
        <a:bodyPr/>
        <a:lstStyle/>
        <a:p>
          <a:pPr algn="l"/>
          <a:r>
            <a:rPr lang="es-EC" dirty="0" smtClean="0"/>
            <a:t>Monitoreo en tiempo real de cada sistema </a:t>
          </a:r>
          <a:endParaRPr lang="es-ES" dirty="0"/>
        </a:p>
      </dgm:t>
    </dgm:pt>
    <dgm:pt modelId="{FF66C0C5-6CEC-4171-AA63-E2202BFE305F}" type="parTrans" cxnId="{68033DC4-D5C1-4622-AE24-BCEC317AF72B}">
      <dgm:prSet/>
      <dgm:spPr/>
      <dgm:t>
        <a:bodyPr/>
        <a:lstStyle/>
        <a:p>
          <a:endParaRPr lang="es-ES"/>
        </a:p>
      </dgm:t>
    </dgm:pt>
    <dgm:pt modelId="{AFA5A035-1DE4-4DCD-9AEB-B75B76427714}" type="sibTrans" cxnId="{68033DC4-D5C1-4622-AE24-BCEC317AF72B}">
      <dgm:prSet/>
      <dgm:spPr/>
      <dgm:t>
        <a:bodyPr/>
        <a:lstStyle/>
        <a:p>
          <a:endParaRPr lang="es-ES"/>
        </a:p>
      </dgm:t>
    </dgm:pt>
    <dgm:pt modelId="{ED13A55F-C3A0-4A6B-97BE-08D36F81D597}">
      <dgm:prSet phldrT="[Texto]"/>
      <dgm:spPr/>
      <dgm:t>
        <a:bodyPr/>
        <a:lstStyle/>
        <a:p>
          <a:pPr algn="l"/>
          <a:r>
            <a:rPr lang="es-EC" dirty="0" smtClean="0"/>
            <a:t>Control de activación de cada uno de los sistemas</a:t>
          </a:r>
          <a:endParaRPr lang="es-ES" dirty="0"/>
        </a:p>
      </dgm:t>
    </dgm:pt>
    <dgm:pt modelId="{1DCF502E-DED9-4393-8279-8DEF7E69C4EC}" type="parTrans" cxnId="{487E426B-5FAE-46E7-B245-DCA84ADB2481}">
      <dgm:prSet/>
      <dgm:spPr/>
      <dgm:t>
        <a:bodyPr/>
        <a:lstStyle/>
        <a:p>
          <a:endParaRPr lang="es-ES"/>
        </a:p>
      </dgm:t>
    </dgm:pt>
    <dgm:pt modelId="{003873D1-6082-4BBC-A874-DB9ACFDB6549}" type="sibTrans" cxnId="{487E426B-5FAE-46E7-B245-DCA84ADB2481}">
      <dgm:prSet/>
      <dgm:spPr/>
      <dgm:t>
        <a:bodyPr/>
        <a:lstStyle/>
        <a:p>
          <a:endParaRPr lang="es-ES"/>
        </a:p>
      </dgm:t>
    </dgm:pt>
    <dgm:pt modelId="{29D4741A-2326-4DEA-94C7-7F01CB01E86A}">
      <dgm:prSet phldrT="[Texto]"/>
      <dgm:spPr/>
      <dgm:t>
        <a:bodyPr/>
        <a:lstStyle/>
        <a:p>
          <a:pPr algn="l"/>
          <a:r>
            <a:rPr lang="es-ES" dirty="0" smtClean="0"/>
            <a:t>Sistema centralizado</a:t>
          </a:r>
          <a:endParaRPr lang="es-ES" dirty="0"/>
        </a:p>
      </dgm:t>
    </dgm:pt>
    <dgm:pt modelId="{1EA5CEDA-A9A4-4E03-8404-6C764467E94B}" type="parTrans" cxnId="{CB4CD6C5-FCA2-4418-B28E-9F5BC68BC895}">
      <dgm:prSet/>
      <dgm:spPr/>
      <dgm:t>
        <a:bodyPr/>
        <a:lstStyle/>
        <a:p>
          <a:endParaRPr lang="es-ES"/>
        </a:p>
      </dgm:t>
    </dgm:pt>
    <dgm:pt modelId="{78AC14F4-83F3-43E9-BE07-4BFB4A4F766A}" type="sibTrans" cxnId="{CB4CD6C5-FCA2-4418-B28E-9F5BC68BC895}">
      <dgm:prSet/>
      <dgm:spPr/>
      <dgm:t>
        <a:bodyPr/>
        <a:lstStyle/>
        <a:p>
          <a:endParaRPr lang="es-ES"/>
        </a:p>
      </dgm:t>
    </dgm:pt>
    <dgm:pt modelId="{67283574-1653-4463-B6E1-B81C491AA209}" type="pres">
      <dgm:prSet presAssocID="{01DA567D-4054-4757-BBD8-AE3FADCA2D31}" presName="diagram" presStyleCnt="0">
        <dgm:presLayoutVars>
          <dgm:chPref val="1"/>
          <dgm:dir/>
          <dgm:animOne val="branch"/>
          <dgm:animLvl val="lvl"/>
          <dgm:resizeHandles/>
        </dgm:presLayoutVars>
      </dgm:prSet>
      <dgm:spPr/>
    </dgm:pt>
    <dgm:pt modelId="{BCC295A2-F8A7-48C0-A700-E29E33F4B64A}" type="pres">
      <dgm:prSet presAssocID="{EAB2E05A-52F6-47A1-9B7A-38442C6473AB}" presName="root" presStyleCnt="0"/>
      <dgm:spPr/>
    </dgm:pt>
    <dgm:pt modelId="{94BF931E-0E8D-42DB-9247-A2BF559F6283}" type="pres">
      <dgm:prSet presAssocID="{EAB2E05A-52F6-47A1-9B7A-38442C6473AB}" presName="rootComposite" presStyleCnt="0"/>
      <dgm:spPr/>
    </dgm:pt>
    <dgm:pt modelId="{B0A6C7F9-2B08-4503-8F2C-A3A766F3638F}" type="pres">
      <dgm:prSet presAssocID="{EAB2E05A-52F6-47A1-9B7A-38442C6473AB}" presName="rootText" presStyleLbl="node1" presStyleIdx="0" presStyleCnt="1" custScaleX="157795"/>
      <dgm:spPr/>
    </dgm:pt>
    <dgm:pt modelId="{CB09D54A-47E5-4944-9193-D523A28BC4CD}" type="pres">
      <dgm:prSet presAssocID="{EAB2E05A-52F6-47A1-9B7A-38442C6473AB}" presName="rootConnector" presStyleLbl="node1" presStyleIdx="0" presStyleCnt="1"/>
      <dgm:spPr/>
    </dgm:pt>
    <dgm:pt modelId="{14ED3CFA-450A-4D37-9040-2B90E4409905}" type="pres">
      <dgm:prSet presAssocID="{EAB2E05A-52F6-47A1-9B7A-38442C6473AB}" presName="childShape" presStyleCnt="0"/>
      <dgm:spPr/>
    </dgm:pt>
    <dgm:pt modelId="{7AA8013B-5E10-4D14-A2EF-4BCB32D978AD}" type="pres">
      <dgm:prSet presAssocID="{1EA5CEDA-A9A4-4E03-8404-6C764467E94B}" presName="Name13" presStyleLbl="parChTrans1D2" presStyleIdx="0" presStyleCnt="4"/>
      <dgm:spPr/>
    </dgm:pt>
    <dgm:pt modelId="{73E375D8-DC87-461D-B277-AEA0C8863B08}" type="pres">
      <dgm:prSet presAssocID="{29D4741A-2326-4DEA-94C7-7F01CB01E86A}" presName="childText" presStyleLbl="bgAcc1" presStyleIdx="0" presStyleCnt="4" custScaleX="337243" custScaleY="62807">
        <dgm:presLayoutVars>
          <dgm:bulletEnabled val="1"/>
        </dgm:presLayoutVars>
      </dgm:prSet>
      <dgm:spPr/>
    </dgm:pt>
    <dgm:pt modelId="{C6E39C03-5290-48CB-A9B2-6C05BC5BBF05}" type="pres">
      <dgm:prSet presAssocID="{859120D1-ACAB-4FF1-B1F1-D6C366B2F18B}" presName="Name13" presStyleLbl="parChTrans1D2" presStyleIdx="1" presStyleCnt="4"/>
      <dgm:spPr/>
    </dgm:pt>
    <dgm:pt modelId="{A9FFBF45-3F11-4E55-9751-5AAE201806A7}" type="pres">
      <dgm:prSet presAssocID="{CEDA0C90-3E89-4196-ABF7-8F0312D0E9DE}" presName="childText" presStyleLbl="bgAcc1" presStyleIdx="1" presStyleCnt="4" custScaleX="341033" custScaleY="61595">
        <dgm:presLayoutVars>
          <dgm:bulletEnabled val="1"/>
        </dgm:presLayoutVars>
      </dgm:prSet>
      <dgm:spPr/>
      <dgm:t>
        <a:bodyPr/>
        <a:lstStyle/>
        <a:p>
          <a:endParaRPr lang="es-ES"/>
        </a:p>
      </dgm:t>
    </dgm:pt>
    <dgm:pt modelId="{BF0DF9ED-2A02-49B4-8876-096071AFC4C9}" type="pres">
      <dgm:prSet presAssocID="{FF66C0C5-6CEC-4171-AA63-E2202BFE305F}" presName="Name13" presStyleLbl="parChTrans1D2" presStyleIdx="2" presStyleCnt="4"/>
      <dgm:spPr/>
    </dgm:pt>
    <dgm:pt modelId="{04115C8F-E2CB-4833-B58E-F3ECB0883C64}" type="pres">
      <dgm:prSet presAssocID="{0BC1B763-1028-4464-A95B-8EF8766D7386}" presName="childText" presStyleLbl="bgAcc1" presStyleIdx="2" presStyleCnt="4" custScaleX="344072" custScaleY="51187">
        <dgm:presLayoutVars>
          <dgm:bulletEnabled val="1"/>
        </dgm:presLayoutVars>
      </dgm:prSet>
      <dgm:spPr/>
      <dgm:t>
        <a:bodyPr/>
        <a:lstStyle/>
        <a:p>
          <a:endParaRPr lang="es-ES"/>
        </a:p>
      </dgm:t>
    </dgm:pt>
    <dgm:pt modelId="{2EF81494-52B4-4AAE-9E3E-6D31F0D85D35}" type="pres">
      <dgm:prSet presAssocID="{1DCF502E-DED9-4393-8279-8DEF7E69C4EC}" presName="Name13" presStyleLbl="parChTrans1D2" presStyleIdx="3" presStyleCnt="4"/>
      <dgm:spPr/>
    </dgm:pt>
    <dgm:pt modelId="{41B1A668-102F-4ECE-93DA-112C6B5EE1CF}" type="pres">
      <dgm:prSet presAssocID="{ED13A55F-C3A0-4A6B-97BE-08D36F81D597}" presName="childText" presStyleLbl="bgAcc1" presStyleIdx="3" presStyleCnt="4" custScaleX="341944" custScaleY="67548">
        <dgm:presLayoutVars>
          <dgm:bulletEnabled val="1"/>
        </dgm:presLayoutVars>
      </dgm:prSet>
      <dgm:spPr/>
      <dgm:t>
        <a:bodyPr/>
        <a:lstStyle/>
        <a:p>
          <a:endParaRPr lang="es-ES"/>
        </a:p>
      </dgm:t>
    </dgm:pt>
  </dgm:ptLst>
  <dgm:cxnLst>
    <dgm:cxn modelId="{75C775CD-BF6F-4584-9905-C757DBBCCF25}" type="presOf" srcId="{EAB2E05A-52F6-47A1-9B7A-38442C6473AB}" destId="{CB09D54A-47E5-4944-9193-D523A28BC4CD}" srcOrd="1" destOrd="0" presId="urn:microsoft.com/office/officeart/2005/8/layout/hierarchy3"/>
    <dgm:cxn modelId="{68033DC4-D5C1-4622-AE24-BCEC317AF72B}" srcId="{EAB2E05A-52F6-47A1-9B7A-38442C6473AB}" destId="{0BC1B763-1028-4464-A95B-8EF8766D7386}" srcOrd="2" destOrd="0" parTransId="{FF66C0C5-6CEC-4171-AA63-E2202BFE305F}" sibTransId="{AFA5A035-1DE4-4DCD-9AEB-B75B76427714}"/>
    <dgm:cxn modelId="{A20844BB-2B75-41D9-8A49-2F21EE656A6B}" type="presOf" srcId="{ED13A55F-C3A0-4A6B-97BE-08D36F81D597}" destId="{41B1A668-102F-4ECE-93DA-112C6B5EE1CF}" srcOrd="0" destOrd="0" presId="urn:microsoft.com/office/officeart/2005/8/layout/hierarchy3"/>
    <dgm:cxn modelId="{CB4CD6C5-FCA2-4418-B28E-9F5BC68BC895}" srcId="{EAB2E05A-52F6-47A1-9B7A-38442C6473AB}" destId="{29D4741A-2326-4DEA-94C7-7F01CB01E86A}" srcOrd="0" destOrd="0" parTransId="{1EA5CEDA-A9A4-4E03-8404-6C764467E94B}" sibTransId="{78AC14F4-83F3-43E9-BE07-4BFB4A4F766A}"/>
    <dgm:cxn modelId="{0D82579E-A8F9-45AA-BBA4-FAA4E3B2BD5A}" type="presOf" srcId="{FF66C0C5-6CEC-4171-AA63-E2202BFE305F}" destId="{BF0DF9ED-2A02-49B4-8876-096071AFC4C9}" srcOrd="0" destOrd="0" presId="urn:microsoft.com/office/officeart/2005/8/layout/hierarchy3"/>
    <dgm:cxn modelId="{FCC2969E-040C-43DB-B297-4275E774F712}" srcId="{EAB2E05A-52F6-47A1-9B7A-38442C6473AB}" destId="{CEDA0C90-3E89-4196-ABF7-8F0312D0E9DE}" srcOrd="1" destOrd="0" parTransId="{859120D1-ACAB-4FF1-B1F1-D6C366B2F18B}" sibTransId="{9A82B48F-9250-4CDA-8736-761D7135A589}"/>
    <dgm:cxn modelId="{292E6715-354E-40D3-AC6B-DDDAE46B4FE6}" type="presOf" srcId="{CEDA0C90-3E89-4196-ABF7-8F0312D0E9DE}" destId="{A9FFBF45-3F11-4E55-9751-5AAE201806A7}" srcOrd="0" destOrd="0" presId="urn:microsoft.com/office/officeart/2005/8/layout/hierarchy3"/>
    <dgm:cxn modelId="{6E915613-34DC-4A1C-B4E7-A70733F06CE8}" type="presOf" srcId="{EAB2E05A-52F6-47A1-9B7A-38442C6473AB}" destId="{B0A6C7F9-2B08-4503-8F2C-A3A766F3638F}" srcOrd="0" destOrd="0" presId="urn:microsoft.com/office/officeart/2005/8/layout/hierarchy3"/>
    <dgm:cxn modelId="{487E426B-5FAE-46E7-B245-DCA84ADB2481}" srcId="{EAB2E05A-52F6-47A1-9B7A-38442C6473AB}" destId="{ED13A55F-C3A0-4A6B-97BE-08D36F81D597}" srcOrd="3" destOrd="0" parTransId="{1DCF502E-DED9-4393-8279-8DEF7E69C4EC}" sibTransId="{003873D1-6082-4BBC-A874-DB9ACFDB6549}"/>
    <dgm:cxn modelId="{1FC57725-C48E-4606-828A-55D69713C968}" type="presOf" srcId="{0BC1B763-1028-4464-A95B-8EF8766D7386}" destId="{04115C8F-E2CB-4833-B58E-F3ECB0883C64}" srcOrd="0" destOrd="0" presId="urn:microsoft.com/office/officeart/2005/8/layout/hierarchy3"/>
    <dgm:cxn modelId="{87E60822-5AC2-415F-9972-0AE772AB625D}" type="presOf" srcId="{01DA567D-4054-4757-BBD8-AE3FADCA2D31}" destId="{67283574-1653-4463-B6E1-B81C491AA209}" srcOrd="0" destOrd="0" presId="urn:microsoft.com/office/officeart/2005/8/layout/hierarchy3"/>
    <dgm:cxn modelId="{011E66A3-9E35-49DC-8F61-2524D9B255AA}" type="presOf" srcId="{859120D1-ACAB-4FF1-B1F1-D6C366B2F18B}" destId="{C6E39C03-5290-48CB-A9B2-6C05BC5BBF05}" srcOrd="0" destOrd="0" presId="urn:microsoft.com/office/officeart/2005/8/layout/hierarchy3"/>
    <dgm:cxn modelId="{F904BA3A-C8F5-4E11-A72D-91480F3C447A}" type="presOf" srcId="{1DCF502E-DED9-4393-8279-8DEF7E69C4EC}" destId="{2EF81494-52B4-4AAE-9E3E-6D31F0D85D35}" srcOrd="0" destOrd="0" presId="urn:microsoft.com/office/officeart/2005/8/layout/hierarchy3"/>
    <dgm:cxn modelId="{FC00EAB0-BE92-438B-ACCC-6DECC7258B93}" srcId="{01DA567D-4054-4757-BBD8-AE3FADCA2D31}" destId="{EAB2E05A-52F6-47A1-9B7A-38442C6473AB}" srcOrd="0" destOrd="0" parTransId="{8EED6A75-3003-4E21-979C-5D59D9C47F5E}" sibTransId="{EBBA52D2-0BFB-46BE-8709-A90EEAB4BEB8}"/>
    <dgm:cxn modelId="{335A640C-FEC5-49F5-BF93-D36B47EB2F94}" type="presOf" srcId="{29D4741A-2326-4DEA-94C7-7F01CB01E86A}" destId="{73E375D8-DC87-461D-B277-AEA0C8863B08}" srcOrd="0" destOrd="0" presId="urn:microsoft.com/office/officeart/2005/8/layout/hierarchy3"/>
    <dgm:cxn modelId="{C011DE91-F053-4DD8-9A87-DEBC453E0D69}" type="presOf" srcId="{1EA5CEDA-A9A4-4E03-8404-6C764467E94B}" destId="{7AA8013B-5E10-4D14-A2EF-4BCB32D978AD}" srcOrd="0" destOrd="0" presId="urn:microsoft.com/office/officeart/2005/8/layout/hierarchy3"/>
    <dgm:cxn modelId="{348DB814-A529-47D7-BAFE-2A7956F522A1}" type="presParOf" srcId="{67283574-1653-4463-B6E1-B81C491AA209}" destId="{BCC295A2-F8A7-48C0-A700-E29E33F4B64A}" srcOrd="0" destOrd="0" presId="urn:microsoft.com/office/officeart/2005/8/layout/hierarchy3"/>
    <dgm:cxn modelId="{4C911D78-22C8-4773-809E-69B2E07D106B}" type="presParOf" srcId="{BCC295A2-F8A7-48C0-A700-E29E33F4B64A}" destId="{94BF931E-0E8D-42DB-9247-A2BF559F6283}" srcOrd="0" destOrd="0" presId="urn:microsoft.com/office/officeart/2005/8/layout/hierarchy3"/>
    <dgm:cxn modelId="{CCA9D1D3-2179-43C4-8767-056CF0912339}" type="presParOf" srcId="{94BF931E-0E8D-42DB-9247-A2BF559F6283}" destId="{B0A6C7F9-2B08-4503-8F2C-A3A766F3638F}" srcOrd="0" destOrd="0" presId="urn:microsoft.com/office/officeart/2005/8/layout/hierarchy3"/>
    <dgm:cxn modelId="{9403CED0-15D4-4E9D-BA34-A305D296771E}" type="presParOf" srcId="{94BF931E-0E8D-42DB-9247-A2BF559F6283}" destId="{CB09D54A-47E5-4944-9193-D523A28BC4CD}" srcOrd="1" destOrd="0" presId="urn:microsoft.com/office/officeart/2005/8/layout/hierarchy3"/>
    <dgm:cxn modelId="{D573350D-7323-4F07-B5B1-1BA0FE8517AD}" type="presParOf" srcId="{BCC295A2-F8A7-48C0-A700-E29E33F4B64A}" destId="{14ED3CFA-450A-4D37-9040-2B90E4409905}" srcOrd="1" destOrd="0" presId="urn:microsoft.com/office/officeart/2005/8/layout/hierarchy3"/>
    <dgm:cxn modelId="{0C46CEC9-7B17-49C6-AF4F-48931304C4C3}" type="presParOf" srcId="{14ED3CFA-450A-4D37-9040-2B90E4409905}" destId="{7AA8013B-5E10-4D14-A2EF-4BCB32D978AD}" srcOrd="0" destOrd="0" presId="urn:microsoft.com/office/officeart/2005/8/layout/hierarchy3"/>
    <dgm:cxn modelId="{0A014D79-C8EE-4DEF-A23B-75DE5BDE9CAF}" type="presParOf" srcId="{14ED3CFA-450A-4D37-9040-2B90E4409905}" destId="{73E375D8-DC87-461D-B277-AEA0C8863B08}" srcOrd="1" destOrd="0" presId="urn:microsoft.com/office/officeart/2005/8/layout/hierarchy3"/>
    <dgm:cxn modelId="{D6D0D17A-CD84-40A8-94E2-0203837C57F0}" type="presParOf" srcId="{14ED3CFA-450A-4D37-9040-2B90E4409905}" destId="{C6E39C03-5290-48CB-A9B2-6C05BC5BBF05}" srcOrd="2" destOrd="0" presId="urn:microsoft.com/office/officeart/2005/8/layout/hierarchy3"/>
    <dgm:cxn modelId="{3E8B95BE-4351-45A0-AB92-E410993D223D}" type="presParOf" srcId="{14ED3CFA-450A-4D37-9040-2B90E4409905}" destId="{A9FFBF45-3F11-4E55-9751-5AAE201806A7}" srcOrd="3" destOrd="0" presId="urn:microsoft.com/office/officeart/2005/8/layout/hierarchy3"/>
    <dgm:cxn modelId="{9D24FA40-CF4D-4144-BF6E-3241D7508EFC}" type="presParOf" srcId="{14ED3CFA-450A-4D37-9040-2B90E4409905}" destId="{BF0DF9ED-2A02-49B4-8876-096071AFC4C9}" srcOrd="4" destOrd="0" presId="urn:microsoft.com/office/officeart/2005/8/layout/hierarchy3"/>
    <dgm:cxn modelId="{A09034F5-E190-4E74-A820-81B3597E13EF}" type="presParOf" srcId="{14ED3CFA-450A-4D37-9040-2B90E4409905}" destId="{04115C8F-E2CB-4833-B58E-F3ECB0883C64}" srcOrd="5" destOrd="0" presId="urn:microsoft.com/office/officeart/2005/8/layout/hierarchy3"/>
    <dgm:cxn modelId="{CFE55D9C-0FC4-4072-80AF-7C057F43421B}" type="presParOf" srcId="{14ED3CFA-450A-4D37-9040-2B90E4409905}" destId="{2EF81494-52B4-4AAE-9E3E-6D31F0D85D35}" srcOrd="6" destOrd="0" presId="urn:microsoft.com/office/officeart/2005/8/layout/hierarchy3"/>
    <dgm:cxn modelId="{B484D07B-1EB2-451C-990E-3F175105C3DD}" type="presParOf" srcId="{14ED3CFA-450A-4D37-9040-2B90E4409905}" destId="{41B1A668-102F-4ECE-93DA-112C6B5EE1C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A567D-4054-4757-BBD8-AE3FADCA2D31}"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ES"/>
        </a:p>
      </dgm:t>
    </dgm:pt>
    <dgm:pt modelId="{EAB2E05A-52F6-47A1-9B7A-38442C6473AB}">
      <dgm:prSet phldrT="[Texto]"/>
      <dgm:spPr/>
      <dgm:t>
        <a:bodyPr/>
        <a:lstStyle/>
        <a:p>
          <a:pPr algn="l"/>
          <a:r>
            <a:rPr lang="es-ES" dirty="0" smtClean="0"/>
            <a:t>Criterios de elección de dispositivo</a:t>
          </a:r>
          <a:endParaRPr lang="es-ES" dirty="0"/>
        </a:p>
      </dgm:t>
    </dgm:pt>
    <dgm:pt modelId="{8EED6A75-3003-4E21-979C-5D59D9C47F5E}" type="parTrans" cxnId="{FC00EAB0-BE92-438B-ACCC-6DECC7258B93}">
      <dgm:prSet/>
      <dgm:spPr/>
      <dgm:t>
        <a:bodyPr/>
        <a:lstStyle/>
        <a:p>
          <a:endParaRPr lang="es-ES"/>
        </a:p>
      </dgm:t>
    </dgm:pt>
    <dgm:pt modelId="{EBBA52D2-0BFB-46BE-8709-A90EEAB4BEB8}" type="sibTrans" cxnId="{FC00EAB0-BE92-438B-ACCC-6DECC7258B93}">
      <dgm:prSet/>
      <dgm:spPr/>
      <dgm:t>
        <a:bodyPr/>
        <a:lstStyle/>
        <a:p>
          <a:endParaRPr lang="es-ES"/>
        </a:p>
      </dgm:t>
    </dgm:pt>
    <dgm:pt modelId="{CEDA0C90-3E89-4196-ABF7-8F0312D0E9DE}">
      <dgm:prSet phldrT="[Texto]"/>
      <dgm:spPr/>
      <dgm:t>
        <a:bodyPr/>
        <a:lstStyle/>
        <a:p>
          <a:pPr algn="l"/>
          <a:r>
            <a:rPr lang="es-EC" dirty="0" smtClean="0"/>
            <a:t>Costo</a:t>
          </a:r>
          <a:endParaRPr lang="es-ES" dirty="0"/>
        </a:p>
      </dgm:t>
    </dgm:pt>
    <dgm:pt modelId="{859120D1-ACAB-4FF1-B1F1-D6C366B2F18B}" type="parTrans" cxnId="{FCC2969E-040C-43DB-B297-4275E774F712}">
      <dgm:prSet/>
      <dgm:spPr/>
      <dgm:t>
        <a:bodyPr/>
        <a:lstStyle/>
        <a:p>
          <a:endParaRPr lang="es-ES"/>
        </a:p>
      </dgm:t>
    </dgm:pt>
    <dgm:pt modelId="{9A82B48F-9250-4CDA-8736-761D7135A589}" type="sibTrans" cxnId="{FCC2969E-040C-43DB-B297-4275E774F712}">
      <dgm:prSet/>
      <dgm:spPr/>
      <dgm:t>
        <a:bodyPr/>
        <a:lstStyle/>
        <a:p>
          <a:endParaRPr lang="es-ES"/>
        </a:p>
      </dgm:t>
    </dgm:pt>
    <dgm:pt modelId="{0BC1B763-1028-4464-A95B-8EF8766D7386}">
      <dgm:prSet phldrT="[Texto]"/>
      <dgm:spPr/>
      <dgm:t>
        <a:bodyPr/>
        <a:lstStyle/>
        <a:p>
          <a:pPr algn="l"/>
          <a:r>
            <a:rPr lang="es-EC" dirty="0" smtClean="0"/>
            <a:t>Interfaz Humano-Máquina</a:t>
          </a:r>
          <a:endParaRPr lang="es-ES" dirty="0"/>
        </a:p>
      </dgm:t>
    </dgm:pt>
    <dgm:pt modelId="{FF66C0C5-6CEC-4171-AA63-E2202BFE305F}" type="parTrans" cxnId="{68033DC4-D5C1-4622-AE24-BCEC317AF72B}">
      <dgm:prSet/>
      <dgm:spPr/>
      <dgm:t>
        <a:bodyPr/>
        <a:lstStyle/>
        <a:p>
          <a:endParaRPr lang="es-ES"/>
        </a:p>
      </dgm:t>
    </dgm:pt>
    <dgm:pt modelId="{AFA5A035-1DE4-4DCD-9AEB-B75B76427714}" type="sibTrans" cxnId="{68033DC4-D5C1-4622-AE24-BCEC317AF72B}">
      <dgm:prSet/>
      <dgm:spPr/>
      <dgm:t>
        <a:bodyPr/>
        <a:lstStyle/>
        <a:p>
          <a:endParaRPr lang="es-ES"/>
        </a:p>
      </dgm:t>
    </dgm:pt>
    <dgm:pt modelId="{ED13A55F-C3A0-4A6B-97BE-08D36F81D597}">
      <dgm:prSet phldrT="[Texto]"/>
      <dgm:spPr/>
      <dgm:t>
        <a:bodyPr/>
        <a:lstStyle/>
        <a:p>
          <a:pPr algn="l"/>
          <a:r>
            <a:rPr lang="es-EC" dirty="0" smtClean="0"/>
            <a:t>Tamaño</a:t>
          </a:r>
          <a:endParaRPr lang="es-ES" dirty="0"/>
        </a:p>
      </dgm:t>
    </dgm:pt>
    <dgm:pt modelId="{1DCF502E-DED9-4393-8279-8DEF7E69C4EC}" type="parTrans" cxnId="{487E426B-5FAE-46E7-B245-DCA84ADB2481}">
      <dgm:prSet/>
      <dgm:spPr/>
      <dgm:t>
        <a:bodyPr/>
        <a:lstStyle/>
        <a:p>
          <a:endParaRPr lang="es-ES"/>
        </a:p>
      </dgm:t>
    </dgm:pt>
    <dgm:pt modelId="{003873D1-6082-4BBC-A874-DB9ACFDB6549}" type="sibTrans" cxnId="{487E426B-5FAE-46E7-B245-DCA84ADB2481}">
      <dgm:prSet/>
      <dgm:spPr/>
      <dgm:t>
        <a:bodyPr/>
        <a:lstStyle/>
        <a:p>
          <a:endParaRPr lang="es-ES"/>
        </a:p>
      </dgm:t>
    </dgm:pt>
    <dgm:pt modelId="{29D4741A-2326-4DEA-94C7-7F01CB01E86A}">
      <dgm:prSet phldrT="[Texto]"/>
      <dgm:spPr/>
      <dgm:t>
        <a:bodyPr/>
        <a:lstStyle/>
        <a:p>
          <a:pPr algn="l"/>
          <a:r>
            <a:rPr lang="es-ES" dirty="0" smtClean="0"/>
            <a:t>Mantenimiento</a:t>
          </a:r>
          <a:endParaRPr lang="es-ES" dirty="0"/>
        </a:p>
      </dgm:t>
    </dgm:pt>
    <dgm:pt modelId="{1EA5CEDA-A9A4-4E03-8404-6C764467E94B}" type="parTrans" cxnId="{CB4CD6C5-FCA2-4418-B28E-9F5BC68BC895}">
      <dgm:prSet/>
      <dgm:spPr/>
      <dgm:t>
        <a:bodyPr/>
        <a:lstStyle/>
        <a:p>
          <a:endParaRPr lang="es-ES"/>
        </a:p>
      </dgm:t>
    </dgm:pt>
    <dgm:pt modelId="{78AC14F4-83F3-43E9-BE07-4BFB4A4F766A}" type="sibTrans" cxnId="{CB4CD6C5-FCA2-4418-B28E-9F5BC68BC895}">
      <dgm:prSet/>
      <dgm:spPr/>
      <dgm:t>
        <a:bodyPr/>
        <a:lstStyle/>
        <a:p>
          <a:endParaRPr lang="es-ES"/>
        </a:p>
      </dgm:t>
    </dgm:pt>
    <dgm:pt modelId="{DEDDD555-0050-43BE-9825-81E765C46590}">
      <dgm:prSet phldrT="[Texto]"/>
      <dgm:spPr/>
      <dgm:t>
        <a:bodyPr/>
        <a:lstStyle/>
        <a:p>
          <a:pPr algn="l"/>
          <a:r>
            <a:rPr lang="es-ES" dirty="0" smtClean="0"/>
            <a:t>Acoplamiento</a:t>
          </a:r>
          <a:endParaRPr lang="es-ES" dirty="0"/>
        </a:p>
      </dgm:t>
    </dgm:pt>
    <dgm:pt modelId="{B9873082-4862-4921-BD11-6F6B4BCFAC05}" type="parTrans" cxnId="{0E0B428C-C6EB-4312-9967-1BB9179998C7}">
      <dgm:prSet/>
      <dgm:spPr/>
      <dgm:t>
        <a:bodyPr/>
        <a:lstStyle/>
        <a:p>
          <a:endParaRPr lang="es-ES"/>
        </a:p>
      </dgm:t>
    </dgm:pt>
    <dgm:pt modelId="{5FCF677B-7889-437E-A726-2FD4663FCB08}" type="sibTrans" cxnId="{0E0B428C-C6EB-4312-9967-1BB9179998C7}">
      <dgm:prSet/>
      <dgm:spPr/>
      <dgm:t>
        <a:bodyPr/>
        <a:lstStyle/>
        <a:p>
          <a:endParaRPr lang="es-ES"/>
        </a:p>
      </dgm:t>
    </dgm:pt>
    <dgm:pt modelId="{67283574-1653-4463-B6E1-B81C491AA209}" type="pres">
      <dgm:prSet presAssocID="{01DA567D-4054-4757-BBD8-AE3FADCA2D31}" presName="diagram" presStyleCnt="0">
        <dgm:presLayoutVars>
          <dgm:chPref val="1"/>
          <dgm:dir/>
          <dgm:animOne val="branch"/>
          <dgm:animLvl val="lvl"/>
          <dgm:resizeHandles/>
        </dgm:presLayoutVars>
      </dgm:prSet>
      <dgm:spPr/>
    </dgm:pt>
    <dgm:pt modelId="{BCC295A2-F8A7-48C0-A700-E29E33F4B64A}" type="pres">
      <dgm:prSet presAssocID="{EAB2E05A-52F6-47A1-9B7A-38442C6473AB}" presName="root" presStyleCnt="0"/>
      <dgm:spPr/>
    </dgm:pt>
    <dgm:pt modelId="{94BF931E-0E8D-42DB-9247-A2BF559F6283}" type="pres">
      <dgm:prSet presAssocID="{EAB2E05A-52F6-47A1-9B7A-38442C6473AB}" presName="rootComposite" presStyleCnt="0"/>
      <dgm:spPr/>
    </dgm:pt>
    <dgm:pt modelId="{B0A6C7F9-2B08-4503-8F2C-A3A766F3638F}" type="pres">
      <dgm:prSet presAssocID="{EAB2E05A-52F6-47A1-9B7A-38442C6473AB}" presName="rootText" presStyleLbl="node1" presStyleIdx="0" presStyleCnt="1" custScaleX="194095"/>
      <dgm:spPr/>
      <dgm:t>
        <a:bodyPr/>
        <a:lstStyle/>
        <a:p>
          <a:endParaRPr lang="es-ES"/>
        </a:p>
      </dgm:t>
    </dgm:pt>
    <dgm:pt modelId="{CB09D54A-47E5-4944-9193-D523A28BC4CD}" type="pres">
      <dgm:prSet presAssocID="{EAB2E05A-52F6-47A1-9B7A-38442C6473AB}" presName="rootConnector" presStyleLbl="node1" presStyleIdx="0" presStyleCnt="1"/>
      <dgm:spPr/>
    </dgm:pt>
    <dgm:pt modelId="{14ED3CFA-450A-4D37-9040-2B90E4409905}" type="pres">
      <dgm:prSet presAssocID="{EAB2E05A-52F6-47A1-9B7A-38442C6473AB}" presName="childShape" presStyleCnt="0"/>
      <dgm:spPr/>
    </dgm:pt>
    <dgm:pt modelId="{7AA8013B-5E10-4D14-A2EF-4BCB32D978AD}" type="pres">
      <dgm:prSet presAssocID="{1EA5CEDA-A9A4-4E03-8404-6C764467E94B}" presName="Name13" presStyleLbl="parChTrans1D2" presStyleIdx="0" presStyleCnt="5"/>
      <dgm:spPr/>
    </dgm:pt>
    <dgm:pt modelId="{73E375D8-DC87-461D-B277-AEA0C8863B08}" type="pres">
      <dgm:prSet presAssocID="{29D4741A-2326-4DEA-94C7-7F01CB01E86A}" presName="childText" presStyleLbl="bgAcc1" presStyleIdx="0" presStyleCnt="5" custScaleX="337243" custScaleY="62807">
        <dgm:presLayoutVars>
          <dgm:bulletEnabled val="1"/>
        </dgm:presLayoutVars>
      </dgm:prSet>
      <dgm:spPr/>
    </dgm:pt>
    <dgm:pt modelId="{C6E39C03-5290-48CB-A9B2-6C05BC5BBF05}" type="pres">
      <dgm:prSet presAssocID="{859120D1-ACAB-4FF1-B1F1-D6C366B2F18B}" presName="Name13" presStyleLbl="parChTrans1D2" presStyleIdx="1" presStyleCnt="5"/>
      <dgm:spPr/>
    </dgm:pt>
    <dgm:pt modelId="{A9FFBF45-3F11-4E55-9751-5AAE201806A7}" type="pres">
      <dgm:prSet presAssocID="{CEDA0C90-3E89-4196-ABF7-8F0312D0E9DE}" presName="childText" presStyleLbl="bgAcc1" presStyleIdx="1" presStyleCnt="5" custScaleX="341033" custScaleY="61595">
        <dgm:presLayoutVars>
          <dgm:bulletEnabled val="1"/>
        </dgm:presLayoutVars>
      </dgm:prSet>
      <dgm:spPr/>
      <dgm:t>
        <a:bodyPr/>
        <a:lstStyle/>
        <a:p>
          <a:endParaRPr lang="es-ES"/>
        </a:p>
      </dgm:t>
    </dgm:pt>
    <dgm:pt modelId="{BF0DF9ED-2A02-49B4-8876-096071AFC4C9}" type="pres">
      <dgm:prSet presAssocID="{FF66C0C5-6CEC-4171-AA63-E2202BFE305F}" presName="Name13" presStyleLbl="parChTrans1D2" presStyleIdx="2" presStyleCnt="5"/>
      <dgm:spPr/>
    </dgm:pt>
    <dgm:pt modelId="{04115C8F-E2CB-4833-B58E-F3ECB0883C64}" type="pres">
      <dgm:prSet presAssocID="{0BC1B763-1028-4464-A95B-8EF8766D7386}" presName="childText" presStyleLbl="bgAcc1" presStyleIdx="2" presStyleCnt="5" custScaleX="344072" custScaleY="51187">
        <dgm:presLayoutVars>
          <dgm:bulletEnabled val="1"/>
        </dgm:presLayoutVars>
      </dgm:prSet>
      <dgm:spPr/>
      <dgm:t>
        <a:bodyPr/>
        <a:lstStyle/>
        <a:p>
          <a:endParaRPr lang="es-ES"/>
        </a:p>
      </dgm:t>
    </dgm:pt>
    <dgm:pt modelId="{2EF81494-52B4-4AAE-9E3E-6D31F0D85D35}" type="pres">
      <dgm:prSet presAssocID="{1DCF502E-DED9-4393-8279-8DEF7E69C4EC}" presName="Name13" presStyleLbl="parChTrans1D2" presStyleIdx="3" presStyleCnt="5"/>
      <dgm:spPr/>
    </dgm:pt>
    <dgm:pt modelId="{41B1A668-102F-4ECE-93DA-112C6B5EE1CF}" type="pres">
      <dgm:prSet presAssocID="{ED13A55F-C3A0-4A6B-97BE-08D36F81D597}" presName="childText" presStyleLbl="bgAcc1" presStyleIdx="3" presStyleCnt="5" custScaleX="341944" custScaleY="67548">
        <dgm:presLayoutVars>
          <dgm:bulletEnabled val="1"/>
        </dgm:presLayoutVars>
      </dgm:prSet>
      <dgm:spPr/>
      <dgm:t>
        <a:bodyPr/>
        <a:lstStyle/>
        <a:p>
          <a:endParaRPr lang="es-ES"/>
        </a:p>
      </dgm:t>
    </dgm:pt>
    <dgm:pt modelId="{E4C54E47-85E8-48F2-88D1-0056D43E8E07}" type="pres">
      <dgm:prSet presAssocID="{B9873082-4862-4921-BD11-6F6B4BCFAC05}" presName="Name13" presStyleLbl="parChTrans1D2" presStyleIdx="4" presStyleCnt="5"/>
      <dgm:spPr/>
    </dgm:pt>
    <dgm:pt modelId="{8DDF2DD8-99B6-45D3-9949-68AA2DDD28D8}" type="pres">
      <dgm:prSet presAssocID="{DEDDD555-0050-43BE-9825-81E765C46590}" presName="childText" presStyleLbl="bgAcc1" presStyleIdx="4" presStyleCnt="5" custScaleX="336984" custScaleY="59646">
        <dgm:presLayoutVars>
          <dgm:bulletEnabled val="1"/>
        </dgm:presLayoutVars>
      </dgm:prSet>
      <dgm:spPr/>
      <dgm:t>
        <a:bodyPr/>
        <a:lstStyle/>
        <a:p>
          <a:endParaRPr lang="es-ES"/>
        </a:p>
      </dgm:t>
    </dgm:pt>
  </dgm:ptLst>
  <dgm:cxnLst>
    <dgm:cxn modelId="{467B841F-0236-453B-B5A5-6B2728FCA1C8}" type="presOf" srcId="{B9873082-4862-4921-BD11-6F6B4BCFAC05}" destId="{E4C54E47-85E8-48F2-88D1-0056D43E8E07}" srcOrd="0" destOrd="0" presId="urn:microsoft.com/office/officeart/2005/8/layout/hierarchy3"/>
    <dgm:cxn modelId="{75C775CD-BF6F-4584-9905-C757DBBCCF25}" type="presOf" srcId="{EAB2E05A-52F6-47A1-9B7A-38442C6473AB}" destId="{CB09D54A-47E5-4944-9193-D523A28BC4CD}" srcOrd="1" destOrd="0" presId="urn:microsoft.com/office/officeart/2005/8/layout/hierarchy3"/>
    <dgm:cxn modelId="{0D82579E-A8F9-45AA-BBA4-FAA4E3B2BD5A}" type="presOf" srcId="{FF66C0C5-6CEC-4171-AA63-E2202BFE305F}" destId="{BF0DF9ED-2A02-49B4-8876-096071AFC4C9}" srcOrd="0" destOrd="0" presId="urn:microsoft.com/office/officeart/2005/8/layout/hierarchy3"/>
    <dgm:cxn modelId="{FC00EAB0-BE92-438B-ACCC-6DECC7258B93}" srcId="{01DA567D-4054-4757-BBD8-AE3FADCA2D31}" destId="{EAB2E05A-52F6-47A1-9B7A-38442C6473AB}" srcOrd="0" destOrd="0" parTransId="{8EED6A75-3003-4E21-979C-5D59D9C47F5E}" sibTransId="{EBBA52D2-0BFB-46BE-8709-A90EEAB4BEB8}"/>
    <dgm:cxn modelId="{292E6715-354E-40D3-AC6B-DDDAE46B4FE6}" type="presOf" srcId="{CEDA0C90-3E89-4196-ABF7-8F0312D0E9DE}" destId="{A9FFBF45-3F11-4E55-9751-5AAE201806A7}" srcOrd="0" destOrd="0" presId="urn:microsoft.com/office/officeart/2005/8/layout/hierarchy3"/>
    <dgm:cxn modelId="{6E915613-34DC-4A1C-B4E7-A70733F06CE8}" type="presOf" srcId="{EAB2E05A-52F6-47A1-9B7A-38442C6473AB}" destId="{B0A6C7F9-2B08-4503-8F2C-A3A766F3638F}" srcOrd="0" destOrd="0" presId="urn:microsoft.com/office/officeart/2005/8/layout/hierarchy3"/>
    <dgm:cxn modelId="{335A640C-FEC5-49F5-BF93-D36B47EB2F94}" type="presOf" srcId="{29D4741A-2326-4DEA-94C7-7F01CB01E86A}" destId="{73E375D8-DC87-461D-B277-AEA0C8863B08}" srcOrd="0" destOrd="0" presId="urn:microsoft.com/office/officeart/2005/8/layout/hierarchy3"/>
    <dgm:cxn modelId="{0E0B428C-C6EB-4312-9967-1BB9179998C7}" srcId="{EAB2E05A-52F6-47A1-9B7A-38442C6473AB}" destId="{DEDDD555-0050-43BE-9825-81E765C46590}" srcOrd="4" destOrd="0" parTransId="{B9873082-4862-4921-BD11-6F6B4BCFAC05}" sibTransId="{5FCF677B-7889-437E-A726-2FD4663FCB08}"/>
    <dgm:cxn modelId="{011E66A3-9E35-49DC-8F61-2524D9B255AA}" type="presOf" srcId="{859120D1-ACAB-4FF1-B1F1-D6C366B2F18B}" destId="{C6E39C03-5290-48CB-A9B2-6C05BC5BBF05}" srcOrd="0" destOrd="0" presId="urn:microsoft.com/office/officeart/2005/8/layout/hierarchy3"/>
    <dgm:cxn modelId="{68033DC4-D5C1-4622-AE24-BCEC317AF72B}" srcId="{EAB2E05A-52F6-47A1-9B7A-38442C6473AB}" destId="{0BC1B763-1028-4464-A95B-8EF8766D7386}" srcOrd="2" destOrd="0" parTransId="{FF66C0C5-6CEC-4171-AA63-E2202BFE305F}" sibTransId="{AFA5A035-1DE4-4DCD-9AEB-B75B76427714}"/>
    <dgm:cxn modelId="{87E60822-5AC2-415F-9972-0AE772AB625D}" type="presOf" srcId="{01DA567D-4054-4757-BBD8-AE3FADCA2D31}" destId="{67283574-1653-4463-B6E1-B81C491AA209}" srcOrd="0" destOrd="0" presId="urn:microsoft.com/office/officeart/2005/8/layout/hierarchy3"/>
    <dgm:cxn modelId="{0D317D3B-84ED-4746-B4B9-9C81A14F13C1}" type="presOf" srcId="{DEDDD555-0050-43BE-9825-81E765C46590}" destId="{8DDF2DD8-99B6-45D3-9949-68AA2DDD28D8}" srcOrd="0" destOrd="0" presId="urn:microsoft.com/office/officeart/2005/8/layout/hierarchy3"/>
    <dgm:cxn modelId="{F904BA3A-C8F5-4E11-A72D-91480F3C447A}" type="presOf" srcId="{1DCF502E-DED9-4393-8279-8DEF7E69C4EC}" destId="{2EF81494-52B4-4AAE-9E3E-6D31F0D85D35}" srcOrd="0" destOrd="0" presId="urn:microsoft.com/office/officeart/2005/8/layout/hierarchy3"/>
    <dgm:cxn modelId="{487E426B-5FAE-46E7-B245-DCA84ADB2481}" srcId="{EAB2E05A-52F6-47A1-9B7A-38442C6473AB}" destId="{ED13A55F-C3A0-4A6B-97BE-08D36F81D597}" srcOrd="3" destOrd="0" parTransId="{1DCF502E-DED9-4393-8279-8DEF7E69C4EC}" sibTransId="{003873D1-6082-4BBC-A874-DB9ACFDB6549}"/>
    <dgm:cxn modelId="{A20844BB-2B75-41D9-8A49-2F21EE656A6B}" type="presOf" srcId="{ED13A55F-C3A0-4A6B-97BE-08D36F81D597}" destId="{41B1A668-102F-4ECE-93DA-112C6B5EE1CF}" srcOrd="0" destOrd="0" presId="urn:microsoft.com/office/officeart/2005/8/layout/hierarchy3"/>
    <dgm:cxn modelId="{FCC2969E-040C-43DB-B297-4275E774F712}" srcId="{EAB2E05A-52F6-47A1-9B7A-38442C6473AB}" destId="{CEDA0C90-3E89-4196-ABF7-8F0312D0E9DE}" srcOrd="1" destOrd="0" parTransId="{859120D1-ACAB-4FF1-B1F1-D6C366B2F18B}" sibTransId="{9A82B48F-9250-4CDA-8736-761D7135A589}"/>
    <dgm:cxn modelId="{1FC57725-C48E-4606-828A-55D69713C968}" type="presOf" srcId="{0BC1B763-1028-4464-A95B-8EF8766D7386}" destId="{04115C8F-E2CB-4833-B58E-F3ECB0883C64}" srcOrd="0" destOrd="0" presId="urn:microsoft.com/office/officeart/2005/8/layout/hierarchy3"/>
    <dgm:cxn modelId="{C011DE91-F053-4DD8-9A87-DEBC453E0D69}" type="presOf" srcId="{1EA5CEDA-A9A4-4E03-8404-6C764467E94B}" destId="{7AA8013B-5E10-4D14-A2EF-4BCB32D978AD}" srcOrd="0" destOrd="0" presId="urn:microsoft.com/office/officeart/2005/8/layout/hierarchy3"/>
    <dgm:cxn modelId="{CB4CD6C5-FCA2-4418-B28E-9F5BC68BC895}" srcId="{EAB2E05A-52F6-47A1-9B7A-38442C6473AB}" destId="{29D4741A-2326-4DEA-94C7-7F01CB01E86A}" srcOrd="0" destOrd="0" parTransId="{1EA5CEDA-A9A4-4E03-8404-6C764467E94B}" sibTransId="{78AC14F4-83F3-43E9-BE07-4BFB4A4F766A}"/>
    <dgm:cxn modelId="{348DB814-A529-47D7-BAFE-2A7956F522A1}" type="presParOf" srcId="{67283574-1653-4463-B6E1-B81C491AA209}" destId="{BCC295A2-F8A7-48C0-A700-E29E33F4B64A}" srcOrd="0" destOrd="0" presId="urn:microsoft.com/office/officeart/2005/8/layout/hierarchy3"/>
    <dgm:cxn modelId="{4C911D78-22C8-4773-809E-69B2E07D106B}" type="presParOf" srcId="{BCC295A2-F8A7-48C0-A700-E29E33F4B64A}" destId="{94BF931E-0E8D-42DB-9247-A2BF559F6283}" srcOrd="0" destOrd="0" presId="urn:microsoft.com/office/officeart/2005/8/layout/hierarchy3"/>
    <dgm:cxn modelId="{CCA9D1D3-2179-43C4-8767-056CF0912339}" type="presParOf" srcId="{94BF931E-0E8D-42DB-9247-A2BF559F6283}" destId="{B0A6C7F9-2B08-4503-8F2C-A3A766F3638F}" srcOrd="0" destOrd="0" presId="urn:microsoft.com/office/officeart/2005/8/layout/hierarchy3"/>
    <dgm:cxn modelId="{9403CED0-15D4-4E9D-BA34-A305D296771E}" type="presParOf" srcId="{94BF931E-0E8D-42DB-9247-A2BF559F6283}" destId="{CB09D54A-47E5-4944-9193-D523A28BC4CD}" srcOrd="1" destOrd="0" presId="urn:microsoft.com/office/officeart/2005/8/layout/hierarchy3"/>
    <dgm:cxn modelId="{D573350D-7323-4F07-B5B1-1BA0FE8517AD}" type="presParOf" srcId="{BCC295A2-F8A7-48C0-A700-E29E33F4B64A}" destId="{14ED3CFA-450A-4D37-9040-2B90E4409905}" srcOrd="1" destOrd="0" presId="urn:microsoft.com/office/officeart/2005/8/layout/hierarchy3"/>
    <dgm:cxn modelId="{0C46CEC9-7B17-49C6-AF4F-48931304C4C3}" type="presParOf" srcId="{14ED3CFA-450A-4D37-9040-2B90E4409905}" destId="{7AA8013B-5E10-4D14-A2EF-4BCB32D978AD}" srcOrd="0" destOrd="0" presId="urn:microsoft.com/office/officeart/2005/8/layout/hierarchy3"/>
    <dgm:cxn modelId="{0A014D79-C8EE-4DEF-A23B-75DE5BDE9CAF}" type="presParOf" srcId="{14ED3CFA-450A-4D37-9040-2B90E4409905}" destId="{73E375D8-DC87-461D-B277-AEA0C8863B08}" srcOrd="1" destOrd="0" presId="urn:microsoft.com/office/officeart/2005/8/layout/hierarchy3"/>
    <dgm:cxn modelId="{D6D0D17A-CD84-40A8-94E2-0203837C57F0}" type="presParOf" srcId="{14ED3CFA-450A-4D37-9040-2B90E4409905}" destId="{C6E39C03-5290-48CB-A9B2-6C05BC5BBF05}" srcOrd="2" destOrd="0" presId="urn:microsoft.com/office/officeart/2005/8/layout/hierarchy3"/>
    <dgm:cxn modelId="{3E8B95BE-4351-45A0-AB92-E410993D223D}" type="presParOf" srcId="{14ED3CFA-450A-4D37-9040-2B90E4409905}" destId="{A9FFBF45-3F11-4E55-9751-5AAE201806A7}" srcOrd="3" destOrd="0" presId="urn:microsoft.com/office/officeart/2005/8/layout/hierarchy3"/>
    <dgm:cxn modelId="{9D24FA40-CF4D-4144-BF6E-3241D7508EFC}" type="presParOf" srcId="{14ED3CFA-450A-4D37-9040-2B90E4409905}" destId="{BF0DF9ED-2A02-49B4-8876-096071AFC4C9}" srcOrd="4" destOrd="0" presId="urn:microsoft.com/office/officeart/2005/8/layout/hierarchy3"/>
    <dgm:cxn modelId="{A09034F5-E190-4E74-A820-81B3597E13EF}" type="presParOf" srcId="{14ED3CFA-450A-4D37-9040-2B90E4409905}" destId="{04115C8F-E2CB-4833-B58E-F3ECB0883C64}" srcOrd="5" destOrd="0" presId="urn:microsoft.com/office/officeart/2005/8/layout/hierarchy3"/>
    <dgm:cxn modelId="{CFE55D9C-0FC4-4072-80AF-7C057F43421B}" type="presParOf" srcId="{14ED3CFA-450A-4D37-9040-2B90E4409905}" destId="{2EF81494-52B4-4AAE-9E3E-6D31F0D85D35}" srcOrd="6" destOrd="0" presId="urn:microsoft.com/office/officeart/2005/8/layout/hierarchy3"/>
    <dgm:cxn modelId="{B484D07B-1EB2-451C-990E-3F175105C3DD}" type="presParOf" srcId="{14ED3CFA-450A-4D37-9040-2B90E4409905}" destId="{41B1A668-102F-4ECE-93DA-112C6B5EE1CF}" srcOrd="7" destOrd="0" presId="urn:microsoft.com/office/officeart/2005/8/layout/hierarchy3"/>
    <dgm:cxn modelId="{75F82BC4-D060-4412-83F1-FAC76442CF45}" type="presParOf" srcId="{14ED3CFA-450A-4D37-9040-2B90E4409905}" destId="{E4C54E47-85E8-48F2-88D1-0056D43E8E07}" srcOrd="8" destOrd="0" presId="urn:microsoft.com/office/officeart/2005/8/layout/hierarchy3"/>
    <dgm:cxn modelId="{BDAF4F19-EA93-44EE-BB58-AEF111BC163B}" type="presParOf" srcId="{14ED3CFA-450A-4D37-9040-2B90E4409905}" destId="{8DDF2DD8-99B6-45D3-9949-68AA2DDD28D8}"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573F6-3404-4F85-8A7D-C6E250C746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23C9A56-096F-4FDF-825C-A5CFAF2A44F6}">
      <dgm:prSet phldrT="[Texto]"/>
      <dgm:spPr/>
      <dgm:t>
        <a:bodyPr/>
        <a:lstStyle/>
        <a:p>
          <a:r>
            <a:rPr lang="es-ES" dirty="0" smtClean="0"/>
            <a:t>CONTRA INCENDOS</a:t>
          </a:r>
          <a:endParaRPr lang="es-ES" dirty="0"/>
        </a:p>
      </dgm:t>
    </dgm:pt>
    <dgm:pt modelId="{2DBD8E13-A9C4-4AEE-BA56-0295E7E490D6}" type="parTrans" cxnId="{7E89E738-DF6F-4135-B0ED-7827DFD8B18F}">
      <dgm:prSet/>
      <dgm:spPr/>
      <dgm:t>
        <a:bodyPr/>
        <a:lstStyle/>
        <a:p>
          <a:endParaRPr lang="es-ES"/>
        </a:p>
      </dgm:t>
    </dgm:pt>
    <dgm:pt modelId="{74A9E3C8-90E2-4DF9-A9AF-397F10B828EB}" type="sibTrans" cxnId="{7E89E738-DF6F-4135-B0ED-7827DFD8B18F}">
      <dgm:prSet/>
      <dgm:spPr/>
      <dgm:t>
        <a:bodyPr/>
        <a:lstStyle/>
        <a:p>
          <a:endParaRPr lang="es-ES"/>
        </a:p>
      </dgm:t>
    </dgm:pt>
    <dgm:pt modelId="{A5F78B5E-AC57-45EB-B2A0-54F05B30AA66}">
      <dgm:prSet phldrT="[Texto]"/>
      <dgm:spPr/>
      <dgm:t>
        <a:bodyPr/>
        <a:lstStyle/>
        <a:p>
          <a:r>
            <a:rPr lang="es-ES" dirty="0" smtClean="0"/>
            <a:t>CENTRAL </a:t>
          </a:r>
          <a:endParaRPr lang="es-ES" dirty="0"/>
        </a:p>
      </dgm:t>
    </dgm:pt>
    <dgm:pt modelId="{A67417BA-4A40-4AE7-B803-7535A6A7F934}" type="parTrans" cxnId="{76EC797E-5C80-4368-92EE-A9722A1CE525}">
      <dgm:prSet/>
      <dgm:spPr/>
      <dgm:t>
        <a:bodyPr/>
        <a:lstStyle/>
        <a:p>
          <a:endParaRPr lang="es-ES"/>
        </a:p>
      </dgm:t>
    </dgm:pt>
    <dgm:pt modelId="{0D7F6401-8A1F-41DA-B372-29849A2283B5}" type="sibTrans" cxnId="{76EC797E-5C80-4368-92EE-A9722A1CE525}">
      <dgm:prSet/>
      <dgm:spPr/>
      <dgm:t>
        <a:bodyPr/>
        <a:lstStyle/>
        <a:p>
          <a:endParaRPr lang="es-ES"/>
        </a:p>
      </dgm:t>
    </dgm:pt>
    <dgm:pt modelId="{B8ACB4EE-75F6-42A8-8E3A-EC8E783C581A}">
      <dgm:prSet phldrT="[Texto]"/>
      <dgm:spPr/>
      <dgm:t>
        <a:bodyPr/>
        <a:lstStyle/>
        <a:p>
          <a:r>
            <a:rPr lang="es-ES" dirty="0" smtClean="0"/>
            <a:t>Mantenimiento           Costo   Funcionalidad Tamaño Acoplamiento</a:t>
          </a:r>
          <a:endParaRPr lang="es-ES" dirty="0"/>
        </a:p>
      </dgm:t>
    </dgm:pt>
    <dgm:pt modelId="{F9723591-3C66-4AD1-9D0C-9F6E6AB4C070}" type="parTrans" cxnId="{ED104F8C-F58B-487D-B362-5C1871869743}">
      <dgm:prSet/>
      <dgm:spPr/>
      <dgm:t>
        <a:bodyPr/>
        <a:lstStyle/>
        <a:p>
          <a:endParaRPr lang="es-ES"/>
        </a:p>
      </dgm:t>
    </dgm:pt>
    <dgm:pt modelId="{B635A770-4515-411F-8716-3D69C87C9ED5}" type="sibTrans" cxnId="{ED104F8C-F58B-487D-B362-5C1871869743}">
      <dgm:prSet/>
      <dgm:spPr/>
      <dgm:t>
        <a:bodyPr/>
        <a:lstStyle/>
        <a:p>
          <a:endParaRPr lang="es-ES"/>
        </a:p>
      </dgm:t>
    </dgm:pt>
    <dgm:pt modelId="{A4341458-155D-4515-A76F-B66CEF1E0CEE}">
      <dgm:prSet phldrT="[Texto]"/>
      <dgm:spPr/>
      <dgm:t>
        <a:bodyPr/>
        <a:lstStyle/>
        <a:p>
          <a:r>
            <a:rPr lang="es-ES" dirty="0" smtClean="0"/>
            <a:t>DETECTOR DE HUMO</a:t>
          </a:r>
          <a:endParaRPr lang="es-ES" dirty="0"/>
        </a:p>
      </dgm:t>
    </dgm:pt>
    <dgm:pt modelId="{A8689734-015D-4200-BC99-9F19E798191F}" type="parTrans" cxnId="{8FDA1402-152A-42A6-A8C2-6B168C036666}">
      <dgm:prSet/>
      <dgm:spPr/>
      <dgm:t>
        <a:bodyPr/>
        <a:lstStyle/>
        <a:p>
          <a:endParaRPr lang="es-ES"/>
        </a:p>
      </dgm:t>
    </dgm:pt>
    <dgm:pt modelId="{8DF5460E-C2BB-4C02-BF6F-8A67D6A1C779}" type="sibTrans" cxnId="{8FDA1402-152A-42A6-A8C2-6B168C036666}">
      <dgm:prSet/>
      <dgm:spPr/>
      <dgm:t>
        <a:bodyPr/>
        <a:lstStyle/>
        <a:p>
          <a:endParaRPr lang="es-ES"/>
        </a:p>
      </dgm:t>
    </dgm:pt>
    <dgm:pt modelId="{801F548C-DC49-47EC-9A49-653457602ABE}">
      <dgm:prSet phldrT="[Texto]"/>
      <dgm:spPr/>
      <dgm:t>
        <a:bodyPr/>
        <a:lstStyle/>
        <a:p>
          <a:r>
            <a:rPr lang="es-ES" dirty="0" smtClean="0"/>
            <a:t>ESTACIÓN MANUAL</a:t>
          </a:r>
          <a:endParaRPr lang="es-ES" dirty="0"/>
        </a:p>
      </dgm:t>
    </dgm:pt>
    <dgm:pt modelId="{C489E5BD-952B-48B7-A4AF-96C5520CFB6D}" type="parTrans" cxnId="{A1273FA7-E8F9-487C-9AFA-2B066146D161}">
      <dgm:prSet/>
      <dgm:spPr/>
      <dgm:t>
        <a:bodyPr/>
        <a:lstStyle/>
        <a:p>
          <a:endParaRPr lang="es-ES"/>
        </a:p>
      </dgm:t>
    </dgm:pt>
    <dgm:pt modelId="{562B7BE0-8CFF-4EFA-8FA3-CD21F98F9443}" type="sibTrans" cxnId="{A1273FA7-E8F9-487C-9AFA-2B066146D161}">
      <dgm:prSet/>
      <dgm:spPr/>
      <dgm:t>
        <a:bodyPr/>
        <a:lstStyle/>
        <a:p>
          <a:endParaRPr lang="es-ES"/>
        </a:p>
      </dgm:t>
    </dgm:pt>
    <dgm:pt modelId="{7060662E-8AF7-4886-A846-635538039EDB}">
      <dgm:prSet phldrT="[Texto]"/>
      <dgm:spPr/>
      <dgm:t>
        <a:bodyPr/>
        <a:lstStyle/>
        <a:p>
          <a:r>
            <a:rPr lang="es-ES" dirty="0" smtClean="0"/>
            <a:t>LUZ ESTROBOSCÓPICA</a:t>
          </a:r>
          <a:endParaRPr lang="es-ES" dirty="0"/>
        </a:p>
      </dgm:t>
    </dgm:pt>
    <dgm:pt modelId="{94FF2CF3-EB3E-441B-A541-3CB046990D52}" type="parTrans" cxnId="{16F75DA2-1F3F-45B7-8E9C-028E84DD7DDF}">
      <dgm:prSet/>
      <dgm:spPr/>
      <dgm:t>
        <a:bodyPr/>
        <a:lstStyle/>
        <a:p>
          <a:endParaRPr lang="es-ES"/>
        </a:p>
      </dgm:t>
    </dgm:pt>
    <dgm:pt modelId="{6E4B9445-BF8A-4407-B126-161E7129C5A0}" type="sibTrans" cxnId="{16F75DA2-1F3F-45B7-8E9C-028E84DD7DDF}">
      <dgm:prSet/>
      <dgm:spPr/>
      <dgm:t>
        <a:bodyPr/>
        <a:lstStyle/>
        <a:p>
          <a:endParaRPr lang="es-ES"/>
        </a:p>
      </dgm:t>
    </dgm:pt>
    <dgm:pt modelId="{B4FAE7EA-320C-4ACD-985F-0B085D71FD6F}">
      <dgm:prSet phldrT="[Texto]"/>
      <dgm:spPr/>
      <dgm:t>
        <a:bodyPr/>
        <a:lstStyle/>
        <a:p>
          <a:r>
            <a:rPr lang="es-ES" dirty="0" smtClean="0"/>
            <a:t>Mantenimiento           Costo   Temperatura Tamaño Acoplamiento</a:t>
          </a:r>
          <a:endParaRPr lang="es-ES" dirty="0"/>
        </a:p>
      </dgm:t>
    </dgm:pt>
    <dgm:pt modelId="{09EDF26B-D8A7-4988-BE11-6C394C4EB154}" type="parTrans" cxnId="{EBF5236F-6EB7-4923-B839-BAAE2E25E966}">
      <dgm:prSet/>
      <dgm:spPr/>
      <dgm:t>
        <a:bodyPr/>
        <a:lstStyle/>
        <a:p>
          <a:endParaRPr lang="es-ES"/>
        </a:p>
      </dgm:t>
    </dgm:pt>
    <dgm:pt modelId="{D1738E01-1326-4FB1-85BF-D726956E924E}" type="sibTrans" cxnId="{EBF5236F-6EB7-4923-B839-BAAE2E25E966}">
      <dgm:prSet/>
      <dgm:spPr/>
      <dgm:t>
        <a:bodyPr/>
        <a:lstStyle/>
        <a:p>
          <a:endParaRPr lang="es-ES"/>
        </a:p>
      </dgm:t>
    </dgm:pt>
    <dgm:pt modelId="{606F6FFB-EF9B-44CF-BCB3-05F403551A6B}">
      <dgm:prSet phldrT="[Texto]"/>
      <dgm:spPr/>
      <dgm:t>
        <a:bodyPr/>
        <a:lstStyle/>
        <a:p>
          <a:r>
            <a:rPr lang="es-ES" dirty="0" smtClean="0"/>
            <a:t>Mantenimiento           Costo                Sonido de alarma       Tamaño Acoplamiento</a:t>
          </a:r>
          <a:endParaRPr lang="es-ES" dirty="0"/>
        </a:p>
      </dgm:t>
    </dgm:pt>
    <dgm:pt modelId="{486220C9-5A45-48DF-B0AB-2EDE7F362ED6}" type="parTrans" cxnId="{75881F69-8810-4119-AFB6-4B0B78C214CE}">
      <dgm:prSet/>
      <dgm:spPr/>
      <dgm:t>
        <a:bodyPr/>
        <a:lstStyle/>
        <a:p>
          <a:endParaRPr lang="es-ES"/>
        </a:p>
      </dgm:t>
    </dgm:pt>
    <dgm:pt modelId="{FA1B309B-06A4-4FA0-99F6-C77666B757BA}" type="sibTrans" cxnId="{75881F69-8810-4119-AFB6-4B0B78C214CE}">
      <dgm:prSet/>
      <dgm:spPr/>
      <dgm:t>
        <a:bodyPr/>
        <a:lstStyle/>
        <a:p>
          <a:endParaRPr lang="es-ES"/>
        </a:p>
      </dgm:t>
    </dgm:pt>
    <dgm:pt modelId="{9D481179-1D1E-4056-822A-9003FE50FFE1}">
      <dgm:prSet phldrT="[Texto]"/>
      <dgm:spPr/>
      <dgm:t>
        <a:bodyPr/>
        <a:lstStyle/>
        <a:p>
          <a:r>
            <a:rPr lang="es-ES" dirty="0" smtClean="0"/>
            <a:t>Mantenimiento           Costo       Respuesta rápida Tamaño Acoplamiento</a:t>
          </a:r>
          <a:endParaRPr lang="es-ES" dirty="0"/>
        </a:p>
      </dgm:t>
    </dgm:pt>
    <dgm:pt modelId="{31A53B86-E893-4136-B0C8-004679B2DCFF}" type="parTrans" cxnId="{C954E69F-7571-4E6C-A7F5-93FC68DEC630}">
      <dgm:prSet/>
      <dgm:spPr/>
      <dgm:t>
        <a:bodyPr/>
        <a:lstStyle/>
        <a:p>
          <a:endParaRPr lang="es-ES"/>
        </a:p>
      </dgm:t>
    </dgm:pt>
    <dgm:pt modelId="{BC66C8FC-6D9B-417A-9EF9-E906E6E7EBB4}" type="sibTrans" cxnId="{C954E69F-7571-4E6C-A7F5-93FC68DEC630}">
      <dgm:prSet/>
      <dgm:spPr/>
      <dgm:t>
        <a:bodyPr/>
        <a:lstStyle/>
        <a:p>
          <a:endParaRPr lang="es-ES"/>
        </a:p>
      </dgm:t>
    </dgm:pt>
    <dgm:pt modelId="{D136C811-A3BF-44D8-AF6D-706BEA940FF9}" type="pres">
      <dgm:prSet presAssocID="{625573F6-3404-4F85-8A7D-C6E250C74666}" presName="hierChild1" presStyleCnt="0">
        <dgm:presLayoutVars>
          <dgm:chPref val="1"/>
          <dgm:dir/>
          <dgm:animOne val="branch"/>
          <dgm:animLvl val="lvl"/>
          <dgm:resizeHandles/>
        </dgm:presLayoutVars>
      </dgm:prSet>
      <dgm:spPr/>
    </dgm:pt>
    <dgm:pt modelId="{7A356D0F-1DF9-4FC1-BE91-9E8A29275FDE}" type="pres">
      <dgm:prSet presAssocID="{323C9A56-096F-4FDF-825C-A5CFAF2A44F6}" presName="hierRoot1" presStyleCnt="0"/>
      <dgm:spPr/>
    </dgm:pt>
    <dgm:pt modelId="{ADAEF36A-2DB7-4299-9384-8F69973152A0}" type="pres">
      <dgm:prSet presAssocID="{323C9A56-096F-4FDF-825C-A5CFAF2A44F6}" presName="composite" presStyleCnt="0"/>
      <dgm:spPr/>
    </dgm:pt>
    <dgm:pt modelId="{DAAE12B7-EC0F-4D53-B572-577B65E0CC42}" type="pres">
      <dgm:prSet presAssocID="{323C9A56-096F-4FDF-825C-A5CFAF2A44F6}" presName="background" presStyleLbl="node0" presStyleIdx="0" presStyleCnt="1"/>
      <dgm:spPr/>
    </dgm:pt>
    <dgm:pt modelId="{A99FA99D-8B8E-475D-8116-AE554A992EA1}" type="pres">
      <dgm:prSet presAssocID="{323C9A56-096F-4FDF-825C-A5CFAF2A44F6}" presName="text" presStyleLbl="fgAcc0" presStyleIdx="0" presStyleCnt="1">
        <dgm:presLayoutVars>
          <dgm:chPref val="3"/>
        </dgm:presLayoutVars>
      </dgm:prSet>
      <dgm:spPr/>
      <dgm:t>
        <a:bodyPr/>
        <a:lstStyle/>
        <a:p>
          <a:endParaRPr lang="es-ES"/>
        </a:p>
      </dgm:t>
    </dgm:pt>
    <dgm:pt modelId="{EC18BBEE-EF46-42DC-8767-C767CAA777F1}" type="pres">
      <dgm:prSet presAssocID="{323C9A56-096F-4FDF-825C-A5CFAF2A44F6}" presName="hierChild2" presStyleCnt="0"/>
      <dgm:spPr/>
    </dgm:pt>
    <dgm:pt modelId="{E8B5E39E-40D8-432A-A3DC-7A24DEA04B9B}" type="pres">
      <dgm:prSet presAssocID="{A67417BA-4A40-4AE7-B803-7535A6A7F934}" presName="Name10" presStyleLbl="parChTrans1D2" presStyleIdx="0" presStyleCnt="4"/>
      <dgm:spPr/>
    </dgm:pt>
    <dgm:pt modelId="{4D2BBB52-614B-4D4C-8D6F-35FE4A380F47}" type="pres">
      <dgm:prSet presAssocID="{A5F78B5E-AC57-45EB-B2A0-54F05B30AA66}" presName="hierRoot2" presStyleCnt="0"/>
      <dgm:spPr/>
    </dgm:pt>
    <dgm:pt modelId="{A8C8116B-58BE-4965-B26C-4D4D5DABBBBF}" type="pres">
      <dgm:prSet presAssocID="{A5F78B5E-AC57-45EB-B2A0-54F05B30AA66}" presName="composite2" presStyleCnt="0"/>
      <dgm:spPr/>
    </dgm:pt>
    <dgm:pt modelId="{45A65C60-9CB7-46D8-BE59-95040DD7510B}" type="pres">
      <dgm:prSet presAssocID="{A5F78B5E-AC57-45EB-B2A0-54F05B30AA66}" presName="background2" presStyleLbl="node2" presStyleIdx="0" presStyleCnt="4"/>
      <dgm:spPr/>
    </dgm:pt>
    <dgm:pt modelId="{4BF47E2C-93B2-4C87-9837-61539F4F04DD}" type="pres">
      <dgm:prSet presAssocID="{A5F78B5E-AC57-45EB-B2A0-54F05B30AA66}" presName="text2" presStyleLbl="fgAcc2" presStyleIdx="0" presStyleCnt="4">
        <dgm:presLayoutVars>
          <dgm:chPref val="3"/>
        </dgm:presLayoutVars>
      </dgm:prSet>
      <dgm:spPr/>
      <dgm:t>
        <a:bodyPr/>
        <a:lstStyle/>
        <a:p>
          <a:endParaRPr lang="es-ES"/>
        </a:p>
      </dgm:t>
    </dgm:pt>
    <dgm:pt modelId="{1E7F1BB0-604F-475D-82A0-7146DC02FEDC}" type="pres">
      <dgm:prSet presAssocID="{A5F78B5E-AC57-45EB-B2A0-54F05B30AA66}" presName="hierChild3" presStyleCnt="0"/>
      <dgm:spPr/>
    </dgm:pt>
    <dgm:pt modelId="{E06B8752-3058-460A-AE32-54C2C3C19902}" type="pres">
      <dgm:prSet presAssocID="{F9723591-3C66-4AD1-9D0C-9F6E6AB4C070}" presName="Name17" presStyleLbl="parChTrans1D3" presStyleIdx="0" presStyleCnt="4"/>
      <dgm:spPr/>
    </dgm:pt>
    <dgm:pt modelId="{2E76800F-9C44-4D53-BE8A-653C883678F0}" type="pres">
      <dgm:prSet presAssocID="{B8ACB4EE-75F6-42A8-8E3A-EC8E783C581A}" presName="hierRoot3" presStyleCnt="0"/>
      <dgm:spPr/>
    </dgm:pt>
    <dgm:pt modelId="{B9386282-D898-4FD0-B32C-226CCFA9A740}" type="pres">
      <dgm:prSet presAssocID="{B8ACB4EE-75F6-42A8-8E3A-EC8E783C581A}" presName="composite3" presStyleCnt="0"/>
      <dgm:spPr/>
    </dgm:pt>
    <dgm:pt modelId="{1382F8A6-AB11-4B4C-9589-174553BDD223}" type="pres">
      <dgm:prSet presAssocID="{B8ACB4EE-75F6-42A8-8E3A-EC8E783C581A}" presName="background3" presStyleLbl="node3" presStyleIdx="0" presStyleCnt="4"/>
      <dgm:spPr/>
    </dgm:pt>
    <dgm:pt modelId="{474CAAF6-C56C-475C-95B1-8BA59DCDED9D}" type="pres">
      <dgm:prSet presAssocID="{B8ACB4EE-75F6-42A8-8E3A-EC8E783C581A}" presName="text3" presStyleLbl="fgAcc3" presStyleIdx="0" presStyleCnt="4" custScaleY="114373">
        <dgm:presLayoutVars>
          <dgm:chPref val="3"/>
        </dgm:presLayoutVars>
      </dgm:prSet>
      <dgm:spPr/>
      <dgm:t>
        <a:bodyPr/>
        <a:lstStyle/>
        <a:p>
          <a:endParaRPr lang="es-ES"/>
        </a:p>
      </dgm:t>
    </dgm:pt>
    <dgm:pt modelId="{B77A2722-3B2F-463D-B63C-285104CC9997}" type="pres">
      <dgm:prSet presAssocID="{B8ACB4EE-75F6-42A8-8E3A-EC8E783C581A}" presName="hierChild4" presStyleCnt="0"/>
      <dgm:spPr/>
    </dgm:pt>
    <dgm:pt modelId="{F6AFF56A-82D2-4063-B5BB-15F77C25B115}" type="pres">
      <dgm:prSet presAssocID="{A8689734-015D-4200-BC99-9F19E798191F}" presName="Name10" presStyleLbl="parChTrans1D2" presStyleIdx="1" presStyleCnt="4"/>
      <dgm:spPr/>
    </dgm:pt>
    <dgm:pt modelId="{CB59C878-DC48-47B6-8BAB-2A0A35B5BD0B}" type="pres">
      <dgm:prSet presAssocID="{A4341458-155D-4515-A76F-B66CEF1E0CEE}" presName="hierRoot2" presStyleCnt="0"/>
      <dgm:spPr/>
    </dgm:pt>
    <dgm:pt modelId="{8165BBFF-7805-40A2-AD8C-E5AC7D41BE65}" type="pres">
      <dgm:prSet presAssocID="{A4341458-155D-4515-A76F-B66CEF1E0CEE}" presName="composite2" presStyleCnt="0"/>
      <dgm:spPr/>
    </dgm:pt>
    <dgm:pt modelId="{0B8DC38F-C1A5-4054-8820-2E8BD258E751}" type="pres">
      <dgm:prSet presAssocID="{A4341458-155D-4515-A76F-B66CEF1E0CEE}" presName="background2" presStyleLbl="node2" presStyleIdx="1" presStyleCnt="4"/>
      <dgm:spPr/>
    </dgm:pt>
    <dgm:pt modelId="{D3331F5D-DCE3-4A87-AC1E-1D9566607BF8}" type="pres">
      <dgm:prSet presAssocID="{A4341458-155D-4515-A76F-B66CEF1E0CEE}" presName="text2" presStyleLbl="fgAcc2" presStyleIdx="1" presStyleCnt="4">
        <dgm:presLayoutVars>
          <dgm:chPref val="3"/>
        </dgm:presLayoutVars>
      </dgm:prSet>
      <dgm:spPr/>
    </dgm:pt>
    <dgm:pt modelId="{80DEFAE6-4840-47BC-B11A-1F29C5237FA3}" type="pres">
      <dgm:prSet presAssocID="{A4341458-155D-4515-A76F-B66CEF1E0CEE}" presName="hierChild3" presStyleCnt="0"/>
      <dgm:spPr/>
    </dgm:pt>
    <dgm:pt modelId="{D25AE352-BC62-4F57-94A8-CF7D761CF82D}" type="pres">
      <dgm:prSet presAssocID="{09EDF26B-D8A7-4988-BE11-6C394C4EB154}" presName="Name17" presStyleLbl="parChTrans1D3" presStyleIdx="1" presStyleCnt="4"/>
      <dgm:spPr/>
    </dgm:pt>
    <dgm:pt modelId="{C0C59306-3AB5-4FBE-B8BC-550357A2780A}" type="pres">
      <dgm:prSet presAssocID="{B4FAE7EA-320C-4ACD-985F-0B085D71FD6F}" presName="hierRoot3" presStyleCnt="0"/>
      <dgm:spPr/>
    </dgm:pt>
    <dgm:pt modelId="{626B55DD-A7F0-454F-A912-91DCD5B4EFDE}" type="pres">
      <dgm:prSet presAssocID="{B4FAE7EA-320C-4ACD-985F-0B085D71FD6F}" presName="composite3" presStyleCnt="0"/>
      <dgm:spPr/>
    </dgm:pt>
    <dgm:pt modelId="{67D44711-65FE-4BCF-894A-4A57D1810158}" type="pres">
      <dgm:prSet presAssocID="{B4FAE7EA-320C-4ACD-985F-0B085D71FD6F}" presName="background3" presStyleLbl="node3" presStyleIdx="1" presStyleCnt="4"/>
      <dgm:spPr/>
    </dgm:pt>
    <dgm:pt modelId="{6D2CFBA2-0A09-4308-998D-3159F0E2CB1A}" type="pres">
      <dgm:prSet presAssocID="{B4FAE7EA-320C-4ACD-985F-0B085D71FD6F}" presName="text3" presStyleLbl="fgAcc3" presStyleIdx="1" presStyleCnt="4" custScaleY="113629">
        <dgm:presLayoutVars>
          <dgm:chPref val="3"/>
        </dgm:presLayoutVars>
      </dgm:prSet>
      <dgm:spPr/>
      <dgm:t>
        <a:bodyPr/>
        <a:lstStyle/>
        <a:p>
          <a:endParaRPr lang="es-ES"/>
        </a:p>
      </dgm:t>
    </dgm:pt>
    <dgm:pt modelId="{62070616-B95A-45D1-AF34-7C6E8FD2A967}" type="pres">
      <dgm:prSet presAssocID="{B4FAE7EA-320C-4ACD-985F-0B085D71FD6F}" presName="hierChild4" presStyleCnt="0"/>
      <dgm:spPr/>
    </dgm:pt>
    <dgm:pt modelId="{A9142BDC-E3DA-498E-AAD3-CBBCB77C6A4A}" type="pres">
      <dgm:prSet presAssocID="{94FF2CF3-EB3E-441B-A541-3CB046990D52}" presName="Name10" presStyleLbl="parChTrans1D2" presStyleIdx="2" presStyleCnt="4"/>
      <dgm:spPr/>
    </dgm:pt>
    <dgm:pt modelId="{55664A97-F2DD-4298-A412-EFDA2AD4A2CE}" type="pres">
      <dgm:prSet presAssocID="{7060662E-8AF7-4886-A846-635538039EDB}" presName="hierRoot2" presStyleCnt="0"/>
      <dgm:spPr/>
    </dgm:pt>
    <dgm:pt modelId="{3D544AE4-4A53-4E11-BBBC-593C11C42000}" type="pres">
      <dgm:prSet presAssocID="{7060662E-8AF7-4886-A846-635538039EDB}" presName="composite2" presStyleCnt="0"/>
      <dgm:spPr/>
    </dgm:pt>
    <dgm:pt modelId="{06E27DFB-809C-474D-A51C-D632E7B77A3A}" type="pres">
      <dgm:prSet presAssocID="{7060662E-8AF7-4886-A846-635538039EDB}" presName="background2" presStyleLbl="node2" presStyleIdx="2" presStyleCnt="4"/>
      <dgm:spPr/>
    </dgm:pt>
    <dgm:pt modelId="{FEE2020E-7414-4B15-91C4-BAD90567C903}" type="pres">
      <dgm:prSet presAssocID="{7060662E-8AF7-4886-A846-635538039EDB}" presName="text2" presStyleLbl="fgAcc2" presStyleIdx="2" presStyleCnt="4">
        <dgm:presLayoutVars>
          <dgm:chPref val="3"/>
        </dgm:presLayoutVars>
      </dgm:prSet>
      <dgm:spPr/>
    </dgm:pt>
    <dgm:pt modelId="{88D76803-2EED-4782-BCF7-1A6C27C57037}" type="pres">
      <dgm:prSet presAssocID="{7060662E-8AF7-4886-A846-635538039EDB}" presName="hierChild3" presStyleCnt="0"/>
      <dgm:spPr/>
    </dgm:pt>
    <dgm:pt modelId="{38E78CEB-7156-40A9-8B43-FD73EA312296}" type="pres">
      <dgm:prSet presAssocID="{486220C9-5A45-48DF-B0AB-2EDE7F362ED6}" presName="Name17" presStyleLbl="parChTrans1D3" presStyleIdx="2" presStyleCnt="4"/>
      <dgm:spPr/>
    </dgm:pt>
    <dgm:pt modelId="{89F6C216-07DE-4A75-8605-1E2D4CB2B1BC}" type="pres">
      <dgm:prSet presAssocID="{606F6FFB-EF9B-44CF-BCB3-05F403551A6B}" presName="hierRoot3" presStyleCnt="0"/>
      <dgm:spPr/>
    </dgm:pt>
    <dgm:pt modelId="{DD439CB1-D5B9-4DE8-BC88-EE08345E88C3}" type="pres">
      <dgm:prSet presAssocID="{606F6FFB-EF9B-44CF-BCB3-05F403551A6B}" presName="composite3" presStyleCnt="0"/>
      <dgm:spPr/>
    </dgm:pt>
    <dgm:pt modelId="{76F1718A-E6CB-482B-938C-5731AEE6F662}" type="pres">
      <dgm:prSet presAssocID="{606F6FFB-EF9B-44CF-BCB3-05F403551A6B}" presName="background3" presStyleLbl="node3" presStyleIdx="2" presStyleCnt="4"/>
      <dgm:spPr/>
    </dgm:pt>
    <dgm:pt modelId="{CA3D8C93-3110-4163-8FFC-921E2AF3E2DB}" type="pres">
      <dgm:prSet presAssocID="{606F6FFB-EF9B-44CF-BCB3-05F403551A6B}" presName="text3" presStyleLbl="fgAcc3" presStyleIdx="2" presStyleCnt="4" custScaleX="108327" custScaleY="107271">
        <dgm:presLayoutVars>
          <dgm:chPref val="3"/>
        </dgm:presLayoutVars>
      </dgm:prSet>
      <dgm:spPr/>
      <dgm:t>
        <a:bodyPr/>
        <a:lstStyle/>
        <a:p>
          <a:endParaRPr lang="es-ES"/>
        </a:p>
      </dgm:t>
    </dgm:pt>
    <dgm:pt modelId="{9C2755EC-DA88-4302-A7EC-C8EEAC4B3090}" type="pres">
      <dgm:prSet presAssocID="{606F6FFB-EF9B-44CF-BCB3-05F403551A6B}" presName="hierChild4" presStyleCnt="0"/>
      <dgm:spPr/>
    </dgm:pt>
    <dgm:pt modelId="{8205C54C-6281-43A8-9B67-3E524557DBFF}" type="pres">
      <dgm:prSet presAssocID="{C489E5BD-952B-48B7-A4AF-96C5520CFB6D}" presName="Name10" presStyleLbl="parChTrans1D2" presStyleIdx="3" presStyleCnt="4"/>
      <dgm:spPr/>
    </dgm:pt>
    <dgm:pt modelId="{08395970-69CC-4355-9D2B-AEAA5CACCF08}" type="pres">
      <dgm:prSet presAssocID="{801F548C-DC49-47EC-9A49-653457602ABE}" presName="hierRoot2" presStyleCnt="0"/>
      <dgm:spPr/>
    </dgm:pt>
    <dgm:pt modelId="{0247082C-2FC4-4B7D-8AE4-12798B5498F6}" type="pres">
      <dgm:prSet presAssocID="{801F548C-DC49-47EC-9A49-653457602ABE}" presName="composite2" presStyleCnt="0"/>
      <dgm:spPr/>
    </dgm:pt>
    <dgm:pt modelId="{D8AB5AB3-BC1A-4227-A21C-26F694BA0B21}" type="pres">
      <dgm:prSet presAssocID="{801F548C-DC49-47EC-9A49-653457602ABE}" presName="background2" presStyleLbl="node2" presStyleIdx="3" presStyleCnt="4"/>
      <dgm:spPr/>
    </dgm:pt>
    <dgm:pt modelId="{F7700ACC-7BA1-4A12-AC4E-50EA4F3BC02B}" type="pres">
      <dgm:prSet presAssocID="{801F548C-DC49-47EC-9A49-653457602ABE}" presName="text2" presStyleLbl="fgAcc2" presStyleIdx="3" presStyleCnt="4">
        <dgm:presLayoutVars>
          <dgm:chPref val="3"/>
        </dgm:presLayoutVars>
      </dgm:prSet>
      <dgm:spPr/>
      <dgm:t>
        <a:bodyPr/>
        <a:lstStyle/>
        <a:p>
          <a:endParaRPr lang="es-ES"/>
        </a:p>
      </dgm:t>
    </dgm:pt>
    <dgm:pt modelId="{11FB5259-E04F-463B-8EFA-69794038B163}" type="pres">
      <dgm:prSet presAssocID="{801F548C-DC49-47EC-9A49-653457602ABE}" presName="hierChild3" presStyleCnt="0"/>
      <dgm:spPr/>
    </dgm:pt>
    <dgm:pt modelId="{3395B58B-6FA7-4468-9F83-5CE79D02C181}" type="pres">
      <dgm:prSet presAssocID="{31A53B86-E893-4136-B0C8-004679B2DCFF}" presName="Name17" presStyleLbl="parChTrans1D3" presStyleIdx="3" presStyleCnt="4"/>
      <dgm:spPr/>
    </dgm:pt>
    <dgm:pt modelId="{0CA036A3-2545-449C-9788-E205FBD638C2}" type="pres">
      <dgm:prSet presAssocID="{9D481179-1D1E-4056-822A-9003FE50FFE1}" presName="hierRoot3" presStyleCnt="0"/>
      <dgm:spPr/>
    </dgm:pt>
    <dgm:pt modelId="{12248D3C-6016-4885-8870-9DE01900AF1D}" type="pres">
      <dgm:prSet presAssocID="{9D481179-1D1E-4056-822A-9003FE50FFE1}" presName="composite3" presStyleCnt="0"/>
      <dgm:spPr/>
    </dgm:pt>
    <dgm:pt modelId="{329E99DC-4356-48B7-8BDE-FBCD5686DCA6}" type="pres">
      <dgm:prSet presAssocID="{9D481179-1D1E-4056-822A-9003FE50FFE1}" presName="background3" presStyleLbl="node3" presStyleIdx="3" presStyleCnt="4"/>
      <dgm:spPr/>
    </dgm:pt>
    <dgm:pt modelId="{F941D965-1C57-4B66-9FA4-9651E7F0A3DC}" type="pres">
      <dgm:prSet presAssocID="{9D481179-1D1E-4056-822A-9003FE50FFE1}" presName="text3" presStyleLbl="fgAcc3" presStyleIdx="3" presStyleCnt="4" custScaleY="106337">
        <dgm:presLayoutVars>
          <dgm:chPref val="3"/>
        </dgm:presLayoutVars>
      </dgm:prSet>
      <dgm:spPr/>
      <dgm:t>
        <a:bodyPr/>
        <a:lstStyle/>
        <a:p>
          <a:endParaRPr lang="es-ES"/>
        </a:p>
      </dgm:t>
    </dgm:pt>
    <dgm:pt modelId="{7C1F5B04-33BC-4313-AE5D-06A55D6FFACB}" type="pres">
      <dgm:prSet presAssocID="{9D481179-1D1E-4056-822A-9003FE50FFE1}" presName="hierChild4" presStyleCnt="0"/>
      <dgm:spPr/>
    </dgm:pt>
  </dgm:ptLst>
  <dgm:cxnLst>
    <dgm:cxn modelId="{0621B537-A917-4C8B-BCA5-D15E39CA4435}" type="presOf" srcId="{A4341458-155D-4515-A76F-B66CEF1E0CEE}" destId="{D3331F5D-DCE3-4A87-AC1E-1D9566607BF8}" srcOrd="0" destOrd="0" presId="urn:microsoft.com/office/officeart/2005/8/layout/hierarchy1"/>
    <dgm:cxn modelId="{7E89E738-DF6F-4135-B0ED-7827DFD8B18F}" srcId="{625573F6-3404-4F85-8A7D-C6E250C74666}" destId="{323C9A56-096F-4FDF-825C-A5CFAF2A44F6}" srcOrd="0" destOrd="0" parTransId="{2DBD8E13-A9C4-4AEE-BA56-0295E7E490D6}" sibTransId="{74A9E3C8-90E2-4DF9-A9AF-397F10B828EB}"/>
    <dgm:cxn modelId="{E0B0F0C6-98EA-4590-99AB-FDF68C4A2478}" type="presOf" srcId="{A8689734-015D-4200-BC99-9F19E798191F}" destId="{F6AFF56A-82D2-4063-B5BB-15F77C25B115}" srcOrd="0" destOrd="0" presId="urn:microsoft.com/office/officeart/2005/8/layout/hierarchy1"/>
    <dgm:cxn modelId="{EBF5236F-6EB7-4923-B839-BAAE2E25E966}" srcId="{A4341458-155D-4515-A76F-B66CEF1E0CEE}" destId="{B4FAE7EA-320C-4ACD-985F-0B085D71FD6F}" srcOrd="0" destOrd="0" parTransId="{09EDF26B-D8A7-4988-BE11-6C394C4EB154}" sibTransId="{D1738E01-1326-4FB1-85BF-D726956E924E}"/>
    <dgm:cxn modelId="{26098F71-9731-4E14-9639-811CD0C4FA0B}" type="presOf" srcId="{625573F6-3404-4F85-8A7D-C6E250C74666}" destId="{D136C811-A3BF-44D8-AF6D-706BEA940FF9}" srcOrd="0" destOrd="0" presId="urn:microsoft.com/office/officeart/2005/8/layout/hierarchy1"/>
    <dgm:cxn modelId="{76EC797E-5C80-4368-92EE-A9722A1CE525}" srcId="{323C9A56-096F-4FDF-825C-A5CFAF2A44F6}" destId="{A5F78B5E-AC57-45EB-B2A0-54F05B30AA66}" srcOrd="0" destOrd="0" parTransId="{A67417BA-4A40-4AE7-B803-7535A6A7F934}" sibTransId="{0D7F6401-8A1F-41DA-B372-29849A2283B5}"/>
    <dgm:cxn modelId="{0DBBA883-A26B-46B8-AB28-6BC7087FDE5F}" type="presOf" srcId="{486220C9-5A45-48DF-B0AB-2EDE7F362ED6}" destId="{38E78CEB-7156-40A9-8B43-FD73EA312296}" srcOrd="0" destOrd="0" presId="urn:microsoft.com/office/officeart/2005/8/layout/hierarchy1"/>
    <dgm:cxn modelId="{41E95143-35A4-4E84-90FB-9CAE684E705A}" type="presOf" srcId="{A67417BA-4A40-4AE7-B803-7535A6A7F934}" destId="{E8B5E39E-40D8-432A-A3DC-7A24DEA04B9B}" srcOrd="0" destOrd="0" presId="urn:microsoft.com/office/officeart/2005/8/layout/hierarchy1"/>
    <dgm:cxn modelId="{7C8DEBED-A526-4901-AA0A-6228D5C90D4F}" type="presOf" srcId="{801F548C-DC49-47EC-9A49-653457602ABE}" destId="{F7700ACC-7BA1-4A12-AC4E-50EA4F3BC02B}" srcOrd="0" destOrd="0" presId="urn:microsoft.com/office/officeart/2005/8/layout/hierarchy1"/>
    <dgm:cxn modelId="{A1273FA7-E8F9-487C-9AFA-2B066146D161}" srcId="{323C9A56-096F-4FDF-825C-A5CFAF2A44F6}" destId="{801F548C-DC49-47EC-9A49-653457602ABE}" srcOrd="3" destOrd="0" parTransId="{C489E5BD-952B-48B7-A4AF-96C5520CFB6D}" sibTransId="{562B7BE0-8CFF-4EFA-8FA3-CD21F98F9443}"/>
    <dgm:cxn modelId="{D073EEA0-96D3-4A0A-91ED-DE12673F0BCA}" type="presOf" srcId="{31A53B86-E893-4136-B0C8-004679B2DCFF}" destId="{3395B58B-6FA7-4468-9F83-5CE79D02C181}" srcOrd="0" destOrd="0" presId="urn:microsoft.com/office/officeart/2005/8/layout/hierarchy1"/>
    <dgm:cxn modelId="{72BD2560-9B92-4E51-A6B3-E27591FF1675}" type="presOf" srcId="{C489E5BD-952B-48B7-A4AF-96C5520CFB6D}" destId="{8205C54C-6281-43A8-9B67-3E524557DBFF}" srcOrd="0" destOrd="0" presId="urn:microsoft.com/office/officeart/2005/8/layout/hierarchy1"/>
    <dgm:cxn modelId="{B7F95F54-77B1-48BF-B5A3-ED5877B2F25E}" type="presOf" srcId="{94FF2CF3-EB3E-441B-A541-3CB046990D52}" destId="{A9142BDC-E3DA-498E-AAD3-CBBCB77C6A4A}" srcOrd="0" destOrd="0" presId="urn:microsoft.com/office/officeart/2005/8/layout/hierarchy1"/>
    <dgm:cxn modelId="{A9AD2251-A8A9-4BF2-ABEB-92D7DCBF9A67}" type="presOf" srcId="{09EDF26B-D8A7-4988-BE11-6C394C4EB154}" destId="{D25AE352-BC62-4F57-94A8-CF7D761CF82D}" srcOrd="0" destOrd="0" presId="urn:microsoft.com/office/officeart/2005/8/layout/hierarchy1"/>
    <dgm:cxn modelId="{C6668C44-0C34-4CCA-A2EB-95BF8AD74645}" type="presOf" srcId="{606F6FFB-EF9B-44CF-BCB3-05F403551A6B}" destId="{CA3D8C93-3110-4163-8FFC-921E2AF3E2DB}" srcOrd="0" destOrd="0" presId="urn:microsoft.com/office/officeart/2005/8/layout/hierarchy1"/>
    <dgm:cxn modelId="{16F75DA2-1F3F-45B7-8E9C-028E84DD7DDF}" srcId="{323C9A56-096F-4FDF-825C-A5CFAF2A44F6}" destId="{7060662E-8AF7-4886-A846-635538039EDB}" srcOrd="2" destOrd="0" parTransId="{94FF2CF3-EB3E-441B-A541-3CB046990D52}" sibTransId="{6E4B9445-BF8A-4407-B126-161E7129C5A0}"/>
    <dgm:cxn modelId="{C954E69F-7571-4E6C-A7F5-93FC68DEC630}" srcId="{801F548C-DC49-47EC-9A49-653457602ABE}" destId="{9D481179-1D1E-4056-822A-9003FE50FFE1}" srcOrd="0" destOrd="0" parTransId="{31A53B86-E893-4136-B0C8-004679B2DCFF}" sibTransId="{BC66C8FC-6D9B-417A-9EF9-E906E6E7EBB4}"/>
    <dgm:cxn modelId="{C6E21C7A-FE56-4941-A070-E64572F39C25}" type="presOf" srcId="{B8ACB4EE-75F6-42A8-8E3A-EC8E783C581A}" destId="{474CAAF6-C56C-475C-95B1-8BA59DCDED9D}" srcOrd="0" destOrd="0" presId="urn:microsoft.com/office/officeart/2005/8/layout/hierarchy1"/>
    <dgm:cxn modelId="{0104AFE9-B1A8-482D-B338-C43A6F26F82D}" type="presOf" srcId="{A5F78B5E-AC57-45EB-B2A0-54F05B30AA66}" destId="{4BF47E2C-93B2-4C87-9837-61539F4F04DD}" srcOrd="0" destOrd="0" presId="urn:microsoft.com/office/officeart/2005/8/layout/hierarchy1"/>
    <dgm:cxn modelId="{ED104F8C-F58B-487D-B362-5C1871869743}" srcId="{A5F78B5E-AC57-45EB-B2A0-54F05B30AA66}" destId="{B8ACB4EE-75F6-42A8-8E3A-EC8E783C581A}" srcOrd="0" destOrd="0" parTransId="{F9723591-3C66-4AD1-9D0C-9F6E6AB4C070}" sibTransId="{B635A770-4515-411F-8716-3D69C87C9ED5}"/>
    <dgm:cxn modelId="{8FDA1402-152A-42A6-A8C2-6B168C036666}" srcId="{323C9A56-096F-4FDF-825C-A5CFAF2A44F6}" destId="{A4341458-155D-4515-A76F-B66CEF1E0CEE}" srcOrd="1" destOrd="0" parTransId="{A8689734-015D-4200-BC99-9F19E798191F}" sibTransId="{8DF5460E-C2BB-4C02-BF6F-8A67D6A1C779}"/>
    <dgm:cxn modelId="{DC5F8D41-7D38-4F30-ABE6-19EF3E1D8629}" type="presOf" srcId="{B4FAE7EA-320C-4ACD-985F-0B085D71FD6F}" destId="{6D2CFBA2-0A09-4308-998D-3159F0E2CB1A}" srcOrd="0" destOrd="0" presId="urn:microsoft.com/office/officeart/2005/8/layout/hierarchy1"/>
    <dgm:cxn modelId="{A879496B-EA49-4D4D-A0E0-6195F899514A}" type="presOf" srcId="{323C9A56-096F-4FDF-825C-A5CFAF2A44F6}" destId="{A99FA99D-8B8E-475D-8116-AE554A992EA1}" srcOrd="0" destOrd="0" presId="urn:microsoft.com/office/officeart/2005/8/layout/hierarchy1"/>
    <dgm:cxn modelId="{75881F69-8810-4119-AFB6-4B0B78C214CE}" srcId="{7060662E-8AF7-4886-A846-635538039EDB}" destId="{606F6FFB-EF9B-44CF-BCB3-05F403551A6B}" srcOrd="0" destOrd="0" parTransId="{486220C9-5A45-48DF-B0AB-2EDE7F362ED6}" sibTransId="{FA1B309B-06A4-4FA0-99F6-C77666B757BA}"/>
    <dgm:cxn modelId="{49741AF6-D793-4DE1-AC4F-1D5FAF079A1F}" type="presOf" srcId="{F9723591-3C66-4AD1-9D0C-9F6E6AB4C070}" destId="{E06B8752-3058-460A-AE32-54C2C3C19902}" srcOrd="0" destOrd="0" presId="urn:microsoft.com/office/officeart/2005/8/layout/hierarchy1"/>
    <dgm:cxn modelId="{FB05FBAD-3190-4F6C-B199-B315F64A3F9D}" type="presOf" srcId="{7060662E-8AF7-4886-A846-635538039EDB}" destId="{FEE2020E-7414-4B15-91C4-BAD90567C903}" srcOrd="0" destOrd="0" presId="urn:microsoft.com/office/officeart/2005/8/layout/hierarchy1"/>
    <dgm:cxn modelId="{AC58CD03-5DFB-4522-925A-301199FA38CB}" type="presOf" srcId="{9D481179-1D1E-4056-822A-9003FE50FFE1}" destId="{F941D965-1C57-4B66-9FA4-9651E7F0A3DC}" srcOrd="0" destOrd="0" presId="urn:microsoft.com/office/officeart/2005/8/layout/hierarchy1"/>
    <dgm:cxn modelId="{268B9F45-9257-4FE7-8879-85134E0B0D69}" type="presParOf" srcId="{D136C811-A3BF-44D8-AF6D-706BEA940FF9}" destId="{7A356D0F-1DF9-4FC1-BE91-9E8A29275FDE}" srcOrd="0" destOrd="0" presId="urn:microsoft.com/office/officeart/2005/8/layout/hierarchy1"/>
    <dgm:cxn modelId="{9D3A83A3-56E8-403E-B2D9-9D5F5CA9ED57}" type="presParOf" srcId="{7A356D0F-1DF9-4FC1-BE91-9E8A29275FDE}" destId="{ADAEF36A-2DB7-4299-9384-8F69973152A0}" srcOrd="0" destOrd="0" presId="urn:microsoft.com/office/officeart/2005/8/layout/hierarchy1"/>
    <dgm:cxn modelId="{732384B0-3606-44B0-8338-D6A01DC2A82D}" type="presParOf" srcId="{ADAEF36A-2DB7-4299-9384-8F69973152A0}" destId="{DAAE12B7-EC0F-4D53-B572-577B65E0CC42}" srcOrd="0" destOrd="0" presId="urn:microsoft.com/office/officeart/2005/8/layout/hierarchy1"/>
    <dgm:cxn modelId="{4969D606-F750-4660-BC64-429A03F8BF6E}" type="presParOf" srcId="{ADAEF36A-2DB7-4299-9384-8F69973152A0}" destId="{A99FA99D-8B8E-475D-8116-AE554A992EA1}" srcOrd="1" destOrd="0" presId="urn:microsoft.com/office/officeart/2005/8/layout/hierarchy1"/>
    <dgm:cxn modelId="{4C61B6F9-F6F7-41B4-9C19-2611F1AC45A1}" type="presParOf" srcId="{7A356D0F-1DF9-4FC1-BE91-9E8A29275FDE}" destId="{EC18BBEE-EF46-42DC-8767-C767CAA777F1}" srcOrd="1" destOrd="0" presId="urn:microsoft.com/office/officeart/2005/8/layout/hierarchy1"/>
    <dgm:cxn modelId="{2DC7D455-626F-4A9F-8EC8-E031CCE8B92A}" type="presParOf" srcId="{EC18BBEE-EF46-42DC-8767-C767CAA777F1}" destId="{E8B5E39E-40D8-432A-A3DC-7A24DEA04B9B}" srcOrd="0" destOrd="0" presId="urn:microsoft.com/office/officeart/2005/8/layout/hierarchy1"/>
    <dgm:cxn modelId="{EE1A7A7D-10A3-4E07-9918-FF47B9E21EDA}" type="presParOf" srcId="{EC18BBEE-EF46-42DC-8767-C767CAA777F1}" destId="{4D2BBB52-614B-4D4C-8D6F-35FE4A380F47}" srcOrd="1" destOrd="0" presId="urn:microsoft.com/office/officeart/2005/8/layout/hierarchy1"/>
    <dgm:cxn modelId="{39695B63-5ECF-4F85-9615-E5B2F7EB0E09}" type="presParOf" srcId="{4D2BBB52-614B-4D4C-8D6F-35FE4A380F47}" destId="{A8C8116B-58BE-4965-B26C-4D4D5DABBBBF}" srcOrd="0" destOrd="0" presId="urn:microsoft.com/office/officeart/2005/8/layout/hierarchy1"/>
    <dgm:cxn modelId="{24F6DCF4-3D70-4172-A214-5CA58C000805}" type="presParOf" srcId="{A8C8116B-58BE-4965-B26C-4D4D5DABBBBF}" destId="{45A65C60-9CB7-46D8-BE59-95040DD7510B}" srcOrd="0" destOrd="0" presId="urn:microsoft.com/office/officeart/2005/8/layout/hierarchy1"/>
    <dgm:cxn modelId="{C820FCF4-40B3-4CD4-A1C0-B40B7CE3D37D}" type="presParOf" srcId="{A8C8116B-58BE-4965-B26C-4D4D5DABBBBF}" destId="{4BF47E2C-93B2-4C87-9837-61539F4F04DD}" srcOrd="1" destOrd="0" presId="urn:microsoft.com/office/officeart/2005/8/layout/hierarchy1"/>
    <dgm:cxn modelId="{1A2D2E24-B4E5-4D9C-AD0A-4C70656F34FA}" type="presParOf" srcId="{4D2BBB52-614B-4D4C-8D6F-35FE4A380F47}" destId="{1E7F1BB0-604F-475D-82A0-7146DC02FEDC}" srcOrd="1" destOrd="0" presId="urn:microsoft.com/office/officeart/2005/8/layout/hierarchy1"/>
    <dgm:cxn modelId="{3C351A76-A78C-4CC8-9495-FD22F5BB4D12}" type="presParOf" srcId="{1E7F1BB0-604F-475D-82A0-7146DC02FEDC}" destId="{E06B8752-3058-460A-AE32-54C2C3C19902}" srcOrd="0" destOrd="0" presId="urn:microsoft.com/office/officeart/2005/8/layout/hierarchy1"/>
    <dgm:cxn modelId="{E9E707A6-2960-43C4-A2CF-8891BCD22B6F}" type="presParOf" srcId="{1E7F1BB0-604F-475D-82A0-7146DC02FEDC}" destId="{2E76800F-9C44-4D53-BE8A-653C883678F0}" srcOrd="1" destOrd="0" presId="urn:microsoft.com/office/officeart/2005/8/layout/hierarchy1"/>
    <dgm:cxn modelId="{9AD90CEE-46FF-43E5-B071-35D5DFFBA70F}" type="presParOf" srcId="{2E76800F-9C44-4D53-BE8A-653C883678F0}" destId="{B9386282-D898-4FD0-B32C-226CCFA9A740}" srcOrd="0" destOrd="0" presId="urn:microsoft.com/office/officeart/2005/8/layout/hierarchy1"/>
    <dgm:cxn modelId="{75308874-CB80-4411-A0C1-4EA999377CF7}" type="presParOf" srcId="{B9386282-D898-4FD0-B32C-226CCFA9A740}" destId="{1382F8A6-AB11-4B4C-9589-174553BDD223}" srcOrd="0" destOrd="0" presId="urn:microsoft.com/office/officeart/2005/8/layout/hierarchy1"/>
    <dgm:cxn modelId="{7C6E73E4-A0AA-45EE-8BCD-DF5EA30BD6CA}" type="presParOf" srcId="{B9386282-D898-4FD0-B32C-226CCFA9A740}" destId="{474CAAF6-C56C-475C-95B1-8BA59DCDED9D}" srcOrd="1" destOrd="0" presId="urn:microsoft.com/office/officeart/2005/8/layout/hierarchy1"/>
    <dgm:cxn modelId="{887412DE-FE1C-474C-8D0F-F383FF3DE389}" type="presParOf" srcId="{2E76800F-9C44-4D53-BE8A-653C883678F0}" destId="{B77A2722-3B2F-463D-B63C-285104CC9997}" srcOrd="1" destOrd="0" presId="urn:microsoft.com/office/officeart/2005/8/layout/hierarchy1"/>
    <dgm:cxn modelId="{5FC34F2D-3029-46FD-9455-1F4A2E0F0F31}" type="presParOf" srcId="{EC18BBEE-EF46-42DC-8767-C767CAA777F1}" destId="{F6AFF56A-82D2-4063-B5BB-15F77C25B115}" srcOrd="2" destOrd="0" presId="urn:microsoft.com/office/officeart/2005/8/layout/hierarchy1"/>
    <dgm:cxn modelId="{5344FE03-9704-427C-8D6F-89B3707BD7F8}" type="presParOf" srcId="{EC18BBEE-EF46-42DC-8767-C767CAA777F1}" destId="{CB59C878-DC48-47B6-8BAB-2A0A35B5BD0B}" srcOrd="3" destOrd="0" presId="urn:microsoft.com/office/officeart/2005/8/layout/hierarchy1"/>
    <dgm:cxn modelId="{60192669-EFF0-44B2-9C6F-E56489BDF4F1}" type="presParOf" srcId="{CB59C878-DC48-47B6-8BAB-2A0A35B5BD0B}" destId="{8165BBFF-7805-40A2-AD8C-E5AC7D41BE65}" srcOrd="0" destOrd="0" presId="urn:microsoft.com/office/officeart/2005/8/layout/hierarchy1"/>
    <dgm:cxn modelId="{7316A622-AB03-4AF8-8CB8-DC6C6DE57106}" type="presParOf" srcId="{8165BBFF-7805-40A2-AD8C-E5AC7D41BE65}" destId="{0B8DC38F-C1A5-4054-8820-2E8BD258E751}" srcOrd="0" destOrd="0" presId="urn:microsoft.com/office/officeart/2005/8/layout/hierarchy1"/>
    <dgm:cxn modelId="{2EE68374-4F0C-485C-B699-F0F54880A270}" type="presParOf" srcId="{8165BBFF-7805-40A2-AD8C-E5AC7D41BE65}" destId="{D3331F5D-DCE3-4A87-AC1E-1D9566607BF8}" srcOrd="1" destOrd="0" presId="urn:microsoft.com/office/officeart/2005/8/layout/hierarchy1"/>
    <dgm:cxn modelId="{AAC281B8-8799-4445-BDB0-2FF4E1ADD318}" type="presParOf" srcId="{CB59C878-DC48-47B6-8BAB-2A0A35B5BD0B}" destId="{80DEFAE6-4840-47BC-B11A-1F29C5237FA3}" srcOrd="1" destOrd="0" presId="urn:microsoft.com/office/officeart/2005/8/layout/hierarchy1"/>
    <dgm:cxn modelId="{6807E3BB-81D5-47C6-85D3-16A2BCD55934}" type="presParOf" srcId="{80DEFAE6-4840-47BC-B11A-1F29C5237FA3}" destId="{D25AE352-BC62-4F57-94A8-CF7D761CF82D}" srcOrd="0" destOrd="0" presId="urn:microsoft.com/office/officeart/2005/8/layout/hierarchy1"/>
    <dgm:cxn modelId="{01355B5F-ED24-46B9-86FC-9DF5F416085C}" type="presParOf" srcId="{80DEFAE6-4840-47BC-B11A-1F29C5237FA3}" destId="{C0C59306-3AB5-4FBE-B8BC-550357A2780A}" srcOrd="1" destOrd="0" presId="urn:microsoft.com/office/officeart/2005/8/layout/hierarchy1"/>
    <dgm:cxn modelId="{264C4498-7F7C-4677-9F8F-7A8808BB844A}" type="presParOf" srcId="{C0C59306-3AB5-4FBE-B8BC-550357A2780A}" destId="{626B55DD-A7F0-454F-A912-91DCD5B4EFDE}" srcOrd="0" destOrd="0" presId="urn:microsoft.com/office/officeart/2005/8/layout/hierarchy1"/>
    <dgm:cxn modelId="{F7A4770B-9273-4A65-9BBD-B83520B9218F}" type="presParOf" srcId="{626B55DD-A7F0-454F-A912-91DCD5B4EFDE}" destId="{67D44711-65FE-4BCF-894A-4A57D1810158}" srcOrd="0" destOrd="0" presId="urn:microsoft.com/office/officeart/2005/8/layout/hierarchy1"/>
    <dgm:cxn modelId="{AC7E5D0F-B7E4-4033-BECB-25C08C2A65F0}" type="presParOf" srcId="{626B55DD-A7F0-454F-A912-91DCD5B4EFDE}" destId="{6D2CFBA2-0A09-4308-998D-3159F0E2CB1A}" srcOrd="1" destOrd="0" presId="urn:microsoft.com/office/officeart/2005/8/layout/hierarchy1"/>
    <dgm:cxn modelId="{057A85DC-AC05-487F-B7E9-58F0D3B3F6CF}" type="presParOf" srcId="{C0C59306-3AB5-4FBE-B8BC-550357A2780A}" destId="{62070616-B95A-45D1-AF34-7C6E8FD2A967}" srcOrd="1" destOrd="0" presId="urn:microsoft.com/office/officeart/2005/8/layout/hierarchy1"/>
    <dgm:cxn modelId="{AD7DC070-D36F-44C3-A135-F9A8A04CE8BD}" type="presParOf" srcId="{EC18BBEE-EF46-42DC-8767-C767CAA777F1}" destId="{A9142BDC-E3DA-498E-AAD3-CBBCB77C6A4A}" srcOrd="4" destOrd="0" presId="urn:microsoft.com/office/officeart/2005/8/layout/hierarchy1"/>
    <dgm:cxn modelId="{D3A45A80-4314-4D10-9A54-6E2A5173CFBF}" type="presParOf" srcId="{EC18BBEE-EF46-42DC-8767-C767CAA777F1}" destId="{55664A97-F2DD-4298-A412-EFDA2AD4A2CE}" srcOrd="5" destOrd="0" presId="urn:microsoft.com/office/officeart/2005/8/layout/hierarchy1"/>
    <dgm:cxn modelId="{B1889A0D-D05D-408F-A6D1-E8426EF9C518}" type="presParOf" srcId="{55664A97-F2DD-4298-A412-EFDA2AD4A2CE}" destId="{3D544AE4-4A53-4E11-BBBC-593C11C42000}" srcOrd="0" destOrd="0" presId="urn:microsoft.com/office/officeart/2005/8/layout/hierarchy1"/>
    <dgm:cxn modelId="{835F3208-3003-471E-9DCA-3A67638E6F42}" type="presParOf" srcId="{3D544AE4-4A53-4E11-BBBC-593C11C42000}" destId="{06E27DFB-809C-474D-A51C-D632E7B77A3A}" srcOrd="0" destOrd="0" presId="urn:microsoft.com/office/officeart/2005/8/layout/hierarchy1"/>
    <dgm:cxn modelId="{7BF5A259-E66A-48C1-9C6D-677C30B561FA}" type="presParOf" srcId="{3D544AE4-4A53-4E11-BBBC-593C11C42000}" destId="{FEE2020E-7414-4B15-91C4-BAD90567C903}" srcOrd="1" destOrd="0" presId="urn:microsoft.com/office/officeart/2005/8/layout/hierarchy1"/>
    <dgm:cxn modelId="{3790D4D3-1F39-4F75-98A5-B712FE98D2D3}" type="presParOf" srcId="{55664A97-F2DD-4298-A412-EFDA2AD4A2CE}" destId="{88D76803-2EED-4782-BCF7-1A6C27C57037}" srcOrd="1" destOrd="0" presId="urn:microsoft.com/office/officeart/2005/8/layout/hierarchy1"/>
    <dgm:cxn modelId="{FDCEEAFE-7AE6-4B0D-A068-0738793642F9}" type="presParOf" srcId="{88D76803-2EED-4782-BCF7-1A6C27C57037}" destId="{38E78CEB-7156-40A9-8B43-FD73EA312296}" srcOrd="0" destOrd="0" presId="urn:microsoft.com/office/officeart/2005/8/layout/hierarchy1"/>
    <dgm:cxn modelId="{6AC182C9-42BF-4CBB-AA08-A78E0D1E9635}" type="presParOf" srcId="{88D76803-2EED-4782-BCF7-1A6C27C57037}" destId="{89F6C216-07DE-4A75-8605-1E2D4CB2B1BC}" srcOrd="1" destOrd="0" presId="urn:microsoft.com/office/officeart/2005/8/layout/hierarchy1"/>
    <dgm:cxn modelId="{807FD352-0CCA-4DB6-B250-37CDBE7E9D67}" type="presParOf" srcId="{89F6C216-07DE-4A75-8605-1E2D4CB2B1BC}" destId="{DD439CB1-D5B9-4DE8-BC88-EE08345E88C3}" srcOrd="0" destOrd="0" presId="urn:microsoft.com/office/officeart/2005/8/layout/hierarchy1"/>
    <dgm:cxn modelId="{8C55BF21-0891-41AF-A6A9-7798E3367E3A}" type="presParOf" srcId="{DD439CB1-D5B9-4DE8-BC88-EE08345E88C3}" destId="{76F1718A-E6CB-482B-938C-5731AEE6F662}" srcOrd="0" destOrd="0" presId="urn:microsoft.com/office/officeart/2005/8/layout/hierarchy1"/>
    <dgm:cxn modelId="{83C97FE7-7CD1-42ED-881D-E0149EC8EADA}" type="presParOf" srcId="{DD439CB1-D5B9-4DE8-BC88-EE08345E88C3}" destId="{CA3D8C93-3110-4163-8FFC-921E2AF3E2DB}" srcOrd="1" destOrd="0" presId="urn:microsoft.com/office/officeart/2005/8/layout/hierarchy1"/>
    <dgm:cxn modelId="{B90956C2-484C-45E7-9E58-994BB0A8B647}" type="presParOf" srcId="{89F6C216-07DE-4A75-8605-1E2D4CB2B1BC}" destId="{9C2755EC-DA88-4302-A7EC-C8EEAC4B3090}" srcOrd="1" destOrd="0" presId="urn:microsoft.com/office/officeart/2005/8/layout/hierarchy1"/>
    <dgm:cxn modelId="{E6B67098-47BB-4B34-BC91-CEDDB42B98F2}" type="presParOf" srcId="{EC18BBEE-EF46-42DC-8767-C767CAA777F1}" destId="{8205C54C-6281-43A8-9B67-3E524557DBFF}" srcOrd="6" destOrd="0" presId="urn:microsoft.com/office/officeart/2005/8/layout/hierarchy1"/>
    <dgm:cxn modelId="{93469454-17D5-4C5D-BCFA-5544CFBE8CF8}" type="presParOf" srcId="{EC18BBEE-EF46-42DC-8767-C767CAA777F1}" destId="{08395970-69CC-4355-9D2B-AEAA5CACCF08}" srcOrd="7" destOrd="0" presId="urn:microsoft.com/office/officeart/2005/8/layout/hierarchy1"/>
    <dgm:cxn modelId="{163E77B5-05E2-424B-8236-FF5C2E3D0738}" type="presParOf" srcId="{08395970-69CC-4355-9D2B-AEAA5CACCF08}" destId="{0247082C-2FC4-4B7D-8AE4-12798B5498F6}" srcOrd="0" destOrd="0" presId="urn:microsoft.com/office/officeart/2005/8/layout/hierarchy1"/>
    <dgm:cxn modelId="{D96BBA7F-5A51-479F-9D94-AF63A6E2EA76}" type="presParOf" srcId="{0247082C-2FC4-4B7D-8AE4-12798B5498F6}" destId="{D8AB5AB3-BC1A-4227-A21C-26F694BA0B21}" srcOrd="0" destOrd="0" presId="urn:microsoft.com/office/officeart/2005/8/layout/hierarchy1"/>
    <dgm:cxn modelId="{7E20DDF0-5AA6-46AE-A521-44971374F4D2}" type="presParOf" srcId="{0247082C-2FC4-4B7D-8AE4-12798B5498F6}" destId="{F7700ACC-7BA1-4A12-AC4E-50EA4F3BC02B}" srcOrd="1" destOrd="0" presId="urn:microsoft.com/office/officeart/2005/8/layout/hierarchy1"/>
    <dgm:cxn modelId="{D3C6CAB3-8F8A-4551-B845-60C580DE6D73}" type="presParOf" srcId="{08395970-69CC-4355-9D2B-AEAA5CACCF08}" destId="{11FB5259-E04F-463B-8EFA-69794038B163}" srcOrd="1" destOrd="0" presId="urn:microsoft.com/office/officeart/2005/8/layout/hierarchy1"/>
    <dgm:cxn modelId="{647509EF-EBBC-4F8B-B8EA-FE689588B2DF}" type="presParOf" srcId="{11FB5259-E04F-463B-8EFA-69794038B163}" destId="{3395B58B-6FA7-4468-9F83-5CE79D02C181}" srcOrd="0" destOrd="0" presId="urn:microsoft.com/office/officeart/2005/8/layout/hierarchy1"/>
    <dgm:cxn modelId="{987D9BB5-8897-4764-BD6D-B6F4D99F369B}" type="presParOf" srcId="{11FB5259-E04F-463B-8EFA-69794038B163}" destId="{0CA036A3-2545-449C-9788-E205FBD638C2}" srcOrd="1" destOrd="0" presId="urn:microsoft.com/office/officeart/2005/8/layout/hierarchy1"/>
    <dgm:cxn modelId="{93043045-0295-4005-B00A-A87B37A45D82}" type="presParOf" srcId="{0CA036A3-2545-449C-9788-E205FBD638C2}" destId="{12248D3C-6016-4885-8870-9DE01900AF1D}" srcOrd="0" destOrd="0" presId="urn:microsoft.com/office/officeart/2005/8/layout/hierarchy1"/>
    <dgm:cxn modelId="{746C7775-9536-4EA4-8A16-9B13147091A6}" type="presParOf" srcId="{12248D3C-6016-4885-8870-9DE01900AF1D}" destId="{329E99DC-4356-48B7-8BDE-FBCD5686DCA6}" srcOrd="0" destOrd="0" presId="urn:microsoft.com/office/officeart/2005/8/layout/hierarchy1"/>
    <dgm:cxn modelId="{8192734D-40D2-446C-8485-204912430766}" type="presParOf" srcId="{12248D3C-6016-4885-8870-9DE01900AF1D}" destId="{F941D965-1C57-4B66-9FA4-9651E7F0A3DC}" srcOrd="1" destOrd="0" presId="urn:microsoft.com/office/officeart/2005/8/layout/hierarchy1"/>
    <dgm:cxn modelId="{B88AD1F6-668D-4DB0-A68D-7A463AC6774E}" type="presParOf" srcId="{0CA036A3-2545-449C-9788-E205FBD638C2}" destId="{7C1F5B04-33BC-4313-AE5D-06A55D6FFAC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5573F6-3404-4F85-8A7D-C6E250C746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23C9A56-096F-4FDF-825C-A5CFAF2A44F6}">
      <dgm:prSet phldrT="[Texto]"/>
      <dgm:spPr/>
      <dgm:t>
        <a:bodyPr/>
        <a:lstStyle/>
        <a:p>
          <a:r>
            <a:rPr lang="es-ES" dirty="0" smtClean="0"/>
            <a:t>CONTROL DE ACCESOS</a:t>
          </a:r>
          <a:endParaRPr lang="es-ES" dirty="0"/>
        </a:p>
      </dgm:t>
    </dgm:pt>
    <dgm:pt modelId="{2DBD8E13-A9C4-4AEE-BA56-0295E7E490D6}" type="parTrans" cxnId="{7E89E738-DF6F-4135-B0ED-7827DFD8B18F}">
      <dgm:prSet/>
      <dgm:spPr/>
      <dgm:t>
        <a:bodyPr/>
        <a:lstStyle/>
        <a:p>
          <a:endParaRPr lang="es-ES"/>
        </a:p>
      </dgm:t>
    </dgm:pt>
    <dgm:pt modelId="{74A9E3C8-90E2-4DF9-A9AF-397F10B828EB}" type="sibTrans" cxnId="{7E89E738-DF6F-4135-B0ED-7827DFD8B18F}">
      <dgm:prSet/>
      <dgm:spPr/>
      <dgm:t>
        <a:bodyPr/>
        <a:lstStyle/>
        <a:p>
          <a:endParaRPr lang="es-ES"/>
        </a:p>
      </dgm:t>
    </dgm:pt>
    <dgm:pt modelId="{A5F78B5E-AC57-45EB-B2A0-54F05B30AA66}">
      <dgm:prSet phldrT="[Texto]"/>
      <dgm:spPr/>
      <dgm:t>
        <a:bodyPr/>
        <a:lstStyle/>
        <a:p>
          <a:r>
            <a:rPr lang="es-ES" dirty="0" smtClean="0"/>
            <a:t>ORDENADOR </a:t>
          </a:r>
          <a:endParaRPr lang="es-ES" dirty="0"/>
        </a:p>
      </dgm:t>
    </dgm:pt>
    <dgm:pt modelId="{A67417BA-4A40-4AE7-B803-7535A6A7F934}" type="parTrans" cxnId="{76EC797E-5C80-4368-92EE-A9722A1CE525}">
      <dgm:prSet/>
      <dgm:spPr/>
      <dgm:t>
        <a:bodyPr/>
        <a:lstStyle/>
        <a:p>
          <a:endParaRPr lang="es-ES"/>
        </a:p>
      </dgm:t>
    </dgm:pt>
    <dgm:pt modelId="{0D7F6401-8A1F-41DA-B372-29849A2283B5}" type="sibTrans" cxnId="{76EC797E-5C80-4368-92EE-A9722A1CE525}">
      <dgm:prSet/>
      <dgm:spPr/>
      <dgm:t>
        <a:bodyPr/>
        <a:lstStyle/>
        <a:p>
          <a:endParaRPr lang="es-ES"/>
        </a:p>
      </dgm:t>
    </dgm:pt>
    <dgm:pt modelId="{A4341458-155D-4515-A76F-B66CEF1E0CEE}">
      <dgm:prSet phldrT="[Texto]"/>
      <dgm:spPr/>
      <dgm:t>
        <a:bodyPr/>
        <a:lstStyle/>
        <a:p>
          <a:r>
            <a:rPr lang="es-ES" dirty="0" smtClean="0"/>
            <a:t>LECTOR DE TARJETA</a:t>
          </a:r>
          <a:endParaRPr lang="es-ES" dirty="0"/>
        </a:p>
      </dgm:t>
    </dgm:pt>
    <dgm:pt modelId="{A8689734-015D-4200-BC99-9F19E798191F}" type="parTrans" cxnId="{8FDA1402-152A-42A6-A8C2-6B168C036666}">
      <dgm:prSet/>
      <dgm:spPr/>
      <dgm:t>
        <a:bodyPr/>
        <a:lstStyle/>
        <a:p>
          <a:endParaRPr lang="es-ES"/>
        </a:p>
      </dgm:t>
    </dgm:pt>
    <dgm:pt modelId="{8DF5460E-C2BB-4C02-BF6F-8A67D6A1C779}" type="sibTrans" cxnId="{8FDA1402-152A-42A6-A8C2-6B168C036666}">
      <dgm:prSet/>
      <dgm:spPr/>
      <dgm:t>
        <a:bodyPr/>
        <a:lstStyle/>
        <a:p>
          <a:endParaRPr lang="es-ES"/>
        </a:p>
      </dgm:t>
    </dgm:pt>
    <dgm:pt modelId="{B4FAE7EA-320C-4ACD-985F-0B085D71FD6F}">
      <dgm:prSet phldrT="[Texto]"/>
      <dgm:spPr/>
      <dgm:t>
        <a:bodyPr/>
        <a:lstStyle/>
        <a:p>
          <a:r>
            <a:rPr lang="es-ES" dirty="0" smtClean="0"/>
            <a:t>Mantenimiento           Costo   Respuesta a proximidad Frecuencia </a:t>
          </a:r>
          <a:endParaRPr lang="es-ES" dirty="0"/>
        </a:p>
      </dgm:t>
    </dgm:pt>
    <dgm:pt modelId="{09EDF26B-D8A7-4988-BE11-6C394C4EB154}" type="parTrans" cxnId="{EBF5236F-6EB7-4923-B839-BAAE2E25E966}">
      <dgm:prSet/>
      <dgm:spPr/>
      <dgm:t>
        <a:bodyPr/>
        <a:lstStyle/>
        <a:p>
          <a:endParaRPr lang="es-ES"/>
        </a:p>
      </dgm:t>
    </dgm:pt>
    <dgm:pt modelId="{D1738E01-1326-4FB1-85BF-D726956E924E}" type="sibTrans" cxnId="{EBF5236F-6EB7-4923-B839-BAAE2E25E966}">
      <dgm:prSet/>
      <dgm:spPr/>
      <dgm:t>
        <a:bodyPr/>
        <a:lstStyle/>
        <a:p>
          <a:endParaRPr lang="es-ES"/>
        </a:p>
      </dgm:t>
    </dgm:pt>
    <dgm:pt modelId="{707CDF4C-099B-45DE-9D70-C5EB1DD82AFA}">
      <dgm:prSet phldrT="[Texto]"/>
      <dgm:spPr/>
      <dgm:t>
        <a:bodyPr/>
        <a:lstStyle/>
        <a:p>
          <a:r>
            <a:rPr lang="es-ES" dirty="0" smtClean="0"/>
            <a:t>TARJETA</a:t>
          </a:r>
          <a:endParaRPr lang="es-ES" dirty="0"/>
        </a:p>
      </dgm:t>
    </dgm:pt>
    <dgm:pt modelId="{D2FFE4CE-FF5B-4262-AE1C-A3CE389BC230}" type="parTrans" cxnId="{E0070468-195D-414A-B353-D43C484D3E19}">
      <dgm:prSet/>
      <dgm:spPr/>
      <dgm:t>
        <a:bodyPr/>
        <a:lstStyle/>
        <a:p>
          <a:endParaRPr lang="es-ES"/>
        </a:p>
      </dgm:t>
    </dgm:pt>
    <dgm:pt modelId="{89B74888-8EA1-4362-9063-A667BB0A367E}" type="sibTrans" cxnId="{E0070468-195D-414A-B353-D43C484D3E19}">
      <dgm:prSet/>
      <dgm:spPr/>
      <dgm:t>
        <a:bodyPr/>
        <a:lstStyle/>
        <a:p>
          <a:endParaRPr lang="es-ES"/>
        </a:p>
      </dgm:t>
    </dgm:pt>
    <dgm:pt modelId="{D136C811-A3BF-44D8-AF6D-706BEA940FF9}" type="pres">
      <dgm:prSet presAssocID="{625573F6-3404-4F85-8A7D-C6E250C74666}" presName="hierChild1" presStyleCnt="0">
        <dgm:presLayoutVars>
          <dgm:chPref val="1"/>
          <dgm:dir/>
          <dgm:animOne val="branch"/>
          <dgm:animLvl val="lvl"/>
          <dgm:resizeHandles/>
        </dgm:presLayoutVars>
      </dgm:prSet>
      <dgm:spPr/>
    </dgm:pt>
    <dgm:pt modelId="{7A356D0F-1DF9-4FC1-BE91-9E8A29275FDE}" type="pres">
      <dgm:prSet presAssocID="{323C9A56-096F-4FDF-825C-A5CFAF2A44F6}" presName="hierRoot1" presStyleCnt="0"/>
      <dgm:spPr/>
    </dgm:pt>
    <dgm:pt modelId="{ADAEF36A-2DB7-4299-9384-8F69973152A0}" type="pres">
      <dgm:prSet presAssocID="{323C9A56-096F-4FDF-825C-A5CFAF2A44F6}" presName="composite" presStyleCnt="0"/>
      <dgm:spPr/>
    </dgm:pt>
    <dgm:pt modelId="{DAAE12B7-EC0F-4D53-B572-577B65E0CC42}" type="pres">
      <dgm:prSet presAssocID="{323C9A56-096F-4FDF-825C-A5CFAF2A44F6}" presName="background" presStyleLbl="node0" presStyleIdx="0" presStyleCnt="1"/>
      <dgm:spPr/>
    </dgm:pt>
    <dgm:pt modelId="{A99FA99D-8B8E-475D-8116-AE554A992EA1}" type="pres">
      <dgm:prSet presAssocID="{323C9A56-096F-4FDF-825C-A5CFAF2A44F6}" presName="text" presStyleLbl="fgAcc0" presStyleIdx="0" presStyleCnt="1">
        <dgm:presLayoutVars>
          <dgm:chPref val="3"/>
        </dgm:presLayoutVars>
      </dgm:prSet>
      <dgm:spPr/>
      <dgm:t>
        <a:bodyPr/>
        <a:lstStyle/>
        <a:p>
          <a:endParaRPr lang="es-ES"/>
        </a:p>
      </dgm:t>
    </dgm:pt>
    <dgm:pt modelId="{EC18BBEE-EF46-42DC-8767-C767CAA777F1}" type="pres">
      <dgm:prSet presAssocID="{323C9A56-096F-4FDF-825C-A5CFAF2A44F6}" presName="hierChild2" presStyleCnt="0"/>
      <dgm:spPr/>
    </dgm:pt>
    <dgm:pt modelId="{E8B5E39E-40D8-432A-A3DC-7A24DEA04B9B}" type="pres">
      <dgm:prSet presAssocID="{A67417BA-4A40-4AE7-B803-7535A6A7F934}" presName="Name10" presStyleLbl="parChTrans1D2" presStyleIdx="0" presStyleCnt="3"/>
      <dgm:spPr/>
    </dgm:pt>
    <dgm:pt modelId="{4D2BBB52-614B-4D4C-8D6F-35FE4A380F47}" type="pres">
      <dgm:prSet presAssocID="{A5F78B5E-AC57-45EB-B2A0-54F05B30AA66}" presName="hierRoot2" presStyleCnt="0"/>
      <dgm:spPr/>
    </dgm:pt>
    <dgm:pt modelId="{A8C8116B-58BE-4965-B26C-4D4D5DABBBBF}" type="pres">
      <dgm:prSet presAssocID="{A5F78B5E-AC57-45EB-B2A0-54F05B30AA66}" presName="composite2" presStyleCnt="0"/>
      <dgm:spPr/>
    </dgm:pt>
    <dgm:pt modelId="{45A65C60-9CB7-46D8-BE59-95040DD7510B}" type="pres">
      <dgm:prSet presAssocID="{A5F78B5E-AC57-45EB-B2A0-54F05B30AA66}" presName="background2" presStyleLbl="node2" presStyleIdx="0" presStyleCnt="3"/>
      <dgm:spPr/>
    </dgm:pt>
    <dgm:pt modelId="{4BF47E2C-93B2-4C87-9837-61539F4F04DD}" type="pres">
      <dgm:prSet presAssocID="{A5F78B5E-AC57-45EB-B2A0-54F05B30AA66}" presName="text2" presStyleLbl="fgAcc2" presStyleIdx="0" presStyleCnt="3">
        <dgm:presLayoutVars>
          <dgm:chPref val="3"/>
        </dgm:presLayoutVars>
      </dgm:prSet>
      <dgm:spPr/>
      <dgm:t>
        <a:bodyPr/>
        <a:lstStyle/>
        <a:p>
          <a:endParaRPr lang="es-ES"/>
        </a:p>
      </dgm:t>
    </dgm:pt>
    <dgm:pt modelId="{1E7F1BB0-604F-475D-82A0-7146DC02FEDC}" type="pres">
      <dgm:prSet presAssocID="{A5F78B5E-AC57-45EB-B2A0-54F05B30AA66}" presName="hierChild3" presStyleCnt="0"/>
      <dgm:spPr/>
    </dgm:pt>
    <dgm:pt modelId="{F6AFF56A-82D2-4063-B5BB-15F77C25B115}" type="pres">
      <dgm:prSet presAssocID="{A8689734-015D-4200-BC99-9F19E798191F}" presName="Name10" presStyleLbl="parChTrans1D2" presStyleIdx="1" presStyleCnt="3"/>
      <dgm:spPr/>
    </dgm:pt>
    <dgm:pt modelId="{CB59C878-DC48-47B6-8BAB-2A0A35B5BD0B}" type="pres">
      <dgm:prSet presAssocID="{A4341458-155D-4515-A76F-B66CEF1E0CEE}" presName="hierRoot2" presStyleCnt="0"/>
      <dgm:spPr/>
    </dgm:pt>
    <dgm:pt modelId="{8165BBFF-7805-40A2-AD8C-E5AC7D41BE65}" type="pres">
      <dgm:prSet presAssocID="{A4341458-155D-4515-A76F-B66CEF1E0CEE}" presName="composite2" presStyleCnt="0"/>
      <dgm:spPr/>
    </dgm:pt>
    <dgm:pt modelId="{0B8DC38F-C1A5-4054-8820-2E8BD258E751}" type="pres">
      <dgm:prSet presAssocID="{A4341458-155D-4515-A76F-B66CEF1E0CEE}" presName="background2" presStyleLbl="node2" presStyleIdx="1" presStyleCnt="3"/>
      <dgm:spPr/>
    </dgm:pt>
    <dgm:pt modelId="{D3331F5D-DCE3-4A87-AC1E-1D9566607BF8}" type="pres">
      <dgm:prSet presAssocID="{A4341458-155D-4515-A76F-B66CEF1E0CEE}" presName="text2" presStyleLbl="fgAcc2" presStyleIdx="1" presStyleCnt="3">
        <dgm:presLayoutVars>
          <dgm:chPref val="3"/>
        </dgm:presLayoutVars>
      </dgm:prSet>
      <dgm:spPr/>
      <dgm:t>
        <a:bodyPr/>
        <a:lstStyle/>
        <a:p>
          <a:endParaRPr lang="es-ES"/>
        </a:p>
      </dgm:t>
    </dgm:pt>
    <dgm:pt modelId="{80DEFAE6-4840-47BC-B11A-1F29C5237FA3}" type="pres">
      <dgm:prSet presAssocID="{A4341458-155D-4515-A76F-B66CEF1E0CEE}" presName="hierChild3" presStyleCnt="0"/>
      <dgm:spPr/>
    </dgm:pt>
    <dgm:pt modelId="{D25AE352-BC62-4F57-94A8-CF7D761CF82D}" type="pres">
      <dgm:prSet presAssocID="{09EDF26B-D8A7-4988-BE11-6C394C4EB154}" presName="Name17" presStyleLbl="parChTrans1D3" presStyleIdx="0" presStyleCnt="1"/>
      <dgm:spPr/>
    </dgm:pt>
    <dgm:pt modelId="{C0C59306-3AB5-4FBE-B8BC-550357A2780A}" type="pres">
      <dgm:prSet presAssocID="{B4FAE7EA-320C-4ACD-985F-0B085D71FD6F}" presName="hierRoot3" presStyleCnt="0"/>
      <dgm:spPr/>
    </dgm:pt>
    <dgm:pt modelId="{626B55DD-A7F0-454F-A912-91DCD5B4EFDE}" type="pres">
      <dgm:prSet presAssocID="{B4FAE7EA-320C-4ACD-985F-0B085D71FD6F}" presName="composite3" presStyleCnt="0"/>
      <dgm:spPr/>
    </dgm:pt>
    <dgm:pt modelId="{67D44711-65FE-4BCF-894A-4A57D1810158}" type="pres">
      <dgm:prSet presAssocID="{B4FAE7EA-320C-4ACD-985F-0B085D71FD6F}" presName="background3" presStyleLbl="node3" presStyleIdx="0" presStyleCnt="1"/>
      <dgm:spPr/>
    </dgm:pt>
    <dgm:pt modelId="{6D2CFBA2-0A09-4308-998D-3159F0E2CB1A}" type="pres">
      <dgm:prSet presAssocID="{B4FAE7EA-320C-4ACD-985F-0B085D71FD6F}" presName="text3" presStyleLbl="fgAcc3" presStyleIdx="0" presStyleCnt="1" custScaleY="113629">
        <dgm:presLayoutVars>
          <dgm:chPref val="3"/>
        </dgm:presLayoutVars>
      </dgm:prSet>
      <dgm:spPr/>
      <dgm:t>
        <a:bodyPr/>
        <a:lstStyle/>
        <a:p>
          <a:endParaRPr lang="es-ES"/>
        </a:p>
      </dgm:t>
    </dgm:pt>
    <dgm:pt modelId="{62070616-B95A-45D1-AF34-7C6E8FD2A967}" type="pres">
      <dgm:prSet presAssocID="{B4FAE7EA-320C-4ACD-985F-0B085D71FD6F}" presName="hierChild4" presStyleCnt="0"/>
      <dgm:spPr/>
    </dgm:pt>
    <dgm:pt modelId="{AAC897A7-C81D-42B6-8C55-CB6E340CBE54}" type="pres">
      <dgm:prSet presAssocID="{D2FFE4CE-FF5B-4262-AE1C-A3CE389BC230}" presName="Name10" presStyleLbl="parChTrans1D2" presStyleIdx="2" presStyleCnt="3"/>
      <dgm:spPr/>
    </dgm:pt>
    <dgm:pt modelId="{D25214AA-4740-4B86-93E0-3CFFD24D0C67}" type="pres">
      <dgm:prSet presAssocID="{707CDF4C-099B-45DE-9D70-C5EB1DD82AFA}" presName="hierRoot2" presStyleCnt="0"/>
      <dgm:spPr/>
    </dgm:pt>
    <dgm:pt modelId="{FE6C760C-C1FB-4782-9504-E78472CB6706}" type="pres">
      <dgm:prSet presAssocID="{707CDF4C-099B-45DE-9D70-C5EB1DD82AFA}" presName="composite2" presStyleCnt="0"/>
      <dgm:spPr/>
    </dgm:pt>
    <dgm:pt modelId="{36B33C82-44CF-4E8A-A93B-5CA696D57D48}" type="pres">
      <dgm:prSet presAssocID="{707CDF4C-099B-45DE-9D70-C5EB1DD82AFA}" presName="background2" presStyleLbl="node2" presStyleIdx="2" presStyleCnt="3"/>
      <dgm:spPr/>
    </dgm:pt>
    <dgm:pt modelId="{524F3E23-58D8-44FB-8B29-2B5C3B306682}" type="pres">
      <dgm:prSet presAssocID="{707CDF4C-099B-45DE-9D70-C5EB1DD82AFA}" presName="text2" presStyleLbl="fgAcc2" presStyleIdx="2" presStyleCnt="3">
        <dgm:presLayoutVars>
          <dgm:chPref val="3"/>
        </dgm:presLayoutVars>
      </dgm:prSet>
      <dgm:spPr/>
    </dgm:pt>
    <dgm:pt modelId="{F869D4EA-75C5-481F-A8BB-47257BB571BB}" type="pres">
      <dgm:prSet presAssocID="{707CDF4C-099B-45DE-9D70-C5EB1DD82AFA}" presName="hierChild3" presStyleCnt="0"/>
      <dgm:spPr/>
    </dgm:pt>
  </dgm:ptLst>
  <dgm:cxnLst>
    <dgm:cxn modelId="{7E89E738-DF6F-4135-B0ED-7827DFD8B18F}" srcId="{625573F6-3404-4F85-8A7D-C6E250C74666}" destId="{323C9A56-096F-4FDF-825C-A5CFAF2A44F6}" srcOrd="0" destOrd="0" parTransId="{2DBD8E13-A9C4-4AEE-BA56-0295E7E490D6}" sibTransId="{74A9E3C8-90E2-4DF9-A9AF-397F10B828EB}"/>
    <dgm:cxn modelId="{A879496B-EA49-4D4D-A0E0-6195F899514A}" type="presOf" srcId="{323C9A56-096F-4FDF-825C-A5CFAF2A44F6}" destId="{A99FA99D-8B8E-475D-8116-AE554A992EA1}" srcOrd="0" destOrd="0" presId="urn:microsoft.com/office/officeart/2005/8/layout/hierarchy1"/>
    <dgm:cxn modelId="{EBF5236F-6EB7-4923-B839-BAAE2E25E966}" srcId="{A4341458-155D-4515-A76F-B66CEF1E0CEE}" destId="{B4FAE7EA-320C-4ACD-985F-0B085D71FD6F}" srcOrd="0" destOrd="0" parTransId="{09EDF26B-D8A7-4988-BE11-6C394C4EB154}" sibTransId="{D1738E01-1326-4FB1-85BF-D726956E924E}"/>
    <dgm:cxn modelId="{DC5F8D41-7D38-4F30-ABE6-19EF3E1D8629}" type="presOf" srcId="{B4FAE7EA-320C-4ACD-985F-0B085D71FD6F}" destId="{6D2CFBA2-0A09-4308-998D-3159F0E2CB1A}" srcOrd="0" destOrd="0" presId="urn:microsoft.com/office/officeart/2005/8/layout/hierarchy1"/>
    <dgm:cxn modelId="{41E95143-35A4-4E84-90FB-9CAE684E705A}" type="presOf" srcId="{A67417BA-4A40-4AE7-B803-7535A6A7F934}" destId="{E8B5E39E-40D8-432A-A3DC-7A24DEA04B9B}" srcOrd="0" destOrd="0" presId="urn:microsoft.com/office/officeart/2005/8/layout/hierarchy1"/>
    <dgm:cxn modelId="{8FDA1402-152A-42A6-A8C2-6B168C036666}" srcId="{323C9A56-096F-4FDF-825C-A5CFAF2A44F6}" destId="{A4341458-155D-4515-A76F-B66CEF1E0CEE}" srcOrd="1" destOrd="0" parTransId="{A8689734-015D-4200-BC99-9F19E798191F}" sibTransId="{8DF5460E-C2BB-4C02-BF6F-8A67D6A1C779}"/>
    <dgm:cxn modelId="{330B5DA6-E243-4CE2-9E77-29CA08B7B294}" type="presOf" srcId="{D2FFE4CE-FF5B-4262-AE1C-A3CE389BC230}" destId="{AAC897A7-C81D-42B6-8C55-CB6E340CBE54}" srcOrd="0" destOrd="0" presId="urn:microsoft.com/office/officeart/2005/8/layout/hierarchy1"/>
    <dgm:cxn modelId="{A9AD2251-A8A9-4BF2-ABEB-92D7DCBF9A67}" type="presOf" srcId="{09EDF26B-D8A7-4988-BE11-6C394C4EB154}" destId="{D25AE352-BC62-4F57-94A8-CF7D761CF82D}" srcOrd="0" destOrd="0" presId="urn:microsoft.com/office/officeart/2005/8/layout/hierarchy1"/>
    <dgm:cxn modelId="{E0070468-195D-414A-B353-D43C484D3E19}" srcId="{323C9A56-096F-4FDF-825C-A5CFAF2A44F6}" destId="{707CDF4C-099B-45DE-9D70-C5EB1DD82AFA}" srcOrd="2" destOrd="0" parTransId="{D2FFE4CE-FF5B-4262-AE1C-A3CE389BC230}" sibTransId="{89B74888-8EA1-4362-9063-A667BB0A367E}"/>
    <dgm:cxn modelId="{0104AFE9-B1A8-482D-B338-C43A6F26F82D}" type="presOf" srcId="{A5F78B5E-AC57-45EB-B2A0-54F05B30AA66}" destId="{4BF47E2C-93B2-4C87-9837-61539F4F04DD}" srcOrd="0" destOrd="0" presId="urn:microsoft.com/office/officeart/2005/8/layout/hierarchy1"/>
    <dgm:cxn modelId="{E0B0F0C6-98EA-4590-99AB-FDF68C4A2478}" type="presOf" srcId="{A8689734-015D-4200-BC99-9F19E798191F}" destId="{F6AFF56A-82D2-4063-B5BB-15F77C25B115}" srcOrd="0" destOrd="0" presId="urn:microsoft.com/office/officeart/2005/8/layout/hierarchy1"/>
    <dgm:cxn modelId="{76EC797E-5C80-4368-92EE-A9722A1CE525}" srcId="{323C9A56-096F-4FDF-825C-A5CFAF2A44F6}" destId="{A5F78B5E-AC57-45EB-B2A0-54F05B30AA66}" srcOrd="0" destOrd="0" parTransId="{A67417BA-4A40-4AE7-B803-7535A6A7F934}" sibTransId="{0D7F6401-8A1F-41DA-B372-29849A2283B5}"/>
    <dgm:cxn modelId="{26098F71-9731-4E14-9639-811CD0C4FA0B}" type="presOf" srcId="{625573F6-3404-4F85-8A7D-C6E250C74666}" destId="{D136C811-A3BF-44D8-AF6D-706BEA940FF9}" srcOrd="0" destOrd="0" presId="urn:microsoft.com/office/officeart/2005/8/layout/hierarchy1"/>
    <dgm:cxn modelId="{0621B537-A917-4C8B-BCA5-D15E39CA4435}" type="presOf" srcId="{A4341458-155D-4515-A76F-B66CEF1E0CEE}" destId="{D3331F5D-DCE3-4A87-AC1E-1D9566607BF8}" srcOrd="0" destOrd="0" presId="urn:microsoft.com/office/officeart/2005/8/layout/hierarchy1"/>
    <dgm:cxn modelId="{9DE6F21C-C7B8-421E-9D51-CE50B46F8AD1}" type="presOf" srcId="{707CDF4C-099B-45DE-9D70-C5EB1DD82AFA}" destId="{524F3E23-58D8-44FB-8B29-2B5C3B306682}" srcOrd="0" destOrd="0" presId="urn:microsoft.com/office/officeart/2005/8/layout/hierarchy1"/>
    <dgm:cxn modelId="{268B9F45-9257-4FE7-8879-85134E0B0D69}" type="presParOf" srcId="{D136C811-A3BF-44D8-AF6D-706BEA940FF9}" destId="{7A356D0F-1DF9-4FC1-BE91-9E8A29275FDE}" srcOrd="0" destOrd="0" presId="urn:microsoft.com/office/officeart/2005/8/layout/hierarchy1"/>
    <dgm:cxn modelId="{9D3A83A3-56E8-403E-B2D9-9D5F5CA9ED57}" type="presParOf" srcId="{7A356D0F-1DF9-4FC1-BE91-9E8A29275FDE}" destId="{ADAEF36A-2DB7-4299-9384-8F69973152A0}" srcOrd="0" destOrd="0" presId="urn:microsoft.com/office/officeart/2005/8/layout/hierarchy1"/>
    <dgm:cxn modelId="{732384B0-3606-44B0-8338-D6A01DC2A82D}" type="presParOf" srcId="{ADAEF36A-2DB7-4299-9384-8F69973152A0}" destId="{DAAE12B7-EC0F-4D53-B572-577B65E0CC42}" srcOrd="0" destOrd="0" presId="urn:microsoft.com/office/officeart/2005/8/layout/hierarchy1"/>
    <dgm:cxn modelId="{4969D606-F750-4660-BC64-429A03F8BF6E}" type="presParOf" srcId="{ADAEF36A-2DB7-4299-9384-8F69973152A0}" destId="{A99FA99D-8B8E-475D-8116-AE554A992EA1}" srcOrd="1" destOrd="0" presId="urn:microsoft.com/office/officeart/2005/8/layout/hierarchy1"/>
    <dgm:cxn modelId="{4C61B6F9-F6F7-41B4-9C19-2611F1AC45A1}" type="presParOf" srcId="{7A356D0F-1DF9-4FC1-BE91-9E8A29275FDE}" destId="{EC18BBEE-EF46-42DC-8767-C767CAA777F1}" srcOrd="1" destOrd="0" presId="urn:microsoft.com/office/officeart/2005/8/layout/hierarchy1"/>
    <dgm:cxn modelId="{2DC7D455-626F-4A9F-8EC8-E031CCE8B92A}" type="presParOf" srcId="{EC18BBEE-EF46-42DC-8767-C767CAA777F1}" destId="{E8B5E39E-40D8-432A-A3DC-7A24DEA04B9B}" srcOrd="0" destOrd="0" presId="urn:microsoft.com/office/officeart/2005/8/layout/hierarchy1"/>
    <dgm:cxn modelId="{EE1A7A7D-10A3-4E07-9918-FF47B9E21EDA}" type="presParOf" srcId="{EC18BBEE-EF46-42DC-8767-C767CAA777F1}" destId="{4D2BBB52-614B-4D4C-8D6F-35FE4A380F47}" srcOrd="1" destOrd="0" presId="urn:microsoft.com/office/officeart/2005/8/layout/hierarchy1"/>
    <dgm:cxn modelId="{39695B63-5ECF-4F85-9615-E5B2F7EB0E09}" type="presParOf" srcId="{4D2BBB52-614B-4D4C-8D6F-35FE4A380F47}" destId="{A8C8116B-58BE-4965-B26C-4D4D5DABBBBF}" srcOrd="0" destOrd="0" presId="urn:microsoft.com/office/officeart/2005/8/layout/hierarchy1"/>
    <dgm:cxn modelId="{24F6DCF4-3D70-4172-A214-5CA58C000805}" type="presParOf" srcId="{A8C8116B-58BE-4965-B26C-4D4D5DABBBBF}" destId="{45A65C60-9CB7-46D8-BE59-95040DD7510B}" srcOrd="0" destOrd="0" presId="urn:microsoft.com/office/officeart/2005/8/layout/hierarchy1"/>
    <dgm:cxn modelId="{C820FCF4-40B3-4CD4-A1C0-B40B7CE3D37D}" type="presParOf" srcId="{A8C8116B-58BE-4965-B26C-4D4D5DABBBBF}" destId="{4BF47E2C-93B2-4C87-9837-61539F4F04DD}" srcOrd="1" destOrd="0" presId="urn:microsoft.com/office/officeart/2005/8/layout/hierarchy1"/>
    <dgm:cxn modelId="{1A2D2E24-B4E5-4D9C-AD0A-4C70656F34FA}" type="presParOf" srcId="{4D2BBB52-614B-4D4C-8D6F-35FE4A380F47}" destId="{1E7F1BB0-604F-475D-82A0-7146DC02FEDC}" srcOrd="1" destOrd="0" presId="urn:microsoft.com/office/officeart/2005/8/layout/hierarchy1"/>
    <dgm:cxn modelId="{5FC34F2D-3029-46FD-9455-1F4A2E0F0F31}" type="presParOf" srcId="{EC18BBEE-EF46-42DC-8767-C767CAA777F1}" destId="{F6AFF56A-82D2-4063-B5BB-15F77C25B115}" srcOrd="2" destOrd="0" presId="urn:microsoft.com/office/officeart/2005/8/layout/hierarchy1"/>
    <dgm:cxn modelId="{5344FE03-9704-427C-8D6F-89B3707BD7F8}" type="presParOf" srcId="{EC18BBEE-EF46-42DC-8767-C767CAA777F1}" destId="{CB59C878-DC48-47B6-8BAB-2A0A35B5BD0B}" srcOrd="3" destOrd="0" presId="urn:microsoft.com/office/officeart/2005/8/layout/hierarchy1"/>
    <dgm:cxn modelId="{60192669-EFF0-44B2-9C6F-E56489BDF4F1}" type="presParOf" srcId="{CB59C878-DC48-47B6-8BAB-2A0A35B5BD0B}" destId="{8165BBFF-7805-40A2-AD8C-E5AC7D41BE65}" srcOrd="0" destOrd="0" presId="urn:microsoft.com/office/officeart/2005/8/layout/hierarchy1"/>
    <dgm:cxn modelId="{7316A622-AB03-4AF8-8CB8-DC6C6DE57106}" type="presParOf" srcId="{8165BBFF-7805-40A2-AD8C-E5AC7D41BE65}" destId="{0B8DC38F-C1A5-4054-8820-2E8BD258E751}" srcOrd="0" destOrd="0" presId="urn:microsoft.com/office/officeart/2005/8/layout/hierarchy1"/>
    <dgm:cxn modelId="{2EE68374-4F0C-485C-B699-F0F54880A270}" type="presParOf" srcId="{8165BBFF-7805-40A2-AD8C-E5AC7D41BE65}" destId="{D3331F5D-DCE3-4A87-AC1E-1D9566607BF8}" srcOrd="1" destOrd="0" presId="urn:microsoft.com/office/officeart/2005/8/layout/hierarchy1"/>
    <dgm:cxn modelId="{AAC281B8-8799-4445-BDB0-2FF4E1ADD318}" type="presParOf" srcId="{CB59C878-DC48-47B6-8BAB-2A0A35B5BD0B}" destId="{80DEFAE6-4840-47BC-B11A-1F29C5237FA3}" srcOrd="1" destOrd="0" presId="urn:microsoft.com/office/officeart/2005/8/layout/hierarchy1"/>
    <dgm:cxn modelId="{6807E3BB-81D5-47C6-85D3-16A2BCD55934}" type="presParOf" srcId="{80DEFAE6-4840-47BC-B11A-1F29C5237FA3}" destId="{D25AE352-BC62-4F57-94A8-CF7D761CF82D}" srcOrd="0" destOrd="0" presId="urn:microsoft.com/office/officeart/2005/8/layout/hierarchy1"/>
    <dgm:cxn modelId="{01355B5F-ED24-46B9-86FC-9DF5F416085C}" type="presParOf" srcId="{80DEFAE6-4840-47BC-B11A-1F29C5237FA3}" destId="{C0C59306-3AB5-4FBE-B8BC-550357A2780A}" srcOrd="1" destOrd="0" presId="urn:microsoft.com/office/officeart/2005/8/layout/hierarchy1"/>
    <dgm:cxn modelId="{264C4498-7F7C-4677-9F8F-7A8808BB844A}" type="presParOf" srcId="{C0C59306-3AB5-4FBE-B8BC-550357A2780A}" destId="{626B55DD-A7F0-454F-A912-91DCD5B4EFDE}" srcOrd="0" destOrd="0" presId="urn:microsoft.com/office/officeart/2005/8/layout/hierarchy1"/>
    <dgm:cxn modelId="{F7A4770B-9273-4A65-9BBD-B83520B9218F}" type="presParOf" srcId="{626B55DD-A7F0-454F-A912-91DCD5B4EFDE}" destId="{67D44711-65FE-4BCF-894A-4A57D1810158}" srcOrd="0" destOrd="0" presId="urn:microsoft.com/office/officeart/2005/8/layout/hierarchy1"/>
    <dgm:cxn modelId="{AC7E5D0F-B7E4-4033-BECB-25C08C2A65F0}" type="presParOf" srcId="{626B55DD-A7F0-454F-A912-91DCD5B4EFDE}" destId="{6D2CFBA2-0A09-4308-998D-3159F0E2CB1A}" srcOrd="1" destOrd="0" presId="urn:microsoft.com/office/officeart/2005/8/layout/hierarchy1"/>
    <dgm:cxn modelId="{057A85DC-AC05-487F-B7E9-58F0D3B3F6CF}" type="presParOf" srcId="{C0C59306-3AB5-4FBE-B8BC-550357A2780A}" destId="{62070616-B95A-45D1-AF34-7C6E8FD2A967}" srcOrd="1" destOrd="0" presId="urn:microsoft.com/office/officeart/2005/8/layout/hierarchy1"/>
    <dgm:cxn modelId="{9A6F2DBC-C2F5-4313-8E4B-125254752A08}" type="presParOf" srcId="{EC18BBEE-EF46-42DC-8767-C767CAA777F1}" destId="{AAC897A7-C81D-42B6-8C55-CB6E340CBE54}" srcOrd="4" destOrd="0" presId="urn:microsoft.com/office/officeart/2005/8/layout/hierarchy1"/>
    <dgm:cxn modelId="{6EB34497-D1D3-4F10-BA53-79E30811C830}" type="presParOf" srcId="{EC18BBEE-EF46-42DC-8767-C767CAA777F1}" destId="{D25214AA-4740-4B86-93E0-3CFFD24D0C67}" srcOrd="5" destOrd="0" presId="urn:microsoft.com/office/officeart/2005/8/layout/hierarchy1"/>
    <dgm:cxn modelId="{F4E396CD-4181-4445-BAA6-0CF18B37C05B}" type="presParOf" srcId="{D25214AA-4740-4B86-93E0-3CFFD24D0C67}" destId="{FE6C760C-C1FB-4782-9504-E78472CB6706}" srcOrd="0" destOrd="0" presId="urn:microsoft.com/office/officeart/2005/8/layout/hierarchy1"/>
    <dgm:cxn modelId="{BB53EB71-000E-4E01-ABD5-121BF98FC43C}" type="presParOf" srcId="{FE6C760C-C1FB-4782-9504-E78472CB6706}" destId="{36B33C82-44CF-4E8A-A93B-5CA696D57D48}" srcOrd="0" destOrd="0" presId="urn:microsoft.com/office/officeart/2005/8/layout/hierarchy1"/>
    <dgm:cxn modelId="{17187586-BC6E-4538-B790-873075421722}" type="presParOf" srcId="{FE6C760C-C1FB-4782-9504-E78472CB6706}" destId="{524F3E23-58D8-44FB-8B29-2B5C3B306682}" srcOrd="1" destOrd="0" presId="urn:microsoft.com/office/officeart/2005/8/layout/hierarchy1"/>
    <dgm:cxn modelId="{2B95FFDF-A95F-4519-BD6A-1BB9D38659CF}" type="presParOf" srcId="{D25214AA-4740-4B86-93E0-3CFFD24D0C67}" destId="{F869D4EA-75C5-481F-A8BB-47257BB571B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5573F6-3404-4F85-8A7D-C6E250C746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323C9A56-096F-4FDF-825C-A5CFAF2A44F6}">
      <dgm:prSet phldrT="[Texto]"/>
      <dgm:spPr/>
      <dgm:t>
        <a:bodyPr/>
        <a:lstStyle/>
        <a:p>
          <a:r>
            <a:rPr lang="es-ES" dirty="0" smtClean="0"/>
            <a:t>VIDEO VIGILANCIA</a:t>
          </a:r>
          <a:endParaRPr lang="es-ES" dirty="0"/>
        </a:p>
      </dgm:t>
    </dgm:pt>
    <dgm:pt modelId="{2DBD8E13-A9C4-4AEE-BA56-0295E7E490D6}" type="parTrans" cxnId="{7E89E738-DF6F-4135-B0ED-7827DFD8B18F}">
      <dgm:prSet/>
      <dgm:spPr/>
      <dgm:t>
        <a:bodyPr/>
        <a:lstStyle/>
        <a:p>
          <a:endParaRPr lang="es-ES"/>
        </a:p>
      </dgm:t>
    </dgm:pt>
    <dgm:pt modelId="{74A9E3C8-90E2-4DF9-A9AF-397F10B828EB}" type="sibTrans" cxnId="{7E89E738-DF6F-4135-B0ED-7827DFD8B18F}">
      <dgm:prSet/>
      <dgm:spPr/>
      <dgm:t>
        <a:bodyPr/>
        <a:lstStyle/>
        <a:p>
          <a:endParaRPr lang="es-ES"/>
        </a:p>
      </dgm:t>
    </dgm:pt>
    <dgm:pt modelId="{A5F78B5E-AC57-45EB-B2A0-54F05B30AA66}">
      <dgm:prSet phldrT="[Texto]"/>
      <dgm:spPr/>
      <dgm:t>
        <a:bodyPr/>
        <a:lstStyle/>
        <a:p>
          <a:r>
            <a:rPr lang="es-ES" dirty="0" smtClean="0"/>
            <a:t>ORDENADOR </a:t>
          </a:r>
          <a:endParaRPr lang="es-ES" dirty="0"/>
        </a:p>
      </dgm:t>
    </dgm:pt>
    <dgm:pt modelId="{A67417BA-4A40-4AE7-B803-7535A6A7F934}" type="parTrans" cxnId="{76EC797E-5C80-4368-92EE-A9722A1CE525}">
      <dgm:prSet/>
      <dgm:spPr/>
      <dgm:t>
        <a:bodyPr/>
        <a:lstStyle/>
        <a:p>
          <a:endParaRPr lang="es-ES"/>
        </a:p>
      </dgm:t>
    </dgm:pt>
    <dgm:pt modelId="{0D7F6401-8A1F-41DA-B372-29849A2283B5}" type="sibTrans" cxnId="{76EC797E-5C80-4368-92EE-A9722A1CE525}">
      <dgm:prSet/>
      <dgm:spPr/>
      <dgm:t>
        <a:bodyPr/>
        <a:lstStyle/>
        <a:p>
          <a:endParaRPr lang="es-ES"/>
        </a:p>
      </dgm:t>
    </dgm:pt>
    <dgm:pt modelId="{A4341458-155D-4515-A76F-B66CEF1E0CEE}">
      <dgm:prSet phldrT="[Texto]"/>
      <dgm:spPr/>
      <dgm:t>
        <a:bodyPr/>
        <a:lstStyle/>
        <a:p>
          <a:r>
            <a:rPr lang="es-ES" dirty="0" smtClean="0"/>
            <a:t>DVR</a:t>
          </a:r>
          <a:endParaRPr lang="es-ES" dirty="0"/>
        </a:p>
      </dgm:t>
    </dgm:pt>
    <dgm:pt modelId="{A8689734-015D-4200-BC99-9F19E798191F}" type="parTrans" cxnId="{8FDA1402-152A-42A6-A8C2-6B168C036666}">
      <dgm:prSet/>
      <dgm:spPr/>
      <dgm:t>
        <a:bodyPr/>
        <a:lstStyle/>
        <a:p>
          <a:endParaRPr lang="es-ES"/>
        </a:p>
      </dgm:t>
    </dgm:pt>
    <dgm:pt modelId="{8DF5460E-C2BB-4C02-BF6F-8A67D6A1C779}" type="sibTrans" cxnId="{8FDA1402-152A-42A6-A8C2-6B168C036666}">
      <dgm:prSet/>
      <dgm:spPr/>
      <dgm:t>
        <a:bodyPr/>
        <a:lstStyle/>
        <a:p>
          <a:endParaRPr lang="es-ES"/>
        </a:p>
      </dgm:t>
    </dgm:pt>
    <dgm:pt modelId="{707CDF4C-099B-45DE-9D70-C5EB1DD82AFA}">
      <dgm:prSet phldrT="[Texto]"/>
      <dgm:spPr/>
      <dgm:t>
        <a:bodyPr/>
        <a:lstStyle/>
        <a:p>
          <a:r>
            <a:rPr lang="es-ES" dirty="0" smtClean="0"/>
            <a:t>CÁMARAS</a:t>
          </a:r>
          <a:endParaRPr lang="es-ES" dirty="0"/>
        </a:p>
      </dgm:t>
    </dgm:pt>
    <dgm:pt modelId="{D2FFE4CE-FF5B-4262-AE1C-A3CE389BC230}" type="parTrans" cxnId="{E0070468-195D-414A-B353-D43C484D3E19}">
      <dgm:prSet/>
      <dgm:spPr/>
      <dgm:t>
        <a:bodyPr/>
        <a:lstStyle/>
        <a:p>
          <a:endParaRPr lang="es-ES"/>
        </a:p>
      </dgm:t>
    </dgm:pt>
    <dgm:pt modelId="{89B74888-8EA1-4362-9063-A667BB0A367E}" type="sibTrans" cxnId="{E0070468-195D-414A-B353-D43C484D3E19}">
      <dgm:prSet/>
      <dgm:spPr/>
      <dgm:t>
        <a:bodyPr/>
        <a:lstStyle/>
        <a:p>
          <a:endParaRPr lang="es-ES"/>
        </a:p>
      </dgm:t>
    </dgm:pt>
    <dgm:pt modelId="{D136C811-A3BF-44D8-AF6D-706BEA940FF9}" type="pres">
      <dgm:prSet presAssocID="{625573F6-3404-4F85-8A7D-C6E250C74666}" presName="hierChild1" presStyleCnt="0">
        <dgm:presLayoutVars>
          <dgm:chPref val="1"/>
          <dgm:dir/>
          <dgm:animOne val="branch"/>
          <dgm:animLvl val="lvl"/>
          <dgm:resizeHandles/>
        </dgm:presLayoutVars>
      </dgm:prSet>
      <dgm:spPr/>
    </dgm:pt>
    <dgm:pt modelId="{7A356D0F-1DF9-4FC1-BE91-9E8A29275FDE}" type="pres">
      <dgm:prSet presAssocID="{323C9A56-096F-4FDF-825C-A5CFAF2A44F6}" presName="hierRoot1" presStyleCnt="0"/>
      <dgm:spPr/>
    </dgm:pt>
    <dgm:pt modelId="{ADAEF36A-2DB7-4299-9384-8F69973152A0}" type="pres">
      <dgm:prSet presAssocID="{323C9A56-096F-4FDF-825C-A5CFAF2A44F6}" presName="composite" presStyleCnt="0"/>
      <dgm:spPr/>
    </dgm:pt>
    <dgm:pt modelId="{DAAE12B7-EC0F-4D53-B572-577B65E0CC42}" type="pres">
      <dgm:prSet presAssocID="{323C9A56-096F-4FDF-825C-A5CFAF2A44F6}" presName="background" presStyleLbl="node0" presStyleIdx="0" presStyleCnt="1"/>
      <dgm:spPr/>
    </dgm:pt>
    <dgm:pt modelId="{A99FA99D-8B8E-475D-8116-AE554A992EA1}" type="pres">
      <dgm:prSet presAssocID="{323C9A56-096F-4FDF-825C-A5CFAF2A44F6}" presName="text" presStyleLbl="fgAcc0" presStyleIdx="0" presStyleCnt="1">
        <dgm:presLayoutVars>
          <dgm:chPref val="3"/>
        </dgm:presLayoutVars>
      </dgm:prSet>
      <dgm:spPr/>
      <dgm:t>
        <a:bodyPr/>
        <a:lstStyle/>
        <a:p>
          <a:endParaRPr lang="es-ES"/>
        </a:p>
      </dgm:t>
    </dgm:pt>
    <dgm:pt modelId="{EC18BBEE-EF46-42DC-8767-C767CAA777F1}" type="pres">
      <dgm:prSet presAssocID="{323C9A56-096F-4FDF-825C-A5CFAF2A44F6}" presName="hierChild2" presStyleCnt="0"/>
      <dgm:spPr/>
    </dgm:pt>
    <dgm:pt modelId="{E8B5E39E-40D8-432A-A3DC-7A24DEA04B9B}" type="pres">
      <dgm:prSet presAssocID="{A67417BA-4A40-4AE7-B803-7535A6A7F934}" presName="Name10" presStyleLbl="parChTrans1D2" presStyleIdx="0" presStyleCnt="3"/>
      <dgm:spPr/>
    </dgm:pt>
    <dgm:pt modelId="{4D2BBB52-614B-4D4C-8D6F-35FE4A380F47}" type="pres">
      <dgm:prSet presAssocID="{A5F78B5E-AC57-45EB-B2A0-54F05B30AA66}" presName="hierRoot2" presStyleCnt="0"/>
      <dgm:spPr/>
    </dgm:pt>
    <dgm:pt modelId="{A8C8116B-58BE-4965-B26C-4D4D5DABBBBF}" type="pres">
      <dgm:prSet presAssocID="{A5F78B5E-AC57-45EB-B2A0-54F05B30AA66}" presName="composite2" presStyleCnt="0"/>
      <dgm:spPr/>
    </dgm:pt>
    <dgm:pt modelId="{45A65C60-9CB7-46D8-BE59-95040DD7510B}" type="pres">
      <dgm:prSet presAssocID="{A5F78B5E-AC57-45EB-B2A0-54F05B30AA66}" presName="background2" presStyleLbl="node2" presStyleIdx="0" presStyleCnt="3"/>
      <dgm:spPr/>
    </dgm:pt>
    <dgm:pt modelId="{4BF47E2C-93B2-4C87-9837-61539F4F04DD}" type="pres">
      <dgm:prSet presAssocID="{A5F78B5E-AC57-45EB-B2A0-54F05B30AA66}" presName="text2" presStyleLbl="fgAcc2" presStyleIdx="0" presStyleCnt="3">
        <dgm:presLayoutVars>
          <dgm:chPref val="3"/>
        </dgm:presLayoutVars>
      </dgm:prSet>
      <dgm:spPr/>
      <dgm:t>
        <a:bodyPr/>
        <a:lstStyle/>
        <a:p>
          <a:endParaRPr lang="es-ES"/>
        </a:p>
      </dgm:t>
    </dgm:pt>
    <dgm:pt modelId="{1E7F1BB0-604F-475D-82A0-7146DC02FEDC}" type="pres">
      <dgm:prSet presAssocID="{A5F78B5E-AC57-45EB-B2A0-54F05B30AA66}" presName="hierChild3" presStyleCnt="0"/>
      <dgm:spPr/>
    </dgm:pt>
    <dgm:pt modelId="{F6AFF56A-82D2-4063-B5BB-15F77C25B115}" type="pres">
      <dgm:prSet presAssocID="{A8689734-015D-4200-BC99-9F19E798191F}" presName="Name10" presStyleLbl="parChTrans1D2" presStyleIdx="1" presStyleCnt="3"/>
      <dgm:spPr/>
    </dgm:pt>
    <dgm:pt modelId="{CB59C878-DC48-47B6-8BAB-2A0A35B5BD0B}" type="pres">
      <dgm:prSet presAssocID="{A4341458-155D-4515-A76F-B66CEF1E0CEE}" presName="hierRoot2" presStyleCnt="0"/>
      <dgm:spPr/>
    </dgm:pt>
    <dgm:pt modelId="{8165BBFF-7805-40A2-AD8C-E5AC7D41BE65}" type="pres">
      <dgm:prSet presAssocID="{A4341458-155D-4515-A76F-B66CEF1E0CEE}" presName="composite2" presStyleCnt="0"/>
      <dgm:spPr/>
    </dgm:pt>
    <dgm:pt modelId="{0B8DC38F-C1A5-4054-8820-2E8BD258E751}" type="pres">
      <dgm:prSet presAssocID="{A4341458-155D-4515-A76F-B66CEF1E0CEE}" presName="background2" presStyleLbl="node2" presStyleIdx="1" presStyleCnt="3"/>
      <dgm:spPr/>
    </dgm:pt>
    <dgm:pt modelId="{D3331F5D-DCE3-4A87-AC1E-1D9566607BF8}" type="pres">
      <dgm:prSet presAssocID="{A4341458-155D-4515-A76F-B66CEF1E0CEE}" presName="text2" presStyleLbl="fgAcc2" presStyleIdx="1" presStyleCnt="3">
        <dgm:presLayoutVars>
          <dgm:chPref val="3"/>
        </dgm:presLayoutVars>
      </dgm:prSet>
      <dgm:spPr/>
      <dgm:t>
        <a:bodyPr/>
        <a:lstStyle/>
        <a:p>
          <a:endParaRPr lang="es-ES"/>
        </a:p>
      </dgm:t>
    </dgm:pt>
    <dgm:pt modelId="{80DEFAE6-4840-47BC-B11A-1F29C5237FA3}" type="pres">
      <dgm:prSet presAssocID="{A4341458-155D-4515-A76F-B66CEF1E0CEE}" presName="hierChild3" presStyleCnt="0"/>
      <dgm:spPr/>
    </dgm:pt>
    <dgm:pt modelId="{AAC897A7-C81D-42B6-8C55-CB6E340CBE54}" type="pres">
      <dgm:prSet presAssocID="{D2FFE4CE-FF5B-4262-AE1C-A3CE389BC230}" presName="Name10" presStyleLbl="parChTrans1D2" presStyleIdx="2" presStyleCnt="3"/>
      <dgm:spPr/>
    </dgm:pt>
    <dgm:pt modelId="{D25214AA-4740-4B86-93E0-3CFFD24D0C67}" type="pres">
      <dgm:prSet presAssocID="{707CDF4C-099B-45DE-9D70-C5EB1DD82AFA}" presName="hierRoot2" presStyleCnt="0"/>
      <dgm:spPr/>
    </dgm:pt>
    <dgm:pt modelId="{FE6C760C-C1FB-4782-9504-E78472CB6706}" type="pres">
      <dgm:prSet presAssocID="{707CDF4C-099B-45DE-9D70-C5EB1DD82AFA}" presName="composite2" presStyleCnt="0"/>
      <dgm:spPr/>
    </dgm:pt>
    <dgm:pt modelId="{36B33C82-44CF-4E8A-A93B-5CA696D57D48}" type="pres">
      <dgm:prSet presAssocID="{707CDF4C-099B-45DE-9D70-C5EB1DD82AFA}" presName="background2" presStyleLbl="node2" presStyleIdx="2" presStyleCnt="3"/>
      <dgm:spPr/>
    </dgm:pt>
    <dgm:pt modelId="{524F3E23-58D8-44FB-8B29-2B5C3B306682}" type="pres">
      <dgm:prSet presAssocID="{707CDF4C-099B-45DE-9D70-C5EB1DD82AFA}" presName="text2" presStyleLbl="fgAcc2" presStyleIdx="2" presStyleCnt="3">
        <dgm:presLayoutVars>
          <dgm:chPref val="3"/>
        </dgm:presLayoutVars>
      </dgm:prSet>
      <dgm:spPr/>
      <dgm:t>
        <a:bodyPr/>
        <a:lstStyle/>
        <a:p>
          <a:endParaRPr lang="es-ES"/>
        </a:p>
      </dgm:t>
    </dgm:pt>
    <dgm:pt modelId="{F869D4EA-75C5-481F-A8BB-47257BB571BB}" type="pres">
      <dgm:prSet presAssocID="{707CDF4C-099B-45DE-9D70-C5EB1DD82AFA}" presName="hierChild3" presStyleCnt="0"/>
      <dgm:spPr/>
    </dgm:pt>
  </dgm:ptLst>
  <dgm:cxnLst>
    <dgm:cxn modelId="{A879496B-EA49-4D4D-A0E0-6195F899514A}" type="presOf" srcId="{323C9A56-096F-4FDF-825C-A5CFAF2A44F6}" destId="{A99FA99D-8B8E-475D-8116-AE554A992EA1}" srcOrd="0" destOrd="0" presId="urn:microsoft.com/office/officeart/2005/8/layout/hierarchy1"/>
    <dgm:cxn modelId="{E0070468-195D-414A-B353-D43C484D3E19}" srcId="{323C9A56-096F-4FDF-825C-A5CFAF2A44F6}" destId="{707CDF4C-099B-45DE-9D70-C5EB1DD82AFA}" srcOrd="2" destOrd="0" parTransId="{D2FFE4CE-FF5B-4262-AE1C-A3CE389BC230}" sibTransId="{89B74888-8EA1-4362-9063-A667BB0A367E}"/>
    <dgm:cxn modelId="{8FDA1402-152A-42A6-A8C2-6B168C036666}" srcId="{323C9A56-096F-4FDF-825C-A5CFAF2A44F6}" destId="{A4341458-155D-4515-A76F-B66CEF1E0CEE}" srcOrd="1" destOrd="0" parTransId="{A8689734-015D-4200-BC99-9F19E798191F}" sibTransId="{8DF5460E-C2BB-4C02-BF6F-8A67D6A1C779}"/>
    <dgm:cxn modelId="{0104AFE9-B1A8-482D-B338-C43A6F26F82D}" type="presOf" srcId="{A5F78B5E-AC57-45EB-B2A0-54F05B30AA66}" destId="{4BF47E2C-93B2-4C87-9837-61539F4F04DD}" srcOrd="0" destOrd="0" presId="urn:microsoft.com/office/officeart/2005/8/layout/hierarchy1"/>
    <dgm:cxn modelId="{7E89E738-DF6F-4135-B0ED-7827DFD8B18F}" srcId="{625573F6-3404-4F85-8A7D-C6E250C74666}" destId="{323C9A56-096F-4FDF-825C-A5CFAF2A44F6}" srcOrd="0" destOrd="0" parTransId="{2DBD8E13-A9C4-4AEE-BA56-0295E7E490D6}" sibTransId="{74A9E3C8-90E2-4DF9-A9AF-397F10B828EB}"/>
    <dgm:cxn modelId="{76EC797E-5C80-4368-92EE-A9722A1CE525}" srcId="{323C9A56-096F-4FDF-825C-A5CFAF2A44F6}" destId="{A5F78B5E-AC57-45EB-B2A0-54F05B30AA66}" srcOrd="0" destOrd="0" parTransId="{A67417BA-4A40-4AE7-B803-7535A6A7F934}" sibTransId="{0D7F6401-8A1F-41DA-B372-29849A2283B5}"/>
    <dgm:cxn modelId="{E0B0F0C6-98EA-4590-99AB-FDF68C4A2478}" type="presOf" srcId="{A8689734-015D-4200-BC99-9F19E798191F}" destId="{F6AFF56A-82D2-4063-B5BB-15F77C25B115}" srcOrd="0" destOrd="0" presId="urn:microsoft.com/office/officeart/2005/8/layout/hierarchy1"/>
    <dgm:cxn modelId="{26098F71-9731-4E14-9639-811CD0C4FA0B}" type="presOf" srcId="{625573F6-3404-4F85-8A7D-C6E250C74666}" destId="{D136C811-A3BF-44D8-AF6D-706BEA940FF9}" srcOrd="0" destOrd="0" presId="urn:microsoft.com/office/officeart/2005/8/layout/hierarchy1"/>
    <dgm:cxn modelId="{0621B537-A917-4C8B-BCA5-D15E39CA4435}" type="presOf" srcId="{A4341458-155D-4515-A76F-B66CEF1E0CEE}" destId="{D3331F5D-DCE3-4A87-AC1E-1D9566607BF8}" srcOrd="0" destOrd="0" presId="urn:microsoft.com/office/officeart/2005/8/layout/hierarchy1"/>
    <dgm:cxn modelId="{330B5DA6-E243-4CE2-9E77-29CA08B7B294}" type="presOf" srcId="{D2FFE4CE-FF5B-4262-AE1C-A3CE389BC230}" destId="{AAC897A7-C81D-42B6-8C55-CB6E340CBE54}" srcOrd="0" destOrd="0" presId="urn:microsoft.com/office/officeart/2005/8/layout/hierarchy1"/>
    <dgm:cxn modelId="{9DE6F21C-C7B8-421E-9D51-CE50B46F8AD1}" type="presOf" srcId="{707CDF4C-099B-45DE-9D70-C5EB1DD82AFA}" destId="{524F3E23-58D8-44FB-8B29-2B5C3B306682}" srcOrd="0" destOrd="0" presId="urn:microsoft.com/office/officeart/2005/8/layout/hierarchy1"/>
    <dgm:cxn modelId="{41E95143-35A4-4E84-90FB-9CAE684E705A}" type="presOf" srcId="{A67417BA-4A40-4AE7-B803-7535A6A7F934}" destId="{E8B5E39E-40D8-432A-A3DC-7A24DEA04B9B}" srcOrd="0" destOrd="0" presId="urn:microsoft.com/office/officeart/2005/8/layout/hierarchy1"/>
    <dgm:cxn modelId="{268B9F45-9257-4FE7-8879-85134E0B0D69}" type="presParOf" srcId="{D136C811-A3BF-44D8-AF6D-706BEA940FF9}" destId="{7A356D0F-1DF9-4FC1-BE91-9E8A29275FDE}" srcOrd="0" destOrd="0" presId="urn:microsoft.com/office/officeart/2005/8/layout/hierarchy1"/>
    <dgm:cxn modelId="{9D3A83A3-56E8-403E-B2D9-9D5F5CA9ED57}" type="presParOf" srcId="{7A356D0F-1DF9-4FC1-BE91-9E8A29275FDE}" destId="{ADAEF36A-2DB7-4299-9384-8F69973152A0}" srcOrd="0" destOrd="0" presId="urn:microsoft.com/office/officeart/2005/8/layout/hierarchy1"/>
    <dgm:cxn modelId="{732384B0-3606-44B0-8338-D6A01DC2A82D}" type="presParOf" srcId="{ADAEF36A-2DB7-4299-9384-8F69973152A0}" destId="{DAAE12B7-EC0F-4D53-B572-577B65E0CC42}" srcOrd="0" destOrd="0" presId="urn:microsoft.com/office/officeart/2005/8/layout/hierarchy1"/>
    <dgm:cxn modelId="{4969D606-F750-4660-BC64-429A03F8BF6E}" type="presParOf" srcId="{ADAEF36A-2DB7-4299-9384-8F69973152A0}" destId="{A99FA99D-8B8E-475D-8116-AE554A992EA1}" srcOrd="1" destOrd="0" presId="urn:microsoft.com/office/officeart/2005/8/layout/hierarchy1"/>
    <dgm:cxn modelId="{4C61B6F9-F6F7-41B4-9C19-2611F1AC45A1}" type="presParOf" srcId="{7A356D0F-1DF9-4FC1-BE91-9E8A29275FDE}" destId="{EC18BBEE-EF46-42DC-8767-C767CAA777F1}" srcOrd="1" destOrd="0" presId="urn:microsoft.com/office/officeart/2005/8/layout/hierarchy1"/>
    <dgm:cxn modelId="{2DC7D455-626F-4A9F-8EC8-E031CCE8B92A}" type="presParOf" srcId="{EC18BBEE-EF46-42DC-8767-C767CAA777F1}" destId="{E8B5E39E-40D8-432A-A3DC-7A24DEA04B9B}" srcOrd="0" destOrd="0" presId="urn:microsoft.com/office/officeart/2005/8/layout/hierarchy1"/>
    <dgm:cxn modelId="{EE1A7A7D-10A3-4E07-9918-FF47B9E21EDA}" type="presParOf" srcId="{EC18BBEE-EF46-42DC-8767-C767CAA777F1}" destId="{4D2BBB52-614B-4D4C-8D6F-35FE4A380F47}" srcOrd="1" destOrd="0" presId="urn:microsoft.com/office/officeart/2005/8/layout/hierarchy1"/>
    <dgm:cxn modelId="{39695B63-5ECF-4F85-9615-E5B2F7EB0E09}" type="presParOf" srcId="{4D2BBB52-614B-4D4C-8D6F-35FE4A380F47}" destId="{A8C8116B-58BE-4965-B26C-4D4D5DABBBBF}" srcOrd="0" destOrd="0" presId="urn:microsoft.com/office/officeart/2005/8/layout/hierarchy1"/>
    <dgm:cxn modelId="{24F6DCF4-3D70-4172-A214-5CA58C000805}" type="presParOf" srcId="{A8C8116B-58BE-4965-B26C-4D4D5DABBBBF}" destId="{45A65C60-9CB7-46D8-BE59-95040DD7510B}" srcOrd="0" destOrd="0" presId="urn:microsoft.com/office/officeart/2005/8/layout/hierarchy1"/>
    <dgm:cxn modelId="{C820FCF4-40B3-4CD4-A1C0-B40B7CE3D37D}" type="presParOf" srcId="{A8C8116B-58BE-4965-B26C-4D4D5DABBBBF}" destId="{4BF47E2C-93B2-4C87-9837-61539F4F04DD}" srcOrd="1" destOrd="0" presId="urn:microsoft.com/office/officeart/2005/8/layout/hierarchy1"/>
    <dgm:cxn modelId="{1A2D2E24-B4E5-4D9C-AD0A-4C70656F34FA}" type="presParOf" srcId="{4D2BBB52-614B-4D4C-8D6F-35FE4A380F47}" destId="{1E7F1BB0-604F-475D-82A0-7146DC02FEDC}" srcOrd="1" destOrd="0" presId="urn:microsoft.com/office/officeart/2005/8/layout/hierarchy1"/>
    <dgm:cxn modelId="{5FC34F2D-3029-46FD-9455-1F4A2E0F0F31}" type="presParOf" srcId="{EC18BBEE-EF46-42DC-8767-C767CAA777F1}" destId="{F6AFF56A-82D2-4063-B5BB-15F77C25B115}" srcOrd="2" destOrd="0" presId="urn:microsoft.com/office/officeart/2005/8/layout/hierarchy1"/>
    <dgm:cxn modelId="{5344FE03-9704-427C-8D6F-89B3707BD7F8}" type="presParOf" srcId="{EC18BBEE-EF46-42DC-8767-C767CAA777F1}" destId="{CB59C878-DC48-47B6-8BAB-2A0A35B5BD0B}" srcOrd="3" destOrd="0" presId="urn:microsoft.com/office/officeart/2005/8/layout/hierarchy1"/>
    <dgm:cxn modelId="{60192669-EFF0-44B2-9C6F-E56489BDF4F1}" type="presParOf" srcId="{CB59C878-DC48-47B6-8BAB-2A0A35B5BD0B}" destId="{8165BBFF-7805-40A2-AD8C-E5AC7D41BE65}" srcOrd="0" destOrd="0" presId="urn:microsoft.com/office/officeart/2005/8/layout/hierarchy1"/>
    <dgm:cxn modelId="{7316A622-AB03-4AF8-8CB8-DC6C6DE57106}" type="presParOf" srcId="{8165BBFF-7805-40A2-AD8C-E5AC7D41BE65}" destId="{0B8DC38F-C1A5-4054-8820-2E8BD258E751}" srcOrd="0" destOrd="0" presId="urn:microsoft.com/office/officeart/2005/8/layout/hierarchy1"/>
    <dgm:cxn modelId="{2EE68374-4F0C-485C-B699-F0F54880A270}" type="presParOf" srcId="{8165BBFF-7805-40A2-AD8C-E5AC7D41BE65}" destId="{D3331F5D-DCE3-4A87-AC1E-1D9566607BF8}" srcOrd="1" destOrd="0" presId="urn:microsoft.com/office/officeart/2005/8/layout/hierarchy1"/>
    <dgm:cxn modelId="{AAC281B8-8799-4445-BDB0-2FF4E1ADD318}" type="presParOf" srcId="{CB59C878-DC48-47B6-8BAB-2A0A35B5BD0B}" destId="{80DEFAE6-4840-47BC-B11A-1F29C5237FA3}" srcOrd="1" destOrd="0" presId="urn:microsoft.com/office/officeart/2005/8/layout/hierarchy1"/>
    <dgm:cxn modelId="{9A6F2DBC-C2F5-4313-8E4B-125254752A08}" type="presParOf" srcId="{EC18BBEE-EF46-42DC-8767-C767CAA777F1}" destId="{AAC897A7-C81D-42B6-8C55-CB6E340CBE54}" srcOrd="4" destOrd="0" presId="urn:microsoft.com/office/officeart/2005/8/layout/hierarchy1"/>
    <dgm:cxn modelId="{6EB34497-D1D3-4F10-BA53-79E30811C830}" type="presParOf" srcId="{EC18BBEE-EF46-42DC-8767-C767CAA777F1}" destId="{D25214AA-4740-4B86-93E0-3CFFD24D0C67}" srcOrd="5" destOrd="0" presId="urn:microsoft.com/office/officeart/2005/8/layout/hierarchy1"/>
    <dgm:cxn modelId="{F4E396CD-4181-4445-BAA6-0CF18B37C05B}" type="presParOf" srcId="{D25214AA-4740-4B86-93E0-3CFFD24D0C67}" destId="{FE6C760C-C1FB-4782-9504-E78472CB6706}" srcOrd="0" destOrd="0" presId="urn:microsoft.com/office/officeart/2005/8/layout/hierarchy1"/>
    <dgm:cxn modelId="{BB53EB71-000E-4E01-ABD5-121BF98FC43C}" type="presParOf" srcId="{FE6C760C-C1FB-4782-9504-E78472CB6706}" destId="{36B33C82-44CF-4E8A-A93B-5CA696D57D48}" srcOrd="0" destOrd="0" presId="urn:microsoft.com/office/officeart/2005/8/layout/hierarchy1"/>
    <dgm:cxn modelId="{17187586-BC6E-4538-B790-873075421722}" type="presParOf" srcId="{FE6C760C-C1FB-4782-9504-E78472CB6706}" destId="{524F3E23-58D8-44FB-8B29-2B5C3B306682}" srcOrd="1" destOrd="0" presId="urn:microsoft.com/office/officeart/2005/8/layout/hierarchy1"/>
    <dgm:cxn modelId="{2B95FFDF-A95F-4519-BD6A-1BB9D38659CF}" type="presParOf" srcId="{D25214AA-4740-4B86-93E0-3CFFD24D0C67}" destId="{F869D4EA-75C5-481F-A8BB-47257BB571B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C7F9-2B08-4503-8F2C-A3A766F3638F}">
      <dsp:nvSpPr>
        <dsp:cNvPr id="0" name=""/>
        <dsp:cNvSpPr/>
      </dsp:nvSpPr>
      <dsp:spPr>
        <a:xfrm>
          <a:off x="2208451" y="1275"/>
          <a:ext cx="2671027" cy="688072"/>
        </a:xfrm>
        <a:prstGeom prst="roundRect">
          <a:avLst>
            <a:gd name="adj" fmla="val 10000"/>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105" tIns="52070" rIns="78105" bIns="52070" numCol="1" spcCol="1270" anchor="ctr" anchorCtr="0">
          <a:noAutofit/>
        </a:bodyPr>
        <a:lstStyle/>
        <a:p>
          <a:pPr lvl="0" algn="l" defTabSz="1822450">
            <a:lnSpc>
              <a:spcPct val="90000"/>
            </a:lnSpc>
            <a:spcBef>
              <a:spcPct val="0"/>
            </a:spcBef>
            <a:spcAft>
              <a:spcPct val="35000"/>
            </a:spcAft>
          </a:pPr>
          <a:r>
            <a:rPr lang="es-ES" sz="4100" kern="1200" dirty="0" smtClean="0"/>
            <a:t>Contenido</a:t>
          </a:r>
          <a:endParaRPr lang="es-ES" sz="4100" kern="1200" dirty="0"/>
        </a:p>
      </dsp:txBody>
      <dsp:txXfrm>
        <a:off x="2228604" y="21428"/>
        <a:ext cx="2630721" cy="647766"/>
      </dsp:txXfrm>
    </dsp:sp>
    <dsp:sp modelId="{7AA8013B-5E10-4D14-A2EF-4BCB32D978AD}">
      <dsp:nvSpPr>
        <dsp:cNvPr id="0" name=""/>
        <dsp:cNvSpPr/>
      </dsp:nvSpPr>
      <dsp:spPr>
        <a:xfrm>
          <a:off x="2475554" y="689347"/>
          <a:ext cx="267102" cy="388096"/>
        </a:xfrm>
        <a:custGeom>
          <a:avLst/>
          <a:gdLst/>
          <a:ahLst/>
          <a:cxnLst/>
          <a:rect l="0" t="0" r="0" b="0"/>
          <a:pathLst>
            <a:path>
              <a:moveTo>
                <a:pt x="0" y="0"/>
              </a:moveTo>
              <a:lnTo>
                <a:pt x="0" y="388096"/>
              </a:lnTo>
              <a:lnTo>
                <a:pt x="267102" y="38809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375D8-DC87-461D-B277-AEA0C8863B08}">
      <dsp:nvSpPr>
        <dsp:cNvPr id="0" name=""/>
        <dsp:cNvSpPr/>
      </dsp:nvSpPr>
      <dsp:spPr>
        <a:xfrm>
          <a:off x="2742657" y="861366"/>
          <a:ext cx="3712761" cy="432157"/>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INTRODUCCIÓN</a:t>
          </a:r>
          <a:endParaRPr lang="es-ES" sz="2000" kern="1200" dirty="0"/>
        </a:p>
      </dsp:txBody>
      <dsp:txXfrm>
        <a:off x="2755314" y="874023"/>
        <a:ext cx="3687447" cy="406843"/>
      </dsp:txXfrm>
    </dsp:sp>
    <dsp:sp modelId="{C6E39C03-5290-48CB-A9B2-6C05BC5BBF05}">
      <dsp:nvSpPr>
        <dsp:cNvPr id="0" name=""/>
        <dsp:cNvSpPr/>
      </dsp:nvSpPr>
      <dsp:spPr>
        <a:xfrm>
          <a:off x="2475554" y="689347"/>
          <a:ext cx="267102" cy="988102"/>
        </a:xfrm>
        <a:custGeom>
          <a:avLst/>
          <a:gdLst/>
          <a:ahLst/>
          <a:cxnLst/>
          <a:rect l="0" t="0" r="0" b="0"/>
          <a:pathLst>
            <a:path>
              <a:moveTo>
                <a:pt x="0" y="0"/>
              </a:moveTo>
              <a:lnTo>
                <a:pt x="0" y="988102"/>
              </a:lnTo>
              <a:lnTo>
                <a:pt x="267102" y="98810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FBF45-3F11-4E55-9751-5AAE201806A7}">
      <dsp:nvSpPr>
        <dsp:cNvPr id="0" name=""/>
        <dsp:cNvSpPr/>
      </dsp:nvSpPr>
      <dsp:spPr>
        <a:xfrm>
          <a:off x="2742657" y="1465541"/>
          <a:ext cx="3754485" cy="423818"/>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JUSTIFICACIÓN</a:t>
          </a:r>
          <a:endParaRPr lang="es-ES" sz="2000" kern="1200" dirty="0"/>
        </a:p>
      </dsp:txBody>
      <dsp:txXfrm>
        <a:off x="2755070" y="1477954"/>
        <a:ext cx="3729659" cy="398992"/>
      </dsp:txXfrm>
    </dsp:sp>
    <dsp:sp modelId="{BF0DF9ED-2A02-49B4-8876-096071AFC4C9}">
      <dsp:nvSpPr>
        <dsp:cNvPr id="0" name=""/>
        <dsp:cNvSpPr/>
      </dsp:nvSpPr>
      <dsp:spPr>
        <a:xfrm>
          <a:off x="2475554" y="689347"/>
          <a:ext cx="267102" cy="1548131"/>
        </a:xfrm>
        <a:custGeom>
          <a:avLst/>
          <a:gdLst/>
          <a:ahLst/>
          <a:cxnLst/>
          <a:rect l="0" t="0" r="0" b="0"/>
          <a:pathLst>
            <a:path>
              <a:moveTo>
                <a:pt x="0" y="0"/>
              </a:moveTo>
              <a:lnTo>
                <a:pt x="0" y="1548131"/>
              </a:lnTo>
              <a:lnTo>
                <a:pt x="267102" y="154813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15C8F-E2CB-4833-B58E-F3ECB0883C64}">
      <dsp:nvSpPr>
        <dsp:cNvPr id="0" name=""/>
        <dsp:cNvSpPr/>
      </dsp:nvSpPr>
      <dsp:spPr>
        <a:xfrm>
          <a:off x="2742657" y="2061377"/>
          <a:ext cx="3787942" cy="352203"/>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OBJETIVOS</a:t>
          </a:r>
          <a:endParaRPr lang="es-ES" sz="2000" kern="1200" dirty="0"/>
        </a:p>
      </dsp:txBody>
      <dsp:txXfrm>
        <a:off x="2752973" y="2071693"/>
        <a:ext cx="3767310" cy="331571"/>
      </dsp:txXfrm>
    </dsp:sp>
    <dsp:sp modelId="{2EF81494-52B4-4AAE-9E3E-6D31F0D85D35}">
      <dsp:nvSpPr>
        <dsp:cNvPr id="0" name=""/>
        <dsp:cNvSpPr/>
      </dsp:nvSpPr>
      <dsp:spPr>
        <a:xfrm>
          <a:off x="2475554" y="689347"/>
          <a:ext cx="267102" cy="2128641"/>
        </a:xfrm>
        <a:custGeom>
          <a:avLst/>
          <a:gdLst/>
          <a:ahLst/>
          <a:cxnLst/>
          <a:rect l="0" t="0" r="0" b="0"/>
          <a:pathLst>
            <a:path>
              <a:moveTo>
                <a:pt x="0" y="0"/>
              </a:moveTo>
              <a:lnTo>
                <a:pt x="0" y="2128641"/>
              </a:lnTo>
              <a:lnTo>
                <a:pt x="267102" y="212864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1A668-102F-4ECE-93DA-112C6B5EE1CF}">
      <dsp:nvSpPr>
        <dsp:cNvPr id="0" name=""/>
        <dsp:cNvSpPr/>
      </dsp:nvSpPr>
      <dsp:spPr>
        <a:xfrm>
          <a:off x="2742657" y="2585599"/>
          <a:ext cx="3764515" cy="464779"/>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MARCO TEORICO</a:t>
          </a:r>
          <a:endParaRPr lang="es-ES" sz="2000" kern="1200" dirty="0"/>
        </a:p>
      </dsp:txBody>
      <dsp:txXfrm>
        <a:off x="2756270" y="2599212"/>
        <a:ext cx="3737289" cy="437553"/>
      </dsp:txXfrm>
    </dsp:sp>
    <dsp:sp modelId="{E4C54E47-85E8-48F2-88D1-0056D43E8E07}">
      <dsp:nvSpPr>
        <dsp:cNvPr id="0" name=""/>
        <dsp:cNvSpPr/>
      </dsp:nvSpPr>
      <dsp:spPr>
        <a:xfrm>
          <a:off x="2475554" y="689347"/>
          <a:ext cx="267102" cy="2738252"/>
        </a:xfrm>
        <a:custGeom>
          <a:avLst/>
          <a:gdLst/>
          <a:ahLst/>
          <a:cxnLst/>
          <a:rect l="0" t="0" r="0" b="0"/>
          <a:pathLst>
            <a:path>
              <a:moveTo>
                <a:pt x="0" y="0"/>
              </a:moveTo>
              <a:lnTo>
                <a:pt x="0" y="2738252"/>
              </a:lnTo>
              <a:lnTo>
                <a:pt x="267102" y="273825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F2DD8-99B6-45D3-9949-68AA2DDD28D8}">
      <dsp:nvSpPr>
        <dsp:cNvPr id="0" name=""/>
        <dsp:cNvSpPr/>
      </dsp:nvSpPr>
      <dsp:spPr>
        <a:xfrm>
          <a:off x="2742657" y="3222396"/>
          <a:ext cx="3709909" cy="410407"/>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DISEÑO</a:t>
          </a:r>
          <a:endParaRPr lang="es-ES" sz="2000" kern="1200" dirty="0"/>
        </a:p>
      </dsp:txBody>
      <dsp:txXfrm>
        <a:off x="2754677" y="3234416"/>
        <a:ext cx="3685869" cy="386367"/>
      </dsp:txXfrm>
    </dsp:sp>
    <dsp:sp modelId="{8BFDAF5D-AECE-491E-9C6F-8FE8D7FF8944}">
      <dsp:nvSpPr>
        <dsp:cNvPr id="0" name=""/>
        <dsp:cNvSpPr/>
      </dsp:nvSpPr>
      <dsp:spPr>
        <a:xfrm>
          <a:off x="2475554" y="689347"/>
          <a:ext cx="267102" cy="3306882"/>
        </a:xfrm>
        <a:custGeom>
          <a:avLst/>
          <a:gdLst/>
          <a:ahLst/>
          <a:cxnLst/>
          <a:rect l="0" t="0" r="0" b="0"/>
          <a:pathLst>
            <a:path>
              <a:moveTo>
                <a:pt x="0" y="0"/>
              </a:moveTo>
              <a:lnTo>
                <a:pt x="0" y="3306882"/>
              </a:lnTo>
              <a:lnTo>
                <a:pt x="267102" y="330688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D1E18-3808-476C-AAA0-89EB1861410F}">
      <dsp:nvSpPr>
        <dsp:cNvPr id="0" name=""/>
        <dsp:cNvSpPr/>
      </dsp:nvSpPr>
      <dsp:spPr>
        <a:xfrm>
          <a:off x="2742657" y="3804822"/>
          <a:ext cx="3707388" cy="382815"/>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HMI</a:t>
          </a:r>
          <a:endParaRPr lang="es-ES" sz="2000" kern="1200" dirty="0"/>
        </a:p>
      </dsp:txBody>
      <dsp:txXfrm>
        <a:off x="2753869" y="3816034"/>
        <a:ext cx="3684964" cy="360391"/>
      </dsp:txXfrm>
    </dsp:sp>
    <dsp:sp modelId="{BB6761A0-1E94-470E-B6CF-049B0EA5DFC6}">
      <dsp:nvSpPr>
        <dsp:cNvPr id="0" name=""/>
        <dsp:cNvSpPr/>
      </dsp:nvSpPr>
      <dsp:spPr>
        <a:xfrm>
          <a:off x="2475554" y="689347"/>
          <a:ext cx="267102" cy="3875044"/>
        </a:xfrm>
        <a:custGeom>
          <a:avLst/>
          <a:gdLst/>
          <a:ahLst/>
          <a:cxnLst/>
          <a:rect l="0" t="0" r="0" b="0"/>
          <a:pathLst>
            <a:path>
              <a:moveTo>
                <a:pt x="0" y="0"/>
              </a:moveTo>
              <a:lnTo>
                <a:pt x="0" y="3875044"/>
              </a:lnTo>
              <a:lnTo>
                <a:pt x="267102" y="387504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5FD8B-333A-4AD2-AAB7-04CF135ADBE4}">
      <dsp:nvSpPr>
        <dsp:cNvPr id="0" name=""/>
        <dsp:cNvSpPr/>
      </dsp:nvSpPr>
      <dsp:spPr>
        <a:xfrm>
          <a:off x="2742657" y="4359656"/>
          <a:ext cx="3664772" cy="409471"/>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smtClean="0"/>
            <a:t>PRUEBAS Y RESULTADOS</a:t>
          </a:r>
          <a:endParaRPr lang="es-ES" sz="2000" kern="1200" dirty="0"/>
        </a:p>
      </dsp:txBody>
      <dsp:txXfrm>
        <a:off x="2754650" y="4371649"/>
        <a:ext cx="3640786" cy="385485"/>
      </dsp:txXfrm>
    </dsp:sp>
    <dsp:sp modelId="{4CEEF203-A05D-41D8-9D59-D9F258367BAC}">
      <dsp:nvSpPr>
        <dsp:cNvPr id="0" name=""/>
        <dsp:cNvSpPr/>
      </dsp:nvSpPr>
      <dsp:spPr>
        <a:xfrm>
          <a:off x="2475554" y="689347"/>
          <a:ext cx="267102" cy="4555234"/>
        </a:xfrm>
        <a:custGeom>
          <a:avLst/>
          <a:gdLst/>
          <a:ahLst/>
          <a:cxnLst/>
          <a:rect l="0" t="0" r="0" b="0"/>
          <a:pathLst>
            <a:path>
              <a:moveTo>
                <a:pt x="0" y="0"/>
              </a:moveTo>
              <a:lnTo>
                <a:pt x="0" y="4555234"/>
              </a:lnTo>
              <a:lnTo>
                <a:pt x="267102" y="455523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C8D55-75D9-407F-8B56-889B1A8D1302}">
      <dsp:nvSpPr>
        <dsp:cNvPr id="0" name=""/>
        <dsp:cNvSpPr/>
      </dsp:nvSpPr>
      <dsp:spPr>
        <a:xfrm>
          <a:off x="2742657" y="4941146"/>
          <a:ext cx="3678797" cy="606872"/>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smtClean="0"/>
            <a:t>CONCLUSIONES Y RECOMENDACIONES</a:t>
          </a:r>
          <a:endParaRPr lang="es-ES" sz="2000" kern="1200" dirty="0"/>
        </a:p>
      </dsp:txBody>
      <dsp:txXfrm>
        <a:off x="2760432" y="4958921"/>
        <a:ext cx="3643247" cy="5713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B8274-8E03-453F-B36A-B5C277BF484B}">
      <dsp:nvSpPr>
        <dsp:cNvPr id="0" name=""/>
        <dsp:cNvSpPr/>
      </dsp:nvSpPr>
      <dsp:spPr>
        <a:xfrm>
          <a:off x="0" y="0"/>
          <a:ext cx="9601200" cy="0"/>
        </a:xfrm>
        <a:prstGeom prst="line">
          <a:avLst/>
        </a:prstGeom>
        <a:solidFill>
          <a:schemeClr val="accent2">
            <a:shade val="50000"/>
            <a:hueOff val="0"/>
            <a:satOff val="0"/>
            <a:lumOff val="0"/>
            <a:alphaOff val="0"/>
          </a:schemeClr>
        </a:solidFill>
        <a:ln w="34925" cap="flat" cmpd="sng" algn="in">
          <a:solidFill>
            <a:schemeClr val="accent2">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09A656A-AA4F-4539-9064-D06E9D75ADFC}">
      <dsp:nvSpPr>
        <dsp:cNvPr id="0" name=""/>
        <dsp:cNvSpPr/>
      </dsp:nvSpPr>
      <dsp:spPr>
        <a:xfrm>
          <a:off x="0" y="0"/>
          <a:ext cx="1920240" cy="358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lvl="0" algn="l" defTabSz="2044700">
            <a:lnSpc>
              <a:spcPct val="90000"/>
            </a:lnSpc>
            <a:spcBef>
              <a:spcPct val="0"/>
            </a:spcBef>
            <a:spcAft>
              <a:spcPct val="35000"/>
            </a:spcAft>
          </a:pPr>
          <a:r>
            <a:rPr lang="es-ES" sz="4600" kern="1200" dirty="0" smtClean="0"/>
            <a:t>GUÍA GEDIS</a:t>
          </a:r>
          <a:endParaRPr lang="es-ES" sz="4600" kern="1200" dirty="0"/>
        </a:p>
      </dsp:txBody>
      <dsp:txXfrm>
        <a:off x="0" y="0"/>
        <a:ext cx="1920240" cy="3581400"/>
      </dsp:txXfrm>
    </dsp:sp>
    <dsp:sp modelId="{9D8893E0-2309-41FE-B907-B445F3A111C2}">
      <dsp:nvSpPr>
        <dsp:cNvPr id="0" name=""/>
        <dsp:cNvSpPr/>
      </dsp:nvSpPr>
      <dsp:spPr>
        <a:xfrm>
          <a:off x="2064258" y="55959"/>
          <a:ext cx="7536942" cy="111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s-ES" sz="5400" kern="1200" dirty="0" smtClean="0"/>
            <a:t>Distribución</a:t>
          </a:r>
          <a:endParaRPr lang="es-ES" sz="5400" kern="1200" dirty="0"/>
        </a:p>
      </dsp:txBody>
      <dsp:txXfrm>
        <a:off x="2064258" y="55959"/>
        <a:ext cx="7536942" cy="1119187"/>
      </dsp:txXfrm>
    </dsp:sp>
    <dsp:sp modelId="{B169594F-9C44-4104-BB71-2974B65B6AC6}">
      <dsp:nvSpPr>
        <dsp:cNvPr id="0" name=""/>
        <dsp:cNvSpPr/>
      </dsp:nvSpPr>
      <dsp:spPr>
        <a:xfrm>
          <a:off x="1920240" y="1175146"/>
          <a:ext cx="768096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D4C0122-F7FD-4534-B995-78A53E40B809}">
      <dsp:nvSpPr>
        <dsp:cNvPr id="0" name=""/>
        <dsp:cNvSpPr/>
      </dsp:nvSpPr>
      <dsp:spPr>
        <a:xfrm>
          <a:off x="2064258" y="1231106"/>
          <a:ext cx="7536942" cy="111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s-ES" sz="5400" kern="1200" dirty="0" smtClean="0"/>
            <a:t>Colores</a:t>
          </a:r>
          <a:endParaRPr lang="es-ES" sz="5400" kern="1200" dirty="0"/>
        </a:p>
      </dsp:txBody>
      <dsp:txXfrm>
        <a:off x="2064258" y="1231106"/>
        <a:ext cx="7536942" cy="1119187"/>
      </dsp:txXfrm>
    </dsp:sp>
    <dsp:sp modelId="{30CA22C5-1194-4FC2-9BE4-8295DADE28AD}">
      <dsp:nvSpPr>
        <dsp:cNvPr id="0" name=""/>
        <dsp:cNvSpPr/>
      </dsp:nvSpPr>
      <dsp:spPr>
        <a:xfrm>
          <a:off x="1920240" y="2350293"/>
          <a:ext cx="768096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7AFDE21-78B4-4F50-8C3B-7274A45F497B}">
      <dsp:nvSpPr>
        <dsp:cNvPr id="0" name=""/>
        <dsp:cNvSpPr/>
      </dsp:nvSpPr>
      <dsp:spPr>
        <a:xfrm>
          <a:off x="2064258" y="2406253"/>
          <a:ext cx="7536942" cy="1119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s-ES" sz="5400" kern="1200" dirty="0" smtClean="0"/>
            <a:t>Navegación</a:t>
          </a:r>
          <a:endParaRPr lang="es-ES" sz="5400" kern="1200" dirty="0"/>
        </a:p>
      </dsp:txBody>
      <dsp:txXfrm>
        <a:off x="2064258" y="2406253"/>
        <a:ext cx="7536942" cy="1119187"/>
      </dsp:txXfrm>
    </dsp:sp>
    <dsp:sp modelId="{B9D4BFC3-7874-4366-84AA-BC1CD090713B}">
      <dsp:nvSpPr>
        <dsp:cNvPr id="0" name=""/>
        <dsp:cNvSpPr/>
      </dsp:nvSpPr>
      <dsp:spPr>
        <a:xfrm>
          <a:off x="1920240" y="3525440"/>
          <a:ext cx="768096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BFBA0-89BC-4C20-8A3C-4512849C7DF5}">
      <dsp:nvSpPr>
        <dsp:cNvPr id="0" name=""/>
        <dsp:cNvSpPr/>
      </dsp:nvSpPr>
      <dsp:spPr>
        <a:xfrm>
          <a:off x="4604931" y="933483"/>
          <a:ext cx="195668" cy="857216"/>
        </a:xfrm>
        <a:custGeom>
          <a:avLst/>
          <a:gdLst/>
          <a:ahLst/>
          <a:cxnLst/>
          <a:rect l="0" t="0" r="0" b="0"/>
          <a:pathLst>
            <a:path>
              <a:moveTo>
                <a:pt x="195668" y="0"/>
              </a:moveTo>
              <a:lnTo>
                <a:pt x="195668" y="857216"/>
              </a:lnTo>
              <a:lnTo>
                <a:pt x="0" y="85721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7503B-AF41-4837-A111-60CFC9D9C229}">
      <dsp:nvSpPr>
        <dsp:cNvPr id="0" name=""/>
        <dsp:cNvSpPr/>
      </dsp:nvSpPr>
      <dsp:spPr>
        <a:xfrm>
          <a:off x="4800600" y="933483"/>
          <a:ext cx="2254852" cy="1714433"/>
        </a:xfrm>
        <a:custGeom>
          <a:avLst/>
          <a:gdLst/>
          <a:ahLst/>
          <a:cxnLst/>
          <a:rect l="0" t="0" r="0" b="0"/>
          <a:pathLst>
            <a:path>
              <a:moveTo>
                <a:pt x="0" y="0"/>
              </a:moveTo>
              <a:lnTo>
                <a:pt x="0" y="1518764"/>
              </a:lnTo>
              <a:lnTo>
                <a:pt x="2254852" y="1518764"/>
              </a:lnTo>
              <a:lnTo>
                <a:pt x="2254852" y="171443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98025-1964-4399-B783-C63421991FFF}">
      <dsp:nvSpPr>
        <dsp:cNvPr id="0" name=""/>
        <dsp:cNvSpPr/>
      </dsp:nvSpPr>
      <dsp:spPr>
        <a:xfrm>
          <a:off x="4754879" y="933483"/>
          <a:ext cx="91440" cy="1714433"/>
        </a:xfrm>
        <a:custGeom>
          <a:avLst/>
          <a:gdLst/>
          <a:ahLst/>
          <a:cxnLst/>
          <a:rect l="0" t="0" r="0" b="0"/>
          <a:pathLst>
            <a:path>
              <a:moveTo>
                <a:pt x="45720" y="0"/>
              </a:moveTo>
              <a:lnTo>
                <a:pt x="45720" y="171443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04CA-45A0-4859-BBC4-8C5EDAEC5881}">
      <dsp:nvSpPr>
        <dsp:cNvPr id="0" name=""/>
        <dsp:cNvSpPr/>
      </dsp:nvSpPr>
      <dsp:spPr>
        <a:xfrm>
          <a:off x="2545747" y="933483"/>
          <a:ext cx="2254852" cy="1714433"/>
        </a:xfrm>
        <a:custGeom>
          <a:avLst/>
          <a:gdLst/>
          <a:ahLst/>
          <a:cxnLst/>
          <a:rect l="0" t="0" r="0" b="0"/>
          <a:pathLst>
            <a:path>
              <a:moveTo>
                <a:pt x="2254852" y="0"/>
              </a:moveTo>
              <a:lnTo>
                <a:pt x="2254852" y="1518764"/>
              </a:lnTo>
              <a:lnTo>
                <a:pt x="0" y="1518764"/>
              </a:lnTo>
              <a:lnTo>
                <a:pt x="0" y="1714433"/>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59D19-EEAA-4A41-A18B-C6D1B28EBA71}">
      <dsp:nvSpPr>
        <dsp:cNvPr id="0" name=""/>
        <dsp:cNvSpPr/>
      </dsp:nvSpPr>
      <dsp:spPr>
        <a:xfrm>
          <a:off x="3868842" y="1726"/>
          <a:ext cx="1863514" cy="931757"/>
        </a:xfrm>
        <a:prstGeom prst="rect">
          <a:avLst/>
        </a:prstGeom>
        <a:solidFill>
          <a:schemeClr val="lt1">
            <a:hueOff val="0"/>
            <a:satOff val="0"/>
            <a:lumOff val="0"/>
            <a:alphaOff val="0"/>
          </a:schemeClr>
        </a:solidFill>
        <a:ln w="1905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SISTEMAS DE SEGURIDAD</a:t>
          </a:r>
          <a:endParaRPr lang="es-ES" sz="1800" kern="1200" dirty="0"/>
        </a:p>
      </dsp:txBody>
      <dsp:txXfrm>
        <a:off x="3868842" y="1726"/>
        <a:ext cx="1863514" cy="931757"/>
      </dsp:txXfrm>
    </dsp:sp>
    <dsp:sp modelId="{C1AC37A3-9F89-4151-8067-5E66BBEB5E76}">
      <dsp:nvSpPr>
        <dsp:cNvPr id="0" name=""/>
        <dsp:cNvSpPr/>
      </dsp:nvSpPr>
      <dsp:spPr>
        <a:xfrm>
          <a:off x="1613990" y="2647916"/>
          <a:ext cx="1863514" cy="931757"/>
        </a:xfrm>
        <a:prstGeom prst="rect">
          <a:avLst/>
        </a:prstGeom>
        <a:solidFill>
          <a:schemeClr val="lt1">
            <a:hueOff val="0"/>
            <a:satOff val="0"/>
            <a:lumOff val="0"/>
            <a:alphaOff val="0"/>
          </a:schemeClr>
        </a:solidFill>
        <a:ln w="1905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Robo y atraco</a:t>
          </a:r>
          <a:endParaRPr lang="es-ES" sz="1800" kern="1200" dirty="0"/>
        </a:p>
      </dsp:txBody>
      <dsp:txXfrm>
        <a:off x="1613990" y="2647916"/>
        <a:ext cx="1863514" cy="931757"/>
      </dsp:txXfrm>
    </dsp:sp>
    <dsp:sp modelId="{28F9C8CF-6BA6-4075-BD9C-7FBEBD57E457}">
      <dsp:nvSpPr>
        <dsp:cNvPr id="0" name=""/>
        <dsp:cNvSpPr/>
      </dsp:nvSpPr>
      <dsp:spPr>
        <a:xfrm>
          <a:off x="3868842" y="2647916"/>
          <a:ext cx="1863514" cy="931757"/>
        </a:xfrm>
        <a:prstGeom prst="rect">
          <a:avLst/>
        </a:prstGeom>
        <a:solidFill>
          <a:schemeClr val="lt1">
            <a:hueOff val="0"/>
            <a:satOff val="0"/>
            <a:lumOff val="0"/>
            <a:alphaOff val="0"/>
          </a:schemeClr>
        </a:solidFill>
        <a:ln w="1905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Incendio</a:t>
          </a:r>
          <a:endParaRPr lang="es-ES" sz="1800" kern="1200" dirty="0"/>
        </a:p>
      </dsp:txBody>
      <dsp:txXfrm>
        <a:off x="3868842" y="2647916"/>
        <a:ext cx="1863514" cy="931757"/>
      </dsp:txXfrm>
    </dsp:sp>
    <dsp:sp modelId="{E124389E-D31C-41BD-A22F-2839AC9B66E1}">
      <dsp:nvSpPr>
        <dsp:cNvPr id="0" name=""/>
        <dsp:cNvSpPr/>
      </dsp:nvSpPr>
      <dsp:spPr>
        <a:xfrm>
          <a:off x="6123695" y="2647916"/>
          <a:ext cx="1863514" cy="931757"/>
        </a:xfrm>
        <a:prstGeom prst="rect">
          <a:avLst/>
        </a:prstGeom>
        <a:solidFill>
          <a:schemeClr val="lt1">
            <a:hueOff val="0"/>
            <a:satOff val="0"/>
            <a:lumOff val="0"/>
            <a:alphaOff val="0"/>
          </a:schemeClr>
        </a:solidFill>
        <a:ln w="1905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Especiales</a:t>
          </a:r>
          <a:endParaRPr lang="es-ES" sz="1800" kern="1200" dirty="0"/>
        </a:p>
      </dsp:txBody>
      <dsp:txXfrm>
        <a:off x="6123695" y="2647916"/>
        <a:ext cx="1863514" cy="931757"/>
      </dsp:txXfrm>
    </dsp:sp>
    <dsp:sp modelId="{12C441FF-20CE-4A9B-B516-F821732CC12E}">
      <dsp:nvSpPr>
        <dsp:cNvPr id="0" name=""/>
        <dsp:cNvSpPr/>
      </dsp:nvSpPr>
      <dsp:spPr>
        <a:xfrm>
          <a:off x="2741416" y="1324821"/>
          <a:ext cx="1863514" cy="931757"/>
        </a:xfrm>
        <a:prstGeom prst="rect">
          <a:avLst/>
        </a:prstGeom>
        <a:solidFill>
          <a:schemeClr val="lt1">
            <a:hueOff val="0"/>
            <a:satOff val="0"/>
            <a:lumOff val="0"/>
            <a:alphaOff val="0"/>
          </a:schemeClr>
        </a:solidFill>
        <a:ln w="1905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Panel de control, sensores, alarmas, actuadores</a:t>
          </a:r>
          <a:endParaRPr lang="es-ES" sz="1800" kern="1200" dirty="0"/>
        </a:p>
      </dsp:txBody>
      <dsp:txXfrm>
        <a:off x="2741416" y="1324821"/>
        <a:ext cx="1863514" cy="931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961CF-D1D8-49D0-BA04-D6D6BED0CBDE}">
      <dsp:nvSpPr>
        <dsp:cNvPr id="0" name=""/>
        <dsp:cNvSpPr/>
      </dsp:nvSpPr>
      <dsp:spPr>
        <a:xfrm>
          <a:off x="672" y="948339"/>
          <a:ext cx="1546940" cy="928164"/>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NODOS</a:t>
          </a:r>
          <a:endParaRPr lang="es-ES" sz="1400" b="1" kern="1200" dirty="0"/>
        </a:p>
      </dsp:txBody>
      <dsp:txXfrm>
        <a:off x="27857" y="975524"/>
        <a:ext cx="1492570" cy="873794"/>
      </dsp:txXfrm>
    </dsp:sp>
    <dsp:sp modelId="{5CA9F41E-A8BB-440F-AF92-C2F6F49EFB22}">
      <dsp:nvSpPr>
        <dsp:cNvPr id="0" name=""/>
        <dsp:cNvSpPr/>
      </dsp:nvSpPr>
      <dsp:spPr>
        <a:xfrm>
          <a:off x="1702307" y="1220601"/>
          <a:ext cx="327951" cy="383641"/>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1702307" y="1297329"/>
        <a:ext cx="229566" cy="230185"/>
      </dsp:txXfrm>
    </dsp:sp>
    <dsp:sp modelId="{D0D3D985-FFC8-4F7A-A302-C0F34CBDE83D}">
      <dsp:nvSpPr>
        <dsp:cNvPr id="0" name=""/>
        <dsp:cNvSpPr/>
      </dsp:nvSpPr>
      <dsp:spPr>
        <a:xfrm>
          <a:off x="2166389" y="948339"/>
          <a:ext cx="1546940" cy="928164"/>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DESVIACIONES</a:t>
          </a:r>
          <a:endParaRPr lang="es-ES" sz="1400" b="1" kern="1200" dirty="0"/>
        </a:p>
      </dsp:txBody>
      <dsp:txXfrm>
        <a:off x="2193574" y="975524"/>
        <a:ext cx="1492570" cy="873794"/>
      </dsp:txXfrm>
    </dsp:sp>
    <dsp:sp modelId="{FBF80AA9-CDC3-4A4C-942D-571A2167A077}">
      <dsp:nvSpPr>
        <dsp:cNvPr id="0" name=""/>
        <dsp:cNvSpPr/>
      </dsp:nvSpPr>
      <dsp:spPr>
        <a:xfrm>
          <a:off x="3868024" y="1220601"/>
          <a:ext cx="327951" cy="383641"/>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3868024" y="1297329"/>
        <a:ext cx="229566" cy="230185"/>
      </dsp:txXfrm>
    </dsp:sp>
    <dsp:sp modelId="{6132C4E9-0910-44EE-8B50-268D95A21075}">
      <dsp:nvSpPr>
        <dsp:cNvPr id="0" name=""/>
        <dsp:cNvSpPr/>
      </dsp:nvSpPr>
      <dsp:spPr>
        <a:xfrm>
          <a:off x="4332106" y="948339"/>
          <a:ext cx="1546940" cy="928164"/>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CAUSAS</a:t>
          </a:r>
        </a:p>
      </dsp:txBody>
      <dsp:txXfrm>
        <a:off x="4359291" y="975524"/>
        <a:ext cx="1492570" cy="873794"/>
      </dsp:txXfrm>
    </dsp:sp>
    <dsp:sp modelId="{F9B4B118-6F83-4E09-B712-B01EA428F8A4}">
      <dsp:nvSpPr>
        <dsp:cNvPr id="0" name=""/>
        <dsp:cNvSpPr/>
      </dsp:nvSpPr>
      <dsp:spPr>
        <a:xfrm>
          <a:off x="6033741" y="1220601"/>
          <a:ext cx="327951" cy="383641"/>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6033741" y="1297329"/>
        <a:ext cx="229566" cy="230185"/>
      </dsp:txXfrm>
    </dsp:sp>
    <dsp:sp modelId="{99CBDB38-B8BE-4719-BCF2-F0F24741F41C}">
      <dsp:nvSpPr>
        <dsp:cNvPr id="0" name=""/>
        <dsp:cNvSpPr/>
      </dsp:nvSpPr>
      <dsp:spPr>
        <a:xfrm>
          <a:off x="6497823" y="948339"/>
          <a:ext cx="1655443" cy="928164"/>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CONSECUENCIAS</a:t>
          </a:r>
        </a:p>
      </dsp:txBody>
      <dsp:txXfrm>
        <a:off x="6525008" y="975524"/>
        <a:ext cx="1601073" cy="873794"/>
      </dsp:txXfrm>
    </dsp:sp>
    <dsp:sp modelId="{8D02415F-A595-457C-9E29-CCB3F21C437E}">
      <dsp:nvSpPr>
        <dsp:cNvPr id="0" name=""/>
        <dsp:cNvSpPr/>
      </dsp:nvSpPr>
      <dsp:spPr>
        <a:xfrm>
          <a:off x="8307961" y="1220601"/>
          <a:ext cx="327951" cy="383641"/>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8307961" y="1297329"/>
        <a:ext cx="229566" cy="230185"/>
      </dsp:txXfrm>
    </dsp:sp>
    <dsp:sp modelId="{C69A9A03-755D-43E8-A63A-7BBAC66610D8}">
      <dsp:nvSpPr>
        <dsp:cNvPr id="0" name=""/>
        <dsp:cNvSpPr/>
      </dsp:nvSpPr>
      <dsp:spPr>
        <a:xfrm>
          <a:off x="8772043" y="948339"/>
          <a:ext cx="1546940" cy="928164"/>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CORRECTIVAS</a:t>
          </a:r>
        </a:p>
      </dsp:txBody>
      <dsp:txXfrm>
        <a:off x="8799228" y="975524"/>
        <a:ext cx="1492570" cy="873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8FFB9-B4BA-4663-A52C-9E870DE68352}">
      <dsp:nvSpPr>
        <dsp:cNvPr id="0" name=""/>
        <dsp:cNvSpPr/>
      </dsp:nvSpPr>
      <dsp:spPr>
        <a:xfrm>
          <a:off x="0" y="0"/>
          <a:ext cx="9601200" cy="1074420"/>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S" sz="5200" kern="1200" dirty="0" smtClean="0"/>
            <a:t>NORMATIVAS</a:t>
          </a:r>
          <a:endParaRPr lang="es-ES" sz="5200" kern="1200" dirty="0"/>
        </a:p>
      </dsp:txBody>
      <dsp:txXfrm>
        <a:off x="0" y="0"/>
        <a:ext cx="9601200" cy="1074420"/>
      </dsp:txXfrm>
    </dsp:sp>
    <dsp:sp modelId="{813991FD-629A-4EE0-A7BE-866F185F96E4}">
      <dsp:nvSpPr>
        <dsp:cNvPr id="0" name=""/>
        <dsp:cNvSpPr/>
      </dsp:nvSpPr>
      <dsp:spPr>
        <a:xfrm>
          <a:off x="4688" y="1074420"/>
          <a:ext cx="3197274" cy="2256282"/>
        </a:xfrm>
        <a:prstGeom prst="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 sz="6300" kern="1200" dirty="0" smtClean="0"/>
            <a:t>NFPA 72</a:t>
          </a:r>
          <a:endParaRPr lang="es-ES" sz="6300" kern="1200" dirty="0"/>
        </a:p>
      </dsp:txBody>
      <dsp:txXfrm>
        <a:off x="4688" y="1074420"/>
        <a:ext cx="3197274" cy="2256282"/>
      </dsp:txXfrm>
    </dsp:sp>
    <dsp:sp modelId="{5F13E86E-A220-4731-A9ED-7FE63F9726A5}">
      <dsp:nvSpPr>
        <dsp:cNvPr id="0" name=""/>
        <dsp:cNvSpPr/>
      </dsp:nvSpPr>
      <dsp:spPr>
        <a:xfrm>
          <a:off x="3201962" y="1074420"/>
          <a:ext cx="3197274" cy="2256282"/>
        </a:xfrm>
        <a:prstGeom prst="rect">
          <a:avLst/>
        </a:prstGeom>
        <a:gradFill rotWithShape="0">
          <a:gsLst>
            <a:gs pos="0">
              <a:schemeClr val="accent4">
                <a:hueOff val="2401755"/>
                <a:satOff val="9091"/>
                <a:lumOff val="-588"/>
                <a:alphaOff val="0"/>
                <a:tint val="67000"/>
                <a:satMod val="105000"/>
                <a:lumMod val="110000"/>
              </a:schemeClr>
            </a:gs>
            <a:gs pos="50000">
              <a:schemeClr val="accent4">
                <a:hueOff val="2401755"/>
                <a:satOff val="9091"/>
                <a:lumOff val="-588"/>
                <a:alphaOff val="0"/>
                <a:tint val="73000"/>
                <a:satMod val="103000"/>
                <a:lumMod val="105000"/>
              </a:schemeClr>
            </a:gs>
            <a:gs pos="100000">
              <a:schemeClr val="accent4">
                <a:hueOff val="2401755"/>
                <a:satOff val="9091"/>
                <a:lumOff val="-588"/>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 sz="6300" kern="1200" dirty="0" smtClean="0"/>
            <a:t>BACNET</a:t>
          </a:r>
          <a:endParaRPr lang="es-ES" sz="6300" kern="1200" dirty="0"/>
        </a:p>
      </dsp:txBody>
      <dsp:txXfrm>
        <a:off x="3201962" y="1074420"/>
        <a:ext cx="3197274" cy="2256282"/>
      </dsp:txXfrm>
    </dsp:sp>
    <dsp:sp modelId="{C59666DB-2657-41C7-B5DE-B29B959A1F3F}">
      <dsp:nvSpPr>
        <dsp:cNvPr id="0" name=""/>
        <dsp:cNvSpPr/>
      </dsp:nvSpPr>
      <dsp:spPr>
        <a:xfrm>
          <a:off x="6399237" y="1074420"/>
          <a:ext cx="3197274" cy="2256282"/>
        </a:xfrm>
        <a:prstGeom prst="rect">
          <a:avLst/>
        </a:prstGeom>
        <a:gradFill rotWithShape="0">
          <a:gsLst>
            <a:gs pos="0">
              <a:schemeClr val="accent4">
                <a:hueOff val="4803510"/>
                <a:satOff val="18182"/>
                <a:lumOff val="-1177"/>
                <a:alphaOff val="0"/>
                <a:tint val="67000"/>
                <a:satMod val="105000"/>
                <a:lumMod val="110000"/>
              </a:schemeClr>
            </a:gs>
            <a:gs pos="50000">
              <a:schemeClr val="accent4">
                <a:hueOff val="4803510"/>
                <a:satOff val="18182"/>
                <a:lumOff val="-1177"/>
                <a:alphaOff val="0"/>
                <a:tint val="73000"/>
                <a:satMod val="103000"/>
                <a:lumMod val="105000"/>
              </a:schemeClr>
            </a:gs>
            <a:gs pos="100000">
              <a:schemeClr val="accent4">
                <a:hueOff val="4803510"/>
                <a:satOff val="18182"/>
                <a:lumOff val="-1177"/>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 sz="6300" kern="1200" dirty="0" smtClean="0"/>
            <a:t>GUÍA GEDIS</a:t>
          </a:r>
          <a:endParaRPr lang="es-ES" sz="6300" kern="1200" dirty="0"/>
        </a:p>
      </dsp:txBody>
      <dsp:txXfrm>
        <a:off x="6399237" y="1074420"/>
        <a:ext cx="3197274" cy="2256282"/>
      </dsp:txXfrm>
    </dsp:sp>
    <dsp:sp modelId="{723D20CD-129A-4F18-9BE8-EF12A67476F0}">
      <dsp:nvSpPr>
        <dsp:cNvPr id="0" name=""/>
        <dsp:cNvSpPr/>
      </dsp:nvSpPr>
      <dsp:spPr>
        <a:xfrm>
          <a:off x="0" y="3330702"/>
          <a:ext cx="9601200" cy="250698"/>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C7F9-2B08-4503-8F2C-A3A766F3638F}">
      <dsp:nvSpPr>
        <dsp:cNvPr id="0" name=""/>
        <dsp:cNvSpPr/>
      </dsp:nvSpPr>
      <dsp:spPr>
        <a:xfrm>
          <a:off x="514467" y="2336"/>
          <a:ext cx="3651031" cy="1156890"/>
        </a:xfrm>
        <a:prstGeom prst="roundRect">
          <a:avLst>
            <a:gd name="adj" fmla="val 10000"/>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48260" rIns="72390" bIns="48260" numCol="1" spcCol="1270" anchor="ctr" anchorCtr="0">
          <a:noAutofit/>
        </a:bodyPr>
        <a:lstStyle/>
        <a:p>
          <a:pPr lvl="0" algn="l" defTabSz="1689100">
            <a:lnSpc>
              <a:spcPct val="90000"/>
            </a:lnSpc>
            <a:spcBef>
              <a:spcPct val="0"/>
            </a:spcBef>
            <a:spcAft>
              <a:spcPct val="35000"/>
            </a:spcAft>
          </a:pPr>
          <a:r>
            <a:rPr lang="es-ES" sz="3800" kern="1200" dirty="0" smtClean="0"/>
            <a:t>Central de alarmas</a:t>
          </a:r>
          <a:endParaRPr lang="es-ES" sz="3800" kern="1200" dirty="0"/>
        </a:p>
      </dsp:txBody>
      <dsp:txXfrm>
        <a:off x="548351" y="36220"/>
        <a:ext cx="3583263" cy="1089122"/>
      </dsp:txXfrm>
    </dsp:sp>
    <dsp:sp modelId="{7AA8013B-5E10-4D14-A2EF-4BCB32D978AD}">
      <dsp:nvSpPr>
        <dsp:cNvPr id="0" name=""/>
        <dsp:cNvSpPr/>
      </dsp:nvSpPr>
      <dsp:spPr>
        <a:xfrm>
          <a:off x="879570" y="1159227"/>
          <a:ext cx="365103" cy="652526"/>
        </a:xfrm>
        <a:custGeom>
          <a:avLst/>
          <a:gdLst/>
          <a:ahLst/>
          <a:cxnLst/>
          <a:rect l="0" t="0" r="0" b="0"/>
          <a:pathLst>
            <a:path>
              <a:moveTo>
                <a:pt x="0" y="0"/>
              </a:moveTo>
              <a:lnTo>
                <a:pt x="0" y="652526"/>
              </a:lnTo>
              <a:lnTo>
                <a:pt x="365103" y="65252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375D8-DC87-461D-B277-AEA0C8863B08}">
      <dsp:nvSpPr>
        <dsp:cNvPr id="0" name=""/>
        <dsp:cNvSpPr/>
      </dsp:nvSpPr>
      <dsp:spPr>
        <a:xfrm>
          <a:off x="1244673" y="1448450"/>
          <a:ext cx="6242452" cy="726608"/>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S" sz="2500" kern="1200" dirty="0" smtClean="0"/>
            <a:t>Sistema centralizado</a:t>
          </a:r>
          <a:endParaRPr lang="es-ES" sz="2500" kern="1200" dirty="0"/>
        </a:p>
      </dsp:txBody>
      <dsp:txXfrm>
        <a:off x="1265955" y="1469732"/>
        <a:ext cx="6199888" cy="684044"/>
      </dsp:txXfrm>
    </dsp:sp>
    <dsp:sp modelId="{C6E39C03-5290-48CB-A9B2-6C05BC5BBF05}">
      <dsp:nvSpPr>
        <dsp:cNvPr id="0" name=""/>
        <dsp:cNvSpPr/>
      </dsp:nvSpPr>
      <dsp:spPr>
        <a:xfrm>
          <a:off x="879570" y="1159227"/>
          <a:ext cx="365103" cy="1661346"/>
        </a:xfrm>
        <a:custGeom>
          <a:avLst/>
          <a:gdLst/>
          <a:ahLst/>
          <a:cxnLst/>
          <a:rect l="0" t="0" r="0" b="0"/>
          <a:pathLst>
            <a:path>
              <a:moveTo>
                <a:pt x="0" y="0"/>
              </a:moveTo>
              <a:lnTo>
                <a:pt x="0" y="1661346"/>
              </a:lnTo>
              <a:lnTo>
                <a:pt x="365103" y="166134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FBF45-3F11-4E55-9751-5AAE201806A7}">
      <dsp:nvSpPr>
        <dsp:cNvPr id="0" name=""/>
        <dsp:cNvSpPr/>
      </dsp:nvSpPr>
      <dsp:spPr>
        <a:xfrm>
          <a:off x="1244673" y="2464281"/>
          <a:ext cx="6312606" cy="712586"/>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Recibir todas las notificaciones y alertas</a:t>
          </a:r>
          <a:endParaRPr lang="es-ES" sz="2500" kern="1200" dirty="0"/>
        </a:p>
      </dsp:txBody>
      <dsp:txXfrm>
        <a:off x="1265544" y="2485152"/>
        <a:ext cx="6270864" cy="670844"/>
      </dsp:txXfrm>
    </dsp:sp>
    <dsp:sp modelId="{BF0DF9ED-2A02-49B4-8876-096071AFC4C9}">
      <dsp:nvSpPr>
        <dsp:cNvPr id="0" name=""/>
        <dsp:cNvSpPr/>
      </dsp:nvSpPr>
      <dsp:spPr>
        <a:xfrm>
          <a:off x="879570" y="1159227"/>
          <a:ext cx="365103" cy="2602951"/>
        </a:xfrm>
        <a:custGeom>
          <a:avLst/>
          <a:gdLst/>
          <a:ahLst/>
          <a:cxnLst/>
          <a:rect l="0" t="0" r="0" b="0"/>
          <a:pathLst>
            <a:path>
              <a:moveTo>
                <a:pt x="0" y="0"/>
              </a:moveTo>
              <a:lnTo>
                <a:pt x="0" y="2602951"/>
              </a:lnTo>
              <a:lnTo>
                <a:pt x="365103" y="260295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15C8F-E2CB-4833-B58E-F3ECB0883C64}">
      <dsp:nvSpPr>
        <dsp:cNvPr id="0" name=""/>
        <dsp:cNvSpPr/>
      </dsp:nvSpPr>
      <dsp:spPr>
        <a:xfrm>
          <a:off x="1244673" y="3466090"/>
          <a:ext cx="6368858" cy="592177"/>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Monitoreo en tiempo real de cada sistema </a:t>
          </a:r>
          <a:endParaRPr lang="es-ES" sz="2500" kern="1200" dirty="0"/>
        </a:p>
      </dsp:txBody>
      <dsp:txXfrm>
        <a:off x="1262017" y="3483434"/>
        <a:ext cx="6334170" cy="557489"/>
      </dsp:txXfrm>
    </dsp:sp>
    <dsp:sp modelId="{2EF81494-52B4-4AAE-9E3E-6D31F0D85D35}">
      <dsp:nvSpPr>
        <dsp:cNvPr id="0" name=""/>
        <dsp:cNvSpPr/>
      </dsp:nvSpPr>
      <dsp:spPr>
        <a:xfrm>
          <a:off x="879570" y="1159227"/>
          <a:ext cx="365103" cy="3578991"/>
        </a:xfrm>
        <a:custGeom>
          <a:avLst/>
          <a:gdLst/>
          <a:ahLst/>
          <a:cxnLst/>
          <a:rect l="0" t="0" r="0" b="0"/>
          <a:pathLst>
            <a:path>
              <a:moveTo>
                <a:pt x="0" y="0"/>
              </a:moveTo>
              <a:lnTo>
                <a:pt x="0" y="3578991"/>
              </a:lnTo>
              <a:lnTo>
                <a:pt x="365103" y="357899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1A668-102F-4ECE-93DA-112C6B5EE1CF}">
      <dsp:nvSpPr>
        <dsp:cNvPr id="0" name=""/>
        <dsp:cNvSpPr/>
      </dsp:nvSpPr>
      <dsp:spPr>
        <a:xfrm>
          <a:off x="1244673" y="4347490"/>
          <a:ext cx="6329468" cy="781456"/>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Control de activación de cada uno de los sistemas</a:t>
          </a:r>
          <a:endParaRPr lang="es-ES" sz="2500" kern="1200" dirty="0"/>
        </a:p>
      </dsp:txBody>
      <dsp:txXfrm>
        <a:off x="1267561" y="4370378"/>
        <a:ext cx="6283692" cy="735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6C7F9-2B08-4503-8F2C-A3A766F3638F}">
      <dsp:nvSpPr>
        <dsp:cNvPr id="0" name=""/>
        <dsp:cNvSpPr/>
      </dsp:nvSpPr>
      <dsp:spPr>
        <a:xfrm>
          <a:off x="1013212" y="2327"/>
          <a:ext cx="3770689" cy="971351"/>
        </a:xfrm>
        <a:prstGeom prst="roundRect">
          <a:avLst>
            <a:gd name="adj" fmla="val 10000"/>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es-ES" sz="3200" kern="1200" dirty="0" smtClean="0"/>
            <a:t>Criterios de elección de dispositivo</a:t>
          </a:r>
          <a:endParaRPr lang="es-ES" sz="3200" kern="1200" dirty="0"/>
        </a:p>
      </dsp:txBody>
      <dsp:txXfrm>
        <a:off x="1041662" y="30777"/>
        <a:ext cx="3713789" cy="914451"/>
      </dsp:txXfrm>
    </dsp:sp>
    <dsp:sp modelId="{7AA8013B-5E10-4D14-A2EF-4BCB32D978AD}">
      <dsp:nvSpPr>
        <dsp:cNvPr id="0" name=""/>
        <dsp:cNvSpPr/>
      </dsp:nvSpPr>
      <dsp:spPr>
        <a:xfrm>
          <a:off x="1390281" y="973679"/>
          <a:ext cx="377068" cy="547876"/>
        </a:xfrm>
        <a:custGeom>
          <a:avLst/>
          <a:gdLst/>
          <a:ahLst/>
          <a:cxnLst/>
          <a:rect l="0" t="0" r="0" b="0"/>
          <a:pathLst>
            <a:path>
              <a:moveTo>
                <a:pt x="0" y="0"/>
              </a:moveTo>
              <a:lnTo>
                <a:pt x="0" y="547876"/>
              </a:lnTo>
              <a:lnTo>
                <a:pt x="377068" y="547876"/>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375D8-DC87-461D-B277-AEA0C8863B08}">
      <dsp:nvSpPr>
        <dsp:cNvPr id="0" name=""/>
        <dsp:cNvSpPr/>
      </dsp:nvSpPr>
      <dsp:spPr>
        <a:xfrm>
          <a:off x="1767349" y="1216517"/>
          <a:ext cx="5241304" cy="610076"/>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S" sz="3000" kern="1200" dirty="0" smtClean="0"/>
            <a:t>Mantenimiento</a:t>
          </a:r>
          <a:endParaRPr lang="es-ES" sz="3000" kern="1200" dirty="0"/>
        </a:p>
      </dsp:txBody>
      <dsp:txXfrm>
        <a:off x="1785218" y="1234386"/>
        <a:ext cx="5205566" cy="574338"/>
      </dsp:txXfrm>
    </dsp:sp>
    <dsp:sp modelId="{C6E39C03-5290-48CB-A9B2-6C05BC5BBF05}">
      <dsp:nvSpPr>
        <dsp:cNvPr id="0" name=""/>
        <dsp:cNvSpPr/>
      </dsp:nvSpPr>
      <dsp:spPr>
        <a:xfrm>
          <a:off x="1390281" y="973679"/>
          <a:ext cx="377068" cy="1394904"/>
        </a:xfrm>
        <a:custGeom>
          <a:avLst/>
          <a:gdLst/>
          <a:ahLst/>
          <a:cxnLst/>
          <a:rect l="0" t="0" r="0" b="0"/>
          <a:pathLst>
            <a:path>
              <a:moveTo>
                <a:pt x="0" y="0"/>
              </a:moveTo>
              <a:lnTo>
                <a:pt x="0" y="1394904"/>
              </a:lnTo>
              <a:lnTo>
                <a:pt x="377068" y="139490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FBF45-3F11-4E55-9751-5AAE201806A7}">
      <dsp:nvSpPr>
        <dsp:cNvPr id="0" name=""/>
        <dsp:cNvSpPr/>
      </dsp:nvSpPr>
      <dsp:spPr>
        <a:xfrm>
          <a:off x="1767349" y="2069431"/>
          <a:ext cx="5300206" cy="598303"/>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kern="1200" dirty="0" smtClean="0"/>
            <a:t>Costo</a:t>
          </a:r>
          <a:endParaRPr lang="es-ES" sz="3000" kern="1200" dirty="0"/>
        </a:p>
      </dsp:txBody>
      <dsp:txXfrm>
        <a:off x="1784873" y="2086955"/>
        <a:ext cx="5265158" cy="563255"/>
      </dsp:txXfrm>
    </dsp:sp>
    <dsp:sp modelId="{BF0DF9ED-2A02-49B4-8876-096071AFC4C9}">
      <dsp:nvSpPr>
        <dsp:cNvPr id="0" name=""/>
        <dsp:cNvSpPr/>
      </dsp:nvSpPr>
      <dsp:spPr>
        <a:xfrm>
          <a:off x="1390281" y="973679"/>
          <a:ext cx="377068" cy="2185497"/>
        </a:xfrm>
        <a:custGeom>
          <a:avLst/>
          <a:gdLst/>
          <a:ahLst/>
          <a:cxnLst/>
          <a:rect l="0" t="0" r="0" b="0"/>
          <a:pathLst>
            <a:path>
              <a:moveTo>
                <a:pt x="0" y="0"/>
              </a:moveTo>
              <a:lnTo>
                <a:pt x="0" y="2185497"/>
              </a:lnTo>
              <a:lnTo>
                <a:pt x="377068" y="2185497"/>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15C8F-E2CB-4833-B58E-F3ECB0883C64}">
      <dsp:nvSpPr>
        <dsp:cNvPr id="0" name=""/>
        <dsp:cNvSpPr/>
      </dsp:nvSpPr>
      <dsp:spPr>
        <a:xfrm>
          <a:off x="1767349" y="2910573"/>
          <a:ext cx="5347437" cy="497205"/>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kern="1200" dirty="0" smtClean="0"/>
            <a:t>Interfaz Humano-Máquina</a:t>
          </a:r>
          <a:endParaRPr lang="es-ES" sz="3000" kern="1200" dirty="0"/>
        </a:p>
      </dsp:txBody>
      <dsp:txXfrm>
        <a:off x="1781912" y="2925136"/>
        <a:ext cx="5318311" cy="468079"/>
      </dsp:txXfrm>
    </dsp:sp>
    <dsp:sp modelId="{2EF81494-52B4-4AAE-9E3E-6D31F0D85D35}">
      <dsp:nvSpPr>
        <dsp:cNvPr id="0" name=""/>
        <dsp:cNvSpPr/>
      </dsp:nvSpPr>
      <dsp:spPr>
        <a:xfrm>
          <a:off x="1390281" y="973679"/>
          <a:ext cx="377068" cy="3005002"/>
        </a:xfrm>
        <a:custGeom>
          <a:avLst/>
          <a:gdLst/>
          <a:ahLst/>
          <a:cxnLst/>
          <a:rect l="0" t="0" r="0" b="0"/>
          <a:pathLst>
            <a:path>
              <a:moveTo>
                <a:pt x="0" y="0"/>
              </a:moveTo>
              <a:lnTo>
                <a:pt x="0" y="3005002"/>
              </a:lnTo>
              <a:lnTo>
                <a:pt x="377068" y="3005002"/>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1A668-102F-4ECE-93DA-112C6B5EE1CF}">
      <dsp:nvSpPr>
        <dsp:cNvPr id="0" name=""/>
        <dsp:cNvSpPr/>
      </dsp:nvSpPr>
      <dsp:spPr>
        <a:xfrm>
          <a:off x="1767349" y="3650617"/>
          <a:ext cx="5314365" cy="656128"/>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C" sz="3000" kern="1200" dirty="0" smtClean="0"/>
            <a:t>Tamaño</a:t>
          </a:r>
          <a:endParaRPr lang="es-ES" sz="3000" kern="1200" dirty="0"/>
        </a:p>
      </dsp:txBody>
      <dsp:txXfrm>
        <a:off x="1786566" y="3669834"/>
        <a:ext cx="5275931" cy="617694"/>
      </dsp:txXfrm>
    </dsp:sp>
    <dsp:sp modelId="{E4C54E47-85E8-48F2-88D1-0056D43E8E07}">
      <dsp:nvSpPr>
        <dsp:cNvPr id="0" name=""/>
        <dsp:cNvSpPr/>
      </dsp:nvSpPr>
      <dsp:spPr>
        <a:xfrm>
          <a:off x="1390281" y="973679"/>
          <a:ext cx="377068" cy="3865590"/>
        </a:xfrm>
        <a:custGeom>
          <a:avLst/>
          <a:gdLst/>
          <a:ahLst/>
          <a:cxnLst/>
          <a:rect l="0" t="0" r="0" b="0"/>
          <a:pathLst>
            <a:path>
              <a:moveTo>
                <a:pt x="0" y="0"/>
              </a:moveTo>
              <a:lnTo>
                <a:pt x="0" y="3865590"/>
              </a:lnTo>
              <a:lnTo>
                <a:pt x="377068" y="386559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F2DD8-99B6-45D3-9949-68AA2DDD28D8}">
      <dsp:nvSpPr>
        <dsp:cNvPr id="0" name=""/>
        <dsp:cNvSpPr/>
      </dsp:nvSpPr>
      <dsp:spPr>
        <a:xfrm>
          <a:off x="1767349" y="4549583"/>
          <a:ext cx="5237278" cy="579372"/>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S" sz="3000" kern="1200" dirty="0" smtClean="0"/>
            <a:t>Acoplamiento</a:t>
          </a:r>
          <a:endParaRPr lang="es-ES" sz="3000" kern="1200" dirty="0"/>
        </a:p>
      </dsp:txBody>
      <dsp:txXfrm>
        <a:off x="1784318" y="4566552"/>
        <a:ext cx="5203340" cy="5454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5B58B-6FA7-4468-9F83-5CE79D02C181}">
      <dsp:nvSpPr>
        <dsp:cNvPr id="0" name=""/>
        <dsp:cNvSpPr/>
      </dsp:nvSpPr>
      <dsp:spPr>
        <a:xfrm>
          <a:off x="8067122" y="3278324"/>
          <a:ext cx="91440" cy="555099"/>
        </a:xfrm>
        <a:custGeom>
          <a:avLst/>
          <a:gdLst/>
          <a:ahLst/>
          <a:cxnLst/>
          <a:rect l="0" t="0" r="0" b="0"/>
          <a:pathLst>
            <a:path>
              <a:moveTo>
                <a:pt x="45720" y="0"/>
              </a:moveTo>
              <a:lnTo>
                <a:pt x="45720" y="55509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5C54C-6281-43A8-9B67-3E524557DBFF}">
      <dsp:nvSpPr>
        <dsp:cNvPr id="0" name=""/>
        <dsp:cNvSpPr/>
      </dsp:nvSpPr>
      <dsp:spPr>
        <a:xfrm>
          <a:off x="4534180" y="1511230"/>
          <a:ext cx="3578661" cy="555099"/>
        </a:xfrm>
        <a:custGeom>
          <a:avLst/>
          <a:gdLst/>
          <a:ahLst/>
          <a:cxnLst/>
          <a:rect l="0" t="0" r="0" b="0"/>
          <a:pathLst>
            <a:path>
              <a:moveTo>
                <a:pt x="0" y="0"/>
              </a:moveTo>
              <a:lnTo>
                <a:pt x="0" y="378284"/>
              </a:lnTo>
              <a:lnTo>
                <a:pt x="3578661" y="378284"/>
              </a:lnTo>
              <a:lnTo>
                <a:pt x="3578661" y="5550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78CEB-7156-40A9-8B43-FD73EA312296}">
      <dsp:nvSpPr>
        <dsp:cNvPr id="0" name=""/>
        <dsp:cNvSpPr/>
      </dsp:nvSpPr>
      <dsp:spPr>
        <a:xfrm>
          <a:off x="5654859" y="3278324"/>
          <a:ext cx="91440" cy="555099"/>
        </a:xfrm>
        <a:custGeom>
          <a:avLst/>
          <a:gdLst/>
          <a:ahLst/>
          <a:cxnLst/>
          <a:rect l="0" t="0" r="0" b="0"/>
          <a:pathLst>
            <a:path>
              <a:moveTo>
                <a:pt x="45720" y="0"/>
              </a:moveTo>
              <a:lnTo>
                <a:pt x="45720" y="55509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42BDC-E3DA-498E-AAD3-CBBCB77C6A4A}">
      <dsp:nvSpPr>
        <dsp:cNvPr id="0" name=""/>
        <dsp:cNvSpPr/>
      </dsp:nvSpPr>
      <dsp:spPr>
        <a:xfrm>
          <a:off x="4534180" y="1511230"/>
          <a:ext cx="1166398" cy="555099"/>
        </a:xfrm>
        <a:custGeom>
          <a:avLst/>
          <a:gdLst/>
          <a:ahLst/>
          <a:cxnLst/>
          <a:rect l="0" t="0" r="0" b="0"/>
          <a:pathLst>
            <a:path>
              <a:moveTo>
                <a:pt x="0" y="0"/>
              </a:moveTo>
              <a:lnTo>
                <a:pt x="0" y="378284"/>
              </a:lnTo>
              <a:lnTo>
                <a:pt x="1166398" y="378284"/>
              </a:lnTo>
              <a:lnTo>
                <a:pt x="1166398" y="5550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AE352-BC62-4F57-94A8-CF7D761CF82D}">
      <dsp:nvSpPr>
        <dsp:cNvPr id="0" name=""/>
        <dsp:cNvSpPr/>
      </dsp:nvSpPr>
      <dsp:spPr>
        <a:xfrm>
          <a:off x="3242595" y="3278324"/>
          <a:ext cx="91440" cy="555099"/>
        </a:xfrm>
        <a:custGeom>
          <a:avLst/>
          <a:gdLst/>
          <a:ahLst/>
          <a:cxnLst/>
          <a:rect l="0" t="0" r="0" b="0"/>
          <a:pathLst>
            <a:path>
              <a:moveTo>
                <a:pt x="45720" y="0"/>
              </a:moveTo>
              <a:lnTo>
                <a:pt x="45720" y="55509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FF56A-82D2-4063-B5BB-15F77C25B115}">
      <dsp:nvSpPr>
        <dsp:cNvPr id="0" name=""/>
        <dsp:cNvSpPr/>
      </dsp:nvSpPr>
      <dsp:spPr>
        <a:xfrm>
          <a:off x="3288315" y="1511230"/>
          <a:ext cx="1245865" cy="555099"/>
        </a:xfrm>
        <a:custGeom>
          <a:avLst/>
          <a:gdLst/>
          <a:ahLst/>
          <a:cxnLst/>
          <a:rect l="0" t="0" r="0" b="0"/>
          <a:pathLst>
            <a:path>
              <a:moveTo>
                <a:pt x="1245865" y="0"/>
              </a:moveTo>
              <a:lnTo>
                <a:pt x="1245865" y="378284"/>
              </a:lnTo>
              <a:lnTo>
                <a:pt x="0" y="378284"/>
              </a:lnTo>
              <a:lnTo>
                <a:pt x="0" y="5550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B8752-3058-460A-AE32-54C2C3C19902}">
      <dsp:nvSpPr>
        <dsp:cNvPr id="0" name=""/>
        <dsp:cNvSpPr/>
      </dsp:nvSpPr>
      <dsp:spPr>
        <a:xfrm>
          <a:off x="909799" y="3278324"/>
          <a:ext cx="91440" cy="555099"/>
        </a:xfrm>
        <a:custGeom>
          <a:avLst/>
          <a:gdLst/>
          <a:ahLst/>
          <a:cxnLst/>
          <a:rect l="0" t="0" r="0" b="0"/>
          <a:pathLst>
            <a:path>
              <a:moveTo>
                <a:pt x="45720" y="0"/>
              </a:moveTo>
              <a:lnTo>
                <a:pt x="45720" y="555099"/>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5E39E-40D8-432A-A3DC-7A24DEA04B9B}">
      <dsp:nvSpPr>
        <dsp:cNvPr id="0" name=""/>
        <dsp:cNvSpPr/>
      </dsp:nvSpPr>
      <dsp:spPr>
        <a:xfrm>
          <a:off x="955519" y="1511230"/>
          <a:ext cx="3578661" cy="555099"/>
        </a:xfrm>
        <a:custGeom>
          <a:avLst/>
          <a:gdLst/>
          <a:ahLst/>
          <a:cxnLst/>
          <a:rect l="0" t="0" r="0" b="0"/>
          <a:pathLst>
            <a:path>
              <a:moveTo>
                <a:pt x="3578661" y="0"/>
              </a:moveTo>
              <a:lnTo>
                <a:pt x="3578661" y="378284"/>
              </a:lnTo>
              <a:lnTo>
                <a:pt x="0" y="378284"/>
              </a:lnTo>
              <a:lnTo>
                <a:pt x="0" y="555099"/>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AE12B7-EC0F-4D53-B572-577B65E0CC42}">
      <dsp:nvSpPr>
        <dsp:cNvPr id="0" name=""/>
        <dsp:cNvSpPr/>
      </dsp:nvSpPr>
      <dsp:spPr>
        <a:xfrm>
          <a:off x="3579854" y="299236"/>
          <a:ext cx="1908651" cy="12119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FA99D-8B8E-475D-8116-AE554A992EA1}">
      <dsp:nvSpPr>
        <dsp:cNvPr id="0" name=""/>
        <dsp:cNvSpPr/>
      </dsp:nvSpPr>
      <dsp:spPr>
        <a:xfrm>
          <a:off x="3791927" y="500705"/>
          <a:ext cx="1908651" cy="12119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CONTRA INCENDOS</a:t>
          </a:r>
          <a:endParaRPr lang="es-ES" sz="1600" kern="1200" dirty="0"/>
        </a:p>
      </dsp:txBody>
      <dsp:txXfrm>
        <a:off x="3827425" y="536203"/>
        <a:ext cx="1837655" cy="1140997"/>
      </dsp:txXfrm>
    </dsp:sp>
    <dsp:sp modelId="{45A65C60-9CB7-46D8-BE59-95040DD7510B}">
      <dsp:nvSpPr>
        <dsp:cNvPr id="0" name=""/>
        <dsp:cNvSpPr/>
      </dsp:nvSpPr>
      <dsp:spPr>
        <a:xfrm>
          <a:off x="1193" y="2066330"/>
          <a:ext cx="1908651" cy="12119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47E2C-93B2-4C87-9837-61539F4F04DD}">
      <dsp:nvSpPr>
        <dsp:cNvPr id="0" name=""/>
        <dsp:cNvSpPr/>
      </dsp:nvSpPr>
      <dsp:spPr>
        <a:xfrm>
          <a:off x="213265" y="2267799"/>
          <a:ext cx="1908651" cy="12119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CENTRAL </a:t>
          </a:r>
          <a:endParaRPr lang="es-ES" sz="1600" kern="1200" dirty="0"/>
        </a:p>
      </dsp:txBody>
      <dsp:txXfrm>
        <a:off x="248763" y="2303297"/>
        <a:ext cx="1837655" cy="1140997"/>
      </dsp:txXfrm>
    </dsp:sp>
    <dsp:sp modelId="{1382F8A6-AB11-4B4C-9589-174553BDD223}">
      <dsp:nvSpPr>
        <dsp:cNvPr id="0" name=""/>
        <dsp:cNvSpPr/>
      </dsp:nvSpPr>
      <dsp:spPr>
        <a:xfrm>
          <a:off x="1193" y="3833423"/>
          <a:ext cx="1908651" cy="13861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CAAF6-C56C-475C-95B1-8BA59DCDED9D}">
      <dsp:nvSpPr>
        <dsp:cNvPr id="0" name=""/>
        <dsp:cNvSpPr/>
      </dsp:nvSpPr>
      <dsp:spPr>
        <a:xfrm>
          <a:off x="213265" y="4034892"/>
          <a:ext cx="1908651" cy="13861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Mantenimiento           Costo   Funcionalidad Tamaño Acoplamiento</a:t>
          </a:r>
          <a:endParaRPr lang="es-ES" sz="1600" kern="1200" dirty="0"/>
        </a:p>
      </dsp:txBody>
      <dsp:txXfrm>
        <a:off x="253865" y="4075492"/>
        <a:ext cx="1827451" cy="1304993"/>
      </dsp:txXfrm>
    </dsp:sp>
    <dsp:sp modelId="{0B8DC38F-C1A5-4054-8820-2E8BD258E751}">
      <dsp:nvSpPr>
        <dsp:cNvPr id="0" name=""/>
        <dsp:cNvSpPr/>
      </dsp:nvSpPr>
      <dsp:spPr>
        <a:xfrm>
          <a:off x="2333989" y="2066330"/>
          <a:ext cx="1908651" cy="12119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31F5D-DCE3-4A87-AC1E-1D9566607BF8}">
      <dsp:nvSpPr>
        <dsp:cNvPr id="0" name=""/>
        <dsp:cNvSpPr/>
      </dsp:nvSpPr>
      <dsp:spPr>
        <a:xfrm>
          <a:off x="2546062" y="2267799"/>
          <a:ext cx="1908651" cy="12119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DETECTOR DE HUMO</a:t>
          </a:r>
          <a:endParaRPr lang="es-ES" sz="1600" kern="1200" dirty="0"/>
        </a:p>
      </dsp:txBody>
      <dsp:txXfrm>
        <a:off x="2581560" y="2303297"/>
        <a:ext cx="1837655" cy="1140997"/>
      </dsp:txXfrm>
    </dsp:sp>
    <dsp:sp modelId="{67D44711-65FE-4BCF-894A-4A57D1810158}">
      <dsp:nvSpPr>
        <dsp:cNvPr id="0" name=""/>
        <dsp:cNvSpPr/>
      </dsp:nvSpPr>
      <dsp:spPr>
        <a:xfrm>
          <a:off x="2333989" y="3833423"/>
          <a:ext cx="1908651" cy="1377176"/>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CFBA2-0A09-4308-998D-3159F0E2CB1A}">
      <dsp:nvSpPr>
        <dsp:cNvPr id="0" name=""/>
        <dsp:cNvSpPr/>
      </dsp:nvSpPr>
      <dsp:spPr>
        <a:xfrm>
          <a:off x="2546062" y="4034892"/>
          <a:ext cx="1908651" cy="1377176"/>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Mantenimiento           Costo   Temperatura Tamaño Acoplamiento</a:t>
          </a:r>
          <a:endParaRPr lang="es-ES" sz="1600" kern="1200" dirty="0"/>
        </a:p>
      </dsp:txBody>
      <dsp:txXfrm>
        <a:off x="2586398" y="4075228"/>
        <a:ext cx="1827979" cy="1296504"/>
      </dsp:txXfrm>
    </dsp:sp>
    <dsp:sp modelId="{06E27DFB-809C-474D-A51C-D632E7B77A3A}">
      <dsp:nvSpPr>
        <dsp:cNvPr id="0" name=""/>
        <dsp:cNvSpPr/>
      </dsp:nvSpPr>
      <dsp:spPr>
        <a:xfrm>
          <a:off x="4746253" y="2066330"/>
          <a:ext cx="1908651" cy="12119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2020E-7414-4B15-91C4-BAD90567C903}">
      <dsp:nvSpPr>
        <dsp:cNvPr id="0" name=""/>
        <dsp:cNvSpPr/>
      </dsp:nvSpPr>
      <dsp:spPr>
        <a:xfrm>
          <a:off x="4958325" y="2267799"/>
          <a:ext cx="1908651" cy="12119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LUZ ESTROBOSCÓPICA</a:t>
          </a:r>
          <a:endParaRPr lang="es-ES" sz="1600" kern="1200" dirty="0"/>
        </a:p>
      </dsp:txBody>
      <dsp:txXfrm>
        <a:off x="4993823" y="2303297"/>
        <a:ext cx="1837655" cy="1140997"/>
      </dsp:txXfrm>
    </dsp:sp>
    <dsp:sp modelId="{76F1718A-E6CB-482B-938C-5731AEE6F662}">
      <dsp:nvSpPr>
        <dsp:cNvPr id="0" name=""/>
        <dsp:cNvSpPr/>
      </dsp:nvSpPr>
      <dsp:spPr>
        <a:xfrm>
          <a:off x="4666786" y="3833423"/>
          <a:ext cx="2067585" cy="130011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3D8C93-3110-4163-8FFC-921E2AF3E2DB}">
      <dsp:nvSpPr>
        <dsp:cNvPr id="0" name=""/>
        <dsp:cNvSpPr/>
      </dsp:nvSpPr>
      <dsp:spPr>
        <a:xfrm>
          <a:off x="4878858" y="4034892"/>
          <a:ext cx="2067585" cy="130011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Mantenimiento           Costo                Sonido de alarma       Tamaño Acoplamiento</a:t>
          </a:r>
          <a:endParaRPr lang="es-ES" sz="1600" kern="1200" dirty="0"/>
        </a:p>
      </dsp:txBody>
      <dsp:txXfrm>
        <a:off x="4916937" y="4072971"/>
        <a:ext cx="1991427" cy="1223959"/>
      </dsp:txXfrm>
    </dsp:sp>
    <dsp:sp modelId="{D8AB5AB3-BC1A-4227-A21C-26F694BA0B21}">
      <dsp:nvSpPr>
        <dsp:cNvPr id="0" name=""/>
        <dsp:cNvSpPr/>
      </dsp:nvSpPr>
      <dsp:spPr>
        <a:xfrm>
          <a:off x="7158516" y="2066330"/>
          <a:ext cx="1908651" cy="121199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00ACC-7BA1-4A12-AC4E-50EA4F3BC02B}">
      <dsp:nvSpPr>
        <dsp:cNvPr id="0" name=""/>
        <dsp:cNvSpPr/>
      </dsp:nvSpPr>
      <dsp:spPr>
        <a:xfrm>
          <a:off x="7370588" y="2267799"/>
          <a:ext cx="1908651" cy="1211993"/>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ESTACIÓN MANUAL</a:t>
          </a:r>
          <a:endParaRPr lang="es-ES" sz="1600" kern="1200" dirty="0"/>
        </a:p>
      </dsp:txBody>
      <dsp:txXfrm>
        <a:off x="7406086" y="2303297"/>
        <a:ext cx="1837655" cy="1140997"/>
      </dsp:txXfrm>
    </dsp:sp>
    <dsp:sp modelId="{329E99DC-4356-48B7-8BDE-FBCD5686DCA6}">
      <dsp:nvSpPr>
        <dsp:cNvPr id="0" name=""/>
        <dsp:cNvSpPr/>
      </dsp:nvSpPr>
      <dsp:spPr>
        <a:xfrm>
          <a:off x="7158516" y="3833423"/>
          <a:ext cx="1908651" cy="128879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41D965-1C57-4B66-9FA4-9651E7F0A3DC}">
      <dsp:nvSpPr>
        <dsp:cNvPr id="0" name=""/>
        <dsp:cNvSpPr/>
      </dsp:nvSpPr>
      <dsp:spPr>
        <a:xfrm>
          <a:off x="7370588" y="4034892"/>
          <a:ext cx="1908651" cy="128879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Mantenimiento           Costo       Respuesta rápida Tamaño Acoplamiento</a:t>
          </a:r>
          <a:endParaRPr lang="es-ES" sz="1600" kern="1200" dirty="0"/>
        </a:p>
      </dsp:txBody>
      <dsp:txXfrm>
        <a:off x="7408336" y="4072640"/>
        <a:ext cx="1833155" cy="12133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97A7-C81D-42B6-8C55-CB6E340CBE54}">
      <dsp:nvSpPr>
        <dsp:cNvPr id="0" name=""/>
        <dsp:cNvSpPr/>
      </dsp:nvSpPr>
      <dsp:spPr>
        <a:xfrm>
          <a:off x="4521719" y="1357740"/>
          <a:ext cx="2606950" cy="620335"/>
        </a:xfrm>
        <a:custGeom>
          <a:avLst/>
          <a:gdLst/>
          <a:ahLst/>
          <a:cxnLst/>
          <a:rect l="0" t="0" r="0" b="0"/>
          <a:pathLst>
            <a:path>
              <a:moveTo>
                <a:pt x="0" y="0"/>
              </a:moveTo>
              <a:lnTo>
                <a:pt x="0" y="422740"/>
              </a:lnTo>
              <a:lnTo>
                <a:pt x="2606950" y="422740"/>
              </a:lnTo>
              <a:lnTo>
                <a:pt x="2606950" y="620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AE352-BC62-4F57-94A8-CF7D761CF82D}">
      <dsp:nvSpPr>
        <dsp:cNvPr id="0" name=""/>
        <dsp:cNvSpPr/>
      </dsp:nvSpPr>
      <dsp:spPr>
        <a:xfrm>
          <a:off x="4475999" y="3332505"/>
          <a:ext cx="91440" cy="620335"/>
        </a:xfrm>
        <a:custGeom>
          <a:avLst/>
          <a:gdLst/>
          <a:ahLst/>
          <a:cxnLst/>
          <a:rect l="0" t="0" r="0" b="0"/>
          <a:pathLst>
            <a:path>
              <a:moveTo>
                <a:pt x="45720" y="0"/>
              </a:moveTo>
              <a:lnTo>
                <a:pt x="45720" y="620335"/>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FF56A-82D2-4063-B5BB-15F77C25B115}">
      <dsp:nvSpPr>
        <dsp:cNvPr id="0" name=""/>
        <dsp:cNvSpPr/>
      </dsp:nvSpPr>
      <dsp:spPr>
        <a:xfrm>
          <a:off x="4475999" y="1357740"/>
          <a:ext cx="91440" cy="620335"/>
        </a:xfrm>
        <a:custGeom>
          <a:avLst/>
          <a:gdLst/>
          <a:ahLst/>
          <a:cxnLst/>
          <a:rect l="0" t="0" r="0" b="0"/>
          <a:pathLst>
            <a:path>
              <a:moveTo>
                <a:pt x="45720" y="0"/>
              </a:moveTo>
              <a:lnTo>
                <a:pt x="45720" y="620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5E39E-40D8-432A-A3DC-7A24DEA04B9B}">
      <dsp:nvSpPr>
        <dsp:cNvPr id="0" name=""/>
        <dsp:cNvSpPr/>
      </dsp:nvSpPr>
      <dsp:spPr>
        <a:xfrm>
          <a:off x="1914769" y="1357740"/>
          <a:ext cx="2606950" cy="620335"/>
        </a:xfrm>
        <a:custGeom>
          <a:avLst/>
          <a:gdLst/>
          <a:ahLst/>
          <a:cxnLst/>
          <a:rect l="0" t="0" r="0" b="0"/>
          <a:pathLst>
            <a:path>
              <a:moveTo>
                <a:pt x="2606950" y="0"/>
              </a:moveTo>
              <a:lnTo>
                <a:pt x="2606950" y="422740"/>
              </a:lnTo>
              <a:lnTo>
                <a:pt x="0" y="422740"/>
              </a:lnTo>
              <a:lnTo>
                <a:pt x="0" y="620335"/>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AE12B7-EC0F-4D53-B572-577B65E0CC42}">
      <dsp:nvSpPr>
        <dsp:cNvPr id="0" name=""/>
        <dsp:cNvSpPr/>
      </dsp:nvSpPr>
      <dsp:spPr>
        <a:xfrm>
          <a:off x="3455239" y="3311"/>
          <a:ext cx="2132959" cy="13544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FA99D-8B8E-475D-8116-AE554A992EA1}">
      <dsp:nvSpPr>
        <dsp:cNvPr id="0" name=""/>
        <dsp:cNvSpPr/>
      </dsp:nvSpPr>
      <dsp:spPr>
        <a:xfrm>
          <a:off x="3692235" y="228457"/>
          <a:ext cx="2132959" cy="135442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CONTROL DE ACCESOS</a:t>
          </a:r>
          <a:endParaRPr lang="es-ES" sz="2000" kern="1200" dirty="0"/>
        </a:p>
      </dsp:txBody>
      <dsp:txXfrm>
        <a:off x="3731905" y="268127"/>
        <a:ext cx="2053619" cy="1275089"/>
      </dsp:txXfrm>
    </dsp:sp>
    <dsp:sp modelId="{45A65C60-9CB7-46D8-BE59-95040DD7510B}">
      <dsp:nvSpPr>
        <dsp:cNvPr id="0" name=""/>
        <dsp:cNvSpPr/>
      </dsp:nvSpPr>
      <dsp:spPr>
        <a:xfrm>
          <a:off x="848289" y="1978076"/>
          <a:ext cx="2132959" cy="13544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47E2C-93B2-4C87-9837-61539F4F04DD}">
      <dsp:nvSpPr>
        <dsp:cNvPr id="0" name=""/>
        <dsp:cNvSpPr/>
      </dsp:nvSpPr>
      <dsp:spPr>
        <a:xfrm>
          <a:off x="1085285" y="2203222"/>
          <a:ext cx="2132959" cy="135442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ORDENADOR </a:t>
          </a:r>
          <a:endParaRPr lang="es-ES" sz="2000" kern="1200" dirty="0"/>
        </a:p>
      </dsp:txBody>
      <dsp:txXfrm>
        <a:off x="1124955" y="2242892"/>
        <a:ext cx="2053619" cy="1275089"/>
      </dsp:txXfrm>
    </dsp:sp>
    <dsp:sp modelId="{0B8DC38F-C1A5-4054-8820-2E8BD258E751}">
      <dsp:nvSpPr>
        <dsp:cNvPr id="0" name=""/>
        <dsp:cNvSpPr/>
      </dsp:nvSpPr>
      <dsp:spPr>
        <a:xfrm>
          <a:off x="3455239" y="1978076"/>
          <a:ext cx="2132959" cy="13544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31F5D-DCE3-4A87-AC1E-1D9566607BF8}">
      <dsp:nvSpPr>
        <dsp:cNvPr id="0" name=""/>
        <dsp:cNvSpPr/>
      </dsp:nvSpPr>
      <dsp:spPr>
        <a:xfrm>
          <a:off x="3692235" y="2203222"/>
          <a:ext cx="2132959" cy="135442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LECTOR DE TARJETA</a:t>
          </a:r>
          <a:endParaRPr lang="es-ES" sz="2000" kern="1200" dirty="0"/>
        </a:p>
      </dsp:txBody>
      <dsp:txXfrm>
        <a:off x="3731905" y="2242892"/>
        <a:ext cx="2053619" cy="1275089"/>
      </dsp:txXfrm>
    </dsp:sp>
    <dsp:sp modelId="{67D44711-65FE-4BCF-894A-4A57D1810158}">
      <dsp:nvSpPr>
        <dsp:cNvPr id="0" name=""/>
        <dsp:cNvSpPr/>
      </dsp:nvSpPr>
      <dsp:spPr>
        <a:xfrm>
          <a:off x="3455239" y="3952841"/>
          <a:ext cx="2132959" cy="1539024"/>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CFBA2-0A09-4308-998D-3159F0E2CB1A}">
      <dsp:nvSpPr>
        <dsp:cNvPr id="0" name=""/>
        <dsp:cNvSpPr/>
      </dsp:nvSpPr>
      <dsp:spPr>
        <a:xfrm>
          <a:off x="3692235" y="4177986"/>
          <a:ext cx="2132959" cy="1539024"/>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Mantenimiento           Costo   Respuesta a proximidad Frecuencia </a:t>
          </a:r>
          <a:endParaRPr lang="es-ES" sz="2000" kern="1200" dirty="0"/>
        </a:p>
      </dsp:txBody>
      <dsp:txXfrm>
        <a:off x="3737311" y="4223062"/>
        <a:ext cx="2042807" cy="1448872"/>
      </dsp:txXfrm>
    </dsp:sp>
    <dsp:sp modelId="{36B33C82-44CF-4E8A-A93B-5CA696D57D48}">
      <dsp:nvSpPr>
        <dsp:cNvPr id="0" name=""/>
        <dsp:cNvSpPr/>
      </dsp:nvSpPr>
      <dsp:spPr>
        <a:xfrm>
          <a:off x="6062189" y="1978076"/>
          <a:ext cx="2132959" cy="1354429"/>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F3E23-58D8-44FB-8B29-2B5C3B306682}">
      <dsp:nvSpPr>
        <dsp:cNvPr id="0" name=""/>
        <dsp:cNvSpPr/>
      </dsp:nvSpPr>
      <dsp:spPr>
        <a:xfrm>
          <a:off x="6299185" y="2203222"/>
          <a:ext cx="2132959" cy="1354429"/>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TARJETA</a:t>
          </a:r>
          <a:endParaRPr lang="es-ES" sz="2000" kern="1200" dirty="0"/>
        </a:p>
      </dsp:txBody>
      <dsp:txXfrm>
        <a:off x="6338855" y="2242892"/>
        <a:ext cx="2053619" cy="1275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897A7-C81D-42B6-8C55-CB6E340CBE54}">
      <dsp:nvSpPr>
        <dsp:cNvPr id="0" name=""/>
        <dsp:cNvSpPr/>
      </dsp:nvSpPr>
      <dsp:spPr>
        <a:xfrm>
          <a:off x="4495210" y="2342849"/>
          <a:ext cx="3190149" cy="759110"/>
        </a:xfrm>
        <a:custGeom>
          <a:avLst/>
          <a:gdLst/>
          <a:ahLst/>
          <a:cxnLst/>
          <a:rect l="0" t="0" r="0" b="0"/>
          <a:pathLst>
            <a:path>
              <a:moveTo>
                <a:pt x="0" y="0"/>
              </a:moveTo>
              <a:lnTo>
                <a:pt x="0" y="517311"/>
              </a:lnTo>
              <a:lnTo>
                <a:pt x="3190149" y="517311"/>
              </a:lnTo>
              <a:lnTo>
                <a:pt x="3190149" y="75911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AFF56A-82D2-4063-B5BB-15F77C25B115}">
      <dsp:nvSpPr>
        <dsp:cNvPr id="0" name=""/>
        <dsp:cNvSpPr/>
      </dsp:nvSpPr>
      <dsp:spPr>
        <a:xfrm>
          <a:off x="4449490" y="2342849"/>
          <a:ext cx="91440" cy="759110"/>
        </a:xfrm>
        <a:custGeom>
          <a:avLst/>
          <a:gdLst/>
          <a:ahLst/>
          <a:cxnLst/>
          <a:rect l="0" t="0" r="0" b="0"/>
          <a:pathLst>
            <a:path>
              <a:moveTo>
                <a:pt x="45720" y="0"/>
              </a:moveTo>
              <a:lnTo>
                <a:pt x="45720" y="75911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5E39E-40D8-432A-A3DC-7A24DEA04B9B}">
      <dsp:nvSpPr>
        <dsp:cNvPr id="0" name=""/>
        <dsp:cNvSpPr/>
      </dsp:nvSpPr>
      <dsp:spPr>
        <a:xfrm>
          <a:off x="1305061" y="2342849"/>
          <a:ext cx="3190149" cy="759110"/>
        </a:xfrm>
        <a:custGeom>
          <a:avLst/>
          <a:gdLst/>
          <a:ahLst/>
          <a:cxnLst/>
          <a:rect l="0" t="0" r="0" b="0"/>
          <a:pathLst>
            <a:path>
              <a:moveTo>
                <a:pt x="3190149" y="0"/>
              </a:moveTo>
              <a:lnTo>
                <a:pt x="3190149" y="517311"/>
              </a:lnTo>
              <a:lnTo>
                <a:pt x="0" y="517311"/>
              </a:lnTo>
              <a:lnTo>
                <a:pt x="0" y="759110"/>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AE12B7-EC0F-4D53-B572-577B65E0CC42}">
      <dsp:nvSpPr>
        <dsp:cNvPr id="0" name=""/>
        <dsp:cNvSpPr/>
      </dsp:nvSpPr>
      <dsp:spPr>
        <a:xfrm>
          <a:off x="3190149" y="685422"/>
          <a:ext cx="2610122" cy="165742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9FA99D-8B8E-475D-8116-AE554A992EA1}">
      <dsp:nvSpPr>
        <dsp:cNvPr id="0" name=""/>
        <dsp:cNvSpPr/>
      </dsp:nvSpPr>
      <dsp:spPr>
        <a:xfrm>
          <a:off x="3480162" y="960935"/>
          <a:ext cx="2610122" cy="165742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VIDEO VIGILANCIA</a:t>
          </a:r>
          <a:endParaRPr lang="es-ES" sz="3200" kern="1200" dirty="0"/>
        </a:p>
      </dsp:txBody>
      <dsp:txXfrm>
        <a:off x="3528706" y="1009479"/>
        <a:ext cx="2513034" cy="1560339"/>
      </dsp:txXfrm>
    </dsp:sp>
    <dsp:sp modelId="{45A65C60-9CB7-46D8-BE59-95040DD7510B}">
      <dsp:nvSpPr>
        <dsp:cNvPr id="0" name=""/>
        <dsp:cNvSpPr/>
      </dsp:nvSpPr>
      <dsp:spPr>
        <a:xfrm>
          <a:off x="0" y="3101960"/>
          <a:ext cx="2610122" cy="165742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47E2C-93B2-4C87-9837-61539F4F04DD}">
      <dsp:nvSpPr>
        <dsp:cNvPr id="0" name=""/>
        <dsp:cNvSpPr/>
      </dsp:nvSpPr>
      <dsp:spPr>
        <a:xfrm>
          <a:off x="290013" y="3377473"/>
          <a:ext cx="2610122" cy="165742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ORDENADOR </a:t>
          </a:r>
          <a:endParaRPr lang="es-ES" sz="3200" kern="1200" dirty="0"/>
        </a:p>
      </dsp:txBody>
      <dsp:txXfrm>
        <a:off x="338557" y="3426017"/>
        <a:ext cx="2513034" cy="1560339"/>
      </dsp:txXfrm>
    </dsp:sp>
    <dsp:sp modelId="{0B8DC38F-C1A5-4054-8820-2E8BD258E751}">
      <dsp:nvSpPr>
        <dsp:cNvPr id="0" name=""/>
        <dsp:cNvSpPr/>
      </dsp:nvSpPr>
      <dsp:spPr>
        <a:xfrm>
          <a:off x="3190149" y="3101960"/>
          <a:ext cx="2610122" cy="165742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31F5D-DCE3-4A87-AC1E-1D9566607BF8}">
      <dsp:nvSpPr>
        <dsp:cNvPr id="0" name=""/>
        <dsp:cNvSpPr/>
      </dsp:nvSpPr>
      <dsp:spPr>
        <a:xfrm>
          <a:off x="3480162" y="3377473"/>
          <a:ext cx="2610122" cy="165742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DVR</a:t>
          </a:r>
          <a:endParaRPr lang="es-ES" sz="3200" kern="1200" dirty="0"/>
        </a:p>
      </dsp:txBody>
      <dsp:txXfrm>
        <a:off x="3528706" y="3426017"/>
        <a:ext cx="2513034" cy="1560339"/>
      </dsp:txXfrm>
    </dsp:sp>
    <dsp:sp modelId="{36B33C82-44CF-4E8A-A93B-5CA696D57D48}">
      <dsp:nvSpPr>
        <dsp:cNvPr id="0" name=""/>
        <dsp:cNvSpPr/>
      </dsp:nvSpPr>
      <dsp:spPr>
        <a:xfrm>
          <a:off x="6380298" y="3101960"/>
          <a:ext cx="2610122" cy="165742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F3E23-58D8-44FB-8B29-2B5C3B306682}">
      <dsp:nvSpPr>
        <dsp:cNvPr id="0" name=""/>
        <dsp:cNvSpPr/>
      </dsp:nvSpPr>
      <dsp:spPr>
        <a:xfrm>
          <a:off x="6670311" y="3377473"/>
          <a:ext cx="2610122" cy="165742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CÁMARAS</a:t>
          </a:r>
          <a:endParaRPr lang="es-ES" sz="3200" kern="1200" dirty="0"/>
        </a:p>
      </dsp:txBody>
      <dsp:txXfrm>
        <a:off x="6718855" y="3426017"/>
        <a:ext cx="2513034" cy="15603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7/22/2019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7/22/2019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7/22/2019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788453"/>
            <a:ext cx="8718038" cy="2483101"/>
          </a:xfrm>
        </p:spPr>
        <p:txBody>
          <a:bodyPr/>
          <a:lstStyle/>
          <a:p>
            <a:r>
              <a:rPr lang="es-EC" sz="3600" dirty="0" smtClean="0"/>
              <a:t>“DISEÑO Y SIMULACIÓN DE UN SISTEMA INTEGRADO DE CONTROL DE ACCESOS, VIDEO VIGILANCIA Y CONTRA INCENDIOS PARA UNA EMPRESA METALÚRGICA” </a:t>
            </a:r>
            <a:endParaRPr lang="en-US" sz="3600" dirty="0"/>
          </a:p>
        </p:txBody>
      </p:sp>
      <p:sp>
        <p:nvSpPr>
          <p:cNvPr id="3" name="Subtítulo 2"/>
          <p:cNvSpPr>
            <a:spLocks noGrp="1"/>
          </p:cNvSpPr>
          <p:nvPr>
            <p:ph type="subTitle" idx="1"/>
          </p:nvPr>
        </p:nvSpPr>
        <p:spPr>
          <a:xfrm>
            <a:off x="2679905" y="4517981"/>
            <a:ext cx="6831673" cy="1556248"/>
          </a:xfrm>
        </p:spPr>
        <p:txBody>
          <a:bodyPr>
            <a:normAutofit lnSpcReduction="10000"/>
          </a:bodyPr>
          <a:lstStyle/>
          <a:p>
            <a:r>
              <a:rPr lang="es-EC" dirty="0" smtClean="0"/>
              <a:t>AUTOR:</a:t>
            </a:r>
          </a:p>
          <a:p>
            <a:r>
              <a:rPr lang="es-EC" dirty="0" smtClean="0"/>
              <a:t>RONALD PALACIOS </a:t>
            </a:r>
          </a:p>
          <a:p>
            <a:r>
              <a:rPr lang="es-EC" dirty="0" smtClean="0"/>
              <a:t>TUTOR: </a:t>
            </a:r>
          </a:p>
          <a:p>
            <a:r>
              <a:rPr lang="es-EC" dirty="0" smtClean="0"/>
              <a:t>ING. HUGO ORTIZ</a:t>
            </a:r>
            <a:endParaRPr lang="en-US" dirty="0"/>
          </a:p>
        </p:txBody>
      </p:sp>
      <p:pic>
        <p:nvPicPr>
          <p:cNvPr id="4" name="picture" descr="Resultado de imagen para sello espe"/>
          <p:cNvPicPr/>
          <p:nvPr/>
        </p:nvPicPr>
        <p:blipFill>
          <a:blip r:embed="rId2">
            <a:extLst>
              <a:ext uri="{28A0092B-C50C-407E-A947-70E740481C1C}">
                <a14:useLocalDpi xmlns:a14="http://schemas.microsoft.com/office/drawing/2010/main" val="0"/>
              </a:ext>
            </a:extLst>
          </a:blip>
          <a:stretch>
            <a:fillRect/>
          </a:stretch>
        </p:blipFill>
        <p:spPr>
          <a:xfrm>
            <a:off x="4066598" y="989576"/>
            <a:ext cx="4058285" cy="1104900"/>
          </a:xfrm>
          <a:prstGeom prst="rect">
            <a:avLst/>
          </a:prstGeom>
        </p:spPr>
      </p:pic>
    </p:spTree>
    <p:extLst>
      <p:ext uri="{BB962C8B-B14F-4D97-AF65-F5344CB8AC3E}">
        <p14:creationId xmlns:p14="http://schemas.microsoft.com/office/powerpoint/2010/main" val="58144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62643121"/>
              </p:ext>
            </p:extLst>
          </p:nvPr>
        </p:nvGraphicFramePr>
        <p:xfrm>
          <a:off x="1371600" y="511871"/>
          <a:ext cx="8128000" cy="513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8274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0A6C7F9-2B08-4503-8F2C-A3A766F363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A8013B-5E10-4D14-A2EF-4BCB32D978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3E375D8-DC87-461D-B277-AEA0C8863B0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6E39C03-5290-48CB-A9B2-6C05BC5BBF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9FFBF45-3F11-4E55-9751-5AAE201806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F0DF9ED-2A02-49B4-8876-096071AFC4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4115C8F-E2CB-4833-B58E-F3ECB0883C6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2EF81494-52B4-4AAE-9E3E-6D31F0D85D3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1B1A668-102F-4ECE-93DA-112C6B5EE1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844803500"/>
              </p:ext>
            </p:extLst>
          </p:nvPr>
        </p:nvGraphicFramePr>
        <p:xfrm>
          <a:off x="1371600" y="511871"/>
          <a:ext cx="8128000" cy="513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BEBA8EAE-BF5A-486C-A8C5-ECC9F3942E4B}">
                <a14:imgProps xmlns:a14="http://schemas.microsoft.com/office/drawing/2010/main">
                  <a14:imgLayer r:embed="rId8">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7890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0A6C7F9-2B08-4503-8F2C-A3A766F363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A8013B-5E10-4D14-A2EF-4BCB32D978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3E375D8-DC87-461D-B277-AEA0C8863B0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6E39C03-5290-48CB-A9B2-6C05BC5BBF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A9FFBF45-3F11-4E55-9751-5AAE201806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F0DF9ED-2A02-49B4-8876-096071AFC4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4115C8F-E2CB-4833-B58E-F3ECB0883C6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2EF81494-52B4-4AAE-9E3E-6D31F0D85D3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1B1A668-102F-4ECE-93DA-112C6B5EE1C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4C54E47-85E8-48F2-88D1-0056D43E8E0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DDF2DD8-99B6-45D3-9949-68AA2DDD28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 CONTRA INCENDIOS</a:t>
            </a:r>
            <a:endParaRPr lang="en-US" dirty="0"/>
          </a:p>
        </p:txBody>
      </p:sp>
      <p:pic>
        <p:nvPicPr>
          <p:cNvPr id="4" name="Marcador de contenido 3" descr="C:\Users\LENOVO\Desktop\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2914" y="1985553"/>
            <a:ext cx="4872445" cy="4284617"/>
          </a:xfrm>
          <a:prstGeom prst="rect">
            <a:avLst/>
          </a:prstGeom>
          <a:noFill/>
          <a:ln>
            <a:noFill/>
          </a:ln>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68115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graphicFrame>
        <p:nvGraphicFramePr>
          <p:cNvPr id="2" name="Diagrama 1"/>
          <p:cNvGraphicFramePr/>
          <p:nvPr>
            <p:extLst>
              <p:ext uri="{D42A27DB-BD31-4B8C-83A1-F6EECF244321}">
                <p14:modId xmlns:p14="http://schemas.microsoft.com/office/powerpoint/2010/main" val="4135731308"/>
              </p:ext>
            </p:extLst>
          </p:nvPr>
        </p:nvGraphicFramePr>
        <p:xfrm>
          <a:off x="1086984" y="195943"/>
          <a:ext cx="9280434" cy="5720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4210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pic>
        <p:nvPicPr>
          <p:cNvPr id="6" name="Imagen 5"/>
          <p:cNvPicPr/>
          <p:nvPr/>
        </p:nvPicPr>
        <p:blipFill>
          <a:blip r:embed="rId4"/>
          <a:stretch>
            <a:fillRect/>
          </a:stretch>
        </p:blipFill>
        <p:spPr>
          <a:xfrm>
            <a:off x="1671682" y="2467745"/>
            <a:ext cx="9679940" cy="3410540"/>
          </a:xfrm>
          <a:prstGeom prst="rect">
            <a:avLst/>
          </a:prstGeom>
        </p:spPr>
      </p:pic>
      <p:sp>
        <p:nvSpPr>
          <p:cNvPr id="2" name="Título 1"/>
          <p:cNvSpPr>
            <a:spLocks noGrp="1"/>
          </p:cNvSpPr>
          <p:nvPr>
            <p:ph type="title"/>
          </p:nvPr>
        </p:nvSpPr>
        <p:spPr/>
        <p:txBody>
          <a:bodyPr/>
          <a:lstStyle/>
          <a:p>
            <a:r>
              <a:rPr lang="es-EC" dirty="0" smtClean="0"/>
              <a:t>Ejemplo: Área 1: Comedor</a:t>
            </a:r>
            <a:endParaRPr lang="en-US" dirty="0"/>
          </a:p>
        </p:txBody>
      </p:sp>
    </p:spTree>
    <p:extLst>
      <p:ext uri="{BB962C8B-B14F-4D97-AF65-F5344CB8AC3E}">
        <p14:creationId xmlns:p14="http://schemas.microsoft.com/office/powerpoint/2010/main" val="3866913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 CONTROL DE ACCESOS</a:t>
            </a:r>
            <a:endParaRPr lang="en-US" dirty="0"/>
          </a:p>
        </p:txBody>
      </p:sp>
      <p:sp>
        <p:nvSpPr>
          <p:cNvPr id="3" name="Marcador de contenido 2"/>
          <p:cNvSpPr>
            <a:spLocks noGrp="1"/>
          </p:cNvSpPr>
          <p:nvPr>
            <p:ph idx="1"/>
          </p:nvPr>
        </p:nvSpPr>
        <p:spPr/>
        <p:txBody>
          <a:bodyPr/>
          <a:lstStyle/>
          <a:p>
            <a:endParaRPr lang="en-US"/>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pic>
        <p:nvPicPr>
          <p:cNvPr id="6" name="Marcador de contenido 4"/>
          <p:cNvPicPr>
            <a:picLocks/>
          </p:cNvPicPr>
          <p:nvPr/>
        </p:nvPicPr>
        <p:blipFill>
          <a:blip r:embed="rId4"/>
          <a:stretch>
            <a:fillRect/>
          </a:stretch>
        </p:blipFill>
        <p:spPr>
          <a:xfrm>
            <a:off x="3239590" y="2299063"/>
            <a:ext cx="5812970" cy="3526971"/>
          </a:xfrm>
          <a:prstGeom prst="rect">
            <a:avLst/>
          </a:prstGeom>
        </p:spPr>
      </p:pic>
    </p:spTree>
    <p:extLst>
      <p:ext uri="{BB962C8B-B14F-4D97-AF65-F5344CB8AC3E}">
        <p14:creationId xmlns:p14="http://schemas.microsoft.com/office/powerpoint/2010/main" val="333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graphicFrame>
        <p:nvGraphicFramePr>
          <p:cNvPr id="2" name="Diagrama 1"/>
          <p:cNvGraphicFramePr/>
          <p:nvPr>
            <p:extLst>
              <p:ext uri="{D42A27DB-BD31-4B8C-83A1-F6EECF244321}">
                <p14:modId xmlns:p14="http://schemas.microsoft.com/office/powerpoint/2010/main" val="4031687422"/>
              </p:ext>
            </p:extLst>
          </p:nvPr>
        </p:nvGraphicFramePr>
        <p:xfrm>
          <a:off x="1086984" y="195943"/>
          <a:ext cx="9280434" cy="5720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524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
        <p:nvSpPr>
          <p:cNvPr id="2" name="Título 1"/>
          <p:cNvSpPr>
            <a:spLocks noGrp="1"/>
          </p:cNvSpPr>
          <p:nvPr>
            <p:ph type="title"/>
          </p:nvPr>
        </p:nvSpPr>
        <p:spPr/>
        <p:txBody>
          <a:bodyPr/>
          <a:lstStyle/>
          <a:p>
            <a:r>
              <a:rPr lang="es-EC" dirty="0" smtClean="0"/>
              <a:t>Ejemplo: Área 3: Planta de almacenamiento (P.B.)</a:t>
            </a:r>
            <a:endParaRPr lang="en-US" dirty="0"/>
          </a:p>
        </p:txBody>
      </p:sp>
      <p:pic>
        <p:nvPicPr>
          <p:cNvPr id="3" name="Imagen 2"/>
          <p:cNvPicPr>
            <a:picLocks noChangeAspect="1"/>
          </p:cNvPicPr>
          <p:nvPr/>
        </p:nvPicPr>
        <p:blipFill rotWithShape="1">
          <a:blip r:embed="rId4"/>
          <a:srcRect b="2498"/>
          <a:stretch/>
        </p:blipFill>
        <p:spPr>
          <a:xfrm>
            <a:off x="1842951" y="1982561"/>
            <a:ext cx="8885502" cy="4078606"/>
          </a:xfrm>
          <a:prstGeom prst="rect">
            <a:avLst/>
          </a:prstGeom>
        </p:spPr>
      </p:pic>
    </p:spTree>
    <p:extLst>
      <p:ext uri="{BB962C8B-B14F-4D97-AF65-F5344CB8AC3E}">
        <p14:creationId xmlns:p14="http://schemas.microsoft.com/office/powerpoint/2010/main" val="2475799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 VIDEO VIGILANCIA</a:t>
            </a: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pic>
        <p:nvPicPr>
          <p:cNvPr id="7" name="Imagen 6"/>
          <p:cNvPicPr/>
          <p:nvPr/>
        </p:nvPicPr>
        <p:blipFill>
          <a:blip r:embed="rId4"/>
          <a:stretch>
            <a:fillRect/>
          </a:stretch>
        </p:blipFill>
        <p:spPr>
          <a:xfrm>
            <a:off x="3472792" y="1877603"/>
            <a:ext cx="5109505" cy="4405631"/>
          </a:xfrm>
          <a:prstGeom prst="rect">
            <a:avLst/>
          </a:prstGeom>
        </p:spPr>
      </p:pic>
    </p:spTree>
    <p:extLst>
      <p:ext uri="{BB962C8B-B14F-4D97-AF65-F5344CB8AC3E}">
        <p14:creationId xmlns:p14="http://schemas.microsoft.com/office/powerpoint/2010/main" val="30849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graphicFrame>
        <p:nvGraphicFramePr>
          <p:cNvPr id="2" name="Diagrama 1"/>
          <p:cNvGraphicFramePr/>
          <p:nvPr>
            <p:extLst>
              <p:ext uri="{D42A27DB-BD31-4B8C-83A1-F6EECF244321}">
                <p14:modId xmlns:p14="http://schemas.microsoft.com/office/powerpoint/2010/main" val="4224847402"/>
              </p:ext>
            </p:extLst>
          </p:nvPr>
        </p:nvGraphicFramePr>
        <p:xfrm>
          <a:off x="1086984" y="195943"/>
          <a:ext cx="9280434" cy="5720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085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Resultado de imagen para electronica espe"/>
          <p:cNvSpPr>
            <a:spLocks noChangeAspect="1" noChangeArrowheads="1"/>
          </p:cNvSpPr>
          <p:nvPr/>
        </p:nvSpPr>
        <p:spPr bwMode="auto">
          <a:xfrm>
            <a:off x="5867400" y="19811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graphicFrame>
        <p:nvGraphicFramePr>
          <p:cNvPr id="6" name="Diagrama 5"/>
          <p:cNvGraphicFramePr/>
          <p:nvPr>
            <p:extLst>
              <p:ext uri="{D42A27DB-BD31-4B8C-83A1-F6EECF244321}">
                <p14:modId xmlns:p14="http://schemas.microsoft.com/office/powerpoint/2010/main" val="2674494133"/>
              </p:ext>
            </p:extLst>
          </p:nvPr>
        </p:nvGraphicFramePr>
        <p:xfrm>
          <a:off x="1802674" y="551059"/>
          <a:ext cx="8739052" cy="5549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4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0A6C7F9-2B08-4503-8F2C-A3A766F3638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AA8013B-5E10-4D14-A2EF-4BCB32D978A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3E375D8-DC87-461D-B277-AEA0C8863B0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6E39C03-5290-48CB-A9B2-6C05BC5BBF0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A9FFBF45-3F11-4E55-9751-5AAE201806A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F0DF9ED-2A02-49B4-8876-096071AFC4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04115C8F-E2CB-4833-B58E-F3ECB0883C6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2EF81494-52B4-4AAE-9E3E-6D31F0D85D3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41B1A668-102F-4ECE-93DA-112C6B5EE1C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E4C54E47-85E8-48F2-88D1-0056D43E8E0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8DDF2DD8-99B6-45D3-9949-68AA2DDD28D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8BFDAF5D-AECE-491E-9C6F-8FE8D7FF894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17D1E18-3808-476C-AAA0-89EB1861410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BB6761A0-1E94-470E-B6CF-049B0EA5DFC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9C65FD8B-333A-4AD2-AAB7-04CF135ADBE4}"/>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4CEEF203-A05D-41D8-9D59-D9F258367BA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9C5C8D55-75D9-407F-8B56-889B1A8D13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
        <p:nvSpPr>
          <p:cNvPr id="2" name="Título 1"/>
          <p:cNvSpPr>
            <a:spLocks noGrp="1"/>
          </p:cNvSpPr>
          <p:nvPr>
            <p:ph type="title"/>
          </p:nvPr>
        </p:nvSpPr>
        <p:spPr/>
        <p:txBody>
          <a:bodyPr/>
          <a:lstStyle/>
          <a:p>
            <a:r>
              <a:rPr lang="es-EC" dirty="0" smtClean="0"/>
              <a:t>Ejemplo: Área 1: Comedor</a:t>
            </a:r>
            <a:endParaRPr lang="en-US" dirty="0"/>
          </a:p>
        </p:txBody>
      </p:sp>
      <p:pic>
        <p:nvPicPr>
          <p:cNvPr id="4" name="Imagen 3"/>
          <p:cNvPicPr>
            <a:picLocks noChangeAspect="1"/>
          </p:cNvPicPr>
          <p:nvPr/>
        </p:nvPicPr>
        <p:blipFill>
          <a:blip r:embed="rId4"/>
          <a:stretch>
            <a:fillRect/>
          </a:stretch>
        </p:blipFill>
        <p:spPr>
          <a:xfrm>
            <a:off x="1581557" y="2791505"/>
            <a:ext cx="9515019" cy="2655707"/>
          </a:xfrm>
          <a:prstGeom prst="rect">
            <a:avLst/>
          </a:prstGeom>
        </p:spPr>
      </p:pic>
    </p:spTree>
    <p:extLst>
      <p:ext uri="{BB962C8B-B14F-4D97-AF65-F5344CB8AC3E}">
        <p14:creationId xmlns:p14="http://schemas.microsoft.com/office/powerpoint/2010/main" val="96518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4800" dirty="0" smtClean="0"/>
              <a:t>HMI</a:t>
            </a:r>
            <a:endParaRPr lang="en-US" sz="4800" dirty="0"/>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graphicFrame>
        <p:nvGraphicFramePr>
          <p:cNvPr id="7" name="Marcador de contenido 6"/>
          <p:cNvGraphicFramePr>
            <a:graphicFrameLocks noGrp="1"/>
          </p:cNvGraphicFramePr>
          <p:nvPr>
            <p:ph idx="1"/>
            <p:extLst>
              <p:ext uri="{D42A27DB-BD31-4B8C-83A1-F6EECF244321}">
                <p14:modId xmlns:p14="http://schemas.microsoft.com/office/powerpoint/2010/main" val="1950013263"/>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607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D92B8274-8E03-453F-B36A-B5C277BF484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09A656A-AA4F-4539-9064-D06E9D75ADF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B169594F-9C44-4104-BB71-2974B65B6AC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9D8893E0-2309-41FE-B907-B445F3A111C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0CA22C5-1194-4FC2-9BE4-8295DADE28A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3D4C0122-F7FD-4534-B995-78A53E40B80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B9D4BFC3-7874-4366-84AA-BC1CD090713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7AFDE21-78B4-4F50-8C3B-7274A45F497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a:fillRect/>
          </a:stretch>
        </p:blipFill>
        <p:spPr>
          <a:xfrm>
            <a:off x="3472318" y="414519"/>
            <a:ext cx="5567182" cy="4941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319703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HMI</a:t>
            </a:r>
            <a:endParaRPr lang="en-US" dirty="0"/>
          </a:p>
        </p:txBody>
      </p:sp>
      <p:pic>
        <p:nvPicPr>
          <p:cNvPr id="4" name="Marcador de contenido 3" descr="C:\Users\LENOVO\Pictures\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4548" y="2171699"/>
            <a:ext cx="7449978" cy="3667397"/>
          </a:xfrm>
          <a:prstGeom prst="rect">
            <a:avLst/>
          </a:prstGeom>
          <a:noFill/>
          <a:ln>
            <a:noFill/>
          </a:ln>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5603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Desktop\Nueva carpeta (2)\59947195_293758184866218_1536217962493509632_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4096" y="730296"/>
            <a:ext cx="5916657" cy="4847544"/>
          </a:xfrm>
          <a:prstGeom prst="rect">
            <a:avLst/>
          </a:prstGeom>
          <a:noFill/>
          <a:ln>
            <a:noFill/>
          </a:ln>
        </p:spPr>
      </p:pic>
      <p:pic>
        <p:nvPicPr>
          <p:cNvPr id="5" name="Imagen 4" descr="C:\Users\PC\Desktop\Nueva carpeta (2)\60080306_352887622006388_930230194793349120_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095" y="1017679"/>
            <a:ext cx="5916657" cy="4847544"/>
          </a:xfrm>
          <a:prstGeom prst="rect">
            <a:avLst/>
          </a:prstGeom>
          <a:noFill/>
          <a:ln>
            <a:noFill/>
          </a:ln>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6189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Desktop\Nueva carpeta (2)\59939035_1997684393693562_1915714735827845120_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761" y="744582"/>
            <a:ext cx="8578330" cy="4781005"/>
          </a:xfrm>
          <a:prstGeom prst="rect">
            <a:avLst/>
          </a:prstGeom>
          <a:noFill/>
          <a:ln>
            <a:noFill/>
          </a:ln>
        </p:spPr>
      </p:pic>
      <p:pic>
        <p:nvPicPr>
          <p:cNvPr id="5" name="Imagen 4" descr="C:\Users\PC\Desktop\Nueva carpeta (2)\60452137_318361075743552_548184611771908096_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761" y="1110343"/>
            <a:ext cx="8578330" cy="5029199"/>
          </a:xfrm>
          <a:prstGeom prst="rect">
            <a:avLst/>
          </a:prstGeom>
          <a:noFill/>
          <a:ln>
            <a:noFill/>
          </a:ln>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97484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PC\Desktop\Nueva carpeta (2)\60197199_585726935248703_5229958651019526144_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9828" y="1361"/>
            <a:ext cx="5669279" cy="3262992"/>
          </a:xfrm>
          <a:prstGeom prst="rect">
            <a:avLst/>
          </a:prstGeom>
          <a:noFill/>
          <a:ln>
            <a:noFill/>
          </a:ln>
        </p:spPr>
      </p:pic>
      <p:pic>
        <p:nvPicPr>
          <p:cNvPr id="5" name="Imagen 4"/>
          <p:cNvPicPr>
            <a:picLocks noChangeAspect="1"/>
          </p:cNvPicPr>
          <p:nvPr/>
        </p:nvPicPr>
        <p:blipFill>
          <a:blip r:embed="rId3">
            <a:extLst>
              <a:ext uri="{BEBA8EAE-BF5A-486C-A8C5-ECC9F3942E4B}">
                <a14:imgProps xmlns:a14="http://schemas.microsoft.com/office/drawing/2010/main">
                  <a14:imgLayer r:embed="rId4">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pic>
        <p:nvPicPr>
          <p:cNvPr id="6" name="Imagen 5" descr="C:\Users\PC\Desktop\Nueva carpeta (2)\59984595_2270893196512529_1558747947884085248_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78" y="3264353"/>
            <a:ext cx="5674586" cy="3084196"/>
          </a:xfrm>
          <a:prstGeom prst="rect">
            <a:avLst/>
          </a:prstGeom>
          <a:noFill/>
          <a:ln>
            <a:noFill/>
          </a:ln>
        </p:spPr>
      </p:pic>
      <p:pic>
        <p:nvPicPr>
          <p:cNvPr id="7" name="Imagen 6" descr="C:\Users\PC\Desktop\Nueva carpeta (2)\60121054_591685521317541_670301849236013056_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3864" y="3264353"/>
            <a:ext cx="5682342" cy="3084196"/>
          </a:xfrm>
          <a:prstGeom prst="rect">
            <a:avLst/>
          </a:prstGeom>
          <a:noFill/>
          <a:ln>
            <a:noFill/>
          </a:ln>
        </p:spPr>
      </p:pic>
    </p:spTree>
    <p:extLst>
      <p:ext uri="{BB962C8B-B14F-4D97-AF65-F5344CB8AC3E}">
        <p14:creationId xmlns:p14="http://schemas.microsoft.com/office/powerpoint/2010/main" val="1668212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dirty="0"/>
          </a:p>
        </p:txBody>
      </p:sp>
      <p:pic>
        <p:nvPicPr>
          <p:cNvPr id="4" name="Imagen 3" descr="C:\Users\PC\Desktop\Nueva carpeta (2)\60207826_658463761266425_4784695732131069952_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545" y="685800"/>
            <a:ext cx="7571422" cy="4122965"/>
          </a:xfrm>
          <a:prstGeom prst="rect">
            <a:avLst/>
          </a:prstGeom>
          <a:noFill/>
          <a:ln>
            <a:noFill/>
          </a:ln>
        </p:spPr>
      </p:pic>
      <p:pic>
        <p:nvPicPr>
          <p:cNvPr id="5" name="Imagen 4" descr="C:\Users\PC\Desktop\Nueva carpeta (2)\59959989_392953877962855_4140319151602270208_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545" y="941886"/>
            <a:ext cx="7571422" cy="4244067"/>
          </a:xfrm>
          <a:prstGeom prst="rect">
            <a:avLst/>
          </a:prstGeom>
          <a:noFill/>
          <a:ln>
            <a:noFill/>
          </a:ln>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3970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sp>
        <p:nvSpPr>
          <p:cNvPr id="3" name="Marcador de contenido 2"/>
          <p:cNvSpPr>
            <a:spLocks noGrp="1"/>
          </p:cNvSpPr>
          <p:nvPr>
            <p:ph idx="1"/>
          </p:nvPr>
        </p:nvSpPr>
        <p:spPr/>
        <p:txBody>
          <a:bodyPr/>
          <a:lstStyle/>
          <a:p>
            <a:pPr lvl="0" algn="just"/>
            <a:r>
              <a:rPr lang="es-ES" dirty="0"/>
              <a:t>Se realizó el diseño y simulación de un sistema integrado contra incendios, control de accesos y video vigilancia para una empresa metalúrgica, aplicando cada una de las normas necesarias para un correcto y eficiente funcionamiento del sistema y de la simulación del mismo por medio de un HMI.</a:t>
            </a:r>
            <a:endParaRPr lang="en-US" dirty="0"/>
          </a:p>
          <a:p>
            <a:pPr lvl="0" algn="just"/>
            <a:r>
              <a:rPr lang="es-ES" dirty="0"/>
              <a:t>Para la evaluación de riesgos se aplicó el método HAZOP, el cual encuentra las posibles desviaciones o riesgos que puedan existir en determinada área de una empresa según el trabajo que se esté realizando, en este caso donde más desviaciones se encontró fue en el área 2 (dobladora), el cual contiene todo el proceso de la fabricación de alambre y sus derivados, y es dónde más riesgos se tiene al momento de trabajar con temperaturas que sobrepasan los 400°C, se encontró las posibles soluciones a los riesgos existentes.</a:t>
            </a:r>
            <a:endParaRPr lang="en-US" dirty="0"/>
          </a:p>
          <a:p>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7210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n-US" dirty="0"/>
          </a:p>
        </p:txBody>
      </p:sp>
      <p:sp>
        <p:nvSpPr>
          <p:cNvPr id="3" name="Marcador de contenido 2"/>
          <p:cNvSpPr>
            <a:spLocks noGrp="1"/>
          </p:cNvSpPr>
          <p:nvPr>
            <p:ph idx="1"/>
          </p:nvPr>
        </p:nvSpPr>
        <p:spPr/>
        <p:txBody>
          <a:bodyPr/>
          <a:lstStyle/>
          <a:p>
            <a:pPr lvl="0" algn="just"/>
            <a:r>
              <a:rPr lang="es-ES" dirty="0"/>
              <a:t>Se logró desarrollar una interfaz agradable para la vista, intuitiva y eficiente para un correcto control y monitoreo de los sistemas diseñados, siguiendo las recomendaciones de la guía GEDIS.</a:t>
            </a:r>
            <a:endParaRPr lang="en-US" dirty="0"/>
          </a:p>
          <a:p>
            <a:pPr lvl="0" algn="just"/>
            <a:r>
              <a:rPr lang="es-ES" dirty="0"/>
              <a:t>Finalmente, la realización de este proyecto ayudó a ampliar y aplicar los conocimientos obtenidos durante toda la carrera de electrónica en automatización y control, a su vez, se ayuda a la empresa a tener más opciones para brindar una mejor seguridad tanto a los trabajadores como a los bienes de la empresa.</a:t>
            </a:r>
            <a:endParaRPr lang="en-US" dirty="0"/>
          </a:p>
          <a:p>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40925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n-US" dirty="0"/>
          </a:p>
        </p:txBody>
      </p:sp>
      <p:sp>
        <p:nvSpPr>
          <p:cNvPr id="3" name="Marcador de contenido 2"/>
          <p:cNvSpPr>
            <a:spLocks noGrp="1"/>
          </p:cNvSpPr>
          <p:nvPr>
            <p:ph idx="1"/>
          </p:nvPr>
        </p:nvSpPr>
        <p:spPr/>
        <p:txBody>
          <a:bodyPr>
            <a:normAutofit/>
          </a:bodyPr>
          <a:lstStyle/>
          <a:p>
            <a:pPr algn="just"/>
            <a:r>
              <a:rPr lang="es-ES" sz="2400" dirty="0"/>
              <a:t>Las empresas metalúrgicas al ser parte de las grandes industrias deben cumplir con el control adecuado de sus procesos, en lo que respecta a seguridad tanto para el personal que labora en la organización como para el desarrollo efectivo y de calidad de sus productos, por esta razón el presente proyecto establece el diseño y simulación de un sistema integrado de contra incendios, control de accesos y video vigilancia para una empresa metalúrgica ubicada en la ciudad de Cuenca-Ecuador.</a:t>
            </a:r>
            <a:endParaRPr lang="en-US" sz="2400" dirty="0"/>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03457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n-US" dirty="0"/>
          </a:p>
        </p:txBody>
      </p:sp>
      <p:sp>
        <p:nvSpPr>
          <p:cNvPr id="3" name="Marcador de contenido 2"/>
          <p:cNvSpPr>
            <a:spLocks noGrp="1"/>
          </p:cNvSpPr>
          <p:nvPr>
            <p:ph idx="1"/>
          </p:nvPr>
        </p:nvSpPr>
        <p:spPr>
          <a:xfrm>
            <a:off x="1371600" y="1750423"/>
            <a:ext cx="9601200" cy="4741817"/>
          </a:xfrm>
        </p:spPr>
        <p:txBody>
          <a:bodyPr>
            <a:normAutofit/>
          </a:bodyPr>
          <a:lstStyle/>
          <a:p>
            <a:pPr lvl="0" algn="just"/>
            <a:r>
              <a:rPr lang="es-ES" dirty="0"/>
              <a:t>Para una implementación del sistema, se recomienda seguir las guías de instalación de cada uno de los equipos junto a los diagramas de conexión que se muestran en anexos para evitar falencias en su funcionamiento.</a:t>
            </a:r>
            <a:endParaRPr lang="en-US" dirty="0"/>
          </a:p>
          <a:p>
            <a:pPr lvl="0" algn="just"/>
            <a:r>
              <a:rPr lang="es-ES" dirty="0"/>
              <a:t>En caso de instalar el sistema, se recomienda programar mantenimiento preventivos-correctivos cada cierto periodo de tiempo a todos los dispositivos con el fin de evitar mal funcionamiento y disminuir su vida útil.</a:t>
            </a:r>
            <a:endParaRPr lang="en-US" dirty="0"/>
          </a:p>
          <a:p>
            <a:pPr lvl="0" algn="just"/>
            <a:r>
              <a:rPr lang="es-ES" dirty="0"/>
              <a:t>Se recomienda entregar el manual de usuario de la HMI a cada uno de los operarios que se encargarán del monitoreo del proceso mediante la interfaz.</a:t>
            </a:r>
            <a:endParaRPr lang="en-US" dirty="0"/>
          </a:p>
          <a:p>
            <a:pPr lvl="0"/>
            <a:r>
              <a:rPr lang="es-ES" dirty="0"/>
              <a:t>Se recomienda realizar capacitaciones de actualización de conocimientos sobre los sistemas diseñados con el fin de operar adecuadamente los equipos.</a:t>
            </a:r>
            <a:endParaRPr lang="en-US" dirty="0"/>
          </a:p>
          <a:p>
            <a:pPr lvl="0"/>
            <a:r>
              <a:rPr lang="es-ES" dirty="0"/>
              <a:t>En caso de instalar el sistema, es necesario realizar varias pruebas en diferentes circunstancias de trabajo, con el fin de detectar y corregir errores que se presenten en ese instante. Con esto se garantiza el bienestar tanto de los empleados como de los equipos.</a:t>
            </a:r>
            <a:endParaRPr lang="en-US" dirty="0"/>
          </a:p>
          <a:p>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3145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2046" y="2632166"/>
            <a:ext cx="9601200" cy="14859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9600" b="1" dirty="0" smtClean="0">
                <a:ln/>
                <a:solidFill>
                  <a:schemeClr val="accent3"/>
                </a:solidFill>
              </a:rPr>
              <a:t>GRACIAS</a:t>
            </a:r>
            <a:endParaRPr lang="en-US" sz="9600" b="1" dirty="0">
              <a:ln/>
              <a:solidFill>
                <a:schemeClr val="accent3"/>
              </a:solidFill>
            </a:endParaRPr>
          </a:p>
        </p:txBody>
      </p:sp>
    </p:spTree>
    <p:extLst>
      <p:ext uri="{BB962C8B-B14F-4D97-AF65-F5344CB8AC3E}">
        <p14:creationId xmlns:p14="http://schemas.microsoft.com/office/powerpoint/2010/main" val="258076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947057"/>
          </a:xfrm>
        </p:spPr>
        <p:txBody>
          <a:bodyPr/>
          <a:lstStyle/>
          <a:p>
            <a:r>
              <a:rPr lang="es-EC" dirty="0" smtClean="0"/>
              <a:t>OBJETIVOS</a:t>
            </a:r>
            <a:endParaRPr lang="en-US" dirty="0"/>
          </a:p>
        </p:txBody>
      </p:sp>
      <p:sp>
        <p:nvSpPr>
          <p:cNvPr id="3" name="Marcador de contenido 2"/>
          <p:cNvSpPr>
            <a:spLocks noGrp="1"/>
          </p:cNvSpPr>
          <p:nvPr>
            <p:ph idx="1"/>
          </p:nvPr>
        </p:nvSpPr>
        <p:spPr>
          <a:xfrm>
            <a:off x="1371600" y="1528353"/>
            <a:ext cx="9601200" cy="4741817"/>
          </a:xfrm>
        </p:spPr>
        <p:txBody>
          <a:bodyPr/>
          <a:lstStyle/>
          <a:p>
            <a:r>
              <a:rPr lang="es-EC" dirty="0" smtClean="0"/>
              <a:t>OBJETIVO GENERAL:</a:t>
            </a:r>
          </a:p>
          <a:p>
            <a:pPr marL="0" indent="0">
              <a:buNone/>
            </a:pPr>
            <a:r>
              <a:rPr lang="es-CO" dirty="0"/>
              <a:t>Diseñar y simular un sistema integrado de control de accesos, video vigilancia y contra incendios para una empresa metalúrgica.</a:t>
            </a:r>
            <a:endParaRPr lang="en-US" dirty="0"/>
          </a:p>
          <a:p>
            <a:endParaRPr lang="es-EC" dirty="0"/>
          </a:p>
          <a:p>
            <a:r>
              <a:rPr lang="es-EC" dirty="0" smtClean="0"/>
              <a:t>OBJETIVOS ESPECÍFICOS:</a:t>
            </a:r>
          </a:p>
          <a:p>
            <a:pPr marL="0" lvl="0" indent="0" algn="just">
              <a:buNone/>
            </a:pPr>
            <a:r>
              <a:rPr lang="es-CO" dirty="0"/>
              <a:t>Mejorar la seguridad de la planta mediante el diseño del sistema contra incendios basado en la utilización de la norma NFPA.</a:t>
            </a:r>
            <a:endParaRPr lang="en-US" dirty="0"/>
          </a:p>
          <a:p>
            <a:pPr marL="0" lvl="0" indent="0" algn="just">
              <a:buNone/>
            </a:pPr>
            <a:r>
              <a:rPr lang="es-CO" dirty="0"/>
              <a:t>Simular tanto el proceso de la planta como los sistemas a diseñar por medio de una interfaz hombre-máquina (HMI) acorde al funcionamiento de la planta, con el fin de demostrar el funcionamiento de los mismos</a:t>
            </a:r>
            <a:r>
              <a:rPr lang="es-CO" dirty="0" smtClean="0"/>
              <a:t>.</a:t>
            </a:r>
          </a:p>
          <a:p>
            <a:pPr marL="0" indent="0" algn="just">
              <a:buNone/>
            </a:pPr>
            <a:r>
              <a:rPr lang="es-CO" dirty="0"/>
              <a:t>Integrar los sistemas contra incendios, accesos y video vigilancia por medio del protocolo </a:t>
            </a:r>
            <a:r>
              <a:rPr lang="es-CO" dirty="0" err="1"/>
              <a:t>Bacnet</a:t>
            </a:r>
            <a:r>
              <a:rPr lang="es-CO" dirty="0"/>
              <a:t>, para obtener un diseño robusto, eficiente y normalizado.</a:t>
            </a:r>
            <a:endParaRPr lang="en-US" dirty="0"/>
          </a:p>
          <a:p>
            <a:pPr marL="0" lvl="0" indent="0">
              <a:buNone/>
            </a:pPr>
            <a:endParaRPr lang="en-US" dirty="0"/>
          </a:p>
          <a:p>
            <a:endParaRPr lang="en-US" dirty="0"/>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4289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n-US" dirty="0"/>
          </a:p>
        </p:txBody>
      </p:sp>
      <p:sp>
        <p:nvSpPr>
          <p:cNvPr id="3" name="Marcador de contenido 2"/>
          <p:cNvSpPr>
            <a:spLocks noGrp="1"/>
          </p:cNvSpPr>
          <p:nvPr>
            <p:ph idx="1"/>
          </p:nvPr>
        </p:nvSpPr>
        <p:spPr/>
        <p:txBody>
          <a:bodyPr/>
          <a:lstStyle/>
          <a:p>
            <a:pPr algn="just"/>
            <a:r>
              <a:rPr lang="es-CO" dirty="0"/>
              <a:t>S</a:t>
            </a:r>
            <a:r>
              <a:rPr lang="es-CO" dirty="0" smtClean="0"/>
              <a:t>i </a:t>
            </a:r>
            <a:r>
              <a:rPr lang="es-CO" dirty="0"/>
              <a:t>realizamos un estudio de la planta industrial, puede encontrarse amenazas presentes de diferentes aspectos, uno de los más importantes es la seguridad, como detección de incendios, control de accesos y video vigilancia</a:t>
            </a:r>
            <a:r>
              <a:rPr lang="es-CO" dirty="0" smtClean="0"/>
              <a:t>.</a:t>
            </a:r>
          </a:p>
          <a:p>
            <a:pPr algn="just"/>
            <a:r>
              <a:rPr lang="es-CO" dirty="0"/>
              <a:t>Contar con estos sistemas de seguridad en la planta, es un proceso cuya finalidad es evitar una catástrofe con la debida preparación del personal encargado de supervisar sistemas, también en lo posible, evitar las pérdidas y daños producidos por el fuego, incumplimiento de normas y hurto de información, además de proteger la vida de las personas que se encuentren en el interior de las instalaciones.</a:t>
            </a:r>
            <a:endParaRPr lang="en-US" dirty="0"/>
          </a:p>
          <a:p>
            <a:pPr algn="just"/>
            <a:endParaRPr lang="en-US" dirty="0"/>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505560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MARCO TEÓRICO</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4537631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BEBA8EAE-BF5A-486C-A8C5-ECC9F3942E4B}">
                <a14:imgProps xmlns:a14="http://schemas.microsoft.com/office/drawing/2010/main">
                  <a14:imgLayer r:embed="rId8">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87613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TEÓRICO</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971268128"/>
              </p:ext>
            </p:extLst>
          </p:nvPr>
        </p:nvGraphicFramePr>
        <p:xfrm>
          <a:off x="1371599" y="3236322"/>
          <a:ext cx="10319657" cy="2824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BEBA8EAE-BF5A-486C-A8C5-ECC9F3942E4B}">
                <a14:imgProps xmlns:a14="http://schemas.microsoft.com/office/drawing/2010/main">
                  <a14:imgLayer r:embed="rId8">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
        <p:nvSpPr>
          <p:cNvPr id="7" name="CuadroTexto 6"/>
          <p:cNvSpPr txBox="1"/>
          <p:nvPr/>
        </p:nvSpPr>
        <p:spPr>
          <a:xfrm>
            <a:off x="3108960" y="2050869"/>
            <a:ext cx="6008914" cy="830997"/>
          </a:xfrm>
          <a:prstGeom prst="rect">
            <a:avLst/>
          </a:prstGeom>
          <a:noFill/>
        </p:spPr>
        <p:txBody>
          <a:bodyPr wrap="square" rtlCol="0">
            <a:spAutoFit/>
          </a:bodyPr>
          <a:lstStyle/>
          <a:p>
            <a:r>
              <a:rPr lang="es-EC" sz="4800" dirty="0" smtClean="0">
                <a:ln w="0"/>
                <a:gradFill>
                  <a:gsLst>
                    <a:gs pos="21000">
                      <a:srgbClr val="53575C"/>
                    </a:gs>
                    <a:gs pos="88000">
                      <a:srgbClr val="C5C7CA"/>
                    </a:gs>
                  </a:gsLst>
                  <a:lin ang="5400000"/>
                </a:gradFill>
              </a:rPr>
              <a:t>METODOLOGIA HAZOP</a:t>
            </a:r>
            <a:endParaRPr lang="en-US" sz="4800" dirty="0">
              <a:ln w="0"/>
              <a:gradFill>
                <a:gsLst>
                  <a:gs pos="21000">
                    <a:srgbClr val="53575C"/>
                  </a:gs>
                  <a:gs pos="88000">
                    <a:srgbClr val="C5C7CA"/>
                  </a:gs>
                </a:gsLst>
                <a:lin ang="5400000"/>
              </a:gradFill>
            </a:endParaRPr>
          </a:p>
        </p:txBody>
      </p:sp>
    </p:spTree>
    <p:extLst>
      <p:ext uri="{BB962C8B-B14F-4D97-AF65-F5344CB8AC3E}">
        <p14:creationId xmlns:p14="http://schemas.microsoft.com/office/powerpoint/2010/main" val="26687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22961CF-D1D8-49D0-BA04-D6D6BED0CBD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CA9F41E-A8BB-440F-AF92-C2F6F49EFB2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D0D3D985-FFC8-4F7A-A302-C0F34CBDE83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FBF80AA9-CDC3-4A4C-942D-571A2167A07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6132C4E9-0910-44EE-8B50-268D95A2107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9B4B118-6F83-4E09-B712-B01EA428F8A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99CBDB38-B8BE-4719-BCF2-F0F24741F41C}"/>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8D02415F-A595-457C-9E29-CCB3F21C437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69A9A03-755D-43E8-A63A-7BBAC66610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MARCO TEÓRICO</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5994630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BEBA8EAE-BF5A-486C-A8C5-ECC9F3942E4B}">
                <a14:imgProps xmlns:a14="http://schemas.microsoft.com/office/drawing/2010/main">
                  <a14:imgLayer r:embed="rId8">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1203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23D20CD-129A-4F18-9BE8-EF12A67476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488FFB9-B4BA-4663-A52C-9E870DE6835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813991FD-629A-4EE0-A7BE-866F185F96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F13E86E-A220-4731-A9ED-7FE63F9726A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C59666DB-2657-41C7-B5DE-B29B959A1F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a:t>
            </a:r>
            <a:endParaRPr lang="en-US" dirty="0"/>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8182" l="7424" r="97380">
                        <a14:foregroundMark x1="68559" y1="90909" x2="72926" y2="83636"/>
                        <a14:foregroundMark x1="74672" y1="80000" x2="72926" y2="80909"/>
                        <a14:foregroundMark x1="65066" y1="82727" x2="65066" y2="82727"/>
                        <a14:foregroundMark x1="54585" y1="86364" x2="54585" y2="88182"/>
                        <a14:foregroundMark x1="40611" y1="86364" x2="31004" y2="86364"/>
                        <a14:foregroundMark x1="22271" y1="80000" x2="22271" y2="80000"/>
                        <a14:foregroundMark x1="16157" y1="69091" x2="16157" y2="69091"/>
                        <a14:foregroundMark x1="10044" y1="60000" x2="10044" y2="60000"/>
                        <a14:foregroundMark x1="27511" y1="84545" x2="27511" y2="84545"/>
                        <a14:foregroundMark x1="41485" y1="90000" x2="41485" y2="90000"/>
                        <a14:foregroundMark x1="10917" y1="38182" x2="10917" y2="38182"/>
                      </a14:backgroundRemoval>
                    </a14:imgEffect>
                  </a14:imgLayer>
                </a14:imgProps>
              </a:ext>
              <a:ext uri="{28A0092B-C50C-407E-A947-70E740481C1C}">
                <a14:useLocalDpi xmlns:a14="http://schemas.microsoft.com/office/drawing/2010/main" val="0"/>
              </a:ext>
            </a:extLst>
          </a:blip>
          <a:stretch>
            <a:fillRect/>
          </a:stretch>
        </p:blipFill>
        <p:spPr>
          <a:xfrm>
            <a:off x="10367418" y="195943"/>
            <a:ext cx="1495697" cy="1436914"/>
          </a:xfrm>
          <a:prstGeom prst="rect">
            <a:avLst/>
          </a:prstGeom>
          <a:effectLst>
            <a:glow rad="139700">
              <a:schemeClr val="accent5">
                <a:satMod val="175000"/>
                <a:alpha val="40000"/>
              </a:schemeClr>
            </a:glow>
          </a:effectLst>
        </p:spPr>
      </p:pic>
      <p:pic>
        <p:nvPicPr>
          <p:cNvPr id="5" name="Marcador de contenido 4"/>
          <p:cNvPicPr>
            <a:picLocks noGrp="1"/>
          </p:cNvPicPr>
          <p:nvPr>
            <p:ph idx="1"/>
          </p:nvPr>
        </p:nvPicPr>
        <p:blipFill>
          <a:blip r:embed="rId4"/>
          <a:stretch>
            <a:fillRect/>
          </a:stretch>
        </p:blipFill>
        <p:spPr>
          <a:xfrm>
            <a:off x="3291840" y="1449977"/>
            <a:ext cx="5812971" cy="4898572"/>
          </a:xfrm>
          <a:prstGeom prst="rect">
            <a:avLst/>
          </a:prstGeom>
        </p:spPr>
      </p:pic>
    </p:spTree>
    <p:extLst>
      <p:ext uri="{BB962C8B-B14F-4D97-AF65-F5344CB8AC3E}">
        <p14:creationId xmlns:p14="http://schemas.microsoft.com/office/powerpoint/2010/main" val="41152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301</TotalTime>
  <Words>931</Words>
  <Application>Microsoft Office PowerPoint</Application>
  <PresentationFormat>Panorámica</PresentationFormat>
  <Paragraphs>100</Paragraphs>
  <Slides>31</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31</vt:i4>
      </vt:variant>
    </vt:vector>
  </HeadingPairs>
  <TitlesOfParts>
    <vt:vector size="33" baseType="lpstr">
      <vt:lpstr>Franklin Gothic Book</vt:lpstr>
      <vt:lpstr>Crop</vt:lpstr>
      <vt:lpstr>“DISEÑO Y SIMULACIÓN DE UN SISTEMA INTEGRADO DE CONTROL DE ACCESOS, VIDEO VIGILANCIA Y CONTRA INCENDIOS PARA UNA EMPRESA METALÚRGICA” </vt:lpstr>
      <vt:lpstr>Presentación de PowerPoint</vt:lpstr>
      <vt:lpstr>INTRODUCCIÓN</vt:lpstr>
      <vt:lpstr>OBJETIVOS</vt:lpstr>
      <vt:lpstr>JUSTIFICACIÓN</vt:lpstr>
      <vt:lpstr>MARCO TEÓRICO</vt:lpstr>
      <vt:lpstr>MARCO TEÓRICO</vt:lpstr>
      <vt:lpstr>MARCO TEÓRICO</vt:lpstr>
      <vt:lpstr>DISEÑO</vt:lpstr>
      <vt:lpstr>Presentación de PowerPoint</vt:lpstr>
      <vt:lpstr>Presentación de PowerPoint</vt:lpstr>
      <vt:lpstr>S. CONTRA INCENDIOS</vt:lpstr>
      <vt:lpstr>Presentación de PowerPoint</vt:lpstr>
      <vt:lpstr>Ejemplo: Área 1: Comedor</vt:lpstr>
      <vt:lpstr>S. CONTROL DE ACCESOS</vt:lpstr>
      <vt:lpstr>Presentación de PowerPoint</vt:lpstr>
      <vt:lpstr>Ejemplo: Área 3: Planta de almacenamiento (P.B.)</vt:lpstr>
      <vt:lpstr>S. VIDEO VIGILANCIA</vt:lpstr>
      <vt:lpstr>Presentación de PowerPoint</vt:lpstr>
      <vt:lpstr>Ejemplo: Área 1: Comedor</vt:lpstr>
      <vt:lpstr>HMI</vt:lpstr>
      <vt:lpstr>Presentación de PowerPoint</vt:lpstr>
      <vt:lpstr>HMI</vt:lpstr>
      <vt:lpstr>Presentación de PowerPoint</vt:lpstr>
      <vt:lpstr>Presentación de PowerPoint</vt:lpstr>
      <vt:lpstr>Presentación de PowerPoint</vt:lpstr>
      <vt:lpstr>Presentación de PowerPoint</vt:lpstr>
      <vt:lpstr>CONCLUSIONES</vt:lpstr>
      <vt:lpstr>CONCLUSIONES</vt:lpstr>
      <vt:lpstr>RECOMENDACIONES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SIMULACIÓN DE UN SISTEMA INTEGRADO DE CONTROL DE ACCESOS, VIDEO VIGILANCIA Y CONTRA INCENDIOS PARA UNA EMPRESA METALÚRGICA”</dc:title>
  <dc:creator>Windows User</dc:creator>
  <cp:lastModifiedBy>Windows User</cp:lastModifiedBy>
  <cp:revision>22</cp:revision>
  <dcterms:created xsi:type="dcterms:W3CDTF">2019-07-17T01:09:58Z</dcterms:created>
  <dcterms:modified xsi:type="dcterms:W3CDTF">2019-07-23T04:10:21Z</dcterms:modified>
</cp:coreProperties>
</file>